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notesMasterIdLst>
    <p:notesMasterId r:id="rId9"/>
  </p:notesMasterIdLst>
  <p:sldIdLst>
    <p:sldId id="266" r:id="rId4"/>
    <p:sldId id="257" r:id="rId5"/>
    <p:sldId id="260" r:id="rId6"/>
    <p:sldId id="262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821C"/>
    <a:srgbClr val="CFDA51"/>
    <a:srgbClr val="1C0E18"/>
    <a:srgbClr val="474530"/>
    <a:srgbClr val="B29E47"/>
    <a:srgbClr val="773C32"/>
    <a:srgbClr val="FADFBC"/>
    <a:srgbClr val="C16A5F"/>
    <a:srgbClr val="A6DDD5"/>
    <a:srgbClr val="5C62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554A3B-3B0B-09B4-D5EF-4217AFAE0455}" v="1044" dt="2020-11-18T05:27:57.7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790" autoAdjust="0"/>
  </p:normalViewPr>
  <p:slideViewPr>
    <p:cSldViewPr snapToGrid="0">
      <p:cViewPr varScale="1">
        <p:scale>
          <a:sx n="63" d="100"/>
          <a:sy n="63" d="100"/>
        </p:scale>
        <p:origin x="9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C4BC1-C5DB-4722-81C7-1B5D64FDA03D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9BE26-7BFD-4BFA-84F3-A0022CEA4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7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="https://www.freepik.com/free-photos-vectors/business"&gt;Business vector created by </a:t>
            </a:r>
            <a:r>
              <a:rPr lang="en-US" dirty="0" err="1"/>
              <a:t>pikisuperstar</a:t>
            </a:r>
            <a:r>
              <a:rPr lang="en-US" dirty="0"/>
              <a:t> - www.freepik.com&lt;/a&gt;</a:t>
            </a:r>
          </a:p>
          <a:p>
            <a:endParaRPr lang="en-US" dirty="0"/>
          </a:p>
          <a:p>
            <a:r>
              <a:rPr lang="en-US" dirty="0"/>
              <a:t>Cheery Blossom</a:t>
            </a:r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="https://www.freepik.com/free-photos-vectors/banner"&gt;Banner vector created by </a:t>
            </a:r>
            <a:r>
              <a:rPr lang="en-US" dirty="0" err="1"/>
              <a:t>freepik</a:t>
            </a:r>
            <a:r>
              <a:rPr lang="en-US" dirty="0"/>
              <a:t> - www.freepik.com&lt;/a&gt;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9BE26-7BFD-4BFA-84F3-A0022CEA4D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81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Gate</a:t>
            </a:r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="https://www.freepik.com/free-photos-vectors/flower"&gt;Flower vector created by </a:t>
            </a:r>
            <a:r>
              <a:rPr lang="en-US" dirty="0" err="1"/>
              <a:t>macrovector</a:t>
            </a:r>
            <a:r>
              <a:rPr lang="en-US" dirty="0"/>
              <a:t> - www.freepik.com&lt;/a&gt;</a:t>
            </a:r>
          </a:p>
          <a:p>
            <a:endParaRPr lang="en-US" dirty="0"/>
          </a:p>
          <a:p>
            <a:r>
              <a:rPr lang="en-US" dirty="0"/>
              <a:t>Background</a:t>
            </a:r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="https://www.freepik.com/free-photos-vectors/banner"&gt;Banner vector created by </a:t>
            </a:r>
            <a:r>
              <a:rPr lang="en-US" dirty="0" err="1"/>
              <a:t>macrovector</a:t>
            </a:r>
            <a:r>
              <a:rPr lang="en-US" dirty="0"/>
              <a:t> - www.freepik.com&lt;/a&gt;</a:t>
            </a:r>
          </a:p>
          <a:p>
            <a:endParaRPr lang="en-US" dirty="0"/>
          </a:p>
          <a:p>
            <a:r>
              <a:rPr lang="en-US" dirty="0"/>
              <a:t>Cheery Blossom</a:t>
            </a:r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="https://www.freepik.com/free-photos-vectors/banner"&gt;Banner vector created by </a:t>
            </a:r>
            <a:r>
              <a:rPr lang="en-US" dirty="0" err="1"/>
              <a:t>freepik</a:t>
            </a:r>
            <a:r>
              <a:rPr lang="en-US" dirty="0"/>
              <a:t> - www.freepik.com&lt;/a&gt;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9BE26-7BFD-4BFA-84F3-A0022CEA4D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89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Cheery Blossom</a:t>
            </a:r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="https://www.freepik.com/free-photos-vectors/banner"&gt;Banner vector created by </a:t>
            </a:r>
            <a:r>
              <a:rPr lang="en-US" dirty="0" err="1"/>
              <a:t>freepik</a:t>
            </a:r>
            <a:r>
              <a:rPr lang="en-US" dirty="0"/>
              <a:t> - www.freepik.com&lt;/a&gt;</a:t>
            </a:r>
          </a:p>
          <a:p>
            <a:endParaRPr lang="en-US" dirty="0"/>
          </a:p>
          <a:p>
            <a:r>
              <a:rPr lang="en-US" dirty="0"/>
              <a:t>Cat</a:t>
            </a:r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="https://www.freepik.com/free-photos-vectors/business"&gt;Business vector created by </a:t>
            </a:r>
            <a:r>
              <a:rPr lang="en-US" dirty="0" err="1"/>
              <a:t>pikisuperstar</a:t>
            </a:r>
            <a:r>
              <a:rPr lang="en-US" dirty="0"/>
              <a:t> - www.freepik.com&lt;/a&gt;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9BE26-7BFD-4BFA-84F3-A0022CEA4D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46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="https://www.freepik.com/free-photos-vectors/background"&gt;Background vector created by </a:t>
            </a:r>
            <a:r>
              <a:rPr lang="en-US" dirty="0" err="1"/>
              <a:t>freepik</a:t>
            </a:r>
            <a:r>
              <a:rPr lang="en-US" dirty="0"/>
              <a:t> - www.freepik.com&lt;/a&gt;</a:t>
            </a:r>
          </a:p>
          <a:p>
            <a:endParaRPr lang="en-US" dirty="0"/>
          </a:p>
          <a:p>
            <a:r>
              <a:rPr lang="en-US" dirty="0"/>
              <a:t>Cheery Blossom</a:t>
            </a:r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="https://www.freepik.com/free-photos-vectors/banner"&gt;Banner vector created by </a:t>
            </a:r>
            <a:r>
              <a:rPr lang="en-US" dirty="0" err="1"/>
              <a:t>freepik</a:t>
            </a:r>
            <a:r>
              <a:rPr lang="en-US" dirty="0"/>
              <a:t> - www.freepik.com&lt;/a&gt;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9BE26-7BFD-4BFA-84F3-A0022CEA4D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01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="https://www.freepik.com/free-photos-vectors/business"&gt;Business vector created by </a:t>
            </a:r>
            <a:r>
              <a:rPr lang="en-US" dirty="0" err="1"/>
              <a:t>pikisuperstar</a:t>
            </a:r>
            <a:r>
              <a:rPr lang="en-US" dirty="0"/>
              <a:t> - www.freepik.com&lt;/a&gt;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9BE26-7BFD-4BFA-84F3-A0022CEA4D6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65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78336-5583-4E47-82A3-33C82C3F0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8FEE56-EED6-492F-9A79-AA7F8B909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8C609-96E1-4D12-B099-EFF9DFFDB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B163-2F55-4908-A0BB-685C74755D8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CB8F0-15AE-41A3-A7C2-0E460A12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6F59B-FD77-46F9-9867-E07FE1236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558C-0FED-40F2-A2E5-0378D4586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4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4D43-5A36-4E07-8083-31DD4FBFB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D2892-4647-41D2-8A5F-08D7007A8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119CF-42A8-4DBC-A000-C609AA08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B163-2F55-4908-A0BB-685C74755D8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A8CA2-29B6-4745-9555-566331BC2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A44CC-B7A3-4B86-A174-134F2E774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558C-0FED-40F2-A2E5-0378D4586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0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0C4A39-B3E7-4E56-9F88-669870D56C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A6653-1DDF-4952-BAC8-213269869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307CB-62E0-4E46-B662-CE009227A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B163-2F55-4908-A0BB-685C74755D8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75F69-1836-4F40-864E-CD916B94B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9806E-BA92-46A9-98D5-38C187687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558C-0FED-40F2-A2E5-0378D4586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25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D4652-E0A2-44BC-BF9A-3AC39F9A1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890D1-0EF5-4789-AAD1-8F8FB965C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2A68-EB8D-4FB4-A44E-3FD7C2895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DD2E-AF6E-47DC-890C-D2B62440994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BD10A-2920-4089-BF61-A23EF509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ABF26-6AEA-453A-A056-845118393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9215-59B7-401D-9643-4AE8D59C0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39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12667-43FF-46C8-9605-F3BED234B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E5B60-E138-47DA-9BBD-6FBE16FAF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45B90-619E-45A4-AB42-B3C0B0C4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DD2E-AF6E-47DC-890C-D2B62440994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FFCE8-CBFE-4A78-BFF5-74BACB31E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30F96-7539-4EF3-9D1B-DD8EF18C4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9215-59B7-401D-9643-4AE8D59C0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08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31C7A-110F-4A9D-9E78-AD6830858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32DC7-EA53-4A5C-942B-1F8B3F0C4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C813E-00DC-4FB6-A287-7950B24E6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DD2E-AF6E-47DC-890C-D2B62440994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92E5C-C823-4AD8-BCE3-1065E48B9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44E0E-99B1-4711-AF34-A53410BD4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9215-59B7-401D-9643-4AE8D59C0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70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5BBBF-15D1-49FC-A511-5FE885337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2538C-DA3A-4F7B-AD90-F14653C10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B34B8-A26A-45A5-BC1E-EF02CF0E0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B0635-B989-4442-9203-22A862CCA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DD2E-AF6E-47DC-890C-D2B62440994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2666F-5499-4BE1-9599-4930B6D14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EC7BD-7D57-44F9-BDEF-4F38DA506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9215-59B7-401D-9643-4AE8D59C0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70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ACBBB-5315-45D4-BF61-26F099C1F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5EE24-5306-4321-87D4-0230D737D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32815-F074-4391-84BA-D63EA8DB5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AC2155-9E3F-4DFF-A78B-8C56CABC2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7E3EF3-A991-4FF2-8569-325F06C863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7AB23F-407F-444D-9F96-B742BE0CB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DD2E-AF6E-47DC-890C-D2B62440994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E00144-BA72-4A02-BA17-C2E6ABE60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6EF456-EB18-4100-9CE5-206E5B6E7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9215-59B7-401D-9643-4AE8D59C0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27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BA81A8-8427-42C4-9E6E-ED379197B2B8}"/>
              </a:ext>
            </a:extLst>
          </p:cNvPr>
          <p:cNvSpPr/>
          <p:nvPr userDrawn="1"/>
        </p:nvSpPr>
        <p:spPr>
          <a:xfrm>
            <a:off x="6235700" y="0"/>
            <a:ext cx="59563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E99322-D0AB-44C7-B68E-F9E3C0AA3452}"/>
              </a:ext>
            </a:extLst>
          </p:cNvPr>
          <p:cNvSpPr/>
          <p:nvPr userDrawn="1"/>
        </p:nvSpPr>
        <p:spPr>
          <a:xfrm>
            <a:off x="0" y="0"/>
            <a:ext cx="59563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CBDD9E-C173-411F-8978-F4E284A954BB}"/>
              </a:ext>
            </a:extLst>
          </p:cNvPr>
          <p:cNvSpPr/>
          <p:nvPr userDrawn="1"/>
        </p:nvSpPr>
        <p:spPr>
          <a:xfrm>
            <a:off x="188687" y="182789"/>
            <a:ext cx="11814627" cy="65386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D37813-2CF6-441F-809E-B375EE2AF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473419-2BA8-44AC-AB0F-A12C1E04B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DD2E-AF6E-47DC-890C-D2B62440994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AF00F-9D11-455E-8B7E-2B9C64B50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268E1D-CC3A-4BD0-80F7-458BCAA4B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9215-59B7-401D-9643-4AE8D59C090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9F6BE6-1FB5-4588-8F14-A58CF75A9AF3}"/>
              </a:ext>
            </a:extLst>
          </p:cNvPr>
          <p:cNvSpPr/>
          <p:nvPr userDrawn="1"/>
        </p:nvSpPr>
        <p:spPr>
          <a:xfrm>
            <a:off x="10160000" y="6286500"/>
            <a:ext cx="1676400" cy="571500"/>
          </a:xfrm>
          <a:prstGeom prst="rect">
            <a:avLst/>
          </a:prstGeom>
          <a:pattFill prst="wdDnDiag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6734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7AD7B8-2A79-4B15-B8F9-7D2C252C0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DD2E-AF6E-47DC-890C-D2B62440994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CD3D3E-0564-4F96-98E5-33109CAF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51355-5E85-4B04-866B-4EB218DB3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9215-59B7-401D-9643-4AE8D59C0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127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F0440-6787-4FB6-91F7-986D630D3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9B314-C197-4CF7-8C4A-A0F666AFC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3161F-7401-4CE3-88F9-E3B43A17F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AEB55-2516-4D24-ABCE-0E2FBF67C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DD2E-AF6E-47DC-890C-D2B62440994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310D6-21B6-45B8-9A1B-D0108DB6D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3178B-92CA-4AA6-8394-8DD1D5C04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9215-59B7-401D-9643-4AE8D59C0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6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A7D3A-0A55-4EC3-B611-D9D8871E5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2AB99-46E2-4813-878A-FEC995832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BBF13-C421-426B-BB84-5086812DC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B163-2F55-4908-A0BB-685C74755D8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64040-40ED-42A8-9BF1-F9A9D0B94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67C2B-3A00-440A-913C-0250AA9E8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558C-0FED-40F2-A2E5-0378D4586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28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B9822-D706-4383-BB13-021207C1A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99D451-7321-4604-BAAE-CEB91BAD1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6B4F2-80BF-4C4F-8EB8-B3AF48321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FBFA1-C918-4257-967E-A04CD6515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DD2E-AF6E-47DC-890C-D2B62440994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E88E6-9E52-4051-9CE3-1DA07A89B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13B7B-53A7-4AC0-A7C3-15B16B8E2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9215-59B7-401D-9643-4AE8D59C0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47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C09CB-98DD-4E7D-83F9-6744ECC64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E4A381-4D6F-4282-8C0E-E67E02AAB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1B113-783F-424C-AF4F-82E169EF1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DD2E-AF6E-47DC-890C-D2B62440994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C3965-B169-42D5-83F5-7930B151A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C933D-B0F7-4630-B315-83071450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9215-59B7-401D-9643-4AE8D59C0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232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A59D32-1BCB-4D1B-BF59-A9E5F6E730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B08353-DE13-47C1-9FB2-6E20CFA5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A202E-CC82-4338-A1CB-AD8F7FDFD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DD2E-AF6E-47DC-890C-D2B62440994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1F3E0-F87C-43F3-AA7B-EF8D99CB1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29CA5-0E42-4851-8F2B-516ECC90C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9215-59B7-401D-9643-4AE8D59C0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241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37C02-0FE9-4694-A7B5-DAA2E7F92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C760-6439-437F-BBB1-C3856724A8A8}" type="datetime1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59E44-CD78-4CC7-8AA4-C4FF8D368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3EE96-960C-45FC-BB52-209ED244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EBBE-1EFA-4D2E-88F5-083B206EF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706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A85B-A1F7-4E51-8134-FAFAF227ECE2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4FAA-EE11-4340-9E4F-0FD740EF4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657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8625"/>
            <a:ext cx="10515600" cy="663575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445452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A85B-A1F7-4E51-8134-FAFAF227ECE2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10975976" y="5998483"/>
            <a:ext cx="752474" cy="752474"/>
          </a:xfrm>
          <a:custGeom>
            <a:avLst/>
            <a:gdLst>
              <a:gd name="connsiteX0" fmla="*/ 409189 w 818378"/>
              <a:gd name="connsiteY0" fmla="*/ 0 h 818377"/>
              <a:gd name="connsiteX1" fmla="*/ 534424 w 818378"/>
              <a:gd name="connsiteY1" fmla="*/ 125235 h 818377"/>
              <a:gd name="connsiteX2" fmla="*/ 534424 w 818378"/>
              <a:gd name="connsiteY2" fmla="*/ 283953 h 818377"/>
              <a:gd name="connsiteX3" fmla="*/ 693143 w 818378"/>
              <a:gd name="connsiteY3" fmla="*/ 283954 h 818377"/>
              <a:gd name="connsiteX4" fmla="*/ 818378 w 818378"/>
              <a:gd name="connsiteY4" fmla="*/ 409189 h 818377"/>
              <a:gd name="connsiteX5" fmla="*/ 818377 w 818378"/>
              <a:gd name="connsiteY5" fmla="*/ 409188 h 818377"/>
              <a:gd name="connsiteX6" fmla="*/ 693142 w 818378"/>
              <a:gd name="connsiteY6" fmla="*/ 534423 h 818377"/>
              <a:gd name="connsiteX7" fmla="*/ 534423 w 818378"/>
              <a:gd name="connsiteY7" fmla="*/ 534423 h 818377"/>
              <a:gd name="connsiteX8" fmla="*/ 534423 w 818378"/>
              <a:gd name="connsiteY8" fmla="*/ 693142 h 818377"/>
              <a:gd name="connsiteX9" fmla="*/ 409188 w 818378"/>
              <a:gd name="connsiteY9" fmla="*/ 818377 h 818377"/>
              <a:gd name="connsiteX10" fmla="*/ 409189 w 818378"/>
              <a:gd name="connsiteY10" fmla="*/ 818376 h 818377"/>
              <a:gd name="connsiteX11" fmla="*/ 283954 w 818378"/>
              <a:gd name="connsiteY11" fmla="*/ 693141 h 818377"/>
              <a:gd name="connsiteX12" fmla="*/ 283954 w 818378"/>
              <a:gd name="connsiteY12" fmla="*/ 534423 h 818377"/>
              <a:gd name="connsiteX13" fmla="*/ 125235 w 818378"/>
              <a:gd name="connsiteY13" fmla="*/ 534423 h 818377"/>
              <a:gd name="connsiteX14" fmla="*/ 0 w 818378"/>
              <a:gd name="connsiteY14" fmla="*/ 409188 h 818377"/>
              <a:gd name="connsiteX15" fmla="*/ 125235 w 818378"/>
              <a:gd name="connsiteY15" fmla="*/ 283953 h 818377"/>
              <a:gd name="connsiteX16" fmla="*/ 283954 w 818378"/>
              <a:gd name="connsiteY16" fmla="*/ 283953 h 818377"/>
              <a:gd name="connsiteX17" fmla="*/ 283954 w 818378"/>
              <a:gd name="connsiteY17" fmla="*/ 125235 h 818377"/>
              <a:gd name="connsiteX18" fmla="*/ 409189 w 818378"/>
              <a:gd name="connsiteY18" fmla="*/ 0 h 818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18378" h="818377">
                <a:moveTo>
                  <a:pt x="409189" y="0"/>
                </a:moveTo>
                <a:cubicBezTo>
                  <a:pt x="478354" y="0"/>
                  <a:pt x="534424" y="56070"/>
                  <a:pt x="534424" y="125235"/>
                </a:cubicBezTo>
                <a:lnTo>
                  <a:pt x="534424" y="283953"/>
                </a:lnTo>
                <a:lnTo>
                  <a:pt x="693143" y="283954"/>
                </a:lnTo>
                <a:cubicBezTo>
                  <a:pt x="762308" y="283954"/>
                  <a:pt x="818378" y="340024"/>
                  <a:pt x="818378" y="409189"/>
                </a:cubicBezTo>
                <a:lnTo>
                  <a:pt x="818377" y="409188"/>
                </a:lnTo>
                <a:cubicBezTo>
                  <a:pt x="818377" y="478353"/>
                  <a:pt x="762307" y="534423"/>
                  <a:pt x="693142" y="534423"/>
                </a:cubicBezTo>
                <a:lnTo>
                  <a:pt x="534423" y="534423"/>
                </a:lnTo>
                <a:lnTo>
                  <a:pt x="534423" y="693142"/>
                </a:lnTo>
                <a:cubicBezTo>
                  <a:pt x="534423" y="762307"/>
                  <a:pt x="478353" y="818377"/>
                  <a:pt x="409188" y="818377"/>
                </a:cubicBezTo>
                <a:lnTo>
                  <a:pt x="409189" y="818376"/>
                </a:lnTo>
                <a:cubicBezTo>
                  <a:pt x="340024" y="818376"/>
                  <a:pt x="283954" y="762306"/>
                  <a:pt x="283954" y="693141"/>
                </a:cubicBezTo>
                <a:lnTo>
                  <a:pt x="283954" y="534423"/>
                </a:lnTo>
                <a:lnTo>
                  <a:pt x="125235" y="534423"/>
                </a:lnTo>
                <a:cubicBezTo>
                  <a:pt x="56070" y="534423"/>
                  <a:pt x="0" y="478353"/>
                  <a:pt x="0" y="409188"/>
                </a:cubicBezTo>
                <a:cubicBezTo>
                  <a:pt x="0" y="340023"/>
                  <a:pt x="56070" y="283953"/>
                  <a:pt x="125235" y="283953"/>
                </a:cubicBezTo>
                <a:lnTo>
                  <a:pt x="283954" y="283953"/>
                </a:lnTo>
                <a:lnTo>
                  <a:pt x="283954" y="125235"/>
                </a:lnTo>
                <a:cubicBezTo>
                  <a:pt x="283954" y="56070"/>
                  <a:pt x="340024" y="0"/>
                  <a:pt x="409189" y="0"/>
                </a:cubicBezTo>
                <a:close/>
              </a:path>
            </a:pathLst>
          </a:custGeom>
          <a:solidFill>
            <a:srgbClr val="14A4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33138" y="6192158"/>
            <a:ext cx="438150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B654FAA-EE11-4340-9E4F-0FD740EF42A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Oval 8"/>
          <p:cNvSpPr/>
          <p:nvPr userDrawn="1"/>
        </p:nvSpPr>
        <p:spPr>
          <a:xfrm>
            <a:off x="10772278" y="5881009"/>
            <a:ext cx="248085" cy="248085"/>
          </a:xfrm>
          <a:prstGeom prst="ellipse">
            <a:avLst/>
          </a:prstGeom>
          <a:noFill/>
          <a:ln w="114300">
            <a:solidFill>
              <a:srgbClr val="FFCC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0688434" y="6460715"/>
            <a:ext cx="260760" cy="260760"/>
          </a:xfrm>
          <a:custGeom>
            <a:avLst/>
            <a:gdLst>
              <a:gd name="connsiteX0" fmla="*/ 409189 w 818378"/>
              <a:gd name="connsiteY0" fmla="*/ 0 h 818377"/>
              <a:gd name="connsiteX1" fmla="*/ 534424 w 818378"/>
              <a:gd name="connsiteY1" fmla="*/ 125235 h 818377"/>
              <a:gd name="connsiteX2" fmla="*/ 534424 w 818378"/>
              <a:gd name="connsiteY2" fmla="*/ 283953 h 818377"/>
              <a:gd name="connsiteX3" fmla="*/ 693143 w 818378"/>
              <a:gd name="connsiteY3" fmla="*/ 283954 h 818377"/>
              <a:gd name="connsiteX4" fmla="*/ 818378 w 818378"/>
              <a:gd name="connsiteY4" fmla="*/ 409189 h 818377"/>
              <a:gd name="connsiteX5" fmla="*/ 818377 w 818378"/>
              <a:gd name="connsiteY5" fmla="*/ 409188 h 818377"/>
              <a:gd name="connsiteX6" fmla="*/ 693142 w 818378"/>
              <a:gd name="connsiteY6" fmla="*/ 534423 h 818377"/>
              <a:gd name="connsiteX7" fmla="*/ 534423 w 818378"/>
              <a:gd name="connsiteY7" fmla="*/ 534423 h 818377"/>
              <a:gd name="connsiteX8" fmla="*/ 534423 w 818378"/>
              <a:gd name="connsiteY8" fmla="*/ 693142 h 818377"/>
              <a:gd name="connsiteX9" fmla="*/ 409188 w 818378"/>
              <a:gd name="connsiteY9" fmla="*/ 818377 h 818377"/>
              <a:gd name="connsiteX10" fmla="*/ 409189 w 818378"/>
              <a:gd name="connsiteY10" fmla="*/ 818376 h 818377"/>
              <a:gd name="connsiteX11" fmla="*/ 283954 w 818378"/>
              <a:gd name="connsiteY11" fmla="*/ 693141 h 818377"/>
              <a:gd name="connsiteX12" fmla="*/ 283954 w 818378"/>
              <a:gd name="connsiteY12" fmla="*/ 534423 h 818377"/>
              <a:gd name="connsiteX13" fmla="*/ 125235 w 818378"/>
              <a:gd name="connsiteY13" fmla="*/ 534423 h 818377"/>
              <a:gd name="connsiteX14" fmla="*/ 0 w 818378"/>
              <a:gd name="connsiteY14" fmla="*/ 409188 h 818377"/>
              <a:gd name="connsiteX15" fmla="*/ 125235 w 818378"/>
              <a:gd name="connsiteY15" fmla="*/ 283953 h 818377"/>
              <a:gd name="connsiteX16" fmla="*/ 283954 w 818378"/>
              <a:gd name="connsiteY16" fmla="*/ 283953 h 818377"/>
              <a:gd name="connsiteX17" fmla="*/ 283954 w 818378"/>
              <a:gd name="connsiteY17" fmla="*/ 125235 h 818377"/>
              <a:gd name="connsiteX18" fmla="*/ 409189 w 818378"/>
              <a:gd name="connsiteY18" fmla="*/ 0 h 818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18378" h="818377">
                <a:moveTo>
                  <a:pt x="409189" y="0"/>
                </a:moveTo>
                <a:cubicBezTo>
                  <a:pt x="478354" y="0"/>
                  <a:pt x="534424" y="56070"/>
                  <a:pt x="534424" y="125235"/>
                </a:cubicBezTo>
                <a:lnTo>
                  <a:pt x="534424" y="283953"/>
                </a:lnTo>
                <a:lnTo>
                  <a:pt x="693143" y="283954"/>
                </a:lnTo>
                <a:cubicBezTo>
                  <a:pt x="762308" y="283954"/>
                  <a:pt x="818378" y="340024"/>
                  <a:pt x="818378" y="409189"/>
                </a:cubicBezTo>
                <a:lnTo>
                  <a:pt x="818377" y="409188"/>
                </a:lnTo>
                <a:cubicBezTo>
                  <a:pt x="818377" y="478353"/>
                  <a:pt x="762307" y="534423"/>
                  <a:pt x="693142" y="534423"/>
                </a:cubicBezTo>
                <a:lnTo>
                  <a:pt x="534423" y="534423"/>
                </a:lnTo>
                <a:lnTo>
                  <a:pt x="534423" y="693142"/>
                </a:lnTo>
                <a:cubicBezTo>
                  <a:pt x="534423" y="762307"/>
                  <a:pt x="478353" y="818377"/>
                  <a:pt x="409188" y="818377"/>
                </a:cubicBezTo>
                <a:lnTo>
                  <a:pt x="409189" y="818376"/>
                </a:lnTo>
                <a:cubicBezTo>
                  <a:pt x="340024" y="818376"/>
                  <a:pt x="283954" y="762306"/>
                  <a:pt x="283954" y="693141"/>
                </a:cubicBezTo>
                <a:lnTo>
                  <a:pt x="283954" y="534423"/>
                </a:lnTo>
                <a:lnTo>
                  <a:pt x="125235" y="534423"/>
                </a:lnTo>
                <a:cubicBezTo>
                  <a:pt x="56070" y="534423"/>
                  <a:pt x="0" y="478353"/>
                  <a:pt x="0" y="409188"/>
                </a:cubicBezTo>
                <a:cubicBezTo>
                  <a:pt x="0" y="340023"/>
                  <a:pt x="56070" y="283953"/>
                  <a:pt x="125235" y="283953"/>
                </a:cubicBezTo>
                <a:lnTo>
                  <a:pt x="283954" y="283953"/>
                </a:lnTo>
                <a:lnTo>
                  <a:pt x="283954" y="125235"/>
                </a:lnTo>
                <a:cubicBezTo>
                  <a:pt x="283954" y="56070"/>
                  <a:pt x="340024" y="0"/>
                  <a:pt x="409189" y="0"/>
                </a:cubicBezTo>
                <a:close/>
              </a:path>
            </a:pathLst>
          </a:custGeom>
          <a:solidFill>
            <a:srgbClr val="1288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" y="0"/>
            <a:ext cx="1427767" cy="1317687"/>
            <a:chOff x="1" y="0"/>
            <a:chExt cx="1427767" cy="1317687"/>
          </a:xfrm>
        </p:grpSpPr>
        <p:sp>
          <p:nvSpPr>
            <p:cNvPr id="11" name="Freeform 10"/>
            <p:cNvSpPr/>
            <p:nvPr userDrawn="1"/>
          </p:nvSpPr>
          <p:spPr>
            <a:xfrm flipV="1">
              <a:off x="1" y="0"/>
              <a:ext cx="1358900" cy="1317687"/>
            </a:xfrm>
            <a:custGeom>
              <a:avLst/>
              <a:gdLst>
                <a:gd name="connsiteX0" fmla="*/ 397917 w 1974490"/>
                <a:gd name="connsiteY0" fmla="*/ 0 h 1914608"/>
                <a:gd name="connsiteX1" fmla="*/ 1974490 w 1974490"/>
                <a:gd name="connsiteY1" fmla="*/ 1576573 h 1914608"/>
                <a:gd name="connsiteX2" fmla="*/ 1942460 w 1974490"/>
                <a:gd name="connsiteY2" fmla="*/ 1894308 h 1914608"/>
                <a:gd name="connsiteX3" fmla="*/ 1937240 w 1974490"/>
                <a:gd name="connsiteY3" fmla="*/ 1914608 h 1914608"/>
                <a:gd name="connsiteX4" fmla="*/ 1107324 w 1974490"/>
                <a:gd name="connsiteY4" fmla="*/ 1914608 h 1914608"/>
                <a:gd name="connsiteX5" fmla="*/ 1124258 w 1974490"/>
                <a:gd name="connsiteY5" fmla="*/ 1883410 h 1914608"/>
                <a:gd name="connsiteX6" fmla="*/ 1186205 w 1974490"/>
                <a:gd name="connsiteY6" fmla="*/ 1576573 h 1914608"/>
                <a:gd name="connsiteX7" fmla="*/ 397918 w 1974490"/>
                <a:gd name="connsiteY7" fmla="*/ 788286 h 1914608"/>
                <a:gd name="connsiteX8" fmla="*/ 91081 w 1974490"/>
                <a:gd name="connsiteY8" fmla="*/ 850234 h 1914608"/>
                <a:gd name="connsiteX9" fmla="*/ 0 w 1974490"/>
                <a:gd name="connsiteY9" fmla="*/ 899671 h 1914608"/>
                <a:gd name="connsiteX10" fmla="*/ 0 w 1974490"/>
                <a:gd name="connsiteY10" fmla="*/ 52648 h 1914608"/>
                <a:gd name="connsiteX11" fmla="*/ 80183 w 1974490"/>
                <a:gd name="connsiteY11" fmla="*/ 32031 h 1914608"/>
                <a:gd name="connsiteX12" fmla="*/ 397917 w 1974490"/>
                <a:gd name="connsiteY12" fmla="*/ 0 h 1914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74490" h="1914608">
                  <a:moveTo>
                    <a:pt x="397917" y="0"/>
                  </a:moveTo>
                  <a:cubicBezTo>
                    <a:pt x="1268634" y="0"/>
                    <a:pt x="1974490" y="705856"/>
                    <a:pt x="1974490" y="1576573"/>
                  </a:cubicBezTo>
                  <a:cubicBezTo>
                    <a:pt x="1974490" y="1685413"/>
                    <a:pt x="1963461" y="1791677"/>
                    <a:pt x="1942460" y="1894308"/>
                  </a:cubicBezTo>
                  <a:lnTo>
                    <a:pt x="1937240" y="1914608"/>
                  </a:lnTo>
                  <a:lnTo>
                    <a:pt x="1107324" y="1914608"/>
                  </a:lnTo>
                  <a:lnTo>
                    <a:pt x="1124258" y="1883410"/>
                  </a:lnTo>
                  <a:cubicBezTo>
                    <a:pt x="1164147" y="1789101"/>
                    <a:pt x="1186205" y="1685413"/>
                    <a:pt x="1186205" y="1576573"/>
                  </a:cubicBezTo>
                  <a:cubicBezTo>
                    <a:pt x="1186205" y="1141214"/>
                    <a:pt x="833277" y="788286"/>
                    <a:pt x="397918" y="788286"/>
                  </a:cubicBezTo>
                  <a:cubicBezTo>
                    <a:pt x="289078" y="788286"/>
                    <a:pt x="185390" y="810344"/>
                    <a:pt x="91081" y="850234"/>
                  </a:cubicBezTo>
                  <a:lnTo>
                    <a:pt x="0" y="899671"/>
                  </a:lnTo>
                  <a:lnTo>
                    <a:pt x="0" y="52648"/>
                  </a:lnTo>
                  <a:lnTo>
                    <a:pt x="80183" y="32031"/>
                  </a:lnTo>
                  <a:cubicBezTo>
                    <a:pt x="182814" y="11029"/>
                    <a:pt x="289077" y="0"/>
                    <a:pt x="397917" y="0"/>
                  </a:cubicBezTo>
                  <a:close/>
                </a:path>
              </a:pathLst>
            </a:custGeom>
            <a:gradFill>
              <a:gsLst>
                <a:gs pos="20000">
                  <a:srgbClr val="14A4A6"/>
                </a:gs>
                <a:gs pos="92000">
                  <a:srgbClr val="107476"/>
                </a:gs>
              </a:gsLst>
              <a:lin ang="5400000" scaled="1"/>
            </a:gradFill>
            <a:ln w="61913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1169664" y="283481"/>
              <a:ext cx="258104" cy="258104"/>
            </a:xfrm>
            <a:prstGeom prst="ellipse">
              <a:avLst/>
            </a:prstGeom>
            <a:noFill/>
            <a:ln w="104775">
              <a:solidFill>
                <a:srgbClr val="FFCC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50132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A85B-A1F7-4E51-8134-FAFAF227ECE2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4FAA-EE11-4340-9E4F-0FD740EF4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204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A85B-A1F7-4E51-8134-FAFAF227ECE2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4FAA-EE11-4340-9E4F-0FD740EF4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326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A85B-A1F7-4E51-8134-FAFAF227ECE2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4FAA-EE11-4340-9E4F-0FD740EF4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398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A85B-A1F7-4E51-8134-FAFAF227ECE2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4FAA-EE11-4340-9E4F-0FD740EF4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73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DBD4F-250A-458C-8AB4-954E51C1C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36205-562D-47D8-8D2E-4BF55CA67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C9D61-6D2F-4D49-A536-93B7059AF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B163-2F55-4908-A0BB-685C74755D8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9504A-8853-497A-B143-96EAB36D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0B8CC-160D-4CF9-932D-9FB5288CB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558C-0FED-40F2-A2E5-0378D4586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827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A85B-A1F7-4E51-8134-FAFAF227ECE2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4FAA-EE11-4340-9E4F-0FD740EF4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59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A85B-A1F7-4E51-8134-FAFAF227ECE2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4FAA-EE11-4340-9E4F-0FD740EF4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864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A85B-A1F7-4E51-8134-FAFAF227ECE2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4FAA-EE11-4340-9E4F-0FD740EF4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78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A85B-A1F7-4E51-8134-FAFAF227ECE2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4FAA-EE11-4340-9E4F-0FD740EF4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420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A85B-A1F7-4E51-8134-FAFAF227ECE2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4FAA-EE11-4340-9E4F-0FD740EF4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867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2BFC978-B996-459D-BCF0-F22C2E413C01}"/>
              </a:ext>
            </a:extLst>
          </p:cNvPr>
          <p:cNvGrpSpPr/>
          <p:nvPr userDrawn="1"/>
        </p:nvGrpSpPr>
        <p:grpSpPr>
          <a:xfrm>
            <a:off x="-593721" y="3690907"/>
            <a:ext cx="3604881" cy="4440403"/>
            <a:chOff x="-593721" y="3690907"/>
            <a:chExt cx="3604881" cy="4440403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553C576-F934-4166-AB17-344413522F1F}"/>
                </a:ext>
              </a:extLst>
            </p:cNvPr>
            <p:cNvSpPr/>
            <p:nvPr/>
          </p:nvSpPr>
          <p:spPr>
            <a:xfrm rot="18900000">
              <a:off x="-593721" y="4583741"/>
              <a:ext cx="1354347" cy="1354347"/>
            </a:xfrm>
            <a:prstGeom prst="round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5B5652C-1DC8-4D78-B762-3A80D5B57344}"/>
                </a:ext>
              </a:extLst>
            </p:cNvPr>
            <p:cNvSpPr/>
            <p:nvPr/>
          </p:nvSpPr>
          <p:spPr>
            <a:xfrm rot="18900000">
              <a:off x="-593720" y="6369410"/>
              <a:ext cx="1354347" cy="1354347"/>
            </a:xfrm>
            <a:prstGeom prst="round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DA7A6C2-4EEE-4AC8-9A1B-741C1DE2E446}"/>
                </a:ext>
              </a:extLst>
            </p:cNvPr>
            <p:cNvSpPr/>
            <p:nvPr/>
          </p:nvSpPr>
          <p:spPr>
            <a:xfrm rot="18900000">
              <a:off x="531546" y="3690907"/>
              <a:ext cx="1354347" cy="1354347"/>
            </a:xfrm>
            <a:prstGeom prst="round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BE8859B-D620-4D3F-88BD-169E8E728135}"/>
                </a:ext>
              </a:extLst>
            </p:cNvPr>
            <p:cNvSpPr/>
            <p:nvPr/>
          </p:nvSpPr>
          <p:spPr>
            <a:xfrm rot="18900000">
              <a:off x="531547" y="5476576"/>
              <a:ext cx="1354347" cy="1354347"/>
            </a:xfrm>
            <a:prstGeom prst="roundRect">
              <a:avLst/>
            </a:prstGeom>
            <a:noFill/>
            <a:ln>
              <a:solidFill>
                <a:srgbClr val="1AA3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08C0260-EDCE-41B7-A5E8-932C42F5D4ED}"/>
                </a:ext>
              </a:extLst>
            </p:cNvPr>
            <p:cNvSpPr/>
            <p:nvPr/>
          </p:nvSpPr>
          <p:spPr>
            <a:xfrm rot="18900000">
              <a:off x="1656812" y="4583741"/>
              <a:ext cx="1354347" cy="1354347"/>
            </a:xfrm>
            <a:prstGeom prst="round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6FAD573-7540-407E-A530-DB6CA6A80BDC}"/>
                </a:ext>
              </a:extLst>
            </p:cNvPr>
            <p:cNvSpPr/>
            <p:nvPr/>
          </p:nvSpPr>
          <p:spPr>
            <a:xfrm rot="18900000">
              <a:off x="1656813" y="6369410"/>
              <a:ext cx="1354347" cy="1354347"/>
            </a:xfrm>
            <a:prstGeom prst="round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C9E3436-BF30-4145-A538-A38F2EF9D385}"/>
                </a:ext>
              </a:extLst>
            </p:cNvPr>
            <p:cNvSpPr/>
            <p:nvPr/>
          </p:nvSpPr>
          <p:spPr>
            <a:xfrm rot="18900000">
              <a:off x="123991" y="5961858"/>
              <a:ext cx="2169452" cy="2169452"/>
            </a:xfrm>
            <a:prstGeom prst="round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F9B11AE-6FB6-4B87-8E89-E1D065DB0E34}"/>
              </a:ext>
            </a:extLst>
          </p:cNvPr>
          <p:cNvSpPr/>
          <p:nvPr userDrawn="1"/>
        </p:nvSpPr>
        <p:spPr>
          <a:xfrm>
            <a:off x="0" y="3429000"/>
            <a:ext cx="4432300" cy="3429000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37C02-0FE9-4694-A7B5-DAA2E7F92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C760-6439-437F-BBB1-C3856724A8A8}" type="datetime1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59E44-CD78-4CC7-8AA4-C4FF8D368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3EE96-960C-45FC-BB52-209ED244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EBBE-1EFA-4D2E-88F5-083B206EF4A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2EF540-DE6E-4F6A-A782-50F96103DA3E}"/>
              </a:ext>
            </a:extLst>
          </p:cNvPr>
          <p:cNvSpPr/>
          <p:nvPr userDrawn="1"/>
        </p:nvSpPr>
        <p:spPr>
          <a:xfrm>
            <a:off x="11747500" y="366740"/>
            <a:ext cx="444500" cy="444500"/>
          </a:xfrm>
          <a:prstGeom prst="rect">
            <a:avLst/>
          </a:prstGeom>
          <a:solidFill>
            <a:srgbClr val="F6AF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6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CC833-CC60-44AA-8EA6-F664EEDC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54018-FE50-4FE0-971D-B4570A3545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5E8A1F-8C32-477F-942C-E2714A167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FF6B8-9804-4727-BDB9-6FD5D1484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B163-2F55-4908-A0BB-685C74755D8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B9753-97D4-493E-AC66-BD44125B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54D97-6CDB-44F9-98C5-1F879DB4B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558C-0FED-40F2-A2E5-0378D4586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50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B3232-376B-40C2-8217-85E1CBFB1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5BEED-D922-4C3C-9274-340CEC7DD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C08D6-C580-48DD-8E2C-CD01DDAB8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6077AB-C84C-4F4A-943D-C07320C735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6B98F4-2EA1-4ECC-BD79-9827B260E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438401-5083-4A07-85D1-BA2E3BD4F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B163-2F55-4908-A0BB-685C74755D8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9E162E-9F7B-451E-AD5A-5E3924C7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D4236F-9091-470A-8891-7E63FE3DB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558C-0FED-40F2-A2E5-0378D4586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6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FACD6-6F1C-4647-9D4C-1C71E8439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5E86AD-232F-4612-8B50-BC28FEB30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B163-2F55-4908-A0BB-685C74755D8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A7615-2A39-4806-8F8C-E4173DF59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0108CE-5EF5-47BD-A049-AE2FA125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558C-0FED-40F2-A2E5-0378D4586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38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25CC05-9F49-40F9-84CF-FE634857D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B163-2F55-4908-A0BB-685C74755D8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82ED9D-94A9-49E7-ADCC-2A8B4B13F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E92DB-B6E0-4981-8C51-3A2FD4E24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558C-0FED-40F2-A2E5-0378D4586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94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3C76-D5DA-42C5-A2AD-F891B4D38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FDCFE-44BF-49F5-936D-25AED1B24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A16F08-68CD-4892-ACDB-70D125FBB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D054B-24C7-470D-902E-C95611E0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B163-2F55-4908-A0BB-685C74755D8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E373B-93A8-4071-A64D-AF94298DB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942F6-FEF3-43AF-BF73-E432EB464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558C-0FED-40F2-A2E5-0378D4586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01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8A0F0-956C-4D4F-8333-79407B5EE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2A5519-EE30-4832-BB52-55578DAF90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DF0E8-2CD9-4322-8BFE-1FCBF8501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371E1-D6AF-488C-B7DB-D513715DD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B163-2F55-4908-A0BB-685C74755D8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D31EF-C623-41C6-B630-68765DD76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2B60E-1214-492A-8530-7748F2C74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2558C-0FED-40F2-A2E5-0378D4586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3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B36002-169E-4719-BAE1-837A9D3D6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7DFB2-96AA-4056-9D08-566DA2DBB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81D5C-977E-42FB-BE38-755E332C0D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2B163-2F55-4908-A0BB-685C74755D8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3ADF1-0E6F-4F71-AF5B-296505EBD7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E12EF-320C-4132-9397-10C6A9E2A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2558C-0FED-40F2-A2E5-0378D4586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54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24B0B4-6BDD-4B6C-8DC4-CE6A74225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AC650-2510-484B-B679-3E8846CA9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EA47C-4C58-46CA-9AD3-2A2A5400A6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EDD2E-AF6E-47DC-890C-D2B624409947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BE471-1F60-4329-9C09-8DFF815D8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A945C-24D5-4E34-899B-D418CD7CD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D9215-59B7-401D-9643-4AE8D59C0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DA85B-A1F7-4E51-8134-FAFAF227ECE2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54FAA-EE11-4340-9E4F-0FD740EF4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66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2000">
              <a:schemeClr val="accent4"/>
            </a:gs>
            <a:gs pos="100000">
              <a:schemeClr val="accent4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2594584-30CD-4235-8F11-A87EFD79BBE7}"/>
              </a:ext>
            </a:extLst>
          </p:cNvPr>
          <p:cNvGrpSpPr/>
          <p:nvPr/>
        </p:nvGrpSpPr>
        <p:grpSpPr>
          <a:xfrm>
            <a:off x="13251" y="-572498"/>
            <a:ext cx="2822024" cy="355091"/>
            <a:chOff x="13251" y="-572498"/>
            <a:chExt cx="2822024" cy="35509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7EB73DB-423E-4046-8091-1D3BDE0D826C}"/>
                </a:ext>
              </a:extLst>
            </p:cNvPr>
            <p:cNvSpPr/>
            <p:nvPr/>
          </p:nvSpPr>
          <p:spPr>
            <a:xfrm rot="16200000">
              <a:off x="506639" y="-572497"/>
              <a:ext cx="355090" cy="3550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8251C2C-4B62-4E14-82DC-098D8BAC1055}"/>
                </a:ext>
              </a:extLst>
            </p:cNvPr>
            <p:cNvSpPr/>
            <p:nvPr/>
          </p:nvSpPr>
          <p:spPr>
            <a:xfrm rot="16200000">
              <a:off x="1493413" y="-572498"/>
              <a:ext cx="355090" cy="35509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F2EC89-D433-4119-BBEA-2DC6DF28F92C}"/>
                </a:ext>
              </a:extLst>
            </p:cNvPr>
            <p:cNvSpPr/>
            <p:nvPr/>
          </p:nvSpPr>
          <p:spPr>
            <a:xfrm rot="16200000">
              <a:off x="13252" y="-572498"/>
              <a:ext cx="355090" cy="35509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22D65FC-7042-4AA8-9AEF-F35DE1FFFA5D}"/>
                </a:ext>
              </a:extLst>
            </p:cNvPr>
            <p:cNvSpPr/>
            <p:nvPr/>
          </p:nvSpPr>
          <p:spPr>
            <a:xfrm rot="16200000">
              <a:off x="1000026" y="-572498"/>
              <a:ext cx="355090" cy="355090"/>
            </a:xfrm>
            <a:prstGeom prst="rect">
              <a:avLst/>
            </a:prstGeom>
            <a:solidFill>
              <a:srgbClr val="CFDA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66E332-8C89-4101-879E-44410CE8B141}"/>
                </a:ext>
              </a:extLst>
            </p:cNvPr>
            <p:cNvSpPr/>
            <p:nvPr/>
          </p:nvSpPr>
          <p:spPr>
            <a:xfrm rot="16200000">
              <a:off x="1986800" y="-572498"/>
              <a:ext cx="355090" cy="3550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6C0F039-38A6-43DF-94FD-BD45A1B778C6}"/>
                </a:ext>
              </a:extLst>
            </p:cNvPr>
            <p:cNvSpPr/>
            <p:nvPr/>
          </p:nvSpPr>
          <p:spPr>
            <a:xfrm rot="16200000">
              <a:off x="2480185" y="-572498"/>
              <a:ext cx="355090" cy="355090"/>
            </a:xfrm>
            <a:prstGeom prst="rect">
              <a:avLst/>
            </a:prstGeom>
            <a:solidFill>
              <a:srgbClr val="773C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283" name="Picture 9282">
            <a:extLst>
              <a:ext uri="{FF2B5EF4-FFF2-40B4-BE49-F238E27FC236}">
                <a16:creationId xmlns:a16="http://schemas.microsoft.com/office/drawing/2014/main" id="{2BE9964B-ABB9-4A0A-8B4B-CC391DAD51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8" b="6649"/>
          <a:stretch/>
        </p:blipFill>
        <p:spPr>
          <a:xfrm>
            <a:off x="-2603" y="2400300"/>
            <a:ext cx="12194603" cy="4457700"/>
          </a:xfrm>
          <a:prstGeom prst="rect">
            <a:avLst/>
          </a:prstGeom>
        </p:spPr>
      </p:pic>
      <p:pic>
        <p:nvPicPr>
          <p:cNvPr id="9284" name="Picture 9283">
            <a:extLst>
              <a:ext uri="{FF2B5EF4-FFF2-40B4-BE49-F238E27FC236}">
                <a16:creationId xmlns:a16="http://schemas.microsoft.com/office/drawing/2014/main" id="{E6C534A1-5709-406D-B706-ADF3E6DBDC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18" b="47166"/>
          <a:stretch/>
        </p:blipFill>
        <p:spPr>
          <a:xfrm flipH="1" flipV="1">
            <a:off x="3154171" y="0"/>
            <a:ext cx="9046109" cy="2549335"/>
          </a:xfrm>
          <a:prstGeom prst="rect">
            <a:avLst/>
          </a:prstGeom>
        </p:spPr>
      </p:pic>
      <p:grpSp>
        <p:nvGrpSpPr>
          <p:cNvPr id="735" name="Group 734">
            <a:extLst>
              <a:ext uri="{FF2B5EF4-FFF2-40B4-BE49-F238E27FC236}">
                <a16:creationId xmlns:a16="http://schemas.microsoft.com/office/drawing/2014/main" id="{29504B74-7EB2-4DB1-80DA-9BC60003D927}"/>
              </a:ext>
            </a:extLst>
          </p:cNvPr>
          <p:cNvGrpSpPr/>
          <p:nvPr/>
        </p:nvGrpSpPr>
        <p:grpSpPr>
          <a:xfrm flipH="1">
            <a:off x="8849603" y="1081514"/>
            <a:ext cx="3342397" cy="1471254"/>
            <a:chOff x="0" y="4359275"/>
            <a:chExt cx="4962525" cy="2184401"/>
          </a:xfrm>
        </p:grpSpPr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3E14FDF9-2A00-4549-AF69-0AA7138C37F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0" y="4964404"/>
              <a:ext cx="4651880" cy="858771"/>
            </a:xfrm>
            <a:custGeom>
              <a:avLst/>
              <a:gdLst>
                <a:gd name="connsiteX0" fmla="*/ 4651880 w 4651880"/>
                <a:gd name="connsiteY0" fmla="*/ 0 h 858771"/>
                <a:gd name="connsiteX1" fmla="*/ 4606652 w 4651880"/>
                <a:gd name="connsiteY1" fmla="*/ 16318 h 858771"/>
                <a:gd name="connsiteX2" fmla="*/ 3936465 w 4651880"/>
                <a:gd name="connsiteY2" fmla="*/ 220495 h 858771"/>
                <a:gd name="connsiteX3" fmla="*/ 3132240 w 4651880"/>
                <a:gd name="connsiteY3" fmla="*/ 350426 h 858771"/>
                <a:gd name="connsiteX4" fmla="*/ 2230954 w 4651880"/>
                <a:gd name="connsiteY4" fmla="*/ 280820 h 858771"/>
                <a:gd name="connsiteX5" fmla="*/ 1925904 w 4651880"/>
                <a:gd name="connsiteY5" fmla="*/ 248337 h 858771"/>
                <a:gd name="connsiteX6" fmla="*/ 2499029 w 4651880"/>
                <a:gd name="connsiteY6" fmla="*/ 433953 h 858771"/>
                <a:gd name="connsiteX7" fmla="*/ 2115405 w 4651880"/>
                <a:gd name="connsiteY7" fmla="*/ 749499 h 858771"/>
                <a:gd name="connsiteX8" fmla="*/ 1514547 w 4651880"/>
                <a:gd name="connsiteY8" fmla="*/ 707735 h 858771"/>
                <a:gd name="connsiteX9" fmla="*/ 640993 w 4651880"/>
                <a:gd name="connsiteY9" fmla="*/ 484997 h 858771"/>
                <a:gd name="connsiteX10" fmla="*/ 580907 w 4651880"/>
                <a:gd name="connsiteY10" fmla="*/ 480356 h 858771"/>
                <a:gd name="connsiteX11" fmla="*/ 12404 w 4651880"/>
                <a:gd name="connsiteY11" fmla="*/ 410751 h 858771"/>
                <a:gd name="connsiteX12" fmla="*/ 405272 w 4651880"/>
                <a:gd name="connsiteY12" fmla="*/ 498918 h 858771"/>
                <a:gd name="connsiteX13" fmla="*/ 1334290 w 4651880"/>
                <a:gd name="connsiteY13" fmla="*/ 740218 h 858771"/>
                <a:gd name="connsiteX14" fmla="*/ 1408242 w 4651880"/>
                <a:gd name="connsiteY14" fmla="*/ 768060 h 858771"/>
                <a:gd name="connsiteX15" fmla="*/ 1995233 w 4651880"/>
                <a:gd name="connsiteY15" fmla="*/ 851587 h 858771"/>
                <a:gd name="connsiteX16" fmla="*/ 2314150 w 4651880"/>
                <a:gd name="connsiteY16" fmla="*/ 763420 h 858771"/>
                <a:gd name="connsiteX17" fmla="*/ 2572981 w 4651880"/>
                <a:gd name="connsiteY17" fmla="*/ 522120 h 858771"/>
                <a:gd name="connsiteX18" fmla="*/ 2836433 w 4651880"/>
                <a:gd name="connsiteY18" fmla="*/ 461795 h 858771"/>
                <a:gd name="connsiteX19" fmla="*/ 3317119 w 4651880"/>
                <a:gd name="connsiteY19" fmla="*/ 489637 h 858771"/>
                <a:gd name="connsiteX20" fmla="*/ 4218405 w 4651880"/>
                <a:gd name="connsiteY20" fmla="*/ 341145 h 858771"/>
                <a:gd name="connsiteX21" fmla="*/ 4467992 w 4651880"/>
                <a:gd name="connsiteY21" fmla="*/ 327224 h 858771"/>
                <a:gd name="connsiteX22" fmla="*/ 4602463 w 4651880"/>
                <a:gd name="connsiteY22" fmla="*/ 265014 h 858771"/>
                <a:gd name="connsiteX23" fmla="*/ 4651880 w 4651880"/>
                <a:gd name="connsiteY23" fmla="*/ 244078 h 858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651880" h="858771">
                  <a:moveTo>
                    <a:pt x="4651880" y="0"/>
                  </a:moveTo>
                  <a:lnTo>
                    <a:pt x="4606652" y="16318"/>
                  </a:lnTo>
                  <a:cubicBezTo>
                    <a:pt x="4273869" y="155529"/>
                    <a:pt x="4329333" y="160170"/>
                    <a:pt x="3936465" y="220495"/>
                  </a:cubicBezTo>
                  <a:cubicBezTo>
                    <a:pt x="3548218" y="280820"/>
                    <a:pt x="3460401" y="350426"/>
                    <a:pt x="3132240" y="350426"/>
                  </a:cubicBezTo>
                  <a:cubicBezTo>
                    <a:pt x="2799458" y="355066"/>
                    <a:pt x="2651554" y="438593"/>
                    <a:pt x="2230954" y="280820"/>
                  </a:cubicBezTo>
                  <a:cubicBezTo>
                    <a:pt x="2078429" y="225135"/>
                    <a:pt x="1791866" y="188012"/>
                    <a:pt x="1925904" y="248337"/>
                  </a:cubicBezTo>
                  <a:cubicBezTo>
                    <a:pt x="2059941" y="304022"/>
                    <a:pt x="2499029" y="433953"/>
                    <a:pt x="2499029" y="433953"/>
                  </a:cubicBezTo>
                  <a:cubicBezTo>
                    <a:pt x="2499029" y="433953"/>
                    <a:pt x="2300284" y="712376"/>
                    <a:pt x="2115405" y="749499"/>
                  </a:cubicBezTo>
                  <a:cubicBezTo>
                    <a:pt x="1935148" y="786622"/>
                    <a:pt x="1745646" y="772701"/>
                    <a:pt x="1514547" y="707735"/>
                  </a:cubicBezTo>
                  <a:cubicBezTo>
                    <a:pt x="1320424" y="656691"/>
                    <a:pt x="664103" y="498918"/>
                    <a:pt x="640993" y="484997"/>
                  </a:cubicBezTo>
                  <a:cubicBezTo>
                    <a:pt x="613261" y="471076"/>
                    <a:pt x="580907" y="480356"/>
                    <a:pt x="580907" y="480356"/>
                  </a:cubicBezTo>
                  <a:cubicBezTo>
                    <a:pt x="580907" y="480356"/>
                    <a:pt x="90978" y="392189"/>
                    <a:pt x="12404" y="410751"/>
                  </a:cubicBezTo>
                  <a:cubicBezTo>
                    <a:pt x="-66170" y="429312"/>
                    <a:pt x="248125" y="471076"/>
                    <a:pt x="405272" y="498918"/>
                  </a:cubicBezTo>
                  <a:cubicBezTo>
                    <a:pt x="567041" y="531401"/>
                    <a:pt x="1117057" y="661331"/>
                    <a:pt x="1334290" y="740218"/>
                  </a:cubicBezTo>
                  <a:cubicBezTo>
                    <a:pt x="1408242" y="768060"/>
                    <a:pt x="1408242" y="768060"/>
                    <a:pt x="1408242" y="768060"/>
                  </a:cubicBezTo>
                  <a:cubicBezTo>
                    <a:pt x="1408242" y="768060"/>
                    <a:pt x="1833464" y="851587"/>
                    <a:pt x="1995233" y="851587"/>
                  </a:cubicBezTo>
                  <a:cubicBezTo>
                    <a:pt x="2161625" y="856227"/>
                    <a:pt x="2133893" y="888710"/>
                    <a:pt x="2314150" y="763420"/>
                  </a:cubicBezTo>
                  <a:cubicBezTo>
                    <a:pt x="2420455" y="689174"/>
                    <a:pt x="2499029" y="610287"/>
                    <a:pt x="2572981" y="522120"/>
                  </a:cubicBezTo>
                  <a:cubicBezTo>
                    <a:pt x="2633066" y="457154"/>
                    <a:pt x="2743994" y="457154"/>
                    <a:pt x="2836433" y="461795"/>
                  </a:cubicBezTo>
                  <a:cubicBezTo>
                    <a:pt x="2984337" y="475716"/>
                    <a:pt x="3215436" y="494278"/>
                    <a:pt x="3317119" y="489637"/>
                  </a:cubicBezTo>
                  <a:cubicBezTo>
                    <a:pt x="3483511" y="484997"/>
                    <a:pt x="4088990" y="336504"/>
                    <a:pt x="4218405" y="341145"/>
                  </a:cubicBezTo>
                  <a:cubicBezTo>
                    <a:pt x="4343199" y="345785"/>
                    <a:pt x="4366309" y="378268"/>
                    <a:pt x="4467992" y="327224"/>
                  </a:cubicBezTo>
                  <a:cubicBezTo>
                    <a:pt x="4494569" y="313303"/>
                    <a:pt x="4542522" y="291261"/>
                    <a:pt x="4602463" y="265014"/>
                  </a:cubicBezTo>
                  <a:lnTo>
                    <a:pt x="4651880" y="244078"/>
                  </a:ln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37" name="Freeform 896">
              <a:extLst>
                <a:ext uri="{FF2B5EF4-FFF2-40B4-BE49-F238E27FC236}">
                  <a16:creationId xmlns:a16="http://schemas.microsoft.com/office/drawing/2014/main" id="{603CFC7E-818B-4272-8989-4D002CA3D0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85962" y="6051551"/>
              <a:ext cx="254000" cy="492125"/>
            </a:xfrm>
            <a:custGeom>
              <a:avLst/>
              <a:gdLst>
                <a:gd name="T0" fmla="*/ 35 w 55"/>
                <a:gd name="T1" fmla="*/ 90 h 106"/>
                <a:gd name="T2" fmla="*/ 34 w 55"/>
                <a:gd name="T3" fmla="*/ 90 h 106"/>
                <a:gd name="T4" fmla="*/ 33 w 55"/>
                <a:gd name="T5" fmla="*/ 92 h 106"/>
                <a:gd name="T6" fmla="*/ 7 w 55"/>
                <a:gd name="T7" fmla="*/ 104 h 106"/>
                <a:gd name="T8" fmla="*/ 3 w 55"/>
                <a:gd name="T9" fmla="*/ 102 h 106"/>
                <a:gd name="T10" fmla="*/ 7 w 55"/>
                <a:gd name="T11" fmla="*/ 89 h 106"/>
                <a:gd name="T12" fmla="*/ 7 w 55"/>
                <a:gd name="T13" fmla="*/ 87 h 106"/>
                <a:gd name="T14" fmla="*/ 7 w 55"/>
                <a:gd name="T15" fmla="*/ 87 h 106"/>
                <a:gd name="T16" fmla="*/ 7 w 55"/>
                <a:gd name="T17" fmla="*/ 87 h 106"/>
                <a:gd name="T18" fmla="*/ 8 w 55"/>
                <a:gd name="T19" fmla="*/ 86 h 106"/>
                <a:gd name="T20" fmla="*/ 12 w 55"/>
                <a:gd name="T21" fmla="*/ 76 h 106"/>
                <a:gd name="T22" fmla="*/ 20 w 55"/>
                <a:gd name="T23" fmla="*/ 44 h 106"/>
                <a:gd name="T24" fmla="*/ 23 w 55"/>
                <a:gd name="T25" fmla="*/ 12 h 106"/>
                <a:gd name="T26" fmla="*/ 24 w 55"/>
                <a:gd name="T27" fmla="*/ 6 h 106"/>
                <a:gd name="T28" fmla="*/ 33 w 55"/>
                <a:gd name="T29" fmla="*/ 0 h 106"/>
                <a:gd name="T30" fmla="*/ 41 w 55"/>
                <a:gd name="T31" fmla="*/ 11 h 106"/>
                <a:gd name="T32" fmla="*/ 49 w 55"/>
                <a:gd name="T33" fmla="*/ 67 h 106"/>
                <a:gd name="T34" fmla="*/ 35 w 55"/>
                <a:gd name="T35" fmla="*/ 9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5" h="106">
                  <a:moveTo>
                    <a:pt x="35" y="90"/>
                  </a:moveTo>
                  <a:cubicBezTo>
                    <a:pt x="34" y="90"/>
                    <a:pt x="34" y="90"/>
                    <a:pt x="34" y="90"/>
                  </a:cubicBezTo>
                  <a:cubicBezTo>
                    <a:pt x="34" y="91"/>
                    <a:pt x="33" y="91"/>
                    <a:pt x="33" y="92"/>
                  </a:cubicBezTo>
                  <a:cubicBezTo>
                    <a:pt x="24" y="102"/>
                    <a:pt x="9" y="106"/>
                    <a:pt x="7" y="104"/>
                  </a:cubicBezTo>
                  <a:cubicBezTo>
                    <a:pt x="3" y="104"/>
                    <a:pt x="5" y="103"/>
                    <a:pt x="3" y="102"/>
                  </a:cubicBezTo>
                  <a:cubicBezTo>
                    <a:pt x="1" y="102"/>
                    <a:pt x="0" y="100"/>
                    <a:pt x="7" y="89"/>
                  </a:cubicBezTo>
                  <a:cubicBezTo>
                    <a:pt x="7" y="88"/>
                    <a:pt x="7" y="88"/>
                    <a:pt x="7" y="8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8" y="87"/>
                    <a:pt x="8" y="87"/>
                    <a:pt x="8" y="86"/>
                  </a:cubicBezTo>
                  <a:cubicBezTo>
                    <a:pt x="9" y="83"/>
                    <a:pt x="11" y="79"/>
                    <a:pt x="12" y="76"/>
                  </a:cubicBezTo>
                  <a:cubicBezTo>
                    <a:pt x="16" y="65"/>
                    <a:pt x="19" y="52"/>
                    <a:pt x="20" y="44"/>
                  </a:cubicBezTo>
                  <a:cubicBezTo>
                    <a:pt x="21" y="37"/>
                    <a:pt x="22" y="21"/>
                    <a:pt x="23" y="12"/>
                  </a:cubicBezTo>
                  <a:cubicBezTo>
                    <a:pt x="24" y="9"/>
                    <a:pt x="24" y="6"/>
                    <a:pt x="24" y="6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6" y="4"/>
                    <a:pt x="39" y="7"/>
                    <a:pt x="41" y="11"/>
                  </a:cubicBezTo>
                  <a:cubicBezTo>
                    <a:pt x="55" y="34"/>
                    <a:pt x="55" y="53"/>
                    <a:pt x="49" y="67"/>
                  </a:cubicBezTo>
                  <a:cubicBezTo>
                    <a:pt x="45" y="77"/>
                    <a:pt x="40" y="84"/>
                    <a:pt x="35" y="9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" name="Freeform 897">
              <a:extLst>
                <a:ext uri="{FF2B5EF4-FFF2-40B4-BE49-F238E27FC236}">
                  <a16:creationId xmlns:a16="http://schemas.microsoft.com/office/drawing/2014/main" id="{18DBA11F-F2C4-46B2-8866-802AC59B4A0C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000250" y="6111876"/>
              <a:ext cx="184150" cy="292100"/>
            </a:xfrm>
            <a:custGeom>
              <a:avLst/>
              <a:gdLst>
                <a:gd name="T0" fmla="*/ 7 w 40"/>
                <a:gd name="T1" fmla="*/ 43 h 63"/>
                <a:gd name="T2" fmla="*/ 5 w 40"/>
                <a:gd name="T3" fmla="*/ 47 h 63"/>
                <a:gd name="T4" fmla="*/ 0 w 40"/>
                <a:gd name="T5" fmla="*/ 63 h 63"/>
                <a:gd name="T6" fmla="*/ 7 w 40"/>
                <a:gd name="T7" fmla="*/ 43 h 63"/>
                <a:gd name="T8" fmla="*/ 39 w 40"/>
                <a:gd name="T9" fmla="*/ 38 h 63"/>
                <a:gd name="T10" fmla="*/ 37 w 40"/>
                <a:gd name="T11" fmla="*/ 54 h 63"/>
                <a:gd name="T12" fmla="*/ 40 w 40"/>
                <a:gd name="T13" fmla="*/ 41 h 63"/>
                <a:gd name="T14" fmla="*/ 39 w 40"/>
                <a:gd name="T15" fmla="*/ 38 h 63"/>
                <a:gd name="T16" fmla="*/ 22 w 40"/>
                <a:gd name="T17" fmla="*/ 0 h 63"/>
                <a:gd name="T18" fmla="*/ 21 w 40"/>
                <a:gd name="T19" fmla="*/ 3 h 63"/>
                <a:gd name="T20" fmla="*/ 18 w 40"/>
                <a:gd name="T21" fmla="*/ 22 h 63"/>
                <a:gd name="T22" fmla="*/ 21 w 40"/>
                <a:gd name="T23" fmla="*/ 28 h 63"/>
                <a:gd name="T24" fmla="*/ 12 w 40"/>
                <a:gd name="T25" fmla="*/ 59 h 63"/>
                <a:gd name="T26" fmla="*/ 24 w 40"/>
                <a:gd name="T27" fmla="*/ 34 h 63"/>
                <a:gd name="T28" fmla="*/ 29 w 40"/>
                <a:gd name="T29" fmla="*/ 19 h 63"/>
                <a:gd name="T30" fmla="*/ 31 w 40"/>
                <a:gd name="T31" fmla="*/ 22 h 63"/>
                <a:gd name="T32" fmla="*/ 27 w 40"/>
                <a:gd name="T33" fmla="*/ 52 h 63"/>
                <a:gd name="T34" fmla="*/ 37 w 40"/>
                <a:gd name="T35" fmla="*/ 31 h 63"/>
                <a:gd name="T36" fmla="*/ 35 w 40"/>
                <a:gd name="T37" fmla="*/ 26 h 63"/>
                <a:gd name="T38" fmla="*/ 35 w 40"/>
                <a:gd name="T39" fmla="*/ 26 h 63"/>
                <a:gd name="T40" fmla="*/ 22 w 40"/>
                <a:gd name="T4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" h="63">
                  <a:moveTo>
                    <a:pt x="7" y="43"/>
                  </a:moveTo>
                  <a:cubicBezTo>
                    <a:pt x="6" y="44"/>
                    <a:pt x="6" y="46"/>
                    <a:pt x="5" y="47"/>
                  </a:cubicBezTo>
                  <a:cubicBezTo>
                    <a:pt x="3" y="52"/>
                    <a:pt x="2" y="58"/>
                    <a:pt x="0" y="63"/>
                  </a:cubicBezTo>
                  <a:cubicBezTo>
                    <a:pt x="4" y="59"/>
                    <a:pt x="6" y="52"/>
                    <a:pt x="7" y="43"/>
                  </a:cubicBezTo>
                  <a:moveTo>
                    <a:pt x="39" y="38"/>
                  </a:moveTo>
                  <a:cubicBezTo>
                    <a:pt x="39" y="43"/>
                    <a:pt x="38" y="50"/>
                    <a:pt x="37" y="54"/>
                  </a:cubicBezTo>
                  <a:cubicBezTo>
                    <a:pt x="39" y="50"/>
                    <a:pt x="40" y="46"/>
                    <a:pt x="40" y="41"/>
                  </a:cubicBezTo>
                  <a:cubicBezTo>
                    <a:pt x="40" y="40"/>
                    <a:pt x="40" y="39"/>
                    <a:pt x="39" y="38"/>
                  </a:cubicBezTo>
                  <a:moveTo>
                    <a:pt x="22" y="0"/>
                  </a:moveTo>
                  <a:cubicBezTo>
                    <a:pt x="22" y="1"/>
                    <a:pt x="22" y="2"/>
                    <a:pt x="21" y="3"/>
                  </a:cubicBezTo>
                  <a:cubicBezTo>
                    <a:pt x="21" y="9"/>
                    <a:pt x="20" y="16"/>
                    <a:pt x="18" y="22"/>
                  </a:cubicBezTo>
                  <a:cubicBezTo>
                    <a:pt x="19" y="23"/>
                    <a:pt x="20" y="25"/>
                    <a:pt x="21" y="28"/>
                  </a:cubicBezTo>
                  <a:cubicBezTo>
                    <a:pt x="22" y="36"/>
                    <a:pt x="12" y="59"/>
                    <a:pt x="12" y="59"/>
                  </a:cubicBezTo>
                  <a:cubicBezTo>
                    <a:pt x="12" y="59"/>
                    <a:pt x="21" y="46"/>
                    <a:pt x="24" y="34"/>
                  </a:cubicBezTo>
                  <a:cubicBezTo>
                    <a:pt x="27" y="24"/>
                    <a:pt x="28" y="19"/>
                    <a:pt x="29" y="19"/>
                  </a:cubicBezTo>
                  <a:cubicBezTo>
                    <a:pt x="30" y="19"/>
                    <a:pt x="31" y="20"/>
                    <a:pt x="31" y="22"/>
                  </a:cubicBezTo>
                  <a:cubicBezTo>
                    <a:pt x="35" y="27"/>
                    <a:pt x="33" y="40"/>
                    <a:pt x="27" y="52"/>
                  </a:cubicBezTo>
                  <a:cubicBezTo>
                    <a:pt x="33" y="48"/>
                    <a:pt x="35" y="36"/>
                    <a:pt x="37" y="31"/>
                  </a:cubicBezTo>
                  <a:cubicBezTo>
                    <a:pt x="36" y="29"/>
                    <a:pt x="35" y="28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1" y="16"/>
                    <a:pt x="29" y="8"/>
                    <a:pt x="22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9" name="Freeform 898">
              <a:extLst>
                <a:ext uri="{FF2B5EF4-FFF2-40B4-BE49-F238E27FC236}">
                  <a16:creationId xmlns:a16="http://schemas.microsoft.com/office/drawing/2014/main" id="{8B54AFCC-EC66-4B21-A713-5E4661193D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51050" y="6051551"/>
              <a:ext cx="392113" cy="390525"/>
            </a:xfrm>
            <a:custGeom>
              <a:avLst/>
              <a:gdLst>
                <a:gd name="T0" fmla="*/ 49 w 85"/>
                <a:gd name="T1" fmla="*/ 73 h 84"/>
                <a:gd name="T2" fmla="*/ 40 w 85"/>
                <a:gd name="T3" fmla="*/ 79 h 84"/>
                <a:gd name="T4" fmla="*/ 22 w 85"/>
                <a:gd name="T5" fmla="*/ 84 h 84"/>
                <a:gd name="T6" fmla="*/ 22 w 85"/>
                <a:gd name="T7" fmla="*/ 84 h 84"/>
                <a:gd name="T8" fmla="*/ 10 w 85"/>
                <a:gd name="T9" fmla="*/ 82 h 84"/>
                <a:gd name="T10" fmla="*/ 8 w 85"/>
                <a:gd name="T11" fmla="*/ 77 h 84"/>
                <a:gd name="T12" fmla="*/ 7 w 85"/>
                <a:gd name="T13" fmla="*/ 73 h 84"/>
                <a:gd name="T14" fmla="*/ 4 w 85"/>
                <a:gd name="T15" fmla="*/ 71 h 84"/>
                <a:gd name="T16" fmla="*/ 0 w 85"/>
                <a:gd name="T17" fmla="*/ 68 h 84"/>
                <a:gd name="T18" fmla="*/ 2 w 85"/>
                <a:gd name="T19" fmla="*/ 52 h 84"/>
                <a:gd name="T20" fmla="*/ 2 w 85"/>
                <a:gd name="T21" fmla="*/ 52 h 84"/>
                <a:gd name="T22" fmla="*/ 4 w 85"/>
                <a:gd name="T23" fmla="*/ 46 h 84"/>
                <a:gd name="T24" fmla="*/ 11 w 85"/>
                <a:gd name="T25" fmla="*/ 31 h 84"/>
                <a:gd name="T26" fmla="*/ 11 w 85"/>
                <a:gd name="T27" fmla="*/ 31 h 84"/>
                <a:gd name="T28" fmla="*/ 13 w 85"/>
                <a:gd name="T29" fmla="*/ 28 h 84"/>
                <a:gd name="T30" fmla="*/ 13 w 85"/>
                <a:gd name="T31" fmla="*/ 28 h 84"/>
                <a:gd name="T32" fmla="*/ 37 w 85"/>
                <a:gd name="T33" fmla="*/ 8 h 84"/>
                <a:gd name="T34" fmla="*/ 74 w 85"/>
                <a:gd name="T35" fmla="*/ 0 h 84"/>
                <a:gd name="T36" fmla="*/ 49 w 85"/>
                <a:gd name="T37" fmla="*/ 7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84">
                  <a:moveTo>
                    <a:pt x="49" y="73"/>
                  </a:moveTo>
                  <a:cubicBezTo>
                    <a:pt x="46" y="76"/>
                    <a:pt x="43" y="78"/>
                    <a:pt x="40" y="79"/>
                  </a:cubicBezTo>
                  <a:cubicBezTo>
                    <a:pt x="33" y="83"/>
                    <a:pt x="27" y="84"/>
                    <a:pt x="22" y="84"/>
                  </a:cubicBezTo>
                  <a:cubicBezTo>
                    <a:pt x="22" y="84"/>
                    <a:pt x="22" y="84"/>
                    <a:pt x="22" y="84"/>
                  </a:cubicBezTo>
                  <a:cubicBezTo>
                    <a:pt x="17" y="84"/>
                    <a:pt x="13" y="83"/>
                    <a:pt x="10" y="82"/>
                  </a:cubicBezTo>
                  <a:cubicBezTo>
                    <a:pt x="8" y="81"/>
                    <a:pt x="7" y="79"/>
                    <a:pt x="8" y="77"/>
                  </a:cubicBezTo>
                  <a:cubicBezTo>
                    <a:pt x="8" y="76"/>
                    <a:pt x="8" y="74"/>
                    <a:pt x="7" y="73"/>
                  </a:cubicBezTo>
                  <a:cubicBezTo>
                    <a:pt x="7" y="72"/>
                    <a:pt x="5" y="71"/>
                    <a:pt x="4" y="71"/>
                  </a:cubicBezTo>
                  <a:cubicBezTo>
                    <a:pt x="2" y="71"/>
                    <a:pt x="1" y="70"/>
                    <a:pt x="0" y="68"/>
                  </a:cubicBezTo>
                  <a:cubicBezTo>
                    <a:pt x="0" y="65"/>
                    <a:pt x="0" y="59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0"/>
                    <a:pt x="3" y="48"/>
                    <a:pt x="4" y="46"/>
                  </a:cubicBezTo>
                  <a:cubicBezTo>
                    <a:pt x="5" y="41"/>
                    <a:pt x="8" y="36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2" y="30"/>
                    <a:pt x="12" y="29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9" y="20"/>
                    <a:pt x="27" y="13"/>
                    <a:pt x="37" y="8"/>
                  </a:cubicBezTo>
                  <a:cubicBezTo>
                    <a:pt x="54" y="0"/>
                    <a:pt x="74" y="0"/>
                    <a:pt x="74" y="0"/>
                  </a:cubicBezTo>
                  <a:cubicBezTo>
                    <a:pt x="85" y="24"/>
                    <a:pt x="66" y="58"/>
                    <a:pt x="49" y="73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0" name="Freeform 899">
              <a:extLst>
                <a:ext uri="{FF2B5EF4-FFF2-40B4-BE49-F238E27FC236}">
                  <a16:creationId xmlns:a16="http://schemas.microsoft.com/office/drawing/2014/main" id="{C2D2715F-523C-4BCF-9426-283AADFBB5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41562" y="6135688"/>
              <a:ext cx="50800" cy="60325"/>
            </a:xfrm>
            <a:custGeom>
              <a:avLst/>
              <a:gdLst>
                <a:gd name="T0" fmla="*/ 11 w 11"/>
                <a:gd name="T1" fmla="*/ 0 h 13"/>
                <a:gd name="T2" fmla="*/ 2 w 11"/>
                <a:gd name="T3" fmla="*/ 10 h 13"/>
                <a:gd name="T4" fmla="*/ 2 w 11"/>
                <a:gd name="T5" fmla="*/ 10 h 13"/>
                <a:gd name="T6" fmla="*/ 0 w 11"/>
                <a:gd name="T7" fmla="*/ 13 h 13"/>
                <a:gd name="T8" fmla="*/ 0 w 11"/>
                <a:gd name="T9" fmla="*/ 13 h 13"/>
                <a:gd name="T10" fmla="*/ 0 w 11"/>
                <a:gd name="T11" fmla="*/ 13 h 13"/>
                <a:gd name="T12" fmla="*/ 0 w 11"/>
                <a:gd name="T13" fmla="*/ 13 h 13"/>
                <a:gd name="T14" fmla="*/ 0 w 11"/>
                <a:gd name="T15" fmla="*/ 13 h 13"/>
                <a:gd name="T16" fmla="*/ 2 w 11"/>
                <a:gd name="T17" fmla="*/ 10 h 13"/>
                <a:gd name="T18" fmla="*/ 2 w 11"/>
                <a:gd name="T19" fmla="*/ 10 h 13"/>
                <a:gd name="T20" fmla="*/ 11 w 11"/>
                <a:gd name="T21" fmla="*/ 0 h 13"/>
                <a:gd name="T22" fmla="*/ 11 w 11"/>
                <a:gd name="T2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13">
                  <a:moveTo>
                    <a:pt x="11" y="0"/>
                  </a:moveTo>
                  <a:cubicBezTo>
                    <a:pt x="7" y="3"/>
                    <a:pt x="4" y="6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" y="11"/>
                    <a:pt x="1" y="12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2"/>
                    <a:pt x="1" y="11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6"/>
                    <a:pt x="7" y="3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1" name="Freeform 900">
              <a:extLst>
                <a:ext uri="{FF2B5EF4-FFF2-40B4-BE49-F238E27FC236}">
                  <a16:creationId xmlns:a16="http://schemas.microsoft.com/office/drawing/2014/main" id="{F41DF12D-9EF6-484A-BA0D-A89E1A5CBF4C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087562" y="6056313"/>
              <a:ext cx="323850" cy="334963"/>
            </a:xfrm>
            <a:custGeom>
              <a:avLst/>
              <a:gdLst>
                <a:gd name="T0" fmla="*/ 37 w 70"/>
                <a:gd name="T1" fmla="*/ 51 h 72"/>
                <a:gd name="T2" fmla="*/ 39 w 70"/>
                <a:gd name="T3" fmla="*/ 51 h 72"/>
                <a:gd name="T4" fmla="*/ 34 w 70"/>
                <a:gd name="T5" fmla="*/ 35 h 72"/>
                <a:gd name="T6" fmla="*/ 39 w 70"/>
                <a:gd name="T7" fmla="*/ 32 h 72"/>
                <a:gd name="T8" fmla="*/ 26 w 70"/>
                <a:gd name="T9" fmla="*/ 29 h 72"/>
                <a:gd name="T10" fmla="*/ 28 w 70"/>
                <a:gd name="T11" fmla="*/ 30 h 72"/>
                <a:gd name="T12" fmla="*/ 26 w 70"/>
                <a:gd name="T13" fmla="*/ 29 h 72"/>
                <a:gd name="T14" fmla="*/ 42 w 70"/>
                <a:gd name="T15" fmla="*/ 24 h 72"/>
                <a:gd name="T16" fmla="*/ 39 w 70"/>
                <a:gd name="T17" fmla="*/ 31 h 72"/>
                <a:gd name="T18" fmla="*/ 49 w 70"/>
                <a:gd name="T19" fmla="*/ 20 h 72"/>
                <a:gd name="T20" fmla="*/ 38 w 70"/>
                <a:gd name="T21" fmla="*/ 19 h 72"/>
                <a:gd name="T22" fmla="*/ 36 w 70"/>
                <a:gd name="T23" fmla="*/ 19 h 72"/>
                <a:gd name="T24" fmla="*/ 28 w 70"/>
                <a:gd name="T25" fmla="*/ 28 h 72"/>
                <a:gd name="T26" fmla="*/ 41 w 70"/>
                <a:gd name="T27" fmla="*/ 19 h 72"/>
                <a:gd name="T28" fmla="*/ 16 w 70"/>
                <a:gd name="T29" fmla="*/ 17 h 72"/>
                <a:gd name="T30" fmla="*/ 6 w 70"/>
                <a:gd name="T31" fmla="*/ 27 h 72"/>
                <a:gd name="T32" fmla="*/ 4 w 70"/>
                <a:gd name="T33" fmla="*/ 30 h 72"/>
                <a:gd name="T34" fmla="*/ 4 w 70"/>
                <a:gd name="T35" fmla="*/ 30 h 72"/>
                <a:gd name="T36" fmla="*/ 21 w 70"/>
                <a:gd name="T37" fmla="*/ 16 h 72"/>
                <a:gd name="T38" fmla="*/ 47 w 70"/>
                <a:gd name="T39" fmla="*/ 17 h 72"/>
                <a:gd name="T40" fmla="*/ 54 w 70"/>
                <a:gd name="T41" fmla="*/ 15 h 72"/>
                <a:gd name="T42" fmla="*/ 62 w 70"/>
                <a:gd name="T43" fmla="*/ 36 h 72"/>
                <a:gd name="T44" fmla="*/ 42 w 70"/>
                <a:gd name="T45" fmla="*/ 72 h 72"/>
                <a:gd name="T46" fmla="*/ 69 w 70"/>
                <a:gd name="T47" fmla="*/ 10 h 72"/>
                <a:gd name="T48" fmla="*/ 51 w 70"/>
                <a:gd name="T49" fmla="*/ 35 h 72"/>
                <a:gd name="T50" fmla="*/ 42 w 70"/>
                <a:gd name="T51" fmla="*/ 49 h 72"/>
                <a:gd name="T52" fmla="*/ 63 w 70"/>
                <a:gd name="T53" fmla="*/ 29 h 72"/>
                <a:gd name="T54" fmla="*/ 70 w 70"/>
                <a:gd name="T55" fmla="*/ 10 h 72"/>
                <a:gd name="T56" fmla="*/ 65 w 70"/>
                <a:gd name="T57" fmla="*/ 6 h 72"/>
                <a:gd name="T58" fmla="*/ 54 w 70"/>
                <a:gd name="T59" fmla="*/ 16 h 72"/>
                <a:gd name="T60" fmla="*/ 56 w 70"/>
                <a:gd name="T61" fmla="*/ 25 h 72"/>
                <a:gd name="T62" fmla="*/ 65 w 70"/>
                <a:gd name="T63" fmla="*/ 6 h 72"/>
                <a:gd name="T64" fmla="*/ 59 w 70"/>
                <a:gd name="T65" fmla="*/ 10 h 72"/>
                <a:gd name="T66" fmla="*/ 63 w 70"/>
                <a:gd name="T67" fmla="*/ 4 h 72"/>
                <a:gd name="T68" fmla="*/ 55 w 70"/>
                <a:gd name="T69" fmla="*/ 3 h 72"/>
                <a:gd name="T70" fmla="*/ 41 w 70"/>
                <a:gd name="T71" fmla="*/ 14 h 72"/>
                <a:gd name="T72" fmla="*/ 60 w 70"/>
                <a:gd name="T73" fmla="*/ 0 h 72"/>
                <a:gd name="T74" fmla="*/ 40 w 70"/>
                <a:gd name="T75" fmla="*/ 15 h 72"/>
                <a:gd name="T76" fmla="*/ 42 w 70"/>
                <a:gd name="T77" fmla="*/ 18 h 72"/>
                <a:gd name="T78" fmla="*/ 49 w 70"/>
                <a:gd name="T79" fmla="*/ 14 h 72"/>
                <a:gd name="T80" fmla="*/ 56 w 70"/>
                <a:gd name="T81" fmla="*/ 13 h 72"/>
                <a:gd name="T82" fmla="*/ 60 w 70"/>
                <a:gd name="T8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0" h="72">
                  <a:moveTo>
                    <a:pt x="39" y="51"/>
                  </a:moveTo>
                  <a:cubicBezTo>
                    <a:pt x="39" y="51"/>
                    <a:pt x="38" y="51"/>
                    <a:pt x="37" y="51"/>
                  </a:cubicBezTo>
                  <a:cubicBezTo>
                    <a:pt x="36" y="53"/>
                    <a:pt x="35" y="54"/>
                    <a:pt x="35" y="54"/>
                  </a:cubicBezTo>
                  <a:cubicBezTo>
                    <a:pt x="35" y="54"/>
                    <a:pt x="37" y="53"/>
                    <a:pt x="39" y="51"/>
                  </a:cubicBezTo>
                  <a:moveTo>
                    <a:pt x="36" y="32"/>
                  </a:moveTo>
                  <a:cubicBezTo>
                    <a:pt x="35" y="33"/>
                    <a:pt x="34" y="34"/>
                    <a:pt x="34" y="35"/>
                  </a:cubicBezTo>
                  <a:cubicBezTo>
                    <a:pt x="34" y="36"/>
                    <a:pt x="34" y="37"/>
                    <a:pt x="34" y="37"/>
                  </a:cubicBezTo>
                  <a:cubicBezTo>
                    <a:pt x="34" y="37"/>
                    <a:pt x="36" y="35"/>
                    <a:pt x="39" y="32"/>
                  </a:cubicBezTo>
                  <a:cubicBezTo>
                    <a:pt x="38" y="32"/>
                    <a:pt x="37" y="32"/>
                    <a:pt x="36" y="32"/>
                  </a:cubicBezTo>
                  <a:moveTo>
                    <a:pt x="26" y="29"/>
                  </a:moveTo>
                  <a:cubicBezTo>
                    <a:pt x="23" y="34"/>
                    <a:pt x="21" y="37"/>
                    <a:pt x="21" y="37"/>
                  </a:cubicBezTo>
                  <a:cubicBezTo>
                    <a:pt x="21" y="37"/>
                    <a:pt x="24" y="34"/>
                    <a:pt x="28" y="30"/>
                  </a:cubicBezTo>
                  <a:cubicBezTo>
                    <a:pt x="27" y="30"/>
                    <a:pt x="27" y="30"/>
                    <a:pt x="27" y="29"/>
                  </a:cubicBezTo>
                  <a:cubicBezTo>
                    <a:pt x="27" y="29"/>
                    <a:pt x="27" y="29"/>
                    <a:pt x="26" y="29"/>
                  </a:cubicBezTo>
                  <a:moveTo>
                    <a:pt x="49" y="20"/>
                  </a:moveTo>
                  <a:cubicBezTo>
                    <a:pt x="47" y="22"/>
                    <a:pt x="44" y="23"/>
                    <a:pt x="42" y="24"/>
                  </a:cubicBezTo>
                  <a:cubicBezTo>
                    <a:pt x="40" y="26"/>
                    <a:pt x="38" y="29"/>
                    <a:pt x="36" y="31"/>
                  </a:cubicBezTo>
                  <a:cubicBezTo>
                    <a:pt x="37" y="31"/>
                    <a:pt x="38" y="31"/>
                    <a:pt x="39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42" y="28"/>
                    <a:pt x="46" y="24"/>
                    <a:pt x="49" y="20"/>
                  </a:cubicBezTo>
                  <a:moveTo>
                    <a:pt x="41" y="19"/>
                  </a:moveTo>
                  <a:cubicBezTo>
                    <a:pt x="40" y="19"/>
                    <a:pt x="39" y="19"/>
                    <a:pt x="38" y="19"/>
                  </a:cubicBezTo>
                  <a:cubicBezTo>
                    <a:pt x="38" y="19"/>
                    <a:pt x="37" y="19"/>
                    <a:pt x="37" y="19"/>
                  </a:cubicBezTo>
                  <a:cubicBezTo>
                    <a:pt x="37" y="19"/>
                    <a:pt x="36" y="19"/>
                    <a:pt x="36" y="19"/>
                  </a:cubicBezTo>
                  <a:cubicBezTo>
                    <a:pt x="33" y="22"/>
                    <a:pt x="30" y="25"/>
                    <a:pt x="27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9" y="28"/>
                    <a:pt x="29" y="28"/>
                    <a:pt x="30" y="28"/>
                  </a:cubicBezTo>
                  <a:cubicBezTo>
                    <a:pt x="33" y="25"/>
                    <a:pt x="37" y="21"/>
                    <a:pt x="41" y="19"/>
                  </a:cubicBezTo>
                  <a:moveTo>
                    <a:pt x="21" y="16"/>
                  </a:moveTo>
                  <a:cubicBezTo>
                    <a:pt x="19" y="17"/>
                    <a:pt x="17" y="17"/>
                    <a:pt x="16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1" y="20"/>
                    <a:pt x="8" y="23"/>
                    <a:pt x="6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5" y="28"/>
                    <a:pt x="5" y="29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3" y="31"/>
                    <a:pt x="0" y="37"/>
                    <a:pt x="0" y="38"/>
                  </a:cubicBezTo>
                  <a:cubicBezTo>
                    <a:pt x="3" y="34"/>
                    <a:pt x="11" y="24"/>
                    <a:pt x="21" y="16"/>
                  </a:cubicBezTo>
                  <a:moveTo>
                    <a:pt x="54" y="15"/>
                  </a:moveTo>
                  <a:cubicBezTo>
                    <a:pt x="52" y="16"/>
                    <a:pt x="50" y="17"/>
                    <a:pt x="47" y="17"/>
                  </a:cubicBezTo>
                  <a:cubicBezTo>
                    <a:pt x="46" y="19"/>
                    <a:pt x="45" y="21"/>
                    <a:pt x="43" y="23"/>
                  </a:cubicBezTo>
                  <a:cubicBezTo>
                    <a:pt x="46" y="21"/>
                    <a:pt x="50" y="19"/>
                    <a:pt x="54" y="15"/>
                  </a:cubicBezTo>
                  <a:moveTo>
                    <a:pt x="70" y="15"/>
                  </a:moveTo>
                  <a:cubicBezTo>
                    <a:pt x="69" y="21"/>
                    <a:pt x="66" y="29"/>
                    <a:pt x="62" y="36"/>
                  </a:cubicBezTo>
                  <a:cubicBezTo>
                    <a:pt x="60" y="41"/>
                    <a:pt x="57" y="48"/>
                    <a:pt x="55" y="52"/>
                  </a:cubicBezTo>
                  <a:cubicBezTo>
                    <a:pt x="47" y="65"/>
                    <a:pt x="47" y="66"/>
                    <a:pt x="42" y="72"/>
                  </a:cubicBezTo>
                  <a:cubicBezTo>
                    <a:pt x="56" y="60"/>
                    <a:pt x="70" y="36"/>
                    <a:pt x="70" y="15"/>
                  </a:cubicBezTo>
                  <a:moveTo>
                    <a:pt x="69" y="10"/>
                  </a:moveTo>
                  <a:cubicBezTo>
                    <a:pt x="67" y="14"/>
                    <a:pt x="63" y="21"/>
                    <a:pt x="56" y="26"/>
                  </a:cubicBezTo>
                  <a:cubicBezTo>
                    <a:pt x="55" y="29"/>
                    <a:pt x="53" y="32"/>
                    <a:pt x="51" y="35"/>
                  </a:cubicBezTo>
                  <a:cubicBezTo>
                    <a:pt x="48" y="40"/>
                    <a:pt x="42" y="46"/>
                    <a:pt x="39" y="50"/>
                  </a:cubicBezTo>
                  <a:cubicBezTo>
                    <a:pt x="40" y="49"/>
                    <a:pt x="41" y="49"/>
                    <a:pt x="42" y="49"/>
                  </a:cubicBezTo>
                  <a:cubicBezTo>
                    <a:pt x="49" y="45"/>
                    <a:pt x="57" y="38"/>
                    <a:pt x="61" y="32"/>
                  </a:cubicBezTo>
                  <a:cubicBezTo>
                    <a:pt x="62" y="30"/>
                    <a:pt x="62" y="29"/>
                    <a:pt x="63" y="29"/>
                  </a:cubicBezTo>
                  <a:cubicBezTo>
                    <a:pt x="63" y="29"/>
                    <a:pt x="63" y="30"/>
                    <a:pt x="62" y="33"/>
                  </a:cubicBezTo>
                  <a:cubicBezTo>
                    <a:pt x="67" y="25"/>
                    <a:pt x="69" y="16"/>
                    <a:pt x="70" y="10"/>
                  </a:cubicBezTo>
                  <a:cubicBezTo>
                    <a:pt x="70" y="10"/>
                    <a:pt x="69" y="10"/>
                    <a:pt x="69" y="10"/>
                  </a:cubicBezTo>
                  <a:moveTo>
                    <a:pt x="65" y="6"/>
                  </a:moveTo>
                  <a:cubicBezTo>
                    <a:pt x="63" y="9"/>
                    <a:pt x="60" y="11"/>
                    <a:pt x="57" y="13"/>
                  </a:cubicBezTo>
                  <a:cubicBezTo>
                    <a:pt x="56" y="14"/>
                    <a:pt x="55" y="15"/>
                    <a:pt x="54" y="16"/>
                  </a:cubicBezTo>
                  <a:cubicBezTo>
                    <a:pt x="54" y="16"/>
                    <a:pt x="54" y="16"/>
                    <a:pt x="55" y="16"/>
                  </a:cubicBezTo>
                  <a:cubicBezTo>
                    <a:pt x="57" y="16"/>
                    <a:pt x="57" y="20"/>
                    <a:pt x="56" y="25"/>
                  </a:cubicBezTo>
                  <a:cubicBezTo>
                    <a:pt x="63" y="20"/>
                    <a:pt x="67" y="13"/>
                    <a:pt x="68" y="9"/>
                  </a:cubicBezTo>
                  <a:cubicBezTo>
                    <a:pt x="67" y="8"/>
                    <a:pt x="66" y="7"/>
                    <a:pt x="65" y="6"/>
                  </a:cubicBezTo>
                  <a:moveTo>
                    <a:pt x="63" y="4"/>
                  </a:moveTo>
                  <a:cubicBezTo>
                    <a:pt x="62" y="5"/>
                    <a:pt x="61" y="8"/>
                    <a:pt x="59" y="10"/>
                  </a:cubicBezTo>
                  <a:cubicBezTo>
                    <a:pt x="61" y="8"/>
                    <a:pt x="63" y="7"/>
                    <a:pt x="64" y="5"/>
                  </a:cubicBezTo>
                  <a:cubicBezTo>
                    <a:pt x="63" y="5"/>
                    <a:pt x="63" y="4"/>
                    <a:pt x="63" y="4"/>
                  </a:cubicBezTo>
                  <a:moveTo>
                    <a:pt x="59" y="0"/>
                  </a:moveTo>
                  <a:cubicBezTo>
                    <a:pt x="55" y="3"/>
                    <a:pt x="55" y="3"/>
                    <a:pt x="55" y="3"/>
                  </a:cubicBezTo>
                  <a:cubicBezTo>
                    <a:pt x="51" y="6"/>
                    <a:pt x="46" y="9"/>
                    <a:pt x="42" y="11"/>
                  </a:cubicBezTo>
                  <a:cubicBezTo>
                    <a:pt x="42" y="12"/>
                    <a:pt x="41" y="13"/>
                    <a:pt x="41" y="14"/>
                  </a:cubicBezTo>
                  <a:cubicBezTo>
                    <a:pt x="48" y="10"/>
                    <a:pt x="55" y="5"/>
                    <a:pt x="59" y="0"/>
                  </a:cubicBezTo>
                  <a:moveTo>
                    <a:pt x="60" y="0"/>
                  </a:moveTo>
                  <a:cubicBezTo>
                    <a:pt x="56" y="5"/>
                    <a:pt x="48" y="11"/>
                    <a:pt x="42" y="14"/>
                  </a:cubicBezTo>
                  <a:cubicBezTo>
                    <a:pt x="41" y="14"/>
                    <a:pt x="41" y="15"/>
                    <a:pt x="40" y="15"/>
                  </a:cubicBezTo>
                  <a:cubicBezTo>
                    <a:pt x="39" y="16"/>
                    <a:pt x="38" y="17"/>
                    <a:pt x="37" y="18"/>
                  </a:cubicBezTo>
                  <a:cubicBezTo>
                    <a:pt x="39" y="18"/>
                    <a:pt x="40" y="18"/>
                    <a:pt x="42" y="18"/>
                  </a:cubicBezTo>
                  <a:cubicBezTo>
                    <a:pt x="45" y="15"/>
                    <a:pt x="47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51" y="15"/>
                    <a:pt x="53" y="14"/>
                    <a:pt x="56" y="13"/>
                  </a:cubicBezTo>
                  <a:cubicBezTo>
                    <a:pt x="58" y="9"/>
                    <a:pt x="60" y="5"/>
                    <a:pt x="61" y="2"/>
                  </a:cubicBezTo>
                  <a:cubicBezTo>
                    <a:pt x="61" y="2"/>
                    <a:pt x="61" y="1"/>
                    <a:pt x="60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2" name="Freeform 901">
              <a:extLst>
                <a:ext uri="{FF2B5EF4-FFF2-40B4-BE49-F238E27FC236}">
                  <a16:creationId xmlns:a16="http://schemas.microsoft.com/office/drawing/2014/main" id="{B641C83C-EF97-44E7-A5F5-EA9F81B2E75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16137" y="5853113"/>
              <a:ext cx="461963" cy="292100"/>
            </a:xfrm>
            <a:custGeom>
              <a:avLst/>
              <a:gdLst>
                <a:gd name="T0" fmla="*/ 100 w 100"/>
                <a:gd name="T1" fmla="*/ 40 h 63"/>
                <a:gd name="T2" fmla="*/ 91 w 100"/>
                <a:gd name="T3" fmla="*/ 47 h 63"/>
                <a:gd name="T4" fmla="*/ 42 w 100"/>
                <a:gd name="T5" fmla="*/ 60 h 63"/>
                <a:gd name="T6" fmla="*/ 42 w 100"/>
                <a:gd name="T7" fmla="*/ 60 h 63"/>
                <a:gd name="T8" fmla="*/ 38 w 100"/>
                <a:gd name="T9" fmla="*/ 59 h 63"/>
                <a:gd name="T10" fmla="*/ 26 w 100"/>
                <a:gd name="T11" fmla="*/ 55 h 63"/>
                <a:gd name="T12" fmla="*/ 8 w 100"/>
                <a:gd name="T13" fmla="*/ 43 h 63"/>
                <a:gd name="T14" fmla="*/ 8 w 100"/>
                <a:gd name="T15" fmla="*/ 43 h 63"/>
                <a:gd name="T16" fmla="*/ 6 w 100"/>
                <a:gd name="T17" fmla="*/ 41 h 63"/>
                <a:gd name="T18" fmla="*/ 6 w 100"/>
                <a:gd name="T19" fmla="*/ 40 h 63"/>
                <a:gd name="T20" fmla="*/ 2 w 100"/>
                <a:gd name="T21" fmla="*/ 29 h 63"/>
                <a:gd name="T22" fmla="*/ 3 w 100"/>
                <a:gd name="T23" fmla="*/ 28 h 63"/>
                <a:gd name="T24" fmla="*/ 5 w 100"/>
                <a:gd name="T25" fmla="*/ 17 h 63"/>
                <a:gd name="T26" fmla="*/ 5 w 100"/>
                <a:gd name="T27" fmla="*/ 17 h 63"/>
                <a:gd name="T28" fmla="*/ 9 w 100"/>
                <a:gd name="T29" fmla="*/ 13 h 63"/>
                <a:gd name="T30" fmla="*/ 15 w 100"/>
                <a:gd name="T31" fmla="*/ 8 h 63"/>
                <a:gd name="T32" fmla="*/ 43 w 100"/>
                <a:gd name="T33" fmla="*/ 0 h 63"/>
                <a:gd name="T34" fmla="*/ 43 w 100"/>
                <a:gd name="T35" fmla="*/ 0 h 63"/>
                <a:gd name="T36" fmla="*/ 61 w 100"/>
                <a:gd name="T37" fmla="*/ 3 h 63"/>
                <a:gd name="T38" fmla="*/ 89 w 100"/>
                <a:gd name="T39" fmla="*/ 25 h 63"/>
                <a:gd name="T40" fmla="*/ 100 w 100"/>
                <a:gd name="T41" fmla="*/ 4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0" h="63">
                  <a:moveTo>
                    <a:pt x="100" y="40"/>
                  </a:moveTo>
                  <a:cubicBezTo>
                    <a:pt x="91" y="47"/>
                    <a:pt x="91" y="47"/>
                    <a:pt x="91" y="47"/>
                  </a:cubicBezTo>
                  <a:cubicBezTo>
                    <a:pt x="77" y="58"/>
                    <a:pt x="59" y="63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1" y="60"/>
                    <a:pt x="39" y="59"/>
                    <a:pt x="38" y="59"/>
                  </a:cubicBezTo>
                  <a:cubicBezTo>
                    <a:pt x="34" y="58"/>
                    <a:pt x="30" y="57"/>
                    <a:pt x="26" y="55"/>
                  </a:cubicBezTo>
                  <a:cubicBezTo>
                    <a:pt x="18" y="51"/>
                    <a:pt x="12" y="47"/>
                    <a:pt x="8" y="43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7" y="42"/>
                    <a:pt x="7" y="42"/>
                    <a:pt x="6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" y="35"/>
                    <a:pt x="0" y="30"/>
                    <a:pt x="2" y="29"/>
                  </a:cubicBezTo>
                  <a:cubicBezTo>
                    <a:pt x="3" y="29"/>
                    <a:pt x="3" y="28"/>
                    <a:pt x="3" y="28"/>
                  </a:cubicBezTo>
                  <a:cubicBezTo>
                    <a:pt x="6" y="25"/>
                    <a:pt x="2" y="22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6" y="16"/>
                    <a:pt x="7" y="15"/>
                    <a:pt x="9" y="13"/>
                  </a:cubicBezTo>
                  <a:cubicBezTo>
                    <a:pt x="11" y="12"/>
                    <a:pt x="13" y="10"/>
                    <a:pt x="15" y="8"/>
                  </a:cubicBezTo>
                  <a:cubicBezTo>
                    <a:pt x="25" y="2"/>
                    <a:pt x="35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0" y="0"/>
                    <a:pt x="56" y="1"/>
                    <a:pt x="61" y="3"/>
                  </a:cubicBezTo>
                  <a:cubicBezTo>
                    <a:pt x="73" y="7"/>
                    <a:pt x="83" y="15"/>
                    <a:pt x="89" y="25"/>
                  </a:cubicBezTo>
                  <a:cubicBezTo>
                    <a:pt x="100" y="40"/>
                    <a:pt x="100" y="40"/>
                    <a:pt x="100" y="4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3" name="Freeform 902">
              <a:extLst>
                <a:ext uri="{FF2B5EF4-FFF2-40B4-BE49-F238E27FC236}">
                  <a16:creationId xmlns:a16="http://schemas.microsoft.com/office/drawing/2014/main" id="{5E9262A0-C172-49D5-BC09-E45648937CA3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133600" y="5853113"/>
              <a:ext cx="287338" cy="282575"/>
            </a:xfrm>
            <a:custGeom>
              <a:avLst/>
              <a:gdLst>
                <a:gd name="T0" fmla="*/ 28 w 62"/>
                <a:gd name="T1" fmla="*/ 56 h 61"/>
                <a:gd name="T2" fmla="*/ 26 w 62"/>
                <a:gd name="T3" fmla="*/ 57 h 61"/>
                <a:gd name="T4" fmla="*/ 12 w 62"/>
                <a:gd name="T5" fmla="*/ 58 h 61"/>
                <a:gd name="T6" fmla="*/ 8 w 62"/>
                <a:gd name="T7" fmla="*/ 60 h 61"/>
                <a:gd name="T8" fmla="*/ 18 w 62"/>
                <a:gd name="T9" fmla="*/ 61 h 61"/>
                <a:gd name="T10" fmla="*/ 40 w 62"/>
                <a:gd name="T11" fmla="*/ 52 h 61"/>
                <a:gd name="T12" fmla="*/ 22 w 62"/>
                <a:gd name="T13" fmla="*/ 45 h 61"/>
                <a:gd name="T14" fmla="*/ 36 w 62"/>
                <a:gd name="T15" fmla="*/ 42 h 61"/>
                <a:gd name="T16" fmla="*/ 53 w 62"/>
                <a:gd name="T17" fmla="*/ 42 h 61"/>
                <a:gd name="T18" fmla="*/ 49 w 62"/>
                <a:gd name="T19" fmla="*/ 46 h 61"/>
                <a:gd name="T20" fmla="*/ 38 w 62"/>
                <a:gd name="T21" fmla="*/ 57 h 61"/>
                <a:gd name="T22" fmla="*/ 61 w 62"/>
                <a:gd name="T23" fmla="*/ 44 h 61"/>
                <a:gd name="T24" fmla="*/ 59 w 62"/>
                <a:gd name="T25" fmla="*/ 40 h 61"/>
                <a:gd name="T26" fmla="*/ 46 w 62"/>
                <a:gd name="T27" fmla="*/ 38 h 61"/>
                <a:gd name="T28" fmla="*/ 38 w 62"/>
                <a:gd name="T29" fmla="*/ 42 h 61"/>
                <a:gd name="T30" fmla="*/ 38 w 62"/>
                <a:gd name="T31" fmla="*/ 45 h 61"/>
                <a:gd name="T32" fmla="*/ 59 w 62"/>
                <a:gd name="T33" fmla="*/ 39 h 61"/>
                <a:gd name="T34" fmla="*/ 27 w 62"/>
                <a:gd name="T35" fmla="*/ 32 h 61"/>
                <a:gd name="T36" fmla="*/ 26 w 62"/>
                <a:gd name="T37" fmla="*/ 33 h 61"/>
                <a:gd name="T38" fmla="*/ 33 w 62"/>
                <a:gd name="T39" fmla="*/ 31 h 61"/>
                <a:gd name="T40" fmla="*/ 27 w 62"/>
                <a:gd name="T41" fmla="*/ 33 h 61"/>
                <a:gd name="T42" fmla="*/ 54 w 62"/>
                <a:gd name="T43" fmla="*/ 34 h 61"/>
                <a:gd name="T44" fmla="*/ 46 w 62"/>
                <a:gd name="T45" fmla="*/ 33 h 61"/>
                <a:gd name="T46" fmla="*/ 26 w 62"/>
                <a:gd name="T47" fmla="*/ 31 h 61"/>
                <a:gd name="T48" fmla="*/ 22 w 62"/>
                <a:gd name="T49" fmla="*/ 32 h 61"/>
                <a:gd name="T50" fmla="*/ 26 w 62"/>
                <a:gd name="T51" fmla="*/ 31 h 61"/>
                <a:gd name="T52" fmla="*/ 40 w 62"/>
                <a:gd name="T53" fmla="*/ 28 h 61"/>
                <a:gd name="T54" fmla="*/ 56 w 62"/>
                <a:gd name="T55" fmla="*/ 33 h 61"/>
                <a:gd name="T56" fmla="*/ 53 w 62"/>
                <a:gd name="T57" fmla="*/ 29 h 61"/>
                <a:gd name="T58" fmla="*/ 50 w 62"/>
                <a:gd name="T59" fmla="*/ 28 h 61"/>
                <a:gd name="T60" fmla="*/ 9 w 62"/>
                <a:gd name="T61" fmla="*/ 15 h 61"/>
                <a:gd name="T62" fmla="*/ 45 w 62"/>
                <a:gd name="T63" fmla="*/ 27 h 61"/>
                <a:gd name="T64" fmla="*/ 9 w 62"/>
                <a:gd name="T65" fmla="*/ 15 h 61"/>
                <a:gd name="T66" fmla="*/ 9 w 62"/>
                <a:gd name="T67" fmla="*/ 0 h 61"/>
                <a:gd name="T68" fmla="*/ 9 w 62"/>
                <a:gd name="T69" fmla="*/ 0 h 61"/>
                <a:gd name="T70" fmla="*/ 45 w 62"/>
                <a:gd name="T71" fmla="*/ 16 h 61"/>
                <a:gd name="T72" fmla="*/ 27 w 62"/>
                <a:gd name="T73" fmla="*/ 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" h="61">
                  <a:moveTo>
                    <a:pt x="40" y="52"/>
                  </a:moveTo>
                  <a:cubicBezTo>
                    <a:pt x="37" y="54"/>
                    <a:pt x="33" y="55"/>
                    <a:pt x="28" y="56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27" y="57"/>
                    <a:pt x="27" y="57"/>
                    <a:pt x="26" y="57"/>
                  </a:cubicBezTo>
                  <a:cubicBezTo>
                    <a:pt x="26" y="57"/>
                    <a:pt x="25" y="57"/>
                    <a:pt x="25" y="57"/>
                  </a:cubicBezTo>
                  <a:cubicBezTo>
                    <a:pt x="21" y="57"/>
                    <a:pt x="17" y="58"/>
                    <a:pt x="12" y="58"/>
                  </a:cubicBezTo>
                  <a:cubicBezTo>
                    <a:pt x="8" y="58"/>
                    <a:pt x="4" y="57"/>
                    <a:pt x="0" y="57"/>
                  </a:cubicBezTo>
                  <a:cubicBezTo>
                    <a:pt x="0" y="58"/>
                    <a:pt x="7" y="60"/>
                    <a:pt x="8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11" y="60"/>
                    <a:pt x="14" y="61"/>
                    <a:pt x="18" y="61"/>
                  </a:cubicBezTo>
                  <a:cubicBezTo>
                    <a:pt x="24" y="61"/>
                    <a:pt x="31" y="60"/>
                    <a:pt x="37" y="58"/>
                  </a:cubicBezTo>
                  <a:cubicBezTo>
                    <a:pt x="38" y="56"/>
                    <a:pt x="39" y="54"/>
                    <a:pt x="40" y="52"/>
                  </a:cubicBezTo>
                  <a:moveTo>
                    <a:pt x="36" y="42"/>
                  </a:moveTo>
                  <a:cubicBezTo>
                    <a:pt x="30" y="44"/>
                    <a:pt x="22" y="45"/>
                    <a:pt x="22" y="45"/>
                  </a:cubicBezTo>
                  <a:cubicBezTo>
                    <a:pt x="22" y="45"/>
                    <a:pt x="28" y="45"/>
                    <a:pt x="34" y="45"/>
                  </a:cubicBezTo>
                  <a:cubicBezTo>
                    <a:pt x="34" y="44"/>
                    <a:pt x="35" y="43"/>
                    <a:pt x="36" y="42"/>
                  </a:cubicBezTo>
                  <a:moveTo>
                    <a:pt x="59" y="40"/>
                  </a:moveTo>
                  <a:cubicBezTo>
                    <a:pt x="57" y="41"/>
                    <a:pt x="55" y="41"/>
                    <a:pt x="53" y="42"/>
                  </a:cubicBezTo>
                  <a:cubicBezTo>
                    <a:pt x="51" y="43"/>
                    <a:pt x="50" y="44"/>
                    <a:pt x="48" y="45"/>
                  </a:cubicBezTo>
                  <a:cubicBezTo>
                    <a:pt x="49" y="46"/>
                    <a:pt x="49" y="46"/>
                    <a:pt x="49" y="46"/>
                  </a:cubicBezTo>
                  <a:cubicBezTo>
                    <a:pt x="50" y="47"/>
                    <a:pt x="47" y="49"/>
                    <a:pt x="42" y="52"/>
                  </a:cubicBezTo>
                  <a:cubicBezTo>
                    <a:pt x="40" y="54"/>
                    <a:pt x="39" y="56"/>
                    <a:pt x="38" y="57"/>
                  </a:cubicBezTo>
                  <a:cubicBezTo>
                    <a:pt x="45" y="55"/>
                    <a:pt x="51" y="52"/>
                    <a:pt x="57" y="47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61" y="44"/>
                    <a:pt x="61" y="44"/>
                    <a:pt x="62" y="44"/>
                  </a:cubicBezTo>
                  <a:cubicBezTo>
                    <a:pt x="61" y="43"/>
                    <a:pt x="60" y="41"/>
                    <a:pt x="59" y="40"/>
                  </a:cubicBezTo>
                  <a:moveTo>
                    <a:pt x="57" y="35"/>
                  </a:moveTo>
                  <a:cubicBezTo>
                    <a:pt x="54" y="36"/>
                    <a:pt x="50" y="36"/>
                    <a:pt x="46" y="38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7" y="39"/>
                    <a:pt x="43" y="40"/>
                    <a:pt x="38" y="42"/>
                  </a:cubicBezTo>
                  <a:cubicBezTo>
                    <a:pt x="37" y="43"/>
                    <a:pt x="36" y="44"/>
                    <a:pt x="35" y="45"/>
                  </a:cubicBezTo>
                  <a:cubicBezTo>
                    <a:pt x="36" y="45"/>
                    <a:pt x="37" y="45"/>
                    <a:pt x="38" y="45"/>
                  </a:cubicBezTo>
                  <a:cubicBezTo>
                    <a:pt x="42" y="45"/>
                    <a:pt x="45" y="45"/>
                    <a:pt x="47" y="45"/>
                  </a:cubicBezTo>
                  <a:cubicBezTo>
                    <a:pt x="51" y="42"/>
                    <a:pt x="55" y="40"/>
                    <a:pt x="59" y="39"/>
                  </a:cubicBezTo>
                  <a:cubicBezTo>
                    <a:pt x="58" y="38"/>
                    <a:pt x="57" y="36"/>
                    <a:pt x="57" y="35"/>
                  </a:cubicBezTo>
                  <a:moveTo>
                    <a:pt x="27" y="32"/>
                  </a:moveTo>
                  <a:cubicBezTo>
                    <a:pt x="26" y="32"/>
                    <a:pt x="25" y="32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6" y="32"/>
                    <a:pt x="26" y="32"/>
                    <a:pt x="27" y="32"/>
                  </a:cubicBezTo>
                  <a:moveTo>
                    <a:pt x="33" y="31"/>
                  </a:moveTo>
                  <a:cubicBezTo>
                    <a:pt x="32" y="31"/>
                    <a:pt x="30" y="32"/>
                    <a:pt x="29" y="32"/>
                  </a:cubicBezTo>
                  <a:cubicBezTo>
                    <a:pt x="28" y="32"/>
                    <a:pt x="28" y="32"/>
                    <a:pt x="27" y="33"/>
                  </a:cubicBezTo>
                  <a:cubicBezTo>
                    <a:pt x="33" y="34"/>
                    <a:pt x="40" y="35"/>
                    <a:pt x="44" y="37"/>
                  </a:cubicBezTo>
                  <a:cubicBezTo>
                    <a:pt x="48" y="36"/>
                    <a:pt x="51" y="35"/>
                    <a:pt x="54" y="34"/>
                  </a:cubicBezTo>
                  <a:cubicBezTo>
                    <a:pt x="51" y="33"/>
                    <a:pt x="48" y="33"/>
                    <a:pt x="45" y="32"/>
                  </a:cubicBezTo>
                  <a:cubicBezTo>
                    <a:pt x="45" y="33"/>
                    <a:pt x="46" y="33"/>
                    <a:pt x="46" y="33"/>
                  </a:cubicBezTo>
                  <a:cubicBezTo>
                    <a:pt x="42" y="32"/>
                    <a:pt x="37" y="32"/>
                    <a:pt x="33" y="31"/>
                  </a:cubicBezTo>
                  <a:moveTo>
                    <a:pt x="26" y="31"/>
                  </a:moveTo>
                  <a:cubicBezTo>
                    <a:pt x="19" y="31"/>
                    <a:pt x="14" y="32"/>
                    <a:pt x="14" y="32"/>
                  </a:cubicBezTo>
                  <a:cubicBezTo>
                    <a:pt x="14" y="32"/>
                    <a:pt x="17" y="32"/>
                    <a:pt x="22" y="32"/>
                  </a:cubicBezTo>
                  <a:cubicBezTo>
                    <a:pt x="23" y="32"/>
                    <a:pt x="25" y="31"/>
                    <a:pt x="27" y="31"/>
                  </a:cubicBezTo>
                  <a:cubicBezTo>
                    <a:pt x="26" y="31"/>
                    <a:pt x="26" y="31"/>
                    <a:pt x="26" y="31"/>
                  </a:cubicBezTo>
                  <a:moveTo>
                    <a:pt x="44" y="28"/>
                  </a:moveTo>
                  <a:cubicBezTo>
                    <a:pt x="43" y="28"/>
                    <a:pt x="41" y="28"/>
                    <a:pt x="40" y="28"/>
                  </a:cubicBezTo>
                  <a:cubicBezTo>
                    <a:pt x="41" y="29"/>
                    <a:pt x="42" y="30"/>
                    <a:pt x="43" y="31"/>
                  </a:cubicBezTo>
                  <a:cubicBezTo>
                    <a:pt x="48" y="31"/>
                    <a:pt x="52" y="32"/>
                    <a:pt x="56" y="33"/>
                  </a:cubicBezTo>
                  <a:cubicBezTo>
                    <a:pt x="55" y="32"/>
                    <a:pt x="54" y="31"/>
                    <a:pt x="53" y="29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3" y="29"/>
                    <a:pt x="52" y="29"/>
                    <a:pt x="52" y="30"/>
                  </a:cubicBezTo>
                  <a:cubicBezTo>
                    <a:pt x="51" y="29"/>
                    <a:pt x="50" y="29"/>
                    <a:pt x="50" y="28"/>
                  </a:cubicBezTo>
                  <a:cubicBezTo>
                    <a:pt x="48" y="28"/>
                    <a:pt x="46" y="28"/>
                    <a:pt x="44" y="28"/>
                  </a:cubicBezTo>
                  <a:moveTo>
                    <a:pt x="9" y="15"/>
                  </a:moveTo>
                  <a:cubicBezTo>
                    <a:pt x="9" y="15"/>
                    <a:pt x="27" y="20"/>
                    <a:pt x="39" y="28"/>
                  </a:cubicBezTo>
                  <a:cubicBezTo>
                    <a:pt x="41" y="27"/>
                    <a:pt x="43" y="27"/>
                    <a:pt x="45" y="27"/>
                  </a:cubicBezTo>
                  <a:cubicBezTo>
                    <a:pt x="46" y="27"/>
                    <a:pt x="47" y="27"/>
                    <a:pt x="48" y="27"/>
                  </a:cubicBezTo>
                  <a:cubicBezTo>
                    <a:pt x="28" y="16"/>
                    <a:pt x="9" y="15"/>
                    <a:pt x="9" y="15"/>
                  </a:cubicBezTo>
                  <a:moveTo>
                    <a:pt x="10" y="0"/>
                  </a:moveTo>
                  <a:cubicBezTo>
                    <a:pt x="10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7" y="0"/>
                    <a:pt x="6" y="1"/>
                    <a:pt x="7" y="2"/>
                  </a:cubicBezTo>
                  <a:cubicBezTo>
                    <a:pt x="7" y="2"/>
                    <a:pt x="27" y="2"/>
                    <a:pt x="45" y="16"/>
                  </a:cubicBezTo>
                  <a:cubicBezTo>
                    <a:pt x="44" y="14"/>
                    <a:pt x="42" y="12"/>
                    <a:pt x="41" y="10"/>
                  </a:cubicBezTo>
                  <a:cubicBezTo>
                    <a:pt x="37" y="7"/>
                    <a:pt x="32" y="5"/>
                    <a:pt x="27" y="3"/>
                  </a:cubicBezTo>
                  <a:cubicBezTo>
                    <a:pt x="22" y="1"/>
                    <a:pt x="16" y="0"/>
                    <a:pt x="10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4" name="Freeform 903">
              <a:extLst>
                <a:ext uri="{FF2B5EF4-FFF2-40B4-BE49-F238E27FC236}">
                  <a16:creationId xmlns:a16="http://schemas.microsoft.com/office/drawing/2014/main" id="{267398CD-58B3-4FA4-A004-130D20E0B43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87562" y="6046788"/>
              <a:ext cx="180975" cy="107950"/>
            </a:xfrm>
            <a:custGeom>
              <a:avLst/>
              <a:gdLst>
                <a:gd name="T0" fmla="*/ 4 w 39"/>
                <a:gd name="T1" fmla="*/ 20 h 23"/>
                <a:gd name="T2" fmla="*/ 25 w 39"/>
                <a:gd name="T3" fmla="*/ 14 h 23"/>
                <a:gd name="T4" fmla="*/ 38 w 39"/>
                <a:gd name="T5" fmla="*/ 0 h 23"/>
                <a:gd name="T6" fmla="*/ 39 w 39"/>
                <a:gd name="T7" fmla="*/ 2 h 23"/>
                <a:gd name="T8" fmla="*/ 4 w 39"/>
                <a:gd name="T9" fmla="*/ 20 h 23"/>
                <a:gd name="T10" fmla="*/ 3 w 39"/>
                <a:gd name="T11" fmla="*/ 20 h 23"/>
                <a:gd name="T12" fmla="*/ 1 w 39"/>
                <a:gd name="T13" fmla="*/ 21 h 23"/>
                <a:gd name="T14" fmla="*/ 2 w 39"/>
                <a:gd name="T15" fmla="*/ 19 h 23"/>
                <a:gd name="T16" fmla="*/ 4 w 39"/>
                <a:gd name="T17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3">
                  <a:moveTo>
                    <a:pt x="4" y="20"/>
                  </a:moveTo>
                  <a:cubicBezTo>
                    <a:pt x="8" y="20"/>
                    <a:pt x="17" y="20"/>
                    <a:pt x="25" y="14"/>
                  </a:cubicBezTo>
                  <a:cubicBezTo>
                    <a:pt x="35" y="7"/>
                    <a:pt x="38" y="0"/>
                    <a:pt x="38" y="0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2"/>
                    <a:pt x="28" y="23"/>
                    <a:pt x="4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1"/>
                    <a:pt x="2" y="21"/>
                    <a:pt x="1" y="21"/>
                  </a:cubicBezTo>
                  <a:cubicBezTo>
                    <a:pt x="0" y="21"/>
                    <a:pt x="0" y="19"/>
                    <a:pt x="2" y="19"/>
                  </a:cubicBezTo>
                  <a:cubicBezTo>
                    <a:pt x="4" y="19"/>
                    <a:pt x="4" y="19"/>
                    <a:pt x="4" y="20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5" name="Freeform 904">
              <a:extLst>
                <a:ext uri="{FF2B5EF4-FFF2-40B4-BE49-F238E27FC236}">
                  <a16:creationId xmlns:a16="http://schemas.microsoft.com/office/drawing/2014/main" id="{8A496E4C-7E55-4440-9220-9E0AB91C10E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16137" y="6034088"/>
              <a:ext cx="179388" cy="115888"/>
            </a:xfrm>
            <a:custGeom>
              <a:avLst/>
              <a:gdLst>
                <a:gd name="T0" fmla="*/ 38 w 39"/>
                <a:gd name="T1" fmla="*/ 2 h 25"/>
                <a:gd name="T2" fmla="*/ 39 w 39"/>
                <a:gd name="T3" fmla="*/ 0 h 25"/>
                <a:gd name="T4" fmla="*/ 4 w 39"/>
                <a:gd name="T5" fmla="*/ 23 h 25"/>
                <a:gd name="T6" fmla="*/ 1 w 39"/>
                <a:gd name="T7" fmla="*/ 23 h 25"/>
                <a:gd name="T8" fmla="*/ 4 w 39"/>
                <a:gd name="T9" fmla="*/ 23 h 25"/>
                <a:gd name="T10" fmla="*/ 4 w 39"/>
                <a:gd name="T11" fmla="*/ 23 h 25"/>
                <a:gd name="T12" fmla="*/ 17 w 39"/>
                <a:gd name="T13" fmla="*/ 19 h 25"/>
                <a:gd name="T14" fmla="*/ 38 w 39"/>
                <a:gd name="T15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25">
                  <a:moveTo>
                    <a:pt x="38" y="2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23" y="20"/>
                    <a:pt x="4" y="23"/>
                  </a:cubicBezTo>
                  <a:cubicBezTo>
                    <a:pt x="4" y="23"/>
                    <a:pt x="2" y="22"/>
                    <a:pt x="1" y="23"/>
                  </a:cubicBezTo>
                  <a:cubicBezTo>
                    <a:pt x="0" y="24"/>
                    <a:pt x="2" y="25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6" y="23"/>
                    <a:pt x="12" y="22"/>
                    <a:pt x="17" y="19"/>
                  </a:cubicBezTo>
                  <a:cubicBezTo>
                    <a:pt x="25" y="15"/>
                    <a:pt x="36" y="5"/>
                    <a:pt x="38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6" name="Freeform 905">
              <a:extLst>
                <a:ext uri="{FF2B5EF4-FFF2-40B4-BE49-F238E27FC236}">
                  <a16:creationId xmlns:a16="http://schemas.microsoft.com/office/drawing/2014/main" id="{E2B5ACC6-0F21-46A1-8576-B52197B1850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06612" y="5922963"/>
              <a:ext cx="328613" cy="188913"/>
            </a:xfrm>
            <a:custGeom>
              <a:avLst/>
              <a:gdLst>
                <a:gd name="T0" fmla="*/ 3 w 71"/>
                <a:gd name="T1" fmla="*/ 35 h 41"/>
                <a:gd name="T2" fmla="*/ 1 w 71"/>
                <a:gd name="T3" fmla="*/ 38 h 41"/>
                <a:gd name="T4" fmla="*/ 5 w 71"/>
                <a:gd name="T5" fmla="*/ 34 h 41"/>
                <a:gd name="T6" fmla="*/ 70 w 71"/>
                <a:gd name="T7" fmla="*/ 25 h 41"/>
                <a:gd name="T8" fmla="*/ 71 w 71"/>
                <a:gd name="T9" fmla="*/ 23 h 41"/>
                <a:gd name="T10" fmla="*/ 3 w 71"/>
                <a:gd name="T11" fmla="*/ 3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41">
                  <a:moveTo>
                    <a:pt x="3" y="35"/>
                  </a:moveTo>
                  <a:cubicBezTo>
                    <a:pt x="1" y="35"/>
                    <a:pt x="0" y="36"/>
                    <a:pt x="1" y="38"/>
                  </a:cubicBezTo>
                  <a:cubicBezTo>
                    <a:pt x="1" y="41"/>
                    <a:pt x="7" y="37"/>
                    <a:pt x="5" y="34"/>
                  </a:cubicBezTo>
                  <a:cubicBezTo>
                    <a:pt x="26" y="1"/>
                    <a:pt x="70" y="24"/>
                    <a:pt x="70" y="25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0" y="23"/>
                    <a:pt x="24" y="0"/>
                    <a:pt x="3" y="3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7" name="Freeform 906">
              <a:extLst>
                <a:ext uri="{FF2B5EF4-FFF2-40B4-BE49-F238E27FC236}">
                  <a16:creationId xmlns:a16="http://schemas.microsoft.com/office/drawing/2014/main" id="{53E9952E-E534-4817-A1BC-6DE75779335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65337" y="6111876"/>
              <a:ext cx="198438" cy="158750"/>
            </a:xfrm>
            <a:custGeom>
              <a:avLst/>
              <a:gdLst>
                <a:gd name="T0" fmla="*/ 3 w 43"/>
                <a:gd name="T1" fmla="*/ 26 h 34"/>
                <a:gd name="T2" fmla="*/ 1 w 43"/>
                <a:gd name="T3" fmla="*/ 26 h 34"/>
                <a:gd name="T4" fmla="*/ 4 w 43"/>
                <a:gd name="T5" fmla="*/ 25 h 34"/>
                <a:gd name="T6" fmla="*/ 41 w 43"/>
                <a:gd name="T7" fmla="*/ 0 h 34"/>
                <a:gd name="T8" fmla="*/ 43 w 43"/>
                <a:gd name="T9" fmla="*/ 0 h 34"/>
                <a:gd name="T10" fmla="*/ 3 w 43"/>
                <a:gd name="T11" fmla="*/ 2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4">
                  <a:moveTo>
                    <a:pt x="3" y="26"/>
                  </a:moveTo>
                  <a:cubicBezTo>
                    <a:pt x="2" y="26"/>
                    <a:pt x="1" y="27"/>
                    <a:pt x="1" y="26"/>
                  </a:cubicBezTo>
                  <a:cubicBezTo>
                    <a:pt x="0" y="24"/>
                    <a:pt x="4" y="23"/>
                    <a:pt x="4" y="25"/>
                  </a:cubicBezTo>
                  <a:cubicBezTo>
                    <a:pt x="31" y="32"/>
                    <a:pt x="41" y="0"/>
                    <a:pt x="4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2" y="1"/>
                    <a:pt x="30" y="34"/>
                    <a:pt x="3" y="26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8" name="Freeform 907">
              <a:extLst>
                <a:ext uri="{FF2B5EF4-FFF2-40B4-BE49-F238E27FC236}">
                  <a16:creationId xmlns:a16="http://schemas.microsoft.com/office/drawing/2014/main" id="{6B7DB9D4-8E1C-4BE7-9199-B9D0431AF1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33600" y="5935663"/>
              <a:ext cx="217488" cy="139700"/>
            </a:xfrm>
            <a:custGeom>
              <a:avLst/>
              <a:gdLst>
                <a:gd name="T0" fmla="*/ 2 w 47"/>
                <a:gd name="T1" fmla="*/ 26 h 30"/>
                <a:gd name="T2" fmla="*/ 1 w 47"/>
                <a:gd name="T3" fmla="*/ 28 h 30"/>
                <a:gd name="T4" fmla="*/ 3 w 47"/>
                <a:gd name="T5" fmla="*/ 26 h 30"/>
                <a:gd name="T6" fmla="*/ 46 w 47"/>
                <a:gd name="T7" fmla="*/ 13 h 30"/>
                <a:gd name="T8" fmla="*/ 47 w 47"/>
                <a:gd name="T9" fmla="*/ 12 h 30"/>
                <a:gd name="T10" fmla="*/ 2 w 47"/>
                <a:gd name="T11" fmla="*/ 2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30">
                  <a:moveTo>
                    <a:pt x="2" y="26"/>
                  </a:moveTo>
                  <a:cubicBezTo>
                    <a:pt x="1" y="27"/>
                    <a:pt x="0" y="27"/>
                    <a:pt x="1" y="28"/>
                  </a:cubicBezTo>
                  <a:cubicBezTo>
                    <a:pt x="1" y="30"/>
                    <a:pt x="5" y="27"/>
                    <a:pt x="3" y="26"/>
                  </a:cubicBezTo>
                  <a:cubicBezTo>
                    <a:pt x="15" y="1"/>
                    <a:pt x="46" y="13"/>
                    <a:pt x="46" y="13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6" y="12"/>
                    <a:pt x="13" y="0"/>
                    <a:pt x="2" y="2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9" name="Freeform 908">
              <a:extLst>
                <a:ext uri="{FF2B5EF4-FFF2-40B4-BE49-F238E27FC236}">
                  <a16:creationId xmlns:a16="http://schemas.microsoft.com/office/drawing/2014/main" id="{39968FC1-BAEF-4647-B912-9C263A4F79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78037" y="6084888"/>
              <a:ext cx="203200" cy="217488"/>
            </a:xfrm>
            <a:custGeom>
              <a:avLst/>
              <a:gdLst>
                <a:gd name="T0" fmla="*/ 4 w 44"/>
                <a:gd name="T1" fmla="*/ 45 h 47"/>
                <a:gd name="T2" fmla="*/ 1 w 44"/>
                <a:gd name="T3" fmla="*/ 46 h 47"/>
                <a:gd name="T4" fmla="*/ 6 w 44"/>
                <a:gd name="T5" fmla="*/ 44 h 47"/>
                <a:gd name="T6" fmla="*/ 42 w 44"/>
                <a:gd name="T7" fmla="*/ 0 h 47"/>
                <a:gd name="T8" fmla="*/ 44 w 44"/>
                <a:gd name="T9" fmla="*/ 0 h 47"/>
                <a:gd name="T10" fmla="*/ 4 w 44"/>
                <a:gd name="T11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47">
                  <a:moveTo>
                    <a:pt x="4" y="45"/>
                  </a:moveTo>
                  <a:cubicBezTo>
                    <a:pt x="3" y="46"/>
                    <a:pt x="2" y="47"/>
                    <a:pt x="1" y="46"/>
                  </a:cubicBezTo>
                  <a:cubicBezTo>
                    <a:pt x="0" y="44"/>
                    <a:pt x="4" y="41"/>
                    <a:pt x="6" y="44"/>
                  </a:cubicBezTo>
                  <a:cubicBezTo>
                    <a:pt x="40" y="43"/>
                    <a:pt x="42" y="1"/>
                    <a:pt x="4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1"/>
                    <a:pt x="40" y="45"/>
                    <a:pt x="4" y="4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0" name="Freeform 909">
              <a:extLst>
                <a:ext uri="{FF2B5EF4-FFF2-40B4-BE49-F238E27FC236}">
                  <a16:creationId xmlns:a16="http://schemas.microsoft.com/office/drawing/2014/main" id="{D63AC919-6FE3-4240-B02D-23821191A7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82800" y="6089651"/>
              <a:ext cx="207963" cy="152400"/>
            </a:xfrm>
            <a:custGeom>
              <a:avLst/>
              <a:gdLst>
                <a:gd name="T0" fmla="*/ 3 w 45"/>
                <a:gd name="T1" fmla="*/ 23 h 33"/>
                <a:gd name="T2" fmla="*/ 1 w 45"/>
                <a:gd name="T3" fmla="*/ 22 h 33"/>
                <a:gd name="T4" fmla="*/ 4 w 45"/>
                <a:gd name="T5" fmla="*/ 23 h 33"/>
                <a:gd name="T6" fmla="*/ 43 w 45"/>
                <a:gd name="T7" fmla="*/ 0 h 33"/>
                <a:gd name="T8" fmla="*/ 45 w 45"/>
                <a:gd name="T9" fmla="*/ 1 h 33"/>
                <a:gd name="T10" fmla="*/ 3 w 45"/>
                <a:gd name="T11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3">
                  <a:moveTo>
                    <a:pt x="3" y="23"/>
                  </a:moveTo>
                  <a:cubicBezTo>
                    <a:pt x="2" y="23"/>
                    <a:pt x="1" y="23"/>
                    <a:pt x="1" y="22"/>
                  </a:cubicBezTo>
                  <a:cubicBezTo>
                    <a:pt x="0" y="21"/>
                    <a:pt x="4" y="20"/>
                    <a:pt x="4" y="23"/>
                  </a:cubicBezTo>
                  <a:cubicBezTo>
                    <a:pt x="30" y="31"/>
                    <a:pt x="43" y="1"/>
                    <a:pt x="43" y="0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4" y="1"/>
                    <a:pt x="29" y="33"/>
                    <a:pt x="3" y="2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1" name="Freeform 910">
              <a:extLst>
                <a:ext uri="{FF2B5EF4-FFF2-40B4-BE49-F238E27FC236}">
                  <a16:creationId xmlns:a16="http://schemas.microsoft.com/office/drawing/2014/main" id="{BF4F61AB-CA0D-4C83-AD9D-C91FB97A4E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33600" y="6000751"/>
              <a:ext cx="171450" cy="120650"/>
            </a:xfrm>
            <a:custGeom>
              <a:avLst/>
              <a:gdLst>
                <a:gd name="T0" fmla="*/ 3 w 37"/>
                <a:gd name="T1" fmla="*/ 22 h 26"/>
                <a:gd name="T2" fmla="*/ 18 w 37"/>
                <a:gd name="T3" fmla="*/ 7 h 26"/>
                <a:gd name="T4" fmla="*/ 37 w 37"/>
                <a:gd name="T5" fmla="*/ 3 h 26"/>
                <a:gd name="T6" fmla="*/ 36 w 37"/>
                <a:gd name="T7" fmla="*/ 2 h 26"/>
                <a:gd name="T8" fmla="*/ 2 w 37"/>
                <a:gd name="T9" fmla="*/ 22 h 26"/>
                <a:gd name="T10" fmla="*/ 2 w 37"/>
                <a:gd name="T11" fmla="*/ 23 h 26"/>
                <a:gd name="T12" fmla="*/ 0 w 37"/>
                <a:gd name="T13" fmla="*/ 24 h 26"/>
                <a:gd name="T14" fmla="*/ 3 w 37"/>
                <a:gd name="T15" fmla="*/ 24 h 26"/>
                <a:gd name="T16" fmla="*/ 3 w 37"/>
                <a:gd name="T17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6">
                  <a:moveTo>
                    <a:pt x="3" y="22"/>
                  </a:moveTo>
                  <a:cubicBezTo>
                    <a:pt x="4" y="19"/>
                    <a:pt x="9" y="11"/>
                    <a:pt x="18" y="7"/>
                  </a:cubicBezTo>
                  <a:cubicBezTo>
                    <a:pt x="30" y="2"/>
                    <a:pt x="37" y="3"/>
                    <a:pt x="37" y="3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2"/>
                    <a:pt x="12" y="0"/>
                    <a:pt x="2" y="22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0" y="24"/>
                  </a:cubicBezTo>
                  <a:cubicBezTo>
                    <a:pt x="0" y="25"/>
                    <a:pt x="2" y="26"/>
                    <a:pt x="3" y="24"/>
                  </a:cubicBezTo>
                  <a:cubicBezTo>
                    <a:pt x="4" y="23"/>
                    <a:pt x="3" y="23"/>
                    <a:pt x="3" y="2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2" name="Freeform 911">
              <a:extLst>
                <a:ext uri="{FF2B5EF4-FFF2-40B4-BE49-F238E27FC236}">
                  <a16:creationId xmlns:a16="http://schemas.microsoft.com/office/drawing/2014/main" id="{BD9C40AC-00EC-4103-A7CB-44F01B999F5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82800" y="6019801"/>
              <a:ext cx="176213" cy="115888"/>
            </a:xfrm>
            <a:custGeom>
              <a:avLst/>
              <a:gdLst>
                <a:gd name="T0" fmla="*/ 3 w 38"/>
                <a:gd name="T1" fmla="*/ 22 h 25"/>
                <a:gd name="T2" fmla="*/ 18 w 38"/>
                <a:gd name="T3" fmla="*/ 6 h 25"/>
                <a:gd name="T4" fmla="*/ 38 w 38"/>
                <a:gd name="T5" fmla="*/ 2 h 25"/>
                <a:gd name="T6" fmla="*/ 36 w 38"/>
                <a:gd name="T7" fmla="*/ 1 h 25"/>
                <a:gd name="T8" fmla="*/ 2 w 38"/>
                <a:gd name="T9" fmla="*/ 22 h 25"/>
                <a:gd name="T10" fmla="*/ 2 w 38"/>
                <a:gd name="T11" fmla="*/ 22 h 25"/>
                <a:gd name="T12" fmla="*/ 1 w 38"/>
                <a:gd name="T13" fmla="*/ 24 h 25"/>
                <a:gd name="T14" fmla="*/ 3 w 38"/>
                <a:gd name="T15" fmla="*/ 24 h 25"/>
                <a:gd name="T16" fmla="*/ 3 w 38"/>
                <a:gd name="T17" fmla="*/ 2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25">
                  <a:moveTo>
                    <a:pt x="3" y="22"/>
                  </a:moveTo>
                  <a:cubicBezTo>
                    <a:pt x="5" y="18"/>
                    <a:pt x="9" y="10"/>
                    <a:pt x="18" y="6"/>
                  </a:cubicBezTo>
                  <a:cubicBezTo>
                    <a:pt x="30" y="1"/>
                    <a:pt x="38" y="2"/>
                    <a:pt x="38" y="2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13" y="0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2"/>
                    <a:pt x="1" y="23"/>
                    <a:pt x="1" y="24"/>
                  </a:cubicBezTo>
                  <a:cubicBezTo>
                    <a:pt x="0" y="25"/>
                    <a:pt x="2" y="25"/>
                    <a:pt x="3" y="24"/>
                  </a:cubicBezTo>
                  <a:cubicBezTo>
                    <a:pt x="4" y="23"/>
                    <a:pt x="3" y="22"/>
                    <a:pt x="3" y="2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3" name="Freeform 912">
              <a:extLst>
                <a:ext uri="{FF2B5EF4-FFF2-40B4-BE49-F238E27FC236}">
                  <a16:creationId xmlns:a16="http://schemas.microsoft.com/office/drawing/2014/main" id="{48044EEE-4051-45CD-8FE0-6740648FEC9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11375" y="6038851"/>
              <a:ext cx="147638" cy="142875"/>
            </a:xfrm>
            <a:custGeom>
              <a:avLst/>
              <a:gdLst>
                <a:gd name="T0" fmla="*/ 3 w 32"/>
                <a:gd name="T1" fmla="*/ 29 h 31"/>
                <a:gd name="T2" fmla="*/ 22 w 32"/>
                <a:gd name="T3" fmla="*/ 17 h 31"/>
                <a:gd name="T4" fmla="*/ 30 w 32"/>
                <a:gd name="T5" fmla="*/ 0 h 31"/>
                <a:gd name="T6" fmla="*/ 32 w 32"/>
                <a:gd name="T7" fmla="*/ 1 h 31"/>
                <a:gd name="T8" fmla="*/ 3 w 32"/>
                <a:gd name="T9" fmla="*/ 29 h 31"/>
                <a:gd name="T10" fmla="*/ 3 w 32"/>
                <a:gd name="T11" fmla="*/ 29 h 31"/>
                <a:gd name="T12" fmla="*/ 1 w 32"/>
                <a:gd name="T13" fmla="*/ 31 h 31"/>
                <a:gd name="T14" fmla="*/ 2 w 32"/>
                <a:gd name="T15" fmla="*/ 28 h 31"/>
                <a:gd name="T16" fmla="*/ 3 w 32"/>
                <a:gd name="T17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1">
                  <a:moveTo>
                    <a:pt x="3" y="29"/>
                  </a:moveTo>
                  <a:cubicBezTo>
                    <a:pt x="7" y="28"/>
                    <a:pt x="16" y="25"/>
                    <a:pt x="22" y="17"/>
                  </a:cubicBezTo>
                  <a:cubicBezTo>
                    <a:pt x="30" y="7"/>
                    <a:pt x="30" y="0"/>
                    <a:pt x="30" y="0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27" y="25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30"/>
                    <a:pt x="2" y="30"/>
                    <a:pt x="1" y="31"/>
                  </a:cubicBezTo>
                  <a:cubicBezTo>
                    <a:pt x="0" y="31"/>
                    <a:pt x="0" y="29"/>
                    <a:pt x="2" y="28"/>
                  </a:cubicBezTo>
                  <a:cubicBezTo>
                    <a:pt x="3" y="28"/>
                    <a:pt x="3" y="28"/>
                    <a:pt x="3" y="29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4" name="Freeform 913">
              <a:extLst>
                <a:ext uri="{FF2B5EF4-FFF2-40B4-BE49-F238E27FC236}">
                  <a16:creationId xmlns:a16="http://schemas.microsoft.com/office/drawing/2014/main" id="{AF637E08-AE25-423B-9049-1303CFF6BC3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54212" y="5773738"/>
              <a:ext cx="433388" cy="635000"/>
            </a:xfrm>
            <a:custGeom>
              <a:avLst/>
              <a:gdLst>
                <a:gd name="T0" fmla="*/ 81 w 94"/>
                <a:gd name="T1" fmla="*/ 104 h 137"/>
                <a:gd name="T2" fmla="*/ 79 w 94"/>
                <a:gd name="T3" fmla="*/ 99 h 137"/>
                <a:gd name="T4" fmla="*/ 79 w 94"/>
                <a:gd name="T5" fmla="*/ 99 h 137"/>
                <a:gd name="T6" fmla="*/ 60 w 94"/>
                <a:gd name="T7" fmla="*/ 67 h 137"/>
                <a:gd name="T8" fmla="*/ 52 w 94"/>
                <a:gd name="T9" fmla="*/ 57 h 137"/>
                <a:gd name="T10" fmla="*/ 52 w 94"/>
                <a:gd name="T11" fmla="*/ 57 h 137"/>
                <a:gd name="T12" fmla="*/ 49 w 94"/>
                <a:gd name="T13" fmla="*/ 51 h 137"/>
                <a:gd name="T14" fmla="*/ 28 w 94"/>
                <a:gd name="T15" fmla="*/ 20 h 137"/>
                <a:gd name="T16" fmla="*/ 26 w 94"/>
                <a:gd name="T17" fmla="*/ 19 h 137"/>
                <a:gd name="T18" fmla="*/ 18 w 94"/>
                <a:gd name="T19" fmla="*/ 5 h 137"/>
                <a:gd name="T20" fmla="*/ 39 w 94"/>
                <a:gd name="T21" fmla="*/ 15 h 137"/>
                <a:gd name="T22" fmla="*/ 55 w 94"/>
                <a:gd name="T23" fmla="*/ 27 h 137"/>
                <a:gd name="T24" fmla="*/ 55 w 94"/>
                <a:gd name="T25" fmla="*/ 27 h 137"/>
                <a:gd name="T26" fmla="*/ 55 w 94"/>
                <a:gd name="T27" fmla="*/ 27 h 137"/>
                <a:gd name="T28" fmla="*/ 56 w 94"/>
                <a:gd name="T29" fmla="*/ 28 h 137"/>
                <a:gd name="T30" fmla="*/ 56 w 94"/>
                <a:gd name="T31" fmla="*/ 29 h 137"/>
                <a:gd name="T32" fmla="*/ 62 w 94"/>
                <a:gd name="T33" fmla="*/ 37 h 137"/>
                <a:gd name="T34" fmla="*/ 66 w 94"/>
                <a:gd name="T35" fmla="*/ 55 h 137"/>
                <a:gd name="T36" fmla="*/ 69 w 94"/>
                <a:gd name="T37" fmla="*/ 61 h 137"/>
                <a:gd name="T38" fmla="*/ 80 w 94"/>
                <a:gd name="T39" fmla="*/ 72 h 137"/>
                <a:gd name="T40" fmla="*/ 89 w 94"/>
                <a:gd name="T41" fmla="*/ 86 h 137"/>
                <a:gd name="T42" fmla="*/ 89 w 94"/>
                <a:gd name="T43" fmla="*/ 86 h 137"/>
                <a:gd name="T44" fmla="*/ 93 w 94"/>
                <a:gd name="T45" fmla="*/ 101 h 137"/>
                <a:gd name="T46" fmla="*/ 94 w 94"/>
                <a:gd name="T47" fmla="*/ 113 h 137"/>
                <a:gd name="T48" fmla="*/ 81 w 94"/>
                <a:gd name="T49" fmla="*/ 10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4" h="137">
                  <a:moveTo>
                    <a:pt x="81" y="104"/>
                  </a:moveTo>
                  <a:cubicBezTo>
                    <a:pt x="80" y="103"/>
                    <a:pt x="79" y="101"/>
                    <a:pt x="79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74" y="87"/>
                    <a:pt x="72" y="77"/>
                    <a:pt x="60" y="67"/>
                  </a:cubicBezTo>
                  <a:cubicBezTo>
                    <a:pt x="60" y="67"/>
                    <a:pt x="56" y="63"/>
                    <a:pt x="52" y="57"/>
                  </a:cubicBezTo>
                  <a:cubicBezTo>
                    <a:pt x="52" y="57"/>
                    <a:pt x="52" y="57"/>
                    <a:pt x="52" y="57"/>
                  </a:cubicBezTo>
                  <a:cubicBezTo>
                    <a:pt x="51" y="55"/>
                    <a:pt x="50" y="53"/>
                    <a:pt x="49" y="51"/>
                  </a:cubicBezTo>
                  <a:cubicBezTo>
                    <a:pt x="45" y="43"/>
                    <a:pt x="35" y="27"/>
                    <a:pt x="28" y="20"/>
                  </a:cubicBezTo>
                  <a:cubicBezTo>
                    <a:pt x="27" y="20"/>
                    <a:pt x="27" y="20"/>
                    <a:pt x="26" y="19"/>
                  </a:cubicBezTo>
                  <a:cubicBezTo>
                    <a:pt x="0" y="0"/>
                    <a:pt x="14" y="2"/>
                    <a:pt x="18" y="5"/>
                  </a:cubicBezTo>
                  <a:cubicBezTo>
                    <a:pt x="24" y="8"/>
                    <a:pt x="31" y="11"/>
                    <a:pt x="39" y="15"/>
                  </a:cubicBezTo>
                  <a:cubicBezTo>
                    <a:pt x="44" y="18"/>
                    <a:pt x="50" y="22"/>
                    <a:pt x="55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8" y="31"/>
                    <a:pt x="60" y="34"/>
                    <a:pt x="62" y="37"/>
                  </a:cubicBezTo>
                  <a:cubicBezTo>
                    <a:pt x="66" y="44"/>
                    <a:pt x="67" y="51"/>
                    <a:pt x="66" y="55"/>
                  </a:cubicBezTo>
                  <a:cubicBezTo>
                    <a:pt x="66" y="58"/>
                    <a:pt x="67" y="60"/>
                    <a:pt x="69" y="61"/>
                  </a:cubicBezTo>
                  <a:cubicBezTo>
                    <a:pt x="72" y="63"/>
                    <a:pt x="76" y="66"/>
                    <a:pt x="80" y="72"/>
                  </a:cubicBezTo>
                  <a:cubicBezTo>
                    <a:pt x="84" y="76"/>
                    <a:pt x="87" y="81"/>
                    <a:pt x="89" y="86"/>
                  </a:cubicBezTo>
                  <a:cubicBezTo>
                    <a:pt x="89" y="86"/>
                    <a:pt x="89" y="86"/>
                    <a:pt x="89" y="86"/>
                  </a:cubicBezTo>
                  <a:cubicBezTo>
                    <a:pt x="91" y="92"/>
                    <a:pt x="93" y="97"/>
                    <a:pt x="93" y="101"/>
                  </a:cubicBezTo>
                  <a:cubicBezTo>
                    <a:pt x="94" y="106"/>
                    <a:pt x="94" y="110"/>
                    <a:pt x="94" y="113"/>
                  </a:cubicBezTo>
                  <a:cubicBezTo>
                    <a:pt x="90" y="137"/>
                    <a:pt x="87" y="119"/>
                    <a:pt x="81" y="104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5" name="Freeform 914">
              <a:extLst>
                <a:ext uri="{FF2B5EF4-FFF2-40B4-BE49-F238E27FC236}">
                  <a16:creationId xmlns:a16="http://schemas.microsoft.com/office/drawing/2014/main" id="{C9AEBCB7-AE23-45C6-A6AE-6AAF9B4B404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76437" y="5889626"/>
              <a:ext cx="195263" cy="292100"/>
            </a:xfrm>
            <a:custGeom>
              <a:avLst/>
              <a:gdLst>
                <a:gd name="T0" fmla="*/ 4 w 42"/>
                <a:gd name="T1" fmla="*/ 0 h 63"/>
                <a:gd name="T2" fmla="*/ 4 w 42"/>
                <a:gd name="T3" fmla="*/ 0 h 63"/>
                <a:gd name="T4" fmla="*/ 17 w 42"/>
                <a:gd name="T5" fmla="*/ 22 h 63"/>
                <a:gd name="T6" fmla="*/ 16 w 42"/>
                <a:gd name="T7" fmla="*/ 24 h 63"/>
                <a:gd name="T8" fmla="*/ 3 w 42"/>
                <a:gd name="T9" fmla="*/ 13 h 63"/>
                <a:gd name="T10" fmla="*/ 0 w 42"/>
                <a:gd name="T11" fmla="*/ 12 h 63"/>
                <a:gd name="T12" fmla="*/ 9 w 42"/>
                <a:gd name="T13" fmla="*/ 18 h 63"/>
                <a:gd name="T14" fmla="*/ 16 w 42"/>
                <a:gd name="T15" fmla="*/ 28 h 63"/>
                <a:gd name="T16" fmla="*/ 16 w 42"/>
                <a:gd name="T17" fmla="*/ 28 h 63"/>
                <a:gd name="T18" fmla="*/ 13 w 42"/>
                <a:gd name="T19" fmla="*/ 27 h 63"/>
                <a:gd name="T20" fmla="*/ 9 w 42"/>
                <a:gd name="T21" fmla="*/ 26 h 63"/>
                <a:gd name="T22" fmla="*/ 7 w 42"/>
                <a:gd name="T23" fmla="*/ 26 h 63"/>
                <a:gd name="T24" fmla="*/ 13 w 42"/>
                <a:gd name="T25" fmla="*/ 29 h 63"/>
                <a:gd name="T26" fmla="*/ 17 w 42"/>
                <a:gd name="T27" fmla="*/ 33 h 63"/>
                <a:gd name="T28" fmla="*/ 18 w 42"/>
                <a:gd name="T29" fmla="*/ 44 h 63"/>
                <a:gd name="T30" fmla="*/ 19 w 42"/>
                <a:gd name="T31" fmla="*/ 36 h 63"/>
                <a:gd name="T32" fmla="*/ 19 w 42"/>
                <a:gd name="T33" fmla="*/ 36 h 63"/>
                <a:gd name="T34" fmla="*/ 24 w 42"/>
                <a:gd name="T35" fmla="*/ 44 h 63"/>
                <a:gd name="T36" fmla="*/ 29 w 42"/>
                <a:gd name="T37" fmla="*/ 59 h 63"/>
                <a:gd name="T38" fmla="*/ 26 w 42"/>
                <a:gd name="T39" fmla="*/ 43 h 63"/>
                <a:gd name="T40" fmla="*/ 27 w 42"/>
                <a:gd name="T41" fmla="*/ 43 h 63"/>
                <a:gd name="T42" fmla="*/ 33 w 42"/>
                <a:gd name="T43" fmla="*/ 49 h 63"/>
                <a:gd name="T44" fmla="*/ 42 w 42"/>
                <a:gd name="T45" fmla="*/ 63 h 63"/>
                <a:gd name="T46" fmla="*/ 42 w 42"/>
                <a:gd name="T47" fmla="*/ 61 h 63"/>
                <a:gd name="T48" fmla="*/ 42 w 42"/>
                <a:gd name="T49" fmla="*/ 61 h 63"/>
                <a:gd name="T50" fmla="*/ 42 w 42"/>
                <a:gd name="T51" fmla="*/ 61 h 63"/>
                <a:gd name="T52" fmla="*/ 33 w 42"/>
                <a:gd name="T53" fmla="*/ 47 h 63"/>
                <a:gd name="T54" fmla="*/ 22 w 42"/>
                <a:gd name="T55" fmla="*/ 36 h 63"/>
                <a:gd name="T56" fmla="*/ 19 w 42"/>
                <a:gd name="T57" fmla="*/ 31 h 63"/>
                <a:gd name="T58" fmla="*/ 19 w 42"/>
                <a:gd name="T59" fmla="*/ 30 h 63"/>
                <a:gd name="T60" fmla="*/ 20 w 42"/>
                <a:gd name="T61" fmla="*/ 27 h 63"/>
                <a:gd name="T62" fmla="*/ 15 w 42"/>
                <a:gd name="T63" fmla="*/ 12 h 63"/>
                <a:gd name="T64" fmla="*/ 9 w 42"/>
                <a:gd name="T65" fmla="*/ 4 h 63"/>
                <a:gd name="T66" fmla="*/ 9 w 42"/>
                <a:gd name="T67" fmla="*/ 3 h 63"/>
                <a:gd name="T68" fmla="*/ 8 w 42"/>
                <a:gd name="T69" fmla="*/ 2 h 63"/>
                <a:gd name="T70" fmla="*/ 8 w 42"/>
                <a:gd name="T71" fmla="*/ 2 h 63"/>
                <a:gd name="T72" fmla="*/ 8 w 42"/>
                <a:gd name="T73" fmla="*/ 2 h 63"/>
                <a:gd name="T74" fmla="*/ 8 w 42"/>
                <a:gd name="T75" fmla="*/ 2 h 63"/>
                <a:gd name="T76" fmla="*/ 4 w 42"/>
                <a:gd name="T7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" h="63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9" y="5"/>
                    <a:pt x="18" y="15"/>
                    <a:pt x="17" y="22"/>
                  </a:cubicBezTo>
                  <a:cubicBezTo>
                    <a:pt x="17" y="23"/>
                    <a:pt x="17" y="24"/>
                    <a:pt x="16" y="24"/>
                  </a:cubicBezTo>
                  <a:cubicBezTo>
                    <a:pt x="16" y="24"/>
                    <a:pt x="14" y="17"/>
                    <a:pt x="3" y="13"/>
                  </a:cubicBezTo>
                  <a:cubicBezTo>
                    <a:pt x="2" y="12"/>
                    <a:pt x="1" y="12"/>
                    <a:pt x="0" y="12"/>
                  </a:cubicBezTo>
                  <a:cubicBezTo>
                    <a:pt x="0" y="12"/>
                    <a:pt x="3" y="14"/>
                    <a:pt x="9" y="18"/>
                  </a:cubicBezTo>
                  <a:cubicBezTo>
                    <a:pt x="14" y="22"/>
                    <a:pt x="15" y="25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5" y="28"/>
                    <a:pt x="13" y="27"/>
                  </a:cubicBezTo>
                  <a:cubicBezTo>
                    <a:pt x="12" y="26"/>
                    <a:pt x="10" y="26"/>
                    <a:pt x="9" y="26"/>
                  </a:cubicBezTo>
                  <a:cubicBezTo>
                    <a:pt x="8" y="26"/>
                    <a:pt x="7" y="26"/>
                    <a:pt x="7" y="26"/>
                  </a:cubicBezTo>
                  <a:cubicBezTo>
                    <a:pt x="9" y="27"/>
                    <a:pt x="11" y="27"/>
                    <a:pt x="13" y="29"/>
                  </a:cubicBezTo>
                  <a:cubicBezTo>
                    <a:pt x="15" y="32"/>
                    <a:pt x="16" y="31"/>
                    <a:pt x="17" y="33"/>
                  </a:cubicBezTo>
                  <a:cubicBezTo>
                    <a:pt x="18" y="34"/>
                    <a:pt x="18" y="40"/>
                    <a:pt x="18" y="44"/>
                  </a:cubicBezTo>
                  <a:cubicBezTo>
                    <a:pt x="21" y="40"/>
                    <a:pt x="18" y="36"/>
                    <a:pt x="19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20" y="36"/>
                    <a:pt x="21" y="36"/>
                    <a:pt x="24" y="44"/>
                  </a:cubicBezTo>
                  <a:cubicBezTo>
                    <a:pt x="26" y="49"/>
                    <a:pt x="27" y="52"/>
                    <a:pt x="29" y="59"/>
                  </a:cubicBezTo>
                  <a:cubicBezTo>
                    <a:pt x="30" y="48"/>
                    <a:pt x="25" y="46"/>
                    <a:pt x="26" y="43"/>
                  </a:cubicBezTo>
                  <a:cubicBezTo>
                    <a:pt x="26" y="43"/>
                    <a:pt x="26" y="43"/>
                    <a:pt x="27" y="43"/>
                  </a:cubicBezTo>
                  <a:cubicBezTo>
                    <a:pt x="28" y="43"/>
                    <a:pt x="30" y="45"/>
                    <a:pt x="33" y="49"/>
                  </a:cubicBezTo>
                  <a:cubicBezTo>
                    <a:pt x="38" y="54"/>
                    <a:pt x="42" y="63"/>
                    <a:pt x="42" y="63"/>
                  </a:cubicBezTo>
                  <a:cubicBezTo>
                    <a:pt x="42" y="63"/>
                    <a:pt x="42" y="62"/>
                    <a:pt x="42" y="61"/>
                  </a:cubicBezTo>
                  <a:cubicBezTo>
                    <a:pt x="42" y="61"/>
                    <a:pt x="42" y="61"/>
                    <a:pt x="42" y="61"/>
                  </a:cubicBezTo>
                  <a:cubicBezTo>
                    <a:pt x="42" y="61"/>
                    <a:pt x="42" y="61"/>
                    <a:pt x="42" y="61"/>
                  </a:cubicBezTo>
                  <a:cubicBezTo>
                    <a:pt x="40" y="56"/>
                    <a:pt x="37" y="51"/>
                    <a:pt x="33" y="47"/>
                  </a:cubicBezTo>
                  <a:cubicBezTo>
                    <a:pt x="29" y="41"/>
                    <a:pt x="25" y="38"/>
                    <a:pt x="22" y="36"/>
                  </a:cubicBezTo>
                  <a:cubicBezTo>
                    <a:pt x="20" y="35"/>
                    <a:pt x="19" y="33"/>
                    <a:pt x="19" y="31"/>
                  </a:cubicBezTo>
                  <a:cubicBezTo>
                    <a:pt x="19" y="31"/>
                    <a:pt x="19" y="31"/>
                    <a:pt x="19" y="30"/>
                  </a:cubicBezTo>
                  <a:cubicBezTo>
                    <a:pt x="20" y="29"/>
                    <a:pt x="20" y="28"/>
                    <a:pt x="20" y="27"/>
                  </a:cubicBezTo>
                  <a:cubicBezTo>
                    <a:pt x="20" y="23"/>
                    <a:pt x="18" y="18"/>
                    <a:pt x="15" y="12"/>
                  </a:cubicBezTo>
                  <a:cubicBezTo>
                    <a:pt x="13" y="9"/>
                    <a:pt x="11" y="6"/>
                    <a:pt x="9" y="4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1"/>
                    <a:pt x="5" y="0"/>
                    <a:pt x="4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6" name="Freeform 915">
              <a:extLst>
                <a:ext uri="{FF2B5EF4-FFF2-40B4-BE49-F238E27FC236}">
                  <a16:creationId xmlns:a16="http://schemas.microsoft.com/office/drawing/2014/main" id="{5E239395-CAAD-408F-B2D2-A8FA91617BC5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536825" y="5913438"/>
              <a:ext cx="17463" cy="138113"/>
            </a:xfrm>
            <a:custGeom>
              <a:avLst/>
              <a:gdLst>
                <a:gd name="T0" fmla="*/ 1 w 4"/>
                <a:gd name="T1" fmla="*/ 28 h 30"/>
                <a:gd name="T2" fmla="*/ 2 w 4"/>
                <a:gd name="T3" fmla="*/ 28 h 30"/>
                <a:gd name="T4" fmla="*/ 3 w 4"/>
                <a:gd name="T5" fmla="*/ 30 h 30"/>
                <a:gd name="T6" fmla="*/ 1 w 4"/>
                <a:gd name="T7" fmla="*/ 28 h 30"/>
                <a:gd name="T8" fmla="*/ 4 w 4"/>
                <a:gd name="T9" fmla="*/ 0 h 30"/>
                <a:gd name="T10" fmla="*/ 4 w 4"/>
                <a:gd name="T11" fmla="*/ 0 h 30"/>
                <a:gd name="T12" fmla="*/ 0 w 4"/>
                <a:gd name="T13" fmla="*/ 4 h 30"/>
                <a:gd name="T14" fmla="*/ 0 w 4"/>
                <a:gd name="T15" fmla="*/ 4 h 30"/>
                <a:gd name="T16" fmla="*/ 4 w 4"/>
                <a:gd name="T17" fmla="*/ 0 h 30"/>
                <a:gd name="T18" fmla="*/ 4 w 4"/>
                <a:gd name="T1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30">
                  <a:moveTo>
                    <a:pt x="1" y="28"/>
                  </a:moveTo>
                  <a:cubicBezTo>
                    <a:pt x="2" y="28"/>
                    <a:pt x="2" y="28"/>
                    <a:pt x="2" y="28"/>
                  </a:cubicBezTo>
                  <a:cubicBezTo>
                    <a:pt x="2" y="29"/>
                    <a:pt x="2" y="29"/>
                    <a:pt x="3" y="30"/>
                  </a:cubicBezTo>
                  <a:cubicBezTo>
                    <a:pt x="2" y="29"/>
                    <a:pt x="2" y="29"/>
                    <a:pt x="1" y="28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2"/>
                    <a:pt x="1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3"/>
                    <a:pt x="2" y="2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7" name="Freeform 916">
              <a:extLst>
                <a:ext uri="{FF2B5EF4-FFF2-40B4-BE49-F238E27FC236}">
                  <a16:creationId xmlns:a16="http://schemas.microsoft.com/office/drawing/2014/main" id="{80737BEE-8D35-4730-9BEF-D2D19A99F884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447925" y="5889626"/>
              <a:ext cx="125413" cy="180975"/>
            </a:xfrm>
            <a:custGeom>
              <a:avLst/>
              <a:gdLst>
                <a:gd name="T0" fmla="*/ 16 w 27"/>
                <a:gd name="T1" fmla="*/ 34 h 39"/>
                <a:gd name="T2" fmla="*/ 20 w 27"/>
                <a:gd name="T3" fmla="*/ 36 h 39"/>
                <a:gd name="T4" fmla="*/ 22 w 27"/>
                <a:gd name="T5" fmla="*/ 35 h 39"/>
                <a:gd name="T6" fmla="*/ 22 w 27"/>
                <a:gd name="T7" fmla="*/ 35 h 39"/>
                <a:gd name="T8" fmla="*/ 20 w 27"/>
                <a:gd name="T9" fmla="*/ 35 h 39"/>
                <a:gd name="T10" fmla="*/ 16 w 27"/>
                <a:gd name="T11" fmla="*/ 34 h 39"/>
                <a:gd name="T12" fmla="*/ 8 w 27"/>
                <a:gd name="T13" fmla="*/ 11 h 39"/>
                <a:gd name="T14" fmla="*/ 8 w 27"/>
                <a:gd name="T15" fmla="*/ 11 h 39"/>
                <a:gd name="T16" fmla="*/ 9 w 27"/>
                <a:gd name="T17" fmla="*/ 12 h 39"/>
                <a:gd name="T18" fmla="*/ 8 w 27"/>
                <a:gd name="T19" fmla="*/ 11 h 39"/>
                <a:gd name="T20" fmla="*/ 20 w 27"/>
                <a:gd name="T21" fmla="*/ 0 h 39"/>
                <a:gd name="T22" fmla="*/ 8 w 27"/>
                <a:gd name="T23" fmla="*/ 5 h 39"/>
                <a:gd name="T24" fmla="*/ 8 w 27"/>
                <a:gd name="T25" fmla="*/ 5 h 39"/>
                <a:gd name="T26" fmla="*/ 4 w 27"/>
                <a:gd name="T27" fmla="*/ 9 h 39"/>
                <a:gd name="T28" fmla="*/ 4 w 27"/>
                <a:gd name="T29" fmla="*/ 9 h 39"/>
                <a:gd name="T30" fmla="*/ 4 w 27"/>
                <a:gd name="T31" fmla="*/ 9 h 39"/>
                <a:gd name="T32" fmla="*/ 3 w 27"/>
                <a:gd name="T33" fmla="*/ 13 h 39"/>
                <a:gd name="T34" fmla="*/ 3 w 27"/>
                <a:gd name="T35" fmla="*/ 18 h 39"/>
                <a:gd name="T36" fmla="*/ 2 w 27"/>
                <a:gd name="T37" fmla="*/ 20 h 39"/>
                <a:gd name="T38" fmla="*/ 1 w 27"/>
                <a:gd name="T39" fmla="*/ 21 h 39"/>
                <a:gd name="T40" fmla="*/ 0 w 27"/>
                <a:gd name="T41" fmla="*/ 23 h 39"/>
                <a:gd name="T42" fmla="*/ 5 w 27"/>
                <a:gd name="T43" fmla="*/ 32 h 39"/>
                <a:gd name="T44" fmla="*/ 5 w 27"/>
                <a:gd name="T45" fmla="*/ 33 h 39"/>
                <a:gd name="T46" fmla="*/ 7 w 27"/>
                <a:gd name="T47" fmla="*/ 35 h 39"/>
                <a:gd name="T48" fmla="*/ 7 w 27"/>
                <a:gd name="T49" fmla="*/ 35 h 39"/>
                <a:gd name="T50" fmla="*/ 7 w 27"/>
                <a:gd name="T51" fmla="*/ 35 h 39"/>
                <a:gd name="T52" fmla="*/ 16 w 27"/>
                <a:gd name="T53" fmla="*/ 39 h 39"/>
                <a:gd name="T54" fmla="*/ 18 w 27"/>
                <a:gd name="T55" fmla="*/ 38 h 39"/>
                <a:gd name="T56" fmla="*/ 8 w 27"/>
                <a:gd name="T57" fmla="*/ 31 h 39"/>
                <a:gd name="T58" fmla="*/ 8 w 27"/>
                <a:gd name="T59" fmla="*/ 31 h 39"/>
                <a:gd name="T60" fmla="*/ 9 w 27"/>
                <a:gd name="T61" fmla="*/ 31 h 39"/>
                <a:gd name="T62" fmla="*/ 8 w 27"/>
                <a:gd name="T63" fmla="*/ 31 h 39"/>
                <a:gd name="T64" fmla="*/ 8 w 27"/>
                <a:gd name="T65" fmla="*/ 31 h 39"/>
                <a:gd name="T66" fmla="*/ 7 w 27"/>
                <a:gd name="T67" fmla="*/ 28 h 39"/>
                <a:gd name="T68" fmla="*/ 7 w 27"/>
                <a:gd name="T69" fmla="*/ 28 h 39"/>
                <a:gd name="T70" fmla="*/ 6 w 27"/>
                <a:gd name="T71" fmla="*/ 20 h 39"/>
                <a:gd name="T72" fmla="*/ 8 w 27"/>
                <a:gd name="T73" fmla="*/ 19 h 39"/>
                <a:gd name="T74" fmla="*/ 16 w 27"/>
                <a:gd name="T75" fmla="*/ 22 h 39"/>
                <a:gd name="T76" fmla="*/ 8 w 27"/>
                <a:gd name="T77" fmla="*/ 15 h 39"/>
                <a:gd name="T78" fmla="*/ 9 w 27"/>
                <a:gd name="T79" fmla="*/ 15 h 39"/>
                <a:gd name="T80" fmla="*/ 27 w 27"/>
                <a:gd name="T81" fmla="*/ 19 h 39"/>
                <a:gd name="T82" fmla="*/ 24 w 27"/>
                <a:gd name="T83" fmla="*/ 17 h 39"/>
                <a:gd name="T84" fmla="*/ 27 w 27"/>
                <a:gd name="T85" fmla="*/ 19 h 39"/>
                <a:gd name="T86" fmla="*/ 9 w 27"/>
                <a:gd name="T87" fmla="*/ 15 h 39"/>
                <a:gd name="T88" fmla="*/ 8 w 27"/>
                <a:gd name="T89" fmla="*/ 15 h 39"/>
                <a:gd name="T90" fmla="*/ 8 w 27"/>
                <a:gd name="T91" fmla="*/ 11 h 39"/>
                <a:gd name="T92" fmla="*/ 8 w 27"/>
                <a:gd name="T93" fmla="*/ 11 h 39"/>
                <a:gd name="T94" fmla="*/ 8 w 27"/>
                <a:gd name="T95" fmla="*/ 11 h 39"/>
                <a:gd name="T96" fmla="*/ 8 w 27"/>
                <a:gd name="T97" fmla="*/ 11 h 39"/>
                <a:gd name="T98" fmla="*/ 8 w 27"/>
                <a:gd name="T99" fmla="*/ 11 h 39"/>
                <a:gd name="T100" fmla="*/ 22 w 27"/>
                <a:gd name="T101" fmla="*/ 9 h 39"/>
                <a:gd name="T102" fmla="*/ 22 w 27"/>
                <a:gd name="T103" fmla="*/ 9 h 39"/>
                <a:gd name="T104" fmla="*/ 8 w 27"/>
                <a:gd name="T105" fmla="*/ 11 h 39"/>
                <a:gd name="T106" fmla="*/ 9 w 27"/>
                <a:gd name="T107" fmla="*/ 8 h 39"/>
                <a:gd name="T108" fmla="*/ 9 w 27"/>
                <a:gd name="T109" fmla="*/ 8 h 39"/>
                <a:gd name="T110" fmla="*/ 9 w 27"/>
                <a:gd name="T111" fmla="*/ 7 h 39"/>
                <a:gd name="T112" fmla="*/ 9 w 27"/>
                <a:gd name="T113" fmla="*/ 7 h 39"/>
                <a:gd name="T114" fmla="*/ 9 w 27"/>
                <a:gd name="T115" fmla="*/ 7 h 39"/>
                <a:gd name="T116" fmla="*/ 9 w 27"/>
                <a:gd name="T117" fmla="*/ 7 h 39"/>
                <a:gd name="T118" fmla="*/ 22 w 27"/>
                <a:gd name="T119" fmla="*/ 0 h 39"/>
                <a:gd name="T120" fmla="*/ 20 w 27"/>
                <a:gd name="T1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7" h="39">
                  <a:moveTo>
                    <a:pt x="16" y="34"/>
                  </a:moveTo>
                  <a:cubicBezTo>
                    <a:pt x="18" y="35"/>
                    <a:pt x="19" y="36"/>
                    <a:pt x="20" y="36"/>
                  </a:cubicBezTo>
                  <a:cubicBezTo>
                    <a:pt x="21" y="36"/>
                    <a:pt x="22" y="36"/>
                    <a:pt x="22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1" y="35"/>
                    <a:pt x="21" y="35"/>
                    <a:pt x="20" y="35"/>
                  </a:cubicBezTo>
                  <a:cubicBezTo>
                    <a:pt x="19" y="35"/>
                    <a:pt x="17" y="35"/>
                    <a:pt x="16" y="34"/>
                  </a:cubicBezTo>
                  <a:moveTo>
                    <a:pt x="8" y="11"/>
                  </a:move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9" y="12"/>
                    <a:pt x="9" y="12"/>
                  </a:cubicBezTo>
                  <a:cubicBezTo>
                    <a:pt x="9" y="12"/>
                    <a:pt x="8" y="11"/>
                    <a:pt x="8" y="11"/>
                  </a:cubicBezTo>
                  <a:moveTo>
                    <a:pt x="20" y="0"/>
                  </a:moveTo>
                  <a:cubicBezTo>
                    <a:pt x="14" y="0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7"/>
                    <a:pt x="5" y="8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11"/>
                    <a:pt x="3" y="12"/>
                    <a:pt x="3" y="13"/>
                  </a:cubicBezTo>
                  <a:cubicBezTo>
                    <a:pt x="3" y="15"/>
                    <a:pt x="3" y="16"/>
                    <a:pt x="3" y="18"/>
                  </a:cubicBezTo>
                  <a:cubicBezTo>
                    <a:pt x="3" y="19"/>
                    <a:pt x="3" y="19"/>
                    <a:pt x="2" y="20"/>
                  </a:cubicBezTo>
                  <a:cubicBezTo>
                    <a:pt x="2" y="20"/>
                    <a:pt x="2" y="21"/>
                    <a:pt x="1" y="21"/>
                  </a:cubicBezTo>
                  <a:cubicBezTo>
                    <a:pt x="0" y="22"/>
                    <a:pt x="0" y="22"/>
                    <a:pt x="0" y="23"/>
                  </a:cubicBezTo>
                  <a:cubicBezTo>
                    <a:pt x="0" y="26"/>
                    <a:pt x="1" y="29"/>
                    <a:pt x="5" y="32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6" y="34"/>
                    <a:pt x="6" y="34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10" y="37"/>
                    <a:pt x="14" y="39"/>
                    <a:pt x="16" y="39"/>
                  </a:cubicBezTo>
                  <a:cubicBezTo>
                    <a:pt x="17" y="39"/>
                    <a:pt x="17" y="39"/>
                    <a:pt x="18" y="38"/>
                  </a:cubicBezTo>
                  <a:cubicBezTo>
                    <a:pt x="14" y="38"/>
                    <a:pt x="6" y="32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1"/>
                  </a:cubicBezTo>
                  <a:cubicBezTo>
                    <a:pt x="9" y="31"/>
                    <a:pt x="8" y="31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1" y="24"/>
                    <a:pt x="3" y="22"/>
                    <a:pt x="6" y="20"/>
                  </a:cubicBezTo>
                  <a:cubicBezTo>
                    <a:pt x="6" y="19"/>
                    <a:pt x="7" y="19"/>
                    <a:pt x="8" y="19"/>
                  </a:cubicBezTo>
                  <a:cubicBezTo>
                    <a:pt x="11" y="19"/>
                    <a:pt x="14" y="21"/>
                    <a:pt x="16" y="22"/>
                  </a:cubicBezTo>
                  <a:cubicBezTo>
                    <a:pt x="15" y="19"/>
                    <a:pt x="5" y="17"/>
                    <a:pt x="8" y="15"/>
                  </a:cubicBezTo>
                  <a:cubicBezTo>
                    <a:pt x="8" y="15"/>
                    <a:pt x="8" y="15"/>
                    <a:pt x="9" y="15"/>
                  </a:cubicBezTo>
                  <a:cubicBezTo>
                    <a:pt x="13" y="15"/>
                    <a:pt x="22" y="18"/>
                    <a:pt x="27" y="19"/>
                  </a:cubicBezTo>
                  <a:cubicBezTo>
                    <a:pt x="26" y="19"/>
                    <a:pt x="25" y="18"/>
                    <a:pt x="24" y="17"/>
                  </a:cubicBezTo>
                  <a:cubicBezTo>
                    <a:pt x="25" y="18"/>
                    <a:pt x="26" y="19"/>
                    <a:pt x="27" y="19"/>
                  </a:cubicBezTo>
                  <a:cubicBezTo>
                    <a:pt x="22" y="18"/>
                    <a:pt x="13" y="15"/>
                    <a:pt x="9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0" y="8"/>
                    <a:pt x="16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16" y="9"/>
                    <a:pt x="10" y="8"/>
                    <a:pt x="8" y="1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8" y="8"/>
                    <a:pt x="8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2" y="3"/>
                    <a:pt x="18" y="1"/>
                    <a:pt x="22" y="0"/>
                  </a:cubicBezTo>
                  <a:cubicBezTo>
                    <a:pt x="22" y="0"/>
                    <a:pt x="21" y="0"/>
                    <a:pt x="2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" name="Freeform 917">
              <a:extLst>
                <a:ext uri="{FF2B5EF4-FFF2-40B4-BE49-F238E27FC236}">
                  <a16:creationId xmlns:a16="http://schemas.microsoft.com/office/drawing/2014/main" id="{391D9A0A-C3F9-4A0B-9108-2FD5FD71BBA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73300" y="6227763"/>
              <a:ext cx="169863" cy="214313"/>
            </a:xfrm>
            <a:custGeom>
              <a:avLst/>
              <a:gdLst>
                <a:gd name="T0" fmla="*/ 11 w 37"/>
                <a:gd name="T1" fmla="*/ 0 h 46"/>
                <a:gd name="T2" fmla="*/ 2 w 37"/>
                <a:gd name="T3" fmla="*/ 14 h 46"/>
                <a:gd name="T4" fmla="*/ 2 w 37"/>
                <a:gd name="T5" fmla="*/ 14 h 46"/>
                <a:gd name="T6" fmla="*/ 2 w 37"/>
                <a:gd name="T7" fmla="*/ 14 h 46"/>
                <a:gd name="T8" fmla="*/ 0 w 37"/>
                <a:gd name="T9" fmla="*/ 26 h 46"/>
                <a:gd name="T10" fmla="*/ 0 w 37"/>
                <a:gd name="T11" fmla="*/ 30 h 46"/>
                <a:gd name="T12" fmla="*/ 4 w 37"/>
                <a:gd name="T13" fmla="*/ 33 h 46"/>
                <a:gd name="T14" fmla="*/ 7 w 37"/>
                <a:gd name="T15" fmla="*/ 35 h 46"/>
                <a:gd name="T16" fmla="*/ 8 w 37"/>
                <a:gd name="T17" fmla="*/ 37 h 46"/>
                <a:gd name="T18" fmla="*/ 8 w 37"/>
                <a:gd name="T19" fmla="*/ 39 h 46"/>
                <a:gd name="T20" fmla="*/ 8 w 37"/>
                <a:gd name="T21" fmla="*/ 40 h 46"/>
                <a:gd name="T22" fmla="*/ 10 w 37"/>
                <a:gd name="T23" fmla="*/ 44 h 46"/>
                <a:gd name="T24" fmla="*/ 22 w 37"/>
                <a:gd name="T25" fmla="*/ 46 h 46"/>
                <a:gd name="T26" fmla="*/ 22 w 37"/>
                <a:gd name="T27" fmla="*/ 46 h 46"/>
                <a:gd name="T28" fmla="*/ 37 w 37"/>
                <a:gd name="T29" fmla="*/ 38 h 46"/>
                <a:gd name="T30" fmla="*/ 23 w 37"/>
                <a:gd name="T31" fmla="*/ 43 h 46"/>
                <a:gd name="T32" fmla="*/ 14 w 37"/>
                <a:gd name="T33" fmla="*/ 38 h 46"/>
                <a:gd name="T34" fmla="*/ 16 w 37"/>
                <a:gd name="T35" fmla="*/ 39 h 46"/>
                <a:gd name="T36" fmla="*/ 35 w 37"/>
                <a:gd name="T37" fmla="*/ 26 h 46"/>
                <a:gd name="T38" fmla="*/ 15 w 37"/>
                <a:gd name="T39" fmla="*/ 37 h 46"/>
                <a:gd name="T40" fmla="*/ 13 w 37"/>
                <a:gd name="T41" fmla="*/ 36 h 46"/>
                <a:gd name="T42" fmla="*/ 23 w 37"/>
                <a:gd name="T43" fmla="*/ 24 h 46"/>
                <a:gd name="T44" fmla="*/ 11 w 37"/>
                <a:gd name="T45" fmla="*/ 33 h 46"/>
                <a:gd name="T46" fmla="*/ 21 w 37"/>
                <a:gd name="T47" fmla="*/ 21 h 46"/>
                <a:gd name="T48" fmla="*/ 9 w 37"/>
                <a:gd name="T49" fmla="*/ 29 h 46"/>
                <a:gd name="T50" fmla="*/ 8 w 37"/>
                <a:gd name="T51" fmla="*/ 28 h 46"/>
                <a:gd name="T52" fmla="*/ 23 w 37"/>
                <a:gd name="T53" fmla="*/ 14 h 46"/>
                <a:gd name="T54" fmla="*/ 22 w 37"/>
                <a:gd name="T55" fmla="*/ 14 h 46"/>
                <a:gd name="T56" fmla="*/ 12 w 37"/>
                <a:gd name="T57" fmla="*/ 20 h 46"/>
                <a:gd name="T58" fmla="*/ 6 w 37"/>
                <a:gd name="T59" fmla="*/ 26 h 46"/>
                <a:gd name="T60" fmla="*/ 6 w 37"/>
                <a:gd name="T61" fmla="*/ 26 h 46"/>
                <a:gd name="T62" fmla="*/ 18 w 37"/>
                <a:gd name="T63" fmla="*/ 7 h 46"/>
                <a:gd name="T64" fmla="*/ 2 w 37"/>
                <a:gd name="T65" fmla="*/ 25 h 46"/>
                <a:gd name="T66" fmla="*/ 2 w 37"/>
                <a:gd name="T67" fmla="*/ 22 h 46"/>
                <a:gd name="T68" fmla="*/ 11 w 37"/>
                <a:gd name="T6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" h="46">
                  <a:moveTo>
                    <a:pt x="11" y="0"/>
                  </a:moveTo>
                  <a:cubicBezTo>
                    <a:pt x="6" y="3"/>
                    <a:pt x="2" y="12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8"/>
                    <a:pt x="0" y="23"/>
                    <a:pt x="0" y="26"/>
                  </a:cubicBezTo>
                  <a:cubicBezTo>
                    <a:pt x="0" y="28"/>
                    <a:pt x="0" y="29"/>
                    <a:pt x="0" y="30"/>
                  </a:cubicBezTo>
                  <a:cubicBezTo>
                    <a:pt x="1" y="32"/>
                    <a:pt x="2" y="33"/>
                    <a:pt x="4" y="33"/>
                  </a:cubicBezTo>
                  <a:cubicBezTo>
                    <a:pt x="5" y="33"/>
                    <a:pt x="7" y="34"/>
                    <a:pt x="7" y="35"/>
                  </a:cubicBezTo>
                  <a:cubicBezTo>
                    <a:pt x="8" y="36"/>
                    <a:pt x="8" y="37"/>
                    <a:pt x="8" y="37"/>
                  </a:cubicBezTo>
                  <a:cubicBezTo>
                    <a:pt x="8" y="38"/>
                    <a:pt x="8" y="39"/>
                    <a:pt x="8" y="39"/>
                  </a:cubicBezTo>
                  <a:cubicBezTo>
                    <a:pt x="8" y="39"/>
                    <a:pt x="8" y="40"/>
                    <a:pt x="8" y="40"/>
                  </a:cubicBezTo>
                  <a:cubicBezTo>
                    <a:pt x="8" y="42"/>
                    <a:pt x="9" y="43"/>
                    <a:pt x="10" y="44"/>
                  </a:cubicBezTo>
                  <a:cubicBezTo>
                    <a:pt x="13" y="45"/>
                    <a:pt x="17" y="46"/>
                    <a:pt x="22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33" y="43"/>
                    <a:pt x="34" y="41"/>
                    <a:pt x="37" y="38"/>
                  </a:cubicBezTo>
                  <a:cubicBezTo>
                    <a:pt x="31" y="41"/>
                    <a:pt x="27" y="43"/>
                    <a:pt x="23" y="43"/>
                  </a:cubicBezTo>
                  <a:cubicBezTo>
                    <a:pt x="17" y="43"/>
                    <a:pt x="14" y="40"/>
                    <a:pt x="14" y="38"/>
                  </a:cubicBezTo>
                  <a:cubicBezTo>
                    <a:pt x="14" y="39"/>
                    <a:pt x="15" y="39"/>
                    <a:pt x="16" y="39"/>
                  </a:cubicBezTo>
                  <a:cubicBezTo>
                    <a:pt x="22" y="39"/>
                    <a:pt x="32" y="35"/>
                    <a:pt x="35" y="26"/>
                  </a:cubicBezTo>
                  <a:cubicBezTo>
                    <a:pt x="33" y="31"/>
                    <a:pt x="20" y="37"/>
                    <a:pt x="15" y="37"/>
                  </a:cubicBezTo>
                  <a:cubicBezTo>
                    <a:pt x="13" y="37"/>
                    <a:pt x="13" y="36"/>
                    <a:pt x="13" y="36"/>
                  </a:cubicBezTo>
                  <a:cubicBezTo>
                    <a:pt x="12" y="32"/>
                    <a:pt x="19" y="29"/>
                    <a:pt x="23" y="24"/>
                  </a:cubicBezTo>
                  <a:cubicBezTo>
                    <a:pt x="19" y="25"/>
                    <a:pt x="13" y="32"/>
                    <a:pt x="11" y="33"/>
                  </a:cubicBezTo>
                  <a:cubicBezTo>
                    <a:pt x="10" y="29"/>
                    <a:pt x="19" y="23"/>
                    <a:pt x="21" y="21"/>
                  </a:cubicBezTo>
                  <a:cubicBezTo>
                    <a:pt x="15" y="23"/>
                    <a:pt x="10" y="29"/>
                    <a:pt x="9" y="29"/>
                  </a:cubicBezTo>
                  <a:cubicBezTo>
                    <a:pt x="9" y="29"/>
                    <a:pt x="8" y="29"/>
                    <a:pt x="8" y="28"/>
                  </a:cubicBezTo>
                  <a:cubicBezTo>
                    <a:pt x="8" y="26"/>
                    <a:pt x="18" y="15"/>
                    <a:pt x="23" y="14"/>
                  </a:cubicBezTo>
                  <a:cubicBezTo>
                    <a:pt x="23" y="14"/>
                    <a:pt x="22" y="14"/>
                    <a:pt x="22" y="14"/>
                  </a:cubicBezTo>
                  <a:cubicBezTo>
                    <a:pt x="19" y="14"/>
                    <a:pt x="15" y="17"/>
                    <a:pt x="12" y="20"/>
                  </a:cubicBezTo>
                  <a:cubicBezTo>
                    <a:pt x="9" y="23"/>
                    <a:pt x="7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3"/>
                    <a:pt x="11" y="10"/>
                    <a:pt x="18" y="7"/>
                  </a:cubicBezTo>
                  <a:cubicBezTo>
                    <a:pt x="7" y="8"/>
                    <a:pt x="3" y="25"/>
                    <a:pt x="2" y="25"/>
                  </a:cubicBezTo>
                  <a:cubicBezTo>
                    <a:pt x="2" y="25"/>
                    <a:pt x="2" y="24"/>
                    <a:pt x="2" y="22"/>
                  </a:cubicBezTo>
                  <a:cubicBezTo>
                    <a:pt x="2" y="11"/>
                    <a:pt x="7" y="7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9" name="Freeform 918">
              <a:extLst>
                <a:ext uri="{FF2B5EF4-FFF2-40B4-BE49-F238E27FC236}">
                  <a16:creationId xmlns:a16="http://schemas.microsoft.com/office/drawing/2014/main" id="{7ED55297-4172-4268-A47F-108000D3032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82800" y="6423026"/>
              <a:ext cx="152400" cy="115888"/>
            </a:xfrm>
            <a:custGeom>
              <a:avLst/>
              <a:gdLst>
                <a:gd name="T0" fmla="*/ 19 w 33"/>
                <a:gd name="T1" fmla="*/ 0 h 25"/>
                <a:gd name="T2" fmla="*/ 19 w 33"/>
                <a:gd name="T3" fmla="*/ 0 h 25"/>
                <a:gd name="T4" fmla="*/ 3 w 33"/>
                <a:gd name="T5" fmla="*/ 18 h 25"/>
                <a:gd name="T6" fmla="*/ 3 w 33"/>
                <a:gd name="T7" fmla="*/ 18 h 25"/>
                <a:gd name="T8" fmla="*/ 12 w 33"/>
                <a:gd name="T9" fmla="*/ 0 h 25"/>
                <a:gd name="T10" fmla="*/ 12 w 33"/>
                <a:gd name="T11" fmla="*/ 0 h 25"/>
                <a:gd name="T12" fmla="*/ 7 w 33"/>
                <a:gd name="T13" fmla="*/ 6 h 25"/>
                <a:gd name="T14" fmla="*/ 7 w 33"/>
                <a:gd name="T15" fmla="*/ 6 h 25"/>
                <a:gd name="T16" fmla="*/ 6 w 33"/>
                <a:gd name="T17" fmla="*/ 7 h 25"/>
                <a:gd name="T18" fmla="*/ 6 w 33"/>
                <a:gd name="T19" fmla="*/ 7 h 25"/>
                <a:gd name="T20" fmla="*/ 6 w 33"/>
                <a:gd name="T21" fmla="*/ 7 h 25"/>
                <a:gd name="T22" fmla="*/ 6 w 33"/>
                <a:gd name="T23" fmla="*/ 9 h 25"/>
                <a:gd name="T24" fmla="*/ 0 w 33"/>
                <a:gd name="T25" fmla="*/ 20 h 25"/>
                <a:gd name="T26" fmla="*/ 2 w 33"/>
                <a:gd name="T27" fmla="*/ 22 h 25"/>
                <a:gd name="T28" fmla="*/ 6 w 33"/>
                <a:gd name="T29" fmla="*/ 24 h 25"/>
                <a:gd name="T30" fmla="*/ 8 w 33"/>
                <a:gd name="T31" fmla="*/ 25 h 25"/>
                <a:gd name="T32" fmla="*/ 32 w 33"/>
                <a:gd name="T33" fmla="*/ 12 h 25"/>
                <a:gd name="T34" fmla="*/ 33 w 33"/>
                <a:gd name="T35" fmla="*/ 10 h 25"/>
                <a:gd name="T36" fmla="*/ 14 w 33"/>
                <a:gd name="T37" fmla="*/ 22 h 25"/>
                <a:gd name="T38" fmla="*/ 16 w 33"/>
                <a:gd name="T39" fmla="*/ 19 h 25"/>
                <a:gd name="T40" fmla="*/ 28 w 33"/>
                <a:gd name="T41" fmla="*/ 4 h 25"/>
                <a:gd name="T42" fmla="*/ 27 w 33"/>
                <a:gd name="T43" fmla="*/ 6 h 25"/>
                <a:gd name="T44" fmla="*/ 7 w 33"/>
                <a:gd name="T45" fmla="*/ 22 h 25"/>
                <a:gd name="T46" fmla="*/ 7 w 33"/>
                <a:gd name="T47" fmla="*/ 21 h 25"/>
                <a:gd name="T48" fmla="*/ 17 w 33"/>
                <a:gd name="T49" fmla="*/ 9 h 25"/>
                <a:gd name="T50" fmla="*/ 17 w 33"/>
                <a:gd name="T51" fmla="*/ 9 h 25"/>
                <a:gd name="T52" fmla="*/ 5 w 33"/>
                <a:gd name="T53" fmla="*/ 20 h 25"/>
                <a:gd name="T54" fmla="*/ 5 w 33"/>
                <a:gd name="T55" fmla="*/ 20 h 25"/>
                <a:gd name="T56" fmla="*/ 19 w 33"/>
                <a:gd name="T5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3" h="25"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6" y="1"/>
                    <a:pt x="5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4"/>
                    <a:pt x="14" y="1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0"/>
                    <a:pt x="8" y="4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7"/>
                    <a:pt x="7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9"/>
                  </a:cubicBezTo>
                  <a:cubicBezTo>
                    <a:pt x="2" y="15"/>
                    <a:pt x="0" y="19"/>
                    <a:pt x="0" y="20"/>
                  </a:cubicBezTo>
                  <a:cubicBezTo>
                    <a:pt x="0" y="21"/>
                    <a:pt x="1" y="22"/>
                    <a:pt x="2" y="22"/>
                  </a:cubicBezTo>
                  <a:cubicBezTo>
                    <a:pt x="4" y="23"/>
                    <a:pt x="2" y="24"/>
                    <a:pt x="6" y="24"/>
                  </a:cubicBezTo>
                  <a:cubicBezTo>
                    <a:pt x="7" y="25"/>
                    <a:pt x="7" y="25"/>
                    <a:pt x="8" y="25"/>
                  </a:cubicBezTo>
                  <a:cubicBezTo>
                    <a:pt x="12" y="25"/>
                    <a:pt x="24" y="20"/>
                    <a:pt x="32" y="12"/>
                  </a:cubicBezTo>
                  <a:cubicBezTo>
                    <a:pt x="32" y="11"/>
                    <a:pt x="33" y="11"/>
                    <a:pt x="33" y="10"/>
                  </a:cubicBezTo>
                  <a:cubicBezTo>
                    <a:pt x="29" y="15"/>
                    <a:pt x="16" y="22"/>
                    <a:pt x="14" y="22"/>
                  </a:cubicBezTo>
                  <a:cubicBezTo>
                    <a:pt x="13" y="22"/>
                    <a:pt x="14" y="21"/>
                    <a:pt x="16" y="19"/>
                  </a:cubicBezTo>
                  <a:cubicBezTo>
                    <a:pt x="25" y="12"/>
                    <a:pt x="29" y="4"/>
                    <a:pt x="28" y="4"/>
                  </a:cubicBezTo>
                  <a:cubicBezTo>
                    <a:pt x="28" y="4"/>
                    <a:pt x="27" y="5"/>
                    <a:pt x="27" y="6"/>
                  </a:cubicBezTo>
                  <a:cubicBezTo>
                    <a:pt x="23" y="11"/>
                    <a:pt x="9" y="22"/>
                    <a:pt x="7" y="22"/>
                  </a:cubicBezTo>
                  <a:cubicBezTo>
                    <a:pt x="7" y="22"/>
                    <a:pt x="7" y="21"/>
                    <a:pt x="7" y="21"/>
                  </a:cubicBezTo>
                  <a:cubicBezTo>
                    <a:pt x="7" y="20"/>
                    <a:pt x="20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4" y="10"/>
                    <a:pt x="6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" y="16"/>
                    <a:pt x="21" y="0"/>
                    <a:pt x="19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0" name="Freeform 919">
              <a:extLst>
                <a:ext uri="{FF2B5EF4-FFF2-40B4-BE49-F238E27FC236}">
                  <a16:creationId xmlns:a16="http://schemas.microsoft.com/office/drawing/2014/main" id="{70438534-5531-4F4A-B9B8-06788915EC2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54212" y="6191251"/>
              <a:ext cx="73025" cy="161925"/>
            </a:xfrm>
            <a:custGeom>
              <a:avLst/>
              <a:gdLst>
                <a:gd name="T0" fmla="*/ 7 w 16"/>
                <a:gd name="T1" fmla="*/ 0 h 35"/>
                <a:gd name="T2" fmla="*/ 9 w 16"/>
                <a:gd name="T3" fmla="*/ 3 h 35"/>
                <a:gd name="T4" fmla="*/ 14 w 16"/>
                <a:gd name="T5" fmla="*/ 23 h 35"/>
                <a:gd name="T6" fmla="*/ 13 w 16"/>
                <a:gd name="T7" fmla="*/ 25 h 35"/>
                <a:gd name="T8" fmla="*/ 9 w 16"/>
                <a:gd name="T9" fmla="*/ 9 h 35"/>
                <a:gd name="T10" fmla="*/ 7 w 16"/>
                <a:gd name="T11" fmla="*/ 7 h 35"/>
                <a:gd name="T12" fmla="*/ 8 w 16"/>
                <a:gd name="T13" fmla="*/ 13 h 35"/>
                <a:gd name="T14" fmla="*/ 10 w 16"/>
                <a:gd name="T15" fmla="*/ 26 h 35"/>
                <a:gd name="T16" fmla="*/ 10 w 16"/>
                <a:gd name="T17" fmla="*/ 26 h 35"/>
                <a:gd name="T18" fmla="*/ 3 w 16"/>
                <a:gd name="T19" fmla="*/ 7 h 35"/>
                <a:gd name="T20" fmla="*/ 0 w 16"/>
                <a:gd name="T21" fmla="*/ 5 h 35"/>
                <a:gd name="T22" fmla="*/ 1 w 16"/>
                <a:gd name="T23" fmla="*/ 9 h 35"/>
                <a:gd name="T24" fmla="*/ 1 w 16"/>
                <a:gd name="T25" fmla="*/ 9 h 35"/>
                <a:gd name="T26" fmla="*/ 1 w 16"/>
                <a:gd name="T27" fmla="*/ 9 h 35"/>
                <a:gd name="T28" fmla="*/ 3 w 16"/>
                <a:gd name="T29" fmla="*/ 14 h 35"/>
                <a:gd name="T30" fmla="*/ 12 w 16"/>
                <a:gd name="T31" fmla="*/ 35 h 35"/>
                <a:gd name="T32" fmla="*/ 16 w 16"/>
                <a:gd name="T33" fmla="*/ 23 h 35"/>
                <a:gd name="T34" fmla="*/ 16 w 16"/>
                <a:gd name="T35" fmla="*/ 18 h 35"/>
                <a:gd name="T36" fmla="*/ 15 w 16"/>
                <a:gd name="T37" fmla="*/ 11 h 35"/>
                <a:gd name="T38" fmla="*/ 15 w 16"/>
                <a:gd name="T39" fmla="*/ 11 h 35"/>
                <a:gd name="T40" fmla="*/ 8 w 16"/>
                <a:gd name="T41" fmla="*/ 1 h 35"/>
                <a:gd name="T42" fmla="*/ 7 w 16"/>
                <a:gd name="T4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35">
                  <a:moveTo>
                    <a:pt x="7" y="0"/>
                  </a:moveTo>
                  <a:cubicBezTo>
                    <a:pt x="7" y="0"/>
                    <a:pt x="7" y="1"/>
                    <a:pt x="9" y="3"/>
                  </a:cubicBezTo>
                  <a:cubicBezTo>
                    <a:pt x="12" y="7"/>
                    <a:pt x="15" y="14"/>
                    <a:pt x="14" y="23"/>
                  </a:cubicBezTo>
                  <a:cubicBezTo>
                    <a:pt x="14" y="24"/>
                    <a:pt x="13" y="25"/>
                    <a:pt x="13" y="25"/>
                  </a:cubicBezTo>
                  <a:cubicBezTo>
                    <a:pt x="12" y="25"/>
                    <a:pt x="11" y="15"/>
                    <a:pt x="9" y="9"/>
                  </a:cubicBezTo>
                  <a:cubicBezTo>
                    <a:pt x="8" y="7"/>
                    <a:pt x="8" y="7"/>
                    <a:pt x="7" y="7"/>
                  </a:cubicBezTo>
                  <a:cubicBezTo>
                    <a:pt x="7" y="7"/>
                    <a:pt x="7" y="10"/>
                    <a:pt x="8" y="13"/>
                  </a:cubicBezTo>
                  <a:cubicBezTo>
                    <a:pt x="10" y="18"/>
                    <a:pt x="11" y="24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6" y="12"/>
                    <a:pt x="3" y="7"/>
                  </a:cubicBezTo>
                  <a:cubicBezTo>
                    <a:pt x="1" y="5"/>
                    <a:pt x="1" y="5"/>
                    <a:pt x="0" y="5"/>
                  </a:cubicBezTo>
                  <a:cubicBezTo>
                    <a:pt x="0" y="5"/>
                    <a:pt x="0" y="6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11"/>
                    <a:pt x="2" y="13"/>
                    <a:pt x="3" y="14"/>
                  </a:cubicBezTo>
                  <a:cubicBezTo>
                    <a:pt x="7" y="24"/>
                    <a:pt x="9" y="35"/>
                    <a:pt x="12" y="35"/>
                  </a:cubicBezTo>
                  <a:cubicBezTo>
                    <a:pt x="13" y="35"/>
                    <a:pt x="14" y="31"/>
                    <a:pt x="16" y="23"/>
                  </a:cubicBezTo>
                  <a:cubicBezTo>
                    <a:pt x="16" y="22"/>
                    <a:pt x="16" y="20"/>
                    <a:pt x="16" y="18"/>
                  </a:cubicBezTo>
                  <a:cubicBezTo>
                    <a:pt x="16" y="16"/>
                    <a:pt x="16" y="14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3" y="3"/>
                    <a:pt x="8" y="1"/>
                  </a:cubicBezTo>
                  <a:cubicBezTo>
                    <a:pt x="8" y="0"/>
                    <a:pt x="8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1" name="Freeform 920">
              <a:extLst>
                <a:ext uri="{FF2B5EF4-FFF2-40B4-BE49-F238E27FC236}">
                  <a16:creationId xmlns:a16="http://schemas.microsoft.com/office/drawing/2014/main" id="{5F8F4AFD-A713-4956-B467-1047099262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03450" y="5788026"/>
              <a:ext cx="133350" cy="79375"/>
            </a:xfrm>
            <a:custGeom>
              <a:avLst/>
              <a:gdLst>
                <a:gd name="T0" fmla="*/ 1 w 29"/>
                <a:gd name="T1" fmla="*/ 0 h 17"/>
                <a:gd name="T2" fmla="*/ 0 w 29"/>
                <a:gd name="T3" fmla="*/ 1 h 17"/>
                <a:gd name="T4" fmla="*/ 15 w 29"/>
                <a:gd name="T5" fmla="*/ 16 h 17"/>
                <a:gd name="T6" fmla="*/ 17 w 29"/>
                <a:gd name="T7" fmla="*/ 17 h 17"/>
                <a:gd name="T8" fmla="*/ 7 w 29"/>
                <a:gd name="T9" fmla="*/ 6 h 17"/>
                <a:gd name="T10" fmla="*/ 7 w 29"/>
                <a:gd name="T11" fmla="*/ 6 h 17"/>
                <a:gd name="T12" fmla="*/ 20 w 29"/>
                <a:gd name="T13" fmla="*/ 14 h 17"/>
                <a:gd name="T14" fmla="*/ 20 w 29"/>
                <a:gd name="T15" fmla="*/ 13 h 17"/>
                <a:gd name="T16" fmla="*/ 8 w 29"/>
                <a:gd name="T17" fmla="*/ 4 h 17"/>
                <a:gd name="T18" fmla="*/ 10 w 29"/>
                <a:gd name="T19" fmla="*/ 5 h 17"/>
                <a:gd name="T20" fmla="*/ 29 w 29"/>
                <a:gd name="T21" fmla="*/ 15 h 17"/>
                <a:gd name="T22" fmla="*/ 29 w 29"/>
                <a:gd name="T23" fmla="*/ 14 h 17"/>
                <a:gd name="T24" fmla="*/ 28 w 29"/>
                <a:gd name="T25" fmla="*/ 12 h 17"/>
                <a:gd name="T26" fmla="*/ 28 w 29"/>
                <a:gd name="T27" fmla="*/ 12 h 17"/>
                <a:gd name="T28" fmla="*/ 7 w 29"/>
                <a:gd name="T29" fmla="*/ 2 h 17"/>
                <a:gd name="T30" fmla="*/ 1 w 29"/>
                <a:gd name="T3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17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3"/>
                    <a:pt x="3" y="7"/>
                    <a:pt x="15" y="16"/>
                  </a:cubicBezTo>
                  <a:cubicBezTo>
                    <a:pt x="16" y="17"/>
                    <a:pt x="16" y="17"/>
                    <a:pt x="17" y="17"/>
                  </a:cubicBezTo>
                  <a:cubicBezTo>
                    <a:pt x="14" y="13"/>
                    <a:pt x="4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9" y="6"/>
                    <a:pt x="19" y="14"/>
                    <a:pt x="20" y="14"/>
                  </a:cubicBezTo>
                  <a:cubicBezTo>
                    <a:pt x="20" y="14"/>
                    <a:pt x="20" y="14"/>
                    <a:pt x="20" y="13"/>
                  </a:cubicBezTo>
                  <a:cubicBezTo>
                    <a:pt x="19" y="11"/>
                    <a:pt x="7" y="4"/>
                    <a:pt x="8" y="4"/>
                  </a:cubicBezTo>
                  <a:cubicBezTo>
                    <a:pt x="8" y="4"/>
                    <a:pt x="9" y="5"/>
                    <a:pt x="10" y="5"/>
                  </a:cubicBezTo>
                  <a:cubicBezTo>
                    <a:pt x="17" y="8"/>
                    <a:pt x="26" y="15"/>
                    <a:pt x="29" y="15"/>
                  </a:cubicBezTo>
                  <a:cubicBezTo>
                    <a:pt x="29" y="15"/>
                    <a:pt x="29" y="14"/>
                    <a:pt x="29" y="14"/>
                  </a:cubicBezTo>
                  <a:cubicBezTo>
                    <a:pt x="29" y="13"/>
                    <a:pt x="29" y="13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0" y="8"/>
                    <a:pt x="13" y="5"/>
                    <a:pt x="7" y="2"/>
                  </a:cubicBezTo>
                  <a:cubicBezTo>
                    <a:pt x="6" y="1"/>
                    <a:pt x="3" y="0"/>
                    <a:pt x="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2" name="Freeform 921">
              <a:extLst>
                <a:ext uri="{FF2B5EF4-FFF2-40B4-BE49-F238E27FC236}">
                  <a16:creationId xmlns:a16="http://schemas.microsoft.com/office/drawing/2014/main" id="{1E342EF0-9F0C-4858-B0C4-E468AA4A56A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36825" y="594042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3" name="Oval 922">
              <a:extLst>
                <a:ext uri="{FF2B5EF4-FFF2-40B4-BE49-F238E27FC236}">
                  <a16:creationId xmlns:a16="http://schemas.microsoft.com/office/drawing/2014/main" id="{587F2CFA-99EB-4BB6-9DEB-C6BEDA16D25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535237" y="5940426"/>
              <a:ext cx="1588" cy="1588"/>
            </a:xfrm>
            <a:prstGeom prst="ellipse">
              <a:avLst/>
            </a:pr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4" name="Freeform 923">
              <a:extLst>
                <a:ext uri="{FF2B5EF4-FFF2-40B4-BE49-F238E27FC236}">
                  <a16:creationId xmlns:a16="http://schemas.microsoft.com/office/drawing/2014/main" id="{8033DF41-88BB-49DD-ADE7-DAA1B07A3B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62212" y="5945188"/>
              <a:ext cx="69850" cy="23813"/>
            </a:xfrm>
            <a:custGeom>
              <a:avLst/>
              <a:gdLst>
                <a:gd name="T0" fmla="*/ 0 w 15"/>
                <a:gd name="T1" fmla="*/ 0 h 5"/>
                <a:gd name="T2" fmla="*/ 15 w 15"/>
                <a:gd name="T3" fmla="*/ 5 h 5"/>
                <a:gd name="T4" fmla="*/ 0 w 15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5">
                  <a:moveTo>
                    <a:pt x="0" y="0"/>
                  </a:moveTo>
                  <a:cubicBezTo>
                    <a:pt x="2" y="1"/>
                    <a:pt x="11" y="3"/>
                    <a:pt x="15" y="5"/>
                  </a:cubicBezTo>
                  <a:cubicBezTo>
                    <a:pt x="10" y="2"/>
                    <a:pt x="2" y="1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5" name="Freeform 924">
              <a:extLst>
                <a:ext uri="{FF2B5EF4-FFF2-40B4-BE49-F238E27FC236}">
                  <a16:creationId xmlns:a16="http://schemas.microsoft.com/office/drawing/2014/main" id="{3F6E0D5E-5C5D-49F1-95F0-FE8C55A69B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47925" y="5940426"/>
              <a:ext cx="88900" cy="38100"/>
            </a:xfrm>
            <a:custGeom>
              <a:avLst/>
              <a:gdLst>
                <a:gd name="T0" fmla="*/ 0 w 19"/>
                <a:gd name="T1" fmla="*/ 0 h 8"/>
                <a:gd name="T2" fmla="*/ 0 w 19"/>
                <a:gd name="T3" fmla="*/ 4 h 8"/>
                <a:gd name="T4" fmla="*/ 1 w 19"/>
                <a:gd name="T5" fmla="*/ 4 h 8"/>
                <a:gd name="T6" fmla="*/ 19 w 19"/>
                <a:gd name="T7" fmla="*/ 8 h 8"/>
                <a:gd name="T8" fmla="*/ 16 w 19"/>
                <a:gd name="T9" fmla="*/ 6 h 8"/>
                <a:gd name="T10" fmla="*/ 1 w 19"/>
                <a:gd name="T11" fmla="*/ 1 h 8"/>
                <a:gd name="T12" fmla="*/ 0 w 1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8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5" y="4"/>
                    <a:pt x="14" y="7"/>
                    <a:pt x="19" y="8"/>
                  </a:cubicBezTo>
                  <a:cubicBezTo>
                    <a:pt x="18" y="8"/>
                    <a:pt x="17" y="7"/>
                    <a:pt x="16" y="6"/>
                  </a:cubicBezTo>
                  <a:cubicBezTo>
                    <a:pt x="12" y="4"/>
                    <a:pt x="3" y="2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6" name="Freeform 925">
              <a:extLst>
                <a:ext uri="{FF2B5EF4-FFF2-40B4-BE49-F238E27FC236}">
                  <a16:creationId xmlns:a16="http://schemas.microsoft.com/office/drawing/2014/main" id="{AE9B7E67-D854-47E3-94D7-FD53602B204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32062" y="5922963"/>
              <a:ext cx="4763" cy="4763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7" name="Freeform 926">
              <a:extLst>
                <a:ext uri="{FF2B5EF4-FFF2-40B4-BE49-F238E27FC236}">
                  <a16:creationId xmlns:a16="http://schemas.microsoft.com/office/drawing/2014/main" id="{AADF7E17-F0FF-42BD-A88F-D74212B1591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32062" y="5922963"/>
              <a:ext cx="4763" cy="4763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" name="Freeform 927">
              <a:extLst>
                <a:ext uri="{FF2B5EF4-FFF2-40B4-BE49-F238E27FC236}">
                  <a16:creationId xmlns:a16="http://schemas.microsoft.com/office/drawing/2014/main" id="{45B7FCA2-13B0-4694-9881-BC023BCE54F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71737" y="5927726"/>
              <a:ext cx="60325" cy="3175"/>
            </a:xfrm>
            <a:custGeom>
              <a:avLst/>
              <a:gdLst>
                <a:gd name="T0" fmla="*/ 7 w 13"/>
                <a:gd name="T1" fmla="*/ 0 h 1"/>
                <a:gd name="T2" fmla="*/ 4 w 13"/>
                <a:gd name="T3" fmla="*/ 0 h 1"/>
                <a:gd name="T4" fmla="*/ 1 w 13"/>
                <a:gd name="T5" fmla="*/ 0 h 1"/>
                <a:gd name="T6" fmla="*/ 0 w 13"/>
                <a:gd name="T7" fmla="*/ 0 h 1"/>
                <a:gd name="T8" fmla="*/ 0 w 13"/>
                <a:gd name="T9" fmla="*/ 0 h 1"/>
                <a:gd name="T10" fmla="*/ 2 w 13"/>
                <a:gd name="T11" fmla="*/ 0 h 1"/>
                <a:gd name="T12" fmla="*/ 5 w 13"/>
                <a:gd name="T13" fmla="*/ 0 h 1"/>
                <a:gd name="T14" fmla="*/ 8 w 13"/>
                <a:gd name="T15" fmla="*/ 0 h 1"/>
                <a:gd name="T16" fmla="*/ 13 w 13"/>
                <a:gd name="T17" fmla="*/ 1 h 1"/>
                <a:gd name="T18" fmla="*/ 13 w 13"/>
                <a:gd name="T19" fmla="*/ 1 h 1"/>
                <a:gd name="T20" fmla="*/ 7 w 13"/>
                <a:gd name="T2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">
                  <a:moveTo>
                    <a:pt x="7" y="0"/>
                  </a:move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6" y="0"/>
                    <a:pt x="7" y="0"/>
                    <a:pt x="8" y="0"/>
                  </a:cubicBezTo>
                  <a:cubicBezTo>
                    <a:pt x="10" y="0"/>
                    <a:pt x="12" y="0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0"/>
                    <a:pt x="10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9" name="Freeform 928">
              <a:extLst>
                <a:ext uri="{FF2B5EF4-FFF2-40B4-BE49-F238E27FC236}">
                  <a16:creationId xmlns:a16="http://schemas.microsoft.com/office/drawing/2014/main" id="{788D4D9D-C5F2-42DE-8799-C8D38AD107D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71737" y="5927726"/>
              <a:ext cx="65088" cy="12700"/>
            </a:xfrm>
            <a:custGeom>
              <a:avLst/>
              <a:gdLst>
                <a:gd name="T0" fmla="*/ 1 w 14"/>
                <a:gd name="T1" fmla="*/ 0 h 3"/>
                <a:gd name="T2" fmla="*/ 0 w 14"/>
                <a:gd name="T3" fmla="*/ 3 h 3"/>
                <a:gd name="T4" fmla="*/ 14 w 14"/>
                <a:gd name="T5" fmla="*/ 1 h 3"/>
                <a:gd name="T6" fmla="*/ 9 w 14"/>
                <a:gd name="T7" fmla="*/ 0 h 3"/>
                <a:gd name="T8" fmla="*/ 6 w 14"/>
                <a:gd name="T9" fmla="*/ 0 h 3"/>
                <a:gd name="T10" fmla="*/ 3 w 14"/>
                <a:gd name="T11" fmla="*/ 0 h 3"/>
                <a:gd name="T12" fmla="*/ 1 w 14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">
                  <a:moveTo>
                    <a:pt x="1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8" y="1"/>
                    <a:pt x="14" y="1"/>
                  </a:cubicBezTo>
                  <a:cubicBezTo>
                    <a:pt x="13" y="0"/>
                    <a:pt x="11" y="0"/>
                    <a:pt x="9" y="0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0" name="Freeform 929">
              <a:extLst>
                <a:ext uri="{FF2B5EF4-FFF2-40B4-BE49-F238E27FC236}">
                  <a16:creationId xmlns:a16="http://schemas.microsoft.com/office/drawing/2014/main" id="{F88E3AC3-E62F-4DE9-9FEE-BE06CCB667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98725" y="6034088"/>
              <a:ext cx="33338" cy="12700"/>
            </a:xfrm>
            <a:custGeom>
              <a:avLst/>
              <a:gdLst>
                <a:gd name="T0" fmla="*/ 0 w 7"/>
                <a:gd name="T1" fmla="*/ 0 h 3"/>
                <a:gd name="T2" fmla="*/ 4 w 7"/>
                <a:gd name="T3" fmla="*/ 2 h 3"/>
                <a:gd name="T4" fmla="*/ 7 w 7"/>
                <a:gd name="T5" fmla="*/ 3 h 3"/>
                <a:gd name="T6" fmla="*/ 5 w 7"/>
                <a:gd name="T7" fmla="*/ 2 h 3"/>
                <a:gd name="T8" fmla="*/ 0 w 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cubicBezTo>
                    <a:pt x="1" y="1"/>
                    <a:pt x="3" y="2"/>
                    <a:pt x="4" y="2"/>
                  </a:cubicBezTo>
                  <a:cubicBezTo>
                    <a:pt x="5" y="3"/>
                    <a:pt x="6" y="3"/>
                    <a:pt x="7" y="3"/>
                  </a:cubicBezTo>
                  <a:cubicBezTo>
                    <a:pt x="6" y="3"/>
                    <a:pt x="5" y="3"/>
                    <a:pt x="5" y="2"/>
                  </a:cubicBezTo>
                  <a:cubicBezTo>
                    <a:pt x="3" y="2"/>
                    <a:pt x="2" y="1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1" name="Freeform 930">
              <a:extLst>
                <a:ext uri="{FF2B5EF4-FFF2-40B4-BE49-F238E27FC236}">
                  <a16:creationId xmlns:a16="http://schemas.microsoft.com/office/drawing/2014/main" id="{2B11E5A8-B845-4A9C-B5E7-7AE9B2A2A01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71737" y="6019801"/>
              <a:ext cx="68263" cy="31750"/>
            </a:xfrm>
            <a:custGeom>
              <a:avLst/>
              <a:gdLst>
                <a:gd name="T0" fmla="*/ 0 w 15"/>
                <a:gd name="T1" fmla="*/ 0 h 7"/>
                <a:gd name="T2" fmla="*/ 1 w 15"/>
                <a:gd name="T3" fmla="*/ 3 h 7"/>
                <a:gd name="T4" fmla="*/ 1 w 15"/>
                <a:gd name="T5" fmla="*/ 3 h 7"/>
                <a:gd name="T6" fmla="*/ 2 w 15"/>
                <a:gd name="T7" fmla="*/ 3 h 7"/>
                <a:gd name="T8" fmla="*/ 7 w 15"/>
                <a:gd name="T9" fmla="*/ 5 h 7"/>
                <a:gd name="T10" fmla="*/ 9 w 15"/>
                <a:gd name="T11" fmla="*/ 6 h 7"/>
                <a:gd name="T12" fmla="*/ 13 w 15"/>
                <a:gd name="T13" fmla="*/ 7 h 7"/>
                <a:gd name="T14" fmla="*/ 15 w 15"/>
                <a:gd name="T15" fmla="*/ 7 h 7"/>
                <a:gd name="T16" fmla="*/ 0 w 15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7">
                  <a:moveTo>
                    <a:pt x="0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2" y="3"/>
                    <a:pt x="2" y="3"/>
                  </a:cubicBezTo>
                  <a:cubicBezTo>
                    <a:pt x="4" y="4"/>
                    <a:pt x="5" y="5"/>
                    <a:pt x="7" y="5"/>
                  </a:cubicBezTo>
                  <a:cubicBezTo>
                    <a:pt x="7" y="6"/>
                    <a:pt x="8" y="6"/>
                    <a:pt x="9" y="6"/>
                  </a:cubicBezTo>
                  <a:cubicBezTo>
                    <a:pt x="10" y="7"/>
                    <a:pt x="12" y="7"/>
                    <a:pt x="13" y="7"/>
                  </a:cubicBezTo>
                  <a:cubicBezTo>
                    <a:pt x="14" y="7"/>
                    <a:pt x="14" y="7"/>
                    <a:pt x="15" y="7"/>
                  </a:cubicBezTo>
                  <a:cubicBezTo>
                    <a:pt x="11" y="6"/>
                    <a:pt x="6" y="4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2" name="Freeform 931">
              <a:extLst>
                <a:ext uri="{FF2B5EF4-FFF2-40B4-BE49-F238E27FC236}">
                  <a16:creationId xmlns:a16="http://schemas.microsoft.com/office/drawing/2014/main" id="{2211826A-7C1D-44D1-933E-0391711FA0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36762" y="5983288"/>
              <a:ext cx="74613" cy="111125"/>
            </a:xfrm>
            <a:custGeom>
              <a:avLst/>
              <a:gdLst>
                <a:gd name="T0" fmla="*/ 6 w 16"/>
                <a:gd name="T1" fmla="*/ 0 h 24"/>
                <a:gd name="T2" fmla="*/ 5 w 16"/>
                <a:gd name="T3" fmla="*/ 9 h 24"/>
                <a:gd name="T4" fmla="*/ 0 w 16"/>
                <a:gd name="T5" fmla="*/ 14 h 24"/>
                <a:gd name="T6" fmla="*/ 6 w 16"/>
                <a:gd name="T7" fmla="*/ 15 h 24"/>
                <a:gd name="T8" fmla="*/ 8 w 16"/>
                <a:gd name="T9" fmla="*/ 24 h 24"/>
                <a:gd name="T10" fmla="*/ 10 w 16"/>
                <a:gd name="T11" fmla="*/ 18 h 24"/>
                <a:gd name="T12" fmla="*/ 16 w 16"/>
                <a:gd name="T13" fmla="*/ 22 h 24"/>
                <a:gd name="T14" fmla="*/ 12 w 16"/>
                <a:gd name="T15" fmla="*/ 15 h 24"/>
                <a:gd name="T16" fmla="*/ 6 w 16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4">
                  <a:moveTo>
                    <a:pt x="6" y="0"/>
                  </a:moveTo>
                  <a:cubicBezTo>
                    <a:pt x="6" y="0"/>
                    <a:pt x="6" y="7"/>
                    <a:pt x="5" y="9"/>
                  </a:cubicBezTo>
                  <a:cubicBezTo>
                    <a:pt x="4" y="12"/>
                    <a:pt x="0" y="14"/>
                    <a:pt x="0" y="14"/>
                  </a:cubicBezTo>
                  <a:cubicBezTo>
                    <a:pt x="0" y="14"/>
                    <a:pt x="5" y="14"/>
                    <a:pt x="6" y="15"/>
                  </a:cubicBezTo>
                  <a:cubicBezTo>
                    <a:pt x="8" y="16"/>
                    <a:pt x="8" y="21"/>
                    <a:pt x="8" y="24"/>
                  </a:cubicBezTo>
                  <a:cubicBezTo>
                    <a:pt x="8" y="24"/>
                    <a:pt x="9" y="17"/>
                    <a:pt x="10" y="18"/>
                  </a:cubicBezTo>
                  <a:cubicBezTo>
                    <a:pt x="11" y="18"/>
                    <a:pt x="16" y="22"/>
                    <a:pt x="16" y="22"/>
                  </a:cubicBezTo>
                  <a:cubicBezTo>
                    <a:pt x="16" y="22"/>
                    <a:pt x="15" y="17"/>
                    <a:pt x="12" y="15"/>
                  </a:cubicBezTo>
                  <a:cubicBezTo>
                    <a:pt x="10" y="12"/>
                    <a:pt x="8" y="4"/>
                    <a:pt x="6" y="0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3" name="Freeform 932">
              <a:extLst>
                <a:ext uri="{FF2B5EF4-FFF2-40B4-BE49-F238E27FC236}">
                  <a16:creationId xmlns:a16="http://schemas.microsoft.com/office/drawing/2014/main" id="{8315DB0B-4E43-4028-8D2C-62191AF4BB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6287" y="6010276"/>
              <a:ext cx="26988" cy="41275"/>
            </a:xfrm>
            <a:custGeom>
              <a:avLst/>
              <a:gdLst>
                <a:gd name="T0" fmla="*/ 0 w 6"/>
                <a:gd name="T1" fmla="*/ 0 h 9"/>
                <a:gd name="T2" fmla="*/ 4 w 6"/>
                <a:gd name="T3" fmla="*/ 3 h 9"/>
                <a:gd name="T4" fmla="*/ 5 w 6"/>
                <a:gd name="T5" fmla="*/ 9 h 9"/>
                <a:gd name="T6" fmla="*/ 1 w 6"/>
                <a:gd name="T7" fmla="*/ 5 h 9"/>
                <a:gd name="T8" fmla="*/ 0 w 6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0" y="0"/>
                  </a:moveTo>
                  <a:cubicBezTo>
                    <a:pt x="0" y="0"/>
                    <a:pt x="3" y="1"/>
                    <a:pt x="4" y="3"/>
                  </a:cubicBezTo>
                  <a:cubicBezTo>
                    <a:pt x="6" y="5"/>
                    <a:pt x="5" y="9"/>
                    <a:pt x="5" y="9"/>
                  </a:cubicBezTo>
                  <a:cubicBezTo>
                    <a:pt x="1" y="5"/>
                    <a:pt x="1" y="5"/>
                    <a:pt x="1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4" name="Freeform 933">
              <a:extLst>
                <a:ext uri="{FF2B5EF4-FFF2-40B4-BE49-F238E27FC236}">
                  <a16:creationId xmlns:a16="http://schemas.microsoft.com/office/drawing/2014/main" id="{5EAE6EF4-E3DD-4750-845A-3AD0D6358EA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08150" y="5751513"/>
              <a:ext cx="357188" cy="282575"/>
            </a:xfrm>
            <a:custGeom>
              <a:avLst/>
              <a:gdLst>
                <a:gd name="T0" fmla="*/ 0 w 77"/>
                <a:gd name="T1" fmla="*/ 58 h 61"/>
                <a:gd name="T2" fmla="*/ 69 w 77"/>
                <a:gd name="T3" fmla="*/ 5 h 61"/>
                <a:gd name="T4" fmla="*/ 74 w 77"/>
                <a:gd name="T5" fmla="*/ 1 h 61"/>
                <a:gd name="T6" fmla="*/ 2 w 77"/>
                <a:gd name="T7" fmla="*/ 61 h 61"/>
                <a:gd name="T8" fmla="*/ 0 w 77"/>
                <a:gd name="T9" fmla="*/ 5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61">
                  <a:moveTo>
                    <a:pt x="0" y="58"/>
                  </a:moveTo>
                  <a:cubicBezTo>
                    <a:pt x="0" y="58"/>
                    <a:pt x="43" y="44"/>
                    <a:pt x="69" y="5"/>
                  </a:cubicBezTo>
                  <a:cubicBezTo>
                    <a:pt x="69" y="5"/>
                    <a:pt x="72" y="0"/>
                    <a:pt x="74" y="1"/>
                  </a:cubicBezTo>
                  <a:cubicBezTo>
                    <a:pt x="77" y="3"/>
                    <a:pt x="50" y="43"/>
                    <a:pt x="2" y="61"/>
                  </a:cubicBezTo>
                  <a:cubicBezTo>
                    <a:pt x="0" y="58"/>
                    <a:pt x="0" y="58"/>
                    <a:pt x="0" y="58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5" name="Freeform 934">
              <a:extLst>
                <a:ext uri="{FF2B5EF4-FFF2-40B4-BE49-F238E27FC236}">
                  <a16:creationId xmlns:a16="http://schemas.microsoft.com/office/drawing/2014/main" id="{BFBEDE0F-C014-44F2-B5EB-C3C9C52CE3B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1537" y="5588001"/>
              <a:ext cx="657225" cy="649288"/>
            </a:xfrm>
            <a:custGeom>
              <a:avLst/>
              <a:gdLst>
                <a:gd name="T0" fmla="*/ 124 w 142"/>
                <a:gd name="T1" fmla="*/ 98 h 140"/>
                <a:gd name="T2" fmla="*/ 114 w 142"/>
                <a:gd name="T3" fmla="*/ 99 h 140"/>
                <a:gd name="T4" fmla="*/ 74 w 142"/>
                <a:gd name="T5" fmla="*/ 73 h 140"/>
                <a:gd name="T6" fmla="*/ 103 w 142"/>
                <a:gd name="T7" fmla="*/ 102 h 140"/>
                <a:gd name="T8" fmla="*/ 102 w 142"/>
                <a:gd name="T9" fmla="*/ 120 h 140"/>
                <a:gd name="T10" fmla="*/ 91 w 142"/>
                <a:gd name="T11" fmla="*/ 136 h 140"/>
                <a:gd name="T12" fmla="*/ 70 w 142"/>
                <a:gd name="T13" fmla="*/ 131 h 140"/>
                <a:gd name="T14" fmla="*/ 69 w 142"/>
                <a:gd name="T15" fmla="*/ 130 h 140"/>
                <a:gd name="T16" fmla="*/ 69 w 142"/>
                <a:gd name="T17" fmla="*/ 129 h 140"/>
                <a:gd name="T18" fmla="*/ 61 w 142"/>
                <a:gd name="T19" fmla="*/ 90 h 140"/>
                <a:gd name="T20" fmla="*/ 57 w 142"/>
                <a:gd name="T21" fmla="*/ 87 h 140"/>
                <a:gd name="T22" fmla="*/ 39 w 142"/>
                <a:gd name="T23" fmla="*/ 105 h 140"/>
                <a:gd name="T24" fmla="*/ 27 w 142"/>
                <a:gd name="T25" fmla="*/ 108 h 140"/>
                <a:gd name="T26" fmla="*/ 4 w 142"/>
                <a:gd name="T27" fmla="*/ 94 h 140"/>
                <a:gd name="T28" fmla="*/ 12 w 142"/>
                <a:gd name="T29" fmla="*/ 71 h 140"/>
                <a:gd name="T30" fmla="*/ 15 w 142"/>
                <a:gd name="T31" fmla="*/ 67 h 140"/>
                <a:gd name="T32" fmla="*/ 62 w 142"/>
                <a:gd name="T33" fmla="*/ 65 h 140"/>
                <a:gd name="T34" fmla="*/ 41 w 142"/>
                <a:gd name="T35" fmla="*/ 57 h 140"/>
                <a:gd name="T36" fmla="*/ 25 w 142"/>
                <a:gd name="T37" fmla="*/ 49 h 140"/>
                <a:gd name="T38" fmla="*/ 23 w 142"/>
                <a:gd name="T39" fmla="*/ 48 h 140"/>
                <a:gd name="T40" fmla="*/ 16 w 142"/>
                <a:gd name="T41" fmla="*/ 39 h 140"/>
                <a:gd name="T42" fmla="*/ 15 w 142"/>
                <a:gd name="T43" fmla="*/ 20 h 140"/>
                <a:gd name="T44" fmla="*/ 34 w 142"/>
                <a:gd name="T45" fmla="*/ 12 h 140"/>
                <a:gd name="T46" fmla="*/ 40 w 142"/>
                <a:gd name="T47" fmla="*/ 13 h 140"/>
                <a:gd name="T48" fmla="*/ 63 w 142"/>
                <a:gd name="T49" fmla="*/ 30 h 140"/>
                <a:gd name="T50" fmla="*/ 69 w 142"/>
                <a:gd name="T51" fmla="*/ 56 h 140"/>
                <a:gd name="T52" fmla="*/ 75 w 142"/>
                <a:gd name="T53" fmla="*/ 20 h 140"/>
                <a:gd name="T54" fmla="*/ 86 w 142"/>
                <a:gd name="T55" fmla="*/ 6 h 140"/>
                <a:gd name="T56" fmla="*/ 104 w 142"/>
                <a:gd name="T57" fmla="*/ 2 h 140"/>
                <a:gd name="T58" fmla="*/ 115 w 142"/>
                <a:gd name="T59" fmla="*/ 19 h 140"/>
                <a:gd name="T60" fmla="*/ 116 w 142"/>
                <a:gd name="T61" fmla="*/ 25 h 140"/>
                <a:gd name="T62" fmla="*/ 113 w 142"/>
                <a:gd name="T63" fmla="*/ 38 h 140"/>
                <a:gd name="T64" fmla="*/ 112 w 142"/>
                <a:gd name="T65" fmla="*/ 41 h 140"/>
                <a:gd name="T66" fmla="*/ 102 w 142"/>
                <a:gd name="T67" fmla="*/ 51 h 140"/>
                <a:gd name="T68" fmla="*/ 78 w 142"/>
                <a:gd name="T69" fmla="*/ 63 h 140"/>
                <a:gd name="T70" fmla="*/ 78 w 142"/>
                <a:gd name="T71" fmla="*/ 63 h 140"/>
                <a:gd name="T72" fmla="*/ 109 w 142"/>
                <a:gd name="T73" fmla="*/ 54 h 140"/>
                <a:gd name="T74" fmla="*/ 114 w 142"/>
                <a:gd name="T75" fmla="*/ 55 h 140"/>
                <a:gd name="T76" fmla="*/ 115 w 142"/>
                <a:gd name="T77" fmla="*/ 55 h 140"/>
                <a:gd name="T78" fmla="*/ 125 w 142"/>
                <a:gd name="T79" fmla="*/ 59 h 140"/>
                <a:gd name="T80" fmla="*/ 127 w 142"/>
                <a:gd name="T81" fmla="*/ 61 h 140"/>
                <a:gd name="T82" fmla="*/ 135 w 142"/>
                <a:gd name="T83" fmla="*/ 70 h 140"/>
                <a:gd name="T84" fmla="*/ 138 w 142"/>
                <a:gd name="T85" fmla="*/ 9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2" h="140">
                  <a:moveTo>
                    <a:pt x="138" y="90"/>
                  </a:moveTo>
                  <a:cubicBezTo>
                    <a:pt x="138" y="92"/>
                    <a:pt x="132" y="97"/>
                    <a:pt x="124" y="98"/>
                  </a:cubicBezTo>
                  <a:cubicBezTo>
                    <a:pt x="123" y="99"/>
                    <a:pt x="123" y="99"/>
                    <a:pt x="122" y="99"/>
                  </a:cubicBezTo>
                  <a:cubicBezTo>
                    <a:pt x="120" y="99"/>
                    <a:pt x="117" y="99"/>
                    <a:pt x="114" y="99"/>
                  </a:cubicBezTo>
                  <a:cubicBezTo>
                    <a:pt x="101" y="97"/>
                    <a:pt x="93" y="87"/>
                    <a:pt x="87" y="81"/>
                  </a:cubicBezTo>
                  <a:cubicBezTo>
                    <a:pt x="83" y="77"/>
                    <a:pt x="77" y="74"/>
                    <a:pt x="74" y="73"/>
                  </a:cubicBezTo>
                  <a:cubicBezTo>
                    <a:pt x="78" y="77"/>
                    <a:pt x="86" y="81"/>
                    <a:pt x="96" y="91"/>
                  </a:cubicBezTo>
                  <a:cubicBezTo>
                    <a:pt x="99" y="95"/>
                    <a:pt x="101" y="98"/>
                    <a:pt x="103" y="102"/>
                  </a:cubicBezTo>
                  <a:cubicBezTo>
                    <a:pt x="104" y="108"/>
                    <a:pt x="104" y="114"/>
                    <a:pt x="102" y="120"/>
                  </a:cubicBezTo>
                  <a:cubicBezTo>
                    <a:pt x="102" y="120"/>
                    <a:pt x="102" y="120"/>
                    <a:pt x="102" y="120"/>
                  </a:cubicBezTo>
                  <a:cubicBezTo>
                    <a:pt x="102" y="122"/>
                    <a:pt x="101" y="124"/>
                    <a:pt x="101" y="126"/>
                  </a:cubicBezTo>
                  <a:cubicBezTo>
                    <a:pt x="97" y="135"/>
                    <a:pt x="93" y="137"/>
                    <a:pt x="91" y="136"/>
                  </a:cubicBezTo>
                  <a:cubicBezTo>
                    <a:pt x="88" y="136"/>
                    <a:pt x="88" y="138"/>
                    <a:pt x="85" y="139"/>
                  </a:cubicBezTo>
                  <a:cubicBezTo>
                    <a:pt x="83" y="140"/>
                    <a:pt x="76" y="137"/>
                    <a:pt x="70" y="131"/>
                  </a:cubicBezTo>
                  <a:cubicBezTo>
                    <a:pt x="69" y="130"/>
                    <a:pt x="69" y="130"/>
                    <a:pt x="69" y="130"/>
                  </a:cubicBezTo>
                  <a:cubicBezTo>
                    <a:pt x="69" y="130"/>
                    <a:pt x="69" y="130"/>
                    <a:pt x="69" y="130"/>
                  </a:cubicBezTo>
                  <a:cubicBezTo>
                    <a:pt x="69" y="129"/>
                    <a:pt x="69" y="129"/>
                    <a:pt x="69" y="129"/>
                  </a:cubicBezTo>
                  <a:cubicBezTo>
                    <a:pt x="69" y="129"/>
                    <a:pt x="69" y="129"/>
                    <a:pt x="69" y="129"/>
                  </a:cubicBezTo>
                  <a:cubicBezTo>
                    <a:pt x="67" y="128"/>
                    <a:pt x="66" y="126"/>
                    <a:pt x="65" y="124"/>
                  </a:cubicBezTo>
                  <a:cubicBezTo>
                    <a:pt x="59" y="112"/>
                    <a:pt x="57" y="97"/>
                    <a:pt x="61" y="90"/>
                  </a:cubicBezTo>
                  <a:cubicBezTo>
                    <a:pt x="64" y="85"/>
                    <a:pt x="63" y="82"/>
                    <a:pt x="65" y="78"/>
                  </a:cubicBezTo>
                  <a:cubicBezTo>
                    <a:pt x="63" y="80"/>
                    <a:pt x="59" y="84"/>
                    <a:pt x="57" y="87"/>
                  </a:cubicBezTo>
                  <a:cubicBezTo>
                    <a:pt x="52" y="93"/>
                    <a:pt x="47" y="101"/>
                    <a:pt x="39" y="105"/>
                  </a:cubicBezTo>
                  <a:cubicBezTo>
                    <a:pt x="39" y="105"/>
                    <a:pt x="39" y="105"/>
                    <a:pt x="39" y="105"/>
                  </a:cubicBezTo>
                  <a:cubicBezTo>
                    <a:pt x="37" y="106"/>
                    <a:pt x="35" y="107"/>
                    <a:pt x="33" y="107"/>
                  </a:cubicBezTo>
                  <a:cubicBezTo>
                    <a:pt x="31" y="108"/>
                    <a:pt x="29" y="108"/>
                    <a:pt x="27" y="108"/>
                  </a:cubicBezTo>
                  <a:cubicBezTo>
                    <a:pt x="16" y="108"/>
                    <a:pt x="6" y="102"/>
                    <a:pt x="5" y="100"/>
                  </a:cubicBezTo>
                  <a:cubicBezTo>
                    <a:pt x="4" y="97"/>
                    <a:pt x="6" y="96"/>
                    <a:pt x="4" y="94"/>
                  </a:cubicBezTo>
                  <a:cubicBezTo>
                    <a:pt x="2" y="93"/>
                    <a:pt x="0" y="88"/>
                    <a:pt x="5" y="80"/>
                  </a:cubicBezTo>
                  <a:cubicBezTo>
                    <a:pt x="7" y="77"/>
                    <a:pt x="9" y="73"/>
                    <a:pt x="12" y="71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3" y="69"/>
                    <a:pt x="14" y="68"/>
                    <a:pt x="15" y="67"/>
                  </a:cubicBezTo>
                  <a:cubicBezTo>
                    <a:pt x="20" y="63"/>
                    <a:pt x="26" y="60"/>
                    <a:pt x="35" y="61"/>
                  </a:cubicBezTo>
                  <a:cubicBezTo>
                    <a:pt x="48" y="62"/>
                    <a:pt x="56" y="65"/>
                    <a:pt x="62" y="65"/>
                  </a:cubicBezTo>
                  <a:cubicBezTo>
                    <a:pt x="59" y="64"/>
                    <a:pt x="54" y="61"/>
                    <a:pt x="49" y="59"/>
                  </a:cubicBezTo>
                  <a:cubicBezTo>
                    <a:pt x="47" y="58"/>
                    <a:pt x="44" y="58"/>
                    <a:pt x="41" y="57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36" y="56"/>
                    <a:pt x="30" y="53"/>
                    <a:pt x="25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4" y="49"/>
                    <a:pt x="23" y="48"/>
                    <a:pt x="23" y="48"/>
                  </a:cubicBezTo>
                  <a:cubicBezTo>
                    <a:pt x="22" y="47"/>
                    <a:pt x="21" y="46"/>
                    <a:pt x="20" y="45"/>
                  </a:cubicBezTo>
                  <a:cubicBezTo>
                    <a:pt x="18" y="43"/>
                    <a:pt x="17" y="41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2" y="30"/>
                    <a:pt x="13" y="21"/>
                    <a:pt x="15" y="20"/>
                  </a:cubicBezTo>
                  <a:cubicBezTo>
                    <a:pt x="17" y="18"/>
                    <a:pt x="19" y="19"/>
                    <a:pt x="20" y="16"/>
                  </a:cubicBezTo>
                  <a:cubicBezTo>
                    <a:pt x="20" y="14"/>
                    <a:pt x="24" y="11"/>
                    <a:pt x="34" y="12"/>
                  </a:cubicBezTo>
                  <a:cubicBezTo>
                    <a:pt x="35" y="12"/>
                    <a:pt x="37" y="12"/>
                    <a:pt x="39" y="13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8" y="15"/>
                    <a:pt x="58" y="19"/>
                    <a:pt x="62" y="30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7" y="42"/>
                    <a:pt x="67" y="50"/>
                    <a:pt x="69" y="56"/>
                  </a:cubicBezTo>
                  <a:cubicBezTo>
                    <a:pt x="70" y="53"/>
                    <a:pt x="72" y="48"/>
                    <a:pt x="72" y="43"/>
                  </a:cubicBezTo>
                  <a:cubicBezTo>
                    <a:pt x="73" y="37"/>
                    <a:pt x="72" y="28"/>
                    <a:pt x="75" y="20"/>
                  </a:cubicBezTo>
                  <a:cubicBezTo>
                    <a:pt x="77" y="17"/>
                    <a:pt x="78" y="14"/>
                    <a:pt x="80" y="11"/>
                  </a:cubicBezTo>
                  <a:cubicBezTo>
                    <a:pt x="82" y="9"/>
                    <a:pt x="84" y="8"/>
                    <a:pt x="86" y="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94" y="1"/>
                    <a:pt x="102" y="0"/>
                    <a:pt x="104" y="2"/>
                  </a:cubicBezTo>
                  <a:cubicBezTo>
                    <a:pt x="106" y="4"/>
                    <a:pt x="106" y="6"/>
                    <a:pt x="108" y="6"/>
                  </a:cubicBezTo>
                  <a:cubicBezTo>
                    <a:pt x="111" y="6"/>
                    <a:pt x="114" y="8"/>
                    <a:pt x="115" y="19"/>
                  </a:cubicBezTo>
                  <a:cubicBezTo>
                    <a:pt x="115" y="21"/>
                    <a:pt x="116" y="23"/>
                    <a:pt x="116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9"/>
                    <a:pt x="115" y="34"/>
                    <a:pt x="113" y="38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9"/>
                    <a:pt x="112" y="40"/>
                    <a:pt x="112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0" y="45"/>
                    <a:pt x="107" y="48"/>
                    <a:pt x="102" y="51"/>
                  </a:cubicBezTo>
                  <a:cubicBezTo>
                    <a:pt x="92" y="58"/>
                    <a:pt x="83" y="59"/>
                    <a:pt x="79" y="62"/>
                  </a:cubicBezTo>
                  <a:cubicBezTo>
                    <a:pt x="78" y="63"/>
                    <a:pt x="78" y="63"/>
                    <a:pt x="78" y="63"/>
                  </a:cubicBezTo>
                  <a:cubicBezTo>
                    <a:pt x="78" y="63"/>
                    <a:pt x="78" y="63"/>
                    <a:pt x="78" y="63"/>
                  </a:cubicBezTo>
                  <a:cubicBezTo>
                    <a:pt x="78" y="63"/>
                    <a:pt x="78" y="63"/>
                    <a:pt x="78" y="63"/>
                  </a:cubicBezTo>
                  <a:cubicBezTo>
                    <a:pt x="83" y="62"/>
                    <a:pt x="90" y="57"/>
                    <a:pt x="104" y="55"/>
                  </a:cubicBezTo>
                  <a:cubicBezTo>
                    <a:pt x="106" y="55"/>
                    <a:pt x="108" y="54"/>
                    <a:pt x="109" y="54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111" y="54"/>
                    <a:pt x="113" y="55"/>
                    <a:pt x="114" y="55"/>
                  </a:cubicBezTo>
                  <a:cubicBezTo>
                    <a:pt x="114" y="55"/>
                    <a:pt x="114" y="55"/>
                    <a:pt x="115" y="55"/>
                  </a:cubicBezTo>
                  <a:cubicBezTo>
                    <a:pt x="115" y="55"/>
                    <a:pt x="115" y="55"/>
                    <a:pt x="115" y="55"/>
                  </a:cubicBezTo>
                  <a:cubicBezTo>
                    <a:pt x="116" y="55"/>
                    <a:pt x="116" y="55"/>
                    <a:pt x="116" y="55"/>
                  </a:cubicBezTo>
                  <a:cubicBezTo>
                    <a:pt x="119" y="56"/>
                    <a:pt x="122" y="58"/>
                    <a:pt x="125" y="59"/>
                  </a:cubicBezTo>
                  <a:cubicBezTo>
                    <a:pt x="125" y="59"/>
                    <a:pt x="125" y="59"/>
                    <a:pt x="125" y="59"/>
                  </a:cubicBezTo>
                  <a:cubicBezTo>
                    <a:pt x="126" y="60"/>
                    <a:pt x="126" y="61"/>
                    <a:pt x="127" y="61"/>
                  </a:cubicBezTo>
                  <a:cubicBezTo>
                    <a:pt x="127" y="61"/>
                    <a:pt x="127" y="61"/>
                    <a:pt x="127" y="61"/>
                  </a:cubicBezTo>
                  <a:cubicBezTo>
                    <a:pt x="131" y="64"/>
                    <a:pt x="133" y="67"/>
                    <a:pt x="135" y="70"/>
                  </a:cubicBezTo>
                  <a:cubicBezTo>
                    <a:pt x="142" y="78"/>
                    <a:pt x="141" y="83"/>
                    <a:pt x="139" y="84"/>
                  </a:cubicBezTo>
                  <a:cubicBezTo>
                    <a:pt x="137" y="86"/>
                    <a:pt x="138" y="87"/>
                    <a:pt x="138" y="9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6" name="Freeform 935">
              <a:extLst>
                <a:ext uri="{FF2B5EF4-FFF2-40B4-BE49-F238E27FC236}">
                  <a16:creationId xmlns:a16="http://schemas.microsoft.com/office/drawing/2014/main" id="{D18F7034-9B8F-4EF3-BBC9-656E18C1C550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950912" y="5764213"/>
              <a:ext cx="471488" cy="98425"/>
            </a:xfrm>
            <a:custGeom>
              <a:avLst/>
              <a:gdLst>
                <a:gd name="T0" fmla="*/ 91 w 102"/>
                <a:gd name="T1" fmla="*/ 17 h 21"/>
                <a:gd name="T2" fmla="*/ 91 w 102"/>
                <a:gd name="T3" fmla="*/ 17 h 21"/>
                <a:gd name="T4" fmla="*/ 92 w 102"/>
                <a:gd name="T5" fmla="*/ 17 h 21"/>
                <a:gd name="T6" fmla="*/ 92 w 102"/>
                <a:gd name="T7" fmla="*/ 17 h 21"/>
                <a:gd name="T8" fmla="*/ 93 w 102"/>
                <a:gd name="T9" fmla="*/ 17 h 21"/>
                <a:gd name="T10" fmla="*/ 102 w 102"/>
                <a:gd name="T11" fmla="*/ 21 h 21"/>
                <a:gd name="T12" fmla="*/ 102 w 102"/>
                <a:gd name="T13" fmla="*/ 21 h 21"/>
                <a:gd name="T14" fmla="*/ 102 w 102"/>
                <a:gd name="T15" fmla="*/ 21 h 21"/>
                <a:gd name="T16" fmla="*/ 102 w 102"/>
                <a:gd name="T17" fmla="*/ 21 h 21"/>
                <a:gd name="T18" fmla="*/ 93 w 102"/>
                <a:gd name="T19" fmla="*/ 17 h 21"/>
                <a:gd name="T20" fmla="*/ 92 w 102"/>
                <a:gd name="T21" fmla="*/ 17 h 21"/>
                <a:gd name="T22" fmla="*/ 92 w 102"/>
                <a:gd name="T23" fmla="*/ 17 h 21"/>
                <a:gd name="T24" fmla="*/ 91 w 102"/>
                <a:gd name="T25" fmla="*/ 17 h 21"/>
                <a:gd name="T26" fmla="*/ 91 w 102"/>
                <a:gd name="T27" fmla="*/ 17 h 21"/>
                <a:gd name="T28" fmla="*/ 0 w 102"/>
                <a:gd name="T29" fmla="*/ 10 h 21"/>
                <a:gd name="T30" fmla="*/ 2 w 102"/>
                <a:gd name="T31" fmla="*/ 11 h 21"/>
                <a:gd name="T32" fmla="*/ 0 w 102"/>
                <a:gd name="T33" fmla="*/ 10 h 21"/>
                <a:gd name="T34" fmla="*/ 90 w 102"/>
                <a:gd name="T35" fmla="*/ 0 h 21"/>
                <a:gd name="T36" fmla="*/ 90 w 102"/>
                <a:gd name="T37" fmla="*/ 0 h 21"/>
                <a:gd name="T38" fmla="*/ 90 w 102"/>
                <a:gd name="T39" fmla="*/ 0 h 21"/>
                <a:gd name="T40" fmla="*/ 90 w 102"/>
                <a:gd name="T41" fmla="*/ 0 h 21"/>
                <a:gd name="T42" fmla="*/ 90 w 102"/>
                <a:gd name="T4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2" h="21"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1" y="17"/>
                    <a:pt x="91" y="17"/>
                    <a:pt x="92" y="17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6" y="18"/>
                    <a:pt x="99" y="20"/>
                    <a:pt x="102" y="21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99" y="19"/>
                    <a:pt x="96" y="18"/>
                    <a:pt x="93" y="17"/>
                  </a:cubicBezTo>
                  <a:cubicBezTo>
                    <a:pt x="93" y="17"/>
                    <a:pt x="93" y="17"/>
                    <a:pt x="92" y="17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7"/>
                    <a:pt x="91" y="17"/>
                    <a:pt x="91" y="17"/>
                  </a:cubicBezTo>
                  <a:cubicBezTo>
                    <a:pt x="91" y="17"/>
                    <a:pt x="91" y="17"/>
                    <a:pt x="91" y="17"/>
                  </a:cubicBezTo>
                  <a:moveTo>
                    <a:pt x="0" y="10"/>
                  </a:moveTo>
                  <a:cubicBezTo>
                    <a:pt x="0" y="10"/>
                    <a:pt x="1" y="11"/>
                    <a:pt x="2" y="11"/>
                  </a:cubicBezTo>
                  <a:cubicBezTo>
                    <a:pt x="1" y="11"/>
                    <a:pt x="0" y="10"/>
                    <a:pt x="0" y="10"/>
                  </a:cubicBezTo>
                  <a:moveTo>
                    <a:pt x="90" y="0"/>
                  </a:move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7" name="Freeform 936">
              <a:extLst>
                <a:ext uri="{FF2B5EF4-FFF2-40B4-BE49-F238E27FC236}">
                  <a16:creationId xmlns:a16="http://schemas.microsoft.com/office/drawing/2014/main" id="{09F83D07-CC10-4590-9D61-8F37926763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0912" y="5643563"/>
              <a:ext cx="508000" cy="542925"/>
            </a:xfrm>
            <a:custGeom>
              <a:avLst/>
              <a:gdLst>
                <a:gd name="T0" fmla="*/ 60 w 110"/>
                <a:gd name="T1" fmla="*/ 8 h 117"/>
                <a:gd name="T2" fmla="*/ 48 w 110"/>
                <a:gd name="T3" fmla="*/ 19 h 117"/>
                <a:gd name="T4" fmla="*/ 47 w 110"/>
                <a:gd name="T5" fmla="*/ 18 h 117"/>
                <a:gd name="T6" fmla="*/ 42 w 110"/>
                <a:gd name="T7" fmla="*/ 13 h 117"/>
                <a:gd name="T8" fmla="*/ 38 w 110"/>
                <a:gd name="T9" fmla="*/ 18 h 117"/>
                <a:gd name="T10" fmla="*/ 47 w 110"/>
                <a:gd name="T11" fmla="*/ 40 h 117"/>
                <a:gd name="T12" fmla="*/ 44 w 110"/>
                <a:gd name="T13" fmla="*/ 42 h 117"/>
                <a:gd name="T14" fmla="*/ 40 w 110"/>
                <a:gd name="T15" fmla="*/ 42 h 117"/>
                <a:gd name="T16" fmla="*/ 12 w 110"/>
                <a:gd name="T17" fmla="*/ 27 h 117"/>
                <a:gd name="T18" fmla="*/ 12 w 110"/>
                <a:gd name="T19" fmla="*/ 37 h 117"/>
                <a:gd name="T20" fmla="*/ 8 w 110"/>
                <a:gd name="T21" fmla="*/ 36 h 117"/>
                <a:gd name="T22" fmla="*/ 10 w 110"/>
                <a:gd name="T23" fmla="*/ 37 h 117"/>
                <a:gd name="T24" fmla="*/ 34 w 110"/>
                <a:gd name="T25" fmla="*/ 47 h 117"/>
                <a:gd name="T26" fmla="*/ 47 w 110"/>
                <a:gd name="T27" fmla="*/ 53 h 117"/>
                <a:gd name="T28" fmla="*/ 0 w 110"/>
                <a:gd name="T29" fmla="*/ 55 h 117"/>
                <a:gd name="T30" fmla="*/ 34 w 110"/>
                <a:gd name="T31" fmla="*/ 57 h 117"/>
                <a:gd name="T32" fmla="*/ 37 w 110"/>
                <a:gd name="T33" fmla="*/ 60 h 117"/>
                <a:gd name="T34" fmla="*/ 41 w 110"/>
                <a:gd name="T35" fmla="*/ 64 h 117"/>
                <a:gd name="T36" fmla="*/ 44 w 110"/>
                <a:gd name="T37" fmla="*/ 66 h 117"/>
                <a:gd name="T38" fmla="*/ 42 w 110"/>
                <a:gd name="T39" fmla="*/ 75 h 117"/>
                <a:gd name="T40" fmla="*/ 50 w 110"/>
                <a:gd name="T41" fmla="*/ 66 h 117"/>
                <a:gd name="T42" fmla="*/ 50 w 110"/>
                <a:gd name="T43" fmla="*/ 112 h 117"/>
                <a:gd name="T44" fmla="*/ 51 w 110"/>
                <a:gd name="T45" fmla="*/ 76 h 117"/>
                <a:gd name="T46" fmla="*/ 58 w 110"/>
                <a:gd name="T47" fmla="*/ 77 h 117"/>
                <a:gd name="T48" fmla="*/ 62 w 110"/>
                <a:gd name="T49" fmla="*/ 73 h 117"/>
                <a:gd name="T50" fmla="*/ 76 w 110"/>
                <a:gd name="T51" fmla="*/ 102 h 117"/>
                <a:gd name="T52" fmla="*/ 81 w 110"/>
                <a:gd name="T53" fmla="*/ 79 h 117"/>
                <a:gd name="T54" fmla="*/ 59 w 110"/>
                <a:gd name="T55" fmla="*/ 61 h 117"/>
                <a:gd name="T56" fmla="*/ 103 w 110"/>
                <a:gd name="T57" fmla="*/ 87 h 117"/>
                <a:gd name="T58" fmla="*/ 78 w 110"/>
                <a:gd name="T59" fmla="*/ 71 h 117"/>
                <a:gd name="T60" fmla="*/ 71 w 110"/>
                <a:gd name="T61" fmla="*/ 64 h 117"/>
                <a:gd name="T62" fmla="*/ 91 w 110"/>
                <a:gd name="T63" fmla="*/ 64 h 117"/>
                <a:gd name="T64" fmla="*/ 88 w 110"/>
                <a:gd name="T65" fmla="*/ 56 h 117"/>
                <a:gd name="T66" fmla="*/ 78 w 110"/>
                <a:gd name="T67" fmla="*/ 54 h 117"/>
                <a:gd name="T68" fmla="*/ 95 w 110"/>
                <a:gd name="T69" fmla="*/ 45 h 117"/>
                <a:gd name="T70" fmla="*/ 100 w 110"/>
                <a:gd name="T71" fmla="*/ 43 h 117"/>
                <a:gd name="T72" fmla="*/ 99 w 110"/>
                <a:gd name="T73" fmla="*/ 43 h 117"/>
                <a:gd name="T74" fmla="*/ 94 w 110"/>
                <a:gd name="T75" fmla="*/ 42 h 117"/>
                <a:gd name="T76" fmla="*/ 63 w 110"/>
                <a:gd name="T77" fmla="*/ 51 h 117"/>
                <a:gd name="T78" fmla="*/ 63 w 110"/>
                <a:gd name="T79" fmla="*/ 51 h 117"/>
                <a:gd name="T80" fmla="*/ 97 w 110"/>
                <a:gd name="T81" fmla="*/ 29 h 117"/>
                <a:gd name="T82" fmla="*/ 98 w 110"/>
                <a:gd name="T83" fmla="*/ 26 h 117"/>
                <a:gd name="T84" fmla="*/ 75 w 110"/>
                <a:gd name="T85" fmla="*/ 42 h 117"/>
                <a:gd name="T86" fmla="*/ 89 w 110"/>
                <a:gd name="T87" fmla="*/ 21 h 117"/>
                <a:gd name="T88" fmla="*/ 69 w 110"/>
                <a:gd name="T89" fmla="*/ 36 h 117"/>
                <a:gd name="T90" fmla="*/ 62 w 110"/>
                <a:gd name="T91" fmla="*/ 30 h 117"/>
                <a:gd name="T92" fmla="*/ 60 w 110"/>
                <a:gd name="T93" fmla="*/ 25 h 117"/>
                <a:gd name="T94" fmla="*/ 70 w 110"/>
                <a:gd name="T9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0" h="117">
                  <a:moveTo>
                    <a:pt x="70" y="0"/>
                  </a:moveTo>
                  <a:cubicBezTo>
                    <a:pt x="69" y="0"/>
                    <a:pt x="64" y="2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57" y="16"/>
                    <a:pt x="58" y="25"/>
                    <a:pt x="57" y="31"/>
                  </a:cubicBezTo>
                  <a:cubicBezTo>
                    <a:pt x="57" y="36"/>
                    <a:pt x="55" y="41"/>
                    <a:pt x="54" y="44"/>
                  </a:cubicBezTo>
                  <a:cubicBezTo>
                    <a:pt x="52" y="38"/>
                    <a:pt x="52" y="30"/>
                    <a:pt x="48" y="19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8"/>
                    <a:pt x="44" y="12"/>
                    <a:pt x="40" y="11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7" y="10"/>
                    <a:pt x="40" y="11"/>
                    <a:pt x="42" y="13"/>
                  </a:cubicBezTo>
                  <a:cubicBezTo>
                    <a:pt x="44" y="16"/>
                    <a:pt x="50" y="28"/>
                    <a:pt x="50" y="34"/>
                  </a:cubicBezTo>
                  <a:cubicBezTo>
                    <a:pt x="50" y="35"/>
                    <a:pt x="50" y="35"/>
                    <a:pt x="49" y="35"/>
                  </a:cubicBezTo>
                  <a:cubicBezTo>
                    <a:pt x="48" y="35"/>
                    <a:pt x="43" y="19"/>
                    <a:pt x="38" y="18"/>
                  </a:cubicBezTo>
                  <a:cubicBezTo>
                    <a:pt x="41" y="22"/>
                    <a:pt x="42" y="23"/>
                    <a:pt x="44" y="30"/>
                  </a:cubicBezTo>
                  <a:cubicBezTo>
                    <a:pt x="47" y="37"/>
                    <a:pt x="47" y="39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6" y="40"/>
                    <a:pt x="41" y="22"/>
                    <a:pt x="31" y="20"/>
                  </a:cubicBezTo>
                  <a:cubicBezTo>
                    <a:pt x="39" y="27"/>
                    <a:pt x="43" y="35"/>
                    <a:pt x="44" y="40"/>
                  </a:cubicBezTo>
                  <a:cubicBezTo>
                    <a:pt x="45" y="41"/>
                    <a:pt x="45" y="42"/>
                    <a:pt x="44" y="42"/>
                  </a:cubicBezTo>
                  <a:cubicBezTo>
                    <a:pt x="41" y="42"/>
                    <a:pt x="32" y="34"/>
                    <a:pt x="29" y="3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7" y="29"/>
                    <a:pt x="32" y="38"/>
                    <a:pt x="40" y="42"/>
                  </a:cubicBezTo>
                  <a:cubicBezTo>
                    <a:pt x="44" y="44"/>
                    <a:pt x="44" y="45"/>
                    <a:pt x="42" y="45"/>
                  </a:cubicBezTo>
                  <a:cubicBezTo>
                    <a:pt x="39" y="45"/>
                    <a:pt x="30" y="43"/>
                    <a:pt x="26" y="40"/>
                  </a:cubicBezTo>
                  <a:cubicBezTo>
                    <a:pt x="20" y="34"/>
                    <a:pt x="17" y="32"/>
                    <a:pt x="12" y="27"/>
                  </a:cubicBezTo>
                  <a:cubicBezTo>
                    <a:pt x="13" y="29"/>
                    <a:pt x="20" y="39"/>
                    <a:pt x="28" y="43"/>
                  </a:cubicBezTo>
                  <a:cubicBezTo>
                    <a:pt x="30" y="43"/>
                    <a:pt x="30" y="44"/>
                    <a:pt x="29" y="44"/>
                  </a:cubicBezTo>
                  <a:cubicBezTo>
                    <a:pt x="27" y="44"/>
                    <a:pt x="14" y="40"/>
                    <a:pt x="12" y="37"/>
                  </a:cubicBezTo>
                  <a:cubicBezTo>
                    <a:pt x="8" y="34"/>
                    <a:pt x="7" y="34"/>
                    <a:pt x="4" y="28"/>
                  </a:cubicBezTo>
                  <a:cubicBezTo>
                    <a:pt x="4" y="29"/>
                    <a:pt x="6" y="34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9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5" y="41"/>
                    <a:pt x="21" y="44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9" y="46"/>
                    <a:pt x="32" y="46"/>
                    <a:pt x="34" y="47"/>
                  </a:cubicBezTo>
                  <a:cubicBezTo>
                    <a:pt x="39" y="49"/>
                    <a:pt x="44" y="52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1" y="53"/>
                    <a:pt x="33" y="50"/>
                    <a:pt x="20" y="49"/>
                  </a:cubicBezTo>
                  <a:cubicBezTo>
                    <a:pt x="19" y="49"/>
                    <a:pt x="19" y="49"/>
                    <a:pt x="18" y="49"/>
                  </a:cubicBezTo>
                  <a:cubicBezTo>
                    <a:pt x="11" y="49"/>
                    <a:pt x="5" y="51"/>
                    <a:pt x="0" y="55"/>
                  </a:cubicBezTo>
                  <a:cubicBezTo>
                    <a:pt x="0" y="55"/>
                    <a:pt x="11" y="52"/>
                    <a:pt x="21" y="52"/>
                  </a:cubicBezTo>
                  <a:cubicBezTo>
                    <a:pt x="25" y="52"/>
                    <a:pt x="29" y="52"/>
                    <a:pt x="32" y="54"/>
                  </a:cubicBezTo>
                  <a:cubicBezTo>
                    <a:pt x="32" y="54"/>
                    <a:pt x="35" y="55"/>
                    <a:pt x="34" y="57"/>
                  </a:cubicBezTo>
                  <a:cubicBezTo>
                    <a:pt x="33" y="59"/>
                    <a:pt x="20" y="57"/>
                    <a:pt x="9" y="66"/>
                  </a:cubicBezTo>
                  <a:cubicBezTo>
                    <a:pt x="9" y="66"/>
                    <a:pt x="27" y="60"/>
                    <a:pt x="35" y="60"/>
                  </a:cubicBezTo>
                  <a:cubicBezTo>
                    <a:pt x="36" y="60"/>
                    <a:pt x="36" y="60"/>
                    <a:pt x="37" y="60"/>
                  </a:cubicBezTo>
                  <a:cubicBezTo>
                    <a:pt x="42" y="62"/>
                    <a:pt x="28" y="67"/>
                    <a:pt x="26" y="68"/>
                  </a:cubicBezTo>
                  <a:cubicBezTo>
                    <a:pt x="28" y="68"/>
                    <a:pt x="37" y="66"/>
                    <a:pt x="40" y="65"/>
                  </a:cubicBezTo>
                  <a:cubicBezTo>
                    <a:pt x="40" y="64"/>
                    <a:pt x="41" y="64"/>
                    <a:pt x="41" y="64"/>
                  </a:cubicBezTo>
                  <a:cubicBezTo>
                    <a:pt x="43" y="64"/>
                    <a:pt x="41" y="70"/>
                    <a:pt x="27" y="75"/>
                  </a:cubicBezTo>
                  <a:cubicBezTo>
                    <a:pt x="27" y="75"/>
                    <a:pt x="38" y="73"/>
                    <a:pt x="43" y="67"/>
                  </a:cubicBezTo>
                  <a:cubicBezTo>
                    <a:pt x="43" y="67"/>
                    <a:pt x="44" y="66"/>
                    <a:pt x="44" y="66"/>
                  </a:cubicBezTo>
                  <a:cubicBezTo>
                    <a:pt x="44" y="66"/>
                    <a:pt x="45" y="67"/>
                    <a:pt x="45" y="67"/>
                  </a:cubicBezTo>
                  <a:cubicBezTo>
                    <a:pt x="45" y="70"/>
                    <a:pt x="31" y="88"/>
                    <a:pt x="24" y="93"/>
                  </a:cubicBezTo>
                  <a:cubicBezTo>
                    <a:pt x="32" y="89"/>
                    <a:pt x="37" y="81"/>
                    <a:pt x="42" y="75"/>
                  </a:cubicBezTo>
                  <a:cubicBezTo>
                    <a:pt x="44" y="72"/>
                    <a:pt x="48" y="68"/>
                    <a:pt x="50" y="66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48" y="70"/>
                    <a:pt x="49" y="73"/>
                    <a:pt x="46" y="78"/>
                  </a:cubicBezTo>
                  <a:cubicBezTo>
                    <a:pt x="45" y="80"/>
                    <a:pt x="44" y="84"/>
                    <a:pt x="44" y="88"/>
                  </a:cubicBezTo>
                  <a:cubicBezTo>
                    <a:pt x="44" y="95"/>
                    <a:pt x="46" y="104"/>
                    <a:pt x="50" y="112"/>
                  </a:cubicBezTo>
                  <a:cubicBezTo>
                    <a:pt x="51" y="114"/>
                    <a:pt x="52" y="116"/>
                    <a:pt x="54" y="117"/>
                  </a:cubicBezTo>
                  <a:cubicBezTo>
                    <a:pt x="53" y="116"/>
                    <a:pt x="42" y="95"/>
                    <a:pt x="49" y="78"/>
                  </a:cubicBezTo>
                  <a:cubicBezTo>
                    <a:pt x="49" y="78"/>
                    <a:pt x="50" y="76"/>
                    <a:pt x="51" y="76"/>
                  </a:cubicBezTo>
                  <a:cubicBezTo>
                    <a:pt x="52" y="76"/>
                    <a:pt x="52" y="76"/>
                    <a:pt x="53" y="76"/>
                  </a:cubicBezTo>
                  <a:cubicBezTo>
                    <a:pt x="55" y="78"/>
                    <a:pt x="50" y="90"/>
                    <a:pt x="56" y="99"/>
                  </a:cubicBezTo>
                  <a:cubicBezTo>
                    <a:pt x="56" y="98"/>
                    <a:pt x="54" y="78"/>
                    <a:pt x="58" y="77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2" y="77"/>
                    <a:pt x="66" y="92"/>
                    <a:pt x="66" y="92"/>
                  </a:cubicBezTo>
                  <a:cubicBezTo>
                    <a:pt x="66" y="92"/>
                    <a:pt x="67" y="81"/>
                    <a:pt x="62" y="73"/>
                  </a:cubicBezTo>
                  <a:cubicBezTo>
                    <a:pt x="61" y="71"/>
                    <a:pt x="61" y="70"/>
                    <a:pt x="62" y="70"/>
                  </a:cubicBezTo>
                  <a:cubicBezTo>
                    <a:pt x="64" y="70"/>
                    <a:pt x="70" y="76"/>
                    <a:pt x="72" y="79"/>
                  </a:cubicBezTo>
                  <a:cubicBezTo>
                    <a:pt x="76" y="90"/>
                    <a:pt x="76" y="94"/>
                    <a:pt x="76" y="102"/>
                  </a:cubicBezTo>
                  <a:cubicBezTo>
                    <a:pt x="76" y="102"/>
                    <a:pt x="81" y="88"/>
                    <a:pt x="72" y="75"/>
                  </a:cubicBezTo>
                  <a:cubicBezTo>
                    <a:pt x="72" y="75"/>
                    <a:pt x="81" y="78"/>
                    <a:pt x="88" y="90"/>
                  </a:cubicBezTo>
                  <a:cubicBezTo>
                    <a:pt x="86" y="86"/>
                    <a:pt x="84" y="83"/>
                    <a:pt x="81" y="79"/>
                  </a:cubicBezTo>
                  <a:cubicBezTo>
                    <a:pt x="71" y="69"/>
                    <a:pt x="63" y="65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62" y="62"/>
                    <a:pt x="68" y="65"/>
                    <a:pt x="72" y="69"/>
                  </a:cubicBezTo>
                  <a:cubicBezTo>
                    <a:pt x="78" y="75"/>
                    <a:pt x="86" y="85"/>
                    <a:pt x="99" y="87"/>
                  </a:cubicBezTo>
                  <a:cubicBezTo>
                    <a:pt x="101" y="87"/>
                    <a:pt x="102" y="87"/>
                    <a:pt x="103" y="87"/>
                  </a:cubicBezTo>
                  <a:cubicBezTo>
                    <a:pt x="104" y="87"/>
                    <a:pt x="106" y="87"/>
                    <a:pt x="107" y="87"/>
                  </a:cubicBezTo>
                  <a:cubicBezTo>
                    <a:pt x="100" y="86"/>
                    <a:pt x="94" y="83"/>
                    <a:pt x="94" y="83"/>
                  </a:cubicBezTo>
                  <a:cubicBezTo>
                    <a:pt x="75" y="73"/>
                    <a:pt x="78" y="71"/>
                    <a:pt x="78" y="71"/>
                  </a:cubicBezTo>
                  <a:cubicBezTo>
                    <a:pt x="80" y="71"/>
                    <a:pt x="82" y="72"/>
                    <a:pt x="85" y="72"/>
                  </a:cubicBezTo>
                  <a:cubicBezTo>
                    <a:pt x="90" y="72"/>
                    <a:pt x="96" y="70"/>
                    <a:pt x="96" y="70"/>
                  </a:cubicBezTo>
                  <a:cubicBezTo>
                    <a:pt x="78" y="69"/>
                    <a:pt x="68" y="64"/>
                    <a:pt x="71" y="64"/>
                  </a:cubicBezTo>
                  <a:cubicBezTo>
                    <a:pt x="71" y="64"/>
                    <a:pt x="72" y="64"/>
                    <a:pt x="74" y="64"/>
                  </a:cubicBezTo>
                  <a:cubicBezTo>
                    <a:pt x="77" y="65"/>
                    <a:pt x="80" y="66"/>
                    <a:pt x="82" y="66"/>
                  </a:cubicBezTo>
                  <a:cubicBezTo>
                    <a:pt x="87" y="66"/>
                    <a:pt x="91" y="64"/>
                    <a:pt x="91" y="64"/>
                  </a:cubicBezTo>
                  <a:cubicBezTo>
                    <a:pt x="90" y="64"/>
                    <a:pt x="89" y="64"/>
                    <a:pt x="88" y="64"/>
                  </a:cubicBezTo>
                  <a:cubicBezTo>
                    <a:pt x="81" y="64"/>
                    <a:pt x="69" y="61"/>
                    <a:pt x="73" y="58"/>
                  </a:cubicBezTo>
                  <a:cubicBezTo>
                    <a:pt x="75" y="56"/>
                    <a:pt x="82" y="56"/>
                    <a:pt x="88" y="56"/>
                  </a:cubicBezTo>
                  <a:cubicBezTo>
                    <a:pt x="95" y="56"/>
                    <a:pt x="100" y="56"/>
                    <a:pt x="100" y="56"/>
                  </a:cubicBezTo>
                  <a:cubicBezTo>
                    <a:pt x="96" y="54"/>
                    <a:pt x="91" y="53"/>
                    <a:pt x="86" y="53"/>
                  </a:cubicBezTo>
                  <a:cubicBezTo>
                    <a:pt x="83" y="53"/>
                    <a:pt x="80" y="53"/>
                    <a:pt x="78" y="54"/>
                  </a:cubicBezTo>
                  <a:cubicBezTo>
                    <a:pt x="75" y="54"/>
                    <a:pt x="73" y="54"/>
                    <a:pt x="72" y="54"/>
                  </a:cubicBezTo>
                  <a:cubicBezTo>
                    <a:pt x="70" y="54"/>
                    <a:pt x="71" y="53"/>
                    <a:pt x="76" y="50"/>
                  </a:cubicBezTo>
                  <a:cubicBezTo>
                    <a:pt x="82" y="46"/>
                    <a:pt x="89" y="45"/>
                    <a:pt x="95" y="45"/>
                  </a:cubicBezTo>
                  <a:cubicBezTo>
                    <a:pt x="103" y="45"/>
                    <a:pt x="109" y="47"/>
                    <a:pt x="110" y="47"/>
                  </a:cubicBezTo>
                  <a:cubicBezTo>
                    <a:pt x="107" y="46"/>
                    <a:pt x="104" y="44"/>
                    <a:pt x="101" y="43"/>
                  </a:cubicBezTo>
                  <a:cubicBezTo>
                    <a:pt x="101" y="43"/>
                    <a:pt x="101" y="43"/>
                    <a:pt x="100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99" y="43"/>
                    <a:pt x="99" y="43"/>
                    <a:pt x="99" y="43"/>
                  </a:cubicBezTo>
                  <a:cubicBezTo>
                    <a:pt x="99" y="43"/>
                    <a:pt x="99" y="43"/>
                    <a:pt x="99" y="43"/>
                  </a:cubicBezTo>
                  <a:cubicBezTo>
                    <a:pt x="97" y="43"/>
                    <a:pt x="96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4" y="42"/>
                    <a:pt x="94" y="42"/>
                    <a:pt x="94" y="42"/>
                  </a:cubicBezTo>
                  <a:cubicBezTo>
                    <a:pt x="94" y="42"/>
                    <a:pt x="94" y="42"/>
                    <a:pt x="94" y="42"/>
                  </a:cubicBezTo>
                  <a:cubicBezTo>
                    <a:pt x="92" y="42"/>
                    <a:pt x="91" y="43"/>
                    <a:pt x="89" y="43"/>
                  </a:cubicBezTo>
                  <a:cubicBezTo>
                    <a:pt x="75" y="45"/>
                    <a:pt x="68" y="50"/>
                    <a:pt x="63" y="51"/>
                  </a:cubicBezTo>
                  <a:cubicBezTo>
                    <a:pt x="63" y="51"/>
                    <a:pt x="63" y="51"/>
                    <a:pt x="63" y="51"/>
                  </a:cubicBezTo>
                  <a:cubicBezTo>
                    <a:pt x="63" y="51"/>
                    <a:pt x="63" y="51"/>
                    <a:pt x="63" y="51"/>
                  </a:cubicBezTo>
                  <a:cubicBezTo>
                    <a:pt x="63" y="51"/>
                    <a:pt x="63" y="51"/>
                    <a:pt x="63" y="51"/>
                  </a:cubicBezTo>
                  <a:cubicBezTo>
                    <a:pt x="63" y="50"/>
                    <a:pt x="63" y="50"/>
                    <a:pt x="64" y="50"/>
                  </a:cubicBezTo>
                  <a:cubicBezTo>
                    <a:pt x="68" y="47"/>
                    <a:pt x="77" y="46"/>
                    <a:pt x="87" y="39"/>
                  </a:cubicBezTo>
                  <a:cubicBezTo>
                    <a:pt x="92" y="36"/>
                    <a:pt x="95" y="33"/>
                    <a:pt x="97" y="29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4" y="33"/>
                    <a:pt x="78" y="42"/>
                    <a:pt x="75" y="42"/>
                  </a:cubicBezTo>
                  <a:cubicBezTo>
                    <a:pt x="75" y="43"/>
                    <a:pt x="75" y="43"/>
                    <a:pt x="74" y="43"/>
                  </a:cubicBezTo>
                  <a:cubicBezTo>
                    <a:pt x="73" y="43"/>
                    <a:pt x="74" y="41"/>
                    <a:pt x="74" y="41"/>
                  </a:cubicBezTo>
                  <a:cubicBezTo>
                    <a:pt x="84" y="37"/>
                    <a:pt x="88" y="24"/>
                    <a:pt x="89" y="21"/>
                  </a:cubicBezTo>
                  <a:cubicBezTo>
                    <a:pt x="86" y="30"/>
                    <a:pt x="71" y="40"/>
                    <a:pt x="68" y="40"/>
                  </a:cubicBezTo>
                  <a:cubicBezTo>
                    <a:pt x="68" y="40"/>
                    <a:pt x="67" y="40"/>
                    <a:pt x="67" y="40"/>
                  </a:cubicBezTo>
                  <a:cubicBezTo>
                    <a:pt x="66" y="38"/>
                    <a:pt x="69" y="36"/>
                    <a:pt x="69" y="36"/>
                  </a:cubicBezTo>
                  <a:cubicBezTo>
                    <a:pt x="76" y="28"/>
                    <a:pt x="78" y="19"/>
                    <a:pt x="78" y="19"/>
                  </a:cubicBezTo>
                  <a:cubicBezTo>
                    <a:pt x="76" y="23"/>
                    <a:pt x="67" y="35"/>
                    <a:pt x="63" y="35"/>
                  </a:cubicBezTo>
                  <a:cubicBezTo>
                    <a:pt x="62" y="35"/>
                    <a:pt x="62" y="34"/>
                    <a:pt x="62" y="30"/>
                  </a:cubicBezTo>
                  <a:cubicBezTo>
                    <a:pt x="64" y="17"/>
                    <a:pt x="75" y="6"/>
                    <a:pt x="75" y="6"/>
                  </a:cubicBezTo>
                  <a:cubicBezTo>
                    <a:pt x="71" y="6"/>
                    <a:pt x="68" y="11"/>
                    <a:pt x="65" y="15"/>
                  </a:cubicBezTo>
                  <a:cubicBezTo>
                    <a:pt x="63" y="18"/>
                    <a:pt x="61" y="25"/>
                    <a:pt x="60" y="25"/>
                  </a:cubicBezTo>
                  <a:cubicBezTo>
                    <a:pt x="59" y="25"/>
                    <a:pt x="59" y="23"/>
                    <a:pt x="60" y="19"/>
                  </a:cubicBezTo>
                  <a:cubicBezTo>
                    <a:pt x="61" y="5"/>
                    <a:pt x="71" y="0"/>
                    <a:pt x="71" y="0"/>
                  </a:cubicBezTo>
                  <a:cubicBezTo>
                    <a:pt x="71" y="0"/>
                    <a:pt x="70" y="0"/>
                    <a:pt x="70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8" name="Freeform 937">
              <a:extLst>
                <a:ext uri="{FF2B5EF4-FFF2-40B4-BE49-F238E27FC236}">
                  <a16:creationId xmlns:a16="http://schemas.microsoft.com/office/drawing/2014/main" id="{DE6EF9CE-E862-4DF8-98A4-1582658037F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71562" y="5737226"/>
              <a:ext cx="290513" cy="309563"/>
            </a:xfrm>
            <a:custGeom>
              <a:avLst/>
              <a:gdLst>
                <a:gd name="T0" fmla="*/ 37 w 63"/>
                <a:gd name="T1" fmla="*/ 32 h 67"/>
                <a:gd name="T2" fmla="*/ 57 w 63"/>
                <a:gd name="T3" fmla="*/ 32 h 67"/>
                <a:gd name="T4" fmla="*/ 57 w 63"/>
                <a:gd name="T5" fmla="*/ 31 h 67"/>
                <a:gd name="T6" fmla="*/ 36 w 63"/>
                <a:gd name="T7" fmla="*/ 32 h 67"/>
                <a:gd name="T8" fmla="*/ 55 w 63"/>
                <a:gd name="T9" fmla="*/ 15 h 67"/>
                <a:gd name="T10" fmla="*/ 36 w 63"/>
                <a:gd name="T11" fmla="*/ 31 h 67"/>
                <a:gd name="T12" fmla="*/ 35 w 63"/>
                <a:gd name="T13" fmla="*/ 1 h 67"/>
                <a:gd name="T14" fmla="*/ 33 w 63"/>
                <a:gd name="T15" fmla="*/ 1 h 67"/>
                <a:gd name="T16" fmla="*/ 34 w 63"/>
                <a:gd name="T17" fmla="*/ 3 h 67"/>
                <a:gd name="T18" fmla="*/ 33 w 63"/>
                <a:gd name="T19" fmla="*/ 18 h 67"/>
                <a:gd name="T20" fmla="*/ 32 w 63"/>
                <a:gd name="T21" fmla="*/ 18 h 67"/>
                <a:gd name="T22" fmla="*/ 33 w 63"/>
                <a:gd name="T23" fmla="*/ 19 h 67"/>
                <a:gd name="T24" fmla="*/ 34 w 63"/>
                <a:gd name="T25" fmla="*/ 31 h 67"/>
                <a:gd name="T26" fmla="*/ 21 w 63"/>
                <a:gd name="T27" fmla="*/ 9 h 67"/>
                <a:gd name="T28" fmla="*/ 20 w 63"/>
                <a:gd name="T29" fmla="*/ 9 h 67"/>
                <a:gd name="T30" fmla="*/ 20 w 63"/>
                <a:gd name="T31" fmla="*/ 10 h 67"/>
                <a:gd name="T32" fmla="*/ 33 w 63"/>
                <a:gd name="T33" fmla="*/ 31 h 67"/>
                <a:gd name="T34" fmla="*/ 22 w 63"/>
                <a:gd name="T35" fmla="*/ 17 h 67"/>
                <a:gd name="T36" fmla="*/ 20 w 63"/>
                <a:gd name="T37" fmla="*/ 16 h 67"/>
                <a:gd name="T38" fmla="*/ 22 w 63"/>
                <a:gd name="T39" fmla="*/ 17 h 67"/>
                <a:gd name="T40" fmla="*/ 32 w 63"/>
                <a:gd name="T41" fmla="*/ 32 h 67"/>
                <a:gd name="T42" fmla="*/ 4 w 63"/>
                <a:gd name="T43" fmla="*/ 21 h 67"/>
                <a:gd name="T44" fmla="*/ 4 w 63"/>
                <a:gd name="T45" fmla="*/ 22 h 67"/>
                <a:gd name="T46" fmla="*/ 13 w 63"/>
                <a:gd name="T47" fmla="*/ 29 h 67"/>
                <a:gd name="T48" fmla="*/ 12 w 63"/>
                <a:gd name="T49" fmla="*/ 30 h 67"/>
                <a:gd name="T50" fmla="*/ 31 w 63"/>
                <a:gd name="T51" fmla="*/ 32 h 67"/>
                <a:gd name="T52" fmla="*/ 5 w 63"/>
                <a:gd name="T53" fmla="*/ 44 h 67"/>
                <a:gd name="T54" fmla="*/ 6 w 63"/>
                <a:gd name="T55" fmla="*/ 45 h 67"/>
                <a:gd name="T56" fmla="*/ 12 w 63"/>
                <a:gd name="T57" fmla="*/ 48 h 67"/>
                <a:gd name="T58" fmla="*/ 11 w 63"/>
                <a:gd name="T59" fmla="*/ 51 h 67"/>
                <a:gd name="T60" fmla="*/ 32 w 63"/>
                <a:gd name="T61" fmla="*/ 34 h 67"/>
                <a:gd name="T62" fmla="*/ 19 w 63"/>
                <a:gd name="T63" fmla="*/ 47 h 67"/>
                <a:gd name="T64" fmla="*/ 21 w 63"/>
                <a:gd name="T65" fmla="*/ 46 h 67"/>
                <a:gd name="T66" fmla="*/ 20 w 63"/>
                <a:gd name="T67" fmla="*/ 52 h 67"/>
                <a:gd name="T68" fmla="*/ 20 w 63"/>
                <a:gd name="T69" fmla="*/ 53 h 67"/>
                <a:gd name="T70" fmla="*/ 33 w 63"/>
                <a:gd name="T71" fmla="*/ 37 h 67"/>
                <a:gd name="T72" fmla="*/ 27 w 63"/>
                <a:gd name="T73" fmla="*/ 56 h 67"/>
                <a:gd name="T74" fmla="*/ 26 w 63"/>
                <a:gd name="T75" fmla="*/ 59 h 67"/>
                <a:gd name="T76" fmla="*/ 28 w 63"/>
                <a:gd name="T77" fmla="*/ 57 h 67"/>
                <a:gd name="T78" fmla="*/ 34 w 63"/>
                <a:gd name="T79" fmla="*/ 37 h 67"/>
                <a:gd name="T80" fmla="*/ 30 w 63"/>
                <a:gd name="T81" fmla="*/ 64 h 67"/>
                <a:gd name="T82" fmla="*/ 31 w 63"/>
                <a:gd name="T83" fmla="*/ 64 h 67"/>
                <a:gd name="T84" fmla="*/ 39 w 63"/>
                <a:gd name="T85" fmla="*/ 58 h 67"/>
                <a:gd name="T86" fmla="*/ 38 w 63"/>
                <a:gd name="T87" fmla="*/ 59 h 67"/>
                <a:gd name="T88" fmla="*/ 40 w 63"/>
                <a:gd name="T89" fmla="*/ 60 h 67"/>
                <a:gd name="T90" fmla="*/ 36 w 63"/>
                <a:gd name="T91" fmla="*/ 39 h 67"/>
                <a:gd name="T92" fmla="*/ 53 w 63"/>
                <a:gd name="T93" fmla="*/ 51 h 67"/>
                <a:gd name="T94" fmla="*/ 56 w 63"/>
                <a:gd name="T95" fmla="*/ 52 h 67"/>
                <a:gd name="T96" fmla="*/ 41 w 63"/>
                <a:gd name="T97" fmla="*/ 43 h 67"/>
                <a:gd name="T98" fmla="*/ 52 w 63"/>
                <a:gd name="T99" fmla="*/ 46 h 67"/>
                <a:gd name="T100" fmla="*/ 54 w 63"/>
                <a:gd name="T101" fmla="*/ 47 h 67"/>
                <a:gd name="T102" fmla="*/ 54 w 63"/>
                <a:gd name="T103" fmla="*/ 46 h 67"/>
                <a:gd name="T104" fmla="*/ 37 w 63"/>
                <a:gd name="T105" fmla="*/ 35 h 67"/>
                <a:gd name="T106" fmla="*/ 55 w 63"/>
                <a:gd name="T107" fmla="*/ 43 h 67"/>
                <a:gd name="T108" fmla="*/ 55 w 63"/>
                <a:gd name="T109" fmla="*/ 42 h 67"/>
                <a:gd name="T110" fmla="*/ 47 w 63"/>
                <a:gd name="T111" fmla="*/ 37 h 67"/>
                <a:gd name="T112" fmla="*/ 48 w 63"/>
                <a:gd name="T113" fmla="*/ 36 h 67"/>
                <a:gd name="T114" fmla="*/ 37 w 63"/>
                <a:gd name="T115" fmla="*/ 33 h 67"/>
                <a:gd name="T116" fmla="*/ 58 w 63"/>
                <a:gd name="T117" fmla="*/ 36 h 67"/>
                <a:gd name="T118" fmla="*/ 58 w 63"/>
                <a:gd name="T119" fmla="*/ 3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67">
                  <a:moveTo>
                    <a:pt x="58" y="35"/>
                  </a:moveTo>
                  <a:cubicBezTo>
                    <a:pt x="52" y="31"/>
                    <a:pt x="42" y="32"/>
                    <a:pt x="37" y="32"/>
                  </a:cubicBezTo>
                  <a:cubicBezTo>
                    <a:pt x="39" y="31"/>
                    <a:pt x="41" y="31"/>
                    <a:pt x="44" y="30"/>
                  </a:cubicBezTo>
                  <a:cubicBezTo>
                    <a:pt x="49" y="29"/>
                    <a:pt x="55" y="31"/>
                    <a:pt x="57" y="32"/>
                  </a:cubicBezTo>
                  <a:cubicBezTo>
                    <a:pt x="58" y="32"/>
                    <a:pt x="59" y="34"/>
                    <a:pt x="60" y="32"/>
                  </a:cubicBezTo>
                  <a:cubicBezTo>
                    <a:pt x="61" y="31"/>
                    <a:pt x="57" y="31"/>
                    <a:pt x="57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47" y="27"/>
                    <a:pt x="39" y="30"/>
                    <a:pt x="36" y="32"/>
                  </a:cubicBezTo>
                  <a:cubicBezTo>
                    <a:pt x="41" y="21"/>
                    <a:pt x="48" y="18"/>
                    <a:pt x="51" y="17"/>
                  </a:cubicBezTo>
                  <a:cubicBezTo>
                    <a:pt x="51" y="17"/>
                    <a:pt x="57" y="17"/>
                    <a:pt x="55" y="15"/>
                  </a:cubicBezTo>
                  <a:cubicBezTo>
                    <a:pt x="54" y="13"/>
                    <a:pt x="52" y="15"/>
                    <a:pt x="52" y="15"/>
                  </a:cubicBezTo>
                  <a:cubicBezTo>
                    <a:pt x="44" y="17"/>
                    <a:pt x="38" y="26"/>
                    <a:pt x="36" y="31"/>
                  </a:cubicBezTo>
                  <a:cubicBezTo>
                    <a:pt x="39" y="18"/>
                    <a:pt x="36" y="5"/>
                    <a:pt x="35" y="2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5" y="0"/>
                    <a:pt x="34" y="0"/>
                  </a:cubicBezTo>
                  <a:cubicBezTo>
                    <a:pt x="34" y="0"/>
                    <a:pt x="33" y="0"/>
                    <a:pt x="33" y="1"/>
                  </a:cubicBezTo>
                  <a:cubicBezTo>
                    <a:pt x="33" y="2"/>
                    <a:pt x="33" y="3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8" y="13"/>
                    <a:pt x="36" y="25"/>
                    <a:pt x="34" y="31"/>
                  </a:cubicBezTo>
                  <a:cubicBezTo>
                    <a:pt x="35" y="24"/>
                    <a:pt x="34" y="19"/>
                    <a:pt x="33" y="18"/>
                  </a:cubicBezTo>
                  <a:cubicBezTo>
                    <a:pt x="33" y="18"/>
                    <a:pt x="33" y="17"/>
                    <a:pt x="33" y="17"/>
                  </a:cubicBezTo>
                  <a:cubicBezTo>
                    <a:pt x="32" y="17"/>
                    <a:pt x="32" y="18"/>
                    <a:pt x="32" y="18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4" y="23"/>
                    <a:pt x="34" y="28"/>
                    <a:pt x="34" y="31"/>
                  </a:cubicBezTo>
                  <a:cubicBezTo>
                    <a:pt x="32" y="25"/>
                    <a:pt x="28" y="17"/>
                    <a:pt x="25" y="14"/>
                  </a:cubicBezTo>
                  <a:cubicBezTo>
                    <a:pt x="23" y="11"/>
                    <a:pt x="22" y="10"/>
                    <a:pt x="21" y="9"/>
                  </a:cubicBezTo>
                  <a:cubicBezTo>
                    <a:pt x="21" y="9"/>
                    <a:pt x="21" y="8"/>
                    <a:pt x="20" y="8"/>
                  </a:cubicBezTo>
                  <a:cubicBezTo>
                    <a:pt x="20" y="8"/>
                    <a:pt x="20" y="9"/>
                    <a:pt x="20" y="9"/>
                  </a:cubicBezTo>
                  <a:cubicBezTo>
                    <a:pt x="19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1" y="11"/>
                    <a:pt x="22" y="12"/>
                    <a:pt x="22" y="12"/>
                  </a:cubicBezTo>
                  <a:cubicBezTo>
                    <a:pt x="28" y="18"/>
                    <a:pt x="31" y="27"/>
                    <a:pt x="33" y="31"/>
                  </a:cubicBezTo>
                  <a:cubicBezTo>
                    <a:pt x="31" y="28"/>
                    <a:pt x="26" y="19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0" y="16"/>
                    <a:pt x="20" y="16"/>
                  </a:cubicBezTo>
                  <a:cubicBezTo>
                    <a:pt x="20" y="16"/>
                    <a:pt x="20" y="17"/>
                    <a:pt x="20" y="17"/>
                  </a:cubicBezTo>
                  <a:cubicBezTo>
                    <a:pt x="21" y="17"/>
                    <a:pt x="21" y="18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4" y="19"/>
                    <a:pt x="28" y="24"/>
                    <a:pt x="32" y="32"/>
                  </a:cubicBezTo>
                  <a:cubicBezTo>
                    <a:pt x="21" y="24"/>
                    <a:pt x="8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2" y="21"/>
                    <a:pt x="1" y="22"/>
                  </a:cubicBezTo>
                  <a:cubicBezTo>
                    <a:pt x="0" y="23"/>
                    <a:pt x="2" y="24"/>
                    <a:pt x="4" y="22"/>
                  </a:cubicBezTo>
                  <a:cubicBezTo>
                    <a:pt x="15" y="23"/>
                    <a:pt x="25" y="28"/>
                    <a:pt x="30" y="31"/>
                  </a:cubicBezTo>
                  <a:cubicBezTo>
                    <a:pt x="26" y="30"/>
                    <a:pt x="19" y="27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1" y="28"/>
                    <a:pt x="12" y="30"/>
                  </a:cubicBezTo>
                  <a:cubicBezTo>
                    <a:pt x="12" y="31"/>
                    <a:pt x="14" y="30"/>
                    <a:pt x="14" y="30"/>
                  </a:cubicBezTo>
                  <a:cubicBezTo>
                    <a:pt x="16" y="29"/>
                    <a:pt x="23" y="28"/>
                    <a:pt x="31" y="32"/>
                  </a:cubicBezTo>
                  <a:cubicBezTo>
                    <a:pt x="26" y="33"/>
                    <a:pt x="14" y="3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3" y="45"/>
                    <a:pt x="4" y="46"/>
                  </a:cubicBezTo>
                  <a:cubicBezTo>
                    <a:pt x="5" y="47"/>
                    <a:pt x="6" y="45"/>
                    <a:pt x="6" y="45"/>
                  </a:cubicBezTo>
                  <a:cubicBezTo>
                    <a:pt x="9" y="42"/>
                    <a:pt x="18" y="33"/>
                    <a:pt x="32" y="34"/>
                  </a:cubicBezTo>
                  <a:cubicBezTo>
                    <a:pt x="27" y="34"/>
                    <a:pt x="17" y="3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0" y="50"/>
                    <a:pt x="11" y="51"/>
                  </a:cubicBezTo>
                  <a:cubicBezTo>
                    <a:pt x="13" y="52"/>
                    <a:pt x="13" y="48"/>
                    <a:pt x="13" y="48"/>
                  </a:cubicBezTo>
                  <a:cubicBezTo>
                    <a:pt x="15" y="45"/>
                    <a:pt x="18" y="37"/>
                    <a:pt x="32" y="34"/>
                  </a:cubicBezTo>
                  <a:cubicBezTo>
                    <a:pt x="31" y="36"/>
                    <a:pt x="27" y="41"/>
                    <a:pt x="21" y="45"/>
                  </a:cubicBezTo>
                  <a:cubicBezTo>
                    <a:pt x="21" y="45"/>
                    <a:pt x="18" y="46"/>
                    <a:pt x="19" y="47"/>
                  </a:cubicBezTo>
                  <a:cubicBezTo>
                    <a:pt x="20" y="49"/>
                    <a:pt x="21" y="46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4" y="44"/>
                    <a:pt x="31" y="38"/>
                    <a:pt x="33" y="35"/>
                  </a:cubicBezTo>
                  <a:cubicBezTo>
                    <a:pt x="33" y="37"/>
                    <a:pt x="30" y="48"/>
                    <a:pt x="20" y="52"/>
                  </a:cubicBezTo>
                  <a:cubicBezTo>
                    <a:pt x="20" y="52"/>
                    <a:pt x="17" y="51"/>
                    <a:pt x="17" y="54"/>
                  </a:cubicBezTo>
                  <a:cubicBezTo>
                    <a:pt x="17" y="56"/>
                    <a:pt x="20" y="53"/>
                    <a:pt x="20" y="53"/>
                  </a:cubicBezTo>
                  <a:cubicBezTo>
                    <a:pt x="22" y="52"/>
                    <a:pt x="27" y="49"/>
                    <a:pt x="29" y="46"/>
                  </a:cubicBezTo>
                  <a:cubicBezTo>
                    <a:pt x="31" y="43"/>
                    <a:pt x="33" y="39"/>
                    <a:pt x="33" y="37"/>
                  </a:cubicBezTo>
                  <a:cubicBezTo>
                    <a:pt x="33" y="41"/>
                    <a:pt x="32" y="48"/>
                    <a:pt x="28" y="55"/>
                  </a:cubicBezTo>
                  <a:cubicBezTo>
                    <a:pt x="28" y="55"/>
                    <a:pt x="27" y="56"/>
                    <a:pt x="2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6"/>
                    <a:pt x="25" y="58"/>
                    <a:pt x="26" y="59"/>
                  </a:cubicBezTo>
                  <a:cubicBezTo>
                    <a:pt x="27" y="60"/>
                    <a:pt x="28" y="57"/>
                    <a:pt x="28" y="57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29" y="55"/>
                    <a:pt x="31" y="52"/>
                    <a:pt x="31" y="49"/>
                  </a:cubicBezTo>
                  <a:cubicBezTo>
                    <a:pt x="33" y="45"/>
                    <a:pt x="34" y="40"/>
                    <a:pt x="34" y="37"/>
                  </a:cubicBezTo>
                  <a:cubicBezTo>
                    <a:pt x="35" y="44"/>
                    <a:pt x="36" y="56"/>
                    <a:pt x="30" y="63"/>
                  </a:cubicBezTo>
                  <a:cubicBezTo>
                    <a:pt x="30" y="64"/>
                    <a:pt x="30" y="64"/>
                    <a:pt x="30" y="64"/>
                  </a:cubicBezTo>
                  <a:cubicBezTo>
                    <a:pt x="30" y="64"/>
                    <a:pt x="27" y="64"/>
                    <a:pt x="28" y="66"/>
                  </a:cubicBezTo>
                  <a:cubicBezTo>
                    <a:pt x="29" y="67"/>
                    <a:pt x="31" y="64"/>
                    <a:pt x="31" y="64"/>
                  </a:cubicBezTo>
                  <a:cubicBezTo>
                    <a:pt x="33" y="61"/>
                    <a:pt x="37" y="54"/>
                    <a:pt x="35" y="39"/>
                  </a:cubicBezTo>
                  <a:cubicBezTo>
                    <a:pt x="37" y="43"/>
                    <a:pt x="40" y="51"/>
                    <a:pt x="39" y="58"/>
                  </a:cubicBezTo>
                  <a:cubicBezTo>
                    <a:pt x="39" y="58"/>
                    <a:pt x="39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6" y="62"/>
                    <a:pt x="38" y="63"/>
                  </a:cubicBezTo>
                  <a:cubicBezTo>
                    <a:pt x="41" y="63"/>
                    <a:pt x="40" y="60"/>
                    <a:pt x="40" y="60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0" y="56"/>
                    <a:pt x="39" y="47"/>
                    <a:pt x="36" y="39"/>
                  </a:cubicBezTo>
                  <a:cubicBezTo>
                    <a:pt x="39" y="43"/>
                    <a:pt x="44" y="49"/>
                    <a:pt x="52" y="51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53" y="51"/>
                    <a:pt x="56" y="53"/>
                    <a:pt x="56" y="52"/>
                  </a:cubicBezTo>
                  <a:cubicBezTo>
                    <a:pt x="56" y="50"/>
                    <a:pt x="53" y="51"/>
                    <a:pt x="53" y="51"/>
                  </a:cubicBezTo>
                  <a:cubicBezTo>
                    <a:pt x="50" y="50"/>
                    <a:pt x="45" y="47"/>
                    <a:pt x="41" y="43"/>
                  </a:cubicBezTo>
                  <a:cubicBezTo>
                    <a:pt x="37" y="39"/>
                    <a:pt x="35" y="36"/>
                    <a:pt x="35" y="34"/>
                  </a:cubicBezTo>
                  <a:cubicBezTo>
                    <a:pt x="37" y="36"/>
                    <a:pt x="43" y="43"/>
                    <a:pt x="52" y="46"/>
                  </a:cubicBezTo>
                  <a:cubicBezTo>
                    <a:pt x="52" y="46"/>
                    <a:pt x="53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7" y="48"/>
                    <a:pt x="56" y="47"/>
                  </a:cubicBezTo>
                  <a:cubicBezTo>
                    <a:pt x="56" y="46"/>
                    <a:pt x="54" y="46"/>
                    <a:pt x="54" y="46"/>
                  </a:cubicBezTo>
                  <a:cubicBezTo>
                    <a:pt x="52" y="46"/>
                    <a:pt x="50" y="45"/>
                    <a:pt x="47" y="43"/>
                  </a:cubicBezTo>
                  <a:cubicBezTo>
                    <a:pt x="42" y="40"/>
                    <a:pt x="39" y="37"/>
                    <a:pt x="37" y="35"/>
                  </a:cubicBezTo>
                  <a:cubicBezTo>
                    <a:pt x="43" y="40"/>
                    <a:pt x="52" y="42"/>
                    <a:pt x="54" y="43"/>
                  </a:cubicBezTo>
                  <a:cubicBezTo>
                    <a:pt x="54" y="43"/>
                    <a:pt x="55" y="43"/>
                    <a:pt x="55" y="43"/>
                  </a:cubicBezTo>
                  <a:cubicBezTo>
                    <a:pt x="55" y="43"/>
                    <a:pt x="58" y="43"/>
                    <a:pt x="57" y="42"/>
                  </a:cubicBezTo>
                  <a:cubicBezTo>
                    <a:pt x="57" y="41"/>
                    <a:pt x="55" y="42"/>
                    <a:pt x="55" y="42"/>
                  </a:cubicBezTo>
                  <a:cubicBezTo>
                    <a:pt x="49" y="42"/>
                    <a:pt x="39" y="35"/>
                    <a:pt x="36" y="34"/>
                  </a:cubicBezTo>
                  <a:cubicBezTo>
                    <a:pt x="42" y="34"/>
                    <a:pt x="46" y="36"/>
                    <a:pt x="47" y="37"/>
                  </a:cubicBezTo>
                  <a:cubicBezTo>
                    <a:pt x="47" y="37"/>
                    <a:pt x="48" y="39"/>
                    <a:pt x="49" y="38"/>
                  </a:cubicBezTo>
                  <a:cubicBezTo>
                    <a:pt x="51" y="37"/>
                    <a:pt x="48" y="36"/>
                    <a:pt x="48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45" y="34"/>
                    <a:pt x="40" y="33"/>
                    <a:pt x="37" y="33"/>
                  </a:cubicBezTo>
                  <a:cubicBezTo>
                    <a:pt x="41" y="33"/>
                    <a:pt x="50" y="32"/>
                    <a:pt x="55" y="34"/>
                  </a:cubicBezTo>
                  <a:cubicBezTo>
                    <a:pt x="57" y="35"/>
                    <a:pt x="57" y="35"/>
                    <a:pt x="58" y="36"/>
                  </a:cubicBezTo>
                  <a:cubicBezTo>
                    <a:pt x="58" y="36"/>
                    <a:pt x="60" y="39"/>
                    <a:pt x="62" y="37"/>
                  </a:cubicBezTo>
                  <a:cubicBezTo>
                    <a:pt x="63" y="36"/>
                    <a:pt x="59" y="35"/>
                    <a:pt x="58" y="35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9" name="Freeform 938">
              <a:extLst>
                <a:ext uri="{FF2B5EF4-FFF2-40B4-BE49-F238E27FC236}">
                  <a16:creationId xmlns:a16="http://schemas.microsoft.com/office/drawing/2014/main" id="{7713C832-861C-4154-8374-12A7D7AD3E1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66837" y="5676901"/>
              <a:ext cx="4763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0" name="Freeform 939">
              <a:extLst>
                <a:ext uri="{FF2B5EF4-FFF2-40B4-BE49-F238E27FC236}">
                  <a16:creationId xmlns:a16="http://schemas.microsoft.com/office/drawing/2014/main" id="{D33962D0-9746-4B06-93DB-B809C6E3CC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66837" y="5676901"/>
              <a:ext cx="4763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1" name="Freeform 940">
              <a:extLst>
                <a:ext uri="{FF2B5EF4-FFF2-40B4-BE49-F238E27FC236}">
                  <a16:creationId xmlns:a16="http://schemas.microsoft.com/office/drawing/2014/main" id="{4D927882-8F7D-4B31-ACCA-ED05131FC42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47787" y="5643563"/>
              <a:ext cx="115888" cy="125413"/>
            </a:xfrm>
            <a:custGeom>
              <a:avLst/>
              <a:gdLst>
                <a:gd name="T0" fmla="*/ 16 w 25"/>
                <a:gd name="T1" fmla="*/ 0 h 27"/>
                <a:gd name="T2" fmla="*/ 12 w 25"/>
                <a:gd name="T3" fmla="*/ 0 h 27"/>
                <a:gd name="T4" fmla="*/ 6 w 25"/>
                <a:gd name="T5" fmla="*/ 5 h 27"/>
                <a:gd name="T6" fmla="*/ 1 w 25"/>
                <a:gd name="T7" fmla="*/ 8 h 27"/>
                <a:gd name="T8" fmla="*/ 0 w 25"/>
                <a:gd name="T9" fmla="*/ 14 h 27"/>
                <a:gd name="T10" fmla="*/ 2 w 25"/>
                <a:gd name="T11" fmla="*/ 27 h 27"/>
                <a:gd name="T12" fmla="*/ 3 w 25"/>
                <a:gd name="T13" fmla="*/ 12 h 27"/>
                <a:gd name="T14" fmla="*/ 4 w 25"/>
                <a:gd name="T15" fmla="*/ 11 h 27"/>
                <a:gd name="T16" fmla="*/ 10 w 25"/>
                <a:gd name="T17" fmla="*/ 27 h 27"/>
                <a:gd name="T18" fmla="*/ 8 w 25"/>
                <a:gd name="T19" fmla="*/ 10 h 27"/>
                <a:gd name="T20" fmla="*/ 9 w 25"/>
                <a:gd name="T21" fmla="*/ 9 h 27"/>
                <a:gd name="T22" fmla="*/ 19 w 25"/>
                <a:gd name="T23" fmla="*/ 16 h 27"/>
                <a:gd name="T24" fmla="*/ 11 w 25"/>
                <a:gd name="T25" fmla="*/ 7 h 27"/>
                <a:gd name="T26" fmla="*/ 11 w 25"/>
                <a:gd name="T27" fmla="*/ 4 h 27"/>
                <a:gd name="T28" fmla="*/ 20 w 25"/>
                <a:gd name="T29" fmla="*/ 7 h 27"/>
                <a:gd name="T30" fmla="*/ 13 w 25"/>
                <a:gd name="T31" fmla="*/ 2 h 27"/>
                <a:gd name="T32" fmla="*/ 22 w 25"/>
                <a:gd name="T33" fmla="*/ 1 h 27"/>
                <a:gd name="T34" fmla="*/ 25 w 25"/>
                <a:gd name="T35" fmla="*/ 1 h 27"/>
                <a:gd name="T36" fmla="*/ 20 w 25"/>
                <a:gd name="T37" fmla="*/ 0 h 27"/>
                <a:gd name="T38" fmla="*/ 16 w 25"/>
                <a:gd name="T3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" h="27">
                  <a:moveTo>
                    <a:pt x="16" y="0"/>
                  </a:moveTo>
                  <a:cubicBezTo>
                    <a:pt x="14" y="0"/>
                    <a:pt x="13" y="0"/>
                    <a:pt x="12" y="0"/>
                  </a:cubicBezTo>
                  <a:cubicBezTo>
                    <a:pt x="10" y="1"/>
                    <a:pt x="8" y="3"/>
                    <a:pt x="6" y="5"/>
                  </a:cubicBezTo>
                  <a:cubicBezTo>
                    <a:pt x="5" y="7"/>
                    <a:pt x="3" y="6"/>
                    <a:pt x="1" y="8"/>
                  </a:cubicBezTo>
                  <a:cubicBezTo>
                    <a:pt x="0" y="9"/>
                    <a:pt x="0" y="11"/>
                    <a:pt x="0" y="14"/>
                  </a:cubicBezTo>
                  <a:cubicBezTo>
                    <a:pt x="0" y="18"/>
                    <a:pt x="0" y="22"/>
                    <a:pt x="2" y="27"/>
                  </a:cubicBezTo>
                  <a:cubicBezTo>
                    <a:pt x="2" y="25"/>
                    <a:pt x="0" y="14"/>
                    <a:pt x="3" y="1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6" y="11"/>
                    <a:pt x="6" y="22"/>
                    <a:pt x="10" y="27"/>
                  </a:cubicBezTo>
                  <a:cubicBezTo>
                    <a:pt x="10" y="27"/>
                    <a:pt x="6" y="12"/>
                    <a:pt x="8" y="10"/>
                  </a:cubicBezTo>
                  <a:cubicBezTo>
                    <a:pt x="8" y="10"/>
                    <a:pt x="9" y="9"/>
                    <a:pt x="9" y="9"/>
                  </a:cubicBezTo>
                  <a:cubicBezTo>
                    <a:pt x="12" y="9"/>
                    <a:pt x="17" y="13"/>
                    <a:pt x="19" y="16"/>
                  </a:cubicBezTo>
                  <a:cubicBezTo>
                    <a:pt x="19" y="16"/>
                    <a:pt x="17" y="11"/>
                    <a:pt x="11" y="7"/>
                  </a:cubicBezTo>
                  <a:cubicBezTo>
                    <a:pt x="9" y="5"/>
                    <a:pt x="10" y="4"/>
                    <a:pt x="11" y="4"/>
                  </a:cubicBezTo>
                  <a:cubicBezTo>
                    <a:pt x="14" y="4"/>
                    <a:pt x="18" y="5"/>
                    <a:pt x="20" y="7"/>
                  </a:cubicBezTo>
                  <a:cubicBezTo>
                    <a:pt x="18" y="5"/>
                    <a:pt x="14" y="3"/>
                    <a:pt x="13" y="2"/>
                  </a:cubicBezTo>
                  <a:cubicBezTo>
                    <a:pt x="13" y="2"/>
                    <a:pt x="18" y="1"/>
                    <a:pt x="22" y="1"/>
                  </a:cubicBezTo>
                  <a:cubicBezTo>
                    <a:pt x="23" y="1"/>
                    <a:pt x="24" y="1"/>
                    <a:pt x="25" y="1"/>
                  </a:cubicBezTo>
                  <a:cubicBezTo>
                    <a:pt x="23" y="0"/>
                    <a:pt x="21" y="0"/>
                    <a:pt x="20" y="0"/>
                  </a:cubicBezTo>
                  <a:cubicBezTo>
                    <a:pt x="18" y="0"/>
                    <a:pt x="17" y="0"/>
                    <a:pt x="1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2" name="Freeform 941">
              <a:extLst>
                <a:ext uri="{FF2B5EF4-FFF2-40B4-BE49-F238E27FC236}">
                  <a16:creationId xmlns:a16="http://schemas.microsoft.com/office/drawing/2014/main" id="{E2404953-E7F7-4F92-B640-8E06B3C005B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2187" y="5592763"/>
              <a:ext cx="139700" cy="111125"/>
            </a:xfrm>
            <a:custGeom>
              <a:avLst/>
              <a:gdLst>
                <a:gd name="T0" fmla="*/ 15 w 30"/>
                <a:gd name="T1" fmla="*/ 0 h 24"/>
                <a:gd name="T2" fmla="*/ 0 w 30"/>
                <a:gd name="T3" fmla="*/ 5 h 24"/>
                <a:gd name="T4" fmla="*/ 10 w 30"/>
                <a:gd name="T5" fmla="*/ 3 h 24"/>
                <a:gd name="T6" fmla="*/ 14 w 30"/>
                <a:gd name="T7" fmla="*/ 4 h 24"/>
                <a:gd name="T8" fmla="*/ 2 w 30"/>
                <a:gd name="T9" fmla="*/ 14 h 24"/>
                <a:gd name="T10" fmla="*/ 16 w 30"/>
                <a:gd name="T11" fmla="*/ 7 h 24"/>
                <a:gd name="T12" fmla="*/ 17 w 30"/>
                <a:gd name="T13" fmla="*/ 7 h 24"/>
                <a:gd name="T14" fmla="*/ 16 w 30"/>
                <a:gd name="T15" fmla="*/ 18 h 24"/>
                <a:gd name="T16" fmla="*/ 21 w 30"/>
                <a:gd name="T17" fmla="*/ 9 h 24"/>
                <a:gd name="T18" fmla="*/ 22 w 30"/>
                <a:gd name="T19" fmla="*/ 9 h 24"/>
                <a:gd name="T20" fmla="*/ 23 w 30"/>
                <a:gd name="T21" fmla="*/ 19 h 24"/>
                <a:gd name="T22" fmla="*/ 26 w 30"/>
                <a:gd name="T23" fmla="*/ 11 h 24"/>
                <a:gd name="T24" fmla="*/ 30 w 30"/>
                <a:gd name="T25" fmla="*/ 24 h 24"/>
                <a:gd name="T26" fmla="*/ 30 w 30"/>
                <a:gd name="T27" fmla="*/ 23 h 24"/>
                <a:gd name="T28" fmla="*/ 29 w 30"/>
                <a:gd name="T29" fmla="*/ 18 h 24"/>
                <a:gd name="T30" fmla="*/ 22 w 30"/>
                <a:gd name="T31" fmla="*/ 5 h 24"/>
                <a:gd name="T32" fmla="*/ 22 w 30"/>
                <a:gd name="T33" fmla="*/ 5 h 24"/>
                <a:gd name="T34" fmla="*/ 22 w 30"/>
                <a:gd name="T35" fmla="*/ 5 h 24"/>
                <a:gd name="T36" fmla="*/ 18 w 30"/>
                <a:gd name="T37" fmla="*/ 1 h 24"/>
                <a:gd name="T38" fmla="*/ 15 w 30"/>
                <a:gd name="T3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" h="24">
                  <a:moveTo>
                    <a:pt x="15" y="0"/>
                  </a:moveTo>
                  <a:cubicBezTo>
                    <a:pt x="11" y="0"/>
                    <a:pt x="5" y="2"/>
                    <a:pt x="0" y="5"/>
                  </a:cubicBezTo>
                  <a:cubicBezTo>
                    <a:pt x="1" y="5"/>
                    <a:pt x="6" y="3"/>
                    <a:pt x="10" y="3"/>
                  </a:cubicBezTo>
                  <a:cubicBezTo>
                    <a:pt x="12" y="3"/>
                    <a:pt x="13" y="3"/>
                    <a:pt x="14" y="4"/>
                  </a:cubicBezTo>
                  <a:cubicBezTo>
                    <a:pt x="14" y="4"/>
                    <a:pt x="8" y="6"/>
                    <a:pt x="2" y="14"/>
                  </a:cubicBezTo>
                  <a:cubicBezTo>
                    <a:pt x="3" y="13"/>
                    <a:pt x="12" y="7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20" y="9"/>
                    <a:pt x="16" y="18"/>
                    <a:pt x="16" y="18"/>
                  </a:cubicBezTo>
                  <a:cubicBezTo>
                    <a:pt x="16" y="18"/>
                    <a:pt x="21" y="12"/>
                    <a:pt x="21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3" y="9"/>
                    <a:pt x="24" y="14"/>
                    <a:pt x="23" y="19"/>
                  </a:cubicBezTo>
                  <a:cubicBezTo>
                    <a:pt x="23" y="19"/>
                    <a:pt x="26" y="14"/>
                    <a:pt x="26" y="11"/>
                  </a:cubicBezTo>
                  <a:cubicBezTo>
                    <a:pt x="26" y="11"/>
                    <a:pt x="29" y="17"/>
                    <a:pt x="30" y="24"/>
                  </a:cubicBezTo>
                  <a:cubicBezTo>
                    <a:pt x="30" y="24"/>
                    <a:pt x="30" y="24"/>
                    <a:pt x="30" y="23"/>
                  </a:cubicBezTo>
                  <a:cubicBezTo>
                    <a:pt x="30" y="21"/>
                    <a:pt x="29" y="19"/>
                    <a:pt x="29" y="18"/>
                  </a:cubicBezTo>
                  <a:cubicBezTo>
                    <a:pt x="29" y="7"/>
                    <a:pt x="25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0" y="5"/>
                    <a:pt x="20" y="3"/>
                    <a:pt x="18" y="1"/>
                  </a:cubicBezTo>
                  <a:cubicBezTo>
                    <a:pt x="17" y="0"/>
                    <a:pt x="16" y="0"/>
                    <a:pt x="15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3" name="Freeform 942">
              <a:extLst>
                <a:ext uri="{FF2B5EF4-FFF2-40B4-BE49-F238E27FC236}">
                  <a16:creationId xmlns:a16="http://schemas.microsoft.com/office/drawing/2014/main" id="{78A9A856-88FD-49A4-B84F-CECE8CFD78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81062" y="5870576"/>
              <a:ext cx="96838" cy="173038"/>
            </a:xfrm>
            <a:custGeom>
              <a:avLst/>
              <a:gdLst>
                <a:gd name="T0" fmla="*/ 8 w 21"/>
                <a:gd name="T1" fmla="*/ 0 h 37"/>
                <a:gd name="T2" fmla="*/ 16 w 21"/>
                <a:gd name="T3" fmla="*/ 13 h 37"/>
                <a:gd name="T4" fmla="*/ 15 w 21"/>
                <a:gd name="T5" fmla="*/ 14 h 37"/>
                <a:gd name="T6" fmla="*/ 15 w 21"/>
                <a:gd name="T7" fmla="*/ 14 h 37"/>
                <a:gd name="T8" fmla="*/ 1 w 21"/>
                <a:gd name="T9" fmla="*/ 5 h 37"/>
                <a:gd name="T10" fmla="*/ 14 w 21"/>
                <a:gd name="T11" fmla="*/ 19 h 37"/>
                <a:gd name="T12" fmla="*/ 10 w 21"/>
                <a:gd name="T13" fmla="*/ 21 h 37"/>
                <a:gd name="T14" fmla="*/ 3 w 21"/>
                <a:gd name="T15" fmla="*/ 20 h 37"/>
                <a:gd name="T16" fmla="*/ 13 w 21"/>
                <a:gd name="T17" fmla="*/ 24 h 37"/>
                <a:gd name="T18" fmla="*/ 13 w 21"/>
                <a:gd name="T19" fmla="*/ 24 h 37"/>
                <a:gd name="T20" fmla="*/ 15 w 21"/>
                <a:gd name="T21" fmla="*/ 25 h 37"/>
                <a:gd name="T22" fmla="*/ 6 w 21"/>
                <a:gd name="T23" fmla="*/ 27 h 37"/>
                <a:gd name="T24" fmla="*/ 0 w 21"/>
                <a:gd name="T25" fmla="*/ 27 h 37"/>
                <a:gd name="T26" fmla="*/ 11 w 21"/>
                <a:gd name="T27" fmla="*/ 30 h 37"/>
                <a:gd name="T28" fmla="*/ 13 w 21"/>
                <a:gd name="T29" fmla="*/ 30 h 37"/>
                <a:gd name="T30" fmla="*/ 13 w 21"/>
                <a:gd name="T31" fmla="*/ 30 h 37"/>
                <a:gd name="T32" fmla="*/ 15 w 21"/>
                <a:gd name="T33" fmla="*/ 30 h 37"/>
                <a:gd name="T34" fmla="*/ 5 w 21"/>
                <a:gd name="T35" fmla="*/ 37 h 37"/>
                <a:gd name="T36" fmla="*/ 19 w 21"/>
                <a:gd name="T37" fmla="*/ 29 h 37"/>
                <a:gd name="T38" fmla="*/ 19 w 21"/>
                <a:gd name="T39" fmla="*/ 28 h 37"/>
                <a:gd name="T40" fmla="*/ 19 w 21"/>
                <a:gd name="T41" fmla="*/ 25 h 37"/>
                <a:gd name="T42" fmla="*/ 20 w 21"/>
                <a:gd name="T43" fmla="*/ 23 h 37"/>
                <a:gd name="T44" fmla="*/ 21 w 21"/>
                <a:gd name="T45" fmla="*/ 20 h 37"/>
                <a:gd name="T46" fmla="*/ 16 w 21"/>
                <a:gd name="T47" fmla="*/ 9 h 37"/>
                <a:gd name="T48" fmla="*/ 8 w 21"/>
                <a:gd name="T4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37">
                  <a:moveTo>
                    <a:pt x="8" y="0"/>
                  </a:moveTo>
                  <a:cubicBezTo>
                    <a:pt x="9" y="1"/>
                    <a:pt x="15" y="8"/>
                    <a:pt x="16" y="13"/>
                  </a:cubicBezTo>
                  <a:cubicBezTo>
                    <a:pt x="16" y="14"/>
                    <a:pt x="16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3" y="11"/>
                    <a:pt x="8" y="7"/>
                    <a:pt x="1" y="5"/>
                  </a:cubicBezTo>
                  <a:cubicBezTo>
                    <a:pt x="1" y="5"/>
                    <a:pt x="14" y="15"/>
                    <a:pt x="14" y="19"/>
                  </a:cubicBezTo>
                  <a:cubicBezTo>
                    <a:pt x="14" y="20"/>
                    <a:pt x="12" y="21"/>
                    <a:pt x="10" y="21"/>
                  </a:cubicBezTo>
                  <a:cubicBezTo>
                    <a:pt x="7" y="21"/>
                    <a:pt x="3" y="20"/>
                    <a:pt x="3" y="20"/>
                  </a:cubicBezTo>
                  <a:cubicBezTo>
                    <a:pt x="3" y="20"/>
                    <a:pt x="9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6" y="24"/>
                    <a:pt x="15" y="25"/>
                  </a:cubicBezTo>
                  <a:cubicBezTo>
                    <a:pt x="15" y="26"/>
                    <a:pt x="10" y="27"/>
                    <a:pt x="6" y="27"/>
                  </a:cubicBezTo>
                  <a:cubicBezTo>
                    <a:pt x="4" y="27"/>
                    <a:pt x="2" y="27"/>
                    <a:pt x="0" y="27"/>
                  </a:cubicBezTo>
                  <a:cubicBezTo>
                    <a:pt x="1" y="27"/>
                    <a:pt x="6" y="30"/>
                    <a:pt x="11" y="30"/>
                  </a:cubicBezTo>
                  <a:cubicBezTo>
                    <a:pt x="11" y="30"/>
                    <a:pt x="12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30"/>
                    <a:pt x="15" y="30"/>
                  </a:cubicBezTo>
                  <a:cubicBezTo>
                    <a:pt x="15" y="31"/>
                    <a:pt x="9" y="36"/>
                    <a:pt x="5" y="37"/>
                  </a:cubicBezTo>
                  <a:cubicBezTo>
                    <a:pt x="13" y="36"/>
                    <a:pt x="19" y="31"/>
                    <a:pt x="19" y="29"/>
                  </a:cubicBezTo>
                  <a:cubicBezTo>
                    <a:pt x="19" y="29"/>
                    <a:pt x="19" y="29"/>
                    <a:pt x="19" y="28"/>
                  </a:cubicBezTo>
                  <a:cubicBezTo>
                    <a:pt x="19" y="27"/>
                    <a:pt x="19" y="26"/>
                    <a:pt x="19" y="25"/>
                  </a:cubicBezTo>
                  <a:cubicBezTo>
                    <a:pt x="19" y="25"/>
                    <a:pt x="19" y="24"/>
                    <a:pt x="20" y="23"/>
                  </a:cubicBezTo>
                  <a:cubicBezTo>
                    <a:pt x="21" y="23"/>
                    <a:pt x="21" y="21"/>
                    <a:pt x="21" y="20"/>
                  </a:cubicBezTo>
                  <a:cubicBezTo>
                    <a:pt x="21" y="17"/>
                    <a:pt x="20" y="14"/>
                    <a:pt x="16" y="9"/>
                  </a:cubicBezTo>
                  <a:cubicBezTo>
                    <a:pt x="14" y="6"/>
                    <a:pt x="12" y="3"/>
                    <a:pt x="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4" name="Freeform 943">
              <a:extLst>
                <a:ext uri="{FF2B5EF4-FFF2-40B4-BE49-F238E27FC236}">
                  <a16:creationId xmlns:a16="http://schemas.microsoft.com/office/drawing/2014/main" id="{460B679E-8A00-41F4-80C3-C70F89C119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7275" y="6130926"/>
              <a:ext cx="147638" cy="101600"/>
            </a:xfrm>
            <a:custGeom>
              <a:avLst/>
              <a:gdLst>
                <a:gd name="T0" fmla="*/ 11 w 32"/>
                <a:gd name="T1" fmla="*/ 0 h 22"/>
                <a:gd name="T2" fmla="*/ 14 w 32"/>
                <a:gd name="T3" fmla="*/ 13 h 22"/>
                <a:gd name="T4" fmla="*/ 13 w 32"/>
                <a:gd name="T5" fmla="*/ 18 h 22"/>
                <a:gd name="T6" fmla="*/ 0 w 32"/>
                <a:gd name="T7" fmla="*/ 4 h 22"/>
                <a:gd name="T8" fmla="*/ 9 w 32"/>
                <a:gd name="T9" fmla="*/ 19 h 22"/>
                <a:gd name="T10" fmla="*/ 0 w 32"/>
                <a:gd name="T11" fmla="*/ 14 h 22"/>
                <a:gd name="T12" fmla="*/ 14 w 32"/>
                <a:gd name="T13" fmla="*/ 22 h 22"/>
                <a:gd name="T14" fmla="*/ 15 w 32"/>
                <a:gd name="T15" fmla="*/ 22 h 22"/>
                <a:gd name="T16" fmla="*/ 20 w 32"/>
                <a:gd name="T17" fmla="*/ 19 h 22"/>
                <a:gd name="T18" fmla="*/ 21 w 32"/>
                <a:gd name="T19" fmla="*/ 19 h 22"/>
                <a:gd name="T20" fmla="*/ 22 w 32"/>
                <a:gd name="T21" fmla="*/ 19 h 22"/>
                <a:gd name="T22" fmla="*/ 31 w 32"/>
                <a:gd name="T23" fmla="*/ 9 h 22"/>
                <a:gd name="T24" fmla="*/ 32 w 32"/>
                <a:gd name="T25" fmla="*/ 3 h 22"/>
                <a:gd name="T26" fmla="*/ 26 w 32"/>
                <a:gd name="T27" fmla="*/ 14 h 22"/>
                <a:gd name="T28" fmla="*/ 27 w 32"/>
                <a:gd name="T29" fmla="*/ 2 h 22"/>
                <a:gd name="T30" fmla="*/ 21 w 32"/>
                <a:gd name="T31" fmla="*/ 14 h 22"/>
                <a:gd name="T32" fmla="*/ 21 w 32"/>
                <a:gd name="T33" fmla="*/ 14 h 22"/>
                <a:gd name="T34" fmla="*/ 19 w 32"/>
                <a:gd name="T35" fmla="*/ 2 h 22"/>
                <a:gd name="T36" fmla="*/ 17 w 32"/>
                <a:gd name="T37" fmla="*/ 15 h 22"/>
                <a:gd name="T38" fmla="*/ 17 w 32"/>
                <a:gd name="T39" fmla="*/ 15 h 22"/>
                <a:gd name="T40" fmla="*/ 11 w 32"/>
                <a:gd name="T4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22">
                  <a:moveTo>
                    <a:pt x="11" y="0"/>
                  </a:moveTo>
                  <a:cubicBezTo>
                    <a:pt x="11" y="2"/>
                    <a:pt x="13" y="9"/>
                    <a:pt x="14" y="13"/>
                  </a:cubicBezTo>
                  <a:cubicBezTo>
                    <a:pt x="14" y="16"/>
                    <a:pt x="13" y="18"/>
                    <a:pt x="13" y="18"/>
                  </a:cubicBezTo>
                  <a:cubicBezTo>
                    <a:pt x="8" y="17"/>
                    <a:pt x="0" y="4"/>
                    <a:pt x="0" y="4"/>
                  </a:cubicBezTo>
                  <a:cubicBezTo>
                    <a:pt x="2" y="13"/>
                    <a:pt x="9" y="19"/>
                    <a:pt x="9" y="19"/>
                  </a:cubicBezTo>
                  <a:cubicBezTo>
                    <a:pt x="5" y="18"/>
                    <a:pt x="0" y="14"/>
                    <a:pt x="0" y="14"/>
                  </a:cubicBezTo>
                  <a:cubicBezTo>
                    <a:pt x="5" y="19"/>
                    <a:pt x="11" y="22"/>
                    <a:pt x="14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8" y="21"/>
                    <a:pt x="18" y="19"/>
                    <a:pt x="20" y="19"/>
                  </a:cubicBezTo>
                  <a:cubicBezTo>
                    <a:pt x="20" y="19"/>
                    <a:pt x="20" y="19"/>
                    <a:pt x="21" y="19"/>
                  </a:cubicBezTo>
                  <a:cubicBezTo>
                    <a:pt x="21" y="19"/>
                    <a:pt x="21" y="19"/>
                    <a:pt x="22" y="19"/>
                  </a:cubicBezTo>
                  <a:cubicBezTo>
                    <a:pt x="24" y="19"/>
                    <a:pt x="28" y="17"/>
                    <a:pt x="31" y="9"/>
                  </a:cubicBezTo>
                  <a:cubicBezTo>
                    <a:pt x="31" y="7"/>
                    <a:pt x="32" y="5"/>
                    <a:pt x="32" y="3"/>
                  </a:cubicBezTo>
                  <a:cubicBezTo>
                    <a:pt x="31" y="7"/>
                    <a:pt x="26" y="14"/>
                    <a:pt x="26" y="14"/>
                  </a:cubicBezTo>
                  <a:cubicBezTo>
                    <a:pt x="27" y="12"/>
                    <a:pt x="27" y="4"/>
                    <a:pt x="27" y="2"/>
                  </a:cubicBezTo>
                  <a:cubicBezTo>
                    <a:pt x="27" y="6"/>
                    <a:pt x="23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0" y="14"/>
                    <a:pt x="19" y="4"/>
                    <a:pt x="19" y="2"/>
                  </a:cubicBezTo>
                  <a:cubicBezTo>
                    <a:pt x="19" y="4"/>
                    <a:pt x="19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5" y="14"/>
                    <a:pt x="12" y="3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5" name="Freeform 944">
              <a:extLst>
                <a:ext uri="{FF2B5EF4-FFF2-40B4-BE49-F238E27FC236}">
                  <a16:creationId xmlns:a16="http://schemas.microsoft.com/office/drawing/2014/main" id="{B6BBE37D-EED3-47CF-B318-D20E564454F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08112" y="6034088"/>
              <a:ext cx="952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6" name="Freeform 945">
              <a:extLst>
                <a:ext uri="{FF2B5EF4-FFF2-40B4-BE49-F238E27FC236}">
                  <a16:creationId xmlns:a16="http://schemas.microsoft.com/office/drawing/2014/main" id="{077F8630-AE6E-42CF-8282-AC830AEE56F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03350" y="5918201"/>
              <a:ext cx="115888" cy="171450"/>
            </a:xfrm>
            <a:custGeom>
              <a:avLst/>
              <a:gdLst>
                <a:gd name="T0" fmla="*/ 10 w 25"/>
                <a:gd name="T1" fmla="*/ 0 h 37"/>
                <a:gd name="T2" fmla="*/ 3 w 25"/>
                <a:gd name="T3" fmla="*/ 9 h 37"/>
                <a:gd name="T4" fmla="*/ 0 w 25"/>
                <a:gd name="T5" fmla="*/ 19 h 37"/>
                <a:gd name="T6" fmla="*/ 2 w 25"/>
                <a:gd name="T7" fmla="*/ 23 h 37"/>
                <a:gd name="T8" fmla="*/ 3 w 25"/>
                <a:gd name="T9" fmla="*/ 25 h 37"/>
                <a:gd name="T10" fmla="*/ 3 w 25"/>
                <a:gd name="T11" fmla="*/ 27 h 37"/>
                <a:gd name="T12" fmla="*/ 3 w 25"/>
                <a:gd name="T13" fmla="*/ 29 h 37"/>
                <a:gd name="T14" fmla="*/ 24 w 25"/>
                <a:gd name="T15" fmla="*/ 37 h 37"/>
                <a:gd name="T16" fmla="*/ 25 w 25"/>
                <a:gd name="T17" fmla="*/ 37 h 37"/>
                <a:gd name="T18" fmla="*/ 12 w 25"/>
                <a:gd name="T19" fmla="*/ 31 h 37"/>
                <a:gd name="T20" fmla="*/ 22 w 25"/>
                <a:gd name="T21" fmla="*/ 25 h 37"/>
                <a:gd name="T22" fmla="*/ 12 w 25"/>
                <a:gd name="T23" fmla="*/ 27 h 37"/>
                <a:gd name="T24" fmla="*/ 10 w 25"/>
                <a:gd name="T25" fmla="*/ 26 h 37"/>
                <a:gd name="T26" fmla="*/ 22 w 25"/>
                <a:gd name="T27" fmla="*/ 18 h 37"/>
                <a:gd name="T28" fmla="*/ 9 w 25"/>
                <a:gd name="T29" fmla="*/ 22 h 37"/>
                <a:gd name="T30" fmla="*/ 9 w 25"/>
                <a:gd name="T31" fmla="*/ 22 h 37"/>
                <a:gd name="T32" fmla="*/ 17 w 25"/>
                <a:gd name="T33" fmla="*/ 9 h 37"/>
                <a:gd name="T34" fmla="*/ 6 w 25"/>
                <a:gd name="T35" fmla="*/ 17 h 37"/>
                <a:gd name="T36" fmla="*/ 5 w 25"/>
                <a:gd name="T37" fmla="*/ 16 h 37"/>
                <a:gd name="T38" fmla="*/ 10 w 25"/>
                <a:gd name="T3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" h="37">
                  <a:moveTo>
                    <a:pt x="10" y="0"/>
                  </a:moveTo>
                  <a:cubicBezTo>
                    <a:pt x="7" y="2"/>
                    <a:pt x="5" y="6"/>
                    <a:pt x="3" y="9"/>
                  </a:cubicBezTo>
                  <a:cubicBezTo>
                    <a:pt x="1" y="13"/>
                    <a:pt x="0" y="16"/>
                    <a:pt x="0" y="19"/>
                  </a:cubicBezTo>
                  <a:cubicBezTo>
                    <a:pt x="0" y="21"/>
                    <a:pt x="1" y="23"/>
                    <a:pt x="2" y="23"/>
                  </a:cubicBezTo>
                  <a:cubicBezTo>
                    <a:pt x="3" y="24"/>
                    <a:pt x="3" y="25"/>
                    <a:pt x="3" y="25"/>
                  </a:cubicBezTo>
                  <a:cubicBezTo>
                    <a:pt x="3" y="26"/>
                    <a:pt x="3" y="27"/>
                    <a:pt x="3" y="27"/>
                  </a:cubicBezTo>
                  <a:cubicBezTo>
                    <a:pt x="3" y="28"/>
                    <a:pt x="3" y="28"/>
                    <a:pt x="3" y="29"/>
                  </a:cubicBezTo>
                  <a:cubicBezTo>
                    <a:pt x="4" y="31"/>
                    <a:pt x="14" y="37"/>
                    <a:pt x="24" y="37"/>
                  </a:cubicBezTo>
                  <a:cubicBezTo>
                    <a:pt x="24" y="37"/>
                    <a:pt x="24" y="37"/>
                    <a:pt x="25" y="37"/>
                  </a:cubicBezTo>
                  <a:cubicBezTo>
                    <a:pt x="20" y="37"/>
                    <a:pt x="14" y="34"/>
                    <a:pt x="12" y="31"/>
                  </a:cubicBezTo>
                  <a:cubicBezTo>
                    <a:pt x="10" y="29"/>
                    <a:pt x="17" y="27"/>
                    <a:pt x="22" y="25"/>
                  </a:cubicBezTo>
                  <a:cubicBezTo>
                    <a:pt x="19" y="26"/>
                    <a:pt x="15" y="27"/>
                    <a:pt x="12" y="27"/>
                  </a:cubicBezTo>
                  <a:cubicBezTo>
                    <a:pt x="11" y="27"/>
                    <a:pt x="11" y="27"/>
                    <a:pt x="10" y="26"/>
                  </a:cubicBezTo>
                  <a:cubicBezTo>
                    <a:pt x="10" y="24"/>
                    <a:pt x="21" y="18"/>
                    <a:pt x="22" y="18"/>
                  </a:cubicBezTo>
                  <a:cubicBezTo>
                    <a:pt x="22" y="18"/>
                    <a:pt x="12" y="22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7" y="21"/>
                    <a:pt x="16" y="11"/>
                    <a:pt x="17" y="9"/>
                  </a:cubicBezTo>
                  <a:cubicBezTo>
                    <a:pt x="16" y="10"/>
                    <a:pt x="10" y="17"/>
                    <a:pt x="6" y="17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2" y="12"/>
                    <a:pt x="9" y="1"/>
                    <a:pt x="1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7" name="Freeform 946">
              <a:extLst>
                <a:ext uri="{FF2B5EF4-FFF2-40B4-BE49-F238E27FC236}">
                  <a16:creationId xmlns:a16="http://schemas.microsoft.com/office/drawing/2014/main" id="{C0467B47-F383-4F27-877F-68760D37BB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94025" y="5811838"/>
              <a:ext cx="355600" cy="227013"/>
            </a:xfrm>
            <a:custGeom>
              <a:avLst/>
              <a:gdLst>
                <a:gd name="T0" fmla="*/ 2 w 77"/>
                <a:gd name="T1" fmla="*/ 18 h 49"/>
                <a:gd name="T2" fmla="*/ 9 w 77"/>
                <a:gd name="T3" fmla="*/ 5 h 49"/>
                <a:gd name="T4" fmla="*/ 14 w 77"/>
                <a:gd name="T5" fmla="*/ 1 h 49"/>
                <a:gd name="T6" fmla="*/ 28 w 77"/>
                <a:gd name="T7" fmla="*/ 3 h 49"/>
                <a:gd name="T8" fmla="*/ 41 w 77"/>
                <a:gd name="T9" fmla="*/ 8 h 49"/>
                <a:gd name="T10" fmla="*/ 28 w 77"/>
                <a:gd name="T11" fmla="*/ 9 h 49"/>
                <a:gd name="T12" fmla="*/ 48 w 77"/>
                <a:gd name="T13" fmla="*/ 11 h 49"/>
                <a:gd name="T14" fmla="*/ 73 w 77"/>
                <a:gd name="T15" fmla="*/ 25 h 49"/>
                <a:gd name="T16" fmla="*/ 72 w 77"/>
                <a:gd name="T17" fmla="*/ 25 h 49"/>
                <a:gd name="T18" fmla="*/ 75 w 77"/>
                <a:gd name="T19" fmla="*/ 43 h 49"/>
                <a:gd name="T20" fmla="*/ 58 w 77"/>
                <a:gd name="T21" fmla="*/ 46 h 49"/>
                <a:gd name="T22" fmla="*/ 42 w 77"/>
                <a:gd name="T23" fmla="*/ 49 h 49"/>
                <a:gd name="T24" fmla="*/ 29 w 77"/>
                <a:gd name="T25" fmla="*/ 46 h 49"/>
                <a:gd name="T26" fmla="*/ 28 w 77"/>
                <a:gd name="T27" fmla="*/ 46 h 49"/>
                <a:gd name="T28" fmla="*/ 11 w 77"/>
                <a:gd name="T29" fmla="*/ 40 h 49"/>
                <a:gd name="T30" fmla="*/ 2 w 77"/>
                <a:gd name="T31" fmla="*/ 24 h 49"/>
                <a:gd name="T32" fmla="*/ 2 w 77"/>
                <a:gd name="T33" fmla="*/ 1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49">
                  <a:moveTo>
                    <a:pt x="2" y="18"/>
                  </a:moveTo>
                  <a:cubicBezTo>
                    <a:pt x="4" y="15"/>
                    <a:pt x="4" y="11"/>
                    <a:pt x="9" y="5"/>
                  </a:cubicBezTo>
                  <a:cubicBezTo>
                    <a:pt x="10" y="4"/>
                    <a:pt x="12" y="3"/>
                    <a:pt x="14" y="1"/>
                  </a:cubicBezTo>
                  <a:cubicBezTo>
                    <a:pt x="17" y="0"/>
                    <a:pt x="22" y="1"/>
                    <a:pt x="28" y="3"/>
                  </a:cubicBezTo>
                  <a:cubicBezTo>
                    <a:pt x="32" y="4"/>
                    <a:pt x="36" y="6"/>
                    <a:pt x="41" y="8"/>
                  </a:cubicBezTo>
                  <a:cubicBezTo>
                    <a:pt x="35" y="8"/>
                    <a:pt x="30" y="9"/>
                    <a:pt x="28" y="9"/>
                  </a:cubicBezTo>
                  <a:cubicBezTo>
                    <a:pt x="33" y="9"/>
                    <a:pt x="41" y="10"/>
                    <a:pt x="48" y="11"/>
                  </a:cubicBezTo>
                  <a:cubicBezTo>
                    <a:pt x="57" y="16"/>
                    <a:pt x="67" y="21"/>
                    <a:pt x="73" y="25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59" y="30"/>
                    <a:pt x="77" y="43"/>
                    <a:pt x="75" y="43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2" y="49"/>
                    <a:pt x="36" y="48"/>
                    <a:pt x="29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2" y="45"/>
                    <a:pt x="15" y="42"/>
                    <a:pt x="11" y="40"/>
                  </a:cubicBezTo>
                  <a:cubicBezTo>
                    <a:pt x="4" y="34"/>
                    <a:pt x="3" y="26"/>
                    <a:pt x="2" y="24"/>
                  </a:cubicBezTo>
                  <a:cubicBezTo>
                    <a:pt x="2" y="23"/>
                    <a:pt x="0" y="21"/>
                    <a:pt x="2" y="18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8" name="Freeform 947">
              <a:extLst>
                <a:ext uri="{FF2B5EF4-FFF2-40B4-BE49-F238E27FC236}">
                  <a16:creationId xmlns:a16="http://schemas.microsoft.com/office/drawing/2014/main" id="{38DABBF8-4C58-47E7-A6FB-C6E0074E694F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3206750" y="5834063"/>
              <a:ext cx="138113" cy="176213"/>
            </a:xfrm>
            <a:custGeom>
              <a:avLst/>
              <a:gdLst>
                <a:gd name="T0" fmla="*/ 15 w 30"/>
                <a:gd name="T1" fmla="*/ 33 h 38"/>
                <a:gd name="T2" fmla="*/ 12 w 30"/>
                <a:gd name="T3" fmla="*/ 36 h 38"/>
                <a:gd name="T4" fmla="*/ 17 w 30"/>
                <a:gd name="T5" fmla="*/ 38 h 38"/>
                <a:gd name="T6" fmla="*/ 19 w 30"/>
                <a:gd name="T7" fmla="*/ 36 h 38"/>
                <a:gd name="T8" fmla="*/ 15 w 30"/>
                <a:gd name="T9" fmla="*/ 33 h 38"/>
                <a:gd name="T10" fmla="*/ 25 w 30"/>
                <a:gd name="T11" fmla="*/ 24 h 38"/>
                <a:gd name="T12" fmla="*/ 24 w 30"/>
                <a:gd name="T13" fmla="*/ 25 h 38"/>
                <a:gd name="T14" fmla="*/ 30 w 30"/>
                <a:gd name="T15" fmla="*/ 26 h 38"/>
                <a:gd name="T16" fmla="*/ 25 w 30"/>
                <a:gd name="T17" fmla="*/ 24 h 38"/>
                <a:gd name="T18" fmla="*/ 18 w 30"/>
                <a:gd name="T19" fmla="*/ 21 h 38"/>
                <a:gd name="T20" fmla="*/ 6 w 30"/>
                <a:gd name="T21" fmla="*/ 30 h 38"/>
                <a:gd name="T22" fmla="*/ 10 w 30"/>
                <a:gd name="T23" fmla="*/ 35 h 38"/>
                <a:gd name="T24" fmla="*/ 11 w 30"/>
                <a:gd name="T25" fmla="*/ 35 h 38"/>
                <a:gd name="T26" fmla="*/ 13 w 30"/>
                <a:gd name="T27" fmla="*/ 32 h 38"/>
                <a:gd name="T28" fmla="*/ 11 w 30"/>
                <a:gd name="T29" fmla="*/ 27 h 38"/>
                <a:gd name="T30" fmla="*/ 18 w 30"/>
                <a:gd name="T31" fmla="*/ 24 h 38"/>
                <a:gd name="T32" fmla="*/ 22 w 30"/>
                <a:gd name="T33" fmla="*/ 24 h 38"/>
                <a:gd name="T34" fmla="*/ 23 w 30"/>
                <a:gd name="T35" fmla="*/ 23 h 38"/>
                <a:gd name="T36" fmla="*/ 18 w 30"/>
                <a:gd name="T37" fmla="*/ 21 h 38"/>
                <a:gd name="T38" fmla="*/ 15 w 30"/>
                <a:gd name="T39" fmla="*/ 13 h 38"/>
                <a:gd name="T40" fmla="*/ 1 w 30"/>
                <a:gd name="T41" fmla="*/ 19 h 38"/>
                <a:gd name="T42" fmla="*/ 5 w 30"/>
                <a:gd name="T43" fmla="*/ 29 h 38"/>
                <a:gd name="T44" fmla="*/ 16 w 30"/>
                <a:gd name="T45" fmla="*/ 20 h 38"/>
                <a:gd name="T46" fmla="*/ 12 w 30"/>
                <a:gd name="T47" fmla="*/ 16 h 38"/>
                <a:gd name="T48" fmla="*/ 15 w 30"/>
                <a:gd name="T49" fmla="*/ 13 h 38"/>
                <a:gd name="T50" fmla="*/ 15 w 30"/>
                <a:gd name="T51" fmla="*/ 13 h 38"/>
                <a:gd name="T52" fmla="*/ 10 w 30"/>
                <a:gd name="T53" fmla="*/ 6 h 38"/>
                <a:gd name="T54" fmla="*/ 3 w 30"/>
                <a:gd name="T55" fmla="*/ 8 h 38"/>
                <a:gd name="T56" fmla="*/ 1 w 30"/>
                <a:gd name="T57" fmla="*/ 13 h 38"/>
                <a:gd name="T58" fmla="*/ 0 w 30"/>
                <a:gd name="T59" fmla="*/ 16 h 38"/>
                <a:gd name="T60" fmla="*/ 0 w 30"/>
                <a:gd name="T61" fmla="*/ 17 h 38"/>
                <a:gd name="T62" fmla="*/ 14 w 30"/>
                <a:gd name="T63" fmla="*/ 11 h 38"/>
                <a:gd name="T64" fmla="*/ 13 w 30"/>
                <a:gd name="T65" fmla="*/ 10 h 38"/>
                <a:gd name="T66" fmla="*/ 9 w 30"/>
                <a:gd name="T67" fmla="*/ 7 h 38"/>
                <a:gd name="T68" fmla="*/ 10 w 30"/>
                <a:gd name="T69" fmla="*/ 6 h 38"/>
                <a:gd name="T70" fmla="*/ 8 w 30"/>
                <a:gd name="T71" fmla="*/ 0 h 38"/>
                <a:gd name="T72" fmla="*/ 8 w 30"/>
                <a:gd name="T73" fmla="*/ 0 h 38"/>
                <a:gd name="T74" fmla="*/ 5 w 30"/>
                <a:gd name="T75" fmla="*/ 5 h 38"/>
                <a:gd name="T76" fmla="*/ 9 w 30"/>
                <a:gd name="T77" fmla="*/ 3 h 38"/>
                <a:gd name="T78" fmla="*/ 8 w 30"/>
                <a:gd name="T7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0" h="38">
                  <a:moveTo>
                    <a:pt x="15" y="33"/>
                  </a:moveTo>
                  <a:cubicBezTo>
                    <a:pt x="14" y="34"/>
                    <a:pt x="13" y="35"/>
                    <a:pt x="12" y="36"/>
                  </a:cubicBezTo>
                  <a:cubicBezTo>
                    <a:pt x="14" y="37"/>
                    <a:pt x="15" y="37"/>
                    <a:pt x="17" y="38"/>
                  </a:cubicBezTo>
                  <a:cubicBezTo>
                    <a:pt x="17" y="37"/>
                    <a:pt x="18" y="37"/>
                    <a:pt x="19" y="36"/>
                  </a:cubicBezTo>
                  <a:cubicBezTo>
                    <a:pt x="17" y="35"/>
                    <a:pt x="16" y="34"/>
                    <a:pt x="15" y="33"/>
                  </a:cubicBezTo>
                  <a:moveTo>
                    <a:pt x="25" y="24"/>
                  </a:moveTo>
                  <a:cubicBezTo>
                    <a:pt x="25" y="24"/>
                    <a:pt x="24" y="25"/>
                    <a:pt x="24" y="25"/>
                  </a:cubicBezTo>
                  <a:cubicBezTo>
                    <a:pt x="27" y="25"/>
                    <a:pt x="29" y="26"/>
                    <a:pt x="30" y="26"/>
                  </a:cubicBezTo>
                  <a:cubicBezTo>
                    <a:pt x="29" y="26"/>
                    <a:pt x="27" y="25"/>
                    <a:pt x="25" y="24"/>
                  </a:cubicBezTo>
                  <a:moveTo>
                    <a:pt x="18" y="21"/>
                  </a:moveTo>
                  <a:cubicBezTo>
                    <a:pt x="13" y="24"/>
                    <a:pt x="9" y="27"/>
                    <a:pt x="6" y="30"/>
                  </a:cubicBezTo>
                  <a:cubicBezTo>
                    <a:pt x="7" y="32"/>
                    <a:pt x="8" y="33"/>
                    <a:pt x="10" y="35"/>
                  </a:cubicBezTo>
                  <a:cubicBezTo>
                    <a:pt x="10" y="35"/>
                    <a:pt x="11" y="35"/>
                    <a:pt x="11" y="35"/>
                  </a:cubicBezTo>
                  <a:cubicBezTo>
                    <a:pt x="12" y="34"/>
                    <a:pt x="13" y="33"/>
                    <a:pt x="13" y="32"/>
                  </a:cubicBezTo>
                  <a:cubicBezTo>
                    <a:pt x="12" y="31"/>
                    <a:pt x="11" y="29"/>
                    <a:pt x="11" y="27"/>
                  </a:cubicBezTo>
                  <a:cubicBezTo>
                    <a:pt x="11" y="25"/>
                    <a:pt x="14" y="24"/>
                    <a:pt x="18" y="24"/>
                  </a:cubicBezTo>
                  <a:cubicBezTo>
                    <a:pt x="19" y="24"/>
                    <a:pt x="20" y="24"/>
                    <a:pt x="22" y="24"/>
                  </a:cubicBezTo>
                  <a:cubicBezTo>
                    <a:pt x="22" y="24"/>
                    <a:pt x="22" y="24"/>
                    <a:pt x="23" y="23"/>
                  </a:cubicBezTo>
                  <a:cubicBezTo>
                    <a:pt x="21" y="23"/>
                    <a:pt x="19" y="22"/>
                    <a:pt x="18" y="21"/>
                  </a:cubicBezTo>
                  <a:moveTo>
                    <a:pt x="15" y="13"/>
                  </a:moveTo>
                  <a:cubicBezTo>
                    <a:pt x="10" y="15"/>
                    <a:pt x="6" y="17"/>
                    <a:pt x="1" y="19"/>
                  </a:cubicBezTo>
                  <a:cubicBezTo>
                    <a:pt x="1" y="21"/>
                    <a:pt x="2" y="24"/>
                    <a:pt x="5" y="29"/>
                  </a:cubicBezTo>
                  <a:cubicBezTo>
                    <a:pt x="8" y="25"/>
                    <a:pt x="12" y="22"/>
                    <a:pt x="16" y="20"/>
                  </a:cubicBezTo>
                  <a:cubicBezTo>
                    <a:pt x="14" y="19"/>
                    <a:pt x="12" y="17"/>
                    <a:pt x="12" y="16"/>
                  </a:cubicBezTo>
                  <a:cubicBezTo>
                    <a:pt x="12" y="14"/>
                    <a:pt x="13" y="14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moveTo>
                    <a:pt x="10" y="6"/>
                  </a:moveTo>
                  <a:cubicBezTo>
                    <a:pt x="7" y="7"/>
                    <a:pt x="5" y="7"/>
                    <a:pt x="3" y="8"/>
                  </a:cubicBezTo>
                  <a:cubicBezTo>
                    <a:pt x="2" y="10"/>
                    <a:pt x="2" y="12"/>
                    <a:pt x="1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" y="15"/>
                    <a:pt x="9" y="13"/>
                    <a:pt x="14" y="11"/>
                  </a:cubicBezTo>
                  <a:cubicBezTo>
                    <a:pt x="14" y="11"/>
                    <a:pt x="13" y="11"/>
                    <a:pt x="13" y="10"/>
                  </a:cubicBezTo>
                  <a:cubicBezTo>
                    <a:pt x="11" y="10"/>
                    <a:pt x="10" y="9"/>
                    <a:pt x="9" y="7"/>
                  </a:cubicBezTo>
                  <a:cubicBezTo>
                    <a:pt x="9" y="7"/>
                    <a:pt x="9" y="6"/>
                    <a:pt x="10" y="6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2"/>
                    <a:pt x="5" y="3"/>
                    <a:pt x="5" y="5"/>
                  </a:cubicBezTo>
                  <a:cubicBezTo>
                    <a:pt x="6" y="4"/>
                    <a:pt x="8" y="4"/>
                    <a:pt x="9" y="3"/>
                  </a:cubicBezTo>
                  <a:cubicBezTo>
                    <a:pt x="9" y="2"/>
                    <a:pt x="8" y="1"/>
                    <a:pt x="8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9" name="Freeform 948">
              <a:extLst>
                <a:ext uri="{FF2B5EF4-FFF2-40B4-BE49-F238E27FC236}">
                  <a16:creationId xmlns:a16="http://schemas.microsoft.com/office/drawing/2014/main" id="{9A898FE6-F14B-4497-8C78-7A63F521C1F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24175" y="6094413"/>
              <a:ext cx="328613" cy="309563"/>
            </a:xfrm>
            <a:custGeom>
              <a:avLst/>
              <a:gdLst>
                <a:gd name="T0" fmla="*/ 3 w 71"/>
                <a:gd name="T1" fmla="*/ 26 h 67"/>
                <a:gd name="T2" fmla="*/ 3 w 71"/>
                <a:gd name="T3" fmla="*/ 26 h 67"/>
                <a:gd name="T4" fmla="*/ 4 w 71"/>
                <a:gd name="T5" fmla="*/ 26 h 67"/>
                <a:gd name="T6" fmla="*/ 26 w 71"/>
                <a:gd name="T7" fmla="*/ 0 h 67"/>
                <a:gd name="T8" fmla="*/ 71 w 71"/>
                <a:gd name="T9" fmla="*/ 12 h 67"/>
                <a:gd name="T10" fmla="*/ 40 w 71"/>
                <a:gd name="T11" fmla="*/ 55 h 67"/>
                <a:gd name="T12" fmla="*/ 40 w 71"/>
                <a:gd name="T13" fmla="*/ 55 h 67"/>
                <a:gd name="T14" fmla="*/ 22 w 71"/>
                <a:gd name="T15" fmla="*/ 63 h 67"/>
                <a:gd name="T16" fmla="*/ 16 w 71"/>
                <a:gd name="T17" fmla="*/ 63 h 67"/>
                <a:gd name="T18" fmla="*/ 11 w 71"/>
                <a:gd name="T19" fmla="*/ 53 h 67"/>
                <a:gd name="T20" fmla="*/ 3 w 71"/>
                <a:gd name="T21" fmla="*/ 49 h 67"/>
                <a:gd name="T22" fmla="*/ 3 w 71"/>
                <a:gd name="T23" fmla="*/ 2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67">
                  <a:moveTo>
                    <a:pt x="3" y="26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6" y="17"/>
                    <a:pt x="13" y="8"/>
                    <a:pt x="26" y="0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1" y="12"/>
                    <a:pt x="63" y="39"/>
                    <a:pt x="40" y="55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35" y="58"/>
                    <a:pt x="29" y="61"/>
                    <a:pt x="22" y="63"/>
                  </a:cubicBezTo>
                  <a:cubicBezTo>
                    <a:pt x="22" y="63"/>
                    <a:pt x="19" y="67"/>
                    <a:pt x="16" y="63"/>
                  </a:cubicBezTo>
                  <a:cubicBezTo>
                    <a:pt x="13" y="60"/>
                    <a:pt x="15" y="54"/>
                    <a:pt x="11" y="53"/>
                  </a:cubicBezTo>
                  <a:cubicBezTo>
                    <a:pt x="8" y="52"/>
                    <a:pt x="6" y="54"/>
                    <a:pt x="3" y="49"/>
                  </a:cubicBezTo>
                  <a:cubicBezTo>
                    <a:pt x="2" y="47"/>
                    <a:pt x="0" y="37"/>
                    <a:pt x="3" y="26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0" name="Freeform 949">
              <a:extLst>
                <a:ext uri="{FF2B5EF4-FFF2-40B4-BE49-F238E27FC236}">
                  <a16:creationId xmlns:a16="http://schemas.microsoft.com/office/drawing/2014/main" id="{91FFC6C8-66CB-414F-8BE5-3113A2D8B6AA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3067050" y="6215063"/>
              <a:ext cx="180975" cy="180975"/>
            </a:xfrm>
            <a:custGeom>
              <a:avLst/>
              <a:gdLst>
                <a:gd name="T0" fmla="*/ 39 w 39"/>
                <a:gd name="T1" fmla="*/ 29 h 39"/>
                <a:gd name="T2" fmla="*/ 28 w 39"/>
                <a:gd name="T3" fmla="*/ 32 h 39"/>
                <a:gd name="T4" fmla="*/ 18 w 39"/>
                <a:gd name="T5" fmla="*/ 39 h 39"/>
                <a:gd name="T6" fmla="*/ 18 w 39"/>
                <a:gd name="T7" fmla="*/ 39 h 39"/>
                <a:gd name="T8" fmla="*/ 21 w 39"/>
                <a:gd name="T9" fmla="*/ 37 h 39"/>
                <a:gd name="T10" fmla="*/ 39 w 39"/>
                <a:gd name="T11" fmla="*/ 29 h 39"/>
                <a:gd name="T12" fmla="*/ 32 w 39"/>
                <a:gd name="T13" fmla="*/ 18 h 39"/>
                <a:gd name="T14" fmla="*/ 17 w 39"/>
                <a:gd name="T15" fmla="*/ 23 h 39"/>
                <a:gd name="T16" fmla="*/ 16 w 39"/>
                <a:gd name="T17" fmla="*/ 23 h 39"/>
                <a:gd name="T18" fmla="*/ 7 w 39"/>
                <a:gd name="T19" fmla="*/ 24 h 39"/>
                <a:gd name="T20" fmla="*/ 3 w 39"/>
                <a:gd name="T21" fmla="*/ 24 h 39"/>
                <a:gd name="T22" fmla="*/ 10 w 39"/>
                <a:gd name="T23" fmla="*/ 27 h 39"/>
                <a:gd name="T24" fmla="*/ 15 w 39"/>
                <a:gd name="T25" fmla="*/ 37 h 39"/>
                <a:gd name="T26" fmla="*/ 16 w 39"/>
                <a:gd name="T27" fmla="*/ 38 h 39"/>
                <a:gd name="T28" fmla="*/ 25 w 39"/>
                <a:gd name="T29" fmla="*/ 32 h 39"/>
                <a:gd name="T30" fmla="*/ 22 w 39"/>
                <a:gd name="T31" fmla="*/ 31 h 39"/>
                <a:gd name="T32" fmla="*/ 32 w 39"/>
                <a:gd name="T33" fmla="*/ 18 h 39"/>
                <a:gd name="T34" fmla="*/ 19 w 39"/>
                <a:gd name="T35" fmla="*/ 12 h 39"/>
                <a:gd name="T36" fmla="*/ 18 w 39"/>
                <a:gd name="T37" fmla="*/ 12 h 39"/>
                <a:gd name="T38" fmla="*/ 10 w 39"/>
                <a:gd name="T39" fmla="*/ 17 h 39"/>
                <a:gd name="T40" fmla="*/ 9 w 39"/>
                <a:gd name="T41" fmla="*/ 17 h 39"/>
                <a:gd name="T42" fmla="*/ 9 w 39"/>
                <a:gd name="T43" fmla="*/ 14 h 39"/>
                <a:gd name="T44" fmla="*/ 1 w 39"/>
                <a:gd name="T45" fmla="*/ 15 h 39"/>
                <a:gd name="T46" fmla="*/ 2 w 39"/>
                <a:gd name="T47" fmla="*/ 22 h 39"/>
                <a:gd name="T48" fmla="*/ 8 w 39"/>
                <a:gd name="T49" fmla="*/ 22 h 39"/>
                <a:gd name="T50" fmla="*/ 14 w 39"/>
                <a:gd name="T51" fmla="*/ 22 h 39"/>
                <a:gd name="T52" fmla="*/ 19 w 39"/>
                <a:gd name="T53" fmla="*/ 12 h 39"/>
                <a:gd name="T54" fmla="*/ 22 w 39"/>
                <a:gd name="T55" fmla="*/ 9 h 39"/>
                <a:gd name="T56" fmla="*/ 21 w 39"/>
                <a:gd name="T57" fmla="*/ 9 h 39"/>
                <a:gd name="T58" fmla="*/ 22 w 39"/>
                <a:gd name="T59" fmla="*/ 9 h 39"/>
                <a:gd name="T60" fmla="*/ 22 w 39"/>
                <a:gd name="T61" fmla="*/ 9 h 39"/>
                <a:gd name="T62" fmla="*/ 2 w 39"/>
                <a:gd name="T63" fmla="*/ 9 h 39"/>
                <a:gd name="T64" fmla="*/ 1 w 39"/>
                <a:gd name="T65" fmla="*/ 9 h 39"/>
                <a:gd name="T66" fmla="*/ 0 w 39"/>
                <a:gd name="T67" fmla="*/ 12 h 39"/>
                <a:gd name="T68" fmla="*/ 3 w 39"/>
                <a:gd name="T69" fmla="*/ 12 h 39"/>
                <a:gd name="T70" fmla="*/ 3 w 39"/>
                <a:gd name="T71" fmla="*/ 12 h 39"/>
                <a:gd name="T72" fmla="*/ 2 w 39"/>
                <a:gd name="T73" fmla="*/ 9 h 39"/>
                <a:gd name="T74" fmla="*/ 9 w 39"/>
                <a:gd name="T75" fmla="*/ 8 h 39"/>
                <a:gd name="T76" fmla="*/ 8 w 39"/>
                <a:gd name="T77" fmla="*/ 8 h 39"/>
                <a:gd name="T78" fmla="*/ 5 w 39"/>
                <a:gd name="T79" fmla="*/ 12 h 39"/>
                <a:gd name="T80" fmla="*/ 9 w 39"/>
                <a:gd name="T81" fmla="*/ 12 h 39"/>
                <a:gd name="T82" fmla="*/ 9 w 39"/>
                <a:gd name="T83" fmla="*/ 8 h 39"/>
                <a:gd name="T84" fmla="*/ 10 w 39"/>
                <a:gd name="T85" fmla="*/ 3 h 39"/>
                <a:gd name="T86" fmla="*/ 8 w 39"/>
                <a:gd name="T87" fmla="*/ 6 h 39"/>
                <a:gd name="T88" fmla="*/ 9 w 39"/>
                <a:gd name="T89" fmla="*/ 6 h 39"/>
                <a:gd name="T90" fmla="*/ 10 w 39"/>
                <a:gd name="T91" fmla="*/ 3 h 39"/>
                <a:gd name="T92" fmla="*/ 2 w 39"/>
                <a:gd name="T93" fmla="*/ 0 h 39"/>
                <a:gd name="T94" fmla="*/ 1 w 39"/>
                <a:gd name="T95" fmla="*/ 7 h 39"/>
                <a:gd name="T96" fmla="*/ 1 w 39"/>
                <a:gd name="T97" fmla="*/ 7 h 39"/>
                <a:gd name="T98" fmla="*/ 2 w 39"/>
                <a:gd name="T99" fmla="*/ 7 h 39"/>
                <a:gd name="T100" fmla="*/ 2 w 39"/>
                <a:gd name="T101" fmla="*/ 0 h 39"/>
                <a:gd name="T102" fmla="*/ 2 w 39"/>
                <a:gd name="T103" fmla="*/ 0 h 39"/>
                <a:gd name="T104" fmla="*/ 2 w 39"/>
                <a:gd name="T105" fmla="*/ 0 h 39"/>
                <a:gd name="T106" fmla="*/ 2 w 39"/>
                <a:gd name="T10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9" h="39">
                  <a:moveTo>
                    <a:pt x="39" y="29"/>
                  </a:moveTo>
                  <a:cubicBezTo>
                    <a:pt x="38" y="29"/>
                    <a:pt x="33" y="31"/>
                    <a:pt x="28" y="32"/>
                  </a:cubicBezTo>
                  <a:cubicBezTo>
                    <a:pt x="25" y="34"/>
                    <a:pt x="22" y="37"/>
                    <a:pt x="18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20" y="39"/>
                    <a:pt x="21" y="37"/>
                    <a:pt x="21" y="37"/>
                  </a:cubicBezTo>
                  <a:cubicBezTo>
                    <a:pt x="28" y="35"/>
                    <a:pt x="34" y="32"/>
                    <a:pt x="39" y="29"/>
                  </a:cubicBezTo>
                  <a:moveTo>
                    <a:pt x="32" y="18"/>
                  </a:moveTo>
                  <a:cubicBezTo>
                    <a:pt x="31" y="19"/>
                    <a:pt x="22" y="23"/>
                    <a:pt x="17" y="23"/>
                  </a:cubicBezTo>
                  <a:cubicBezTo>
                    <a:pt x="17" y="23"/>
                    <a:pt x="17" y="23"/>
                    <a:pt x="16" y="23"/>
                  </a:cubicBezTo>
                  <a:cubicBezTo>
                    <a:pt x="13" y="24"/>
                    <a:pt x="10" y="24"/>
                    <a:pt x="7" y="24"/>
                  </a:cubicBezTo>
                  <a:cubicBezTo>
                    <a:pt x="6" y="24"/>
                    <a:pt x="4" y="24"/>
                    <a:pt x="3" y="24"/>
                  </a:cubicBezTo>
                  <a:cubicBezTo>
                    <a:pt x="5" y="28"/>
                    <a:pt x="7" y="26"/>
                    <a:pt x="10" y="27"/>
                  </a:cubicBezTo>
                  <a:cubicBezTo>
                    <a:pt x="14" y="28"/>
                    <a:pt x="12" y="34"/>
                    <a:pt x="15" y="37"/>
                  </a:cubicBezTo>
                  <a:cubicBezTo>
                    <a:pt x="15" y="37"/>
                    <a:pt x="16" y="37"/>
                    <a:pt x="16" y="38"/>
                  </a:cubicBezTo>
                  <a:cubicBezTo>
                    <a:pt x="19" y="36"/>
                    <a:pt x="22" y="34"/>
                    <a:pt x="25" y="32"/>
                  </a:cubicBezTo>
                  <a:cubicBezTo>
                    <a:pt x="23" y="32"/>
                    <a:pt x="22" y="32"/>
                    <a:pt x="22" y="31"/>
                  </a:cubicBezTo>
                  <a:cubicBezTo>
                    <a:pt x="18" y="28"/>
                    <a:pt x="30" y="19"/>
                    <a:pt x="32" y="18"/>
                  </a:cubicBezTo>
                  <a:moveTo>
                    <a:pt x="19" y="12"/>
                  </a:moveTo>
                  <a:cubicBezTo>
                    <a:pt x="19" y="12"/>
                    <a:pt x="18" y="12"/>
                    <a:pt x="18" y="12"/>
                  </a:cubicBezTo>
                  <a:cubicBezTo>
                    <a:pt x="15" y="15"/>
                    <a:pt x="12" y="17"/>
                    <a:pt x="10" y="17"/>
                  </a:cubicBezTo>
                  <a:cubicBezTo>
                    <a:pt x="10" y="17"/>
                    <a:pt x="10" y="17"/>
                    <a:pt x="9" y="17"/>
                  </a:cubicBezTo>
                  <a:cubicBezTo>
                    <a:pt x="9" y="17"/>
                    <a:pt x="9" y="16"/>
                    <a:pt x="9" y="14"/>
                  </a:cubicBezTo>
                  <a:cubicBezTo>
                    <a:pt x="6" y="15"/>
                    <a:pt x="3" y="15"/>
                    <a:pt x="1" y="15"/>
                  </a:cubicBezTo>
                  <a:cubicBezTo>
                    <a:pt x="1" y="18"/>
                    <a:pt x="1" y="20"/>
                    <a:pt x="2" y="22"/>
                  </a:cubicBezTo>
                  <a:cubicBezTo>
                    <a:pt x="4" y="22"/>
                    <a:pt x="6" y="22"/>
                    <a:pt x="8" y="22"/>
                  </a:cubicBezTo>
                  <a:cubicBezTo>
                    <a:pt x="10" y="22"/>
                    <a:pt x="12" y="22"/>
                    <a:pt x="14" y="22"/>
                  </a:cubicBezTo>
                  <a:cubicBezTo>
                    <a:pt x="13" y="20"/>
                    <a:pt x="16" y="15"/>
                    <a:pt x="19" y="12"/>
                  </a:cubicBezTo>
                  <a:moveTo>
                    <a:pt x="22" y="9"/>
                  </a:moveTo>
                  <a:cubicBezTo>
                    <a:pt x="22" y="9"/>
                    <a:pt x="22" y="9"/>
                    <a:pt x="21" y="9"/>
                  </a:cubicBezTo>
                  <a:cubicBezTo>
                    <a:pt x="21" y="9"/>
                    <a:pt x="21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moveTo>
                    <a:pt x="2" y="9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1" y="12"/>
                    <a:pt x="2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2" y="11"/>
                    <a:pt x="2" y="10"/>
                    <a:pt x="2" y="9"/>
                  </a:cubicBezTo>
                  <a:moveTo>
                    <a:pt x="9" y="8"/>
                  </a:moveTo>
                  <a:cubicBezTo>
                    <a:pt x="9" y="8"/>
                    <a:pt x="8" y="8"/>
                    <a:pt x="8" y="8"/>
                  </a:cubicBezTo>
                  <a:cubicBezTo>
                    <a:pt x="7" y="10"/>
                    <a:pt x="6" y="12"/>
                    <a:pt x="5" y="12"/>
                  </a:cubicBezTo>
                  <a:cubicBezTo>
                    <a:pt x="6" y="12"/>
                    <a:pt x="7" y="12"/>
                    <a:pt x="9" y="12"/>
                  </a:cubicBezTo>
                  <a:cubicBezTo>
                    <a:pt x="9" y="11"/>
                    <a:pt x="9" y="9"/>
                    <a:pt x="9" y="8"/>
                  </a:cubicBezTo>
                  <a:moveTo>
                    <a:pt x="10" y="3"/>
                  </a:moveTo>
                  <a:cubicBezTo>
                    <a:pt x="10" y="3"/>
                    <a:pt x="9" y="5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4"/>
                    <a:pt x="10" y="3"/>
                    <a:pt x="10" y="3"/>
                  </a:cubicBezTo>
                  <a:moveTo>
                    <a:pt x="2" y="0"/>
                  </a:moveTo>
                  <a:cubicBezTo>
                    <a:pt x="2" y="3"/>
                    <a:pt x="1" y="5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2" y="2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1" name="Freeform 950">
              <a:extLst>
                <a:ext uri="{FF2B5EF4-FFF2-40B4-BE49-F238E27FC236}">
                  <a16:creationId xmlns:a16="http://schemas.microsoft.com/office/drawing/2014/main" id="{499F5085-BA6D-46EA-B729-B09FDC81E4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52750" y="5973763"/>
              <a:ext cx="377825" cy="203200"/>
            </a:xfrm>
            <a:custGeom>
              <a:avLst/>
              <a:gdLst>
                <a:gd name="T0" fmla="*/ 8 w 82"/>
                <a:gd name="T1" fmla="*/ 34 h 44"/>
                <a:gd name="T2" fmla="*/ 52 w 82"/>
                <a:gd name="T3" fmla="*/ 27 h 44"/>
                <a:gd name="T4" fmla="*/ 81 w 82"/>
                <a:gd name="T5" fmla="*/ 0 h 44"/>
                <a:gd name="T6" fmla="*/ 82 w 82"/>
                <a:gd name="T7" fmla="*/ 4 h 44"/>
                <a:gd name="T8" fmla="*/ 7 w 82"/>
                <a:gd name="T9" fmla="*/ 35 h 44"/>
                <a:gd name="T10" fmla="*/ 7 w 82"/>
                <a:gd name="T11" fmla="*/ 35 h 44"/>
                <a:gd name="T12" fmla="*/ 2 w 82"/>
                <a:gd name="T13" fmla="*/ 35 h 44"/>
                <a:gd name="T14" fmla="*/ 5 w 82"/>
                <a:gd name="T15" fmla="*/ 31 h 44"/>
                <a:gd name="T16" fmla="*/ 8 w 82"/>
                <a:gd name="T17" fmla="*/ 3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" h="44">
                  <a:moveTo>
                    <a:pt x="8" y="34"/>
                  </a:moveTo>
                  <a:cubicBezTo>
                    <a:pt x="16" y="35"/>
                    <a:pt x="35" y="37"/>
                    <a:pt x="52" y="27"/>
                  </a:cubicBezTo>
                  <a:cubicBezTo>
                    <a:pt x="74" y="14"/>
                    <a:pt x="81" y="0"/>
                    <a:pt x="81" y="0"/>
                  </a:cubicBezTo>
                  <a:cubicBezTo>
                    <a:pt x="82" y="4"/>
                    <a:pt x="82" y="4"/>
                    <a:pt x="82" y="4"/>
                  </a:cubicBezTo>
                  <a:cubicBezTo>
                    <a:pt x="82" y="4"/>
                    <a:pt x="56" y="44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6" y="35"/>
                    <a:pt x="4" y="36"/>
                    <a:pt x="2" y="35"/>
                  </a:cubicBezTo>
                  <a:cubicBezTo>
                    <a:pt x="0" y="35"/>
                    <a:pt x="1" y="31"/>
                    <a:pt x="5" y="31"/>
                  </a:cubicBezTo>
                  <a:cubicBezTo>
                    <a:pt x="8" y="31"/>
                    <a:pt x="8" y="33"/>
                    <a:pt x="8" y="3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2" name="Freeform 951">
              <a:extLst>
                <a:ext uri="{FF2B5EF4-FFF2-40B4-BE49-F238E27FC236}">
                  <a16:creationId xmlns:a16="http://schemas.microsoft.com/office/drawing/2014/main" id="{1993C687-46A5-45AC-AAE9-453093DEB6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65450" y="5908676"/>
              <a:ext cx="430213" cy="217488"/>
            </a:xfrm>
            <a:custGeom>
              <a:avLst/>
              <a:gdLst>
                <a:gd name="T0" fmla="*/ 92 w 93"/>
                <a:gd name="T1" fmla="*/ 5 h 47"/>
                <a:gd name="T2" fmla="*/ 93 w 93"/>
                <a:gd name="T3" fmla="*/ 0 h 47"/>
                <a:gd name="T4" fmla="*/ 9 w 93"/>
                <a:gd name="T5" fmla="*/ 43 h 47"/>
                <a:gd name="T6" fmla="*/ 3 w 93"/>
                <a:gd name="T7" fmla="*/ 42 h 47"/>
                <a:gd name="T8" fmla="*/ 9 w 93"/>
                <a:gd name="T9" fmla="*/ 44 h 47"/>
                <a:gd name="T10" fmla="*/ 9 w 93"/>
                <a:gd name="T11" fmla="*/ 44 h 47"/>
                <a:gd name="T12" fmla="*/ 40 w 93"/>
                <a:gd name="T13" fmla="*/ 38 h 47"/>
                <a:gd name="T14" fmla="*/ 92 w 93"/>
                <a:gd name="T15" fmla="*/ 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47">
                  <a:moveTo>
                    <a:pt x="92" y="5"/>
                  </a:moveTo>
                  <a:cubicBezTo>
                    <a:pt x="93" y="0"/>
                    <a:pt x="93" y="0"/>
                    <a:pt x="93" y="0"/>
                  </a:cubicBezTo>
                  <a:cubicBezTo>
                    <a:pt x="93" y="0"/>
                    <a:pt x="52" y="42"/>
                    <a:pt x="9" y="43"/>
                  </a:cubicBezTo>
                  <a:cubicBezTo>
                    <a:pt x="9" y="43"/>
                    <a:pt x="6" y="40"/>
                    <a:pt x="3" y="42"/>
                  </a:cubicBezTo>
                  <a:cubicBezTo>
                    <a:pt x="0" y="44"/>
                    <a:pt x="5" y="47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6" y="44"/>
                    <a:pt x="28" y="42"/>
                    <a:pt x="40" y="38"/>
                  </a:cubicBezTo>
                  <a:cubicBezTo>
                    <a:pt x="60" y="30"/>
                    <a:pt x="85" y="11"/>
                    <a:pt x="92" y="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3" name="Freeform 952">
              <a:extLst>
                <a:ext uri="{FF2B5EF4-FFF2-40B4-BE49-F238E27FC236}">
                  <a16:creationId xmlns:a16="http://schemas.microsoft.com/office/drawing/2014/main" id="{0D927F6F-D591-43D1-867E-54D22672A42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79737" y="5657851"/>
              <a:ext cx="674688" cy="361950"/>
            </a:xfrm>
            <a:custGeom>
              <a:avLst/>
              <a:gdLst>
                <a:gd name="T0" fmla="*/ 5 w 146"/>
                <a:gd name="T1" fmla="*/ 67 h 78"/>
                <a:gd name="T2" fmla="*/ 0 w 146"/>
                <a:gd name="T3" fmla="*/ 73 h 78"/>
                <a:gd name="T4" fmla="*/ 10 w 146"/>
                <a:gd name="T5" fmla="*/ 67 h 78"/>
                <a:gd name="T6" fmla="*/ 143 w 146"/>
                <a:gd name="T7" fmla="*/ 60 h 78"/>
                <a:gd name="T8" fmla="*/ 146 w 146"/>
                <a:gd name="T9" fmla="*/ 57 h 78"/>
                <a:gd name="T10" fmla="*/ 5 w 146"/>
                <a:gd name="T11" fmla="*/ 6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6" h="78">
                  <a:moveTo>
                    <a:pt x="5" y="67"/>
                  </a:moveTo>
                  <a:cubicBezTo>
                    <a:pt x="3" y="68"/>
                    <a:pt x="0" y="70"/>
                    <a:pt x="0" y="73"/>
                  </a:cubicBezTo>
                  <a:cubicBezTo>
                    <a:pt x="1" y="78"/>
                    <a:pt x="13" y="73"/>
                    <a:pt x="10" y="67"/>
                  </a:cubicBezTo>
                  <a:cubicBezTo>
                    <a:pt x="60" y="3"/>
                    <a:pt x="142" y="60"/>
                    <a:pt x="143" y="60"/>
                  </a:cubicBezTo>
                  <a:cubicBezTo>
                    <a:pt x="146" y="57"/>
                    <a:pt x="146" y="57"/>
                    <a:pt x="146" y="57"/>
                  </a:cubicBezTo>
                  <a:cubicBezTo>
                    <a:pt x="145" y="56"/>
                    <a:pt x="55" y="0"/>
                    <a:pt x="5" y="67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4" name="Freeform 953">
              <a:extLst>
                <a:ext uri="{FF2B5EF4-FFF2-40B4-BE49-F238E27FC236}">
                  <a16:creationId xmlns:a16="http://schemas.microsoft.com/office/drawing/2014/main" id="{2C574927-708F-4A52-9E13-CC4BD722904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73375" y="5732463"/>
              <a:ext cx="642938" cy="407988"/>
            </a:xfrm>
            <a:custGeom>
              <a:avLst/>
              <a:gdLst>
                <a:gd name="T0" fmla="*/ 5 w 139"/>
                <a:gd name="T1" fmla="*/ 77 h 88"/>
                <a:gd name="T2" fmla="*/ 1 w 139"/>
                <a:gd name="T3" fmla="*/ 83 h 88"/>
                <a:gd name="T4" fmla="*/ 9 w 139"/>
                <a:gd name="T5" fmla="*/ 75 h 88"/>
                <a:gd name="T6" fmla="*/ 138 w 139"/>
                <a:gd name="T7" fmla="*/ 39 h 88"/>
                <a:gd name="T8" fmla="*/ 139 w 139"/>
                <a:gd name="T9" fmla="*/ 35 h 88"/>
                <a:gd name="T10" fmla="*/ 5 w 139"/>
                <a:gd name="T11" fmla="*/ 7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88">
                  <a:moveTo>
                    <a:pt x="5" y="77"/>
                  </a:moveTo>
                  <a:cubicBezTo>
                    <a:pt x="2" y="78"/>
                    <a:pt x="0" y="80"/>
                    <a:pt x="1" y="83"/>
                  </a:cubicBezTo>
                  <a:cubicBezTo>
                    <a:pt x="3" y="88"/>
                    <a:pt x="13" y="80"/>
                    <a:pt x="9" y="75"/>
                  </a:cubicBezTo>
                  <a:cubicBezTo>
                    <a:pt x="44" y="2"/>
                    <a:pt x="137" y="39"/>
                    <a:pt x="138" y="39"/>
                  </a:cubicBezTo>
                  <a:cubicBezTo>
                    <a:pt x="139" y="35"/>
                    <a:pt x="139" y="35"/>
                    <a:pt x="139" y="35"/>
                  </a:cubicBezTo>
                  <a:cubicBezTo>
                    <a:pt x="138" y="35"/>
                    <a:pt x="39" y="0"/>
                    <a:pt x="5" y="77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5" name="Freeform 954">
              <a:extLst>
                <a:ext uri="{FF2B5EF4-FFF2-40B4-BE49-F238E27FC236}">
                  <a16:creationId xmlns:a16="http://schemas.microsoft.com/office/drawing/2014/main" id="{9E27E0C2-FA11-43DB-99A5-4680B6FA27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17812" y="5983288"/>
              <a:ext cx="642938" cy="430213"/>
            </a:xfrm>
            <a:custGeom>
              <a:avLst/>
              <a:gdLst>
                <a:gd name="T0" fmla="*/ 9 w 139"/>
                <a:gd name="T1" fmla="*/ 56 h 93"/>
                <a:gd name="T2" fmla="*/ 2 w 139"/>
                <a:gd name="T3" fmla="*/ 53 h 93"/>
                <a:gd name="T4" fmla="*/ 13 w 139"/>
                <a:gd name="T5" fmla="*/ 55 h 93"/>
                <a:gd name="T6" fmla="*/ 135 w 139"/>
                <a:gd name="T7" fmla="*/ 0 h 93"/>
                <a:gd name="T8" fmla="*/ 139 w 139"/>
                <a:gd name="T9" fmla="*/ 2 h 93"/>
                <a:gd name="T10" fmla="*/ 9 w 139"/>
                <a:gd name="T11" fmla="*/ 5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93">
                  <a:moveTo>
                    <a:pt x="9" y="56"/>
                  </a:moveTo>
                  <a:cubicBezTo>
                    <a:pt x="6" y="56"/>
                    <a:pt x="3" y="56"/>
                    <a:pt x="2" y="53"/>
                  </a:cubicBezTo>
                  <a:cubicBezTo>
                    <a:pt x="0" y="48"/>
                    <a:pt x="13" y="48"/>
                    <a:pt x="13" y="55"/>
                  </a:cubicBezTo>
                  <a:cubicBezTo>
                    <a:pt x="86" y="89"/>
                    <a:pt x="134" y="1"/>
                    <a:pt x="135" y="0"/>
                  </a:cubicBezTo>
                  <a:cubicBezTo>
                    <a:pt x="139" y="2"/>
                    <a:pt x="139" y="2"/>
                    <a:pt x="139" y="2"/>
                  </a:cubicBezTo>
                  <a:cubicBezTo>
                    <a:pt x="138" y="3"/>
                    <a:pt x="83" y="93"/>
                    <a:pt x="9" y="5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6" name="Freeform 955">
              <a:extLst>
                <a:ext uri="{FF2B5EF4-FFF2-40B4-BE49-F238E27FC236}">
                  <a16:creationId xmlns:a16="http://schemas.microsoft.com/office/drawing/2014/main" id="{96F46870-E467-4F64-89D7-060AFE8D4F8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19412" y="6099176"/>
              <a:ext cx="420688" cy="304800"/>
            </a:xfrm>
            <a:custGeom>
              <a:avLst/>
              <a:gdLst>
                <a:gd name="T0" fmla="*/ 6 w 91"/>
                <a:gd name="T1" fmla="*/ 45 h 66"/>
                <a:gd name="T2" fmla="*/ 1 w 91"/>
                <a:gd name="T3" fmla="*/ 43 h 66"/>
                <a:gd name="T4" fmla="*/ 9 w 91"/>
                <a:gd name="T5" fmla="*/ 44 h 66"/>
                <a:gd name="T6" fmla="*/ 89 w 91"/>
                <a:gd name="T7" fmla="*/ 0 h 66"/>
                <a:gd name="T8" fmla="*/ 91 w 91"/>
                <a:gd name="T9" fmla="*/ 1 h 66"/>
                <a:gd name="T10" fmla="*/ 6 w 91"/>
                <a:gd name="T11" fmla="*/ 4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66">
                  <a:moveTo>
                    <a:pt x="6" y="45"/>
                  </a:moveTo>
                  <a:cubicBezTo>
                    <a:pt x="4" y="45"/>
                    <a:pt x="2" y="45"/>
                    <a:pt x="1" y="43"/>
                  </a:cubicBezTo>
                  <a:cubicBezTo>
                    <a:pt x="0" y="40"/>
                    <a:pt x="9" y="39"/>
                    <a:pt x="9" y="44"/>
                  </a:cubicBezTo>
                  <a:cubicBezTo>
                    <a:pt x="61" y="63"/>
                    <a:pt x="88" y="0"/>
                    <a:pt x="89" y="0"/>
                  </a:cubicBezTo>
                  <a:cubicBezTo>
                    <a:pt x="91" y="1"/>
                    <a:pt x="91" y="1"/>
                    <a:pt x="91" y="1"/>
                  </a:cubicBezTo>
                  <a:cubicBezTo>
                    <a:pt x="91" y="2"/>
                    <a:pt x="59" y="66"/>
                    <a:pt x="6" y="4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7" name="Freeform 956">
              <a:extLst>
                <a:ext uri="{FF2B5EF4-FFF2-40B4-BE49-F238E27FC236}">
                  <a16:creationId xmlns:a16="http://schemas.microsoft.com/office/drawing/2014/main" id="{81FCC2D7-1F1D-471B-9BD4-1DBE965E0E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0537" y="5699126"/>
              <a:ext cx="447675" cy="269875"/>
            </a:xfrm>
            <a:custGeom>
              <a:avLst/>
              <a:gdLst>
                <a:gd name="T0" fmla="*/ 3 w 97"/>
                <a:gd name="T1" fmla="*/ 50 h 58"/>
                <a:gd name="T2" fmla="*/ 0 w 97"/>
                <a:gd name="T3" fmla="*/ 54 h 58"/>
                <a:gd name="T4" fmla="*/ 6 w 97"/>
                <a:gd name="T5" fmla="*/ 49 h 58"/>
                <a:gd name="T6" fmla="*/ 95 w 97"/>
                <a:gd name="T7" fmla="*/ 33 h 58"/>
                <a:gd name="T8" fmla="*/ 97 w 97"/>
                <a:gd name="T9" fmla="*/ 30 h 58"/>
                <a:gd name="T10" fmla="*/ 3 w 97"/>
                <a:gd name="T11" fmla="*/ 5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58">
                  <a:moveTo>
                    <a:pt x="3" y="50"/>
                  </a:moveTo>
                  <a:cubicBezTo>
                    <a:pt x="1" y="51"/>
                    <a:pt x="0" y="52"/>
                    <a:pt x="0" y="54"/>
                  </a:cubicBezTo>
                  <a:cubicBezTo>
                    <a:pt x="1" y="58"/>
                    <a:pt x="9" y="53"/>
                    <a:pt x="6" y="49"/>
                  </a:cubicBezTo>
                  <a:cubicBezTo>
                    <a:pt x="34" y="2"/>
                    <a:pt x="95" y="33"/>
                    <a:pt x="95" y="33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6" y="30"/>
                    <a:pt x="31" y="0"/>
                    <a:pt x="3" y="50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8" name="Freeform 957">
              <a:extLst>
                <a:ext uri="{FF2B5EF4-FFF2-40B4-BE49-F238E27FC236}">
                  <a16:creationId xmlns:a16="http://schemas.microsoft.com/office/drawing/2014/main" id="{2510B5C7-7354-4FD9-A61B-F7A8AF9EE4F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38462" y="6038851"/>
              <a:ext cx="452438" cy="420688"/>
            </a:xfrm>
            <a:custGeom>
              <a:avLst/>
              <a:gdLst>
                <a:gd name="T0" fmla="*/ 9 w 98"/>
                <a:gd name="T1" fmla="*/ 84 h 91"/>
                <a:gd name="T2" fmla="*/ 3 w 98"/>
                <a:gd name="T3" fmla="*/ 84 h 91"/>
                <a:gd name="T4" fmla="*/ 12 w 98"/>
                <a:gd name="T5" fmla="*/ 82 h 91"/>
                <a:gd name="T6" fmla="*/ 94 w 98"/>
                <a:gd name="T7" fmla="*/ 0 h 91"/>
                <a:gd name="T8" fmla="*/ 98 w 98"/>
                <a:gd name="T9" fmla="*/ 1 h 91"/>
                <a:gd name="T10" fmla="*/ 9 w 98"/>
                <a:gd name="T11" fmla="*/ 84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91">
                  <a:moveTo>
                    <a:pt x="9" y="84"/>
                  </a:moveTo>
                  <a:cubicBezTo>
                    <a:pt x="7" y="85"/>
                    <a:pt x="4" y="86"/>
                    <a:pt x="3" y="84"/>
                  </a:cubicBezTo>
                  <a:cubicBezTo>
                    <a:pt x="0" y="80"/>
                    <a:pt x="10" y="76"/>
                    <a:pt x="12" y="82"/>
                  </a:cubicBezTo>
                  <a:cubicBezTo>
                    <a:pt x="82" y="87"/>
                    <a:pt x="94" y="1"/>
                    <a:pt x="94" y="0"/>
                  </a:cubicBezTo>
                  <a:cubicBezTo>
                    <a:pt x="98" y="1"/>
                    <a:pt x="98" y="1"/>
                    <a:pt x="98" y="1"/>
                  </a:cubicBezTo>
                  <a:cubicBezTo>
                    <a:pt x="98" y="2"/>
                    <a:pt x="81" y="91"/>
                    <a:pt x="9" y="8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9" name="Freeform 958">
              <a:extLst>
                <a:ext uri="{FF2B5EF4-FFF2-40B4-BE49-F238E27FC236}">
                  <a16:creationId xmlns:a16="http://schemas.microsoft.com/office/drawing/2014/main" id="{380FE546-396E-4902-9C9D-586402FE9E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52750" y="6051551"/>
              <a:ext cx="433388" cy="292100"/>
            </a:xfrm>
            <a:custGeom>
              <a:avLst/>
              <a:gdLst>
                <a:gd name="T0" fmla="*/ 5 w 94"/>
                <a:gd name="T1" fmla="*/ 37 h 63"/>
                <a:gd name="T2" fmla="*/ 1 w 94"/>
                <a:gd name="T3" fmla="*/ 36 h 63"/>
                <a:gd name="T4" fmla="*/ 8 w 94"/>
                <a:gd name="T5" fmla="*/ 36 h 63"/>
                <a:gd name="T6" fmla="*/ 92 w 94"/>
                <a:gd name="T7" fmla="*/ 0 h 63"/>
                <a:gd name="T8" fmla="*/ 94 w 94"/>
                <a:gd name="T9" fmla="*/ 1 h 63"/>
                <a:gd name="T10" fmla="*/ 5 w 94"/>
                <a:gd name="T11" fmla="*/ 3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63">
                  <a:moveTo>
                    <a:pt x="5" y="37"/>
                  </a:moveTo>
                  <a:cubicBezTo>
                    <a:pt x="4" y="38"/>
                    <a:pt x="2" y="38"/>
                    <a:pt x="1" y="36"/>
                  </a:cubicBezTo>
                  <a:cubicBezTo>
                    <a:pt x="0" y="32"/>
                    <a:pt x="9" y="32"/>
                    <a:pt x="8" y="36"/>
                  </a:cubicBezTo>
                  <a:cubicBezTo>
                    <a:pt x="58" y="60"/>
                    <a:pt x="91" y="0"/>
                    <a:pt x="92" y="0"/>
                  </a:cubicBezTo>
                  <a:cubicBezTo>
                    <a:pt x="94" y="1"/>
                    <a:pt x="94" y="1"/>
                    <a:pt x="94" y="1"/>
                  </a:cubicBezTo>
                  <a:cubicBezTo>
                    <a:pt x="94" y="2"/>
                    <a:pt x="56" y="63"/>
                    <a:pt x="5" y="37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0" name="Freeform 959">
              <a:extLst>
                <a:ext uri="{FF2B5EF4-FFF2-40B4-BE49-F238E27FC236}">
                  <a16:creationId xmlns:a16="http://schemas.microsoft.com/office/drawing/2014/main" id="{AD23A3E4-D0D6-4FFC-BCA6-DB160EAC11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0537" y="5838826"/>
              <a:ext cx="369888" cy="231775"/>
            </a:xfrm>
            <a:custGeom>
              <a:avLst/>
              <a:gdLst>
                <a:gd name="T0" fmla="*/ 6 w 80"/>
                <a:gd name="T1" fmla="*/ 43 h 50"/>
                <a:gd name="T2" fmla="*/ 40 w 80"/>
                <a:gd name="T3" fmla="*/ 15 h 50"/>
                <a:gd name="T4" fmla="*/ 80 w 80"/>
                <a:gd name="T5" fmla="*/ 11 h 50"/>
                <a:gd name="T6" fmla="*/ 78 w 80"/>
                <a:gd name="T7" fmla="*/ 8 h 50"/>
                <a:gd name="T8" fmla="*/ 5 w 80"/>
                <a:gd name="T9" fmla="*/ 43 h 50"/>
                <a:gd name="T10" fmla="*/ 5 w 80"/>
                <a:gd name="T11" fmla="*/ 43 h 50"/>
                <a:gd name="T12" fmla="*/ 1 w 80"/>
                <a:gd name="T13" fmla="*/ 46 h 50"/>
                <a:gd name="T14" fmla="*/ 6 w 80"/>
                <a:gd name="T15" fmla="*/ 47 h 50"/>
                <a:gd name="T16" fmla="*/ 6 w 80"/>
                <a:gd name="T17" fmla="*/ 4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50">
                  <a:moveTo>
                    <a:pt x="6" y="43"/>
                  </a:moveTo>
                  <a:cubicBezTo>
                    <a:pt x="10" y="37"/>
                    <a:pt x="21" y="21"/>
                    <a:pt x="40" y="15"/>
                  </a:cubicBezTo>
                  <a:cubicBezTo>
                    <a:pt x="65" y="7"/>
                    <a:pt x="80" y="11"/>
                    <a:pt x="80" y="11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30" y="0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4" y="44"/>
                    <a:pt x="2" y="45"/>
                    <a:pt x="1" y="46"/>
                  </a:cubicBezTo>
                  <a:cubicBezTo>
                    <a:pt x="0" y="48"/>
                    <a:pt x="3" y="50"/>
                    <a:pt x="6" y="47"/>
                  </a:cubicBezTo>
                  <a:cubicBezTo>
                    <a:pt x="8" y="45"/>
                    <a:pt x="7" y="44"/>
                    <a:pt x="6" y="4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1" name="Freeform 960">
              <a:extLst>
                <a:ext uri="{FF2B5EF4-FFF2-40B4-BE49-F238E27FC236}">
                  <a16:creationId xmlns:a16="http://schemas.microsoft.com/office/drawing/2014/main" id="{FF482BE7-73A9-4808-B5B8-06935A626D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43225" y="5867401"/>
              <a:ext cx="369888" cy="231775"/>
            </a:xfrm>
            <a:custGeom>
              <a:avLst/>
              <a:gdLst>
                <a:gd name="T0" fmla="*/ 6 w 80"/>
                <a:gd name="T1" fmla="*/ 43 h 50"/>
                <a:gd name="T2" fmla="*/ 40 w 80"/>
                <a:gd name="T3" fmla="*/ 15 h 50"/>
                <a:gd name="T4" fmla="*/ 80 w 80"/>
                <a:gd name="T5" fmla="*/ 11 h 50"/>
                <a:gd name="T6" fmla="*/ 78 w 80"/>
                <a:gd name="T7" fmla="*/ 8 h 50"/>
                <a:gd name="T8" fmla="*/ 5 w 80"/>
                <a:gd name="T9" fmla="*/ 43 h 50"/>
                <a:gd name="T10" fmla="*/ 5 w 80"/>
                <a:gd name="T11" fmla="*/ 43 h 50"/>
                <a:gd name="T12" fmla="*/ 1 w 80"/>
                <a:gd name="T13" fmla="*/ 46 h 50"/>
                <a:gd name="T14" fmla="*/ 6 w 80"/>
                <a:gd name="T15" fmla="*/ 47 h 50"/>
                <a:gd name="T16" fmla="*/ 6 w 80"/>
                <a:gd name="T17" fmla="*/ 4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50">
                  <a:moveTo>
                    <a:pt x="6" y="43"/>
                  </a:moveTo>
                  <a:cubicBezTo>
                    <a:pt x="10" y="37"/>
                    <a:pt x="22" y="21"/>
                    <a:pt x="40" y="15"/>
                  </a:cubicBezTo>
                  <a:cubicBezTo>
                    <a:pt x="65" y="8"/>
                    <a:pt x="80" y="11"/>
                    <a:pt x="80" y="11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30" y="0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4" y="44"/>
                    <a:pt x="2" y="45"/>
                    <a:pt x="1" y="46"/>
                  </a:cubicBezTo>
                  <a:cubicBezTo>
                    <a:pt x="0" y="48"/>
                    <a:pt x="3" y="50"/>
                    <a:pt x="6" y="47"/>
                  </a:cubicBezTo>
                  <a:cubicBezTo>
                    <a:pt x="8" y="45"/>
                    <a:pt x="7" y="44"/>
                    <a:pt x="6" y="4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2" name="Freeform 961">
              <a:extLst>
                <a:ext uri="{FF2B5EF4-FFF2-40B4-BE49-F238E27FC236}">
                  <a16:creationId xmlns:a16="http://schemas.microsoft.com/office/drawing/2014/main" id="{D3FCAAB3-95F6-4BC6-981B-C745C300471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98787" y="5853113"/>
              <a:ext cx="355600" cy="241300"/>
            </a:xfrm>
            <a:custGeom>
              <a:avLst/>
              <a:gdLst>
                <a:gd name="T0" fmla="*/ 6 w 77"/>
                <a:gd name="T1" fmla="*/ 45 h 52"/>
                <a:gd name="T2" fmla="*/ 38 w 77"/>
                <a:gd name="T3" fmla="*/ 14 h 52"/>
                <a:gd name="T4" fmla="*/ 77 w 77"/>
                <a:gd name="T5" fmla="*/ 7 h 52"/>
                <a:gd name="T6" fmla="*/ 75 w 77"/>
                <a:gd name="T7" fmla="*/ 4 h 52"/>
                <a:gd name="T8" fmla="*/ 5 w 77"/>
                <a:gd name="T9" fmla="*/ 45 h 52"/>
                <a:gd name="T10" fmla="*/ 4 w 77"/>
                <a:gd name="T11" fmla="*/ 45 h 52"/>
                <a:gd name="T12" fmla="*/ 1 w 77"/>
                <a:gd name="T13" fmla="*/ 48 h 52"/>
                <a:gd name="T14" fmla="*/ 6 w 77"/>
                <a:gd name="T15" fmla="*/ 49 h 52"/>
                <a:gd name="T16" fmla="*/ 6 w 77"/>
                <a:gd name="T17" fmla="*/ 4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52">
                  <a:moveTo>
                    <a:pt x="6" y="45"/>
                  </a:moveTo>
                  <a:cubicBezTo>
                    <a:pt x="9" y="38"/>
                    <a:pt x="20" y="22"/>
                    <a:pt x="38" y="14"/>
                  </a:cubicBezTo>
                  <a:cubicBezTo>
                    <a:pt x="61" y="4"/>
                    <a:pt x="77" y="7"/>
                    <a:pt x="77" y="7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26" y="0"/>
                    <a:pt x="5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2" y="47"/>
                    <a:pt x="1" y="48"/>
                  </a:cubicBezTo>
                  <a:cubicBezTo>
                    <a:pt x="0" y="50"/>
                    <a:pt x="3" y="52"/>
                    <a:pt x="6" y="49"/>
                  </a:cubicBezTo>
                  <a:cubicBezTo>
                    <a:pt x="8" y="46"/>
                    <a:pt x="6" y="45"/>
                    <a:pt x="6" y="4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3" name="Freeform 962">
              <a:extLst>
                <a:ext uri="{FF2B5EF4-FFF2-40B4-BE49-F238E27FC236}">
                  <a16:creationId xmlns:a16="http://schemas.microsoft.com/office/drawing/2014/main" id="{13E6BF22-0E2C-4726-937A-650F095751F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55950" y="5811838"/>
              <a:ext cx="355600" cy="239713"/>
            </a:xfrm>
            <a:custGeom>
              <a:avLst/>
              <a:gdLst>
                <a:gd name="T0" fmla="*/ 5 w 77"/>
                <a:gd name="T1" fmla="*/ 45 h 52"/>
                <a:gd name="T2" fmla="*/ 37 w 77"/>
                <a:gd name="T3" fmla="*/ 14 h 52"/>
                <a:gd name="T4" fmla="*/ 77 w 77"/>
                <a:gd name="T5" fmla="*/ 6 h 52"/>
                <a:gd name="T6" fmla="*/ 74 w 77"/>
                <a:gd name="T7" fmla="*/ 3 h 52"/>
                <a:gd name="T8" fmla="*/ 4 w 77"/>
                <a:gd name="T9" fmla="*/ 44 h 52"/>
                <a:gd name="T10" fmla="*/ 4 w 77"/>
                <a:gd name="T11" fmla="*/ 45 h 52"/>
                <a:gd name="T12" fmla="*/ 1 w 77"/>
                <a:gd name="T13" fmla="*/ 48 h 52"/>
                <a:gd name="T14" fmla="*/ 6 w 77"/>
                <a:gd name="T15" fmla="*/ 48 h 52"/>
                <a:gd name="T16" fmla="*/ 5 w 77"/>
                <a:gd name="T17" fmla="*/ 4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52">
                  <a:moveTo>
                    <a:pt x="5" y="45"/>
                  </a:moveTo>
                  <a:cubicBezTo>
                    <a:pt x="9" y="38"/>
                    <a:pt x="19" y="21"/>
                    <a:pt x="37" y="14"/>
                  </a:cubicBezTo>
                  <a:cubicBezTo>
                    <a:pt x="61" y="4"/>
                    <a:pt x="77" y="6"/>
                    <a:pt x="77" y="6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3"/>
                    <a:pt x="26" y="0"/>
                    <a:pt x="4" y="44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3" y="45"/>
                    <a:pt x="1" y="47"/>
                    <a:pt x="1" y="48"/>
                  </a:cubicBezTo>
                  <a:cubicBezTo>
                    <a:pt x="0" y="50"/>
                    <a:pt x="3" y="52"/>
                    <a:pt x="6" y="48"/>
                  </a:cubicBezTo>
                  <a:cubicBezTo>
                    <a:pt x="7" y="46"/>
                    <a:pt x="6" y="45"/>
                    <a:pt x="5" y="4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4" name="Freeform 963">
              <a:extLst>
                <a:ext uri="{FF2B5EF4-FFF2-40B4-BE49-F238E27FC236}">
                  <a16:creationId xmlns:a16="http://schemas.microsoft.com/office/drawing/2014/main" id="{EB300CEB-2269-44E6-97E2-B0AF78C1483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79737" y="5918201"/>
              <a:ext cx="341313" cy="277813"/>
            </a:xfrm>
            <a:custGeom>
              <a:avLst/>
              <a:gdLst>
                <a:gd name="T0" fmla="*/ 8 w 74"/>
                <a:gd name="T1" fmla="*/ 57 h 60"/>
                <a:gd name="T2" fmla="*/ 50 w 74"/>
                <a:gd name="T3" fmla="*/ 36 h 60"/>
                <a:gd name="T4" fmla="*/ 72 w 74"/>
                <a:gd name="T5" fmla="*/ 0 h 60"/>
                <a:gd name="T6" fmla="*/ 74 w 74"/>
                <a:gd name="T7" fmla="*/ 3 h 60"/>
                <a:gd name="T8" fmla="*/ 7 w 74"/>
                <a:gd name="T9" fmla="*/ 58 h 60"/>
                <a:gd name="T10" fmla="*/ 7 w 74"/>
                <a:gd name="T11" fmla="*/ 58 h 60"/>
                <a:gd name="T12" fmla="*/ 2 w 74"/>
                <a:gd name="T13" fmla="*/ 60 h 60"/>
                <a:gd name="T14" fmla="*/ 4 w 74"/>
                <a:gd name="T15" fmla="*/ 55 h 60"/>
                <a:gd name="T16" fmla="*/ 8 w 74"/>
                <a:gd name="T17" fmla="*/ 5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60">
                  <a:moveTo>
                    <a:pt x="8" y="57"/>
                  </a:moveTo>
                  <a:cubicBezTo>
                    <a:pt x="16" y="55"/>
                    <a:pt x="36" y="51"/>
                    <a:pt x="50" y="36"/>
                  </a:cubicBezTo>
                  <a:cubicBezTo>
                    <a:pt x="68" y="16"/>
                    <a:pt x="72" y="0"/>
                    <a:pt x="72" y="0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3"/>
                    <a:pt x="60" y="53"/>
                    <a:pt x="7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6" y="58"/>
                    <a:pt x="4" y="60"/>
                    <a:pt x="2" y="60"/>
                  </a:cubicBezTo>
                  <a:cubicBezTo>
                    <a:pt x="0" y="60"/>
                    <a:pt x="0" y="56"/>
                    <a:pt x="4" y="55"/>
                  </a:cubicBezTo>
                  <a:cubicBezTo>
                    <a:pt x="7" y="54"/>
                    <a:pt x="7" y="56"/>
                    <a:pt x="8" y="57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5" name="Freeform 964">
              <a:extLst>
                <a:ext uri="{FF2B5EF4-FFF2-40B4-BE49-F238E27FC236}">
                  <a16:creationId xmlns:a16="http://schemas.microsoft.com/office/drawing/2014/main" id="{8AA48A9F-5BE2-4A39-BCFA-F9A0FA5E1DF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98762" y="6000751"/>
              <a:ext cx="263525" cy="542925"/>
            </a:xfrm>
            <a:custGeom>
              <a:avLst/>
              <a:gdLst>
                <a:gd name="T0" fmla="*/ 10 w 57"/>
                <a:gd name="T1" fmla="*/ 42 h 117"/>
                <a:gd name="T2" fmla="*/ 10 w 57"/>
                <a:gd name="T3" fmla="*/ 42 h 117"/>
                <a:gd name="T4" fmla="*/ 10 w 57"/>
                <a:gd name="T5" fmla="*/ 42 h 117"/>
                <a:gd name="T6" fmla="*/ 10 w 57"/>
                <a:gd name="T7" fmla="*/ 42 h 117"/>
                <a:gd name="T8" fmla="*/ 13 w 57"/>
                <a:gd name="T9" fmla="*/ 38 h 117"/>
                <a:gd name="T10" fmla="*/ 54 w 57"/>
                <a:gd name="T11" fmla="*/ 0 h 117"/>
                <a:gd name="T12" fmla="*/ 57 w 57"/>
                <a:gd name="T13" fmla="*/ 2 h 117"/>
                <a:gd name="T14" fmla="*/ 53 w 57"/>
                <a:gd name="T15" fmla="*/ 48 h 117"/>
                <a:gd name="T16" fmla="*/ 44 w 57"/>
                <a:gd name="T17" fmla="*/ 85 h 117"/>
                <a:gd name="T18" fmla="*/ 44 w 57"/>
                <a:gd name="T19" fmla="*/ 86 h 117"/>
                <a:gd name="T20" fmla="*/ 42 w 57"/>
                <a:gd name="T21" fmla="*/ 90 h 117"/>
                <a:gd name="T22" fmla="*/ 42 w 57"/>
                <a:gd name="T23" fmla="*/ 90 h 117"/>
                <a:gd name="T24" fmla="*/ 27 w 57"/>
                <a:gd name="T25" fmla="*/ 113 h 117"/>
                <a:gd name="T26" fmla="*/ 22 w 57"/>
                <a:gd name="T27" fmla="*/ 112 h 117"/>
                <a:gd name="T28" fmla="*/ 15 w 57"/>
                <a:gd name="T29" fmla="*/ 107 h 117"/>
                <a:gd name="T30" fmla="*/ 10 w 57"/>
                <a:gd name="T31" fmla="*/ 101 h 117"/>
                <a:gd name="T32" fmla="*/ 4 w 57"/>
                <a:gd name="T33" fmla="*/ 85 h 117"/>
                <a:gd name="T34" fmla="*/ 4 w 57"/>
                <a:gd name="T35" fmla="*/ 85 h 117"/>
                <a:gd name="T36" fmla="*/ 10 w 57"/>
                <a:gd name="T37" fmla="*/ 4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" h="117">
                  <a:moveTo>
                    <a:pt x="10" y="42"/>
                  </a:move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0"/>
                    <a:pt x="12" y="39"/>
                    <a:pt x="13" y="38"/>
                  </a:cubicBezTo>
                  <a:cubicBezTo>
                    <a:pt x="35" y="8"/>
                    <a:pt x="46" y="13"/>
                    <a:pt x="54" y="0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2"/>
                    <a:pt x="54" y="24"/>
                    <a:pt x="53" y="48"/>
                  </a:cubicBezTo>
                  <a:cubicBezTo>
                    <a:pt x="52" y="60"/>
                    <a:pt x="49" y="73"/>
                    <a:pt x="44" y="85"/>
                  </a:cubicBezTo>
                  <a:cubicBezTo>
                    <a:pt x="44" y="86"/>
                    <a:pt x="44" y="86"/>
                    <a:pt x="44" y="86"/>
                  </a:cubicBezTo>
                  <a:cubicBezTo>
                    <a:pt x="43" y="87"/>
                    <a:pt x="43" y="88"/>
                    <a:pt x="42" y="90"/>
                  </a:cubicBezTo>
                  <a:cubicBezTo>
                    <a:pt x="42" y="90"/>
                    <a:pt x="42" y="90"/>
                    <a:pt x="42" y="90"/>
                  </a:cubicBezTo>
                  <a:cubicBezTo>
                    <a:pt x="37" y="100"/>
                    <a:pt x="32" y="109"/>
                    <a:pt x="27" y="113"/>
                  </a:cubicBezTo>
                  <a:cubicBezTo>
                    <a:pt x="27" y="113"/>
                    <a:pt x="23" y="117"/>
                    <a:pt x="22" y="112"/>
                  </a:cubicBezTo>
                  <a:cubicBezTo>
                    <a:pt x="20" y="106"/>
                    <a:pt x="17" y="106"/>
                    <a:pt x="15" y="107"/>
                  </a:cubicBezTo>
                  <a:cubicBezTo>
                    <a:pt x="14" y="107"/>
                    <a:pt x="13" y="107"/>
                    <a:pt x="10" y="101"/>
                  </a:cubicBezTo>
                  <a:cubicBezTo>
                    <a:pt x="9" y="98"/>
                    <a:pt x="6" y="93"/>
                    <a:pt x="4" y="85"/>
                  </a:cubicBezTo>
                  <a:cubicBezTo>
                    <a:pt x="4" y="85"/>
                    <a:pt x="4" y="85"/>
                    <a:pt x="4" y="85"/>
                  </a:cubicBezTo>
                  <a:cubicBezTo>
                    <a:pt x="1" y="74"/>
                    <a:pt x="0" y="58"/>
                    <a:pt x="10" y="42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6" name="Freeform 965">
              <a:extLst>
                <a:ext uri="{FF2B5EF4-FFF2-40B4-BE49-F238E27FC236}">
                  <a16:creationId xmlns:a16="http://schemas.microsoft.com/office/drawing/2014/main" id="{FC25FBB8-9A3C-4E3D-ABA0-DF572CEA790C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798762" y="6010276"/>
              <a:ext cx="217488" cy="385763"/>
            </a:xfrm>
            <a:custGeom>
              <a:avLst/>
              <a:gdLst>
                <a:gd name="T0" fmla="*/ 3 w 47"/>
                <a:gd name="T1" fmla="*/ 37 h 83"/>
                <a:gd name="T2" fmla="*/ 2 w 47"/>
                <a:gd name="T3" fmla="*/ 37 h 83"/>
                <a:gd name="T4" fmla="*/ 0 w 47"/>
                <a:gd name="T5" fmla="*/ 40 h 83"/>
                <a:gd name="T6" fmla="*/ 3 w 47"/>
                <a:gd name="T7" fmla="*/ 37 h 83"/>
                <a:gd name="T8" fmla="*/ 47 w 47"/>
                <a:gd name="T9" fmla="*/ 0 h 83"/>
                <a:gd name="T10" fmla="*/ 22 w 47"/>
                <a:gd name="T11" fmla="*/ 28 h 83"/>
                <a:gd name="T12" fmla="*/ 16 w 47"/>
                <a:gd name="T13" fmla="*/ 53 h 83"/>
                <a:gd name="T14" fmla="*/ 29 w 47"/>
                <a:gd name="T15" fmla="*/ 32 h 83"/>
                <a:gd name="T16" fmla="*/ 30 w 47"/>
                <a:gd name="T17" fmla="*/ 32 h 83"/>
                <a:gd name="T18" fmla="*/ 26 w 47"/>
                <a:gd name="T19" fmla="*/ 65 h 83"/>
                <a:gd name="T20" fmla="*/ 36 w 47"/>
                <a:gd name="T21" fmla="*/ 41 h 83"/>
                <a:gd name="T22" fmla="*/ 38 w 47"/>
                <a:gd name="T23" fmla="*/ 42 h 83"/>
                <a:gd name="T24" fmla="*/ 34 w 47"/>
                <a:gd name="T25" fmla="*/ 83 h 83"/>
                <a:gd name="T26" fmla="*/ 43 w 47"/>
                <a:gd name="T27" fmla="*/ 46 h 83"/>
                <a:gd name="T28" fmla="*/ 47 w 47"/>
                <a:gd name="T29" fmla="*/ 0 h 83"/>
                <a:gd name="T30" fmla="*/ 47 w 47"/>
                <a:gd name="T3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" h="83">
                  <a:moveTo>
                    <a:pt x="3" y="37"/>
                  </a:moveTo>
                  <a:cubicBezTo>
                    <a:pt x="3" y="37"/>
                    <a:pt x="2" y="37"/>
                    <a:pt x="2" y="37"/>
                  </a:cubicBezTo>
                  <a:cubicBezTo>
                    <a:pt x="2" y="38"/>
                    <a:pt x="1" y="39"/>
                    <a:pt x="0" y="40"/>
                  </a:cubicBezTo>
                  <a:cubicBezTo>
                    <a:pt x="1" y="39"/>
                    <a:pt x="2" y="38"/>
                    <a:pt x="3" y="37"/>
                  </a:cubicBezTo>
                  <a:moveTo>
                    <a:pt x="47" y="0"/>
                  </a:moveTo>
                  <a:cubicBezTo>
                    <a:pt x="47" y="0"/>
                    <a:pt x="36" y="17"/>
                    <a:pt x="22" y="28"/>
                  </a:cubicBezTo>
                  <a:cubicBezTo>
                    <a:pt x="21" y="38"/>
                    <a:pt x="16" y="53"/>
                    <a:pt x="16" y="53"/>
                  </a:cubicBezTo>
                  <a:cubicBezTo>
                    <a:pt x="16" y="53"/>
                    <a:pt x="25" y="32"/>
                    <a:pt x="29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5" y="35"/>
                    <a:pt x="26" y="65"/>
                    <a:pt x="26" y="65"/>
                  </a:cubicBezTo>
                  <a:cubicBezTo>
                    <a:pt x="34" y="53"/>
                    <a:pt x="34" y="41"/>
                    <a:pt x="36" y="41"/>
                  </a:cubicBezTo>
                  <a:cubicBezTo>
                    <a:pt x="37" y="41"/>
                    <a:pt x="37" y="41"/>
                    <a:pt x="38" y="42"/>
                  </a:cubicBezTo>
                  <a:cubicBezTo>
                    <a:pt x="43" y="47"/>
                    <a:pt x="34" y="81"/>
                    <a:pt x="34" y="83"/>
                  </a:cubicBezTo>
                  <a:cubicBezTo>
                    <a:pt x="39" y="71"/>
                    <a:pt x="42" y="58"/>
                    <a:pt x="43" y="46"/>
                  </a:cubicBezTo>
                  <a:cubicBezTo>
                    <a:pt x="44" y="22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7" name="Freeform 966">
              <a:extLst>
                <a:ext uri="{FF2B5EF4-FFF2-40B4-BE49-F238E27FC236}">
                  <a16:creationId xmlns:a16="http://schemas.microsoft.com/office/drawing/2014/main" id="{0FCF6342-2978-4E56-A4B7-CAB985AEF4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22575" y="5676901"/>
              <a:ext cx="517525" cy="287338"/>
            </a:xfrm>
            <a:custGeom>
              <a:avLst/>
              <a:gdLst>
                <a:gd name="T0" fmla="*/ 4 w 112"/>
                <a:gd name="T1" fmla="*/ 10 h 62"/>
                <a:gd name="T2" fmla="*/ 6 w 112"/>
                <a:gd name="T3" fmla="*/ 3 h 62"/>
                <a:gd name="T4" fmla="*/ 18 w 112"/>
                <a:gd name="T5" fmla="*/ 0 h 62"/>
                <a:gd name="T6" fmla="*/ 19 w 112"/>
                <a:gd name="T7" fmla="*/ 0 h 62"/>
                <a:gd name="T8" fmla="*/ 19 w 112"/>
                <a:gd name="T9" fmla="*/ 0 h 62"/>
                <a:gd name="T10" fmla="*/ 38 w 112"/>
                <a:gd name="T11" fmla="*/ 4 h 62"/>
                <a:gd name="T12" fmla="*/ 39 w 112"/>
                <a:gd name="T13" fmla="*/ 5 h 62"/>
                <a:gd name="T14" fmla="*/ 40 w 112"/>
                <a:gd name="T15" fmla="*/ 5 h 62"/>
                <a:gd name="T16" fmla="*/ 44 w 112"/>
                <a:gd name="T17" fmla="*/ 6 h 62"/>
                <a:gd name="T18" fmla="*/ 112 w 112"/>
                <a:gd name="T19" fmla="*/ 57 h 62"/>
                <a:gd name="T20" fmla="*/ 82 w 112"/>
                <a:gd name="T21" fmla="*/ 62 h 62"/>
                <a:gd name="T22" fmla="*/ 78 w 112"/>
                <a:gd name="T23" fmla="*/ 62 h 62"/>
                <a:gd name="T24" fmla="*/ 33 w 112"/>
                <a:gd name="T25" fmla="*/ 56 h 62"/>
                <a:gd name="T26" fmla="*/ 32 w 112"/>
                <a:gd name="T27" fmla="*/ 56 h 62"/>
                <a:gd name="T28" fmla="*/ 32 w 112"/>
                <a:gd name="T29" fmla="*/ 56 h 62"/>
                <a:gd name="T30" fmla="*/ 27 w 112"/>
                <a:gd name="T31" fmla="*/ 55 h 62"/>
                <a:gd name="T32" fmla="*/ 16 w 112"/>
                <a:gd name="T33" fmla="*/ 49 h 62"/>
                <a:gd name="T34" fmla="*/ 7 w 112"/>
                <a:gd name="T35" fmla="*/ 34 h 62"/>
                <a:gd name="T36" fmla="*/ 2 w 112"/>
                <a:gd name="T37" fmla="*/ 19 h 62"/>
                <a:gd name="T38" fmla="*/ 4 w 112"/>
                <a:gd name="T39" fmla="*/ 1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62">
                  <a:moveTo>
                    <a:pt x="4" y="10"/>
                  </a:moveTo>
                  <a:cubicBezTo>
                    <a:pt x="7" y="10"/>
                    <a:pt x="5" y="5"/>
                    <a:pt x="6" y="3"/>
                  </a:cubicBezTo>
                  <a:cubicBezTo>
                    <a:pt x="7" y="1"/>
                    <a:pt x="11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4" y="1"/>
                    <a:pt x="30" y="2"/>
                    <a:pt x="38" y="4"/>
                  </a:cubicBezTo>
                  <a:cubicBezTo>
                    <a:pt x="38" y="4"/>
                    <a:pt x="39" y="5"/>
                    <a:pt x="39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1" y="5"/>
                    <a:pt x="42" y="6"/>
                    <a:pt x="44" y="6"/>
                  </a:cubicBezTo>
                  <a:cubicBezTo>
                    <a:pt x="65" y="14"/>
                    <a:pt x="103" y="29"/>
                    <a:pt x="112" y="57"/>
                  </a:cubicBezTo>
                  <a:cubicBezTo>
                    <a:pt x="82" y="62"/>
                    <a:pt x="82" y="62"/>
                    <a:pt x="82" y="62"/>
                  </a:cubicBezTo>
                  <a:cubicBezTo>
                    <a:pt x="82" y="62"/>
                    <a:pt x="80" y="62"/>
                    <a:pt x="78" y="62"/>
                  </a:cubicBezTo>
                  <a:cubicBezTo>
                    <a:pt x="70" y="61"/>
                    <a:pt x="49" y="60"/>
                    <a:pt x="33" y="5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0" y="56"/>
                    <a:pt x="28" y="55"/>
                    <a:pt x="27" y="55"/>
                  </a:cubicBezTo>
                  <a:cubicBezTo>
                    <a:pt x="22" y="53"/>
                    <a:pt x="18" y="51"/>
                    <a:pt x="16" y="49"/>
                  </a:cubicBezTo>
                  <a:cubicBezTo>
                    <a:pt x="12" y="44"/>
                    <a:pt x="9" y="39"/>
                    <a:pt x="7" y="34"/>
                  </a:cubicBezTo>
                  <a:cubicBezTo>
                    <a:pt x="4" y="28"/>
                    <a:pt x="3" y="23"/>
                    <a:pt x="2" y="19"/>
                  </a:cubicBezTo>
                  <a:cubicBezTo>
                    <a:pt x="0" y="13"/>
                    <a:pt x="1" y="9"/>
                    <a:pt x="4" y="1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8" name="Freeform 967">
              <a:extLst>
                <a:ext uri="{FF2B5EF4-FFF2-40B4-BE49-F238E27FC236}">
                  <a16:creationId xmlns:a16="http://schemas.microsoft.com/office/drawing/2014/main" id="{3847FC01-DADF-42FF-BC44-DCB115A6AA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22575" y="5703888"/>
              <a:ext cx="338138" cy="236538"/>
            </a:xfrm>
            <a:custGeom>
              <a:avLst/>
              <a:gdLst>
                <a:gd name="T0" fmla="*/ 5 w 73"/>
                <a:gd name="T1" fmla="*/ 0 h 51"/>
                <a:gd name="T2" fmla="*/ 37 w 73"/>
                <a:gd name="T3" fmla="*/ 22 h 51"/>
                <a:gd name="T4" fmla="*/ 36 w 73"/>
                <a:gd name="T5" fmla="*/ 24 h 51"/>
                <a:gd name="T6" fmla="*/ 35 w 73"/>
                <a:gd name="T7" fmla="*/ 24 h 51"/>
                <a:gd name="T8" fmla="*/ 2 w 73"/>
                <a:gd name="T9" fmla="*/ 17 h 51"/>
                <a:gd name="T10" fmla="*/ 0 w 73"/>
                <a:gd name="T11" fmla="*/ 17 h 51"/>
                <a:gd name="T12" fmla="*/ 29 w 73"/>
                <a:gd name="T13" fmla="*/ 33 h 51"/>
                <a:gd name="T14" fmla="*/ 26 w 73"/>
                <a:gd name="T15" fmla="*/ 32 h 51"/>
                <a:gd name="T16" fmla="*/ 7 w 73"/>
                <a:gd name="T17" fmla="*/ 31 h 51"/>
                <a:gd name="T18" fmla="*/ 0 w 73"/>
                <a:gd name="T19" fmla="*/ 31 h 51"/>
                <a:gd name="T20" fmla="*/ 7 w 73"/>
                <a:gd name="T21" fmla="*/ 34 h 51"/>
                <a:gd name="T22" fmla="*/ 32 w 73"/>
                <a:gd name="T23" fmla="*/ 48 h 51"/>
                <a:gd name="T24" fmla="*/ 33 w 73"/>
                <a:gd name="T25" fmla="*/ 49 h 51"/>
                <a:gd name="T26" fmla="*/ 46 w 73"/>
                <a:gd name="T27" fmla="*/ 49 h 51"/>
                <a:gd name="T28" fmla="*/ 73 w 73"/>
                <a:gd name="T29" fmla="*/ 51 h 51"/>
                <a:gd name="T30" fmla="*/ 5 w 73"/>
                <a:gd name="T3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" h="51">
                  <a:moveTo>
                    <a:pt x="5" y="0"/>
                  </a:moveTo>
                  <a:cubicBezTo>
                    <a:pt x="17" y="5"/>
                    <a:pt x="34" y="19"/>
                    <a:pt x="37" y="22"/>
                  </a:cubicBezTo>
                  <a:cubicBezTo>
                    <a:pt x="39" y="24"/>
                    <a:pt x="37" y="24"/>
                    <a:pt x="36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22" y="17"/>
                    <a:pt x="8" y="17"/>
                    <a:pt x="2" y="17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17" y="18"/>
                    <a:pt x="38" y="33"/>
                    <a:pt x="29" y="33"/>
                  </a:cubicBezTo>
                  <a:cubicBezTo>
                    <a:pt x="28" y="33"/>
                    <a:pt x="27" y="33"/>
                    <a:pt x="26" y="32"/>
                  </a:cubicBezTo>
                  <a:cubicBezTo>
                    <a:pt x="21" y="31"/>
                    <a:pt x="14" y="31"/>
                    <a:pt x="7" y="31"/>
                  </a:cubicBezTo>
                  <a:cubicBezTo>
                    <a:pt x="5" y="31"/>
                    <a:pt x="2" y="31"/>
                    <a:pt x="0" y="31"/>
                  </a:cubicBezTo>
                  <a:cubicBezTo>
                    <a:pt x="3" y="32"/>
                    <a:pt x="5" y="33"/>
                    <a:pt x="7" y="34"/>
                  </a:cubicBezTo>
                  <a:cubicBezTo>
                    <a:pt x="23" y="38"/>
                    <a:pt x="38" y="45"/>
                    <a:pt x="32" y="48"/>
                  </a:cubicBezTo>
                  <a:cubicBezTo>
                    <a:pt x="32" y="48"/>
                    <a:pt x="33" y="49"/>
                    <a:pt x="33" y="49"/>
                  </a:cubicBezTo>
                  <a:cubicBezTo>
                    <a:pt x="38" y="49"/>
                    <a:pt x="42" y="49"/>
                    <a:pt x="46" y="49"/>
                  </a:cubicBezTo>
                  <a:cubicBezTo>
                    <a:pt x="62" y="49"/>
                    <a:pt x="73" y="51"/>
                    <a:pt x="73" y="51"/>
                  </a:cubicBezTo>
                  <a:cubicBezTo>
                    <a:pt x="64" y="23"/>
                    <a:pt x="26" y="8"/>
                    <a:pt x="5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" name="Freeform 968">
              <a:extLst>
                <a:ext uri="{FF2B5EF4-FFF2-40B4-BE49-F238E27FC236}">
                  <a16:creationId xmlns:a16="http://schemas.microsoft.com/office/drawing/2014/main" id="{501C9883-AC77-4D58-A611-2D5DFD14007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98762" y="5918201"/>
              <a:ext cx="531813" cy="268288"/>
            </a:xfrm>
            <a:custGeom>
              <a:avLst/>
              <a:gdLst>
                <a:gd name="T0" fmla="*/ 1 w 115"/>
                <a:gd name="T1" fmla="*/ 41 h 58"/>
                <a:gd name="T2" fmla="*/ 18 w 115"/>
                <a:gd name="T3" fmla="*/ 17 h 58"/>
                <a:gd name="T4" fmla="*/ 19 w 115"/>
                <a:gd name="T5" fmla="*/ 15 h 58"/>
                <a:gd name="T6" fmla="*/ 20 w 115"/>
                <a:gd name="T7" fmla="*/ 15 h 58"/>
                <a:gd name="T8" fmla="*/ 21 w 115"/>
                <a:gd name="T9" fmla="*/ 14 h 58"/>
                <a:gd name="T10" fmla="*/ 21 w 115"/>
                <a:gd name="T11" fmla="*/ 14 h 58"/>
                <a:gd name="T12" fmla="*/ 33 w 115"/>
                <a:gd name="T13" fmla="*/ 9 h 58"/>
                <a:gd name="T14" fmla="*/ 54 w 115"/>
                <a:gd name="T15" fmla="*/ 5 h 58"/>
                <a:gd name="T16" fmla="*/ 54 w 115"/>
                <a:gd name="T17" fmla="*/ 5 h 58"/>
                <a:gd name="T18" fmla="*/ 55 w 115"/>
                <a:gd name="T19" fmla="*/ 4 h 58"/>
                <a:gd name="T20" fmla="*/ 110 w 115"/>
                <a:gd name="T21" fmla="*/ 5 h 58"/>
                <a:gd name="T22" fmla="*/ 115 w 115"/>
                <a:gd name="T23" fmla="*/ 20 h 58"/>
                <a:gd name="T24" fmla="*/ 81 w 115"/>
                <a:gd name="T25" fmla="*/ 54 h 58"/>
                <a:gd name="T26" fmla="*/ 49 w 115"/>
                <a:gd name="T27" fmla="*/ 58 h 58"/>
                <a:gd name="T28" fmla="*/ 49 w 115"/>
                <a:gd name="T29" fmla="*/ 58 h 58"/>
                <a:gd name="T30" fmla="*/ 37 w 115"/>
                <a:gd name="T31" fmla="*/ 57 h 58"/>
                <a:gd name="T32" fmla="*/ 24 w 115"/>
                <a:gd name="T33" fmla="*/ 55 h 58"/>
                <a:gd name="T34" fmla="*/ 9 w 115"/>
                <a:gd name="T35" fmla="*/ 51 h 58"/>
                <a:gd name="T36" fmla="*/ 9 w 115"/>
                <a:gd name="T37" fmla="*/ 44 h 58"/>
                <a:gd name="T38" fmla="*/ 1 w 115"/>
                <a:gd name="T39" fmla="*/ 4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5" h="58">
                  <a:moveTo>
                    <a:pt x="1" y="41"/>
                  </a:moveTo>
                  <a:cubicBezTo>
                    <a:pt x="0" y="39"/>
                    <a:pt x="6" y="26"/>
                    <a:pt x="18" y="17"/>
                  </a:cubicBezTo>
                  <a:cubicBezTo>
                    <a:pt x="18" y="16"/>
                    <a:pt x="18" y="16"/>
                    <a:pt x="19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5"/>
                    <a:pt x="21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5" y="11"/>
                    <a:pt x="29" y="10"/>
                    <a:pt x="33" y="9"/>
                  </a:cubicBezTo>
                  <a:cubicBezTo>
                    <a:pt x="40" y="7"/>
                    <a:pt x="47" y="5"/>
                    <a:pt x="54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4"/>
                    <a:pt x="55" y="4"/>
                    <a:pt x="55" y="4"/>
                  </a:cubicBezTo>
                  <a:cubicBezTo>
                    <a:pt x="87" y="0"/>
                    <a:pt x="110" y="5"/>
                    <a:pt x="110" y="5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0"/>
                    <a:pt x="99" y="46"/>
                    <a:pt x="81" y="54"/>
                  </a:cubicBezTo>
                  <a:cubicBezTo>
                    <a:pt x="71" y="58"/>
                    <a:pt x="60" y="58"/>
                    <a:pt x="49" y="58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45" y="58"/>
                    <a:pt x="41" y="57"/>
                    <a:pt x="37" y="57"/>
                  </a:cubicBezTo>
                  <a:cubicBezTo>
                    <a:pt x="32" y="56"/>
                    <a:pt x="27" y="56"/>
                    <a:pt x="24" y="55"/>
                  </a:cubicBezTo>
                  <a:cubicBezTo>
                    <a:pt x="11" y="55"/>
                    <a:pt x="10" y="54"/>
                    <a:pt x="9" y="51"/>
                  </a:cubicBezTo>
                  <a:cubicBezTo>
                    <a:pt x="9" y="47"/>
                    <a:pt x="9" y="46"/>
                    <a:pt x="9" y="44"/>
                  </a:cubicBezTo>
                  <a:cubicBezTo>
                    <a:pt x="9" y="43"/>
                    <a:pt x="2" y="44"/>
                    <a:pt x="1" y="4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0" name="Freeform 969">
              <a:extLst>
                <a:ext uri="{FF2B5EF4-FFF2-40B4-BE49-F238E27FC236}">
                  <a16:creationId xmlns:a16="http://schemas.microsoft.com/office/drawing/2014/main" id="{FAC9312D-E188-422B-B9FF-853817C955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98762" y="5930901"/>
              <a:ext cx="314325" cy="255588"/>
            </a:xfrm>
            <a:custGeom>
              <a:avLst/>
              <a:gdLst>
                <a:gd name="T0" fmla="*/ 36 w 68"/>
                <a:gd name="T1" fmla="*/ 0 h 55"/>
                <a:gd name="T2" fmla="*/ 8 w 68"/>
                <a:gd name="T3" fmla="*/ 1 h 55"/>
                <a:gd name="T4" fmla="*/ 18 w 68"/>
                <a:gd name="T5" fmla="*/ 1 h 55"/>
                <a:gd name="T6" fmla="*/ 35 w 68"/>
                <a:gd name="T7" fmla="*/ 2 h 55"/>
                <a:gd name="T8" fmla="*/ 34 w 68"/>
                <a:gd name="T9" fmla="*/ 4 h 55"/>
                <a:gd name="T10" fmla="*/ 31 w 68"/>
                <a:gd name="T11" fmla="*/ 4 h 55"/>
                <a:gd name="T12" fmla="*/ 6 w 68"/>
                <a:gd name="T13" fmla="*/ 13 h 55"/>
                <a:gd name="T14" fmla="*/ 18 w 68"/>
                <a:gd name="T15" fmla="*/ 10 h 55"/>
                <a:gd name="T16" fmla="*/ 27 w 68"/>
                <a:gd name="T17" fmla="*/ 15 h 55"/>
                <a:gd name="T18" fmla="*/ 0 w 68"/>
                <a:gd name="T19" fmla="*/ 28 h 55"/>
                <a:gd name="T20" fmla="*/ 30 w 68"/>
                <a:gd name="T21" fmla="*/ 23 h 55"/>
                <a:gd name="T22" fmla="*/ 38 w 68"/>
                <a:gd name="T23" fmla="*/ 25 h 55"/>
                <a:gd name="T24" fmla="*/ 11 w 68"/>
                <a:gd name="T25" fmla="*/ 39 h 55"/>
                <a:gd name="T26" fmla="*/ 14 w 68"/>
                <a:gd name="T27" fmla="*/ 39 h 55"/>
                <a:gd name="T28" fmla="*/ 40 w 68"/>
                <a:gd name="T29" fmla="*/ 33 h 55"/>
                <a:gd name="T30" fmla="*/ 40 w 68"/>
                <a:gd name="T31" fmla="*/ 33 h 55"/>
                <a:gd name="T32" fmla="*/ 42 w 68"/>
                <a:gd name="T33" fmla="*/ 36 h 55"/>
                <a:gd name="T34" fmla="*/ 2 w 68"/>
                <a:gd name="T35" fmla="*/ 55 h 55"/>
                <a:gd name="T36" fmla="*/ 9 w 68"/>
                <a:gd name="T37" fmla="*/ 55 h 55"/>
                <a:gd name="T38" fmla="*/ 34 w 68"/>
                <a:gd name="T39" fmla="*/ 51 h 55"/>
                <a:gd name="T40" fmla="*/ 68 w 68"/>
                <a:gd name="T41" fmla="*/ 17 h 55"/>
                <a:gd name="T42" fmla="*/ 63 w 68"/>
                <a:gd name="T43" fmla="*/ 2 h 55"/>
                <a:gd name="T44" fmla="*/ 36 w 68"/>
                <a:gd name="T4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8" h="55">
                  <a:moveTo>
                    <a:pt x="36" y="0"/>
                  </a:moveTo>
                  <a:cubicBezTo>
                    <a:pt x="28" y="0"/>
                    <a:pt x="18" y="0"/>
                    <a:pt x="8" y="1"/>
                  </a:cubicBezTo>
                  <a:cubicBezTo>
                    <a:pt x="11" y="1"/>
                    <a:pt x="14" y="1"/>
                    <a:pt x="18" y="1"/>
                  </a:cubicBezTo>
                  <a:cubicBezTo>
                    <a:pt x="26" y="1"/>
                    <a:pt x="34" y="2"/>
                    <a:pt x="35" y="2"/>
                  </a:cubicBezTo>
                  <a:cubicBezTo>
                    <a:pt x="37" y="3"/>
                    <a:pt x="34" y="4"/>
                    <a:pt x="34" y="4"/>
                  </a:cubicBezTo>
                  <a:cubicBezTo>
                    <a:pt x="33" y="4"/>
                    <a:pt x="32" y="4"/>
                    <a:pt x="31" y="4"/>
                  </a:cubicBezTo>
                  <a:cubicBezTo>
                    <a:pt x="18" y="4"/>
                    <a:pt x="6" y="13"/>
                    <a:pt x="6" y="13"/>
                  </a:cubicBezTo>
                  <a:cubicBezTo>
                    <a:pt x="9" y="11"/>
                    <a:pt x="14" y="10"/>
                    <a:pt x="18" y="10"/>
                  </a:cubicBezTo>
                  <a:cubicBezTo>
                    <a:pt x="27" y="10"/>
                    <a:pt x="34" y="13"/>
                    <a:pt x="27" y="15"/>
                  </a:cubicBezTo>
                  <a:cubicBezTo>
                    <a:pt x="16" y="17"/>
                    <a:pt x="2" y="27"/>
                    <a:pt x="0" y="28"/>
                  </a:cubicBezTo>
                  <a:cubicBezTo>
                    <a:pt x="5" y="26"/>
                    <a:pt x="20" y="23"/>
                    <a:pt x="30" y="23"/>
                  </a:cubicBezTo>
                  <a:cubicBezTo>
                    <a:pt x="34" y="23"/>
                    <a:pt x="38" y="23"/>
                    <a:pt x="38" y="25"/>
                  </a:cubicBezTo>
                  <a:cubicBezTo>
                    <a:pt x="40" y="31"/>
                    <a:pt x="11" y="39"/>
                    <a:pt x="11" y="39"/>
                  </a:cubicBezTo>
                  <a:cubicBezTo>
                    <a:pt x="12" y="39"/>
                    <a:pt x="13" y="39"/>
                    <a:pt x="14" y="39"/>
                  </a:cubicBezTo>
                  <a:cubicBezTo>
                    <a:pt x="25" y="39"/>
                    <a:pt x="37" y="33"/>
                    <a:pt x="40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4" y="33"/>
                    <a:pt x="42" y="36"/>
                    <a:pt x="42" y="36"/>
                  </a:cubicBezTo>
                  <a:cubicBezTo>
                    <a:pt x="33" y="51"/>
                    <a:pt x="8" y="54"/>
                    <a:pt x="2" y="55"/>
                  </a:cubicBezTo>
                  <a:cubicBezTo>
                    <a:pt x="4" y="55"/>
                    <a:pt x="7" y="55"/>
                    <a:pt x="9" y="55"/>
                  </a:cubicBezTo>
                  <a:cubicBezTo>
                    <a:pt x="18" y="55"/>
                    <a:pt x="26" y="54"/>
                    <a:pt x="34" y="51"/>
                  </a:cubicBezTo>
                  <a:cubicBezTo>
                    <a:pt x="52" y="43"/>
                    <a:pt x="68" y="17"/>
                    <a:pt x="68" y="17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3" y="2"/>
                    <a:pt x="52" y="0"/>
                    <a:pt x="36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1" name="Freeform 970">
              <a:extLst>
                <a:ext uri="{FF2B5EF4-FFF2-40B4-BE49-F238E27FC236}">
                  <a16:creationId xmlns:a16="http://schemas.microsoft.com/office/drawing/2014/main" id="{D05AB439-D908-4C46-A2E6-D0EE40DEB78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68612" y="6307138"/>
              <a:ext cx="176213" cy="222250"/>
            </a:xfrm>
            <a:custGeom>
              <a:avLst/>
              <a:gdLst>
                <a:gd name="T0" fmla="*/ 25 w 38"/>
                <a:gd name="T1" fmla="*/ 0 h 48"/>
                <a:gd name="T2" fmla="*/ 12 w 38"/>
                <a:gd name="T3" fmla="*/ 27 h 48"/>
                <a:gd name="T4" fmla="*/ 11 w 38"/>
                <a:gd name="T5" fmla="*/ 28 h 48"/>
                <a:gd name="T6" fmla="*/ 10 w 38"/>
                <a:gd name="T7" fmla="*/ 1 h 48"/>
                <a:gd name="T8" fmla="*/ 2 w 38"/>
                <a:gd name="T9" fmla="*/ 20 h 48"/>
                <a:gd name="T10" fmla="*/ 0 w 38"/>
                <a:gd name="T11" fmla="*/ 19 h 48"/>
                <a:gd name="T12" fmla="*/ 6 w 38"/>
                <a:gd name="T13" fmla="*/ 35 h 48"/>
                <a:gd name="T14" fmla="*/ 11 w 38"/>
                <a:gd name="T15" fmla="*/ 41 h 48"/>
                <a:gd name="T16" fmla="*/ 11 w 38"/>
                <a:gd name="T17" fmla="*/ 41 h 48"/>
                <a:gd name="T18" fmla="*/ 12 w 38"/>
                <a:gd name="T19" fmla="*/ 41 h 48"/>
                <a:gd name="T20" fmla="*/ 18 w 38"/>
                <a:gd name="T21" fmla="*/ 46 h 48"/>
                <a:gd name="T22" fmla="*/ 20 w 38"/>
                <a:gd name="T23" fmla="*/ 48 h 48"/>
                <a:gd name="T24" fmla="*/ 23 w 38"/>
                <a:gd name="T25" fmla="*/ 47 h 48"/>
                <a:gd name="T26" fmla="*/ 38 w 38"/>
                <a:gd name="T27" fmla="*/ 24 h 48"/>
                <a:gd name="T28" fmla="*/ 26 w 38"/>
                <a:gd name="T29" fmla="*/ 38 h 48"/>
                <a:gd name="T30" fmla="*/ 26 w 38"/>
                <a:gd name="T31" fmla="*/ 38 h 48"/>
                <a:gd name="T32" fmla="*/ 36 w 38"/>
                <a:gd name="T33" fmla="*/ 10 h 48"/>
                <a:gd name="T34" fmla="*/ 20 w 38"/>
                <a:gd name="T35" fmla="*/ 34 h 48"/>
                <a:gd name="T36" fmla="*/ 18 w 38"/>
                <a:gd name="T37" fmla="*/ 33 h 48"/>
                <a:gd name="T38" fmla="*/ 25 w 38"/>
                <a:gd name="T3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" h="48">
                  <a:moveTo>
                    <a:pt x="25" y="0"/>
                  </a:moveTo>
                  <a:cubicBezTo>
                    <a:pt x="25" y="0"/>
                    <a:pt x="19" y="24"/>
                    <a:pt x="12" y="27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5" y="28"/>
                    <a:pt x="9" y="4"/>
                    <a:pt x="10" y="1"/>
                  </a:cubicBezTo>
                  <a:cubicBezTo>
                    <a:pt x="9" y="3"/>
                    <a:pt x="6" y="20"/>
                    <a:pt x="2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2" y="27"/>
                    <a:pt x="5" y="32"/>
                    <a:pt x="6" y="35"/>
                  </a:cubicBezTo>
                  <a:cubicBezTo>
                    <a:pt x="9" y="40"/>
                    <a:pt x="9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4" y="41"/>
                    <a:pt x="16" y="41"/>
                    <a:pt x="18" y="46"/>
                  </a:cubicBezTo>
                  <a:cubicBezTo>
                    <a:pt x="18" y="48"/>
                    <a:pt x="19" y="48"/>
                    <a:pt x="20" y="48"/>
                  </a:cubicBezTo>
                  <a:cubicBezTo>
                    <a:pt x="22" y="48"/>
                    <a:pt x="23" y="47"/>
                    <a:pt x="23" y="47"/>
                  </a:cubicBezTo>
                  <a:cubicBezTo>
                    <a:pt x="28" y="43"/>
                    <a:pt x="33" y="34"/>
                    <a:pt x="38" y="24"/>
                  </a:cubicBezTo>
                  <a:cubicBezTo>
                    <a:pt x="37" y="25"/>
                    <a:pt x="30" y="38"/>
                    <a:pt x="26" y="3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36" y="21"/>
                    <a:pt x="36" y="10"/>
                  </a:cubicBezTo>
                  <a:cubicBezTo>
                    <a:pt x="36" y="10"/>
                    <a:pt x="26" y="34"/>
                    <a:pt x="20" y="34"/>
                  </a:cubicBezTo>
                  <a:cubicBezTo>
                    <a:pt x="19" y="34"/>
                    <a:pt x="18" y="34"/>
                    <a:pt x="18" y="33"/>
                  </a:cubicBezTo>
                  <a:cubicBezTo>
                    <a:pt x="22" y="21"/>
                    <a:pt x="26" y="16"/>
                    <a:pt x="25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2" name="Freeform 971">
              <a:extLst>
                <a:ext uri="{FF2B5EF4-FFF2-40B4-BE49-F238E27FC236}">
                  <a16:creationId xmlns:a16="http://schemas.microsoft.com/office/drawing/2014/main" id="{13B8FA41-9517-447F-8B9E-0719DCD9D0E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78175" y="6051551"/>
              <a:ext cx="14288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3" y="0"/>
                    <a:pt x="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3" name="Freeform 972">
              <a:extLst>
                <a:ext uri="{FF2B5EF4-FFF2-40B4-BE49-F238E27FC236}">
                  <a16:creationId xmlns:a16="http://schemas.microsoft.com/office/drawing/2014/main" id="{28C12F0F-D997-4500-B0CF-DB86187C84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228975" y="5983288"/>
              <a:ext cx="14288" cy="4763"/>
            </a:xfrm>
            <a:custGeom>
              <a:avLst/>
              <a:gdLst>
                <a:gd name="T0" fmla="*/ 1 w 3"/>
                <a:gd name="T1" fmla="*/ 1 h 1"/>
                <a:gd name="T2" fmla="*/ 0 w 3"/>
                <a:gd name="T3" fmla="*/ 1 h 1"/>
                <a:gd name="T4" fmla="*/ 2 w 3"/>
                <a:gd name="T5" fmla="*/ 0 h 1"/>
                <a:gd name="T6" fmla="*/ 2 w 3"/>
                <a:gd name="T7" fmla="*/ 0 h 1"/>
                <a:gd name="T8" fmla="*/ 3 w 3"/>
                <a:gd name="T9" fmla="*/ 0 h 1"/>
                <a:gd name="T10" fmla="*/ 1 w 3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1" y="1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4" name="Freeform 973">
              <a:extLst>
                <a:ext uri="{FF2B5EF4-FFF2-40B4-BE49-F238E27FC236}">
                  <a16:creationId xmlns:a16="http://schemas.microsoft.com/office/drawing/2014/main" id="{BB2EC7A4-4387-4EE1-A101-551DECA349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60712" y="5995988"/>
              <a:ext cx="165100" cy="185738"/>
            </a:xfrm>
            <a:custGeom>
              <a:avLst/>
              <a:gdLst>
                <a:gd name="T0" fmla="*/ 17 w 36"/>
                <a:gd name="T1" fmla="*/ 0 h 40"/>
                <a:gd name="T2" fmla="*/ 15 w 36"/>
                <a:gd name="T3" fmla="*/ 1 h 40"/>
                <a:gd name="T4" fmla="*/ 13 w 36"/>
                <a:gd name="T5" fmla="*/ 3 h 40"/>
                <a:gd name="T6" fmla="*/ 0 w 36"/>
                <a:gd name="T7" fmla="*/ 24 h 40"/>
                <a:gd name="T8" fmla="*/ 0 w 36"/>
                <a:gd name="T9" fmla="*/ 24 h 40"/>
                <a:gd name="T10" fmla="*/ 8 w 36"/>
                <a:gd name="T11" fmla="*/ 27 h 40"/>
                <a:gd name="T12" fmla="*/ 8 w 36"/>
                <a:gd name="T13" fmla="*/ 27 h 40"/>
                <a:gd name="T14" fmla="*/ 8 w 36"/>
                <a:gd name="T15" fmla="*/ 27 h 40"/>
                <a:gd name="T16" fmla="*/ 8 w 36"/>
                <a:gd name="T17" fmla="*/ 29 h 40"/>
                <a:gd name="T18" fmla="*/ 8 w 36"/>
                <a:gd name="T19" fmla="*/ 30 h 40"/>
                <a:gd name="T20" fmla="*/ 8 w 36"/>
                <a:gd name="T21" fmla="*/ 31 h 40"/>
                <a:gd name="T22" fmla="*/ 8 w 36"/>
                <a:gd name="T23" fmla="*/ 34 h 40"/>
                <a:gd name="T24" fmla="*/ 23 w 36"/>
                <a:gd name="T25" fmla="*/ 38 h 40"/>
                <a:gd name="T26" fmla="*/ 36 w 36"/>
                <a:gd name="T27" fmla="*/ 40 h 40"/>
                <a:gd name="T28" fmla="*/ 16 w 36"/>
                <a:gd name="T29" fmla="*/ 31 h 40"/>
                <a:gd name="T30" fmla="*/ 32 w 36"/>
                <a:gd name="T31" fmla="*/ 26 h 40"/>
                <a:gd name="T32" fmla="*/ 35 w 36"/>
                <a:gd name="T33" fmla="*/ 26 h 40"/>
                <a:gd name="T34" fmla="*/ 15 w 36"/>
                <a:gd name="T35" fmla="*/ 21 h 40"/>
                <a:gd name="T36" fmla="*/ 28 w 36"/>
                <a:gd name="T37" fmla="*/ 12 h 40"/>
                <a:gd name="T38" fmla="*/ 13 w 36"/>
                <a:gd name="T39" fmla="*/ 13 h 40"/>
                <a:gd name="T40" fmla="*/ 13 w 36"/>
                <a:gd name="T41" fmla="*/ 14 h 40"/>
                <a:gd name="T42" fmla="*/ 17 w 36"/>
                <a:gd name="T4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" h="40">
                  <a:moveTo>
                    <a:pt x="17" y="0"/>
                  </a:moveTo>
                  <a:cubicBezTo>
                    <a:pt x="16" y="0"/>
                    <a:pt x="15" y="1"/>
                    <a:pt x="15" y="1"/>
                  </a:cubicBezTo>
                  <a:cubicBezTo>
                    <a:pt x="14" y="2"/>
                    <a:pt x="13" y="2"/>
                    <a:pt x="13" y="3"/>
                  </a:cubicBezTo>
                  <a:cubicBezTo>
                    <a:pt x="4" y="11"/>
                    <a:pt x="0" y="21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" y="27"/>
                    <a:pt x="8" y="26"/>
                    <a:pt x="8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8"/>
                    <a:pt x="8" y="28"/>
                    <a:pt x="8" y="29"/>
                  </a:cubicBezTo>
                  <a:cubicBezTo>
                    <a:pt x="8" y="29"/>
                    <a:pt x="8" y="30"/>
                    <a:pt x="8" y="30"/>
                  </a:cubicBezTo>
                  <a:cubicBezTo>
                    <a:pt x="8" y="30"/>
                    <a:pt x="8" y="31"/>
                    <a:pt x="8" y="31"/>
                  </a:cubicBezTo>
                  <a:cubicBezTo>
                    <a:pt x="8" y="32"/>
                    <a:pt x="8" y="33"/>
                    <a:pt x="8" y="34"/>
                  </a:cubicBezTo>
                  <a:cubicBezTo>
                    <a:pt x="9" y="37"/>
                    <a:pt x="10" y="38"/>
                    <a:pt x="23" y="38"/>
                  </a:cubicBezTo>
                  <a:cubicBezTo>
                    <a:pt x="26" y="39"/>
                    <a:pt x="31" y="39"/>
                    <a:pt x="36" y="40"/>
                  </a:cubicBezTo>
                  <a:cubicBezTo>
                    <a:pt x="36" y="40"/>
                    <a:pt x="17" y="36"/>
                    <a:pt x="16" y="31"/>
                  </a:cubicBezTo>
                  <a:cubicBezTo>
                    <a:pt x="14" y="26"/>
                    <a:pt x="26" y="26"/>
                    <a:pt x="32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5" y="26"/>
                    <a:pt x="16" y="24"/>
                    <a:pt x="15" y="21"/>
                  </a:cubicBezTo>
                  <a:cubicBezTo>
                    <a:pt x="14" y="18"/>
                    <a:pt x="21" y="13"/>
                    <a:pt x="28" y="12"/>
                  </a:cubicBezTo>
                  <a:cubicBezTo>
                    <a:pt x="24" y="12"/>
                    <a:pt x="17" y="13"/>
                    <a:pt x="13" y="13"/>
                  </a:cubicBezTo>
                  <a:cubicBezTo>
                    <a:pt x="13" y="13"/>
                    <a:pt x="13" y="14"/>
                    <a:pt x="13" y="14"/>
                  </a:cubicBezTo>
                  <a:cubicBezTo>
                    <a:pt x="8" y="14"/>
                    <a:pt x="11" y="5"/>
                    <a:pt x="1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5" name="Freeform 974">
              <a:extLst>
                <a:ext uri="{FF2B5EF4-FFF2-40B4-BE49-F238E27FC236}">
                  <a16:creationId xmlns:a16="http://schemas.microsoft.com/office/drawing/2014/main" id="{C9EA92D1-0D9A-4037-A479-D5B5A40863A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224212" y="58991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6" name="Freeform 975">
              <a:extLst>
                <a:ext uri="{FF2B5EF4-FFF2-40B4-BE49-F238E27FC236}">
                  <a16:creationId xmlns:a16="http://schemas.microsoft.com/office/drawing/2014/main" id="{0ACC2ADA-69C5-4447-8963-F9B3EFEED87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46425" y="5676901"/>
              <a:ext cx="188913" cy="254000"/>
            </a:xfrm>
            <a:custGeom>
              <a:avLst/>
              <a:gdLst>
                <a:gd name="T0" fmla="*/ 15 w 41"/>
                <a:gd name="T1" fmla="*/ 0 h 55"/>
                <a:gd name="T2" fmla="*/ 5 w 41"/>
                <a:gd name="T3" fmla="*/ 3 h 55"/>
                <a:gd name="T4" fmla="*/ 5 w 41"/>
                <a:gd name="T5" fmla="*/ 5 h 55"/>
                <a:gd name="T6" fmla="*/ 5 w 41"/>
                <a:gd name="T7" fmla="*/ 7 h 55"/>
                <a:gd name="T8" fmla="*/ 3 w 41"/>
                <a:gd name="T9" fmla="*/ 10 h 55"/>
                <a:gd name="T10" fmla="*/ 3 w 41"/>
                <a:gd name="T11" fmla="*/ 10 h 55"/>
                <a:gd name="T12" fmla="*/ 3 w 41"/>
                <a:gd name="T13" fmla="*/ 10 h 55"/>
                <a:gd name="T14" fmla="*/ 0 w 41"/>
                <a:gd name="T15" fmla="*/ 13 h 55"/>
                <a:gd name="T16" fmla="*/ 1 w 41"/>
                <a:gd name="T17" fmla="*/ 19 h 55"/>
                <a:gd name="T18" fmla="*/ 6 w 41"/>
                <a:gd name="T19" fmla="*/ 34 h 55"/>
                <a:gd name="T20" fmla="*/ 15 w 41"/>
                <a:gd name="T21" fmla="*/ 49 h 55"/>
                <a:gd name="T22" fmla="*/ 26 w 41"/>
                <a:gd name="T23" fmla="*/ 55 h 55"/>
                <a:gd name="T24" fmla="*/ 14 w 41"/>
                <a:gd name="T25" fmla="*/ 36 h 55"/>
                <a:gd name="T26" fmla="*/ 28 w 41"/>
                <a:gd name="T27" fmla="*/ 32 h 55"/>
                <a:gd name="T28" fmla="*/ 35 w 41"/>
                <a:gd name="T29" fmla="*/ 32 h 55"/>
                <a:gd name="T30" fmla="*/ 16 w 41"/>
                <a:gd name="T31" fmla="*/ 26 h 55"/>
                <a:gd name="T32" fmla="*/ 14 w 41"/>
                <a:gd name="T33" fmla="*/ 19 h 55"/>
                <a:gd name="T34" fmla="*/ 16 w 41"/>
                <a:gd name="T35" fmla="*/ 19 h 55"/>
                <a:gd name="T36" fmla="*/ 31 w 41"/>
                <a:gd name="T37" fmla="*/ 22 h 55"/>
                <a:gd name="T38" fmla="*/ 15 w 41"/>
                <a:gd name="T39" fmla="*/ 13 h 55"/>
                <a:gd name="T40" fmla="*/ 18 w 41"/>
                <a:gd name="T41" fmla="*/ 7 h 55"/>
                <a:gd name="T42" fmla="*/ 20 w 41"/>
                <a:gd name="T43" fmla="*/ 7 h 55"/>
                <a:gd name="T44" fmla="*/ 41 w 41"/>
                <a:gd name="T45" fmla="*/ 15 h 55"/>
                <a:gd name="T46" fmla="*/ 18 w 41"/>
                <a:gd name="T47" fmla="*/ 0 h 55"/>
                <a:gd name="T48" fmla="*/ 18 w 41"/>
                <a:gd name="T49" fmla="*/ 0 h 55"/>
                <a:gd name="T50" fmla="*/ 18 w 41"/>
                <a:gd name="T51" fmla="*/ 0 h 55"/>
                <a:gd name="T52" fmla="*/ 17 w 41"/>
                <a:gd name="T53" fmla="*/ 0 h 55"/>
                <a:gd name="T54" fmla="*/ 15 w 41"/>
                <a:gd name="T5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" h="55">
                  <a:moveTo>
                    <a:pt x="15" y="0"/>
                  </a:moveTo>
                  <a:cubicBezTo>
                    <a:pt x="9" y="0"/>
                    <a:pt x="6" y="1"/>
                    <a:pt x="5" y="3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5" y="7"/>
                    <a:pt x="5" y="7"/>
                  </a:cubicBezTo>
                  <a:cubicBezTo>
                    <a:pt x="5" y="9"/>
                    <a:pt x="5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1" y="10"/>
                    <a:pt x="0" y="11"/>
                    <a:pt x="0" y="13"/>
                  </a:cubicBezTo>
                  <a:cubicBezTo>
                    <a:pt x="0" y="15"/>
                    <a:pt x="0" y="17"/>
                    <a:pt x="1" y="19"/>
                  </a:cubicBezTo>
                  <a:cubicBezTo>
                    <a:pt x="2" y="23"/>
                    <a:pt x="3" y="28"/>
                    <a:pt x="6" y="34"/>
                  </a:cubicBezTo>
                  <a:cubicBezTo>
                    <a:pt x="8" y="39"/>
                    <a:pt x="11" y="44"/>
                    <a:pt x="15" y="49"/>
                  </a:cubicBezTo>
                  <a:cubicBezTo>
                    <a:pt x="17" y="51"/>
                    <a:pt x="21" y="53"/>
                    <a:pt x="26" y="55"/>
                  </a:cubicBezTo>
                  <a:cubicBezTo>
                    <a:pt x="26" y="55"/>
                    <a:pt x="11" y="43"/>
                    <a:pt x="14" y="36"/>
                  </a:cubicBezTo>
                  <a:cubicBezTo>
                    <a:pt x="16" y="32"/>
                    <a:pt x="22" y="32"/>
                    <a:pt x="28" y="32"/>
                  </a:cubicBezTo>
                  <a:cubicBezTo>
                    <a:pt x="32" y="32"/>
                    <a:pt x="35" y="32"/>
                    <a:pt x="35" y="32"/>
                  </a:cubicBezTo>
                  <a:cubicBezTo>
                    <a:pt x="35" y="32"/>
                    <a:pt x="22" y="27"/>
                    <a:pt x="16" y="26"/>
                  </a:cubicBezTo>
                  <a:cubicBezTo>
                    <a:pt x="9" y="26"/>
                    <a:pt x="9" y="20"/>
                    <a:pt x="14" y="19"/>
                  </a:cubicBezTo>
                  <a:cubicBezTo>
                    <a:pt x="15" y="19"/>
                    <a:pt x="16" y="19"/>
                    <a:pt x="16" y="19"/>
                  </a:cubicBezTo>
                  <a:cubicBezTo>
                    <a:pt x="22" y="19"/>
                    <a:pt x="30" y="22"/>
                    <a:pt x="31" y="22"/>
                  </a:cubicBezTo>
                  <a:cubicBezTo>
                    <a:pt x="30" y="21"/>
                    <a:pt x="22" y="15"/>
                    <a:pt x="15" y="13"/>
                  </a:cubicBezTo>
                  <a:cubicBezTo>
                    <a:pt x="8" y="11"/>
                    <a:pt x="11" y="7"/>
                    <a:pt x="18" y="7"/>
                  </a:cubicBezTo>
                  <a:cubicBezTo>
                    <a:pt x="18" y="7"/>
                    <a:pt x="19" y="7"/>
                    <a:pt x="20" y="7"/>
                  </a:cubicBezTo>
                  <a:cubicBezTo>
                    <a:pt x="28" y="8"/>
                    <a:pt x="41" y="15"/>
                    <a:pt x="41" y="15"/>
                  </a:cubicBezTo>
                  <a:cubicBezTo>
                    <a:pt x="41" y="15"/>
                    <a:pt x="32" y="2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7" name="Freeform 976">
              <a:extLst>
                <a:ext uri="{FF2B5EF4-FFF2-40B4-BE49-F238E27FC236}">
                  <a16:creationId xmlns:a16="http://schemas.microsoft.com/office/drawing/2014/main" id="{A38C0E6A-2EEB-4AA0-A971-434013FBE30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52725" y="5875338"/>
              <a:ext cx="176213" cy="219075"/>
            </a:xfrm>
            <a:custGeom>
              <a:avLst/>
              <a:gdLst>
                <a:gd name="T0" fmla="*/ 0 w 38"/>
                <a:gd name="T1" fmla="*/ 13 h 47"/>
                <a:gd name="T2" fmla="*/ 22 w 38"/>
                <a:gd name="T3" fmla="*/ 24 h 47"/>
                <a:gd name="T4" fmla="*/ 10 w 38"/>
                <a:gd name="T5" fmla="*/ 38 h 47"/>
                <a:gd name="T6" fmla="*/ 23 w 38"/>
                <a:gd name="T7" fmla="*/ 32 h 47"/>
                <a:gd name="T8" fmla="*/ 26 w 38"/>
                <a:gd name="T9" fmla="*/ 47 h 47"/>
                <a:gd name="T10" fmla="*/ 29 w 38"/>
                <a:gd name="T11" fmla="*/ 36 h 47"/>
                <a:gd name="T12" fmla="*/ 31 w 38"/>
                <a:gd name="T13" fmla="*/ 27 h 47"/>
                <a:gd name="T14" fmla="*/ 31 w 38"/>
                <a:gd name="T15" fmla="*/ 17 h 47"/>
                <a:gd name="T16" fmla="*/ 15 w 38"/>
                <a:gd name="T17" fmla="*/ 0 h 47"/>
                <a:gd name="T18" fmla="*/ 22 w 38"/>
                <a:gd name="T19" fmla="*/ 17 h 47"/>
                <a:gd name="T20" fmla="*/ 0 w 38"/>
                <a:gd name="T21" fmla="*/ 1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" h="47">
                  <a:moveTo>
                    <a:pt x="0" y="13"/>
                  </a:moveTo>
                  <a:cubicBezTo>
                    <a:pt x="0" y="13"/>
                    <a:pt x="19" y="18"/>
                    <a:pt x="22" y="24"/>
                  </a:cubicBezTo>
                  <a:cubicBezTo>
                    <a:pt x="24" y="29"/>
                    <a:pt x="10" y="38"/>
                    <a:pt x="10" y="38"/>
                  </a:cubicBezTo>
                  <a:cubicBezTo>
                    <a:pt x="10" y="38"/>
                    <a:pt x="19" y="38"/>
                    <a:pt x="23" y="32"/>
                  </a:cubicBezTo>
                  <a:cubicBezTo>
                    <a:pt x="23" y="32"/>
                    <a:pt x="27" y="34"/>
                    <a:pt x="26" y="47"/>
                  </a:cubicBezTo>
                  <a:cubicBezTo>
                    <a:pt x="26" y="47"/>
                    <a:pt x="28" y="42"/>
                    <a:pt x="29" y="36"/>
                  </a:cubicBezTo>
                  <a:cubicBezTo>
                    <a:pt x="30" y="34"/>
                    <a:pt x="31" y="27"/>
                    <a:pt x="31" y="27"/>
                  </a:cubicBezTo>
                  <a:cubicBezTo>
                    <a:pt x="31" y="27"/>
                    <a:pt x="38" y="21"/>
                    <a:pt x="31" y="17"/>
                  </a:cubicBezTo>
                  <a:cubicBezTo>
                    <a:pt x="31" y="17"/>
                    <a:pt x="22" y="4"/>
                    <a:pt x="15" y="0"/>
                  </a:cubicBezTo>
                  <a:cubicBezTo>
                    <a:pt x="15" y="0"/>
                    <a:pt x="23" y="11"/>
                    <a:pt x="22" y="17"/>
                  </a:cubicBezTo>
                  <a:cubicBezTo>
                    <a:pt x="22" y="17"/>
                    <a:pt x="12" y="13"/>
                    <a:pt x="0" y="13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8" name="Freeform 977">
              <a:extLst>
                <a:ext uri="{FF2B5EF4-FFF2-40B4-BE49-F238E27FC236}">
                  <a16:creationId xmlns:a16="http://schemas.microsoft.com/office/drawing/2014/main" id="{06277253-1FB4-4118-BE71-CBF1256461F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05050" y="5667376"/>
              <a:ext cx="471488" cy="323850"/>
            </a:xfrm>
            <a:custGeom>
              <a:avLst/>
              <a:gdLst>
                <a:gd name="T0" fmla="*/ 0 w 102"/>
                <a:gd name="T1" fmla="*/ 70 h 70"/>
                <a:gd name="T2" fmla="*/ 98 w 102"/>
                <a:gd name="T3" fmla="*/ 5 h 70"/>
                <a:gd name="T4" fmla="*/ 98 w 102"/>
                <a:gd name="T5" fmla="*/ 0 h 70"/>
                <a:gd name="T6" fmla="*/ 0 w 102"/>
                <a:gd name="T7" fmla="*/ 64 h 70"/>
                <a:gd name="T8" fmla="*/ 0 w 102"/>
                <a:gd name="T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70">
                  <a:moveTo>
                    <a:pt x="0" y="70"/>
                  </a:moveTo>
                  <a:cubicBezTo>
                    <a:pt x="0" y="70"/>
                    <a:pt x="57" y="55"/>
                    <a:pt x="98" y="5"/>
                  </a:cubicBezTo>
                  <a:cubicBezTo>
                    <a:pt x="98" y="5"/>
                    <a:pt x="102" y="0"/>
                    <a:pt x="98" y="0"/>
                  </a:cubicBezTo>
                  <a:cubicBezTo>
                    <a:pt x="89" y="0"/>
                    <a:pt x="75" y="41"/>
                    <a:pt x="0" y="64"/>
                  </a:cubicBezTo>
                  <a:cubicBezTo>
                    <a:pt x="0" y="70"/>
                    <a:pt x="0" y="70"/>
                    <a:pt x="0" y="7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9" name="Freeform 978">
              <a:extLst>
                <a:ext uri="{FF2B5EF4-FFF2-40B4-BE49-F238E27FC236}">
                  <a16:creationId xmlns:a16="http://schemas.microsoft.com/office/drawing/2014/main" id="{1C407BB9-4D06-400F-B64F-8671DBDDC5B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09812" y="4745038"/>
              <a:ext cx="314325" cy="277813"/>
            </a:xfrm>
            <a:custGeom>
              <a:avLst/>
              <a:gdLst>
                <a:gd name="T0" fmla="*/ 68 w 68"/>
                <a:gd name="T1" fmla="*/ 51 h 60"/>
                <a:gd name="T2" fmla="*/ 17 w 68"/>
                <a:gd name="T3" fmla="*/ 1 h 60"/>
                <a:gd name="T4" fmla="*/ 12 w 68"/>
                <a:gd name="T5" fmla="*/ 5 h 60"/>
                <a:gd name="T6" fmla="*/ 2 w 68"/>
                <a:gd name="T7" fmla="*/ 9 h 60"/>
                <a:gd name="T8" fmla="*/ 15 w 68"/>
                <a:gd name="T9" fmla="*/ 34 h 60"/>
                <a:gd name="T10" fmla="*/ 59 w 68"/>
                <a:gd name="T11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60">
                  <a:moveTo>
                    <a:pt x="68" y="51"/>
                  </a:moveTo>
                  <a:cubicBezTo>
                    <a:pt x="68" y="51"/>
                    <a:pt x="57" y="7"/>
                    <a:pt x="17" y="1"/>
                  </a:cubicBezTo>
                  <a:cubicBezTo>
                    <a:pt x="17" y="1"/>
                    <a:pt x="11" y="0"/>
                    <a:pt x="12" y="5"/>
                  </a:cubicBezTo>
                  <a:cubicBezTo>
                    <a:pt x="12" y="9"/>
                    <a:pt x="5" y="5"/>
                    <a:pt x="2" y="9"/>
                  </a:cubicBezTo>
                  <a:cubicBezTo>
                    <a:pt x="0" y="12"/>
                    <a:pt x="6" y="22"/>
                    <a:pt x="15" y="34"/>
                  </a:cubicBezTo>
                  <a:cubicBezTo>
                    <a:pt x="23" y="47"/>
                    <a:pt x="38" y="60"/>
                    <a:pt x="59" y="6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0" name="Freeform 979">
              <a:extLst>
                <a:ext uri="{FF2B5EF4-FFF2-40B4-BE49-F238E27FC236}">
                  <a16:creationId xmlns:a16="http://schemas.microsoft.com/office/drawing/2014/main" id="{2126FF92-5699-4787-9BAB-3FDA2477BAA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36800" y="4822825"/>
              <a:ext cx="195263" cy="180975"/>
            </a:xfrm>
            <a:custGeom>
              <a:avLst/>
              <a:gdLst>
                <a:gd name="T0" fmla="*/ 15 w 42"/>
                <a:gd name="T1" fmla="*/ 0 h 39"/>
                <a:gd name="T2" fmla="*/ 26 w 42"/>
                <a:gd name="T3" fmla="*/ 20 h 39"/>
                <a:gd name="T4" fmla="*/ 8 w 42"/>
                <a:gd name="T5" fmla="*/ 9 h 39"/>
                <a:gd name="T6" fmla="*/ 35 w 42"/>
                <a:gd name="T7" fmla="*/ 39 h 39"/>
                <a:gd name="T8" fmla="*/ 41 w 42"/>
                <a:gd name="T9" fmla="*/ 38 h 39"/>
                <a:gd name="T10" fmla="*/ 39 w 42"/>
                <a:gd name="T11" fmla="*/ 24 h 39"/>
                <a:gd name="T12" fmla="*/ 15 w 42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9">
                  <a:moveTo>
                    <a:pt x="15" y="0"/>
                  </a:moveTo>
                  <a:cubicBezTo>
                    <a:pt x="15" y="0"/>
                    <a:pt x="25" y="15"/>
                    <a:pt x="26" y="20"/>
                  </a:cubicBezTo>
                  <a:cubicBezTo>
                    <a:pt x="26" y="20"/>
                    <a:pt x="17" y="12"/>
                    <a:pt x="8" y="9"/>
                  </a:cubicBezTo>
                  <a:cubicBezTo>
                    <a:pt x="0" y="7"/>
                    <a:pt x="35" y="39"/>
                    <a:pt x="35" y="39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8"/>
                    <a:pt x="42" y="27"/>
                    <a:pt x="39" y="24"/>
                  </a:cubicBezTo>
                  <a:cubicBezTo>
                    <a:pt x="37" y="21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1" name="Freeform 980">
              <a:extLst>
                <a:ext uri="{FF2B5EF4-FFF2-40B4-BE49-F238E27FC236}">
                  <a16:creationId xmlns:a16="http://schemas.microsoft.com/office/drawing/2014/main" id="{30260517-DE54-473D-A91C-84D23AA9A6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36800" y="4800600"/>
              <a:ext cx="296863" cy="277813"/>
            </a:xfrm>
            <a:custGeom>
              <a:avLst/>
              <a:gdLst>
                <a:gd name="T0" fmla="*/ 53 w 64"/>
                <a:gd name="T1" fmla="*/ 60 h 60"/>
                <a:gd name="T2" fmla="*/ 29 w 64"/>
                <a:gd name="T3" fmla="*/ 51 h 60"/>
                <a:gd name="T4" fmla="*/ 28 w 64"/>
                <a:gd name="T5" fmla="*/ 50 h 60"/>
                <a:gd name="T6" fmla="*/ 28 w 64"/>
                <a:gd name="T7" fmla="*/ 50 h 60"/>
                <a:gd name="T8" fmla="*/ 2 w 64"/>
                <a:gd name="T9" fmla="*/ 18 h 60"/>
                <a:gd name="T10" fmla="*/ 3 w 64"/>
                <a:gd name="T11" fmla="*/ 13 h 60"/>
                <a:gd name="T12" fmla="*/ 2 w 64"/>
                <a:gd name="T13" fmla="*/ 2 h 60"/>
                <a:gd name="T14" fmla="*/ 8 w 64"/>
                <a:gd name="T15" fmla="*/ 3 h 60"/>
                <a:gd name="T16" fmla="*/ 62 w 64"/>
                <a:gd name="T17" fmla="*/ 47 h 60"/>
                <a:gd name="T18" fmla="*/ 53 w 64"/>
                <a:gd name="T1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0">
                  <a:moveTo>
                    <a:pt x="53" y="60"/>
                  </a:moveTo>
                  <a:cubicBezTo>
                    <a:pt x="45" y="60"/>
                    <a:pt x="36" y="56"/>
                    <a:pt x="29" y="51"/>
                  </a:cubicBezTo>
                  <a:cubicBezTo>
                    <a:pt x="29" y="51"/>
                    <a:pt x="29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14" y="39"/>
                    <a:pt x="3" y="22"/>
                    <a:pt x="2" y="18"/>
                  </a:cubicBezTo>
                  <a:cubicBezTo>
                    <a:pt x="0" y="12"/>
                    <a:pt x="3" y="16"/>
                    <a:pt x="3" y="13"/>
                  </a:cubicBezTo>
                  <a:cubicBezTo>
                    <a:pt x="3" y="11"/>
                    <a:pt x="0" y="5"/>
                    <a:pt x="2" y="2"/>
                  </a:cubicBezTo>
                  <a:cubicBezTo>
                    <a:pt x="4" y="0"/>
                    <a:pt x="8" y="3"/>
                    <a:pt x="8" y="3"/>
                  </a:cubicBezTo>
                  <a:cubicBezTo>
                    <a:pt x="37" y="14"/>
                    <a:pt x="57" y="34"/>
                    <a:pt x="62" y="47"/>
                  </a:cubicBezTo>
                  <a:cubicBezTo>
                    <a:pt x="64" y="54"/>
                    <a:pt x="61" y="59"/>
                    <a:pt x="53" y="60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2" name="Freeform 981">
              <a:extLst>
                <a:ext uri="{FF2B5EF4-FFF2-40B4-BE49-F238E27FC236}">
                  <a16:creationId xmlns:a16="http://schemas.microsoft.com/office/drawing/2014/main" id="{562B55AB-67C3-4956-B4E9-60116232E7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36800" y="4967288"/>
              <a:ext cx="161925" cy="111125"/>
            </a:xfrm>
            <a:custGeom>
              <a:avLst/>
              <a:gdLst>
                <a:gd name="T0" fmla="*/ 24 w 35"/>
                <a:gd name="T1" fmla="*/ 24 h 24"/>
                <a:gd name="T2" fmla="*/ 0 w 35"/>
                <a:gd name="T3" fmla="*/ 15 h 24"/>
                <a:gd name="T4" fmla="*/ 18 w 35"/>
                <a:gd name="T5" fmla="*/ 22 h 24"/>
                <a:gd name="T6" fmla="*/ 3 w 35"/>
                <a:gd name="T7" fmla="*/ 6 h 24"/>
                <a:gd name="T8" fmla="*/ 20 w 35"/>
                <a:gd name="T9" fmla="*/ 14 h 24"/>
                <a:gd name="T10" fmla="*/ 5 w 35"/>
                <a:gd name="T11" fmla="*/ 0 h 24"/>
                <a:gd name="T12" fmla="*/ 21 w 35"/>
                <a:gd name="T13" fmla="*/ 11 h 24"/>
                <a:gd name="T14" fmla="*/ 30 w 35"/>
                <a:gd name="T15" fmla="*/ 9 h 24"/>
                <a:gd name="T16" fmla="*/ 33 w 35"/>
                <a:gd name="T17" fmla="*/ 11 h 24"/>
                <a:gd name="T18" fmla="*/ 24 w 35"/>
                <a:gd name="T1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24">
                  <a:moveTo>
                    <a:pt x="24" y="24"/>
                  </a:moveTo>
                  <a:cubicBezTo>
                    <a:pt x="16" y="24"/>
                    <a:pt x="7" y="20"/>
                    <a:pt x="0" y="15"/>
                  </a:cubicBezTo>
                  <a:cubicBezTo>
                    <a:pt x="6" y="19"/>
                    <a:pt x="16" y="22"/>
                    <a:pt x="18" y="22"/>
                  </a:cubicBezTo>
                  <a:cubicBezTo>
                    <a:pt x="9" y="18"/>
                    <a:pt x="3" y="6"/>
                    <a:pt x="3" y="6"/>
                  </a:cubicBezTo>
                  <a:cubicBezTo>
                    <a:pt x="10" y="13"/>
                    <a:pt x="20" y="14"/>
                    <a:pt x="20" y="14"/>
                  </a:cubicBezTo>
                  <a:cubicBezTo>
                    <a:pt x="14" y="11"/>
                    <a:pt x="5" y="0"/>
                    <a:pt x="5" y="0"/>
                  </a:cubicBezTo>
                  <a:cubicBezTo>
                    <a:pt x="5" y="0"/>
                    <a:pt x="14" y="9"/>
                    <a:pt x="21" y="11"/>
                  </a:cubicBezTo>
                  <a:cubicBezTo>
                    <a:pt x="27" y="13"/>
                    <a:pt x="30" y="9"/>
                    <a:pt x="30" y="9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5" y="18"/>
                    <a:pt x="32" y="23"/>
                    <a:pt x="24" y="24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3" name="Freeform 982">
              <a:extLst>
                <a:ext uri="{FF2B5EF4-FFF2-40B4-BE49-F238E27FC236}">
                  <a16:creationId xmlns:a16="http://schemas.microsoft.com/office/drawing/2014/main" id="{16C85996-C6C2-47A3-9F55-5A8080A57B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81237" y="4711700"/>
              <a:ext cx="217488" cy="315913"/>
            </a:xfrm>
            <a:custGeom>
              <a:avLst/>
              <a:gdLst>
                <a:gd name="T0" fmla="*/ 37 w 47"/>
                <a:gd name="T1" fmla="*/ 63 h 68"/>
                <a:gd name="T2" fmla="*/ 27 w 47"/>
                <a:gd name="T3" fmla="*/ 50 h 68"/>
                <a:gd name="T4" fmla="*/ 27 w 47"/>
                <a:gd name="T5" fmla="*/ 50 h 68"/>
                <a:gd name="T6" fmla="*/ 24 w 47"/>
                <a:gd name="T7" fmla="*/ 47 h 68"/>
                <a:gd name="T8" fmla="*/ 23 w 47"/>
                <a:gd name="T9" fmla="*/ 46 h 68"/>
                <a:gd name="T10" fmla="*/ 23 w 47"/>
                <a:gd name="T11" fmla="*/ 45 h 68"/>
                <a:gd name="T12" fmla="*/ 1 w 47"/>
                <a:gd name="T13" fmla="*/ 9 h 68"/>
                <a:gd name="T14" fmla="*/ 10 w 47"/>
                <a:gd name="T15" fmla="*/ 7 h 68"/>
                <a:gd name="T16" fmla="*/ 16 w 47"/>
                <a:gd name="T17" fmla="*/ 0 h 68"/>
                <a:gd name="T18" fmla="*/ 40 w 47"/>
                <a:gd name="T19" fmla="*/ 29 h 68"/>
                <a:gd name="T20" fmla="*/ 46 w 47"/>
                <a:gd name="T21" fmla="*/ 59 h 68"/>
                <a:gd name="T22" fmla="*/ 37 w 47"/>
                <a:gd name="T23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68">
                  <a:moveTo>
                    <a:pt x="37" y="63"/>
                  </a:moveTo>
                  <a:cubicBezTo>
                    <a:pt x="37" y="63"/>
                    <a:pt x="32" y="58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49"/>
                    <a:pt x="25" y="48"/>
                    <a:pt x="24" y="47"/>
                  </a:cubicBezTo>
                  <a:cubicBezTo>
                    <a:pt x="24" y="46"/>
                    <a:pt x="23" y="46"/>
                    <a:pt x="23" y="46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3" y="32"/>
                    <a:pt x="0" y="14"/>
                    <a:pt x="1" y="9"/>
                  </a:cubicBezTo>
                  <a:cubicBezTo>
                    <a:pt x="2" y="0"/>
                    <a:pt x="8" y="7"/>
                    <a:pt x="10" y="7"/>
                  </a:cubicBezTo>
                  <a:cubicBezTo>
                    <a:pt x="12" y="7"/>
                    <a:pt x="13" y="0"/>
                    <a:pt x="16" y="0"/>
                  </a:cubicBezTo>
                  <a:cubicBezTo>
                    <a:pt x="17" y="0"/>
                    <a:pt x="31" y="11"/>
                    <a:pt x="40" y="29"/>
                  </a:cubicBezTo>
                  <a:cubicBezTo>
                    <a:pt x="44" y="38"/>
                    <a:pt x="47" y="48"/>
                    <a:pt x="46" y="59"/>
                  </a:cubicBezTo>
                  <a:cubicBezTo>
                    <a:pt x="46" y="59"/>
                    <a:pt x="42" y="68"/>
                    <a:pt x="37" y="63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4" name="Freeform 983">
              <a:extLst>
                <a:ext uri="{FF2B5EF4-FFF2-40B4-BE49-F238E27FC236}">
                  <a16:creationId xmlns:a16="http://schemas.microsoft.com/office/drawing/2014/main" id="{90312068-A55F-4ABB-A241-4E595792F4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86000" y="4933950"/>
              <a:ext cx="157163" cy="153988"/>
            </a:xfrm>
            <a:custGeom>
              <a:avLst/>
              <a:gdLst>
                <a:gd name="T0" fmla="*/ 33 w 34"/>
                <a:gd name="T1" fmla="*/ 8 h 33"/>
                <a:gd name="T2" fmla="*/ 30 w 34"/>
                <a:gd name="T3" fmla="*/ 0 h 33"/>
                <a:gd name="T4" fmla="*/ 26 w 34"/>
                <a:gd name="T5" fmla="*/ 13 h 33"/>
                <a:gd name="T6" fmla="*/ 14 w 34"/>
                <a:gd name="T7" fmla="*/ 7 h 33"/>
                <a:gd name="T8" fmla="*/ 17 w 34"/>
                <a:gd name="T9" fmla="*/ 21 h 33"/>
                <a:gd name="T10" fmla="*/ 0 w 34"/>
                <a:gd name="T11" fmla="*/ 21 h 33"/>
                <a:gd name="T12" fmla="*/ 12 w 34"/>
                <a:gd name="T13" fmla="*/ 28 h 33"/>
                <a:gd name="T14" fmla="*/ 6 w 34"/>
                <a:gd name="T15" fmla="*/ 31 h 33"/>
                <a:gd name="T16" fmla="*/ 24 w 34"/>
                <a:gd name="T17" fmla="*/ 28 h 33"/>
                <a:gd name="T18" fmla="*/ 29 w 34"/>
                <a:gd name="T19" fmla="*/ 28 h 33"/>
                <a:gd name="T20" fmla="*/ 30 w 34"/>
                <a:gd name="T21" fmla="*/ 22 h 33"/>
                <a:gd name="T22" fmla="*/ 33 w 34"/>
                <a:gd name="T23" fmla="*/ 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33">
                  <a:moveTo>
                    <a:pt x="33" y="8"/>
                  </a:moveTo>
                  <a:cubicBezTo>
                    <a:pt x="33" y="6"/>
                    <a:pt x="32" y="2"/>
                    <a:pt x="30" y="0"/>
                  </a:cubicBezTo>
                  <a:cubicBezTo>
                    <a:pt x="31" y="7"/>
                    <a:pt x="29" y="12"/>
                    <a:pt x="26" y="13"/>
                  </a:cubicBezTo>
                  <a:cubicBezTo>
                    <a:pt x="23" y="13"/>
                    <a:pt x="14" y="7"/>
                    <a:pt x="14" y="7"/>
                  </a:cubicBezTo>
                  <a:cubicBezTo>
                    <a:pt x="14" y="7"/>
                    <a:pt x="19" y="16"/>
                    <a:pt x="17" y="21"/>
                  </a:cubicBezTo>
                  <a:cubicBezTo>
                    <a:pt x="15" y="25"/>
                    <a:pt x="7" y="27"/>
                    <a:pt x="0" y="21"/>
                  </a:cubicBezTo>
                  <a:cubicBezTo>
                    <a:pt x="3" y="26"/>
                    <a:pt x="7" y="28"/>
                    <a:pt x="12" y="28"/>
                  </a:cubicBezTo>
                  <a:cubicBezTo>
                    <a:pt x="14" y="28"/>
                    <a:pt x="6" y="31"/>
                    <a:pt x="6" y="31"/>
                  </a:cubicBezTo>
                  <a:cubicBezTo>
                    <a:pt x="6" y="31"/>
                    <a:pt x="12" y="33"/>
                    <a:pt x="24" y="28"/>
                  </a:cubicBezTo>
                  <a:cubicBezTo>
                    <a:pt x="26" y="27"/>
                    <a:pt x="26" y="30"/>
                    <a:pt x="29" y="28"/>
                  </a:cubicBezTo>
                  <a:cubicBezTo>
                    <a:pt x="31" y="26"/>
                    <a:pt x="29" y="25"/>
                    <a:pt x="30" y="22"/>
                  </a:cubicBezTo>
                  <a:cubicBezTo>
                    <a:pt x="32" y="19"/>
                    <a:pt x="34" y="12"/>
                    <a:pt x="33" y="8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5" name="Freeform 984">
              <a:extLst>
                <a:ext uri="{FF2B5EF4-FFF2-40B4-BE49-F238E27FC236}">
                  <a16:creationId xmlns:a16="http://schemas.microsoft.com/office/drawing/2014/main" id="{E88EC8F4-F20E-4C46-A36C-CE9F7DCC9E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33562" y="5041900"/>
              <a:ext cx="498475" cy="374650"/>
            </a:xfrm>
            <a:custGeom>
              <a:avLst/>
              <a:gdLst>
                <a:gd name="T0" fmla="*/ 3 w 108"/>
                <a:gd name="T1" fmla="*/ 0 h 81"/>
                <a:gd name="T2" fmla="*/ 108 w 108"/>
                <a:gd name="T3" fmla="*/ 72 h 81"/>
                <a:gd name="T4" fmla="*/ 105 w 108"/>
                <a:gd name="T5" fmla="*/ 79 h 81"/>
                <a:gd name="T6" fmla="*/ 0 w 108"/>
                <a:gd name="T7" fmla="*/ 2 h 81"/>
                <a:gd name="T8" fmla="*/ 3 w 108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81">
                  <a:moveTo>
                    <a:pt x="3" y="0"/>
                  </a:moveTo>
                  <a:cubicBezTo>
                    <a:pt x="3" y="0"/>
                    <a:pt x="57" y="76"/>
                    <a:pt x="108" y="72"/>
                  </a:cubicBezTo>
                  <a:cubicBezTo>
                    <a:pt x="108" y="72"/>
                    <a:pt x="107" y="76"/>
                    <a:pt x="105" y="79"/>
                  </a:cubicBezTo>
                  <a:cubicBezTo>
                    <a:pt x="103" y="81"/>
                    <a:pt x="56" y="77"/>
                    <a:pt x="0" y="2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6" name="Freeform 985">
              <a:extLst>
                <a:ext uri="{FF2B5EF4-FFF2-40B4-BE49-F238E27FC236}">
                  <a16:creationId xmlns:a16="http://schemas.microsoft.com/office/drawing/2014/main" id="{A5787E60-FB25-4FBA-A781-29894C00BA2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81237" y="4846638"/>
              <a:ext cx="98425" cy="180975"/>
            </a:xfrm>
            <a:custGeom>
              <a:avLst/>
              <a:gdLst>
                <a:gd name="T0" fmla="*/ 11 w 21"/>
                <a:gd name="T1" fmla="*/ 34 h 39"/>
                <a:gd name="T2" fmla="*/ 1 w 21"/>
                <a:gd name="T3" fmla="*/ 21 h 39"/>
                <a:gd name="T4" fmla="*/ 10 w 21"/>
                <a:gd name="T5" fmla="*/ 27 h 39"/>
                <a:gd name="T6" fmla="*/ 0 w 21"/>
                <a:gd name="T7" fmla="*/ 7 h 39"/>
                <a:gd name="T8" fmla="*/ 14 w 21"/>
                <a:gd name="T9" fmla="*/ 25 h 39"/>
                <a:gd name="T10" fmla="*/ 7 w 21"/>
                <a:gd name="T11" fmla="*/ 0 h 39"/>
                <a:gd name="T12" fmla="*/ 17 w 21"/>
                <a:gd name="T13" fmla="*/ 17 h 39"/>
                <a:gd name="T14" fmla="*/ 14 w 21"/>
                <a:gd name="T15" fmla="*/ 5 h 39"/>
                <a:gd name="T16" fmla="*/ 14 w 21"/>
                <a:gd name="T17" fmla="*/ 0 h 39"/>
                <a:gd name="T18" fmla="*/ 20 w 21"/>
                <a:gd name="T19" fmla="*/ 30 h 39"/>
                <a:gd name="T20" fmla="*/ 11 w 21"/>
                <a:gd name="T21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39">
                  <a:moveTo>
                    <a:pt x="11" y="34"/>
                  </a:moveTo>
                  <a:cubicBezTo>
                    <a:pt x="11" y="34"/>
                    <a:pt x="6" y="29"/>
                    <a:pt x="1" y="21"/>
                  </a:cubicBezTo>
                  <a:cubicBezTo>
                    <a:pt x="4" y="26"/>
                    <a:pt x="9" y="31"/>
                    <a:pt x="10" y="27"/>
                  </a:cubicBezTo>
                  <a:cubicBezTo>
                    <a:pt x="12" y="21"/>
                    <a:pt x="0" y="7"/>
                    <a:pt x="0" y="7"/>
                  </a:cubicBezTo>
                  <a:cubicBezTo>
                    <a:pt x="11" y="13"/>
                    <a:pt x="13" y="24"/>
                    <a:pt x="14" y="25"/>
                  </a:cubicBezTo>
                  <a:cubicBezTo>
                    <a:pt x="17" y="15"/>
                    <a:pt x="7" y="0"/>
                    <a:pt x="7" y="0"/>
                  </a:cubicBezTo>
                  <a:cubicBezTo>
                    <a:pt x="14" y="7"/>
                    <a:pt x="16" y="16"/>
                    <a:pt x="17" y="17"/>
                  </a:cubicBezTo>
                  <a:cubicBezTo>
                    <a:pt x="16" y="16"/>
                    <a:pt x="16" y="11"/>
                    <a:pt x="14" y="5"/>
                  </a:cubicBezTo>
                  <a:cubicBezTo>
                    <a:pt x="14" y="2"/>
                    <a:pt x="13" y="1"/>
                    <a:pt x="14" y="0"/>
                  </a:cubicBezTo>
                  <a:cubicBezTo>
                    <a:pt x="18" y="9"/>
                    <a:pt x="21" y="19"/>
                    <a:pt x="20" y="30"/>
                  </a:cubicBezTo>
                  <a:cubicBezTo>
                    <a:pt x="20" y="30"/>
                    <a:pt x="16" y="39"/>
                    <a:pt x="11" y="34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7" name="Freeform 986">
              <a:extLst>
                <a:ext uri="{FF2B5EF4-FFF2-40B4-BE49-F238E27FC236}">
                  <a16:creationId xmlns:a16="http://schemas.microsoft.com/office/drawing/2014/main" id="{3D65E986-BDA0-4E84-A137-BDB6588825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8987" y="5514976"/>
              <a:ext cx="342900" cy="254000"/>
            </a:xfrm>
            <a:custGeom>
              <a:avLst/>
              <a:gdLst>
                <a:gd name="T0" fmla="*/ 69 w 74"/>
                <a:gd name="T1" fmla="*/ 9 h 55"/>
                <a:gd name="T2" fmla="*/ 3 w 74"/>
                <a:gd name="T3" fmla="*/ 35 h 55"/>
                <a:gd name="T4" fmla="*/ 4 w 74"/>
                <a:gd name="T5" fmla="*/ 41 h 55"/>
                <a:gd name="T6" fmla="*/ 4 w 74"/>
                <a:gd name="T7" fmla="*/ 52 h 55"/>
                <a:gd name="T8" fmla="*/ 33 w 74"/>
                <a:gd name="T9" fmla="*/ 51 h 55"/>
                <a:gd name="T10" fmla="*/ 74 w 74"/>
                <a:gd name="T11" fmla="*/ 2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55">
                  <a:moveTo>
                    <a:pt x="69" y="9"/>
                  </a:moveTo>
                  <a:cubicBezTo>
                    <a:pt x="69" y="9"/>
                    <a:pt x="25" y="0"/>
                    <a:pt x="3" y="35"/>
                  </a:cubicBezTo>
                  <a:cubicBezTo>
                    <a:pt x="3" y="35"/>
                    <a:pt x="0" y="41"/>
                    <a:pt x="4" y="41"/>
                  </a:cubicBezTo>
                  <a:cubicBezTo>
                    <a:pt x="8" y="42"/>
                    <a:pt x="2" y="48"/>
                    <a:pt x="4" y="52"/>
                  </a:cubicBezTo>
                  <a:cubicBezTo>
                    <a:pt x="6" y="55"/>
                    <a:pt x="18" y="53"/>
                    <a:pt x="33" y="51"/>
                  </a:cubicBezTo>
                  <a:cubicBezTo>
                    <a:pt x="47" y="48"/>
                    <a:pt x="66" y="39"/>
                    <a:pt x="74" y="2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8" name="Freeform 987">
              <a:extLst>
                <a:ext uri="{FF2B5EF4-FFF2-40B4-BE49-F238E27FC236}">
                  <a16:creationId xmlns:a16="http://schemas.microsoft.com/office/drawing/2014/main" id="{BABDA3B9-94A1-4B4A-8919-9CED51E57E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8037" y="5565776"/>
              <a:ext cx="207963" cy="138113"/>
            </a:xfrm>
            <a:custGeom>
              <a:avLst/>
              <a:gdLst>
                <a:gd name="T0" fmla="*/ 0 w 45"/>
                <a:gd name="T1" fmla="*/ 14 h 30"/>
                <a:gd name="T2" fmla="*/ 23 w 45"/>
                <a:gd name="T3" fmla="*/ 12 h 30"/>
                <a:gd name="T4" fmla="*/ 6 w 45"/>
                <a:gd name="T5" fmla="*/ 24 h 30"/>
                <a:gd name="T6" fmla="*/ 44 w 45"/>
                <a:gd name="T7" fmla="*/ 11 h 30"/>
                <a:gd name="T8" fmla="*/ 45 w 45"/>
                <a:gd name="T9" fmla="*/ 5 h 30"/>
                <a:gd name="T10" fmla="*/ 32 w 45"/>
                <a:gd name="T11" fmla="*/ 1 h 30"/>
                <a:gd name="T12" fmla="*/ 0 w 45"/>
                <a:gd name="T13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30">
                  <a:moveTo>
                    <a:pt x="0" y="14"/>
                  </a:moveTo>
                  <a:cubicBezTo>
                    <a:pt x="0" y="14"/>
                    <a:pt x="18" y="11"/>
                    <a:pt x="23" y="12"/>
                  </a:cubicBezTo>
                  <a:cubicBezTo>
                    <a:pt x="23" y="12"/>
                    <a:pt x="11" y="17"/>
                    <a:pt x="6" y="24"/>
                  </a:cubicBezTo>
                  <a:cubicBezTo>
                    <a:pt x="0" y="30"/>
                    <a:pt x="44" y="11"/>
                    <a:pt x="44" y="11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35" y="0"/>
                    <a:pt x="32" y="1"/>
                  </a:cubicBezTo>
                  <a:cubicBezTo>
                    <a:pt x="28" y="3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" name="Freeform 988">
              <a:extLst>
                <a:ext uri="{FF2B5EF4-FFF2-40B4-BE49-F238E27FC236}">
                  <a16:creationId xmlns:a16="http://schemas.microsoft.com/office/drawing/2014/main" id="{349851D5-A8B5-4A47-8AF1-B4603A065F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187" y="5597526"/>
              <a:ext cx="360363" cy="204788"/>
            </a:xfrm>
            <a:custGeom>
              <a:avLst/>
              <a:gdLst>
                <a:gd name="T0" fmla="*/ 75 w 78"/>
                <a:gd name="T1" fmla="*/ 14 h 44"/>
                <a:gd name="T2" fmla="*/ 57 w 78"/>
                <a:gd name="T3" fmla="*/ 32 h 44"/>
                <a:gd name="T4" fmla="*/ 56 w 78"/>
                <a:gd name="T5" fmla="*/ 33 h 44"/>
                <a:gd name="T6" fmla="*/ 55 w 78"/>
                <a:gd name="T7" fmla="*/ 33 h 44"/>
                <a:gd name="T8" fmla="*/ 16 w 78"/>
                <a:gd name="T9" fmla="*/ 44 h 44"/>
                <a:gd name="T10" fmla="*/ 12 w 78"/>
                <a:gd name="T11" fmla="*/ 41 h 44"/>
                <a:gd name="T12" fmla="*/ 1 w 78"/>
                <a:gd name="T13" fmla="*/ 38 h 44"/>
                <a:gd name="T14" fmla="*/ 5 w 78"/>
                <a:gd name="T15" fmla="*/ 32 h 44"/>
                <a:gd name="T16" fmla="*/ 66 w 78"/>
                <a:gd name="T17" fmla="*/ 1 h 44"/>
                <a:gd name="T18" fmla="*/ 75 w 78"/>
                <a:gd name="T19" fmla="*/ 1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" h="44">
                  <a:moveTo>
                    <a:pt x="75" y="14"/>
                  </a:moveTo>
                  <a:cubicBezTo>
                    <a:pt x="72" y="22"/>
                    <a:pt x="65" y="28"/>
                    <a:pt x="57" y="32"/>
                  </a:cubicBezTo>
                  <a:cubicBezTo>
                    <a:pt x="57" y="33"/>
                    <a:pt x="56" y="33"/>
                    <a:pt x="56" y="33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9" y="42"/>
                    <a:pt x="20" y="44"/>
                    <a:pt x="16" y="44"/>
                  </a:cubicBezTo>
                  <a:cubicBezTo>
                    <a:pt x="10" y="43"/>
                    <a:pt x="14" y="42"/>
                    <a:pt x="12" y="41"/>
                  </a:cubicBezTo>
                  <a:cubicBezTo>
                    <a:pt x="10" y="40"/>
                    <a:pt x="3" y="41"/>
                    <a:pt x="1" y="38"/>
                  </a:cubicBezTo>
                  <a:cubicBezTo>
                    <a:pt x="0" y="35"/>
                    <a:pt x="5" y="32"/>
                    <a:pt x="5" y="32"/>
                  </a:cubicBezTo>
                  <a:cubicBezTo>
                    <a:pt x="26" y="11"/>
                    <a:pt x="53" y="0"/>
                    <a:pt x="66" y="1"/>
                  </a:cubicBezTo>
                  <a:cubicBezTo>
                    <a:pt x="74" y="2"/>
                    <a:pt x="78" y="6"/>
                    <a:pt x="75" y="14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" name="Freeform 989">
              <a:extLst>
                <a:ext uri="{FF2B5EF4-FFF2-40B4-BE49-F238E27FC236}">
                  <a16:creationId xmlns:a16="http://schemas.microsoft.com/office/drawing/2014/main" id="{C11F637D-E9BF-40DC-9617-B26C8C3A6D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187" y="5602288"/>
              <a:ext cx="152400" cy="144463"/>
            </a:xfrm>
            <a:custGeom>
              <a:avLst/>
              <a:gdLst>
                <a:gd name="T0" fmla="*/ 30 w 33"/>
                <a:gd name="T1" fmla="*/ 13 h 31"/>
                <a:gd name="T2" fmla="*/ 12 w 33"/>
                <a:gd name="T3" fmla="*/ 31 h 31"/>
                <a:gd name="T4" fmla="*/ 25 w 33"/>
                <a:gd name="T5" fmla="*/ 18 h 31"/>
                <a:gd name="T6" fmla="*/ 5 w 33"/>
                <a:gd name="T7" fmla="*/ 25 h 31"/>
                <a:gd name="T8" fmla="*/ 18 w 33"/>
                <a:gd name="T9" fmla="*/ 13 h 31"/>
                <a:gd name="T10" fmla="*/ 0 w 33"/>
                <a:gd name="T11" fmla="*/ 21 h 31"/>
                <a:gd name="T12" fmla="*/ 16 w 33"/>
                <a:gd name="T13" fmla="*/ 11 h 31"/>
                <a:gd name="T14" fmla="*/ 18 w 33"/>
                <a:gd name="T15" fmla="*/ 1 h 31"/>
                <a:gd name="T16" fmla="*/ 21 w 33"/>
                <a:gd name="T17" fmla="*/ 0 h 31"/>
                <a:gd name="T18" fmla="*/ 30 w 33"/>
                <a:gd name="T19" fmla="*/ 1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31">
                  <a:moveTo>
                    <a:pt x="30" y="13"/>
                  </a:moveTo>
                  <a:cubicBezTo>
                    <a:pt x="27" y="21"/>
                    <a:pt x="20" y="27"/>
                    <a:pt x="12" y="31"/>
                  </a:cubicBezTo>
                  <a:cubicBezTo>
                    <a:pt x="18" y="28"/>
                    <a:pt x="24" y="19"/>
                    <a:pt x="25" y="18"/>
                  </a:cubicBezTo>
                  <a:cubicBezTo>
                    <a:pt x="18" y="25"/>
                    <a:pt x="5" y="25"/>
                    <a:pt x="5" y="25"/>
                  </a:cubicBezTo>
                  <a:cubicBezTo>
                    <a:pt x="15" y="22"/>
                    <a:pt x="18" y="13"/>
                    <a:pt x="18" y="13"/>
                  </a:cubicBezTo>
                  <a:cubicBezTo>
                    <a:pt x="14" y="18"/>
                    <a:pt x="0" y="21"/>
                    <a:pt x="0" y="21"/>
                  </a:cubicBezTo>
                  <a:cubicBezTo>
                    <a:pt x="0" y="21"/>
                    <a:pt x="12" y="16"/>
                    <a:pt x="16" y="11"/>
                  </a:cubicBezTo>
                  <a:cubicBezTo>
                    <a:pt x="21" y="6"/>
                    <a:pt x="18" y="1"/>
                    <a:pt x="18" y="1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9" y="1"/>
                    <a:pt x="33" y="5"/>
                    <a:pt x="30" y="13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1" name="Freeform 990">
              <a:extLst>
                <a:ext uri="{FF2B5EF4-FFF2-40B4-BE49-F238E27FC236}">
                  <a16:creationId xmlns:a16="http://schemas.microsoft.com/office/drawing/2014/main" id="{773D4842-1338-420F-81F8-0E6781B6788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6762" y="5500688"/>
              <a:ext cx="360363" cy="142875"/>
            </a:xfrm>
            <a:custGeom>
              <a:avLst/>
              <a:gdLst>
                <a:gd name="T0" fmla="*/ 71 w 78"/>
                <a:gd name="T1" fmla="*/ 17 h 31"/>
                <a:gd name="T2" fmla="*/ 55 w 78"/>
                <a:gd name="T3" fmla="*/ 21 h 31"/>
                <a:gd name="T4" fmla="*/ 55 w 78"/>
                <a:gd name="T5" fmla="*/ 21 h 31"/>
                <a:gd name="T6" fmla="*/ 52 w 78"/>
                <a:gd name="T7" fmla="*/ 22 h 31"/>
                <a:gd name="T8" fmla="*/ 50 w 78"/>
                <a:gd name="T9" fmla="*/ 23 h 31"/>
                <a:gd name="T10" fmla="*/ 50 w 78"/>
                <a:gd name="T11" fmla="*/ 23 h 31"/>
                <a:gd name="T12" fmla="*/ 7 w 78"/>
                <a:gd name="T13" fmla="*/ 28 h 31"/>
                <a:gd name="T14" fmla="*/ 9 w 78"/>
                <a:gd name="T15" fmla="*/ 19 h 31"/>
                <a:gd name="T16" fmla="*/ 5 w 78"/>
                <a:gd name="T17" fmla="*/ 11 h 31"/>
                <a:gd name="T18" fmla="*/ 41 w 78"/>
                <a:gd name="T19" fmla="*/ 1 h 31"/>
                <a:gd name="T20" fmla="*/ 71 w 78"/>
                <a:gd name="T21" fmla="*/ 7 h 31"/>
                <a:gd name="T22" fmla="*/ 71 w 78"/>
                <a:gd name="T23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" h="31">
                  <a:moveTo>
                    <a:pt x="71" y="17"/>
                  </a:moveTo>
                  <a:cubicBezTo>
                    <a:pt x="71" y="17"/>
                    <a:pt x="64" y="19"/>
                    <a:pt x="55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4" y="22"/>
                    <a:pt x="53" y="22"/>
                    <a:pt x="52" y="22"/>
                  </a:cubicBezTo>
                  <a:cubicBezTo>
                    <a:pt x="51" y="23"/>
                    <a:pt x="50" y="23"/>
                    <a:pt x="50" y="23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33" y="27"/>
                    <a:pt x="12" y="31"/>
                    <a:pt x="7" y="28"/>
                  </a:cubicBezTo>
                  <a:cubicBezTo>
                    <a:pt x="0" y="24"/>
                    <a:pt x="8" y="21"/>
                    <a:pt x="9" y="19"/>
                  </a:cubicBezTo>
                  <a:cubicBezTo>
                    <a:pt x="10" y="18"/>
                    <a:pt x="4" y="13"/>
                    <a:pt x="5" y="11"/>
                  </a:cubicBezTo>
                  <a:cubicBezTo>
                    <a:pt x="5" y="10"/>
                    <a:pt x="22" y="2"/>
                    <a:pt x="41" y="1"/>
                  </a:cubicBezTo>
                  <a:cubicBezTo>
                    <a:pt x="51" y="0"/>
                    <a:pt x="61" y="2"/>
                    <a:pt x="71" y="7"/>
                  </a:cubicBezTo>
                  <a:cubicBezTo>
                    <a:pt x="71" y="7"/>
                    <a:pt x="78" y="14"/>
                    <a:pt x="71" y="17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2" name="Freeform 991">
              <a:extLst>
                <a:ext uri="{FF2B5EF4-FFF2-40B4-BE49-F238E27FC236}">
                  <a16:creationId xmlns:a16="http://schemas.microsoft.com/office/drawing/2014/main" id="{81F10E01-E6EB-451A-982B-BA3C513318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3425" y="5527676"/>
              <a:ext cx="120650" cy="166688"/>
            </a:xfrm>
            <a:custGeom>
              <a:avLst/>
              <a:gdLst>
                <a:gd name="T0" fmla="*/ 9 w 26"/>
                <a:gd name="T1" fmla="*/ 1 h 36"/>
                <a:gd name="T2" fmla="*/ 0 w 26"/>
                <a:gd name="T3" fmla="*/ 1 h 36"/>
                <a:gd name="T4" fmla="*/ 11 w 26"/>
                <a:gd name="T5" fmla="*/ 9 h 36"/>
                <a:gd name="T6" fmla="*/ 0 w 26"/>
                <a:gd name="T7" fmla="*/ 17 h 36"/>
                <a:gd name="T8" fmla="*/ 14 w 26"/>
                <a:gd name="T9" fmla="*/ 20 h 36"/>
                <a:gd name="T10" fmla="*/ 8 w 26"/>
                <a:gd name="T11" fmla="*/ 36 h 36"/>
                <a:gd name="T12" fmla="*/ 19 w 26"/>
                <a:gd name="T13" fmla="*/ 28 h 36"/>
                <a:gd name="T14" fmla="*/ 19 w 26"/>
                <a:gd name="T15" fmla="*/ 34 h 36"/>
                <a:gd name="T16" fmla="*/ 24 w 26"/>
                <a:gd name="T17" fmla="*/ 17 h 36"/>
                <a:gd name="T18" fmla="*/ 25 w 26"/>
                <a:gd name="T19" fmla="*/ 13 h 36"/>
                <a:gd name="T20" fmla="*/ 21 w 26"/>
                <a:gd name="T21" fmla="*/ 9 h 36"/>
                <a:gd name="T22" fmla="*/ 9 w 26"/>
                <a:gd name="T23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36">
                  <a:moveTo>
                    <a:pt x="9" y="1"/>
                  </a:moveTo>
                  <a:cubicBezTo>
                    <a:pt x="7" y="0"/>
                    <a:pt x="3" y="0"/>
                    <a:pt x="0" y="1"/>
                  </a:cubicBezTo>
                  <a:cubicBezTo>
                    <a:pt x="8" y="2"/>
                    <a:pt x="11" y="6"/>
                    <a:pt x="11" y="9"/>
                  </a:cubicBezTo>
                  <a:cubicBezTo>
                    <a:pt x="10" y="12"/>
                    <a:pt x="0" y="17"/>
                    <a:pt x="0" y="17"/>
                  </a:cubicBezTo>
                  <a:cubicBezTo>
                    <a:pt x="0" y="17"/>
                    <a:pt x="11" y="17"/>
                    <a:pt x="14" y="20"/>
                  </a:cubicBezTo>
                  <a:cubicBezTo>
                    <a:pt x="18" y="24"/>
                    <a:pt x="16" y="32"/>
                    <a:pt x="8" y="36"/>
                  </a:cubicBezTo>
                  <a:cubicBezTo>
                    <a:pt x="14" y="36"/>
                    <a:pt x="17" y="33"/>
                    <a:pt x="19" y="28"/>
                  </a:cubicBezTo>
                  <a:cubicBezTo>
                    <a:pt x="20" y="26"/>
                    <a:pt x="19" y="34"/>
                    <a:pt x="19" y="34"/>
                  </a:cubicBezTo>
                  <a:cubicBezTo>
                    <a:pt x="19" y="34"/>
                    <a:pt x="24" y="30"/>
                    <a:pt x="24" y="17"/>
                  </a:cubicBezTo>
                  <a:cubicBezTo>
                    <a:pt x="24" y="15"/>
                    <a:pt x="26" y="15"/>
                    <a:pt x="25" y="13"/>
                  </a:cubicBezTo>
                  <a:cubicBezTo>
                    <a:pt x="25" y="10"/>
                    <a:pt x="22" y="11"/>
                    <a:pt x="21" y="9"/>
                  </a:cubicBezTo>
                  <a:cubicBezTo>
                    <a:pt x="18" y="6"/>
                    <a:pt x="13" y="2"/>
                    <a:pt x="9" y="1"/>
                  </a:cubicBezTo>
                  <a:close/>
                </a:path>
              </a:pathLst>
            </a:custGeom>
            <a:solidFill>
              <a:srgbClr val="A25C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3" name="Freeform 992">
              <a:extLst>
                <a:ext uri="{FF2B5EF4-FFF2-40B4-BE49-F238E27FC236}">
                  <a16:creationId xmlns:a16="http://schemas.microsoft.com/office/drawing/2014/main" id="{2F290829-623D-454D-9056-EFFBD6FBBA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0187" y="5273675"/>
              <a:ext cx="527050" cy="323850"/>
            </a:xfrm>
            <a:custGeom>
              <a:avLst/>
              <a:gdLst>
                <a:gd name="T0" fmla="*/ 0 w 114"/>
                <a:gd name="T1" fmla="*/ 67 h 70"/>
                <a:gd name="T2" fmla="*/ 107 w 114"/>
                <a:gd name="T3" fmla="*/ 0 h 70"/>
                <a:gd name="T4" fmla="*/ 112 w 114"/>
                <a:gd name="T5" fmla="*/ 5 h 70"/>
                <a:gd name="T6" fmla="*/ 0 w 114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70">
                  <a:moveTo>
                    <a:pt x="0" y="67"/>
                  </a:moveTo>
                  <a:cubicBezTo>
                    <a:pt x="0" y="67"/>
                    <a:pt x="90" y="48"/>
                    <a:pt x="107" y="0"/>
                  </a:cubicBezTo>
                  <a:cubicBezTo>
                    <a:pt x="107" y="0"/>
                    <a:pt x="110" y="2"/>
                    <a:pt x="112" y="5"/>
                  </a:cubicBezTo>
                  <a:cubicBezTo>
                    <a:pt x="114" y="8"/>
                    <a:pt x="91" y="49"/>
                    <a:pt x="0" y="70"/>
                  </a:cubicBezTo>
                </a:path>
              </a:pathLst>
            </a:custGeom>
            <a:solidFill>
              <a:srgbClr val="A25C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4" name="Freeform 993">
              <a:extLst>
                <a:ext uri="{FF2B5EF4-FFF2-40B4-BE49-F238E27FC236}">
                  <a16:creationId xmlns:a16="http://schemas.microsoft.com/office/drawing/2014/main" id="{BAC86AC8-458B-49B8-946C-3DF6808704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6762" y="5500688"/>
              <a:ext cx="179388" cy="96838"/>
            </a:xfrm>
            <a:custGeom>
              <a:avLst/>
              <a:gdLst>
                <a:gd name="T0" fmla="*/ 32 w 39"/>
                <a:gd name="T1" fmla="*/ 17 h 21"/>
                <a:gd name="T2" fmla="*/ 16 w 39"/>
                <a:gd name="T3" fmla="*/ 21 h 21"/>
                <a:gd name="T4" fmla="*/ 25 w 39"/>
                <a:gd name="T5" fmla="*/ 15 h 21"/>
                <a:gd name="T6" fmla="*/ 3 w 39"/>
                <a:gd name="T7" fmla="*/ 16 h 21"/>
                <a:gd name="T8" fmla="*/ 25 w 39"/>
                <a:gd name="T9" fmla="*/ 11 h 21"/>
                <a:gd name="T10" fmla="*/ 0 w 39"/>
                <a:gd name="T11" fmla="*/ 7 h 21"/>
                <a:gd name="T12" fmla="*/ 18 w 39"/>
                <a:gd name="T13" fmla="*/ 5 h 21"/>
                <a:gd name="T14" fmla="*/ 7 w 39"/>
                <a:gd name="T15" fmla="*/ 2 h 21"/>
                <a:gd name="T16" fmla="*/ 2 w 39"/>
                <a:gd name="T17" fmla="*/ 1 h 21"/>
                <a:gd name="T18" fmla="*/ 32 w 39"/>
                <a:gd name="T19" fmla="*/ 7 h 21"/>
                <a:gd name="T20" fmla="*/ 32 w 39"/>
                <a:gd name="T21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21">
                  <a:moveTo>
                    <a:pt x="32" y="17"/>
                  </a:moveTo>
                  <a:cubicBezTo>
                    <a:pt x="32" y="17"/>
                    <a:pt x="25" y="19"/>
                    <a:pt x="16" y="21"/>
                  </a:cubicBezTo>
                  <a:cubicBezTo>
                    <a:pt x="22" y="20"/>
                    <a:pt x="28" y="17"/>
                    <a:pt x="25" y="15"/>
                  </a:cubicBezTo>
                  <a:cubicBezTo>
                    <a:pt x="21" y="10"/>
                    <a:pt x="3" y="16"/>
                    <a:pt x="3" y="16"/>
                  </a:cubicBezTo>
                  <a:cubicBezTo>
                    <a:pt x="13" y="8"/>
                    <a:pt x="24" y="11"/>
                    <a:pt x="25" y="11"/>
                  </a:cubicBezTo>
                  <a:cubicBezTo>
                    <a:pt x="18" y="4"/>
                    <a:pt x="0" y="7"/>
                    <a:pt x="0" y="7"/>
                  </a:cubicBezTo>
                  <a:cubicBezTo>
                    <a:pt x="9" y="4"/>
                    <a:pt x="18" y="5"/>
                    <a:pt x="18" y="5"/>
                  </a:cubicBezTo>
                  <a:cubicBezTo>
                    <a:pt x="18" y="5"/>
                    <a:pt x="13" y="3"/>
                    <a:pt x="7" y="2"/>
                  </a:cubicBezTo>
                  <a:cubicBezTo>
                    <a:pt x="4" y="2"/>
                    <a:pt x="3" y="1"/>
                    <a:pt x="2" y="1"/>
                  </a:cubicBezTo>
                  <a:cubicBezTo>
                    <a:pt x="12" y="0"/>
                    <a:pt x="22" y="2"/>
                    <a:pt x="32" y="7"/>
                  </a:cubicBezTo>
                  <a:cubicBezTo>
                    <a:pt x="32" y="7"/>
                    <a:pt x="39" y="14"/>
                    <a:pt x="32" y="17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5" name="Freeform 994">
              <a:extLst>
                <a:ext uri="{FF2B5EF4-FFF2-40B4-BE49-F238E27FC236}">
                  <a16:creationId xmlns:a16="http://schemas.microsoft.com/office/drawing/2014/main" id="{5C4B20DF-C713-425A-BE34-AE3CBEB954E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91000" y="5621338"/>
              <a:ext cx="355600" cy="241300"/>
            </a:xfrm>
            <a:custGeom>
              <a:avLst/>
              <a:gdLst>
                <a:gd name="T0" fmla="*/ 75 w 77"/>
                <a:gd name="T1" fmla="*/ 19 h 52"/>
                <a:gd name="T2" fmla="*/ 4 w 77"/>
                <a:gd name="T3" fmla="*/ 28 h 52"/>
                <a:gd name="T4" fmla="*/ 4 w 77"/>
                <a:gd name="T5" fmla="*/ 35 h 52"/>
                <a:gd name="T6" fmla="*/ 1 w 77"/>
                <a:gd name="T7" fmla="*/ 45 h 52"/>
                <a:gd name="T8" fmla="*/ 29 w 77"/>
                <a:gd name="T9" fmla="*/ 51 h 52"/>
                <a:gd name="T10" fmla="*/ 77 w 77"/>
                <a:gd name="T11" fmla="*/ 3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52">
                  <a:moveTo>
                    <a:pt x="75" y="19"/>
                  </a:moveTo>
                  <a:cubicBezTo>
                    <a:pt x="75" y="19"/>
                    <a:pt x="33" y="0"/>
                    <a:pt x="4" y="28"/>
                  </a:cubicBezTo>
                  <a:cubicBezTo>
                    <a:pt x="4" y="28"/>
                    <a:pt x="0" y="33"/>
                    <a:pt x="4" y="35"/>
                  </a:cubicBezTo>
                  <a:cubicBezTo>
                    <a:pt x="7" y="37"/>
                    <a:pt x="0" y="41"/>
                    <a:pt x="1" y="45"/>
                  </a:cubicBezTo>
                  <a:cubicBezTo>
                    <a:pt x="2" y="49"/>
                    <a:pt x="14" y="50"/>
                    <a:pt x="29" y="51"/>
                  </a:cubicBezTo>
                  <a:cubicBezTo>
                    <a:pt x="44" y="52"/>
                    <a:pt x="64" y="48"/>
                    <a:pt x="77" y="3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6" name="Freeform 995">
              <a:extLst>
                <a:ext uri="{FF2B5EF4-FFF2-40B4-BE49-F238E27FC236}">
                  <a16:creationId xmlns:a16="http://schemas.microsoft.com/office/drawing/2014/main" id="{3395C79F-5A1D-47A1-8380-51E90673B38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05287" y="5708651"/>
              <a:ext cx="230188" cy="98425"/>
            </a:xfrm>
            <a:custGeom>
              <a:avLst/>
              <a:gdLst>
                <a:gd name="T0" fmla="*/ 4 w 50"/>
                <a:gd name="T1" fmla="*/ 5 h 21"/>
                <a:gd name="T2" fmla="*/ 26 w 50"/>
                <a:gd name="T3" fmla="*/ 8 h 21"/>
                <a:gd name="T4" fmla="*/ 7 w 50"/>
                <a:gd name="T5" fmla="*/ 16 h 21"/>
                <a:gd name="T6" fmla="*/ 47 w 50"/>
                <a:gd name="T7" fmla="*/ 13 h 21"/>
                <a:gd name="T8" fmla="*/ 50 w 50"/>
                <a:gd name="T9" fmla="*/ 7 h 21"/>
                <a:gd name="T10" fmla="*/ 38 w 50"/>
                <a:gd name="T11" fmla="*/ 1 h 21"/>
                <a:gd name="T12" fmla="*/ 4 w 50"/>
                <a:gd name="T13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21">
                  <a:moveTo>
                    <a:pt x="4" y="5"/>
                  </a:moveTo>
                  <a:cubicBezTo>
                    <a:pt x="4" y="5"/>
                    <a:pt x="22" y="7"/>
                    <a:pt x="26" y="8"/>
                  </a:cubicBezTo>
                  <a:cubicBezTo>
                    <a:pt x="26" y="8"/>
                    <a:pt x="14" y="11"/>
                    <a:pt x="7" y="16"/>
                  </a:cubicBezTo>
                  <a:cubicBezTo>
                    <a:pt x="0" y="21"/>
                    <a:pt x="47" y="13"/>
                    <a:pt x="47" y="13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0" y="7"/>
                    <a:pt x="41" y="0"/>
                    <a:pt x="38" y="1"/>
                  </a:cubicBezTo>
                  <a:cubicBezTo>
                    <a:pt x="34" y="1"/>
                    <a:pt x="4" y="5"/>
                    <a:pt x="4" y="5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7" name="Freeform 996">
              <a:extLst>
                <a:ext uri="{FF2B5EF4-FFF2-40B4-BE49-F238E27FC236}">
                  <a16:creationId xmlns:a16="http://schemas.microsoft.com/office/drawing/2014/main" id="{28FB4F97-9146-464F-9B7B-AD17BBC65FB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49725" y="5741988"/>
              <a:ext cx="382588" cy="171450"/>
            </a:xfrm>
            <a:custGeom>
              <a:avLst/>
              <a:gdLst>
                <a:gd name="T0" fmla="*/ 78 w 83"/>
                <a:gd name="T1" fmla="*/ 19 h 37"/>
                <a:gd name="T2" fmla="*/ 57 w 83"/>
                <a:gd name="T3" fmla="*/ 32 h 37"/>
                <a:gd name="T4" fmla="*/ 55 w 83"/>
                <a:gd name="T5" fmla="*/ 33 h 37"/>
                <a:gd name="T6" fmla="*/ 55 w 83"/>
                <a:gd name="T7" fmla="*/ 33 h 37"/>
                <a:gd name="T8" fmla="*/ 14 w 83"/>
                <a:gd name="T9" fmla="*/ 34 h 37"/>
                <a:gd name="T10" fmla="*/ 11 w 83"/>
                <a:gd name="T11" fmla="*/ 30 h 37"/>
                <a:gd name="T12" fmla="*/ 1 w 83"/>
                <a:gd name="T13" fmla="*/ 25 h 37"/>
                <a:gd name="T14" fmla="*/ 6 w 83"/>
                <a:gd name="T15" fmla="*/ 20 h 37"/>
                <a:gd name="T16" fmla="*/ 73 w 83"/>
                <a:gd name="T17" fmla="*/ 4 h 37"/>
                <a:gd name="T18" fmla="*/ 78 w 83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37">
                  <a:moveTo>
                    <a:pt x="78" y="19"/>
                  </a:moveTo>
                  <a:cubicBezTo>
                    <a:pt x="73" y="26"/>
                    <a:pt x="65" y="30"/>
                    <a:pt x="57" y="32"/>
                  </a:cubicBezTo>
                  <a:cubicBezTo>
                    <a:pt x="56" y="32"/>
                    <a:pt x="56" y="32"/>
                    <a:pt x="55" y="33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7" y="37"/>
                    <a:pt x="18" y="35"/>
                    <a:pt x="14" y="34"/>
                  </a:cubicBezTo>
                  <a:cubicBezTo>
                    <a:pt x="8" y="32"/>
                    <a:pt x="13" y="32"/>
                    <a:pt x="11" y="30"/>
                  </a:cubicBezTo>
                  <a:cubicBezTo>
                    <a:pt x="9" y="29"/>
                    <a:pt x="2" y="28"/>
                    <a:pt x="1" y="25"/>
                  </a:cubicBezTo>
                  <a:cubicBezTo>
                    <a:pt x="0" y="21"/>
                    <a:pt x="6" y="20"/>
                    <a:pt x="6" y="20"/>
                  </a:cubicBezTo>
                  <a:cubicBezTo>
                    <a:pt x="32" y="4"/>
                    <a:pt x="60" y="0"/>
                    <a:pt x="73" y="4"/>
                  </a:cubicBezTo>
                  <a:cubicBezTo>
                    <a:pt x="80" y="7"/>
                    <a:pt x="83" y="12"/>
                    <a:pt x="78" y="19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8" name="Freeform 997">
              <a:extLst>
                <a:ext uri="{FF2B5EF4-FFF2-40B4-BE49-F238E27FC236}">
                  <a16:creationId xmlns:a16="http://schemas.microsoft.com/office/drawing/2014/main" id="{39D3349D-43B1-40F2-90A9-3015D90CC0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49725" y="5759451"/>
              <a:ext cx="165100" cy="130175"/>
            </a:xfrm>
            <a:custGeom>
              <a:avLst/>
              <a:gdLst>
                <a:gd name="T0" fmla="*/ 31 w 36"/>
                <a:gd name="T1" fmla="*/ 15 h 28"/>
                <a:gd name="T2" fmla="*/ 10 w 36"/>
                <a:gd name="T3" fmla="*/ 28 h 28"/>
                <a:gd name="T4" fmla="*/ 26 w 36"/>
                <a:gd name="T5" fmla="*/ 19 h 28"/>
                <a:gd name="T6" fmla="*/ 5 w 36"/>
                <a:gd name="T7" fmla="*/ 20 h 28"/>
                <a:gd name="T8" fmla="*/ 20 w 36"/>
                <a:gd name="T9" fmla="*/ 12 h 28"/>
                <a:gd name="T10" fmla="*/ 0 w 36"/>
                <a:gd name="T11" fmla="*/ 15 h 28"/>
                <a:gd name="T12" fmla="*/ 19 w 36"/>
                <a:gd name="T13" fmla="*/ 9 h 28"/>
                <a:gd name="T14" fmla="*/ 23 w 36"/>
                <a:gd name="T15" fmla="*/ 1 h 28"/>
                <a:gd name="T16" fmla="*/ 26 w 36"/>
                <a:gd name="T17" fmla="*/ 0 h 28"/>
                <a:gd name="T18" fmla="*/ 31 w 36"/>
                <a:gd name="T19" fmla="*/ 1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8">
                  <a:moveTo>
                    <a:pt x="31" y="15"/>
                  </a:moveTo>
                  <a:cubicBezTo>
                    <a:pt x="26" y="22"/>
                    <a:pt x="18" y="26"/>
                    <a:pt x="10" y="28"/>
                  </a:cubicBezTo>
                  <a:cubicBezTo>
                    <a:pt x="16" y="26"/>
                    <a:pt x="25" y="19"/>
                    <a:pt x="26" y="19"/>
                  </a:cubicBezTo>
                  <a:cubicBezTo>
                    <a:pt x="17" y="23"/>
                    <a:pt x="5" y="20"/>
                    <a:pt x="5" y="20"/>
                  </a:cubicBezTo>
                  <a:cubicBezTo>
                    <a:pt x="14" y="19"/>
                    <a:pt x="20" y="12"/>
                    <a:pt x="20" y="12"/>
                  </a:cubicBezTo>
                  <a:cubicBezTo>
                    <a:pt x="15" y="15"/>
                    <a:pt x="0" y="15"/>
                    <a:pt x="0" y="15"/>
                  </a:cubicBezTo>
                  <a:cubicBezTo>
                    <a:pt x="0" y="15"/>
                    <a:pt x="13" y="13"/>
                    <a:pt x="19" y="9"/>
                  </a:cubicBezTo>
                  <a:cubicBezTo>
                    <a:pt x="24" y="6"/>
                    <a:pt x="23" y="1"/>
                    <a:pt x="23" y="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33" y="3"/>
                    <a:pt x="36" y="8"/>
                    <a:pt x="31" y="15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9" name="Freeform 998">
              <a:extLst>
                <a:ext uri="{FF2B5EF4-FFF2-40B4-BE49-F238E27FC236}">
                  <a16:creationId xmlns:a16="http://schemas.microsoft.com/office/drawing/2014/main" id="{1F02EB43-3A21-4D00-ABC3-D495EF80B8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57662" y="5611813"/>
              <a:ext cx="365125" cy="125413"/>
            </a:xfrm>
            <a:custGeom>
              <a:avLst/>
              <a:gdLst>
                <a:gd name="T0" fmla="*/ 71 w 79"/>
                <a:gd name="T1" fmla="*/ 27 h 27"/>
                <a:gd name="T2" fmla="*/ 55 w 79"/>
                <a:gd name="T3" fmla="*/ 27 h 27"/>
                <a:gd name="T4" fmla="*/ 55 w 79"/>
                <a:gd name="T5" fmla="*/ 27 h 27"/>
                <a:gd name="T6" fmla="*/ 51 w 79"/>
                <a:gd name="T7" fmla="*/ 27 h 27"/>
                <a:gd name="T8" fmla="*/ 49 w 79"/>
                <a:gd name="T9" fmla="*/ 27 h 27"/>
                <a:gd name="T10" fmla="*/ 49 w 79"/>
                <a:gd name="T11" fmla="*/ 27 h 27"/>
                <a:gd name="T12" fmla="*/ 7 w 79"/>
                <a:gd name="T13" fmla="*/ 23 h 27"/>
                <a:gd name="T14" fmla="*/ 10 w 79"/>
                <a:gd name="T15" fmla="*/ 14 h 27"/>
                <a:gd name="T16" fmla="*/ 8 w 79"/>
                <a:gd name="T17" fmla="*/ 5 h 27"/>
                <a:gd name="T18" fmla="*/ 46 w 79"/>
                <a:gd name="T19" fmla="*/ 4 h 27"/>
                <a:gd name="T20" fmla="*/ 73 w 79"/>
                <a:gd name="T21" fmla="*/ 17 h 27"/>
                <a:gd name="T22" fmla="*/ 71 w 79"/>
                <a:gd name="T2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" h="27">
                  <a:moveTo>
                    <a:pt x="71" y="27"/>
                  </a:moveTo>
                  <a:cubicBezTo>
                    <a:pt x="71" y="27"/>
                    <a:pt x="64" y="27"/>
                    <a:pt x="55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4" y="27"/>
                    <a:pt x="52" y="27"/>
                    <a:pt x="51" y="27"/>
                  </a:cubicBezTo>
                  <a:cubicBezTo>
                    <a:pt x="50" y="27"/>
                    <a:pt x="49" y="27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32" y="27"/>
                    <a:pt x="10" y="26"/>
                    <a:pt x="7" y="23"/>
                  </a:cubicBezTo>
                  <a:cubicBezTo>
                    <a:pt x="0" y="16"/>
                    <a:pt x="9" y="16"/>
                    <a:pt x="10" y="14"/>
                  </a:cubicBezTo>
                  <a:cubicBezTo>
                    <a:pt x="12" y="13"/>
                    <a:pt x="7" y="7"/>
                    <a:pt x="8" y="5"/>
                  </a:cubicBezTo>
                  <a:cubicBezTo>
                    <a:pt x="9" y="4"/>
                    <a:pt x="27" y="0"/>
                    <a:pt x="46" y="4"/>
                  </a:cubicBezTo>
                  <a:cubicBezTo>
                    <a:pt x="55" y="6"/>
                    <a:pt x="65" y="10"/>
                    <a:pt x="73" y="17"/>
                  </a:cubicBezTo>
                  <a:cubicBezTo>
                    <a:pt x="73" y="17"/>
                    <a:pt x="79" y="26"/>
                    <a:pt x="71" y="27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0" name="Freeform 999">
              <a:extLst>
                <a:ext uri="{FF2B5EF4-FFF2-40B4-BE49-F238E27FC236}">
                  <a16:creationId xmlns:a16="http://schemas.microsoft.com/office/drawing/2014/main" id="{267F2F8B-2D74-4DFD-ACC2-00AFEBD4DE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35437" y="5676901"/>
              <a:ext cx="120650" cy="171450"/>
            </a:xfrm>
            <a:custGeom>
              <a:avLst/>
              <a:gdLst>
                <a:gd name="T0" fmla="*/ 13 w 26"/>
                <a:gd name="T1" fmla="*/ 2 h 37"/>
                <a:gd name="T2" fmla="*/ 4 w 26"/>
                <a:gd name="T3" fmla="*/ 0 h 37"/>
                <a:gd name="T4" fmla="*/ 12 w 26"/>
                <a:gd name="T5" fmla="*/ 10 h 37"/>
                <a:gd name="T6" fmla="*/ 0 w 26"/>
                <a:gd name="T7" fmla="*/ 16 h 37"/>
                <a:gd name="T8" fmla="*/ 13 w 26"/>
                <a:gd name="T9" fmla="*/ 23 h 37"/>
                <a:gd name="T10" fmla="*/ 3 w 26"/>
                <a:gd name="T11" fmla="*/ 37 h 37"/>
                <a:gd name="T12" fmla="*/ 16 w 26"/>
                <a:gd name="T13" fmla="*/ 31 h 37"/>
                <a:gd name="T14" fmla="*/ 14 w 26"/>
                <a:gd name="T15" fmla="*/ 37 h 37"/>
                <a:gd name="T16" fmla="*/ 23 w 26"/>
                <a:gd name="T17" fmla="*/ 22 h 37"/>
                <a:gd name="T18" fmla="*/ 26 w 26"/>
                <a:gd name="T19" fmla="*/ 18 h 37"/>
                <a:gd name="T20" fmla="*/ 22 w 26"/>
                <a:gd name="T21" fmla="*/ 13 h 37"/>
                <a:gd name="T22" fmla="*/ 13 w 26"/>
                <a:gd name="T23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37">
                  <a:moveTo>
                    <a:pt x="13" y="2"/>
                  </a:moveTo>
                  <a:cubicBezTo>
                    <a:pt x="11" y="1"/>
                    <a:pt x="7" y="0"/>
                    <a:pt x="4" y="0"/>
                  </a:cubicBezTo>
                  <a:cubicBezTo>
                    <a:pt x="11" y="3"/>
                    <a:pt x="14" y="7"/>
                    <a:pt x="12" y="10"/>
                  </a:cubicBezTo>
                  <a:cubicBezTo>
                    <a:pt x="11" y="13"/>
                    <a:pt x="0" y="16"/>
                    <a:pt x="0" y="16"/>
                  </a:cubicBezTo>
                  <a:cubicBezTo>
                    <a:pt x="0" y="16"/>
                    <a:pt x="11" y="18"/>
                    <a:pt x="13" y="23"/>
                  </a:cubicBezTo>
                  <a:cubicBezTo>
                    <a:pt x="15" y="27"/>
                    <a:pt x="12" y="34"/>
                    <a:pt x="3" y="37"/>
                  </a:cubicBezTo>
                  <a:cubicBezTo>
                    <a:pt x="9" y="37"/>
                    <a:pt x="13" y="35"/>
                    <a:pt x="16" y="31"/>
                  </a:cubicBezTo>
                  <a:cubicBezTo>
                    <a:pt x="18" y="29"/>
                    <a:pt x="14" y="37"/>
                    <a:pt x="14" y="37"/>
                  </a:cubicBezTo>
                  <a:cubicBezTo>
                    <a:pt x="14" y="37"/>
                    <a:pt x="20" y="34"/>
                    <a:pt x="23" y="22"/>
                  </a:cubicBezTo>
                  <a:cubicBezTo>
                    <a:pt x="24" y="19"/>
                    <a:pt x="26" y="20"/>
                    <a:pt x="26" y="18"/>
                  </a:cubicBezTo>
                  <a:cubicBezTo>
                    <a:pt x="26" y="15"/>
                    <a:pt x="23" y="16"/>
                    <a:pt x="22" y="13"/>
                  </a:cubicBezTo>
                  <a:cubicBezTo>
                    <a:pt x="21" y="10"/>
                    <a:pt x="17" y="4"/>
                    <a:pt x="13" y="2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1" name="Freeform 1000">
              <a:extLst>
                <a:ext uri="{FF2B5EF4-FFF2-40B4-BE49-F238E27FC236}">
                  <a16:creationId xmlns:a16="http://schemas.microsoft.com/office/drawing/2014/main" id="{65D9AA93-CABD-4736-AB64-FF2A01A5B93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581400" y="5565776"/>
              <a:ext cx="576263" cy="203200"/>
            </a:xfrm>
            <a:custGeom>
              <a:avLst/>
              <a:gdLst>
                <a:gd name="T0" fmla="*/ 0 w 125"/>
                <a:gd name="T1" fmla="*/ 40 h 44"/>
                <a:gd name="T2" fmla="*/ 120 w 125"/>
                <a:gd name="T3" fmla="*/ 0 h 44"/>
                <a:gd name="T4" fmla="*/ 124 w 125"/>
                <a:gd name="T5" fmla="*/ 7 h 44"/>
                <a:gd name="T6" fmla="*/ 0 w 125"/>
                <a:gd name="T7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44">
                  <a:moveTo>
                    <a:pt x="0" y="40"/>
                  </a:moveTo>
                  <a:cubicBezTo>
                    <a:pt x="0" y="40"/>
                    <a:pt x="93" y="43"/>
                    <a:pt x="120" y="0"/>
                  </a:cubicBezTo>
                  <a:cubicBezTo>
                    <a:pt x="120" y="0"/>
                    <a:pt x="123" y="4"/>
                    <a:pt x="124" y="7"/>
                  </a:cubicBezTo>
                  <a:cubicBezTo>
                    <a:pt x="125" y="10"/>
                    <a:pt x="94" y="44"/>
                    <a:pt x="0" y="4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2" name="Freeform 1001">
              <a:extLst>
                <a:ext uri="{FF2B5EF4-FFF2-40B4-BE49-F238E27FC236}">
                  <a16:creationId xmlns:a16="http://schemas.microsoft.com/office/drawing/2014/main" id="{50234462-CA8F-4861-AD22-733B0AE228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57662" y="5630863"/>
              <a:ext cx="171450" cy="106363"/>
            </a:xfrm>
            <a:custGeom>
              <a:avLst/>
              <a:gdLst>
                <a:gd name="T0" fmla="*/ 29 w 37"/>
                <a:gd name="T1" fmla="*/ 23 h 23"/>
                <a:gd name="T2" fmla="*/ 13 w 37"/>
                <a:gd name="T3" fmla="*/ 23 h 23"/>
                <a:gd name="T4" fmla="*/ 23 w 37"/>
                <a:gd name="T5" fmla="*/ 19 h 23"/>
                <a:gd name="T6" fmla="*/ 1 w 37"/>
                <a:gd name="T7" fmla="*/ 15 h 23"/>
                <a:gd name="T8" fmla="*/ 24 w 37"/>
                <a:gd name="T9" fmla="*/ 15 h 23"/>
                <a:gd name="T10" fmla="*/ 0 w 37"/>
                <a:gd name="T11" fmla="*/ 5 h 23"/>
                <a:gd name="T12" fmla="*/ 19 w 37"/>
                <a:gd name="T13" fmla="*/ 8 h 23"/>
                <a:gd name="T14" fmla="*/ 8 w 37"/>
                <a:gd name="T15" fmla="*/ 3 h 23"/>
                <a:gd name="T16" fmla="*/ 4 w 37"/>
                <a:gd name="T17" fmla="*/ 0 h 23"/>
                <a:gd name="T18" fmla="*/ 31 w 37"/>
                <a:gd name="T19" fmla="*/ 13 h 23"/>
                <a:gd name="T20" fmla="*/ 29 w 37"/>
                <a:gd name="T2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23">
                  <a:moveTo>
                    <a:pt x="29" y="23"/>
                  </a:moveTo>
                  <a:cubicBezTo>
                    <a:pt x="29" y="23"/>
                    <a:pt x="22" y="23"/>
                    <a:pt x="13" y="23"/>
                  </a:cubicBezTo>
                  <a:cubicBezTo>
                    <a:pt x="19" y="23"/>
                    <a:pt x="26" y="22"/>
                    <a:pt x="23" y="19"/>
                  </a:cubicBezTo>
                  <a:cubicBezTo>
                    <a:pt x="20" y="14"/>
                    <a:pt x="1" y="15"/>
                    <a:pt x="1" y="15"/>
                  </a:cubicBezTo>
                  <a:cubicBezTo>
                    <a:pt x="13" y="10"/>
                    <a:pt x="23" y="15"/>
                    <a:pt x="24" y="15"/>
                  </a:cubicBezTo>
                  <a:cubicBezTo>
                    <a:pt x="18" y="7"/>
                    <a:pt x="0" y="5"/>
                    <a:pt x="0" y="5"/>
                  </a:cubicBezTo>
                  <a:cubicBezTo>
                    <a:pt x="10" y="5"/>
                    <a:pt x="18" y="8"/>
                    <a:pt x="19" y="8"/>
                  </a:cubicBezTo>
                  <a:cubicBezTo>
                    <a:pt x="18" y="8"/>
                    <a:pt x="14" y="5"/>
                    <a:pt x="8" y="3"/>
                  </a:cubicBezTo>
                  <a:cubicBezTo>
                    <a:pt x="6" y="2"/>
                    <a:pt x="5" y="1"/>
                    <a:pt x="4" y="0"/>
                  </a:cubicBezTo>
                  <a:cubicBezTo>
                    <a:pt x="13" y="2"/>
                    <a:pt x="23" y="6"/>
                    <a:pt x="31" y="13"/>
                  </a:cubicBezTo>
                  <a:cubicBezTo>
                    <a:pt x="31" y="13"/>
                    <a:pt x="37" y="22"/>
                    <a:pt x="29" y="23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3" name="Freeform 1002">
              <a:extLst>
                <a:ext uri="{FF2B5EF4-FFF2-40B4-BE49-F238E27FC236}">
                  <a16:creationId xmlns:a16="http://schemas.microsoft.com/office/drawing/2014/main" id="{16C75577-B3C7-4FCE-A5C7-37929515E7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03762" y="5291138"/>
              <a:ext cx="258763" cy="180975"/>
            </a:xfrm>
            <a:custGeom>
              <a:avLst/>
              <a:gdLst>
                <a:gd name="T0" fmla="*/ 56 w 56"/>
                <a:gd name="T1" fmla="*/ 22 h 39"/>
                <a:gd name="T2" fmla="*/ 6 w 56"/>
                <a:gd name="T3" fmla="*/ 13 h 39"/>
                <a:gd name="T4" fmla="*/ 4 w 56"/>
                <a:gd name="T5" fmla="*/ 18 h 39"/>
                <a:gd name="T6" fmla="*/ 0 w 56"/>
                <a:gd name="T7" fmla="*/ 24 h 39"/>
                <a:gd name="T8" fmla="*/ 18 w 56"/>
                <a:gd name="T9" fmla="*/ 34 h 39"/>
                <a:gd name="T10" fmla="*/ 55 w 56"/>
                <a:gd name="T11" fmla="*/ 3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39">
                  <a:moveTo>
                    <a:pt x="56" y="22"/>
                  </a:moveTo>
                  <a:cubicBezTo>
                    <a:pt x="56" y="22"/>
                    <a:pt x="32" y="0"/>
                    <a:pt x="6" y="13"/>
                  </a:cubicBezTo>
                  <a:cubicBezTo>
                    <a:pt x="6" y="13"/>
                    <a:pt x="2" y="16"/>
                    <a:pt x="4" y="18"/>
                  </a:cubicBezTo>
                  <a:cubicBezTo>
                    <a:pt x="6" y="20"/>
                    <a:pt x="0" y="21"/>
                    <a:pt x="0" y="24"/>
                  </a:cubicBezTo>
                  <a:cubicBezTo>
                    <a:pt x="0" y="27"/>
                    <a:pt x="8" y="30"/>
                    <a:pt x="18" y="34"/>
                  </a:cubicBezTo>
                  <a:cubicBezTo>
                    <a:pt x="28" y="38"/>
                    <a:pt x="43" y="39"/>
                    <a:pt x="55" y="3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4" name="Freeform 1003">
              <a:extLst>
                <a:ext uri="{FF2B5EF4-FFF2-40B4-BE49-F238E27FC236}">
                  <a16:creationId xmlns:a16="http://schemas.microsoft.com/office/drawing/2014/main" id="{6E35811C-F6D7-4F8B-867E-CC1C540BC31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13287" y="5365750"/>
              <a:ext cx="171450" cy="65088"/>
            </a:xfrm>
            <a:custGeom>
              <a:avLst/>
              <a:gdLst>
                <a:gd name="T0" fmla="*/ 6 w 37"/>
                <a:gd name="T1" fmla="*/ 0 h 14"/>
                <a:gd name="T2" fmla="*/ 21 w 37"/>
                <a:gd name="T3" fmla="*/ 6 h 14"/>
                <a:gd name="T4" fmla="*/ 6 w 37"/>
                <a:gd name="T5" fmla="*/ 7 h 14"/>
                <a:gd name="T6" fmla="*/ 34 w 37"/>
                <a:gd name="T7" fmla="*/ 14 h 14"/>
                <a:gd name="T8" fmla="*/ 37 w 37"/>
                <a:gd name="T9" fmla="*/ 11 h 14"/>
                <a:gd name="T10" fmla="*/ 30 w 37"/>
                <a:gd name="T11" fmla="*/ 4 h 14"/>
                <a:gd name="T12" fmla="*/ 6 w 37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14">
                  <a:moveTo>
                    <a:pt x="6" y="0"/>
                  </a:moveTo>
                  <a:cubicBezTo>
                    <a:pt x="6" y="0"/>
                    <a:pt x="18" y="4"/>
                    <a:pt x="21" y="6"/>
                  </a:cubicBezTo>
                  <a:cubicBezTo>
                    <a:pt x="21" y="6"/>
                    <a:pt x="12" y="5"/>
                    <a:pt x="6" y="7"/>
                  </a:cubicBezTo>
                  <a:cubicBezTo>
                    <a:pt x="0" y="9"/>
                    <a:pt x="34" y="14"/>
                    <a:pt x="34" y="14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3" y="4"/>
                    <a:pt x="30" y="4"/>
                  </a:cubicBezTo>
                  <a:cubicBezTo>
                    <a:pt x="28" y="3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5" name="Freeform 1004">
              <a:extLst>
                <a:ext uri="{FF2B5EF4-FFF2-40B4-BE49-F238E27FC236}">
                  <a16:creationId xmlns:a16="http://schemas.microsoft.com/office/drawing/2014/main" id="{ABBA8701-5AA7-4E90-AC7A-FCBD025E35B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84712" y="5389563"/>
              <a:ext cx="273050" cy="115888"/>
            </a:xfrm>
            <a:custGeom>
              <a:avLst/>
              <a:gdLst>
                <a:gd name="T0" fmla="*/ 54 w 59"/>
                <a:gd name="T1" fmla="*/ 20 h 25"/>
                <a:gd name="T2" fmla="*/ 37 w 59"/>
                <a:gd name="T3" fmla="*/ 24 h 25"/>
                <a:gd name="T4" fmla="*/ 36 w 59"/>
                <a:gd name="T5" fmla="*/ 24 h 25"/>
                <a:gd name="T6" fmla="*/ 35 w 59"/>
                <a:gd name="T7" fmla="*/ 24 h 25"/>
                <a:gd name="T8" fmla="*/ 7 w 59"/>
                <a:gd name="T9" fmla="*/ 16 h 25"/>
                <a:gd name="T10" fmla="*/ 6 w 59"/>
                <a:gd name="T11" fmla="*/ 13 h 25"/>
                <a:gd name="T12" fmla="*/ 0 w 59"/>
                <a:gd name="T13" fmla="*/ 7 h 25"/>
                <a:gd name="T14" fmla="*/ 4 w 59"/>
                <a:gd name="T15" fmla="*/ 5 h 25"/>
                <a:gd name="T16" fmla="*/ 54 w 59"/>
                <a:gd name="T17" fmla="*/ 9 h 25"/>
                <a:gd name="T18" fmla="*/ 54 w 59"/>
                <a:gd name="T19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25">
                  <a:moveTo>
                    <a:pt x="54" y="20"/>
                  </a:moveTo>
                  <a:cubicBezTo>
                    <a:pt x="49" y="23"/>
                    <a:pt x="43" y="25"/>
                    <a:pt x="37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22" y="24"/>
                    <a:pt x="9" y="18"/>
                    <a:pt x="7" y="16"/>
                  </a:cubicBezTo>
                  <a:cubicBezTo>
                    <a:pt x="4" y="14"/>
                    <a:pt x="7" y="15"/>
                    <a:pt x="6" y="13"/>
                  </a:cubicBezTo>
                  <a:cubicBezTo>
                    <a:pt x="5" y="12"/>
                    <a:pt x="0" y="10"/>
                    <a:pt x="0" y="7"/>
                  </a:cubicBezTo>
                  <a:cubicBezTo>
                    <a:pt x="0" y="5"/>
                    <a:pt x="4" y="5"/>
                    <a:pt x="4" y="5"/>
                  </a:cubicBezTo>
                  <a:cubicBezTo>
                    <a:pt x="26" y="0"/>
                    <a:pt x="46" y="3"/>
                    <a:pt x="54" y="9"/>
                  </a:cubicBezTo>
                  <a:cubicBezTo>
                    <a:pt x="58" y="12"/>
                    <a:pt x="59" y="16"/>
                    <a:pt x="54" y="20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6" name="Freeform 1005">
              <a:extLst>
                <a:ext uri="{FF2B5EF4-FFF2-40B4-BE49-F238E27FC236}">
                  <a16:creationId xmlns:a16="http://schemas.microsoft.com/office/drawing/2014/main" id="{0CD93C6D-8F4A-4473-9080-41952FD013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84712" y="5426075"/>
              <a:ext cx="120650" cy="79375"/>
            </a:xfrm>
            <a:custGeom>
              <a:avLst/>
              <a:gdLst>
                <a:gd name="T0" fmla="*/ 21 w 26"/>
                <a:gd name="T1" fmla="*/ 12 h 17"/>
                <a:gd name="T2" fmla="*/ 4 w 26"/>
                <a:gd name="T3" fmla="*/ 16 h 17"/>
                <a:gd name="T4" fmla="*/ 17 w 26"/>
                <a:gd name="T5" fmla="*/ 13 h 17"/>
                <a:gd name="T6" fmla="*/ 2 w 26"/>
                <a:gd name="T7" fmla="*/ 10 h 17"/>
                <a:gd name="T8" fmla="*/ 14 w 26"/>
                <a:gd name="T9" fmla="*/ 8 h 17"/>
                <a:gd name="T10" fmla="*/ 0 w 26"/>
                <a:gd name="T11" fmla="*/ 5 h 17"/>
                <a:gd name="T12" fmla="*/ 14 w 26"/>
                <a:gd name="T13" fmla="*/ 5 h 17"/>
                <a:gd name="T14" fmla="*/ 18 w 26"/>
                <a:gd name="T15" fmla="*/ 0 h 17"/>
                <a:gd name="T16" fmla="*/ 21 w 26"/>
                <a:gd name="T17" fmla="*/ 1 h 17"/>
                <a:gd name="T18" fmla="*/ 21 w 26"/>
                <a:gd name="T19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7">
                  <a:moveTo>
                    <a:pt x="21" y="12"/>
                  </a:moveTo>
                  <a:cubicBezTo>
                    <a:pt x="16" y="15"/>
                    <a:pt x="10" y="17"/>
                    <a:pt x="4" y="16"/>
                  </a:cubicBezTo>
                  <a:cubicBezTo>
                    <a:pt x="8" y="16"/>
                    <a:pt x="16" y="14"/>
                    <a:pt x="17" y="13"/>
                  </a:cubicBezTo>
                  <a:cubicBezTo>
                    <a:pt x="10" y="15"/>
                    <a:pt x="2" y="10"/>
                    <a:pt x="2" y="10"/>
                  </a:cubicBezTo>
                  <a:cubicBezTo>
                    <a:pt x="9" y="11"/>
                    <a:pt x="14" y="8"/>
                    <a:pt x="14" y="8"/>
                  </a:cubicBezTo>
                  <a:cubicBezTo>
                    <a:pt x="10" y="9"/>
                    <a:pt x="0" y="5"/>
                    <a:pt x="0" y="5"/>
                  </a:cubicBezTo>
                  <a:cubicBezTo>
                    <a:pt x="0" y="5"/>
                    <a:pt x="9" y="7"/>
                    <a:pt x="14" y="5"/>
                  </a:cubicBezTo>
                  <a:cubicBezTo>
                    <a:pt x="18" y="4"/>
                    <a:pt x="18" y="0"/>
                    <a:pt x="18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5" y="4"/>
                    <a:pt x="26" y="8"/>
                    <a:pt x="21" y="12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7" name="Freeform 1006">
              <a:extLst>
                <a:ext uri="{FF2B5EF4-FFF2-40B4-BE49-F238E27FC236}">
                  <a16:creationId xmlns:a16="http://schemas.microsoft.com/office/drawing/2014/main" id="{0DE5A38A-DF19-4198-BE91-A16B513977C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79950" y="5278438"/>
              <a:ext cx="236538" cy="138113"/>
            </a:xfrm>
            <a:custGeom>
              <a:avLst/>
              <a:gdLst>
                <a:gd name="T0" fmla="*/ 46 w 51"/>
                <a:gd name="T1" fmla="*/ 29 h 30"/>
                <a:gd name="T2" fmla="*/ 35 w 51"/>
                <a:gd name="T3" fmla="*/ 26 h 30"/>
                <a:gd name="T4" fmla="*/ 35 w 51"/>
                <a:gd name="T5" fmla="*/ 26 h 30"/>
                <a:gd name="T6" fmla="*/ 32 w 51"/>
                <a:gd name="T7" fmla="*/ 25 h 30"/>
                <a:gd name="T8" fmla="*/ 31 w 51"/>
                <a:gd name="T9" fmla="*/ 25 h 30"/>
                <a:gd name="T10" fmla="*/ 31 w 51"/>
                <a:gd name="T11" fmla="*/ 25 h 30"/>
                <a:gd name="T12" fmla="*/ 3 w 51"/>
                <a:gd name="T13" fmla="*/ 12 h 30"/>
                <a:gd name="T14" fmla="*/ 7 w 51"/>
                <a:gd name="T15" fmla="*/ 8 h 30"/>
                <a:gd name="T16" fmla="*/ 8 w 51"/>
                <a:gd name="T17" fmla="*/ 1 h 30"/>
                <a:gd name="T18" fmla="*/ 33 w 51"/>
                <a:gd name="T19" fmla="*/ 8 h 30"/>
                <a:gd name="T20" fmla="*/ 49 w 51"/>
                <a:gd name="T21" fmla="*/ 23 h 30"/>
                <a:gd name="T22" fmla="*/ 46 w 51"/>
                <a:gd name="T2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30">
                  <a:moveTo>
                    <a:pt x="46" y="29"/>
                  </a:moveTo>
                  <a:cubicBezTo>
                    <a:pt x="46" y="29"/>
                    <a:pt x="41" y="28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4" y="26"/>
                    <a:pt x="33" y="25"/>
                    <a:pt x="32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19" y="21"/>
                    <a:pt x="4" y="16"/>
                    <a:pt x="3" y="12"/>
                  </a:cubicBezTo>
                  <a:cubicBezTo>
                    <a:pt x="0" y="7"/>
                    <a:pt x="6" y="8"/>
                    <a:pt x="7" y="8"/>
                  </a:cubicBezTo>
                  <a:cubicBezTo>
                    <a:pt x="8" y="7"/>
                    <a:pt x="6" y="2"/>
                    <a:pt x="8" y="1"/>
                  </a:cubicBezTo>
                  <a:cubicBezTo>
                    <a:pt x="8" y="0"/>
                    <a:pt x="21" y="1"/>
                    <a:pt x="33" y="8"/>
                  </a:cubicBezTo>
                  <a:cubicBezTo>
                    <a:pt x="40" y="11"/>
                    <a:pt x="45" y="16"/>
                    <a:pt x="49" y="23"/>
                  </a:cubicBezTo>
                  <a:cubicBezTo>
                    <a:pt x="49" y="23"/>
                    <a:pt x="51" y="30"/>
                    <a:pt x="46" y="29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8" name="Freeform 1007">
              <a:extLst>
                <a:ext uri="{FF2B5EF4-FFF2-40B4-BE49-F238E27FC236}">
                  <a16:creationId xmlns:a16="http://schemas.microsoft.com/office/drawing/2014/main" id="{93C7F23F-CBFB-4803-9434-6040B194A0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250" y="5360988"/>
              <a:ext cx="92075" cy="130175"/>
            </a:xfrm>
            <a:custGeom>
              <a:avLst/>
              <a:gdLst>
                <a:gd name="T0" fmla="*/ 14 w 20"/>
                <a:gd name="T1" fmla="*/ 4 h 28"/>
                <a:gd name="T2" fmla="*/ 9 w 20"/>
                <a:gd name="T3" fmla="*/ 0 h 28"/>
                <a:gd name="T4" fmla="*/ 12 w 20"/>
                <a:gd name="T5" fmla="*/ 9 h 28"/>
                <a:gd name="T6" fmla="*/ 2 w 20"/>
                <a:gd name="T7" fmla="*/ 11 h 28"/>
                <a:gd name="T8" fmla="*/ 10 w 20"/>
                <a:gd name="T9" fmla="*/ 18 h 28"/>
                <a:gd name="T10" fmla="*/ 0 w 20"/>
                <a:gd name="T11" fmla="*/ 25 h 28"/>
                <a:gd name="T12" fmla="*/ 10 w 20"/>
                <a:gd name="T13" fmla="*/ 24 h 28"/>
                <a:gd name="T14" fmla="*/ 8 w 20"/>
                <a:gd name="T15" fmla="*/ 28 h 28"/>
                <a:gd name="T16" fmla="*/ 17 w 20"/>
                <a:gd name="T17" fmla="*/ 19 h 28"/>
                <a:gd name="T18" fmla="*/ 20 w 20"/>
                <a:gd name="T19" fmla="*/ 17 h 28"/>
                <a:gd name="T20" fmla="*/ 18 w 20"/>
                <a:gd name="T21" fmla="*/ 13 h 28"/>
                <a:gd name="T22" fmla="*/ 14 w 20"/>
                <a:gd name="T23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28">
                  <a:moveTo>
                    <a:pt x="14" y="4"/>
                  </a:moveTo>
                  <a:cubicBezTo>
                    <a:pt x="13" y="3"/>
                    <a:pt x="11" y="1"/>
                    <a:pt x="9" y="0"/>
                  </a:cubicBezTo>
                  <a:cubicBezTo>
                    <a:pt x="12" y="4"/>
                    <a:pt x="13" y="8"/>
                    <a:pt x="12" y="9"/>
                  </a:cubicBezTo>
                  <a:cubicBezTo>
                    <a:pt x="10" y="11"/>
                    <a:pt x="2" y="11"/>
                    <a:pt x="2" y="11"/>
                  </a:cubicBezTo>
                  <a:cubicBezTo>
                    <a:pt x="2" y="11"/>
                    <a:pt x="9" y="14"/>
                    <a:pt x="10" y="18"/>
                  </a:cubicBezTo>
                  <a:cubicBezTo>
                    <a:pt x="11" y="21"/>
                    <a:pt x="7" y="26"/>
                    <a:pt x="0" y="25"/>
                  </a:cubicBezTo>
                  <a:cubicBezTo>
                    <a:pt x="4" y="27"/>
                    <a:pt x="7" y="26"/>
                    <a:pt x="10" y="24"/>
                  </a:cubicBezTo>
                  <a:cubicBezTo>
                    <a:pt x="11" y="23"/>
                    <a:pt x="8" y="28"/>
                    <a:pt x="8" y="28"/>
                  </a:cubicBezTo>
                  <a:cubicBezTo>
                    <a:pt x="8" y="28"/>
                    <a:pt x="12" y="27"/>
                    <a:pt x="17" y="19"/>
                  </a:cubicBezTo>
                  <a:cubicBezTo>
                    <a:pt x="18" y="18"/>
                    <a:pt x="19" y="19"/>
                    <a:pt x="20" y="17"/>
                  </a:cubicBezTo>
                  <a:cubicBezTo>
                    <a:pt x="20" y="15"/>
                    <a:pt x="18" y="15"/>
                    <a:pt x="18" y="13"/>
                  </a:cubicBezTo>
                  <a:cubicBezTo>
                    <a:pt x="18" y="11"/>
                    <a:pt x="16" y="6"/>
                    <a:pt x="14" y="4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9" name="Freeform 1008">
              <a:extLst>
                <a:ext uri="{FF2B5EF4-FFF2-40B4-BE49-F238E27FC236}">
                  <a16:creationId xmlns:a16="http://schemas.microsoft.com/office/drawing/2014/main" id="{69FEC66A-BFF9-46C0-A4AD-885C8A412A9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56087" y="5421313"/>
              <a:ext cx="428625" cy="115888"/>
            </a:xfrm>
            <a:custGeom>
              <a:avLst/>
              <a:gdLst>
                <a:gd name="T0" fmla="*/ 1 w 93"/>
                <a:gd name="T1" fmla="*/ 2 h 25"/>
                <a:gd name="T2" fmla="*/ 92 w 93"/>
                <a:gd name="T3" fmla="*/ 0 h 25"/>
                <a:gd name="T4" fmla="*/ 93 w 93"/>
                <a:gd name="T5" fmla="*/ 6 h 25"/>
                <a:gd name="T6" fmla="*/ 0 w 93"/>
                <a:gd name="T7" fmla="*/ 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25">
                  <a:moveTo>
                    <a:pt x="1" y="2"/>
                  </a:moveTo>
                  <a:cubicBezTo>
                    <a:pt x="1" y="2"/>
                    <a:pt x="63" y="24"/>
                    <a:pt x="92" y="0"/>
                  </a:cubicBezTo>
                  <a:cubicBezTo>
                    <a:pt x="92" y="0"/>
                    <a:pt x="93" y="3"/>
                    <a:pt x="93" y="6"/>
                  </a:cubicBezTo>
                  <a:cubicBezTo>
                    <a:pt x="92" y="8"/>
                    <a:pt x="64" y="25"/>
                    <a:pt x="0" y="4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0" name="Freeform 1009">
              <a:extLst>
                <a:ext uri="{FF2B5EF4-FFF2-40B4-BE49-F238E27FC236}">
                  <a16:creationId xmlns:a16="http://schemas.microsoft.com/office/drawing/2014/main" id="{9D613464-E2B5-458D-81BD-4162ED65D4C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79950" y="5314950"/>
              <a:ext cx="101600" cy="101600"/>
            </a:xfrm>
            <a:custGeom>
              <a:avLst/>
              <a:gdLst>
                <a:gd name="T0" fmla="*/ 17 w 22"/>
                <a:gd name="T1" fmla="*/ 21 h 22"/>
                <a:gd name="T2" fmla="*/ 6 w 22"/>
                <a:gd name="T3" fmla="*/ 18 h 22"/>
                <a:gd name="T4" fmla="*/ 14 w 22"/>
                <a:gd name="T5" fmla="*/ 17 h 22"/>
                <a:gd name="T6" fmla="*/ 0 w 22"/>
                <a:gd name="T7" fmla="*/ 10 h 22"/>
                <a:gd name="T8" fmla="*/ 15 w 22"/>
                <a:gd name="T9" fmla="*/ 15 h 22"/>
                <a:gd name="T10" fmla="*/ 1 w 22"/>
                <a:gd name="T11" fmla="*/ 3 h 22"/>
                <a:gd name="T12" fmla="*/ 13 w 22"/>
                <a:gd name="T13" fmla="*/ 9 h 22"/>
                <a:gd name="T14" fmla="*/ 7 w 22"/>
                <a:gd name="T15" fmla="*/ 3 h 22"/>
                <a:gd name="T16" fmla="*/ 4 w 22"/>
                <a:gd name="T17" fmla="*/ 0 h 22"/>
                <a:gd name="T18" fmla="*/ 20 w 22"/>
                <a:gd name="T19" fmla="*/ 15 h 22"/>
                <a:gd name="T20" fmla="*/ 17 w 22"/>
                <a:gd name="T2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22">
                  <a:moveTo>
                    <a:pt x="17" y="21"/>
                  </a:moveTo>
                  <a:cubicBezTo>
                    <a:pt x="17" y="21"/>
                    <a:pt x="12" y="20"/>
                    <a:pt x="6" y="18"/>
                  </a:cubicBezTo>
                  <a:cubicBezTo>
                    <a:pt x="10" y="19"/>
                    <a:pt x="15" y="20"/>
                    <a:pt x="14" y="17"/>
                  </a:cubicBezTo>
                  <a:cubicBezTo>
                    <a:pt x="12" y="13"/>
                    <a:pt x="0" y="10"/>
                    <a:pt x="0" y="10"/>
                  </a:cubicBezTo>
                  <a:cubicBezTo>
                    <a:pt x="9" y="9"/>
                    <a:pt x="14" y="14"/>
                    <a:pt x="15" y="15"/>
                  </a:cubicBezTo>
                  <a:cubicBezTo>
                    <a:pt x="13" y="8"/>
                    <a:pt x="1" y="3"/>
                    <a:pt x="1" y="3"/>
                  </a:cubicBezTo>
                  <a:cubicBezTo>
                    <a:pt x="8" y="5"/>
                    <a:pt x="13" y="8"/>
                    <a:pt x="13" y="9"/>
                  </a:cubicBezTo>
                  <a:cubicBezTo>
                    <a:pt x="13" y="8"/>
                    <a:pt x="10" y="6"/>
                    <a:pt x="7" y="3"/>
                  </a:cubicBezTo>
                  <a:cubicBezTo>
                    <a:pt x="6" y="2"/>
                    <a:pt x="5" y="1"/>
                    <a:pt x="4" y="0"/>
                  </a:cubicBezTo>
                  <a:cubicBezTo>
                    <a:pt x="11" y="3"/>
                    <a:pt x="16" y="8"/>
                    <a:pt x="20" y="15"/>
                  </a:cubicBezTo>
                  <a:cubicBezTo>
                    <a:pt x="20" y="15"/>
                    <a:pt x="22" y="22"/>
                    <a:pt x="17" y="21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1" name="Freeform 1010">
              <a:extLst>
                <a:ext uri="{FF2B5EF4-FFF2-40B4-BE49-F238E27FC236}">
                  <a16:creationId xmlns:a16="http://schemas.microsoft.com/office/drawing/2014/main" id="{7076333D-AC49-4D06-B279-5D29BC5785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2437" y="4581525"/>
              <a:ext cx="166688" cy="311150"/>
            </a:xfrm>
            <a:custGeom>
              <a:avLst/>
              <a:gdLst>
                <a:gd name="T0" fmla="*/ 16 w 36"/>
                <a:gd name="T1" fmla="*/ 1 h 67"/>
                <a:gd name="T2" fmla="*/ 19 w 36"/>
                <a:gd name="T3" fmla="*/ 1 h 67"/>
                <a:gd name="T4" fmla="*/ 28 w 36"/>
                <a:gd name="T5" fmla="*/ 3 h 67"/>
                <a:gd name="T6" fmla="*/ 33 w 36"/>
                <a:gd name="T7" fmla="*/ 6 h 67"/>
                <a:gd name="T8" fmla="*/ 36 w 36"/>
                <a:gd name="T9" fmla="*/ 17 h 67"/>
                <a:gd name="T10" fmla="*/ 35 w 36"/>
                <a:gd name="T11" fmla="*/ 29 h 67"/>
                <a:gd name="T12" fmla="*/ 31 w 36"/>
                <a:gd name="T13" fmla="*/ 19 h 67"/>
                <a:gd name="T14" fmla="*/ 35 w 36"/>
                <a:gd name="T15" fmla="*/ 36 h 67"/>
                <a:gd name="T16" fmla="*/ 31 w 36"/>
                <a:gd name="T17" fmla="*/ 59 h 67"/>
                <a:gd name="T18" fmla="*/ 30 w 36"/>
                <a:gd name="T19" fmla="*/ 58 h 67"/>
                <a:gd name="T20" fmla="*/ 20 w 36"/>
                <a:gd name="T21" fmla="*/ 61 h 67"/>
                <a:gd name="T22" fmla="*/ 17 w 36"/>
                <a:gd name="T23" fmla="*/ 66 h 67"/>
                <a:gd name="T24" fmla="*/ 10 w 36"/>
                <a:gd name="T25" fmla="*/ 53 h 67"/>
                <a:gd name="T26" fmla="*/ 3 w 36"/>
                <a:gd name="T27" fmla="*/ 42 h 67"/>
                <a:gd name="T28" fmla="*/ 1 w 36"/>
                <a:gd name="T29" fmla="*/ 30 h 67"/>
                <a:gd name="T30" fmla="*/ 1 w 36"/>
                <a:gd name="T31" fmla="*/ 30 h 67"/>
                <a:gd name="T32" fmla="*/ 1 w 36"/>
                <a:gd name="T33" fmla="*/ 14 h 67"/>
                <a:gd name="T34" fmla="*/ 11 w 36"/>
                <a:gd name="T35" fmla="*/ 3 h 67"/>
                <a:gd name="T36" fmla="*/ 16 w 36"/>
                <a:gd name="T37" fmla="*/ 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67">
                  <a:moveTo>
                    <a:pt x="16" y="1"/>
                  </a:moveTo>
                  <a:cubicBezTo>
                    <a:pt x="17" y="1"/>
                    <a:pt x="18" y="1"/>
                    <a:pt x="19" y="1"/>
                  </a:cubicBezTo>
                  <a:cubicBezTo>
                    <a:pt x="21" y="1"/>
                    <a:pt x="24" y="1"/>
                    <a:pt x="28" y="3"/>
                  </a:cubicBezTo>
                  <a:cubicBezTo>
                    <a:pt x="29" y="3"/>
                    <a:pt x="31" y="4"/>
                    <a:pt x="33" y="6"/>
                  </a:cubicBezTo>
                  <a:cubicBezTo>
                    <a:pt x="35" y="7"/>
                    <a:pt x="36" y="11"/>
                    <a:pt x="36" y="17"/>
                  </a:cubicBezTo>
                  <a:cubicBezTo>
                    <a:pt x="36" y="20"/>
                    <a:pt x="36" y="25"/>
                    <a:pt x="35" y="29"/>
                  </a:cubicBezTo>
                  <a:cubicBezTo>
                    <a:pt x="33" y="24"/>
                    <a:pt x="32" y="20"/>
                    <a:pt x="31" y="19"/>
                  </a:cubicBezTo>
                  <a:cubicBezTo>
                    <a:pt x="33" y="23"/>
                    <a:pt x="34" y="29"/>
                    <a:pt x="35" y="36"/>
                  </a:cubicBezTo>
                  <a:cubicBezTo>
                    <a:pt x="34" y="44"/>
                    <a:pt x="32" y="53"/>
                    <a:pt x="31" y="59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26" y="53"/>
                    <a:pt x="23" y="57"/>
                    <a:pt x="20" y="61"/>
                  </a:cubicBezTo>
                  <a:cubicBezTo>
                    <a:pt x="19" y="64"/>
                    <a:pt x="18" y="67"/>
                    <a:pt x="17" y="66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3" y="42"/>
                    <a:pt x="2" y="36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24"/>
                    <a:pt x="0" y="18"/>
                    <a:pt x="1" y="14"/>
                  </a:cubicBezTo>
                  <a:cubicBezTo>
                    <a:pt x="4" y="7"/>
                    <a:pt x="10" y="3"/>
                    <a:pt x="11" y="3"/>
                  </a:cubicBezTo>
                  <a:cubicBezTo>
                    <a:pt x="12" y="2"/>
                    <a:pt x="13" y="0"/>
                    <a:pt x="16" y="1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2" name="Freeform 1011">
              <a:extLst>
                <a:ext uri="{FF2B5EF4-FFF2-40B4-BE49-F238E27FC236}">
                  <a16:creationId xmlns:a16="http://schemas.microsoft.com/office/drawing/2014/main" id="{5553D3FD-D0AC-4DCB-BBEE-D58AC5EE6370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1758950" y="4586288"/>
              <a:ext cx="125413" cy="120650"/>
            </a:xfrm>
            <a:custGeom>
              <a:avLst/>
              <a:gdLst>
                <a:gd name="T0" fmla="*/ 12 w 27"/>
                <a:gd name="T1" fmla="*/ 22 h 26"/>
                <a:gd name="T2" fmla="*/ 13 w 27"/>
                <a:gd name="T3" fmla="*/ 26 h 26"/>
                <a:gd name="T4" fmla="*/ 13 w 27"/>
                <a:gd name="T5" fmla="*/ 22 h 26"/>
                <a:gd name="T6" fmla="*/ 12 w 27"/>
                <a:gd name="T7" fmla="*/ 22 h 26"/>
                <a:gd name="T8" fmla="*/ 0 w 27"/>
                <a:gd name="T9" fmla="*/ 15 h 26"/>
                <a:gd name="T10" fmla="*/ 0 w 27"/>
                <a:gd name="T11" fmla="*/ 20 h 26"/>
                <a:gd name="T12" fmla="*/ 1 w 27"/>
                <a:gd name="T13" fmla="*/ 21 h 26"/>
                <a:gd name="T14" fmla="*/ 3 w 27"/>
                <a:gd name="T15" fmla="*/ 16 h 26"/>
                <a:gd name="T16" fmla="*/ 0 w 27"/>
                <a:gd name="T17" fmla="*/ 15 h 26"/>
                <a:gd name="T18" fmla="*/ 3 w 27"/>
                <a:gd name="T19" fmla="*/ 8 h 26"/>
                <a:gd name="T20" fmla="*/ 0 w 27"/>
                <a:gd name="T21" fmla="*/ 13 h 26"/>
                <a:gd name="T22" fmla="*/ 0 w 27"/>
                <a:gd name="T23" fmla="*/ 14 h 26"/>
                <a:gd name="T24" fmla="*/ 3 w 27"/>
                <a:gd name="T25" fmla="*/ 15 h 26"/>
                <a:gd name="T26" fmla="*/ 6 w 27"/>
                <a:gd name="T27" fmla="*/ 12 h 26"/>
                <a:gd name="T28" fmla="*/ 7 w 27"/>
                <a:gd name="T29" fmla="*/ 12 h 26"/>
                <a:gd name="T30" fmla="*/ 12 w 27"/>
                <a:gd name="T31" fmla="*/ 19 h 26"/>
                <a:gd name="T32" fmla="*/ 13 w 27"/>
                <a:gd name="T33" fmla="*/ 20 h 26"/>
                <a:gd name="T34" fmla="*/ 14 w 27"/>
                <a:gd name="T35" fmla="*/ 15 h 26"/>
                <a:gd name="T36" fmla="*/ 3 w 27"/>
                <a:gd name="T37" fmla="*/ 8 h 26"/>
                <a:gd name="T38" fmla="*/ 10 w 27"/>
                <a:gd name="T39" fmla="*/ 2 h 26"/>
                <a:gd name="T40" fmla="*/ 4 w 27"/>
                <a:gd name="T41" fmla="*/ 7 h 26"/>
                <a:gd name="T42" fmla="*/ 14 w 27"/>
                <a:gd name="T43" fmla="*/ 13 h 26"/>
                <a:gd name="T44" fmla="*/ 16 w 27"/>
                <a:gd name="T45" fmla="*/ 9 h 26"/>
                <a:gd name="T46" fmla="*/ 17 w 27"/>
                <a:gd name="T47" fmla="*/ 9 h 26"/>
                <a:gd name="T48" fmla="*/ 19 w 27"/>
                <a:gd name="T49" fmla="*/ 11 h 26"/>
                <a:gd name="T50" fmla="*/ 19 w 27"/>
                <a:gd name="T51" fmla="*/ 11 h 26"/>
                <a:gd name="T52" fmla="*/ 10 w 27"/>
                <a:gd name="T53" fmla="*/ 2 h 26"/>
                <a:gd name="T54" fmla="*/ 23 w 27"/>
                <a:gd name="T55" fmla="*/ 0 h 26"/>
                <a:gd name="T56" fmla="*/ 25 w 27"/>
                <a:gd name="T57" fmla="*/ 3 h 26"/>
                <a:gd name="T58" fmla="*/ 27 w 27"/>
                <a:gd name="T59" fmla="*/ 2 h 26"/>
                <a:gd name="T60" fmla="*/ 23 w 27"/>
                <a:gd name="T61" fmla="*/ 0 h 26"/>
                <a:gd name="T62" fmla="*/ 13 w 27"/>
                <a:gd name="T63" fmla="*/ 0 h 26"/>
                <a:gd name="T64" fmla="*/ 11 w 27"/>
                <a:gd name="T65" fmla="*/ 0 h 26"/>
                <a:gd name="T66" fmla="*/ 20 w 27"/>
                <a:gd name="T67" fmla="*/ 9 h 26"/>
                <a:gd name="T68" fmla="*/ 21 w 27"/>
                <a:gd name="T69" fmla="*/ 9 h 26"/>
                <a:gd name="T70" fmla="*/ 22 w 27"/>
                <a:gd name="T71" fmla="*/ 5 h 26"/>
                <a:gd name="T72" fmla="*/ 23 w 27"/>
                <a:gd name="T73" fmla="*/ 4 h 26"/>
                <a:gd name="T74" fmla="*/ 23 w 27"/>
                <a:gd name="T75" fmla="*/ 4 h 26"/>
                <a:gd name="T76" fmla="*/ 19 w 27"/>
                <a:gd name="T77" fmla="*/ 0 h 26"/>
                <a:gd name="T78" fmla="*/ 18 w 27"/>
                <a:gd name="T79" fmla="*/ 0 h 26"/>
                <a:gd name="T80" fmla="*/ 17 w 27"/>
                <a:gd name="T81" fmla="*/ 0 h 26"/>
                <a:gd name="T82" fmla="*/ 15 w 27"/>
                <a:gd name="T83" fmla="*/ 0 h 26"/>
                <a:gd name="T84" fmla="*/ 13 w 27"/>
                <a:gd name="T8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7" h="26">
                  <a:moveTo>
                    <a:pt x="12" y="22"/>
                  </a:moveTo>
                  <a:cubicBezTo>
                    <a:pt x="13" y="24"/>
                    <a:pt x="13" y="26"/>
                    <a:pt x="13" y="26"/>
                  </a:cubicBezTo>
                  <a:cubicBezTo>
                    <a:pt x="13" y="26"/>
                    <a:pt x="13" y="24"/>
                    <a:pt x="13" y="22"/>
                  </a:cubicBezTo>
                  <a:cubicBezTo>
                    <a:pt x="13" y="22"/>
                    <a:pt x="13" y="22"/>
                    <a:pt x="12" y="22"/>
                  </a:cubicBezTo>
                  <a:moveTo>
                    <a:pt x="0" y="15"/>
                  </a:moveTo>
                  <a:cubicBezTo>
                    <a:pt x="0" y="17"/>
                    <a:pt x="0" y="18"/>
                    <a:pt x="0" y="20"/>
                  </a:cubicBezTo>
                  <a:cubicBezTo>
                    <a:pt x="0" y="20"/>
                    <a:pt x="1" y="20"/>
                    <a:pt x="1" y="21"/>
                  </a:cubicBezTo>
                  <a:cubicBezTo>
                    <a:pt x="2" y="19"/>
                    <a:pt x="2" y="18"/>
                    <a:pt x="3" y="16"/>
                  </a:cubicBezTo>
                  <a:cubicBezTo>
                    <a:pt x="2" y="16"/>
                    <a:pt x="1" y="16"/>
                    <a:pt x="0" y="15"/>
                  </a:cubicBezTo>
                  <a:moveTo>
                    <a:pt x="3" y="8"/>
                  </a:moveTo>
                  <a:cubicBezTo>
                    <a:pt x="2" y="10"/>
                    <a:pt x="1" y="11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4"/>
                    <a:pt x="2" y="15"/>
                    <a:pt x="3" y="15"/>
                  </a:cubicBezTo>
                  <a:cubicBezTo>
                    <a:pt x="4" y="14"/>
                    <a:pt x="5" y="12"/>
                    <a:pt x="6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10" y="12"/>
                    <a:pt x="11" y="16"/>
                    <a:pt x="12" y="19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3" y="19"/>
                    <a:pt x="13" y="17"/>
                    <a:pt x="14" y="15"/>
                  </a:cubicBezTo>
                  <a:cubicBezTo>
                    <a:pt x="10" y="12"/>
                    <a:pt x="6" y="10"/>
                    <a:pt x="3" y="8"/>
                  </a:cubicBezTo>
                  <a:moveTo>
                    <a:pt x="10" y="2"/>
                  </a:moveTo>
                  <a:cubicBezTo>
                    <a:pt x="9" y="2"/>
                    <a:pt x="6" y="4"/>
                    <a:pt x="4" y="7"/>
                  </a:cubicBezTo>
                  <a:cubicBezTo>
                    <a:pt x="7" y="9"/>
                    <a:pt x="11" y="11"/>
                    <a:pt x="14" y="13"/>
                  </a:cubicBezTo>
                  <a:cubicBezTo>
                    <a:pt x="14" y="12"/>
                    <a:pt x="15" y="10"/>
                    <a:pt x="16" y="9"/>
                  </a:cubicBezTo>
                  <a:cubicBezTo>
                    <a:pt x="16" y="9"/>
                    <a:pt x="16" y="9"/>
                    <a:pt x="17" y="9"/>
                  </a:cubicBezTo>
                  <a:cubicBezTo>
                    <a:pt x="17" y="9"/>
                    <a:pt x="18" y="10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6" y="7"/>
                    <a:pt x="13" y="4"/>
                    <a:pt x="10" y="2"/>
                  </a:cubicBezTo>
                  <a:moveTo>
                    <a:pt x="23" y="0"/>
                  </a:moveTo>
                  <a:cubicBezTo>
                    <a:pt x="24" y="1"/>
                    <a:pt x="24" y="2"/>
                    <a:pt x="25" y="3"/>
                  </a:cubicBezTo>
                  <a:cubicBezTo>
                    <a:pt x="26" y="3"/>
                    <a:pt x="26" y="2"/>
                    <a:pt x="27" y="2"/>
                  </a:cubicBezTo>
                  <a:cubicBezTo>
                    <a:pt x="25" y="1"/>
                    <a:pt x="24" y="0"/>
                    <a:pt x="23" y="0"/>
                  </a:cubicBezTo>
                  <a:moveTo>
                    <a:pt x="13" y="0"/>
                  </a:moveTo>
                  <a:cubicBezTo>
                    <a:pt x="12" y="0"/>
                    <a:pt x="12" y="0"/>
                    <a:pt x="11" y="0"/>
                  </a:cubicBezTo>
                  <a:cubicBezTo>
                    <a:pt x="15" y="3"/>
                    <a:pt x="18" y="6"/>
                    <a:pt x="20" y="9"/>
                  </a:cubicBezTo>
                  <a:cubicBezTo>
                    <a:pt x="20" y="9"/>
                    <a:pt x="20" y="9"/>
                    <a:pt x="21" y="9"/>
                  </a:cubicBezTo>
                  <a:cubicBezTo>
                    <a:pt x="21" y="7"/>
                    <a:pt x="21" y="5"/>
                    <a:pt x="22" y="5"/>
                  </a:cubicBezTo>
                  <a:cubicBezTo>
                    <a:pt x="22" y="4"/>
                    <a:pt x="22" y="4"/>
                    <a:pt x="23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2" y="3"/>
                    <a:pt x="21" y="1"/>
                    <a:pt x="19" y="0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8" y="0"/>
                    <a:pt x="17" y="0"/>
                    <a:pt x="17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4" y="0"/>
                    <a:pt x="14" y="0"/>
                    <a:pt x="13" y="0"/>
                  </a:cubicBezTo>
                </a:path>
              </a:pathLst>
            </a:custGeom>
            <a:solidFill>
              <a:srgbClr val="FBE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3" name="Freeform 1012">
              <a:extLst>
                <a:ext uri="{FF2B5EF4-FFF2-40B4-BE49-F238E27FC236}">
                  <a16:creationId xmlns:a16="http://schemas.microsoft.com/office/drawing/2014/main" id="{5F1BD641-87D8-4127-BA56-6DDAEAFB065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98650" y="4757738"/>
              <a:ext cx="268288" cy="241300"/>
            </a:xfrm>
            <a:custGeom>
              <a:avLst/>
              <a:gdLst>
                <a:gd name="T0" fmla="*/ 27 w 58"/>
                <a:gd name="T1" fmla="*/ 1 h 52"/>
                <a:gd name="T2" fmla="*/ 27 w 58"/>
                <a:gd name="T3" fmla="*/ 1 h 52"/>
                <a:gd name="T4" fmla="*/ 28 w 58"/>
                <a:gd name="T5" fmla="*/ 1 h 52"/>
                <a:gd name="T6" fmla="*/ 54 w 58"/>
                <a:gd name="T7" fmla="*/ 11 h 52"/>
                <a:gd name="T8" fmla="*/ 58 w 58"/>
                <a:gd name="T9" fmla="*/ 50 h 52"/>
                <a:gd name="T10" fmla="*/ 15 w 58"/>
                <a:gd name="T11" fmla="*/ 38 h 52"/>
                <a:gd name="T12" fmla="*/ 15 w 58"/>
                <a:gd name="T13" fmla="*/ 38 h 52"/>
                <a:gd name="T14" fmla="*/ 3 w 58"/>
                <a:gd name="T15" fmla="*/ 26 h 52"/>
                <a:gd name="T16" fmla="*/ 2 w 58"/>
                <a:gd name="T17" fmla="*/ 22 h 52"/>
                <a:gd name="T18" fmla="*/ 8 w 58"/>
                <a:gd name="T19" fmla="*/ 15 h 52"/>
                <a:gd name="T20" fmla="*/ 9 w 58"/>
                <a:gd name="T21" fmla="*/ 7 h 52"/>
                <a:gd name="T22" fmla="*/ 27 w 58"/>
                <a:gd name="T23" fmla="*/ 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52">
                  <a:moveTo>
                    <a:pt x="27" y="1"/>
                  </a:moveTo>
                  <a:cubicBezTo>
                    <a:pt x="27" y="1"/>
                    <a:pt x="27" y="1"/>
                    <a:pt x="27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0"/>
                    <a:pt x="44" y="3"/>
                    <a:pt x="54" y="11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8" y="50"/>
                    <a:pt x="35" y="52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1" y="35"/>
                    <a:pt x="7" y="31"/>
                    <a:pt x="3" y="26"/>
                  </a:cubicBezTo>
                  <a:cubicBezTo>
                    <a:pt x="3" y="26"/>
                    <a:pt x="0" y="25"/>
                    <a:pt x="2" y="22"/>
                  </a:cubicBezTo>
                  <a:cubicBezTo>
                    <a:pt x="4" y="18"/>
                    <a:pt x="8" y="18"/>
                    <a:pt x="8" y="15"/>
                  </a:cubicBezTo>
                  <a:cubicBezTo>
                    <a:pt x="8" y="12"/>
                    <a:pt x="6" y="10"/>
                    <a:pt x="9" y="7"/>
                  </a:cubicBezTo>
                  <a:cubicBezTo>
                    <a:pt x="11" y="6"/>
                    <a:pt x="17" y="1"/>
                    <a:pt x="27" y="1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4" name="Freeform 1013">
              <a:extLst>
                <a:ext uri="{FF2B5EF4-FFF2-40B4-BE49-F238E27FC236}">
                  <a16:creationId xmlns:a16="http://schemas.microsoft.com/office/drawing/2014/main" id="{ACB926D5-CD4B-4C6F-A38F-1C6B317A3B9F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041525" y="4762500"/>
              <a:ext cx="120650" cy="171450"/>
            </a:xfrm>
            <a:custGeom>
              <a:avLst/>
              <a:gdLst>
                <a:gd name="T0" fmla="*/ 25 w 26"/>
                <a:gd name="T1" fmla="*/ 17 h 37"/>
                <a:gd name="T2" fmla="*/ 25 w 26"/>
                <a:gd name="T3" fmla="*/ 18 h 37"/>
                <a:gd name="T4" fmla="*/ 25 w 26"/>
                <a:gd name="T5" fmla="*/ 18 h 37"/>
                <a:gd name="T6" fmla="*/ 25 w 26"/>
                <a:gd name="T7" fmla="*/ 17 h 37"/>
                <a:gd name="T8" fmla="*/ 17 w 26"/>
                <a:gd name="T9" fmla="*/ 5 h 37"/>
                <a:gd name="T10" fmla="*/ 19 w 26"/>
                <a:gd name="T11" fmla="*/ 8 h 37"/>
                <a:gd name="T12" fmla="*/ 26 w 26"/>
                <a:gd name="T13" fmla="*/ 6 h 37"/>
                <a:gd name="T14" fmla="*/ 25 w 26"/>
                <a:gd name="T15" fmla="*/ 6 h 37"/>
                <a:gd name="T16" fmla="*/ 17 w 26"/>
                <a:gd name="T17" fmla="*/ 5 h 37"/>
                <a:gd name="T18" fmla="*/ 14 w 26"/>
                <a:gd name="T19" fmla="*/ 2 h 37"/>
                <a:gd name="T20" fmla="*/ 8 w 26"/>
                <a:gd name="T21" fmla="*/ 6 h 37"/>
                <a:gd name="T22" fmla="*/ 6 w 26"/>
                <a:gd name="T23" fmla="*/ 9 h 37"/>
                <a:gd name="T24" fmla="*/ 7 w 26"/>
                <a:gd name="T25" fmla="*/ 14 h 37"/>
                <a:gd name="T26" fmla="*/ 7 w 26"/>
                <a:gd name="T27" fmla="*/ 14 h 37"/>
                <a:gd name="T28" fmla="*/ 1 w 26"/>
                <a:gd name="T29" fmla="*/ 21 h 37"/>
                <a:gd name="T30" fmla="*/ 0 w 26"/>
                <a:gd name="T31" fmla="*/ 22 h 37"/>
                <a:gd name="T32" fmla="*/ 2 w 26"/>
                <a:gd name="T33" fmla="*/ 25 h 37"/>
                <a:gd name="T34" fmla="*/ 14 w 26"/>
                <a:gd name="T35" fmla="*/ 37 h 37"/>
                <a:gd name="T36" fmla="*/ 7 w 26"/>
                <a:gd name="T37" fmla="*/ 24 h 37"/>
                <a:gd name="T38" fmla="*/ 9 w 26"/>
                <a:gd name="T39" fmla="*/ 23 h 37"/>
                <a:gd name="T40" fmla="*/ 20 w 26"/>
                <a:gd name="T41" fmla="*/ 28 h 37"/>
                <a:gd name="T42" fmla="*/ 12 w 26"/>
                <a:gd name="T43" fmla="*/ 16 h 37"/>
                <a:gd name="T44" fmla="*/ 15 w 26"/>
                <a:gd name="T45" fmla="*/ 15 h 37"/>
                <a:gd name="T46" fmla="*/ 22 w 26"/>
                <a:gd name="T47" fmla="*/ 16 h 37"/>
                <a:gd name="T48" fmla="*/ 21 w 26"/>
                <a:gd name="T49" fmla="*/ 15 h 37"/>
                <a:gd name="T50" fmla="*/ 15 w 26"/>
                <a:gd name="T51" fmla="*/ 10 h 37"/>
                <a:gd name="T52" fmla="*/ 17 w 26"/>
                <a:gd name="T53" fmla="*/ 9 h 37"/>
                <a:gd name="T54" fmla="*/ 14 w 26"/>
                <a:gd name="T55" fmla="*/ 2 h 37"/>
                <a:gd name="T56" fmla="*/ 26 w 26"/>
                <a:gd name="T57" fmla="*/ 0 h 37"/>
                <a:gd name="T58" fmla="*/ 16 w 26"/>
                <a:gd name="T59" fmla="*/ 2 h 37"/>
                <a:gd name="T60" fmla="*/ 17 w 26"/>
                <a:gd name="T61" fmla="*/ 4 h 37"/>
                <a:gd name="T62" fmla="*/ 17 w 26"/>
                <a:gd name="T63" fmla="*/ 4 h 37"/>
                <a:gd name="T64" fmla="*/ 26 w 26"/>
                <a:gd name="T6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37">
                  <a:moveTo>
                    <a:pt x="25" y="17"/>
                  </a:moveTo>
                  <a:cubicBezTo>
                    <a:pt x="25" y="17"/>
                    <a:pt x="25" y="17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7"/>
                  </a:cubicBezTo>
                  <a:moveTo>
                    <a:pt x="17" y="5"/>
                  </a:moveTo>
                  <a:cubicBezTo>
                    <a:pt x="18" y="6"/>
                    <a:pt x="18" y="7"/>
                    <a:pt x="19" y="8"/>
                  </a:cubicBezTo>
                  <a:cubicBezTo>
                    <a:pt x="22" y="7"/>
                    <a:pt x="26" y="6"/>
                    <a:pt x="26" y="6"/>
                  </a:cubicBezTo>
                  <a:cubicBezTo>
                    <a:pt x="26" y="6"/>
                    <a:pt x="26" y="6"/>
                    <a:pt x="25" y="6"/>
                  </a:cubicBezTo>
                  <a:cubicBezTo>
                    <a:pt x="23" y="6"/>
                    <a:pt x="19" y="6"/>
                    <a:pt x="17" y="5"/>
                  </a:cubicBezTo>
                  <a:moveTo>
                    <a:pt x="14" y="2"/>
                  </a:moveTo>
                  <a:cubicBezTo>
                    <a:pt x="11" y="4"/>
                    <a:pt x="9" y="5"/>
                    <a:pt x="8" y="6"/>
                  </a:cubicBezTo>
                  <a:cubicBezTo>
                    <a:pt x="7" y="8"/>
                    <a:pt x="6" y="8"/>
                    <a:pt x="6" y="9"/>
                  </a:cubicBezTo>
                  <a:cubicBezTo>
                    <a:pt x="6" y="11"/>
                    <a:pt x="7" y="12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7"/>
                    <a:pt x="3" y="17"/>
                    <a:pt x="1" y="21"/>
                  </a:cubicBezTo>
                  <a:cubicBezTo>
                    <a:pt x="0" y="21"/>
                    <a:pt x="0" y="22"/>
                    <a:pt x="0" y="22"/>
                  </a:cubicBezTo>
                  <a:cubicBezTo>
                    <a:pt x="0" y="25"/>
                    <a:pt x="2" y="25"/>
                    <a:pt x="2" y="25"/>
                  </a:cubicBezTo>
                  <a:cubicBezTo>
                    <a:pt x="6" y="30"/>
                    <a:pt x="10" y="34"/>
                    <a:pt x="14" y="37"/>
                  </a:cubicBezTo>
                  <a:cubicBezTo>
                    <a:pt x="13" y="36"/>
                    <a:pt x="6" y="28"/>
                    <a:pt x="7" y="24"/>
                  </a:cubicBezTo>
                  <a:cubicBezTo>
                    <a:pt x="8" y="23"/>
                    <a:pt x="8" y="23"/>
                    <a:pt x="9" y="23"/>
                  </a:cubicBezTo>
                  <a:cubicBezTo>
                    <a:pt x="13" y="23"/>
                    <a:pt x="19" y="28"/>
                    <a:pt x="20" y="28"/>
                  </a:cubicBezTo>
                  <a:cubicBezTo>
                    <a:pt x="19" y="27"/>
                    <a:pt x="11" y="19"/>
                    <a:pt x="12" y="16"/>
                  </a:cubicBezTo>
                  <a:cubicBezTo>
                    <a:pt x="13" y="15"/>
                    <a:pt x="14" y="15"/>
                    <a:pt x="15" y="15"/>
                  </a:cubicBezTo>
                  <a:cubicBezTo>
                    <a:pt x="17" y="15"/>
                    <a:pt x="19" y="16"/>
                    <a:pt x="22" y="16"/>
                  </a:cubicBezTo>
                  <a:cubicBezTo>
                    <a:pt x="21" y="16"/>
                    <a:pt x="21" y="16"/>
                    <a:pt x="21" y="15"/>
                  </a:cubicBezTo>
                  <a:cubicBezTo>
                    <a:pt x="18" y="14"/>
                    <a:pt x="15" y="11"/>
                    <a:pt x="15" y="10"/>
                  </a:cubicBezTo>
                  <a:cubicBezTo>
                    <a:pt x="15" y="10"/>
                    <a:pt x="16" y="9"/>
                    <a:pt x="17" y="9"/>
                  </a:cubicBezTo>
                  <a:cubicBezTo>
                    <a:pt x="16" y="7"/>
                    <a:pt x="15" y="5"/>
                    <a:pt x="14" y="2"/>
                  </a:cubicBezTo>
                  <a:moveTo>
                    <a:pt x="26" y="0"/>
                  </a:moveTo>
                  <a:cubicBezTo>
                    <a:pt x="22" y="0"/>
                    <a:pt x="19" y="1"/>
                    <a:pt x="16" y="2"/>
                  </a:cubicBezTo>
                  <a:cubicBezTo>
                    <a:pt x="16" y="2"/>
                    <a:pt x="17" y="3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8" y="1"/>
                    <a:pt x="24" y="0"/>
                    <a:pt x="26" y="0"/>
                  </a:cubicBezTo>
                </a:path>
              </a:pathLst>
            </a:custGeom>
            <a:solidFill>
              <a:srgbClr val="FBE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5" name="Freeform 1014">
              <a:extLst>
                <a:ext uri="{FF2B5EF4-FFF2-40B4-BE49-F238E27FC236}">
                  <a16:creationId xmlns:a16="http://schemas.microsoft.com/office/drawing/2014/main" id="{B1434229-29BC-42E5-BA75-E95EBF0CDF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63712" y="4660900"/>
              <a:ext cx="241300" cy="265113"/>
            </a:xfrm>
            <a:custGeom>
              <a:avLst/>
              <a:gdLst>
                <a:gd name="T0" fmla="*/ 3 w 52"/>
                <a:gd name="T1" fmla="*/ 6 h 57"/>
                <a:gd name="T2" fmla="*/ 22 w 52"/>
                <a:gd name="T3" fmla="*/ 39 h 57"/>
                <a:gd name="T4" fmla="*/ 52 w 52"/>
                <a:gd name="T5" fmla="*/ 55 h 57"/>
                <a:gd name="T6" fmla="*/ 49 w 52"/>
                <a:gd name="T7" fmla="*/ 57 h 57"/>
                <a:gd name="T8" fmla="*/ 3 w 52"/>
                <a:gd name="T9" fmla="*/ 6 h 57"/>
                <a:gd name="T10" fmla="*/ 3 w 52"/>
                <a:gd name="T11" fmla="*/ 6 h 57"/>
                <a:gd name="T12" fmla="*/ 1 w 52"/>
                <a:gd name="T13" fmla="*/ 2 h 57"/>
                <a:gd name="T14" fmla="*/ 5 w 52"/>
                <a:gd name="T15" fmla="*/ 3 h 57"/>
                <a:gd name="T16" fmla="*/ 3 w 52"/>
                <a:gd name="T17" fmla="*/ 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7">
                  <a:moveTo>
                    <a:pt x="3" y="6"/>
                  </a:moveTo>
                  <a:cubicBezTo>
                    <a:pt x="5" y="13"/>
                    <a:pt x="9" y="29"/>
                    <a:pt x="22" y="39"/>
                  </a:cubicBezTo>
                  <a:cubicBezTo>
                    <a:pt x="38" y="53"/>
                    <a:pt x="52" y="55"/>
                    <a:pt x="52" y="55"/>
                  </a:cubicBezTo>
                  <a:cubicBezTo>
                    <a:pt x="49" y="57"/>
                    <a:pt x="49" y="57"/>
                    <a:pt x="49" y="57"/>
                  </a:cubicBezTo>
                  <a:cubicBezTo>
                    <a:pt x="49" y="57"/>
                    <a:pt x="9" y="48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5"/>
                    <a:pt x="1" y="4"/>
                    <a:pt x="1" y="2"/>
                  </a:cubicBezTo>
                  <a:cubicBezTo>
                    <a:pt x="0" y="0"/>
                    <a:pt x="3" y="0"/>
                    <a:pt x="5" y="3"/>
                  </a:cubicBezTo>
                  <a:cubicBezTo>
                    <a:pt x="6" y="6"/>
                    <a:pt x="4" y="6"/>
                    <a:pt x="3" y="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6" name="Freeform 1015">
              <a:extLst>
                <a:ext uri="{FF2B5EF4-FFF2-40B4-BE49-F238E27FC236}">
                  <a16:creationId xmlns:a16="http://schemas.microsoft.com/office/drawing/2014/main" id="{224C10BD-58A1-4259-9430-CF98EC8424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17675" y="4605338"/>
              <a:ext cx="292100" cy="287338"/>
            </a:xfrm>
            <a:custGeom>
              <a:avLst/>
              <a:gdLst>
                <a:gd name="T0" fmla="*/ 59 w 63"/>
                <a:gd name="T1" fmla="*/ 62 h 62"/>
                <a:gd name="T2" fmla="*/ 63 w 63"/>
                <a:gd name="T3" fmla="*/ 61 h 62"/>
                <a:gd name="T4" fmla="*/ 5 w 63"/>
                <a:gd name="T5" fmla="*/ 7 h 62"/>
                <a:gd name="T6" fmla="*/ 3 w 63"/>
                <a:gd name="T7" fmla="*/ 2 h 62"/>
                <a:gd name="T8" fmla="*/ 4 w 63"/>
                <a:gd name="T9" fmla="*/ 7 h 62"/>
                <a:gd name="T10" fmla="*/ 4 w 63"/>
                <a:gd name="T11" fmla="*/ 7 h 62"/>
                <a:gd name="T12" fmla="*/ 18 w 63"/>
                <a:gd name="T13" fmla="*/ 30 h 62"/>
                <a:gd name="T14" fmla="*/ 59 w 63"/>
                <a:gd name="T15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62">
                  <a:moveTo>
                    <a:pt x="59" y="62"/>
                  </a:moveTo>
                  <a:cubicBezTo>
                    <a:pt x="63" y="61"/>
                    <a:pt x="63" y="61"/>
                    <a:pt x="63" y="61"/>
                  </a:cubicBezTo>
                  <a:cubicBezTo>
                    <a:pt x="63" y="61"/>
                    <a:pt x="18" y="41"/>
                    <a:pt x="5" y="7"/>
                  </a:cubicBezTo>
                  <a:cubicBezTo>
                    <a:pt x="5" y="7"/>
                    <a:pt x="6" y="3"/>
                    <a:pt x="3" y="2"/>
                  </a:cubicBezTo>
                  <a:cubicBezTo>
                    <a:pt x="1" y="0"/>
                    <a:pt x="0" y="5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6" y="12"/>
                    <a:pt x="11" y="21"/>
                    <a:pt x="18" y="30"/>
                  </a:cubicBezTo>
                  <a:cubicBezTo>
                    <a:pt x="29" y="43"/>
                    <a:pt x="52" y="58"/>
                    <a:pt x="59" y="6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7" name="Freeform 1016">
              <a:extLst>
                <a:ext uri="{FF2B5EF4-FFF2-40B4-BE49-F238E27FC236}">
                  <a16:creationId xmlns:a16="http://schemas.microsoft.com/office/drawing/2014/main" id="{19531417-75D2-48CF-A380-DC8DCA77E4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44650" y="4359275"/>
              <a:ext cx="360363" cy="519113"/>
            </a:xfrm>
            <a:custGeom>
              <a:avLst/>
              <a:gdLst>
                <a:gd name="T0" fmla="*/ 10 w 78"/>
                <a:gd name="T1" fmla="*/ 3 h 112"/>
                <a:gd name="T2" fmla="*/ 4 w 78"/>
                <a:gd name="T3" fmla="*/ 1 h 112"/>
                <a:gd name="T4" fmla="*/ 12 w 78"/>
                <a:gd name="T5" fmla="*/ 7 h 112"/>
                <a:gd name="T6" fmla="*/ 56 w 78"/>
                <a:gd name="T7" fmla="*/ 111 h 112"/>
                <a:gd name="T8" fmla="*/ 59 w 78"/>
                <a:gd name="T9" fmla="*/ 112 h 112"/>
                <a:gd name="T10" fmla="*/ 10 w 78"/>
                <a:gd name="T11" fmla="*/ 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112">
                  <a:moveTo>
                    <a:pt x="10" y="3"/>
                  </a:moveTo>
                  <a:cubicBezTo>
                    <a:pt x="8" y="2"/>
                    <a:pt x="6" y="0"/>
                    <a:pt x="4" y="1"/>
                  </a:cubicBezTo>
                  <a:cubicBezTo>
                    <a:pt x="0" y="3"/>
                    <a:pt x="8" y="11"/>
                    <a:pt x="12" y="7"/>
                  </a:cubicBezTo>
                  <a:cubicBezTo>
                    <a:pt x="77" y="28"/>
                    <a:pt x="56" y="110"/>
                    <a:pt x="56" y="111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1"/>
                    <a:pt x="78" y="24"/>
                    <a:pt x="10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8" name="Freeform 1017">
              <a:extLst>
                <a:ext uri="{FF2B5EF4-FFF2-40B4-BE49-F238E27FC236}">
                  <a16:creationId xmlns:a16="http://schemas.microsoft.com/office/drawing/2014/main" id="{9ACB7173-A04B-45AC-99B5-B6A848E978E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81162" y="4508500"/>
              <a:ext cx="379413" cy="449263"/>
            </a:xfrm>
            <a:custGeom>
              <a:avLst/>
              <a:gdLst>
                <a:gd name="T0" fmla="*/ 10 w 82"/>
                <a:gd name="T1" fmla="*/ 2 h 97"/>
                <a:gd name="T2" fmla="*/ 4 w 82"/>
                <a:gd name="T3" fmla="*/ 1 h 97"/>
                <a:gd name="T4" fmla="*/ 12 w 82"/>
                <a:gd name="T5" fmla="*/ 5 h 97"/>
                <a:gd name="T6" fmla="*/ 79 w 82"/>
                <a:gd name="T7" fmla="*/ 97 h 97"/>
                <a:gd name="T8" fmla="*/ 82 w 82"/>
                <a:gd name="T9" fmla="*/ 97 h 97"/>
                <a:gd name="T10" fmla="*/ 10 w 82"/>
                <a:gd name="T11" fmla="*/ 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97">
                  <a:moveTo>
                    <a:pt x="10" y="2"/>
                  </a:moveTo>
                  <a:cubicBezTo>
                    <a:pt x="8" y="1"/>
                    <a:pt x="6" y="0"/>
                    <a:pt x="4" y="1"/>
                  </a:cubicBezTo>
                  <a:cubicBezTo>
                    <a:pt x="0" y="4"/>
                    <a:pt x="10" y="10"/>
                    <a:pt x="12" y="5"/>
                  </a:cubicBezTo>
                  <a:cubicBezTo>
                    <a:pt x="81" y="11"/>
                    <a:pt x="79" y="96"/>
                    <a:pt x="79" y="97"/>
                  </a:cubicBezTo>
                  <a:cubicBezTo>
                    <a:pt x="82" y="97"/>
                    <a:pt x="82" y="97"/>
                    <a:pt x="82" y="97"/>
                  </a:cubicBezTo>
                  <a:cubicBezTo>
                    <a:pt x="82" y="96"/>
                    <a:pt x="81" y="7"/>
                    <a:pt x="10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9" name="Freeform 1018">
              <a:extLst>
                <a:ext uri="{FF2B5EF4-FFF2-40B4-BE49-F238E27FC236}">
                  <a16:creationId xmlns:a16="http://schemas.microsoft.com/office/drawing/2014/main" id="{54ABE186-FE5E-470B-B422-4F0345BA7D7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36725" y="4578350"/>
              <a:ext cx="415925" cy="449263"/>
            </a:xfrm>
            <a:custGeom>
              <a:avLst/>
              <a:gdLst>
                <a:gd name="T0" fmla="*/ 8 w 90"/>
                <a:gd name="T1" fmla="*/ 10 h 97"/>
                <a:gd name="T2" fmla="*/ 8 w 90"/>
                <a:gd name="T3" fmla="*/ 3 h 97"/>
                <a:gd name="T4" fmla="*/ 10 w 90"/>
                <a:gd name="T5" fmla="*/ 12 h 97"/>
                <a:gd name="T6" fmla="*/ 90 w 90"/>
                <a:gd name="T7" fmla="*/ 94 h 97"/>
                <a:gd name="T8" fmla="*/ 89 w 90"/>
                <a:gd name="T9" fmla="*/ 97 h 97"/>
                <a:gd name="T10" fmla="*/ 8 w 90"/>
                <a:gd name="T11" fmla="*/ 1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97">
                  <a:moveTo>
                    <a:pt x="8" y="10"/>
                  </a:moveTo>
                  <a:cubicBezTo>
                    <a:pt x="7" y="8"/>
                    <a:pt x="6" y="5"/>
                    <a:pt x="8" y="3"/>
                  </a:cubicBezTo>
                  <a:cubicBezTo>
                    <a:pt x="12" y="0"/>
                    <a:pt x="16" y="11"/>
                    <a:pt x="10" y="12"/>
                  </a:cubicBezTo>
                  <a:cubicBezTo>
                    <a:pt x="5" y="81"/>
                    <a:pt x="89" y="94"/>
                    <a:pt x="90" y="94"/>
                  </a:cubicBezTo>
                  <a:cubicBezTo>
                    <a:pt x="89" y="97"/>
                    <a:pt x="89" y="97"/>
                    <a:pt x="89" y="97"/>
                  </a:cubicBezTo>
                  <a:cubicBezTo>
                    <a:pt x="88" y="97"/>
                    <a:pt x="0" y="80"/>
                    <a:pt x="8" y="10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0" name="Freeform 1019">
              <a:extLst>
                <a:ext uri="{FF2B5EF4-FFF2-40B4-BE49-F238E27FC236}">
                  <a16:creationId xmlns:a16="http://schemas.microsoft.com/office/drawing/2014/main" id="{ABA88849-25CC-4A86-8184-EBB8DAAEA99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57375" y="4697413"/>
              <a:ext cx="285750" cy="284163"/>
            </a:xfrm>
            <a:custGeom>
              <a:avLst/>
              <a:gdLst>
                <a:gd name="T0" fmla="*/ 2 w 62"/>
                <a:gd name="T1" fmla="*/ 6 h 61"/>
                <a:gd name="T2" fmla="*/ 2 w 62"/>
                <a:gd name="T3" fmla="*/ 2 h 61"/>
                <a:gd name="T4" fmla="*/ 4 w 62"/>
                <a:gd name="T5" fmla="*/ 8 h 61"/>
                <a:gd name="T6" fmla="*/ 62 w 62"/>
                <a:gd name="T7" fmla="*/ 59 h 61"/>
                <a:gd name="T8" fmla="*/ 62 w 62"/>
                <a:gd name="T9" fmla="*/ 61 h 61"/>
                <a:gd name="T10" fmla="*/ 2 w 62"/>
                <a:gd name="T11" fmla="*/ 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61">
                  <a:moveTo>
                    <a:pt x="2" y="6"/>
                  </a:moveTo>
                  <a:cubicBezTo>
                    <a:pt x="1" y="5"/>
                    <a:pt x="0" y="3"/>
                    <a:pt x="2" y="2"/>
                  </a:cubicBezTo>
                  <a:cubicBezTo>
                    <a:pt x="4" y="0"/>
                    <a:pt x="7" y="7"/>
                    <a:pt x="4" y="8"/>
                  </a:cubicBezTo>
                  <a:cubicBezTo>
                    <a:pt x="4" y="55"/>
                    <a:pt x="61" y="59"/>
                    <a:pt x="62" y="59"/>
                  </a:cubicBezTo>
                  <a:cubicBezTo>
                    <a:pt x="62" y="61"/>
                    <a:pt x="62" y="61"/>
                    <a:pt x="62" y="61"/>
                  </a:cubicBezTo>
                  <a:cubicBezTo>
                    <a:pt x="61" y="61"/>
                    <a:pt x="1" y="55"/>
                    <a:pt x="2" y="6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1" name="Freeform 1020">
              <a:extLst>
                <a:ext uri="{FF2B5EF4-FFF2-40B4-BE49-F238E27FC236}">
                  <a16:creationId xmlns:a16="http://schemas.microsoft.com/office/drawing/2014/main" id="{57ECC3F0-67AC-4D08-BABD-9C0E153D10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62112" y="4484688"/>
              <a:ext cx="250825" cy="330200"/>
            </a:xfrm>
            <a:custGeom>
              <a:avLst/>
              <a:gdLst>
                <a:gd name="T0" fmla="*/ 7 w 54"/>
                <a:gd name="T1" fmla="*/ 2 h 71"/>
                <a:gd name="T2" fmla="*/ 3 w 54"/>
                <a:gd name="T3" fmla="*/ 1 h 71"/>
                <a:gd name="T4" fmla="*/ 8 w 54"/>
                <a:gd name="T5" fmla="*/ 4 h 71"/>
                <a:gd name="T6" fmla="*/ 47 w 54"/>
                <a:gd name="T7" fmla="*/ 71 h 71"/>
                <a:gd name="T8" fmla="*/ 50 w 54"/>
                <a:gd name="T9" fmla="*/ 71 h 71"/>
                <a:gd name="T10" fmla="*/ 7 w 54"/>
                <a:gd name="T11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71">
                  <a:moveTo>
                    <a:pt x="7" y="2"/>
                  </a:moveTo>
                  <a:cubicBezTo>
                    <a:pt x="6" y="1"/>
                    <a:pt x="4" y="0"/>
                    <a:pt x="3" y="1"/>
                  </a:cubicBezTo>
                  <a:cubicBezTo>
                    <a:pt x="0" y="3"/>
                    <a:pt x="6" y="8"/>
                    <a:pt x="8" y="4"/>
                  </a:cubicBezTo>
                  <a:cubicBezTo>
                    <a:pt x="54" y="13"/>
                    <a:pt x="47" y="71"/>
                    <a:pt x="47" y="71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0" y="71"/>
                    <a:pt x="54" y="10"/>
                    <a:pt x="7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2" name="Freeform 1021">
              <a:extLst>
                <a:ext uri="{FF2B5EF4-FFF2-40B4-BE49-F238E27FC236}">
                  <a16:creationId xmlns:a16="http://schemas.microsoft.com/office/drawing/2014/main" id="{FE6130F6-DAC2-462A-8F9C-232C6EACD1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14512" y="4694238"/>
              <a:ext cx="439738" cy="314325"/>
            </a:xfrm>
            <a:custGeom>
              <a:avLst/>
              <a:gdLst>
                <a:gd name="T0" fmla="*/ 3 w 95"/>
                <a:gd name="T1" fmla="*/ 8 h 68"/>
                <a:gd name="T2" fmla="*/ 1 w 95"/>
                <a:gd name="T3" fmla="*/ 3 h 68"/>
                <a:gd name="T4" fmla="*/ 5 w 95"/>
                <a:gd name="T5" fmla="*/ 10 h 68"/>
                <a:gd name="T6" fmla="*/ 94 w 95"/>
                <a:gd name="T7" fmla="*/ 52 h 68"/>
                <a:gd name="T8" fmla="*/ 95 w 95"/>
                <a:gd name="T9" fmla="*/ 55 h 68"/>
                <a:gd name="T10" fmla="*/ 3 w 95"/>
                <a:gd name="T11" fmla="*/ 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68">
                  <a:moveTo>
                    <a:pt x="3" y="8"/>
                  </a:moveTo>
                  <a:cubicBezTo>
                    <a:pt x="1" y="7"/>
                    <a:pt x="0" y="5"/>
                    <a:pt x="1" y="3"/>
                  </a:cubicBezTo>
                  <a:cubicBezTo>
                    <a:pt x="3" y="0"/>
                    <a:pt x="9" y="7"/>
                    <a:pt x="5" y="10"/>
                  </a:cubicBezTo>
                  <a:cubicBezTo>
                    <a:pt x="22" y="67"/>
                    <a:pt x="93" y="52"/>
                    <a:pt x="94" y="52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4" y="55"/>
                    <a:pt x="18" y="68"/>
                    <a:pt x="3" y="8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3" name="Freeform 1022">
              <a:extLst>
                <a:ext uri="{FF2B5EF4-FFF2-40B4-BE49-F238E27FC236}">
                  <a16:creationId xmlns:a16="http://schemas.microsoft.com/office/drawing/2014/main" id="{2A3E234B-A94A-4C7D-B3A7-1D9A9D33B30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800" y="4638675"/>
              <a:ext cx="282575" cy="304800"/>
            </a:xfrm>
            <a:custGeom>
              <a:avLst/>
              <a:gdLst>
                <a:gd name="T0" fmla="*/ 6 w 61"/>
                <a:gd name="T1" fmla="*/ 6 h 66"/>
                <a:gd name="T2" fmla="*/ 6 w 61"/>
                <a:gd name="T3" fmla="*/ 2 h 66"/>
                <a:gd name="T4" fmla="*/ 7 w 61"/>
                <a:gd name="T5" fmla="*/ 8 h 66"/>
                <a:gd name="T6" fmla="*/ 61 w 61"/>
                <a:gd name="T7" fmla="*/ 64 h 66"/>
                <a:gd name="T8" fmla="*/ 60 w 61"/>
                <a:gd name="T9" fmla="*/ 66 h 66"/>
                <a:gd name="T10" fmla="*/ 6 w 61"/>
                <a:gd name="T11" fmla="*/ 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66">
                  <a:moveTo>
                    <a:pt x="6" y="6"/>
                  </a:moveTo>
                  <a:cubicBezTo>
                    <a:pt x="5" y="4"/>
                    <a:pt x="5" y="3"/>
                    <a:pt x="6" y="2"/>
                  </a:cubicBezTo>
                  <a:cubicBezTo>
                    <a:pt x="8" y="0"/>
                    <a:pt x="11" y="7"/>
                    <a:pt x="7" y="8"/>
                  </a:cubicBezTo>
                  <a:cubicBezTo>
                    <a:pt x="3" y="54"/>
                    <a:pt x="60" y="63"/>
                    <a:pt x="61" y="64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60" y="66"/>
                    <a:pt x="0" y="54"/>
                    <a:pt x="6" y="6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4" name="Freeform 1023">
              <a:extLst>
                <a:ext uri="{FF2B5EF4-FFF2-40B4-BE49-F238E27FC236}">
                  <a16:creationId xmlns:a16="http://schemas.microsoft.com/office/drawing/2014/main" id="{FF6C73FC-6F1D-42BB-95C7-18AC9E51F5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12912" y="4586288"/>
              <a:ext cx="254000" cy="246063"/>
            </a:xfrm>
            <a:custGeom>
              <a:avLst/>
              <a:gdLst>
                <a:gd name="T0" fmla="*/ 6 w 55"/>
                <a:gd name="T1" fmla="*/ 3 h 53"/>
                <a:gd name="T2" fmla="*/ 38 w 55"/>
                <a:gd name="T3" fmla="*/ 22 h 53"/>
                <a:gd name="T4" fmla="*/ 53 w 55"/>
                <a:gd name="T5" fmla="*/ 53 h 53"/>
                <a:gd name="T6" fmla="*/ 55 w 55"/>
                <a:gd name="T7" fmla="*/ 50 h 53"/>
                <a:gd name="T8" fmla="*/ 6 w 55"/>
                <a:gd name="T9" fmla="*/ 2 h 53"/>
                <a:gd name="T10" fmla="*/ 6 w 55"/>
                <a:gd name="T11" fmla="*/ 2 h 53"/>
                <a:gd name="T12" fmla="*/ 2 w 55"/>
                <a:gd name="T13" fmla="*/ 0 h 53"/>
                <a:gd name="T14" fmla="*/ 3 w 55"/>
                <a:gd name="T15" fmla="*/ 4 h 53"/>
                <a:gd name="T16" fmla="*/ 6 w 55"/>
                <a:gd name="T17" fmla="*/ 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53">
                  <a:moveTo>
                    <a:pt x="6" y="3"/>
                  </a:moveTo>
                  <a:cubicBezTo>
                    <a:pt x="12" y="5"/>
                    <a:pt x="28" y="9"/>
                    <a:pt x="38" y="22"/>
                  </a:cubicBezTo>
                  <a:cubicBezTo>
                    <a:pt x="52" y="39"/>
                    <a:pt x="53" y="53"/>
                    <a:pt x="53" y="53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5" y="50"/>
                    <a:pt x="47" y="10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1"/>
                    <a:pt x="4" y="0"/>
                    <a:pt x="2" y="0"/>
                  </a:cubicBezTo>
                  <a:cubicBezTo>
                    <a:pt x="0" y="0"/>
                    <a:pt x="0" y="3"/>
                    <a:pt x="3" y="4"/>
                  </a:cubicBezTo>
                  <a:cubicBezTo>
                    <a:pt x="5" y="5"/>
                    <a:pt x="6" y="4"/>
                    <a:pt x="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5" name="Freeform 1024">
              <a:extLst>
                <a:ext uri="{FF2B5EF4-FFF2-40B4-BE49-F238E27FC236}">
                  <a16:creationId xmlns:a16="http://schemas.microsoft.com/office/drawing/2014/main" id="{332202FD-AB85-4080-81DB-700A1EF2FB2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08150" y="4665663"/>
              <a:ext cx="255588" cy="246063"/>
            </a:xfrm>
            <a:custGeom>
              <a:avLst/>
              <a:gdLst>
                <a:gd name="T0" fmla="*/ 6 w 55"/>
                <a:gd name="T1" fmla="*/ 3 h 53"/>
                <a:gd name="T2" fmla="*/ 38 w 55"/>
                <a:gd name="T3" fmla="*/ 22 h 53"/>
                <a:gd name="T4" fmla="*/ 53 w 55"/>
                <a:gd name="T5" fmla="*/ 53 h 53"/>
                <a:gd name="T6" fmla="*/ 55 w 55"/>
                <a:gd name="T7" fmla="*/ 50 h 53"/>
                <a:gd name="T8" fmla="*/ 6 w 55"/>
                <a:gd name="T9" fmla="*/ 2 h 53"/>
                <a:gd name="T10" fmla="*/ 5 w 55"/>
                <a:gd name="T11" fmla="*/ 2 h 53"/>
                <a:gd name="T12" fmla="*/ 2 w 55"/>
                <a:gd name="T13" fmla="*/ 0 h 53"/>
                <a:gd name="T14" fmla="*/ 3 w 55"/>
                <a:gd name="T15" fmla="*/ 4 h 53"/>
                <a:gd name="T16" fmla="*/ 6 w 55"/>
                <a:gd name="T17" fmla="*/ 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53">
                  <a:moveTo>
                    <a:pt x="6" y="3"/>
                  </a:moveTo>
                  <a:cubicBezTo>
                    <a:pt x="12" y="5"/>
                    <a:pt x="28" y="9"/>
                    <a:pt x="38" y="22"/>
                  </a:cubicBezTo>
                  <a:cubicBezTo>
                    <a:pt x="51" y="39"/>
                    <a:pt x="53" y="53"/>
                    <a:pt x="53" y="53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5" y="50"/>
                    <a:pt x="47" y="10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3" y="0"/>
                    <a:pt x="2" y="0"/>
                  </a:cubicBezTo>
                  <a:cubicBezTo>
                    <a:pt x="0" y="0"/>
                    <a:pt x="0" y="3"/>
                    <a:pt x="3" y="4"/>
                  </a:cubicBezTo>
                  <a:cubicBezTo>
                    <a:pt x="5" y="5"/>
                    <a:pt x="6" y="4"/>
                    <a:pt x="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6" name="Freeform 1025">
              <a:extLst>
                <a:ext uri="{FF2B5EF4-FFF2-40B4-BE49-F238E27FC236}">
                  <a16:creationId xmlns:a16="http://schemas.microsoft.com/office/drawing/2014/main" id="{162D0236-C6A4-43DD-AFF7-A009C4ABCB2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00212" y="4629150"/>
              <a:ext cx="271463" cy="227013"/>
            </a:xfrm>
            <a:custGeom>
              <a:avLst/>
              <a:gdLst>
                <a:gd name="T0" fmla="*/ 6 w 59"/>
                <a:gd name="T1" fmla="*/ 3 h 49"/>
                <a:gd name="T2" fmla="*/ 40 w 59"/>
                <a:gd name="T3" fmla="*/ 20 h 49"/>
                <a:gd name="T4" fmla="*/ 57 w 59"/>
                <a:gd name="T5" fmla="*/ 49 h 49"/>
                <a:gd name="T6" fmla="*/ 59 w 59"/>
                <a:gd name="T7" fmla="*/ 46 h 49"/>
                <a:gd name="T8" fmla="*/ 6 w 59"/>
                <a:gd name="T9" fmla="*/ 2 h 49"/>
                <a:gd name="T10" fmla="*/ 6 w 59"/>
                <a:gd name="T11" fmla="*/ 2 h 49"/>
                <a:gd name="T12" fmla="*/ 2 w 59"/>
                <a:gd name="T13" fmla="*/ 1 h 49"/>
                <a:gd name="T14" fmla="*/ 3 w 59"/>
                <a:gd name="T15" fmla="*/ 5 h 49"/>
                <a:gd name="T16" fmla="*/ 6 w 59"/>
                <a:gd name="T17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49">
                  <a:moveTo>
                    <a:pt x="6" y="3"/>
                  </a:moveTo>
                  <a:cubicBezTo>
                    <a:pt x="13" y="4"/>
                    <a:pt x="29" y="7"/>
                    <a:pt x="40" y="20"/>
                  </a:cubicBezTo>
                  <a:cubicBezTo>
                    <a:pt x="55" y="36"/>
                    <a:pt x="57" y="49"/>
                    <a:pt x="57" y="49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48" y="7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4" y="1"/>
                    <a:pt x="2" y="1"/>
                  </a:cubicBezTo>
                  <a:cubicBezTo>
                    <a:pt x="0" y="0"/>
                    <a:pt x="0" y="3"/>
                    <a:pt x="3" y="5"/>
                  </a:cubicBezTo>
                  <a:cubicBezTo>
                    <a:pt x="6" y="5"/>
                    <a:pt x="6" y="4"/>
                    <a:pt x="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7" name="Freeform 1026">
              <a:extLst>
                <a:ext uri="{FF2B5EF4-FFF2-40B4-BE49-F238E27FC236}">
                  <a16:creationId xmlns:a16="http://schemas.microsoft.com/office/drawing/2014/main" id="{F3B85CD4-61EA-4839-AE2D-C7E4001920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12912" y="4489450"/>
              <a:ext cx="273050" cy="227013"/>
            </a:xfrm>
            <a:custGeom>
              <a:avLst/>
              <a:gdLst>
                <a:gd name="T0" fmla="*/ 6 w 59"/>
                <a:gd name="T1" fmla="*/ 3 h 49"/>
                <a:gd name="T2" fmla="*/ 40 w 59"/>
                <a:gd name="T3" fmla="*/ 20 h 49"/>
                <a:gd name="T4" fmla="*/ 58 w 59"/>
                <a:gd name="T5" fmla="*/ 49 h 49"/>
                <a:gd name="T6" fmla="*/ 59 w 59"/>
                <a:gd name="T7" fmla="*/ 46 h 49"/>
                <a:gd name="T8" fmla="*/ 6 w 59"/>
                <a:gd name="T9" fmla="*/ 2 h 49"/>
                <a:gd name="T10" fmla="*/ 6 w 59"/>
                <a:gd name="T11" fmla="*/ 2 h 49"/>
                <a:gd name="T12" fmla="*/ 2 w 59"/>
                <a:gd name="T13" fmla="*/ 0 h 49"/>
                <a:gd name="T14" fmla="*/ 4 w 59"/>
                <a:gd name="T15" fmla="*/ 5 h 49"/>
                <a:gd name="T16" fmla="*/ 6 w 59"/>
                <a:gd name="T17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49">
                  <a:moveTo>
                    <a:pt x="6" y="3"/>
                  </a:moveTo>
                  <a:cubicBezTo>
                    <a:pt x="13" y="4"/>
                    <a:pt x="29" y="7"/>
                    <a:pt x="40" y="20"/>
                  </a:cubicBezTo>
                  <a:cubicBezTo>
                    <a:pt x="55" y="36"/>
                    <a:pt x="58" y="49"/>
                    <a:pt x="58" y="49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48" y="7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4" y="1"/>
                    <a:pt x="2" y="0"/>
                  </a:cubicBezTo>
                  <a:cubicBezTo>
                    <a:pt x="1" y="0"/>
                    <a:pt x="0" y="3"/>
                    <a:pt x="4" y="5"/>
                  </a:cubicBezTo>
                  <a:cubicBezTo>
                    <a:pt x="6" y="5"/>
                    <a:pt x="6" y="4"/>
                    <a:pt x="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8" name="Freeform 1027">
              <a:extLst>
                <a:ext uri="{FF2B5EF4-FFF2-40B4-BE49-F238E27FC236}">
                  <a16:creationId xmlns:a16="http://schemas.microsoft.com/office/drawing/2014/main" id="{1D582878-4E09-4E5A-B578-8E13A809CC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31962" y="4679950"/>
              <a:ext cx="319088" cy="217488"/>
            </a:xfrm>
            <a:custGeom>
              <a:avLst/>
              <a:gdLst>
                <a:gd name="T0" fmla="*/ 5 w 69"/>
                <a:gd name="T1" fmla="*/ 7 h 47"/>
                <a:gd name="T2" fmla="*/ 34 w 69"/>
                <a:gd name="T3" fmla="*/ 35 h 47"/>
                <a:gd name="T4" fmla="*/ 69 w 69"/>
                <a:gd name="T5" fmla="*/ 42 h 47"/>
                <a:gd name="T6" fmla="*/ 67 w 69"/>
                <a:gd name="T7" fmla="*/ 44 h 47"/>
                <a:gd name="T8" fmla="*/ 4 w 69"/>
                <a:gd name="T9" fmla="*/ 7 h 47"/>
                <a:gd name="T10" fmla="*/ 4 w 69"/>
                <a:gd name="T11" fmla="*/ 7 h 47"/>
                <a:gd name="T12" fmla="*/ 1 w 69"/>
                <a:gd name="T13" fmla="*/ 4 h 47"/>
                <a:gd name="T14" fmla="*/ 6 w 69"/>
                <a:gd name="T15" fmla="*/ 3 h 47"/>
                <a:gd name="T16" fmla="*/ 5 w 69"/>
                <a:gd name="T17" fmla="*/ 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47">
                  <a:moveTo>
                    <a:pt x="5" y="7"/>
                  </a:moveTo>
                  <a:cubicBezTo>
                    <a:pt x="9" y="13"/>
                    <a:pt x="18" y="28"/>
                    <a:pt x="34" y="35"/>
                  </a:cubicBezTo>
                  <a:cubicBezTo>
                    <a:pt x="55" y="44"/>
                    <a:pt x="69" y="42"/>
                    <a:pt x="69" y="42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24" y="4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6"/>
                    <a:pt x="2" y="5"/>
                    <a:pt x="1" y="4"/>
                  </a:cubicBezTo>
                  <a:cubicBezTo>
                    <a:pt x="0" y="2"/>
                    <a:pt x="3" y="0"/>
                    <a:pt x="6" y="3"/>
                  </a:cubicBezTo>
                  <a:cubicBezTo>
                    <a:pt x="7" y="5"/>
                    <a:pt x="6" y="6"/>
                    <a:pt x="5" y="7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9" name="Freeform 1028">
              <a:extLst>
                <a:ext uri="{FF2B5EF4-FFF2-40B4-BE49-F238E27FC236}">
                  <a16:creationId xmlns:a16="http://schemas.microsoft.com/office/drawing/2014/main" id="{0216222A-02A7-4E19-A759-E67CD2F6EB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51012" y="4916488"/>
              <a:ext cx="466725" cy="198438"/>
            </a:xfrm>
            <a:custGeom>
              <a:avLst/>
              <a:gdLst>
                <a:gd name="T0" fmla="*/ 55 w 101"/>
                <a:gd name="T1" fmla="*/ 4 h 43"/>
                <a:gd name="T2" fmla="*/ 56 w 101"/>
                <a:gd name="T3" fmla="*/ 4 h 43"/>
                <a:gd name="T4" fmla="*/ 56 w 101"/>
                <a:gd name="T5" fmla="*/ 4 h 43"/>
                <a:gd name="T6" fmla="*/ 56 w 101"/>
                <a:gd name="T7" fmla="*/ 4 h 43"/>
                <a:gd name="T8" fmla="*/ 60 w 101"/>
                <a:gd name="T9" fmla="*/ 5 h 43"/>
                <a:gd name="T10" fmla="*/ 101 w 101"/>
                <a:gd name="T11" fmla="*/ 26 h 43"/>
                <a:gd name="T12" fmla="*/ 101 w 101"/>
                <a:gd name="T13" fmla="*/ 29 h 43"/>
                <a:gd name="T14" fmla="*/ 63 w 101"/>
                <a:gd name="T15" fmla="*/ 39 h 43"/>
                <a:gd name="T16" fmla="*/ 31 w 101"/>
                <a:gd name="T17" fmla="*/ 43 h 43"/>
                <a:gd name="T18" fmla="*/ 31 w 101"/>
                <a:gd name="T19" fmla="*/ 43 h 43"/>
                <a:gd name="T20" fmla="*/ 27 w 101"/>
                <a:gd name="T21" fmla="*/ 43 h 43"/>
                <a:gd name="T22" fmla="*/ 27 w 101"/>
                <a:gd name="T23" fmla="*/ 43 h 43"/>
                <a:gd name="T24" fmla="*/ 3 w 101"/>
                <a:gd name="T25" fmla="*/ 37 h 43"/>
                <a:gd name="T26" fmla="*/ 3 w 101"/>
                <a:gd name="T27" fmla="*/ 33 h 43"/>
                <a:gd name="T28" fmla="*/ 6 w 101"/>
                <a:gd name="T29" fmla="*/ 27 h 43"/>
                <a:gd name="T30" fmla="*/ 9 w 101"/>
                <a:gd name="T31" fmla="*/ 21 h 43"/>
                <a:gd name="T32" fmla="*/ 20 w 101"/>
                <a:gd name="T33" fmla="*/ 11 h 43"/>
                <a:gd name="T34" fmla="*/ 20 w 101"/>
                <a:gd name="T35" fmla="*/ 11 h 43"/>
                <a:gd name="T36" fmla="*/ 55 w 101"/>
                <a:gd name="T37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1" h="43">
                  <a:moveTo>
                    <a:pt x="55" y="4"/>
                  </a:move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7" y="4"/>
                    <a:pt x="59" y="4"/>
                    <a:pt x="60" y="5"/>
                  </a:cubicBezTo>
                  <a:cubicBezTo>
                    <a:pt x="90" y="14"/>
                    <a:pt x="89" y="24"/>
                    <a:pt x="101" y="26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9"/>
                    <a:pt x="82" y="33"/>
                    <a:pt x="63" y="39"/>
                  </a:cubicBezTo>
                  <a:cubicBezTo>
                    <a:pt x="54" y="42"/>
                    <a:pt x="42" y="43"/>
                    <a:pt x="31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29" y="43"/>
                    <a:pt x="28" y="43"/>
                    <a:pt x="27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17" y="42"/>
                    <a:pt x="9" y="40"/>
                    <a:pt x="3" y="37"/>
                  </a:cubicBezTo>
                  <a:cubicBezTo>
                    <a:pt x="3" y="37"/>
                    <a:pt x="0" y="36"/>
                    <a:pt x="3" y="33"/>
                  </a:cubicBezTo>
                  <a:cubicBezTo>
                    <a:pt x="7" y="30"/>
                    <a:pt x="6" y="28"/>
                    <a:pt x="6" y="27"/>
                  </a:cubicBezTo>
                  <a:cubicBezTo>
                    <a:pt x="5" y="25"/>
                    <a:pt x="5" y="25"/>
                    <a:pt x="9" y="21"/>
                  </a:cubicBezTo>
                  <a:cubicBezTo>
                    <a:pt x="10" y="19"/>
                    <a:pt x="14" y="15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8" y="5"/>
                    <a:pt x="40" y="0"/>
                    <a:pt x="55" y="4"/>
                  </a:cubicBezTo>
                </a:path>
              </a:pathLst>
            </a:custGeom>
            <a:solidFill>
              <a:srgbClr val="FFD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" name="Freeform 1029">
              <a:extLst>
                <a:ext uri="{FF2B5EF4-FFF2-40B4-BE49-F238E27FC236}">
                  <a16:creationId xmlns:a16="http://schemas.microsoft.com/office/drawing/2014/main" id="{6C3173C1-4763-45E8-A3F6-FBFA1CFE269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51012" y="4933950"/>
              <a:ext cx="322263" cy="180975"/>
            </a:xfrm>
            <a:custGeom>
              <a:avLst/>
              <a:gdLst>
                <a:gd name="T0" fmla="*/ 25 w 70"/>
                <a:gd name="T1" fmla="*/ 0 h 39"/>
                <a:gd name="T2" fmla="*/ 29 w 70"/>
                <a:gd name="T3" fmla="*/ 1 h 39"/>
                <a:gd name="T4" fmla="*/ 70 w 70"/>
                <a:gd name="T5" fmla="*/ 22 h 39"/>
                <a:gd name="T6" fmla="*/ 70 w 70"/>
                <a:gd name="T7" fmla="*/ 25 h 39"/>
                <a:gd name="T8" fmla="*/ 32 w 70"/>
                <a:gd name="T9" fmla="*/ 35 h 39"/>
                <a:gd name="T10" fmla="*/ 0 w 70"/>
                <a:gd name="T11" fmla="*/ 39 h 39"/>
                <a:gd name="T12" fmla="*/ 34 w 70"/>
                <a:gd name="T13" fmla="*/ 30 h 39"/>
                <a:gd name="T14" fmla="*/ 29 w 70"/>
                <a:gd name="T15" fmla="*/ 28 h 39"/>
                <a:gd name="T16" fmla="*/ 12 w 70"/>
                <a:gd name="T17" fmla="*/ 27 h 39"/>
                <a:gd name="T18" fmla="*/ 40 w 70"/>
                <a:gd name="T19" fmla="*/ 21 h 39"/>
                <a:gd name="T20" fmla="*/ 19 w 70"/>
                <a:gd name="T21" fmla="*/ 16 h 39"/>
                <a:gd name="T22" fmla="*/ 46 w 70"/>
                <a:gd name="T23" fmla="*/ 11 h 39"/>
                <a:gd name="T24" fmla="*/ 25 w 70"/>
                <a:gd name="T2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39">
                  <a:moveTo>
                    <a:pt x="25" y="0"/>
                  </a:moveTo>
                  <a:cubicBezTo>
                    <a:pt x="26" y="0"/>
                    <a:pt x="28" y="0"/>
                    <a:pt x="29" y="1"/>
                  </a:cubicBezTo>
                  <a:cubicBezTo>
                    <a:pt x="59" y="10"/>
                    <a:pt x="58" y="20"/>
                    <a:pt x="70" y="22"/>
                  </a:cubicBezTo>
                  <a:cubicBezTo>
                    <a:pt x="70" y="25"/>
                    <a:pt x="70" y="25"/>
                    <a:pt x="70" y="25"/>
                  </a:cubicBezTo>
                  <a:cubicBezTo>
                    <a:pt x="70" y="25"/>
                    <a:pt x="51" y="29"/>
                    <a:pt x="32" y="35"/>
                  </a:cubicBezTo>
                  <a:cubicBezTo>
                    <a:pt x="23" y="38"/>
                    <a:pt x="11" y="39"/>
                    <a:pt x="0" y="39"/>
                  </a:cubicBezTo>
                  <a:cubicBezTo>
                    <a:pt x="2" y="39"/>
                    <a:pt x="31" y="36"/>
                    <a:pt x="34" y="30"/>
                  </a:cubicBezTo>
                  <a:cubicBezTo>
                    <a:pt x="36" y="27"/>
                    <a:pt x="33" y="28"/>
                    <a:pt x="29" y="28"/>
                  </a:cubicBezTo>
                  <a:cubicBezTo>
                    <a:pt x="24" y="29"/>
                    <a:pt x="19" y="29"/>
                    <a:pt x="12" y="27"/>
                  </a:cubicBezTo>
                  <a:cubicBezTo>
                    <a:pt x="12" y="27"/>
                    <a:pt x="39" y="26"/>
                    <a:pt x="40" y="21"/>
                  </a:cubicBezTo>
                  <a:cubicBezTo>
                    <a:pt x="41" y="17"/>
                    <a:pt x="19" y="16"/>
                    <a:pt x="19" y="16"/>
                  </a:cubicBezTo>
                  <a:cubicBezTo>
                    <a:pt x="19" y="16"/>
                    <a:pt x="47" y="15"/>
                    <a:pt x="46" y="11"/>
                  </a:cubicBezTo>
                  <a:cubicBezTo>
                    <a:pt x="45" y="7"/>
                    <a:pt x="27" y="1"/>
                    <a:pt x="25" y="0"/>
                  </a:cubicBezTo>
                </a:path>
              </a:pathLst>
            </a:custGeom>
            <a:solidFill>
              <a:srgbClr val="F9C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1" name="Freeform 1030">
              <a:extLst>
                <a:ext uri="{FF2B5EF4-FFF2-40B4-BE49-F238E27FC236}">
                  <a16:creationId xmlns:a16="http://schemas.microsoft.com/office/drawing/2014/main" id="{D4B8AE1B-4653-4532-8442-681E740C39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06550" y="4535488"/>
              <a:ext cx="203200" cy="473075"/>
            </a:xfrm>
            <a:custGeom>
              <a:avLst/>
              <a:gdLst>
                <a:gd name="T0" fmla="*/ 30 w 44"/>
                <a:gd name="T1" fmla="*/ 3 h 102"/>
                <a:gd name="T2" fmla="*/ 33 w 44"/>
                <a:gd name="T3" fmla="*/ 3 h 102"/>
                <a:gd name="T4" fmla="*/ 36 w 44"/>
                <a:gd name="T5" fmla="*/ 3 h 102"/>
                <a:gd name="T6" fmla="*/ 42 w 44"/>
                <a:gd name="T7" fmla="*/ 12 h 102"/>
                <a:gd name="T8" fmla="*/ 42 w 44"/>
                <a:gd name="T9" fmla="*/ 12 h 102"/>
                <a:gd name="T10" fmla="*/ 42 w 44"/>
                <a:gd name="T11" fmla="*/ 12 h 102"/>
                <a:gd name="T12" fmla="*/ 44 w 44"/>
                <a:gd name="T13" fmla="*/ 28 h 102"/>
                <a:gd name="T14" fmla="*/ 44 w 44"/>
                <a:gd name="T15" fmla="*/ 30 h 102"/>
                <a:gd name="T16" fmla="*/ 44 w 44"/>
                <a:gd name="T17" fmla="*/ 31 h 102"/>
                <a:gd name="T18" fmla="*/ 44 w 44"/>
                <a:gd name="T19" fmla="*/ 34 h 102"/>
                <a:gd name="T20" fmla="*/ 24 w 44"/>
                <a:gd name="T21" fmla="*/ 102 h 102"/>
                <a:gd name="T22" fmla="*/ 11 w 44"/>
                <a:gd name="T23" fmla="*/ 80 h 102"/>
                <a:gd name="T24" fmla="*/ 10 w 44"/>
                <a:gd name="T25" fmla="*/ 77 h 102"/>
                <a:gd name="T26" fmla="*/ 1 w 44"/>
                <a:gd name="T27" fmla="*/ 40 h 102"/>
                <a:gd name="T28" fmla="*/ 1 w 44"/>
                <a:gd name="T29" fmla="*/ 39 h 102"/>
                <a:gd name="T30" fmla="*/ 1 w 44"/>
                <a:gd name="T31" fmla="*/ 39 h 102"/>
                <a:gd name="T32" fmla="*/ 0 w 44"/>
                <a:gd name="T33" fmla="*/ 34 h 102"/>
                <a:gd name="T34" fmla="*/ 2 w 44"/>
                <a:gd name="T35" fmla="*/ 24 h 102"/>
                <a:gd name="T36" fmla="*/ 11 w 44"/>
                <a:gd name="T37" fmla="*/ 13 h 102"/>
                <a:gd name="T38" fmla="*/ 22 w 44"/>
                <a:gd name="T39" fmla="*/ 4 h 102"/>
                <a:gd name="T40" fmla="*/ 30 w 44"/>
                <a:gd name="T41" fmla="*/ 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102">
                  <a:moveTo>
                    <a:pt x="30" y="3"/>
                  </a:moveTo>
                  <a:cubicBezTo>
                    <a:pt x="30" y="5"/>
                    <a:pt x="32" y="4"/>
                    <a:pt x="33" y="3"/>
                  </a:cubicBezTo>
                  <a:cubicBezTo>
                    <a:pt x="34" y="3"/>
                    <a:pt x="35" y="3"/>
                    <a:pt x="36" y="3"/>
                  </a:cubicBezTo>
                  <a:cubicBezTo>
                    <a:pt x="38" y="3"/>
                    <a:pt x="40" y="6"/>
                    <a:pt x="4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3" y="16"/>
                    <a:pt x="44" y="21"/>
                    <a:pt x="44" y="28"/>
                  </a:cubicBezTo>
                  <a:cubicBezTo>
                    <a:pt x="44" y="29"/>
                    <a:pt x="44" y="29"/>
                    <a:pt x="44" y="30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4" y="32"/>
                    <a:pt x="44" y="33"/>
                    <a:pt x="44" y="34"/>
                  </a:cubicBezTo>
                  <a:cubicBezTo>
                    <a:pt x="44" y="53"/>
                    <a:pt x="43" y="88"/>
                    <a:pt x="24" y="102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1" y="80"/>
                    <a:pt x="11" y="79"/>
                    <a:pt x="10" y="77"/>
                  </a:cubicBezTo>
                  <a:cubicBezTo>
                    <a:pt x="8" y="71"/>
                    <a:pt x="3" y="53"/>
                    <a:pt x="1" y="40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7"/>
                    <a:pt x="1" y="36"/>
                    <a:pt x="0" y="34"/>
                  </a:cubicBezTo>
                  <a:cubicBezTo>
                    <a:pt x="0" y="30"/>
                    <a:pt x="1" y="26"/>
                    <a:pt x="2" y="24"/>
                  </a:cubicBezTo>
                  <a:cubicBezTo>
                    <a:pt x="5" y="19"/>
                    <a:pt x="8" y="15"/>
                    <a:pt x="11" y="13"/>
                  </a:cubicBezTo>
                  <a:cubicBezTo>
                    <a:pt x="15" y="9"/>
                    <a:pt x="19" y="6"/>
                    <a:pt x="22" y="4"/>
                  </a:cubicBezTo>
                  <a:cubicBezTo>
                    <a:pt x="26" y="0"/>
                    <a:pt x="29" y="0"/>
                    <a:pt x="30" y="3"/>
                  </a:cubicBezTo>
                </a:path>
              </a:pathLst>
            </a:custGeom>
            <a:solidFill>
              <a:srgbClr val="FFD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2" name="Freeform 1031">
              <a:extLst>
                <a:ext uri="{FF2B5EF4-FFF2-40B4-BE49-F238E27FC236}">
                  <a16:creationId xmlns:a16="http://schemas.microsoft.com/office/drawing/2014/main" id="{24F4BD07-CB0E-4C8B-95A1-2EDC261ADB5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06550" y="4694238"/>
              <a:ext cx="157163" cy="314325"/>
            </a:xfrm>
            <a:custGeom>
              <a:avLst/>
              <a:gdLst>
                <a:gd name="T0" fmla="*/ 8 w 34"/>
                <a:gd name="T1" fmla="*/ 12 h 68"/>
                <a:gd name="T2" fmla="*/ 8 w 34"/>
                <a:gd name="T3" fmla="*/ 5 h 68"/>
                <a:gd name="T4" fmla="*/ 15 w 34"/>
                <a:gd name="T5" fmla="*/ 26 h 68"/>
                <a:gd name="T6" fmla="*/ 20 w 34"/>
                <a:gd name="T7" fmla="*/ 1 h 68"/>
                <a:gd name="T8" fmla="*/ 24 w 34"/>
                <a:gd name="T9" fmla="*/ 31 h 68"/>
                <a:gd name="T10" fmla="*/ 26 w 34"/>
                <a:gd name="T11" fmla="*/ 32 h 68"/>
                <a:gd name="T12" fmla="*/ 34 w 34"/>
                <a:gd name="T13" fmla="*/ 0 h 68"/>
                <a:gd name="T14" fmla="*/ 14 w 34"/>
                <a:gd name="T15" fmla="*/ 68 h 68"/>
                <a:gd name="T16" fmla="*/ 1 w 34"/>
                <a:gd name="T17" fmla="*/ 46 h 68"/>
                <a:gd name="T18" fmla="*/ 0 w 34"/>
                <a:gd name="T19" fmla="*/ 43 h 68"/>
                <a:gd name="T20" fmla="*/ 2 w 34"/>
                <a:gd name="T21" fmla="*/ 42 h 68"/>
                <a:gd name="T22" fmla="*/ 4 w 34"/>
                <a:gd name="T23" fmla="*/ 28 h 68"/>
                <a:gd name="T24" fmla="*/ 8 w 34"/>
                <a:gd name="T25" fmla="*/ 1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68">
                  <a:moveTo>
                    <a:pt x="8" y="12"/>
                  </a:moveTo>
                  <a:cubicBezTo>
                    <a:pt x="8" y="9"/>
                    <a:pt x="8" y="7"/>
                    <a:pt x="8" y="5"/>
                  </a:cubicBezTo>
                  <a:cubicBezTo>
                    <a:pt x="11" y="12"/>
                    <a:pt x="14" y="20"/>
                    <a:pt x="15" y="26"/>
                  </a:cubicBezTo>
                  <a:cubicBezTo>
                    <a:pt x="17" y="39"/>
                    <a:pt x="24" y="16"/>
                    <a:pt x="20" y="1"/>
                  </a:cubicBezTo>
                  <a:cubicBezTo>
                    <a:pt x="20" y="1"/>
                    <a:pt x="26" y="15"/>
                    <a:pt x="24" y="31"/>
                  </a:cubicBezTo>
                  <a:cubicBezTo>
                    <a:pt x="24" y="31"/>
                    <a:pt x="25" y="35"/>
                    <a:pt x="26" y="32"/>
                  </a:cubicBezTo>
                  <a:cubicBezTo>
                    <a:pt x="28" y="29"/>
                    <a:pt x="34" y="11"/>
                    <a:pt x="34" y="0"/>
                  </a:cubicBezTo>
                  <a:cubicBezTo>
                    <a:pt x="34" y="19"/>
                    <a:pt x="33" y="54"/>
                    <a:pt x="14" y="68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6"/>
                    <a:pt x="1" y="45"/>
                    <a:pt x="0" y="43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5" y="38"/>
                    <a:pt x="4" y="28"/>
                  </a:cubicBezTo>
                  <a:cubicBezTo>
                    <a:pt x="10" y="41"/>
                    <a:pt x="9" y="25"/>
                    <a:pt x="8" y="12"/>
                  </a:cubicBezTo>
                </a:path>
              </a:pathLst>
            </a:custGeom>
            <a:solidFill>
              <a:srgbClr val="F9C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3" name="Freeform 1032">
              <a:extLst>
                <a:ext uri="{FF2B5EF4-FFF2-40B4-BE49-F238E27FC236}">
                  <a16:creationId xmlns:a16="http://schemas.microsoft.com/office/drawing/2014/main" id="{E6A6946D-109C-48BF-9067-56BC9E7ED69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00212" y="4651375"/>
              <a:ext cx="317500" cy="398463"/>
            </a:xfrm>
            <a:custGeom>
              <a:avLst/>
              <a:gdLst>
                <a:gd name="T0" fmla="*/ 8 w 69"/>
                <a:gd name="T1" fmla="*/ 1 h 86"/>
                <a:gd name="T2" fmla="*/ 32 w 69"/>
                <a:gd name="T3" fmla="*/ 8 h 86"/>
                <a:gd name="T4" fmla="*/ 34 w 69"/>
                <a:gd name="T5" fmla="*/ 8 h 86"/>
                <a:gd name="T6" fmla="*/ 34 w 69"/>
                <a:gd name="T7" fmla="*/ 9 h 86"/>
                <a:gd name="T8" fmla="*/ 36 w 69"/>
                <a:gd name="T9" fmla="*/ 10 h 86"/>
                <a:gd name="T10" fmla="*/ 36 w 69"/>
                <a:gd name="T11" fmla="*/ 10 h 86"/>
                <a:gd name="T12" fmla="*/ 43 w 69"/>
                <a:gd name="T13" fmla="*/ 18 h 86"/>
                <a:gd name="T14" fmla="*/ 53 w 69"/>
                <a:gd name="T15" fmla="*/ 33 h 86"/>
                <a:gd name="T16" fmla="*/ 53 w 69"/>
                <a:gd name="T17" fmla="*/ 33 h 86"/>
                <a:gd name="T18" fmla="*/ 53 w 69"/>
                <a:gd name="T19" fmla="*/ 34 h 86"/>
                <a:gd name="T20" fmla="*/ 69 w 69"/>
                <a:gd name="T21" fmla="*/ 77 h 86"/>
                <a:gd name="T22" fmla="*/ 58 w 69"/>
                <a:gd name="T23" fmla="*/ 86 h 86"/>
                <a:gd name="T24" fmla="*/ 21 w 69"/>
                <a:gd name="T25" fmla="*/ 69 h 86"/>
                <a:gd name="T26" fmla="*/ 9 w 69"/>
                <a:gd name="T27" fmla="*/ 45 h 86"/>
                <a:gd name="T28" fmla="*/ 9 w 69"/>
                <a:gd name="T29" fmla="*/ 45 h 86"/>
                <a:gd name="T30" fmla="*/ 6 w 69"/>
                <a:gd name="T31" fmla="*/ 35 h 86"/>
                <a:gd name="T32" fmla="*/ 3 w 69"/>
                <a:gd name="T33" fmla="*/ 24 h 86"/>
                <a:gd name="T34" fmla="*/ 3 w 69"/>
                <a:gd name="T35" fmla="*/ 11 h 86"/>
                <a:gd name="T36" fmla="*/ 8 w 69"/>
                <a:gd name="T37" fmla="*/ 9 h 86"/>
                <a:gd name="T38" fmla="*/ 8 w 69"/>
                <a:gd name="T39" fmla="*/ 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" h="86">
                  <a:moveTo>
                    <a:pt x="8" y="1"/>
                  </a:moveTo>
                  <a:cubicBezTo>
                    <a:pt x="9" y="0"/>
                    <a:pt x="22" y="1"/>
                    <a:pt x="32" y="8"/>
                  </a:cubicBezTo>
                  <a:cubicBezTo>
                    <a:pt x="33" y="8"/>
                    <a:pt x="33" y="8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5" y="9"/>
                    <a:pt x="35" y="9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9" y="12"/>
                    <a:pt x="41" y="15"/>
                    <a:pt x="43" y="18"/>
                  </a:cubicBezTo>
                  <a:cubicBezTo>
                    <a:pt x="47" y="23"/>
                    <a:pt x="50" y="28"/>
                    <a:pt x="53" y="33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53" y="33"/>
                    <a:pt x="53" y="34"/>
                    <a:pt x="53" y="34"/>
                  </a:cubicBezTo>
                  <a:cubicBezTo>
                    <a:pt x="66" y="58"/>
                    <a:pt x="69" y="77"/>
                    <a:pt x="69" y="7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6"/>
                    <a:pt x="33" y="81"/>
                    <a:pt x="21" y="69"/>
                  </a:cubicBezTo>
                  <a:cubicBezTo>
                    <a:pt x="15" y="62"/>
                    <a:pt x="11" y="53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8" y="41"/>
                    <a:pt x="7" y="38"/>
                    <a:pt x="6" y="35"/>
                  </a:cubicBezTo>
                  <a:cubicBezTo>
                    <a:pt x="5" y="30"/>
                    <a:pt x="4" y="26"/>
                    <a:pt x="3" y="24"/>
                  </a:cubicBezTo>
                  <a:cubicBezTo>
                    <a:pt x="0" y="14"/>
                    <a:pt x="1" y="12"/>
                    <a:pt x="3" y="11"/>
                  </a:cubicBezTo>
                  <a:cubicBezTo>
                    <a:pt x="5" y="9"/>
                    <a:pt x="7" y="9"/>
                    <a:pt x="8" y="9"/>
                  </a:cubicBezTo>
                  <a:cubicBezTo>
                    <a:pt x="9" y="9"/>
                    <a:pt x="6" y="3"/>
                    <a:pt x="8" y="1"/>
                  </a:cubicBezTo>
                </a:path>
              </a:pathLst>
            </a:custGeom>
            <a:solidFill>
              <a:srgbClr val="FFD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4" name="Freeform 1033">
              <a:extLst>
                <a:ext uri="{FF2B5EF4-FFF2-40B4-BE49-F238E27FC236}">
                  <a16:creationId xmlns:a16="http://schemas.microsoft.com/office/drawing/2014/main" id="{68D9D276-FD6C-498C-9CE0-D0F147A263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00212" y="4810125"/>
              <a:ext cx="276225" cy="239713"/>
            </a:xfrm>
            <a:custGeom>
              <a:avLst/>
              <a:gdLst>
                <a:gd name="T0" fmla="*/ 52 w 60"/>
                <a:gd name="T1" fmla="*/ 22 h 52"/>
                <a:gd name="T2" fmla="*/ 44 w 60"/>
                <a:gd name="T3" fmla="*/ 0 h 52"/>
                <a:gd name="T4" fmla="*/ 60 w 60"/>
                <a:gd name="T5" fmla="*/ 43 h 52"/>
                <a:gd name="T6" fmla="*/ 49 w 60"/>
                <a:gd name="T7" fmla="*/ 52 h 52"/>
                <a:gd name="T8" fmla="*/ 12 w 60"/>
                <a:gd name="T9" fmla="*/ 35 h 52"/>
                <a:gd name="T10" fmla="*/ 0 w 60"/>
                <a:gd name="T11" fmla="*/ 11 h 52"/>
                <a:gd name="T12" fmla="*/ 26 w 60"/>
                <a:gd name="T13" fmla="*/ 37 h 52"/>
                <a:gd name="T14" fmla="*/ 29 w 60"/>
                <a:gd name="T15" fmla="*/ 34 h 52"/>
                <a:gd name="T16" fmla="*/ 15 w 60"/>
                <a:gd name="T17" fmla="*/ 13 h 52"/>
                <a:gd name="T18" fmla="*/ 34 w 60"/>
                <a:gd name="T19" fmla="*/ 31 h 52"/>
                <a:gd name="T20" fmla="*/ 20 w 60"/>
                <a:gd name="T21" fmla="*/ 1 h 52"/>
                <a:gd name="T22" fmla="*/ 39 w 60"/>
                <a:gd name="T23" fmla="*/ 19 h 52"/>
                <a:gd name="T24" fmla="*/ 35 w 60"/>
                <a:gd name="T25" fmla="*/ 1 h 52"/>
                <a:gd name="T26" fmla="*/ 50 w 60"/>
                <a:gd name="T27" fmla="*/ 21 h 52"/>
                <a:gd name="T28" fmla="*/ 52 w 60"/>
                <a:gd name="T29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0" h="52">
                  <a:moveTo>
                    <a:pt x="52" y="22"/>
                  </a:moveTo>
                  <a:cubicBezTo>
                    <a:pt x="52" y="20"/>
                    <a:pt x="47" y="6"/>
                    <a:pt x="44" y="0"/>
                  </a:cubicBezTo>
                  <a:cubicBezTo>
                    <a:pt x="57" y="24"/>
                    <a:pt x="60" y="43"/>
                    <a:pt x="60" y="43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24" y="47"/>
                    <a:pt x="12" y="35"/>
                  </a:cubicBezTo>
                  <a:cubicBezTo>
                    <a:pt x="6" y="28"/>
                    <a:pt x="2" y="19"/>
                    <a:pt x="0" y="11"/>
                  </a:cubicBezTo>
                  <a:cubicBezTo>
                    <a:pt x="2" y="15"/>
                    <a:pt x="11" y="34"/>
                    <a:pt x="26" y="37"/>
                  </a:cubicBezTo>
                  <a:cubicBezTo>
                    <a:pt x="26" y="37"/>
                    <a:pt x="30" y="37"/>
                    <a:pt x="29" y="34"/>
                  </a:cubicBezTo>
                  <a:cubicBezTo>
                    <a:pt x="27" y="32"/>
                    <a:pt x="17" y="23"/>
                    <a:pt x="15" y="13"/>
                  </a:cubicBezTo>
                  <a:cubicBezTo>
                    <a:pt x="15" y="13"/>
                    <a:pt x="30" y="34"/>
                    <a:pt x="34" y="31"/>
                  </a:cubicBezTo>
                  <a:cubicBezTo>
                    <a:pt x="38" y="27"/>
                    <a:pt x="25" y="6"/>
                    <a:pt x="20" y="1"/>
                  </a:cubicBezTo>
                  <a:cubicBezTo>
                    <a:pt x="22" y="3"/>
                    <a:pt x="34" y="11"/>
                    <a:pt x="39" y="19"/>
                  </a:cubicBezTo>
                  <a:cubicBezTo>
                    <a:pt x="45" y="27"/>
                    <a:pt x="42" y="8"/>
                    <a:pt x="35" y="1"/>
                  </a:cubicBezTo>
                  <a:cubicBezTo>
                    <a:pt x="35" y="1"/>
                    <a:pt x="47" y="10"/>
                    <a:pt x="50" y="21"/>
                  </a:cubicBezTo>
                  <a:cubicBezTo>
                    <a:pt x="50" y="21"/>
                    <a:pt x="51" y="23"/>
                    <a:pt x="52" y="22"/>
                  </a:cubicBezTo>
                </a:path>
              </a:pathLst>
            </a:custGeom>
            <a:solidFill>
              <a:srgbClr val="F9C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5" name="Rectangle 1034">
              <a:extLst>
                <a:ext uri="{FF2B5EF4-FFF2-40B4-BE49-F238E27FC236}">
                  <a16:creationId xmlns:a16="http://schemas.microsoft.com/office/drawing/2014/main" id="{82B36B5E-0ADC-4819-B3A3-C87A3537518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022475" y="4967288"/>
              <a:ext cx="171450" cy="120650"/>
            </a:xfrm>
            <a:prstGeom prst="rect">
              <a:avLst/>
            </a:prstGeom>
            <a:solidFill>
              <a:srgbClr val="FFE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6" name="Freeform 1035">
              <a:extLst>
                <a:ext uri="{FF2B5EF4-FFF2-40B4-BE49-F238E27FC236}">
                  <a16:creationId xmlns:a16="http://schemas.microsoft.com/office/drawing/2014/main" id="{8E7721F1-4197-45ED-AB4C-8760E2CB61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93887" y="4749800"/>
              <a:ext cx="4763" cy="7938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0 h 2"/>
                <a:gd name="T4" fmla="*/ 1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1"/>
                    <a:pt x="0" y="1"/>
                    <a:pt x="0" y="0"/>
                  </a:cubicBezTo>
                  <a:cubicBezTo>
                    <a:pt x="1" y="1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7" name="Freeform 1036">
              <a:extLst>
                <a:ext uri="{FF2B5EF4-FFF2-40B4-BE49-F238E27FC236}">
                  <a16:creationId xmlns:a16="http://schemas.microsoft.com/office/drawing/2014/main" id="{0A73BE59-EC3A-4C45-BA87-A3C16F43FD5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52612" y="4689475"/>
              <a:ext cx="9525" cy="7938"/>
            </a:xfrm>
            <a:custGeom>
              <a:avLst/>
              <a:gdLst>
                <a:gd name="T0" fmla="*/ 0 w 2"/>
                <a:gd name="T1" fmla="*/ 1 h 2"/>
                <a:gd name="T2" fmla="*/ 0 w 2"/>
                <a:gd name="T3" fmla="*/ 0 h 2"/>
                <a:gd name="T4" fmla="*/ 2 w 2"/>
                <a:gd name="T5" fmla="*/ 2 h 2"/>
                <a:gd name="T6" fmla="*/ 2 w 2"/>
                <a:gd name="T7" fmla="*/ 2 h 2"/>
                <a:gd name="T8" fmla="*/ 2 w 2"/>
                <a:gd name="T9" fmla="*/ 2 h 2"/>
                <a:gd name="T10" fmla="*/ 0 w 2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1" y="1"/>
                    <a:pt x="1" y="1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8" name="Freeform 1037">
              <a:extLst>
                <a:ext uri="{FF2B5EF4-FFF2-40B4-BE49-F238E27FC236}">
                  <a16:creationId xmlns:a16="http://schemas.microsoft.com/office/drawing/2014/main" id="{F6031A50-FF70-4C6D-86B4-393EB8D1BF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70075" y="4656138"/>
              <a:ext cx="144463" cy="158750"/>
            </a:xfrm>
            <a:custGeom>
              <a:avLst/>
              <a:gdLst>
                <a:gd name="T0" fmla="*/ 9 w 31"/>
                <a:gd name="T1" fmla="*/ 0 h 34"/>
                <a:gd name="T2" fmla="*/ 7 w 31"/>
                <a:gd name="T3" fmla="*/ 0 h 34"/>
                <a:gd name="T4" fmla="*/ 7 w 31"/>
                <a:gd name="T5" fmla="*/ 0 h 34"/>
                <a:gd name="T6" fmla="*/ 7 w 31"/>
                <a:gd name="T7" fmla="*/ 1 h 34"/>
                <a:gd name="T8" fmla="*/ 6 w 31"/>
                <a:gd name="T9" fmla="*/ 2 h 34"/>
                <a:gd name="T10" fmla="*/ 7 w 31"/>
                <a:gd name="T11" fmla="*/ 7 h 34"/>
                <a:gd name="T12" fmla="*/ 7 w 31"/>
                <a:gd name="T13" fmla="*/ 8 h 34"/>
                <a:gd name="T14" fmla="*/ 6 w 31"/>
                <a:gd name="T15" fmla="*/ 8 h 34"/>
                <a:gd name="T16" fmla="*/ 5 w 31"/>
                <a:gd name="T17" fmla="*/ 9 h 34"/>
                <a:gd name="T18" fmla="*/ 2 w 31"/>
                <a:gd name="T19" fmla="*/ 10 h 34"/>
                <a:gd name="T20" fmla="*/ 0 w 31"/>
                <a:gd name="T21" fmla="*/ 13 h 34"/>
                <a:gd name="T22" fmla="*/ 2 w 31"/>
                <a:gd name="T23" fmla="*/ 23 h 34"/>
                <a:gd name="T24" fmla="*/ 5 w 31"/>
                <a:gd name="T25" fmla="*/ 34 h 34"/>
                <a:gd name="T26" fmla="*/ 7 w 31"/>
                <a:gd name="T27" fmla="*/ 15 h 34"/>
                <a:gd name="T28" fmla="*/ 7 w 31"/>
                <a:gd name="T29" fmla="*/ 15 h 34"/>
                <a:gd name="T30" fmla="*/ 16 w 31"/>
                <a:gd name="T31" fmla="*/ 29 h 34"/>
                <a:gd name="T32" fmla="*/ 14 w 31"/>
                <a:gd name="T33" fmla="*/ 11 h 34"/>
                <a:gd name="T34" fmla="*/ 15 w 31"/>
                <a:gd name="T35" fmla="*/ 11 h 34"/>
                <a:gd name="T36" fmla="*/ 25 w 31"/>
                <a:gd name="T37" fmla="*/ 19 h 34"/>
                <a:gd name="T38" fmla="*/ 19 w 31"/>
                <a:gd name="T39" fmla="*/ 8 h 34"/>
                <a:gd name="T40" fmla="*/ 23 w 31"/>
                <a:gd name="T41" fmla="*/ 5 h 34"/>
                <a:gd name="T42" fmla="*/ 31 w 31"/>
                <a:gd name="T43" fmla="*/ 7 h 34"/>
                <a:gd name="T44" fmla="*/ 29 w 31"/>
                <a:gd name="T45" fmla="*/ 6 h 34"/>
                <a:gd name="T46" fmla="*/ 28 w 31"/>
                <a:gd name="T47" fmla="*/ 5 h 34"/>
                <a:gd name="T48" fmla="*/ 9 w 31"/>
                <a:gd name="T4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1" h="34">
                  <a:moveTo>
                    <a:pt x="9" y="0"/>
                  </a:move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6" y="2"/>
                    <a:pt x="6" y="2"/>
                  </a:cubicBezTo>
                  <a:cubicBezTo>
                    <a:pt x="6" y="4"/>
                    <a:pt x="7" y="6"/>
                    <a:pt x="7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6" y="8"/>
                    <a:pt x="6" y="8"/>
                  </a:cubicBezTo>
                  <a:cubicBezTo>
                    <a:pt x="5" y="8"/>
                    <a:pt x="5" y="8"/>
                    <a:pt x="5" y="9"/>
                  </a:cubicBezTo>
                  <a:cubicBezTo>
                    <a:pt x="4" y="9"/>
                    <a:pt x="3" y="9"/>
                    <a:pt x="2" y="10"/>
                  </a:cubicBezTo>
                  <a:cubicBezTo>
                    <a:pt x="1" y="11"/>
                    <a:pt x="0" y="11"/>
                    <a:pt x="0" y="13"/>
                  </a:cubicBezTo>
                  <a:cubicBezTo>
                    <a:pt x="0" y="15"/>
                    <a:pt x="1" y="18"/>
                    <a:pt x="2" y="23"/>
                  </a:cubicBezTo>
                  <a:cubicBezTo>
                    <a:pt x="3" y="25"/>
                    <a:pt x="4" y="29"/>
                    <a:pt x="5" y="34"/>
                  </a:cubicBezTo>
                  <a:cubicBezTo>
                    <a:pt x="5" y="34"/>
                    <a:pt x="3" y="18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11" y="15"/>
                    <a:pt x="16" y="29"/>
                    <a:pt x="16" y="29"/>
                  </a:cubicBezTo>
                  <a:cubicBezTo>
                    <a:pt x="16" y="29"/>
                    <a:pt x="12" y="13"/>
                    <a:pt x="14" y="11"/>
                  </a:cubicBezTo>
                  <a:cubicBezTo>
                    <a:pt x="14" y="11"/>
                    <a:pt x="15" y="11"/>
                    <a:pt x="15" y="11"/>
                  </a:cubicBezTo>
                  <a:cubicBezTo>
                    <a:pt x="17" y="11"/>
                    <a:pt x="22" y="15"/>
                    <a:pt x="25" y="19"/>
                  </a:cubicBezTo>
                  <a:cubicBezTo>
                    <a:pt x="23" y="16"/>
                    <a:pt x="21" y="11"/>
                    <a:pt x="19" y="8"/>
                  </a:cubicBezTo>
                  <a:cubicBezTo>
                    <a:pt x="18" y="6"/>
                    <a:pt x="20" y="5"/>
                    <a:pt x="23" y="5"/>
                  </a:cubicBezTo>
                  <a:cubicBezTo>
                    <a:pt x="26" y="5"/>
                    <a:pt x="29" y="5"/>
                    <a:pt x="31" y="7"/>
                  </a:cubicBezTo>
                  <a:cubicBezTo>
                    <a:pt x="31" y="6"/>
                    <a:pt x="30" y="6"/>
                    <a:pt x="29" y="6"/>
                  </a:cubicBezTo>
                  <a:cubicBezTo>
                    <a:pt x="29" y="5"/>
                    <a:pt x="28" y="5"/>
                    <a:pt x="28" y="5"/>
                  </a:cubicBezTo>
                  <a:cubicBezTo>
                    <a:pt x="20" y="1"/>
                    <a:pt x="13" y="0"/>
                    <a:pt x="9" y="0"/>
                  </a:cubicBezTo>
                </a:path>
              </a:pathLst>
            </a:custGeom>
            <a:solidFill>
              <a:srgbClr val="FFE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9" name="Freeform 1038">
              <a:extLst>
                <a:ext uri="{FF2B5EF4-FFF2-40B4-BE49-F238E27FC236}">
                  <a16:creationId xmlns:a16="http://schemas.microsoft.com/office/drawing/2014/main" id="{B1F123AE-699C-4C08-849D-7542467D6C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82762" y="46799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0" name="Freeform 1039">
              <a:extLst>
                <a:ext uri="{FF2B5EF4-FFF2-40B4-BE49-F238E27FC236}">
                  <a16:creationId xmlns:a16="http://schemas.microsoft.com/office/drawing/2014/main" id="{D3E056D1-AFF6-4BE5-8CEE-6F4E7BBD25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06550" y="4540250"/>
              <a:ext cx="203200" cy="157163"/>
            </a:xfrm>
            <a:custGeom>
              <a:avLst/>
              <a:gdLst>
                <a:gd name="T0" fmla="*/ 28 w 44"/>
                <a:gd name="T1" fmla="*/ 0 h 34"/>
                <a:gd name="T2" fmla="*/ 22 w 44"/>
                <a:gd name="T3" fmla="*/ 3 h 34"/>
                <a:gd name="T4" fmla="*/ 15 w 44"/>
                <a:gd name="T5" fmla="*/ 8 h 34"/>
                <a:gd name="T6" fmla="*/ 14 w 44"/>
                <a:gd name="T7" fmla="*/ 9 h 34"/>
                <a:gd name="T8" fmla="*/ 14 w 44"/>
                <a:gd name="T9" fmla="*/ 9 h 34"/>
                <a:gd name="T10" fmla="*/ 12 w 44"/>
                <a:gd name="T11" fmla="*/ 10 h 34"/>
                <a:gd name="T12" fmla="*/ 11 w 44"/>
                <a:gd name="T13" fmla="*/ 12 h 34"/>
                <a:gd name="T14" fmla="*/ 9 w 44"/>
                <a:gd name="T15" fmla="*/ 13 h 34"/>
                <a:gd name="T16" fmla="*/ 8 w 44"/>
                <a:gd name="T17" fmla="*/ 15 h 34"/>
                <a:gd name="T18" fmla="*/ 4 w 44"/>
                <a:gd name="T19" fmla="*/ 19 h 34"/>
                <a:gd name="T20" fmla="*/ 3 w 44"/>
                <a:gd name="T21" fmla="*/ 21 h 34"/>
                <a:gd name="T22" fmla="*/ 2 w 44"/>
                <a:gd name="T23" fmla="*/ 23 h 34"/>
                <a:gd name="T24" fmla="*/ 1 w 44"/>
                <a:gd name="T25" fmla="*/ 26 h 34"/>
                <a:gd name="T26" fmla="*/ 1 w 44"/>
                <a:gd name="T27" fmla="*/ 28 h 34"/>
                <a:gd name="T28" fmla="*/ 0 w 44"/>
                <a:gd name="T29" fmla="*/ 31 h 34"/>
                <a:gd name="T30" fmla="*/ 0 w 44"/>
                <a:gd name="T31" fmla="*/ 33 h 34"/>
                <a:gd name="T32" fmla="*/ 12 w 44"/>
                <a:gd name="T33" fmla="*/ 19 h 34"/>
                <a:gd name="T34" fmla="*/ 12 w 44"/>
                <a:gd name="T35" fmla="*/ 19 h 34"/>
                <a:gd name="T36" fmla="*/ 21 w 44"/>
                <a:gd name="T37" fmla="*/ 34 h 34"/>
                <a:gd name="T38" fmla="*/ 20 w 44"/>
                <a:gd name="T39" fmla="*/ 17 h 34"/>
                <a:gd name="T40" fmla="*/ 22 w 44"/>
                <a:gd name="T41" fmla="*/ 12 h 34"/>
                <a:gd name="T42" fmla="*/ 25 w 44"/>
                <a:gd name="T43" fmla="*/ 14 h 34"/>
                <a:gd name="T44" fmla="*/ 28 w 44"/>
                <a:gd name="T45" fmla="*/ 28 h 34"/>
                <a:gd name="T46" fmla="*/ 31 w 44"/>
                <a:gd name="T47" fmla="*/ 12 h 34"/>
                <a:gd name="T48" fmla="*/ 32 w 44"/>
                <a:gd name="T49" fmla="*/ 8 h 34"/>
                <a:gd name="T50" fmla="*/ 37 w 44"/>
                <a:gd name="T51" fmla="*/ 15 h 34"/>
                <a:gd name="T52" fmla="*/ 37 w 44"/>
                <a:gd name="T53" fmla="*/ 34 h 34"/>
                <a:gd name="T54" fmla="*/ 42 w 44"/>
                <a:gd name="T55" fmla="*/ 11 h 34"/>
                <a:gd name="T56" fmla="*/ 42 w 44"/>
                <a:gd name="T57" fmla="*/ 11 h 34"/>
                <a:gd name="T58" fmla="*/ 42 w 44"/>
                <a:gd name="T59" fmla="*/ 11 h 34"/>
                <a:gd name="T60" fmla="*/ 42 w 44"/>
                <a:gd name="T61" fmla="*/ 11 h 34"/>
                <a:gd name="T62" fmla="*/ 36 w 44"/>
                <a:gd name="T63" fmla="*/ 2 h 34"/>
                <a:gd name="T64" fmla="*/ 36 w 44"/>
                <a:gd name="T65" fmla="*/ 2 h 34"/>
                <a:gd name="T66" fmla="*/ 33 w 44"/>
                <a:gd name="T67" fmla="*/ 2 h 34"/>
                <a:gd name="T68" fmla="*/ 31 w 44"/>
                <a:gd name="T69" fmla="*/ 3 h 34"/>
                <a:gd name="T70" fmla="*/ 30 w 44"/>
                <a:gd name="T71" fmla="*/ 2 h 34"/>
                <a:gd name="T72" fmla="*/ 28 w 4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" h="34">
                  <a:moveTo>
                    <a:pt x="28" y="0"/>
                  </a:moveTo>
                  <a:cubicBezTo>
                    <a:pt x="26" y="0"/>
                    <a:pt x="24" y="1"/>
                    <a:pt x="22" y="3"/>
                  </a:cubicBezTo>
                  <a:cubicBezTo>
                    <a:pt x="20" y="4"/>
                    <a:pt x="18" y="6"/>
                    <a:pt x="15" y="8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3" y="9"/>
                    <a:pt x="13" y="10"/>
                    <a:pt x="12" y="10"/>
                  </a:cubicBezTo>
                  <a:cubicBezTo>
                    <a:pt x="12" y="11"/>
                    <a:pt x="11" y="11"/>
                    <a:pt x="11" y="12"/>
                  </a:cubicBezTo>
                  <a:cubicBezTo>
                    <a:pt x="10" y="12"/>
                    <a:pt x="10" y="13"/>
                    <a:pt x="9" y="13"/>
                  </a:cubicBezTo>
                  <a:cubicBezTo>
                    <a:pt x="9" y="14"/>
                    <a:pt x="8" y="14"/>
                    <a:pt x="8" y="15"/>
                  </a:cubicBezTo>
                  <a:cubicBezTo>
                    <a:pt x="6" y="16"/>
                    <a:pt x="5" y="18"/>
                    <a:pt x="4" y="19"/>
                  </a:cubicBezTo>
                  <a:cubicBezTo>
                    <a:pt x="4" y="20"/>
                    <a:pt x="4" y="20"/>
                    <a:pt x="3" y="21"/>
                  </a:cubicBezTo>
                  <a:cubicBezTo>
                    <a:pt x="3" y="21"/>
                    <a:pt x="2" y="22"/>
                    <a:pt x="2" y="23"/>
                  </a:cubicBezTo>
                  <a:cubicBezTo>
                    <a:pt x="2" y="24"/>
                    <a:pt x="1" y="25"/>
                    <a:pt x="1" y="26"/>
                  </a:cubicBezTo>
                  <a:cubicBezTo>
                    <a:pt x="1" y="27"/>
                    <a:pt x="1" y="27"/>
                    <a:pt x="1" y="28"/>
                  </a:cubicBezTo>
                  <a:cubicBezTo>
                    <a:pt x="0" y="29"/>
                    <a:pt x="0" y="30"/>
                    <a:pt x="0" y="31"/>
                  </a:cubicBezTo>
                  <a:cubicBezTo>
                    <a:pt x="0" y="32"/>
                    <a:pt x="0" y="33"/>
                    <a:pt x="0" y="33"/>
                  </a:cubicBezTo>
                  <a:cubicBezTo>
                    <a:pt x="0" y="33"/>
                    <a:pt x="6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8" y="19"/>
                    <a:pt x="21" y="34"/>
                    <a:pt x="21" y="34"/>
                  </a:cubicBezTo>
                  <a:cubicBezTo>
                    <a:pt x="21" y="34"/>
                    <a:pt x="22" y="22"/>
                    <a:pt x="20" y="17"/>
                  </a:cubicBezTo>
                  <a:cubicBezTo>
                    <a:pt x="19" y="13"/>
                    <a:pt x="21" y="12"/>
                    <a:pt x="22" y="12"/>
                  </a:cubicBezTo>
                  <a:cubicBezTo>
                    <a:pt x="23" y="12"/>
                    <a:pt x="25" y="12"/>
                    <a:pt x="25" y="14"/>
                  </a:cubicBezTo>
                  <a:cubicBezTo>
                    <a:pt x="28" y="17"/>
                    <a:pt x="28" y="27"/>
                    <a:pt x="28" y="28"/>
                  </a:cubicBezTo>
                  <a:cubicBezTo>
                    <a:pt x="29" y="27"/>
                    <a:pt x="31" y="19"/>
                    <a:pt x="31" y="12"/>
                  </a:cubicBezTo>
                  <a:cubicBezTo>
                    <a:pt x="30" y="10"/>
                    <a:pt x="31" y="8"/>
                    <a:pt x="32" y="8"/>
                  </a:cubicBezTo>
                  <a:cubicBezTo>
                    <a:pt x="34" y="8"/>
                    <a:pt x="36" y="11"/>
                    <a:pt x="37" y="15"/>
                  </a:cubicBezTo>
                  <a:cubicBezTo>
                    <a:pt x="39" y="21"/>
                    <a:pt x="37" y="34"/>
                    <a:pt x="37" y="34"/>
                  </a:cubicBezTo>
                  <a:cubicBezTo>
                    <a:pt x="37" y="34"/>
                    <a:pt x="44" y="23"/>
                    <a:pt x="42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0" y="5"/>
                    <a:pt x="38" y="2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5" y="2"/>
                    <a:pt x="34" y="2"/>
                    <a:pt x="33" y="2"/>
                  </a:cubicBezTo>
                  <a:cubicBezTo>
                    <a:pt x="33" y="3"/>
                    <a:pt x="32" y="3"/>
                    <a:pt x="31" y="3"/>
                  </a:cubicBezTo>
                  <a:cubicBezTo>
                    <a:pt x="31" y="3"/>
                    <a:pt x="30" y="3"/>
                    <a:pt x="30" y="2"/>
                  </a:cubicBezTo>
                  <a:cubicBezTo>
                    <a:pt x="30" y="1"/>
                    <a:pt x="29" y="0"/>
                    <a:pt x="28" y="0"/>
                  </a:cubicBezTo>
                </a:path>
              </a:pathLst>
            </a:custGeom>
            <a:solidFill>
              <a:srgbClr val="FFE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1" name="Freeform 1040">
              <a:extLst>
                <a:ext uri="{FF2B5EF4-FFF2-40B4-BE49-F238E27FC236}">
                  <a16:creationId xmlns:a16="http://schemas.microsoft.com/office/drawing/2014/main" id="{85FB625C-CE18-45FC-B4FF-1CC624EF2B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57350" y="4926013"/>
              <a:ext cx="161925" cy="147638"/>
            </a:xfrm>
            <a:custGeom>
              <a:avLst/>
              <a:gdLst>
                <a:gd name="T0" fmla="*/ 20 w 35"/>
                <a:gd name="T1" fmla="*/ 0 h 32"/>
                <a:gd name="T2" fmla="*/ 18 w 35"/>
                <a:gd name="T3" fmla="*/ 21 h 32"/>
                <a:gd name="T4" fmla="*/ 3 w 35"/>
                <a:gd name="T5" fmla="*/ 15 h 32"/>
                <a:gd name="T6" fmla="*/ 11 w 35"/>
                <a:gd name="T7" fmla="*/ 24 h 32"/>
                <a:gd name="T8" fmla="*/ 0 w 35"/>
                <a:gd name="T9" fmla="*/ 31 h 32"/>
                <a:gd name="T10" fmla="*/ 10 w 35"/>
                <a:gd name="T11" fmla="*/ 30 h 32"/>
                <a:gd name="T12" fmla="*/ 17 w 35"/>
                <a:gd name="T13" fmla="*/ 29 h 32"/>
                <a:gd name="T14" fmla="*/ 25 w 35"/>
                <a:gd name="T15" fmla="*/ 26 h 32"/>
                <a:gd name="T16" fmla="*/ 35 w 35"/>
                <a:gd name="T17" fmla="*/ 9 h 32"/>
                <a:gd name="T18" fmla="*/ 23 w 35"/>
                <a:gd name="T19" fmla="*/ 19 h 32"/>
                <a:gd name="T20" fmla="*/ 20 w 35"/>
                <a:gd name="T2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32">
                  <a:moveTo>
                    <a:pt x="20" y="0"/>
                  </a:moveTo>
                  <a:cubicBezTo>
                    <a:pt x="20" y="0"/>
                    <a:pt x="21" y="17"/>
                    <a:pt x="18" y="21"/>
                  </a:cubicBezTo>
                  <a:cubicBezTo>
                    <a:pt x="14" y="24"/>
                    <a:pt x="3" y="15"/>
                    <a:pt x="3" y="15"/>
                  </a:cubicBezTo>
                  <a:cubicBezTo>
                    <a:pt x="3" y="15"/>
                    <a:pt x="5" y="23"/>
                    <a:pt x="11" y="24"/>
                  </a:cubicBezTo>
                  <a:cubicBezTo>
                    <a:pt x="11" y="24"/>
                    <a:pt x="11" y="27"/>
                    <a:pt x="0" y="31"/>
                  </a:cubicBezTo>
                  <a:cubicBezTo>
                    <a:pt x="0" y="31"/>
                    <a:pt x="5" y="31"/>
                    <a:pt x="10" y="30"/>
                  </a:cubicBezTo>
                  <a:cubicBezTo>
                    <a:pt x="12" y="30"/>
                    <a:pt x="17" y="29"/>
                    <a:pt x="17" y="29"/>
                  </a:cubicBezTo>
                  <a:cubicBezTo>
                    <a:pt x="17" y="29"/>
                    <a:pt x="25" y="32"/>
                    <a:pt x="25" y="26"/>
                  </a:cubicBezTo>
                  <a:cubicBezTo>
                    <a:pt x="25" y="26"/>
                    <a:pt x="33" y="15"/>
                    <a:pt x="35" y="9"/>
                  </a:cubicBezTo>
                  <a:cubicBezTo>
                    <a:pt x="35" y="9"/>
                    <a:pt x="28" y="18"/>
                    <a:pt x="23" y="19"/>
                  </a:cubicBezTo>
                  <a:cubicBezTo>
                    <a:pt x="23" y="19"/>
                    <a:pt x="23" y="10"/>
                    <a:pt x="20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2" name="Freeform 1041">
              <a:extLst>
                <a:ext uri="{FF2B5EF4-FFF2-40B4-BE49-F238E27FC236}">
                  <a16:creationId xmlns:a16="http://schemas.microsoft.com/office/drawing/2014/main" id="{1FFB1638-710C-4887-A3D0-8C06A40DE82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35087" y="5054600"/>
              <a:ext cx="392113" cy="292100"/>
            </a:xfrm>
            <a:custGeom>
              <a:avLst/>
              <a:gdLst>
                <a:gd name="T0" fmla="*/ 0 w 85"/>
                <a:gd name="T1" fmla="*/ 2 h 63"/>
                <a:gd name="T2" fmla="*/ 80 w 85"/>
                <a:gd name="T3" fmla="*/ 61 h 63"/>
                <a:gd name="T4" fmla="*/ 84 w 85"/>
                <a:gd name="T5" fmla="*/ 60 h 63"/>
                <a:gd name="T6" fmla="*/ 5 w 85"/>
                <a:gd name="T7" fmla="*/ 0 h 63"/>
                <a:gd name="T8" fmla="*/ 0 w 85"/>
                <a:gd name="T9" fmla="*/ 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63">
                  <a:moveTo>
                    <a:pt x="0" y="2"/>
                  </a:moveTo>
                  <a:cubicBezTo>
                    <a:pt x="0" y="2"/>
                    <a:pt x="29" y="43"/>
                    <a:pt x="80" y="61"/>
                  </a:cubicBezTo>
                  <a:cubicBezTo>
                    <a:pt x="80" y="61"/>
                    <a:pt x="85" y="63"/>
                    <a:pt x="84" y="60"/>
                  </a:cubicBezTo>
                  <a:cubicBezTo>
                    <a:pt x="82" y="53"/>
                    <a:pt x="45" y="54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3" name="Freeform 1042">
              <a:extLst>
                <a:ext uri="{FF2B5EF4-FFF2-40B4-BE49-F238E27FC236}">
                  <a16:creationId xmlns:a16="http://schemas.microsoft.com/office/drawing/2014/main" id="{1587C4DA-8D0A-438A-9C9C-12E104A45C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20975" y="5338763"/>
              <a:ext cx="512763" cy="203200"/>
            </a:xfrm>
            <a:custGeom>
              <a:avLst/>
              <a:gdLst>
                <a:gd name="T0" fmla="*/ 24 w 111"/>
                <a:gd name="T1" fmla="*/ 36 h 44"/>
                <a:gd name="T2" fmla="*/ 23 w 111"/>
                <a:gd name="T3" fmla="*/ 35 h 44"/>
                <a:gd name="T4" fmla="*/ 21 w 111"/>
                <a:gd name="T5" fmla="*/ 34 h 44"/>
                <a:gd name="T6" fmla="*/ 1 w 111"/>
                <a:gd name="T7" fmla="*/ 13 h 44"/>
                <a:gd name="T8" fmla="*/ 2 w 111"/>
                <a:gd name="T9" fmla="*/ 8 h 44"/>
                <a:gd name="T10" fmla="*/ 16 w 111"/>
                <a:gd name="T11" fmla="*/ 8 h 44"/>
                <a:gd name="T12" fmla="*/ 18 w 111"/>
                <a:gd name="T13" fmla="*/ 8 h 44"/>
                <a:gd name="T14" fmla="*/ 18 w 111"/>
                <a:gd name="T15" fmla="*/ 8 h 44"/>
                <a:gd name="T16" fmla="*/ 18 w 111"/>
                <a:gd name="T17" fmla="*/ 8 h 44"/>
                <a:gd name="T18" fmla="*/ 19 w 111"/>
                <a:gd name="T19" fmla="*/ 8 h 44"/>
                <a:gd name="T20" fmla="*/ 31 w 111"/>
                <a:gd name="T21" fmla="*/ 9 h 44"/>
                <a:gd name="T22" fmla="*/ 64 w 111"/>
                <a:gd name="T23" fmla="*/ 7 h 44"/>
                <a:gd name="T24" fmla="*/ 96 w 111"/>
                <a:gd name="T25" fmla="*/ 1 h 44"/>
                <a:gd name="T26" fmla="*/ 102 w 111"/>
                <a:gd name="T27" fmla="*/ 0 h 44"/>
                <a:gd name="T28" fmla="*/ 111 w 111"/>
                <a:gd name="T29" fmla="*/ 7 h 44"/>
                <a:gd name="T30" fmla="*/ 102 w 111"/>
                <a:gd name="T31" fmla="*/ 18 h 44"/>
                <a:gd name="T32" fmla="*/ 50 w 111"/>
                <a:gd name="T33" fmla="*/ 43 h 44"/>
                <a:gd name="T34" fmla="*/ 24 w 111"/>
                <a:gd name="T35" fmla="*/ 3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1" h="44">
                  <a:moveTo>
                    <a:pt x="24" y="36"/>
                  </a:moveTo>
                  <a:cubicBezTo>
                    <a:pt x="23" y="35"/>
                    <a:pt x="23" y="35"/>
                    <a:pt x="23" y="35"/>
                  </a:cubicBezTo>
                  <a:cubicBezTo>
                    <a:pt x="22" y="35"/>
                    <a:pt x="21" y="35"/>
                    <a:pt x="21" y="34"/>
                  </a:cubicBezTo>
                  <a:cubicBezTo>
                    <a:pt x="8" y="28"/>
                    <a:pt x="0" y="15"/>
                    <a:pt x="1" y="13"/>
                  </a:cubicBezTo>
                  <a:cubicBezTo>
                    <a:pt x="0" y="9"/>
                    <a:pt x="2" y="11"/>
                    <a:pt x="2" y="8"/>
                  </a:cubicBezTo>
                  <a:cubicBezTo>
                    <a:pt x="2" y="6"/>
                    <a:pt x="4" y="5"/>
                    <a:pt x="16" y="8"/>
                  </a:cubicBezTo>
                  <a:cubicBezTo>
                    <a:pt x="17" y="8"/>
                    <a:pt x="17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9" y="8"/>
                    <a:pt x="19" y="8"/>
                  </a:cubicBezTo>
                  <a:cubicBezTo>
                    <a:pt x="22" y="9"/>
                    <a:pt x="26" y="9"/>
                    <a:pt x="31" y="9"/>
                  </a:cubicBezTo>
                  <a:cubicBezTo>
                    <a:pt x="42" y="10"/>
                    <a:pt x="56" y="9"/>
                    <a:pt x="64" y="7"/>
                  </a:cubicBezTo>
                  <a:cubicBezTo>
                    <a:pt x="71" y="6"/>
                    <a:pt x="87" y="3"/>
                    <a:pt x="96" y="1"/>
                  </a:cubicBezTo>
                  <a:cubicBezTo>
                    <a:pt x="99" y="1"/>
                    <a:pt x="102" y="0"/>
                    <a:pt x="102" y="0"/>
                  </a:cubicBezTo>
                  <a:cubicBezTo>
                    <a:pt x="111" y="7"/>
                    <a:pt x="111" y="7"/>
                    <a:pt x="111" y="7"/>
                  </a:cubicBezTo>
                  <a:cubicBezTo>
                    <a:pt x="108" y="11"/>
                    <a:pt x="105" y="15"/>
                    <a:pt x="102" y="18"/>
                  </a:cubicBezTo>
                  <a:cubicBezTo>
                    <a:pt x="84" y="39"/>
                    <a:pt x="66" y="44"/>
                    <a:pt x="50" y="43"/>
                  </a:cubicBezTo>
                  <a:cubicBezTo>
                    <a:pt x="40" y="42"/>
                    <a:pt x="30" y="39"/>
                    <a:pt x="24" y="3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4" name="Freeform 1043">
              <a:extLst>
                <a:ext uri="{FF2B5EF4-FFF2-40B4-BE49-F238E27FC236}">
                  <a16:creationId xmlns:a16="http://schemas.microsoft.com/office/drawing/2014/main" id="{2330CA34-1FE5-4702-8320-547AB54C6F72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781300" y="5380038"/>
              <a:ext cx="309563" cy="157163"/>
            </a:xfrm>
            <a:custGeom>
              <a:avLst/>
              <a:gdLst>
                <a:gd name="T0" fmla="*/ 36 w 67"/>
                <a:gd name="T1" fmla="*/ 31 h 34"/>
                <a:gd name="T2" fmla="*/ 19 w 67"/>
                <a:gd name="T3" fmla="*/ 34 h 34"/>
                <a:gd name="T4" fmla="*/ 23 w 67"/>
                <a:gd name="T5" fmla="*/ 34 h 34"/>
                <a:gd name="T6" fmla="*/ 33 w 67"/>
                <a:gd name="T7" fmla="*/ 33 h 34"/>
                <a:gd name="T8" fmla="*/ 36 w 67"/>
                <a:gd name="T9" fmla="*/ 31 h 34"/>
                <a:gd name="T10" fmla="*/ 67 w 67"/>
                <a:gd name="T11" fmla="*/ 3 h 34"/>
                <a:gd name="T12" fmla="*/ 64 w 67"/>
                <a:gd name="T13" fmla="*/ 3 h 34"/>
                <a:gd name="T14" fmla="*/ 47 w 67"/>
                <a:gd name="T15" fmla="*/ 6 h 34"/>
                <a:gd name="T16" fmla="*/ 44 w 67"/>
                <a:gd name="T17" fmla="*/ 5 h 34"/>
                <a:gd name="T18" fmla="*/ 40 w 67"/>
                <a:gd name="T19" fmla="*/ 10 h 34"/>
                <a:gd name="T20" fmla="*/ 25 w 67"/>
                <a:gd name="T21" fmla="*/ 12 h 34"/>
                <a:gd name="T22" fmla="*/ 7 w 67"/>
                <a:gd name="T23" fmla="*/ 11 h 34"/>
                <a:gd name="T24" fmla="*/ 32 w 67"/>
                <a:gd name="T25" fmla="*/ 16 h 34"/>
                <a:gd name="T26" fmla="*/ 35 w 67"/>
                <a:gd name="T27" fmla="*/ 15 h 34"/>
                <a:gd name="T28" fmla="*/ 47 w 67"/>
                <a:gd name="T29" fmla="*/ 15 h 34"/>
                <a:gd name="T30" fmla="*/ 49 w 67"/>
                <a:gd name="T31" fmla="*/ 19 h 34"/>
                <a:gd name="T32" fmla="*/ 28 w 67"/>
                <a:gd name="T33" fmla="*/ 24 h 34"/>
                <a:gd name="T34" fmla="*/ 18 w 67"/>
                <a:gd name="T35" fmla="*/ 24 h 34"/>
                <a:gd name="T36" fmla="*/ 31 w 67"/>
                <a:gd name="T37" fmla="*/ 27 h 34"/>
                <a:gd name="T38" fmla="*/ 38 w 67"/>
                <a:gd name="T39" fmla="*/ 27 h 34"/>
                <a:gd name="T40" fmla="*/ 42 w 67"/>
                <a:gd name="T41" fmla="*/ 26 h 34"/>
                <a:gd name="T42" fmla="*/ 45 w 67"/>
                <a:gd name="T43" fmla="*/ 23 h 34"/>
                <a:gd name="T44" fmla="*/ 46 w 67"/>
                <a:gd name="T45" fmla="*/ 23 h 34"/>
                <a:gd name="T46" fmla="*/ 67 w 67"/>
                <a:gd name="T47" fmla="*/ 3 h 34"/>
                <a:gd name="T48" fmla="*/ 16 w 67"/>
                <a:gd name="T49" fmla="*/ 0 h 34"/>
                <a:gd name="T50" fmla="*/ 4 w 67"/>
                <a:gd name="T51" fmla="*/ 0 h 34"/>
                <a:gd name="T52" fmla="*/ 0 w 67"/>
                <a:gd name="T53" fmla="*/ 0 h 34"/>
                <a:gd name="T54" fmla="*/ 9 w 67"/>
                <a:gd name="T55" fmla="*/ 2 h 34"/>
                <a:gd name="T56" fmla="*/ 19 w 67"/>
                <a:gd name="T57" fmla="*/ 2 h 34"/>
                <a:gd name="T58" fmla="*/ 21 w 67"/>
                <a:gd name="T59" fmla="*/ 2 h 34"/>
                <a:gd name="T60" fmla="*/ 16 w 67"/>
                <a:gd name="T6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7" h="34">
                  <a:moveTo>
                    <a:pt x="36" y="31"/>
                  </a:moveTo>
                  <a:cubicBezTo>
                    <a:pt x="30" y="32"/>
                    <a:pt x="23" y="34"/>
                    <a:pt x="19" y="34"/>
                  </a:cubicBezTo>
                  <a:cubicBezTo>
                    <a:pt x="20" y="34"/>
                    <a:pt x="22" y="34"/>
                    <a:pt x="23" y="34"/>
                  </a:cubicBezTo>
                  <a:cubicBezTo>
                    <a:pt x="26" y="34"/>
                    <a:pt x="29" y="34"/>
                    <a:pt x="33" y="33"/>
                  </a:cubicBezTo>
                  <a:cubicBezTo>
                    <a:pt x="34" y="33"/>
                    <a:pt x="35" y="32"/>
                    <a:pt x="36" y="31"/>
                  </a:cubicBezTo>
                  <a:moveTo>
                    <a:pt x="67" y="3"/>
                  </a:moveTo>
                  <a:cubicBezTo>
                    <a:pt x="67" y="3"/>
                    <a:pt x="66" y="3"/>
                    <a:pt x="64" y="3"/>
                  </a:cubicBezTo>
                  <a:cubicBezTo>
                    <a:pt x="59" y="5"/>
                    <a:pt x="53" y="6"/>
                    <a:pt x="47" y="6"/>
                  </a:cubicBezTo>
                  <a:cubicBezTo>
                    <a:pt x="46" y="6"/>
                    <a:pt x="45" y="5"/>
                    <a:pt x="44" y="5"/>
                  </a:cubicBezTo>
                  <a:cubicBezTo>
                    <a:pt x="44" y="7"/>
                    <a:pt x="43" y="9"/>
                    <a:pt x="40" y="10"/>
                  </a:cubicBezTo>
                  <a:cubicBezTo>
                    <a:pt x="37" y="12"/>
                    <a:pt x="31" y="12"/>
                    <a:pt x="25" y="12"/>
                  </a:cubicBezTo>
                  <a:cubicBezTo>
                    <a:pt x="16" y="12"/>
                    <a:pt x="7" y="11"/>
                    <a:pt x="7" y="11"/>
                  </a:cubicBezTo>
                  <a:cubicBezTo>
                    <a:pt x="7" y="11"/>
                    <a:pt x="20" y="16"/>
                    <a:pt x="32" y="16"/>
                  </a:cubicBezTo>
                  <a:cubicBezTo>
                    <a:pt x="33" y="16"/>
                    <a:pt x="34" y="16"/>
                    <a:pt x="35" y="15"/>
                  </a:cubicBezTo>
                  <a:cubicBezTo>
                    <a:pt x="40" y="15"/>
                    <a:pt x="44" y="15"/>
                    <a:pt x="47" y="15"/>
                  </a:cubicBezTo>
                  <a:cubicBezTo>
                    <a:pt x="51" y="15"/>
                    <a:pt x="52" y="16"/>
                    <a:pt x="49" y="19"/>
                  </a:cubicBezTo>
                  <a:cubicBezTo>
                    <a:pt x="46" y="22"/>
                    <a:pt x="38" y="24"/>
                    <a:pt x="28" y="24"/>
                  </a:cubicBezTo>
                  <a:cubicBezTo>
                    <a:pt x="25" y="24"/>
                    <a:pt x="22" y="24"/>
                    <a:pt x="18" y="24"/>
                  </a:cubicBezTo>
                  <a:cubicBezTo>
                    <a:pt x="21" y="26"/>
                    <a:pt x="26" y="27"/>
                    <a:pt x="31" y="27"/>
                  </a:cubicBezTo>
                  <a:cubicBezTo>
                    <a:pt x="33" y="27"/>
                    <a:pt x="36" y="27"/>
                    <a:pt x="38" y="27"/>
                  </a:cubicBezTo>
                  <a:cubicBezTo>
                    <a:pt x="39" y="26"/>
                    <a:pt x="41" y="26"/>
                    <a:pt x="42" y="26"/>
                  </a:cubicBezTo>
                  <a:cubicBezTo>
                    <a:pt x="43" y="25"/>
                    <a:pt x="44" y="24"/>
                    <a:pt x="45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54" y="17"/>
                    <a:pt x="62" y="12"/>
                    <a:pt x="67" y="3"/>
                  </a:cubicBezTo>
                  <a:moveTo>
                    <a:pt x="16" y="0"/>
                  </a:moveTo>
                  <a:cubicBezTo>
                    <a:pt x="12" y="0"/>
                    <a:pt x="8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2" y="2"/>
                    <a:pt x="5" y="2"/>
                    <a:pt x="9" y="2"/>
                  </a:cubicBezTo>
                  <a:cubicBezTo>
                    <a:pt x="12" y="2"/>
                    <a:pt x="15" y="2"/>
                    <a:pt x="19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19" y="1"/>
                    <a:pt x="18" y="1"/>
                    <a:pt x="16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5" name="Freeform 1044">
              <a:extLst>
                <a:ext uri="{FF2B5EF4-FFF2-40B4-BE49-F238E27FC236}">
                  <a16:creationId xmlns:a16="http://schemas.microsoft.com/office/drawing/2014/main" id="{A1FC289B-2C42-41EB-A5ED-3158AC9D98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25737" y="5102225"/>
              <a:ext cx="457200" cy="338138"/>
            </a:xfrm>
            <a:custGeom>
              <a:avLst/>
              <a:gdLst>
                <a:gd name="T0" fmla="*/ 20 w 99"/>
                <a:gd name="T1" fmla="*/ 53 h 73"/>
                <a:gd name="T2" fmla="*/ 11 w 99"/>
                <a:gd name="T3" fmla="*/ 46 h 73"/>
                <a:gd name="T4" fmla="*/ 2 w 99"/>
                <a:gd name="T5" fmla="*/ 30 h 73"/>
                <a:gd name="T6" fmla="*/ 2 w 99"/>
                <a:gd name="T7" fmla="*/ 30 h 73"/>
                <a:gd name="T8" fmla="*/ 0 w 99"/>
                <a:gd name="T9" fmla="*/ 17 h 73"/>
                <a:gd name="T10" fmla="*/ 4 w 99"/>
                <a:gd name="T11" fmla="*/ 13 h 73"/>
                <a:gd name="T12" fmla="*/ 7 w 99"/>
                <a:gd name="T13" fmla="*/ 12 h 73"/>
                <a:gd name="T14" fmla="*/ 8 w 99"/>
                <a:gd name="T15" fmla="*/ 8 h 73"/>
                <a:gd name="T16" fmla="*/ 10 w 99"/>
                <a:gd name="T17" fmla="*/ 4 h 73"/>
                <a:gd name="T18" fmla="*/ 27 w 99"/>
                <a:gd name="T19" fmla="*/ 0 h 73"/>
                <a:gd name="T20" fmla="*/ 27 w 99"/>
                <a:gd name="T21" fmla="*/ 0 h 73"/>
                <a:gd name="T22" fmla="*/ 33 w 99"/>
                <a:gd name="T23" fmla="*/ 0 h 73"/>
                <a:gd name="T24" fmla="*/ 50 w 99"/>
                <a:gd name="T25" fmla="*/ 3 h 73"/>
                <a:gd name="T26" fmla="*/ 50 w 99"/>
                <a:gd name="T27" fmla="*/ 3 h 73"/>
                <a:gd name="T28" fmla="*/ 53 w 99"/>
                <a:gd name="T29" fmla="*/ 4 h 73"/>
                <a:gd name="T30" fmla="*/ 53 w 99"/>
                <a:gd name="T31" fmla="*/ 4 h 73"/>
                <a:gd name="T32" fmla="*/ 80 w 99"/>
                <a:gd name="T33" fmla="*/ 21 h 73"/>
                <a:gd name="T34" fmla="*/ 99 w 99"/>
                <a:gd name="T35" fmla="*/ 55 h 73"/>
                <a:gd name="T36" fmla="*/ 20 w 99"/>
                <a:gd name="T37" fmla="*/ 5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73">
                  <a:moveTo>
                    <a:pt x="20" y="53"/>
                  </a:moveTo>
                  <a:cubicBezTo>
                    <a:pt x="16" y="50"/>
                    <a:pt x="13" y="48"/>
                    <a:pt x="11" y="46"/>
                  </a:cubicBezTo>
                  <a:cubicBezTo>
                    <a:pt x="6" y="40"/>
                    <a:pt x="3" y="35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5"/>
                    <a:pt x="0" y="20"/>
                    <a:pt x="0" y="17"/>
                  </a:cubicBezTo>
                  <a:cubicBezTo>
                    <a:pt x="0" y="15"/>
                    <a:pt x="1" y="14"/>
                    <a:pt x="4" y="13"/>
                  </a:cubicBezTo>
                  <a:cubicBezTo>
                    <a:pt x="5" y="13"/>
                    <a:pt x="6" y="13"/>
                    <a:pt x="7" y="12"/>
                  </a:cubicBezTo>
                  <a:cubicBezTo>
                    <a:pt x="8" y="11"/>
                    <a:pt x="8" y="10"/>
                    <a:pt x="8" y="8"/>
                  </a:cubicBezTo>
                  <a:cubicBezTo>
                    <a:pt x="8" y="6"/>
                    <a:pt x="8" y="4"/>
                    <a:pt x="10" y="4"/>
                  </a:cubicBezTo>
                  <a:cubicBezTo>
                    <a:pt x="14" y="2"/>
                    <a:pt x="19" y="1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0"/>
                    <a:pt x="31" y="0"/>
                    <a:pt x="33" y="0"/>
                  </a:cubicBezTo>
                  <a:cubicBezTo>
                    <a:pt x="38" y="0"/>
                    <a:pt x="44" y="1"/>
                    <a:pt x="50" y="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1" y="3"/>
                    <a:pt x="52" y="3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63" y="7"/>
                    <a:pt x="72" y="13"/>
                    <a:pt x="80" y="21"/>
                  </a:cubicBezTo>
                  <a:cubicBezTo>
                    <a:pt x="93" y="36"/>
                    <a:pt x="99" y="55"/>
                    <a:pt x="99" y="55"/>
                  </a:cubicBezTo>
                  <a:cubicBezTo>
                    <a:pt x="79" y="73"/>
                    <a:pt x="40" y="65"/>
                    <a:pt x="20" y="53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6" name="Freeform 1045">
              <a:extLst>
                <a:ext uri="{FF2B5EF4-FFF2-40B4-BE49-F238E27FC236}">
                  <a16:creationId xmlns:a16="http://schemas.microsoft.com/office/drawing/2014/main" id="{66646B2C-58E9-41C1-A401-1A5CD059F5E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78137" y="5114925"/>
              <a:ext cx="74613" cy="33338"/>
            </a:xfrm>
            <a:custGeom>
              <a:avLst/>
              <a:gdLst>
                <a:gd name="T0" fmla="*/ 0 w 16"/>
                <a:gd name="T1" fmla="*/ 0 h 7"/>
                <a:gd name="T2" fmla="*/ 0 w 16"/>
                <a:gd name="T3" fmla="*/ 0 h 7"/>
                <a:gd name="T4" fmla="*/ 0 w 16"/>
                <a:gd name="T5" fmla="*/ 0 h 7"/>
                <a:gd name="T6" fmla="*/ 3 w 16"/>
                <a:gd name="T7" fmla="*/ 1 h 7"/>
                <a:gd name="T8" fmla="*/ 3 w 16"/>
                <a:gd name="T9" fmla="*/ 1 h 7"/>
                <a:gd name="T10" fmla="*/ 16 w 16"/>
                <a:gd name="T11" fmla="*/ 7 h 7"/>
                <a:gd name="T12" fmla="*/ 16 w 16"/>
                <a:gd name="T13" fmla="*/ 7 h 7"/>
                <a:gd name="T14" fmla="*/ 3 w 16"/>
                <a:gd name="T15" fmla="*/ 1 h 7"/>
                <a:gd name="T16" fmla="*/ 3 w 16"/>
                <a:gd name="T17" fmla="*/ 1 h 7"/>
                <a:gd name="T18" fmla="*/ 0 w 16"/>
                <a:gd name="T19" fmla="*/ 0 h 7"/>
                <a:gd name="T20" fmla="*/ 0 w 16"/>
                <a:gd name="T21" fmla="*/ 0 h 7"/>
                <a:gd name="T22" fmla="*/ 0 w 16"/>
                <a:gd name="T2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7" y="2"/>
                    <a:pt x="12" y="4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2" y="4"/>
                    <a:pt x="7" y="2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7" name="Freeform 1046">
              <a:extLst>
                <a:ext uri="{FF2B5EF4-FFF2-40B4-BE49-F238E27FC236}">
                  <a16:creationId xmlns:a16="http://schemas.microsoft.com/office/drawing/2014/main" id="{5B4F3CEE-1A0C-40C9-815B-44CEA24359DF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740025" y="5106988"/>
              <a:ext cx="350838" cy="300038"/>
            </a:xfrm>
            <a:custGeom>
              <a:avLst/>
              <a:gdLst>
                <a:gd name="T0" fmla="*/ 47 w 76"/>
                <a:gd name="T1" fmla="*/ 65 h 65"/>
                <a:gd name="T2" fmla="*/ 59 w 76"/>
                <a:gd name="T3" fmla="*/ 62 h 65"/>
                <a:gd name="T4" fmla="*/ 40 w 76"/>
                <a:gd name="T5" fmla="*/ 60 h 65"/>
                <a:gd name="T6" fmla="*/ 0 w 76"/>
                <a:gd name="T7" fmla="*/ 52 h 65"/>
                <a:gd name="T8" fmla="*/ 72 w 76"/>
                <a:gd name="T9" fmla="*/ 53 h 65"/>
                <a:gd name="T10" fmla="*/ 66 w 76"/>
                <a:gd name="T11" fmla="*/ 50 h 65"/>
                <a:gd name="T12" fmla="*/ 50 w 76"/>
                <a:gd name="T13" fmla="*/ 51 h 65"/>
                <a:gd name="T14" fmla="*/ 71 w 76"/>
                <a:gd name="T15" fmla="*/ 54 h 65"/>
                <a:gd name="T16" fmla="*/ 58 w 76"/>
                <a:gd name="T17" fmla="*/ 47 h 65"/>
                <a:gd name="T18" fmla="*/ 23 w 76"/>
                <a:gd name="T19" fmla="*/ 45 h 65"/>
                <a:gd name="T20" fmla="*/ 44 w 76"/>
                <a:gd name="T21" fmla="*/ 60 h 65"/>
                <a:gd name="T22" fmla="*/ 68 w 76"/>
                <a:gd name="T23" fmla="*/ 60 h 65"/>
                <a:gd name="T24" fmla="*/ 49 w 76"/>
                <a:gd name="T25" fmla="*/ 51 h 65"/>
                <a:gd name="T26" fmla="*/ 39 w 76"/>
                <a:gd name="T27" fmla="*/ 50 h 65"/>
                <a:gd name="T28" fmla="*/ 16 w 76"/>
                <a:gd name="T29" fmla="*/ 39 h 65"/>
                <a:gd name="T30" fmla="*/ 19 w 76"/>
                <a:gd name="T31" fmla="*/ 41 h 65"/>
                <a:gd name="T32" fmla="*/ 49 w 76"/>
                <a:gd name="T33" fmla="*/ 38 h 65"/>
                <a:gd name="T34" fmla="*/ 55 w 76"/>
                <a:gd name="T35" fmla="*/ 40 h 65"/>
                <a:gd name="T36" fmla="*/ 38 w 76"/>
                <a:gd name="T37" fmla="*/ 34 h 65"/>
                <a:gd name="T38" fmla="*/ 52 w 76"/>
                <a:gd name="T39" fmla="*/ 43 h 65"/>
                <a:gd name="T40" fmla="*/ 38 w 76"/>
                <a:gd name="T41" fmla="*/ 34 h 65"/>
                <a:gd name="T42" fmla="*/ 38 w 76"/>
                <a:gd name="T43" fmla="*/ 36 h 65"/>
                <a:gd name="T44" fmla="*/ 34 w 76"/>
                <a:gd name="T45" fmla="*/ 33 h 65"/>
                <a:gd name="T46" fmla="*/ 51 w 76"/>
                <a:gd name="T47" fmla="*/ 31 h 65"/>
                <a:gd name="T48" fmla="*/ 59 w 76"/>
                <a:gd name="T49" fmla="*/ 41 h 65"/>
                <a:gd name="T50" fmla="*/ 56 w 76"/>
                <a:gd name="T51" fmla="*/ 41 h 65"/>
                <a:gd name="T52" fmla="*/ 74 w 76"/>
                <a:gd name="T53" fmla="*/ 50 h 65"/>
                <a:gd name="T54" fmla="*/ 71 w 76"/>
                <a:gd name="T55" fmla="*/ 44 h 65"/>
                <a:gd name="T56" fmla="*/ 58 w 76"/>
                <a:gd name="T57" fmla="*/ 33 h 65"/>
                <a:gd name="T58" fmla="*/ 38 w 76"/>
                <a:gd name="T59" fmla="*/ 24 h 65"/>
                <a:gd name="T60" fmla="*/ 52 w 76"/>
                <a:gd name="T61" fmla="*/ 34 h 65"/>
                <a:gd name="T62" fmla="*/ 50 w 76"/>
                <a:gd name="T63" fmla="*/ 30 h 65"/>
                <a:gd name="T64" fmla="*/ 28 w 76"/>
                <a:gd name="T65" fmla="*/ 20 h 65"/>
                <a:gd name="T66" fmla="*/ 37 w 76"/>
                <a:gd name="T67" fmla="*/ 24 h 65"/>
                <a:gd name="T68" fmla="*/ 28 w 76"/>
                <a:gd name="T69" fmla="*/ 20 h 65"/>
                <a:gd name="T70" fmla="*/ 21 w 76"/>
                <a:gd name="T71" fmla="*/ 1 h 65"/>
                <a:gd name="T72" fmla="*/ 46 w 76"/>
                <a:gd name="T73" fmla="*/ 9 h 65"/>
                <a:gd name="T74" fmla="*/ 33 w 76"/>
                <a:gd name="T75" fmla="*/ 3 h 65"/>
                <a:gd name="T76" fmla="*/ 30 w 76"/>
                <a:gd name="T77" fmla="*/ 2 h 65"/>
                <a:gd name="T78" fmla="*/ 22 w 76"/>
                <a:gd name="T7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6" h="65">
                  <a:moveTo>
                    <a:pt x="0" y="52"/>
                  </a:moveTo>
                  <a:cubicBezTo>
                    <a:pt x="12" y="59"/>
                    <a:pt x="30" y="65"/>
                    <a:pt x="47" y="65"/>
                  </a:cubicBezTo>
                  <a:cubicBezTo>
                    <a:pt x="53" y="65"/>
                    <a:pt x="59" y="64"/>
                    <a:pt x="64" y="62"/>
                  </a:cubicBezTo>
                  <a:cubicBezTo>
                    <a:pt x="63" y="62"/>
                    <a:pt x="61" y="62"/>
                    <a:pt x="59" y="62"/>
                  </a:cubicBezTo>
                  <a:cubicBezTo>
                    <a:pt x="54" y="62"/>
                    <a:pt x="48" y="62"/>
                    <a:pt x="41" y="60"/>
                  </a:cubicBezTo>
                  <a:cubicBezTo>
                    <a:pt x="41" y="60"/>
                    <a:pt x="41" y="60"/>
                    <a:pt x="40" y="60"/>
                  </a:cubicBezTo>
                  <a:cubicBezTo>
                    <a:pt x="35" y="60"/>
                    <a:pt x="28" y="59"/>
                    <a:pt x="24" y="58"/>
                  </a:cubicBezTo>
                  <a:cubicBezTo>
                    <a:pt x="8" y="54"/>
                    <a:pt x="8" y="54"/>
                    <a:pt x="0" y="52"/>
                  </a:cubicBezTo>
                  <a:moveTo>
                    <a:pt x="66" y="50"/>
                  </a:moveTo>
                  <a:cubicBezTo>
                    <a:pt x="68" y="51"/>
                    <a:pt x="70" y="52"/>
                    <a:pt x="72" y="53"/>
                  </a:cubicBezTo>
                  <a:cubicBezTo>
                    <a:pt x="72" y="52"/>
                    <a:pt x="73" y="52"/>
                    <a:pt x="73" y="51"/>
                  </a:cubicBezTo>
                  <a:cubicBezTo>
                    <a:pt x="71" y="51"/>
                    <a:pt x="69" y="51"/>
                    <a:pt x="66" y="50"/>
                  </a:cubicBezTo>
                  <a:moveTo>
                    <a:pt x="58" y="47"/>
                  </a:moveTo>
                  <a:cubicBezTo>
                    <a:pt x="60" y="49"/>
                    <a:pt x="56" y="51"/>
                    <a:pt x="50" y="51"/>
                  </a:cubicBezTo>
                  <a:cubicBezTo>
                    <a:pt x="57" y="56"/>
                    <a:pt x="65" y="58"/>
                    <a:pt x="69" y="59"/>
                  </a:cubicBezTo>
                  <a:cubicBezTo>
                    <a:pt x="70" y="57"/>
                    <a:pt x="70" y="56"/>
                    <a:pt x="71" y="54"/>
                  </a:cubicBezTo>
                  <a:cubicBezTo>
                    <a:pt x="68" y="53"/>
                    <a:pt x="65" y="51"/>
                    <a:pt x="62" y="48"/>
                  </a:cubicBezTo>
                  <a:cubicBezTo>
                    <a:pt x="61" y="48"/>
                    <a:pt x="60" y="47"/>
                    <a:pt x="58" y="47"/>
                  </a:cubicBezTo>
                  <a:moveTo>
                    <a:pt x="21" y="42"/>
                  </a:moveTo>
                  <a:cubicBezTo>
                    <a:pt x="21" y="43"/>
                    <a:pt x="22" y="44"/>
                    <a:pt x="23" y="45"/>
                  </a:cubicBezTo>
                  <a:cubicBezTo>
                    <a:pt x="29" y="50"/>
                    <a:pt x="38" y="56"/>
                    <a:pt x="45" y="58"/>
                  </a:cubicBezTo>
                  <a:cubicBezTo>
                    <a:pt x="50" y="59"/>
                    <a:pt x="49" y="59"/>
                    <a:pt x="44" y="60"/>
                  </a:cubicBezTo>
                  <a:cubicBezTo>
                    <a:pt x="49" y="61"/>
                    <a:pt x="53" y="61"/>
                    <a:pt x="57" y="61"/>
                  </a:cubicBezTo>
                  <a:cubicBezTo>
                    <a:pt x="62" y="61"/>
                    <a:pt x="66" y="61"/>
                    <a:pt x="68" y="60"/>
                  </a:cubicBezTo>
                  <a:cubicBezTo>
                    <a:pt x="68" y="60"/>
                    <a:pt x="69" y="60"/>
                    <a:pt x="69" y="60"/>
                  </a:cubicBezTo>
                  <a:cubicBezTo>
                    <a:pt x="64" y="59"/>
                    <a:pt x="56" y="56"/>
                    <a:pt x="49" y="51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46" y="51"/>
                    <a:pt x="42" y="51"/>
                    <a:pt x="39" y="50"/>
                  </a:cubicBezTo>
                  <a:cubicBezTo>
                    <a:pt x="33" y="48"/>
                    <a:pt x="26" y="44"/>
                    <a:pt x="21" y="42"/>
                  </a:cubicBezTo>
                  <a:moveTo>
                    <a:pt x="16" y="39"/>
                  </a:moveTo>
                  <a:cubicBezTo>
                    <a:pt x="16" y="39"/>
                    <a:pt x="17" y="41"/>
                    <a:pt x="20" y="43"/>
                  </a:cubicBezTo>
                  <a:cubicBezTo>
                    <a:pt x="20" y="42"/>
                    <a:pt x="19" y="42"/>
                    <a:pt x="19" y="41"/>
                  </a:cubicBezTo>
                  <a:cubicBezTo>
                    <a:pt x="17" y="40"/>
                    <a:pt x="16" y="39"/>
                    <a:pt x="16" y="39"/>
                  </a:cubicBezTo>
                  <a:moveTo>
                    <a:pt x="49" y="38"/>
                  </a:moveTo>
                  <a:cubicBezTo>
                    <a:pt x="51" y="41"/>
                    <a:pt x="55" y="44"/>
                    <a:pt x="59" y="46"/>
                  </a:cubicBezTo>
                  <a:cubicBezTo>
                    <a:pt x="58" y="44"/>
                    <a:pt x="56" y="43"/>
                    <a:pt x="55" y="40"/>
                  </a:cubicBezTo>
                  <a:cubicBezTo>
                    <a:pt x="53" y="40"/>
                    <a:pt x="51" y="39"/>
                    <a:pt x="49" y="38"/>
                  </a:cubicBezTo>
                  <a:moveTo>
                    <a:pt x="38" y="34"/>
                  </a:moveTo>
                  <a:cubicBezTo>
                    <a:pt x="39" y="35"/>
                    <a:pt x="39" y="36"/>
                    <a:pt x="39" y="37"/>
                  </a:cubicBezTo>
                  <a:cubicBezTo>
                    <a:pt x="43" y="39"/>
                    <a:pt x="48" y="41"/>
                    <a:pt x="52" y="43"/>
                  </a:cubicBezTo>
                  <a:cubicBezTo>
                    <a:pt x="50" y="41"/>
                    <a:pt x="49" y="39"/>
                    <a:pt x="47" y="37"/>
                  </a:cubicBezTo>
                  <a:cubicBezTo>
                    <a:pt x="44" y="36"/>
                    <a:pt x="41" y="35"/>
                    <a:pt x="38" y="34"/>
                  </a:cubicBezTo>
                  <a:moveTo>
                    <a:pt x="33" y="33"/>
                  </a:moveTo>
                  <a:cubicBezTo>
                    <a:pt x="30" y="33"/>
                    <a:pt x="33" y="34"/>
                    <a:pt x="38" y="36"/>
                  </a:cubicBezTo>
                  <a:cubicBezTo>
                    <a:pt x="38" y="35"/>
                    <a:pt x="38" y="34"/>
                    <a:pt x="37" y="33"/>
                  </a:cubicBezTo>
                  <a:cubicBezTo>
                    <a:pt x="36" y="33"/>
                    <a:pt x="35" y="33"/>
                    <a:pt x="34" y="33"/>
                  </a:cubicBezTo>
                  <a:cubicBezTo>
                    <a:pt x="33" y="33"/>
                    <a:pt x="33" y="33"/>
                    <a:pt x="33" y="33"/>
                  </a:cubicBezTo>
                  <a:moveTo>
                    <a:pt x="51" y="31"/>
                  </a:moveTo>
                  <a:cubicBezTo>
                    <a:pt x="52" y="32"/>
                    <a:pt x="52" y="34"/>
                    <a:pt x="53" y="35"/>
                  </a:cubicBezTo>
                  <a:cubicBezTo>
                    <a:pt x="56" y="37"/>
                    <a:pt x="59" y="39"/>
                    <a:pt x="59" y="41"/>
                  </a:cubicBezTo>
                  <a:cubicBezTo>
                    <a:pt x="59" y="41"/>
                    <a:pt x="59" y="42"/>
                    <a:pt x="58" y="42"/>
                  </a:cubicBezTo>
                  <a:cubicBezTo>
                    <a:pt x="58" y="42"/>
                    <a:pt x="57" y="41"/>
                    <a:pt x="56" y="41"/>
                  </a:cubicBezTo>
                  <a:cubicBezTo>
                    <a:pt x="58" y="43"/>
                    <a:pt x="60" y="45"/>
                    <a:pt x="62" y="47"/>
                  </a:cubicBezTo>
                  <a:cubicBezTo>
                    <a:pt x="67" y="49"/>
                    <a:pt x="71" y="49"/>
                    <a:pt x="74" y="50"/>
                  </a:cubicBezTo>
                  <a:cubicBezTo>
                    <a:pt x="75" y="49"/>
                    <a:pt x="75" y="48"/>
                    <a:pt x="76" y="47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1"/>
                    <a:pt x="63" y="37"/>
                    <a:pt x="59" y="33"/>
                  </a:cubicBezTo>
                  <a:cubicBezTo>
                    <a:pt x="59" y="33"/>
                    <a:pt x="59" y="33"/>
                    <a:pt x="58" y="33"/>
                  </a:cubicBezTo>
                  <a:cubicBezTo>
                    <a:pt x="57" y="33"/>
                    <a:pt x="54" y="33"/>
                    <a:pt x="51" y="31"/>
                  </a:cubicBezTo>
                  <a:moveTo>
                    <a:pt x="38" y="24"/>
                  </a:moveTo>
                  <a:cubicBezTo>
                    <a:pt x="39" y="25"/>
                    <a:pt x="39" y="26"/>
                    <a:pt x="39" y="26"/>
                  </a:cubicBezTo>
                  <a:cubicBezTo>
                    <a:pt x="43" y="29"/>
                    <a:pt x="48" y="32"/>
                    <a:pt x="52" y="34"/>
                  </a:cubicBezTo>
                  <a:cubicBezTo>
                    <a:pt x="51" y="33"/>
                    <a:pt x="51" y="32"/>
                    <a:pt x="51" y="30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46" y="28"/>
                    <a:pt x="42" y="26"/>
                    <a:pt x="38" y="24"/>
                  </a:cubicBezTo>
                  <a:moveTo>
                    <a:pt x="28" y="20"/>
                  </a:moveTo>
                  <a:cubicBezTo>
                    <a:pt x="28" y="20"/>
                    <a:pt x="32" y="22"/>
                    <a:pt x="36" y="25"/>
                  </a:cubicBezTo>
                  <a:cubicBezTo>
                    <a:pt x="36" y="25"/>
                    <a:pt x="37" y="24"/>
                    <a:pt x="37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2" y="21"/>
                    <a:pt x="28" y="20"/>
                    <a:pt x="28" y="20"/>
                  </a:cubicBezTo>
                  <a:moveTo>
                    <a:pt x="22" y="0"/>
                  </a:moveTo>
                  <a:cubicBezTo>
                    <a:pt x="22" y="0"/>
                    <a:pt x="21" y="1"/>
                    <a:pt x="21" y="1"/>
                  </a:cubicBezTo>
                  <a:cubicBezTo>
                    <a:pt x="25" y="2"/>
                    <a:pt x="38" y="7"/>
                    <a:pt x="48" y="14"/>
                  </a:cubicBezTo>
                  <a:cubicBezTo>
                    <a:pt x="47" y="12"/>
                    <a:pt x="46" y="10"/>
                    <a:pt x="46" y="9"/>
                  </a:cubicBezTo>
                  <a:cubicBezTo>
                    <a:pt x="42" y="6"/>
                    <a:pt x="37" y="4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2" y="2"/>
                    <a:pt x="31" y="2"/>
                    <a:pt x="30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9" y="1"/>
                    <a:pt x="24" y="0"/>
                    <a:pt x="22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8" name="Freeform 1047">
              <a:extLst>
                <a:ext uri="{FF2B5EF4-FFF2-40B4-BE49-F238E27FC236}">
                  <a16:creationId xmlns:a16="http://schemas.microsoft.com/office/drawing/2014/main" id="{F92A2A73-14E6-4A1A-9005-C16C455E651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600325" y="4870450"/>
              <a:ext cx="292100" cy="468313"/>
            </a:xfrm>
            <a:custGeom>
              <a:avLst/>
              <a:gdLst>
                <a:gd name="T0" fmla="*/ 37 w 63"/>
                <a:gd name="T1" fmla="*/ 101 h 101"/>
                <a:gd name="T2" fmla="*/ 28 w 63"/>
                <a:gd name="T3" fmla="*/ 95 h 101"/>
                <a:gd name="T4" fmla="*/ 1 w 63"/>
                <a:gd name="T5" fmla="*/ 51 h 101"/>
                <a:gd name="T6" fmla="*/ 1 w 63"/>
                <a:gd name="T7" fmla="*/ 51 h 101"/>
                <a:gd name="T8" fmla="*/ 0 w 63"/>
                <a:gd name="T9" fmla="*/ 46 h 101"/>
                <a:gd name="T10" fmla="*/ 1 w 63"/>
                <a:gd name="T11" fmla="*/ 33 h 101"/>
                <a:gd name="T12" fmla="*/ 7 w 63"/>
                <a:gd name="T13" fmla="*/ 12 h 101"/>
                <a:gd name="T14" fmla="*/ 8 w 63"/>
                <a:gd name="T15" fmla="*/ 12 h 101"/>
                <a:gd name="T16" fmla="*/ 9 w 63"/>
                <a:gd name="T17" fmla="*/ 10 h 101"/>
                <a:gd name="T18" fmla="*/ 9 w 63"/>
                <a:gd name="T19" fmla="*/ 9 h 101"/>
                <a:gd name="T20" fmla="*/ 19 w 63"/>
                <a:gd name="T21" fmla="*/ 2 h 101"/>
                <a:gd name="T22" fmla="*/ 20 w 63"/>
                <a:gd name="T23" fmla="*/ 3 h 101"/>
                <a:gd name="T24" fmla="*/ 25 w 63"/>
                <a:gd name="T25" fmla="*/ 2 h 101"/>
                <a:gd name="T26" fmla="*/ 31 w 63"/>
                <a:gd name="T27" fmla="*/ 1 h 101"/>
                <a:gd name="T28" fmla="*/ 31 w 63"/>
                <a:gd name="T29" fmla="*/ 1 h 101"/>
                <a:gd name="T30" fmla="*/ 36 w 63"/>
                <a:gd name="T31" fmla="*/ 4 h 101"/>
                <a:gd name="T32" fmla="*/ 43 w 63"/>
                <a:gd name="T33" fmla="*/ 9 h 101"/>
                <a:gd name="T34" fmla="*/ 60 w 63"/>
                <a:gd name="T35" fmla="*/ 34 h 101"/>
                <a:gd name="T36" fmla="*/ 60 w 63"/>
                <a:gd name="T37" fmla="*/ 34 h 101"/>
                <a:gd name="T38" fmla="*/ 62 w 63"/>
                <a:gd name="T39" fmla="*/ 52 h 101"/>
                <a:gd name="T40" fmla="*/ 49 w 63"/>
                <a:gd name="T41" fmla="*/ 87 h 101"/>
                <a:gd name="T42" fmla="*/ 37 w 63"/>
                <a:gd name="T43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" h="101">
                  <a:moveTo>
                    <a:pt x="37" y="101"/>
                  </a:moveTo>
                  <a:cubicBezTo>
                    <a:pt x="28" y="95"/>
                    <a:pt x="28" y="95"/>
                    <a:pt x="28" y="95"/>
                  </a:cubicBezTo>
                  <a:cubicBezTo>
                    <a:pt x="14" y="84"/>
                    <a:pt x="4" y="68"/>
                    <a:pt x="1" y="5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49"/>
                    <a:pt x="1" y="48"/>
                    <a:pt x="0" y="46"/>
                  </a:cubicBezTo>
                  <a:cubicBezTo>
                    <a:pt x="0" y="42"/>
                    <a:pt x="0" y="38"/>
                    <a:pt x="1" y="33"/>
                  </a:cubicBezTo>
                  <a:cubicBezTo>
                    <a:pt x="2" y="24"/>
                    <a:pt x="5" y="17"/>
                    <a:pt x="7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1"/>
                    <a:pt x="8" y="11"/>
                    <a:pt x="9" y="1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3" y="3"/>
                    <a:pt x="17" y="0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2" y="4"/>
                    <a:pt x="24" y="3"/>
                    <a:pt x="25" y="2"/>
                  </a:cubicBezTo>
                  <a:cubicBezTo>
                    <a:pt x="27" y="2"/>
                    <a:pt x="29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3" y="2"/>
                    <a:pt x="35" y="3"/>
                    <a:pt x="36" y="4"/>
                  </a:cubicBezTo>
                  <a:cubicBezTo>
                    <a:pt x="39" y="6"/>
                    <a:pt x="41" y="7"/>
                    <a:pt x="43" y="9"/>
                  </a:cubicBezTo>
                  <a:cubicBezTo>
                    <a:pt x="52" y="17"/>
                    <a:pt x="58" y="25"/>
                    <a:pt x="60" y="34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62" y="40"/>
                    <a:pt x="63" y="47"/>
                    <a:pt x="62" y="52"/>
                  </a:cubicBezTo>
                  <a:cubicBezTo>
                    <a:pt x="62" y="65"/>
                    <a:pt x="57" y="77"/>
                    <a:pt x="49" y="87"/>
                  </a:cubicBezTo>
                  <a:cubicBezTo>
                    <a:pt x="37" y="101"/>
                    <a:pt x="37" y="101"/>
                    <a:pt x="37" y="10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9" name="Freeform 1048">
              <a:extLst>
                <a:ext uri="{FF2B5EF4-FFF2-40B4-BE49-F238E27FC236}">
                  <a16:creationId xmlns:a16="http://schemas.microsoft.com/office/drawing/2014/main" id="{35CCBB83-7D0C-4A4E-B110-004DE8DBA114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600325" y="5018088"/>
              <a:ext cx="292100" cy="306388"/>
            </a:xfrm>
            <a:custGeom>
              <a:avLst/>
              <a:gdLst>
                <a:gd name="T0" fmla="*/ 13 w 63"/>
                <a:gd name="T1" fmla="*/ 47 h 66"/>
                <a:gd name="T2" fmla="*/ 28 w 63"/>
                <a:gd name="T3" fmla="*/ 63 h 66"/>
                <a:gd name="T4" fmla="*/ 33 w 63"/>
                <a:gd name="T5" fmla="*/ 66 h 66"/>
                <a:gd name="T6" fmla="*/ 36 w 63"/>
                <a:gd name="T7" fmla="*/ 63 h 66"/>
                <a:gd name="T8" fmla="*/ 32 w 63"/>
                <a:gd name="T9" fmla="*/ 58 h 66"/>
                <a:gd name="T10" fmla="*/ 27 w 63"/>
                <a:gd name="T11" fmla="*/ 53 h 66"/>
                <a:gd name="T12" fmla="*/ 27 w 63"/>
                <a:gd name="T13" fmla="*/ 55 h 66"/>
                <a:gd name="T14" fmla="*/ 26 w 63"/>
                <a:gd name="T15" fmla="*/ 55 h 66"/>
                <a:gd name="T16" fmla="*/ 19 w 63"/>
                <a:gd name="T17" fmla="*/ 49 h 66"/>
                <a:gd name="T18" fmla="*/ 13 w 63"/>
                <a:gd name="T19" fmla="*/ 47 h 66"/>
                <a:gd name="T20" fmla="*/ 24 w 63"/>
                <a:gd name="T21" fmla="*/ 40 h 66"/>
                <a:gd name="T22" fmla="*/ 27 w 63"/>
                <a:gd name="T23" fmla="*/ 52 h 66"/>
                <a:gd name="T24" fmla="*/ 37 w 63"/>
                <a:gd name="T25" fmla="*/ 62 h 66"/>
                <a:gd name="T26" fmla="*/ 40 w 63"/>
                <a:gd name="T27" fmla="*/ 59 h 66"/>
                <a:gd name="T28" fmla="*/ 34 w 63"/>
                <a:gd name="T29" fmla="*/ 49 h 66"/>
                <a:gd name="T30" fmla="*/ 33 w 63"/>
                <a:gd name="T31" fmla="*/ 49 h 66"/>
                <a:gd name="T32" fmla="*/ 33 w 63"/>
                <a:gd name="T33" fmla="*/ 49 h 66"/>
                <a:gd name="T34" fmla="*/ 28 w 63"/>
                <a:gd name="T35" fmla="*/ 43 h 66"/>
                <a:gd name="T36" fmla="*/ 24 w 63"/>
                <a:gd name="T37" fmla="*/ 40 h 66"/>
                <a:gd name="T38" fmla="*/ 19 w 63"/>
                <a:gd name="T39" fmla="*/ 28 h 66"/>
                <a:gd name="T40" fmla="*/ 23 w 63"/>
                <a:gd name="T41" fmla="*/ 39 h 66"/>
                <a:gd name="T42" fmla="*/ 27 w 63"/>
                <a:gd name="T43" fmla="*/ 41 h 66"/>
                <a:gd name="T44" fmla="*/ 19 w 63"/>
                <a:gd name="T45" fmla="*/ 28 h 66"/>
                <a:gd name="T46" fmla="*/ 33 w 63"/>
                <a:gd name="T47" fmla="*/ 27 h 66"/>
                <a:gd name="T48" fmla="*/ 34 w 63"/>
                <a:gd name="T49" fmla="*/ 47 h 66"/>
                <a:gd name="T50" fmla="*/ 40 w 63"/>
                <a:gd name="T51" fmla="*/ 55 h 66"/>
                <a:gd name="T52" fmla="*/ 39 w 63"/>
                <a:gd name="T53" fmla="*/ 46 h 66"/>
                <a:gd name="T54" fmla="*/ 38 w 63"/>
                <a:gd name="T55" fmla="*/ 48 h 66"/>
                <a:gd name="T56" fmla="*/ 36 w 63"/>
                <a:gd name="T57" fmla="*/ 35 h 66"/>
                <a:gd name="T58" fmla="*/ 33 w 63"/>
                <a:gd name="T59" fmla="*/ 27 h 66"/>
                <a:gd name="T60" fmla="*/ 30 w 63"/>
                <a:gd name="T61" fmla="*/ 16 h 66"/>
                <a:gd name="T62" fmla="*/ 32 w 63"/>
                <a:gd name="T63" fmla="*/ 24 h 66"/>
                <a:gd name="T64" fmla="*/ 35 w 63"/>
                <a:gd name="T65" fmla="*/ 28 h 66"/>
                <a:gd name="T66" fmla="*/ 30 w 63"/>
                <a:gd name="T67" fmla="*/ 16 h 66"/>
                <a:gd name="T68" fmla="*/ 2 w 63"/>
                <a:gd name="T69" fmla="*/ 10 h 66"/>
                <a:gd name="T70" fmla="*/ 1 w 63"/>
                <a:gd name="T71" fmla="*/ 19 h 66"/>
                <a:gd name="T72" fmla="*/ 1 w 63"/>
                <a:gd name="T73" fmla="*/ 19 h 66"/>
                <a:gd name="T74" fmla="*/ 1 w 63"/>
                <a:gd name="T75" fmla="*/ 19 h 66"/>
                <a:gd name="T76" fmla="*/ 1 w 63"/>
                <a:gd name="T77" fmla="*/ 19 h 66"/>
                <a:gd name="T78" fmla="*/ 12 w 63"/>
                <a:gd name="T79" fmla="*/ 47 h 66"/>
                <a:gd name="T80" fmla="*/ 18 w 63"/>
                <a:gd name="T81" fmla="*/ 48 h 66"/>
                <a:gd name="T82" fmla="*/ 11 w 63"/>
                <a:gd name="T83" fmla="*/ 37 h 66"/>
                <a:gd name="T84" fmla="*/ 10 w 63"/>
                <a:gd name="T85" fmla="*/ 37 h 66"/>
                <a:gd name="T86" fmla="*/ 9 w 63"/>
                <a:gd name="T87" fmla="*/ 34 h 66"/>
                <a:gd name="T88" fmla="*/ 2 w 63"/>
                <a:gd name="T89" fmla="*/ 10 h 66"/>
                <a:gd name="T90" fmla="*/ 2 w 63"/>
                <a:gd name="T91" fmla="*/ 10 h 66"/>
                <a:gd name="T92" fmla="*/ 45 w 63"/>
                <a:gd name="T93" fmla="*/ 6 h 66"/>
                <a:gd name="T94" fmla="*/ 40 w 63"/>
                <a:gd name="T95" fmla="*/ 44 h 66"/>
                <a:gd name="T96" fmla="*/ 41 w 63"/>
                <a:gd name="T97" fmla="*/ 57 h 66"/>
                <a:gd name="T98" fmla="*/ 45 w 63"/>
                <a:gd name="T99" fmla="*/ 53 h 66"/>
                <a:gd name="T100" fmla="*/ 44 w 63"/>
                <a:gd name="T101" fmla="*/ 52 h 66"/>
                <a:gd name="T102" fmla="*/ 45 w 63"/>
                <a:gd name="T103" fmla="*/ 6 h 66"/>
                <a:gd name="T104" fmla="*/ 58 w 63"/>
                <a:gd name="T105" fmla="*/ 0 h 66"/>
                <a:gd name="T106" fmla="*/ 58 w 63"/>
                <a:gd name="T107" fmla="*/ 0 h 66"/>
                <a:gd name="T108" fmla="*/ 55 w 63"/>
                <a:gd name="T109" fmla="*/ 42 h 66"/>
                <a:gd name="T110" fmla="*/ 59 w 63"/>
                <a:gd name="T111" fmla="*/ 36 h 66"/>
                <a:gd name="T112" fmla="*/ 62 w 63"/>
                <a:gd name="T113" fmla="*/ 20 h 66"/>
                <a:gd name="T114" fmla="*/ 63 w 63"/>
                <a:gd name="T115" fmla="*/ 17 h 66"/>
                <a:gd name="T116" fmla="*/ 60 w 63"/>
                <a:gd name="T117" fmla="*/ 2 h 66"/>
                <a:gd name="T118" fmla="*/ 60 w 63"/>
                <a:gd name="T119" fmla="*/ 2 h 66"/>
                <a:gd name="T120" fmla="*/ 60 w 63"/>
                <a:gd name="T121" fmla="*/ 2 h 66"/>
                <a:gd name="T122" fmla="*/ 58 w 63"/>
                <a:gd name="T12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" h="66">
                  <a:moveTo>
                    <a:pt x="13" y="47"/>
                  </a:moveTo>
                  <a:cubicBezTo>
                    <a:pt x="17" y="53"/>
                    <a:pt x="22" y="58"/>
                    <a:pt x="28" y="63"/>
                  </a:cubicBezTo>
                  <a:cubicBezTo>
                    <a:pt x="33" y="66"/>
                    <a:pt x="33" y="66"/>
                    <a:pt x="33" y="66"/>
                  </a:cubicBezTo>
                  <a:cubicBezTo>
                    <a:pt x="34" y="65"/>
                    <a:pt x="35" y="64"/>
                    <a:pt x="36" y="63"/>
                  </a:cubicBezTo>
                  <a:cubicBezTo>
                    <a:pt x="35" y="61"/>
                    <a:pt x="33" y="59"/>
                    <a:pt x="32" y="58"/>
                  </a:cubicBezTo>
                  <a:cubicBezTo>
                    <a:pt x="30" y="56"/>
                    <a:pt x="29" y="55"/>
                    <a:pt x="27" y="53"/>
                  </a:cubicBezTo>
                  <a:cubicBezTo>
                    <a:pt x="27" y="54"/>
                    <a:pt x="27" y="54"/>
                    <a:pt x="27" y="55"/>
                  </a:cubicBezTo>
                  <a:cubicBezTo>
                    <a:pt x="27" y="55"/>
                    <a:pt x="27" y="55"/>
                    <a:pt x="26" y="55"/>
                  </a:cubicBezTo>
                  <a:cubicBezTo>
                    <a:pt x="25" y="55"/>
                    <a:pt x="22" y="53"/>
                    <a:pt x="19" y="49"/>
                  </a:cubicBezTo>
                  <a:cubicBezTo>
                    <a:pt x="16" y="48"/>
                    <a:pt x="14" y="48"/>
                    <a:pt x="13" y="47"/>
                  </a:cubicBezTo>
                  <a:moveTo>
                    <a:pt x="24" y="40"/>
                  </a:moveTo>
                  <a:cubicBezTo>
                    <a:pt x="25" y="45"/>
                    <a:pt x="27" y="49"/>
                    <a:pt x="27" y="52"/>
                  </a:cubicBezTo>
                  <a:cubicBezTo>
                    <a:pt x="31" y="55"/>
                    <a:pt x="34" y="58"/>
                    <a:pt x="37" y="62"/>
                  </a:cubicBezTo>
                  <a:cubicBezTo>
                    <a:pt x="38" y="61"/>
                    <a:pt x="39" y="60"/>
                    <a:pt x="40" y="59"/>
                  </a:cubicBezTo>
                  <a:cubicBezTo>
                    <a:pt x="38" y="56"/>
                    <a:pt x="37" y="53"/>
                    <a:pt x="34" y="49"/>
                  </a:cubicBezTo>
                  <a:cubicBezTo>
                    <a:pt x="34" y="49"/>
                    <a:pt x="34" y="49"/>
                    <a:pt x="33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9"/>
                    <a:pt x="30" y="46"/>
                    <a:pt x="28" y="43"/>
                  </a:cubicBezTo>
                  <a:cubicBezTo>
                    <a:pt x="27" y="42"/>
                    <a:pt x="25" y="41"/>
                    <a:pt x="24" y="40"/>
                  </a:cubicBezTo>
                  <a:moveTo>
                    <a:pt x="19" y="28"/>
                  </a:moveTo>
                  <a:cubicBezTo>
                    <a:pt x="19" y="28"/>
                    <a:pt x="21" y="33"/>
                    <a:pt x="23" y="39"/>
                  </a:cubicBezTo>
                  <a:cubicBezTo>
                    <a:pt x="25" y="40"/>
                    <a:pt x="26" y="40"/>
                    <a:pt x="27" y="41"/>
                  </a:cubicBezTo>
                  <a:cubicBezTo>
                    <a:pt x="23" y="35"/>
                    <a:pt x="19" y="28"/>
                    <a:pt x="19" y="28"/>
                  </a:cubicBezTo>
                  <a:moveTo>
                    <a:pt x="33" y="27"/>
                  </a:moveTo>
                  <a:cubicBezTo>
                    <a:pt x="34" y="33"/>
                    <a:pt x="35" y="42"/>
                    <a:pt x="34" y="47"/>
                  </a:cubicBezTo>
                  <a:cubicBezTo>
                    <a:pt x="37" y="50"/>
                    <a:pt x="38" y="53"/>
                    <a:pt x="40" y="55"/>
                  </a:cubicBezTo>
                  <a:cubicBezTo>
                    <a:pt x="40" y="53"/>
                    <a:pt x="40" y="50"/>
                    <a:pt x="39" y="46"/>
                  </a:cubicBezTo>
                  <a:cubicBezTo>
                    <a:pt x="39" y="47"/>
                    <a:pt x="39" y="47"/>
                    <a:pt x="38" y="48"/>
                  </a:cubicBezTo>
                  <a:cubicBezTo>
                    <a:pt x="38" y="43"/>
                    <a:pt x="37" y="39"/>
                    <a:pt x="36" y="35"/>
                  </a:cubicBezTo>
                  <a:cubicBezTo>
                    <a:pt x="36" y="32"/>
                    <a:pt x="34" y="29"/>
                    <a:pt x="33" y="27"/>
                  </a:cubicBezTo>
                  <a:moveTo>
                    <a:pt x="30" y="16"/>
                  </a:moveTo>
                  <a:cubicBezTo>
                    <a:pt x="30" y="16"/>
                    <a:pt x="31" y="19"/>
                    <a:pt x="32" y="24"/>
                  </a:cubicBezTo>
                  <a:cubicBezTo>
                    <a:pt x="33" y="25"/>
                    <a:pt x="34" y="27"/>
                    <a:pt x="35" y="28"/>
                  </a:cubicBezTo>
                  <a:cubicBezTo>
                    <a:pt x="33" y="21"/>
                    <a:pt x="30" y="16"/>
                    <a:pt x="30" y="16"/>
                  </a:cubicBezTo>
                  <a:moveTo>
                    <a:pt x="2" y="10"/>
                  </a:moveTo>
                  <a:cubicBezTo>
                    <a:pt x="0" y="10"/>
                    <a:pt x="1" y="18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29"/>
                    <a:pt x="6" y="38"/>
                    <a:pt x="12" y="47"/>
                  </a:cubicBezTo>
                  <a:cubicBezTo>
                    <a:pt x="14" y="47"/>
                    <a:pt x="16" y="47"/>
                    <a:pt x="18" y="48"/>
                  </a:cubicBezTo>
                  <a:cubicBezTo>
                    <a:pt x="16" y="45"/>
                    <a:pt x="13" y="41"/>
                    <a:pt x="11" y="37"/>
                  </a:cubicBezTo>
                  <a:cubicBezTo>
                    <a:pt x="11" y="37"/>
                    <a:pt x="11" y="37"/>
                    <a:pt x="10" y="37"/>
                  </a:cubicBezTo>
                  <a:cubicBezTo>
                    <a:pt x="9" y="36"/>
                    <a:pt x="9" y="35"/>
                    <a:pt x="9" y="34"/>
                  </a:cubicBezTo>
                  <a:cubicBezTo>
                    <a:pt x="6" y="27"/>
                    <a:pt x="3" y="19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moveTo>
                    <a:pt x="45" y="6"/>
                  </a:moveTo>
                  <a:cubicBezTo>
                    <a:pt x="45" y="6"/>
                    <a:pt x="46" y="31"/>
                    <a:pt x="40" y="44"/>
                  </a:cubicBezTo>
                  <a:cubicBezTo>
                    <a:pt x="41" y="49"/>
                    <a:pt x="41" y="53"/>
                    <a:pt x="41" y="57"/>
                  </a:cubicBezTo>
                  <a:cubicBezTo>
                    <a:pt x="43" y="56"/>
                    <a:pt x="44" y="55"/>
                    <a:pt x="45" y="53"/>
                  </a:cubicBezTo>
                  <a:cubicBezTo>
                    <a:pt x="45" y="53"/>
                    <a:pt x="44" y="53"/>
                    <a:pt x="44" y="52"/>
                  </a:cubicBezTo>
                  <a:cubicBezTo>
                    <a:pt x="51" y="28"/>
                    <a:pt x="45" y="6"/>
                    <a:pt x="45" y="6"/>
                  </a:cubicBezTo>
                  <a:moveTo>
                    <a:pt x="58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63" y="20"/>
                    <a:pt x="55" y="42"/>
                  </a:cubicBezTo>
                  <a:cubicBezTo>
                    <a:pt x="57" y="40"/>
                    <a:pt x="58" y="38"/>
                    <a:pt x="59" y="36"/>
                  </a:cubicBezTo>
                  <a:cubicBezTo>
                    <a:pt x="61" y="31"/>
                    <a:pt x="62" y="26"/>
                    <a:pt x="62" y="20"/>
                  </a:cubicBezTo>
                  <a:cubicBezTo>
                    <a:pt x="62" y="19"/>
                    <a:pt x="63" y="18"/>
                    <a:pt x="63" y="17"/>
                  </a:cubicBezTo>
                  <a:cubicBezTo>
                    <a:pt x="63" y="12"/>
                    <a:pt x="62" y="7"/>
                    <a:pt x="60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0"/>
                    <a:pt x="59" y="0"/>
                    <a:pt x="58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0" name="Freeform 1049">
              <a:extLst>
                <a:ext uri="{FF2B5EF4-FFF2-40B4-BE49-F238E27FC236}">
                  <a16:creationId xmlns:a16="http://schemas.microsoft.com/office/drawing/2014/main" id="{4DF219A8-64C6-482C-A580-2D559D4F7C3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16212" y="5222875"/>
              <a:ext cx="147638" cy="147638"/>
            </a:xfrm>
            <a:custGeom>
              <a:avLst/>
              <a:gdLst>
                <a:gd name="T0" fmla="*/ 2 w 32"/>
                <a:gd name="T1" fmla="*/ 3 h 32"/>
                <a:gd name="T2" fmla="*/ 13 w 32"/>
                <a:gd name="T3" fmla="*/ 22 h 32"/>
                <a:gd name="T4" fmla="*/ 32 w 32"/>
                <a:gd name="T5" fmla="*/ 31 h 32"/>
                <a:gd name="T6" fmla="*/ 30 w 32"/>
                <a:gd name="T7" fmla="*/ 32 h 32"/>
                <a:gd name="T8" fmla="*/ 1 w 32"/>
                <a:gd name="T9" fmla="*/ 3 h 32"/>
                <a:gd name="T10" fmla="*/ 1 w 32"/>
                <a:gd name="T11" fmla="*/ 3 h 32"/>
                <a:gd name="T12" fmla="*/ 0 w 32"/>
                <a:gd name="T13" fmla="*/ 1 h 32"/>
                <a:gd name="T14" fmla="*/ 2 w 32"/>
                <a:gd name="T15" fmla="*/ 1 h 32"/>
                <a:gd name="T16" fmla="*/ 2 w 32"/>
                <a:gd name="T17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2">
                  <a:moveTo>
                    <a:pt x="2" y="3"/>
                  </a:moveTo>
                  <a:cubicBezTo>
                    <a:pt x="3" y="7"/>
                    <a:pt x="5" y="16"/>
                    <a:pt x="13" y="22"/>
                  </a:cubicBezTo>
                  <a:cubicBezTo>
                    <a:pt x="24" y="30"/>
                    <a:pt x="32" y="31"/>
                    <a:pt x="32" y="31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6" y="28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2" y="1"/>
                  </a:cubicBezTo>
                  <a:cubicBezTo>
                    <a:pt x="3" y="3"/>
                    <a:pt x="2" y="3"/>
                    <a:pt x="2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1" name="Freeform 1050">
              <a:extLst>
                <a:ext uri="{FF2B5EF4-FFF2-40B4-BE49-F238E27FC236}">
                  <a16:creationId xmlns:a16="http://schemas.microsoft.com/office/drawing/2014/main" id="{1FA5DA61-B28E-4C51-9561-9E347D9ECA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11450" y="5194300"/>
              <a:ext cx="166688" cy="144463"/>
            </a:xfrm>
            <a:custGeom>
              <a:avLst/>
              <a:gdLst>
                <a:gd name="T0" fmla="*/ 34 w 36"/>
                <a:gd name="T1" fmla="*/ 31 h 31"/>
                <a:gd name="T2" fmla="*/ 36 w 36"/>
                <a:gd name="T3" fmla="*/ 31 h 31"/>
                <a:gd name="T4" fmla="*/ 3 w 36"/>
                <a:gd name="T5" fmla="*/ 3 h 31"/>
                <a:gd name="T6" fmla="*/ 2 w 36"/>
                <a:gd name="T7" fmla="*/ 0 h 31"/>
                <a:gd name="T8" fmla="*/ 2 w 36"/>
                <a:gd name="T9" fmla="*/ 3 h 31"/>
                <a:gd name="T10" fmla="*/ 2 w 36"/>
                <a:gd name="T11" fmla="*/ 3 h 31"/>
                <a:gd name="T12" fmla="*/ 10 w 36"/>
                <a:gd name="T13" fmla="*/ 15 h 31"/>
                <a:gd name="T14" fmla="*/ 34 w 36"/>
                <a:gd name="T1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1">
                  <a:moveTo>
                    <a:pt x="34" y="31"/>
                  </a:moveTo>
                  <a:cubicBezTo>
                    <a:pt x="36" y="31"/>
                    <a:pt x="36" y="31"/>
                    <a:pt x="36" y="31"/>
                  </a:cubicBezTo>
                  <a:cubicBezTo>
                    <a:pt x="36" y="31"/>
                    <a:pt x="11" y="21"/>
                    <a:pt x="3" y="3"/>
                  </a:cubicBezTo>
                  <a:cubicBezTo>
                    <a:pt x="3" y="3"/>
                    <a:pt x="3" y="1"/>
                    <a:pt x="2" y="0"/>
                  </a:cubicBezTo>
                  <a:cubicBezTo>
                    <a:pt x="1" y="0"/>
                    <a:pt x="0" y="2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4" y="6"/>
                    <a:pt x="7" y="11"/>
                    <a:pt x="10" y="15"/>
                  </a:cubicBezTo>
                  <a:cubicBezTo>
                    <a:pt x="17" y="22"/>
                    <a:pt x="30" y="29"/>
                    <a:pt x="34" y="31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2" name="Freeform 1051">
              <a:extLst>
                <a:ext uri="{FF2B5EF4-FFF2-40B4-BE49-F238E27FC236}">
                  <a16:creationId xmlns:a16="http://schemas.microsoft.com/office/drawing/2014/main" id="{CC2FAD12-D352-4831-93B7-8581D8EB252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665412" y="5041900"/>
              <a:ext cx="217488" cy="304800"/>
            </a:xfrm>
            <a:custGeom>
              <a:avLst/>
              <a:gdLst>
                <a:gd name="T0" fmla="*/ 6 w 47"/>
                <a:gd name="T1" fmla="*/ 2 h 66"/>
                <a:gd name="T2" fmla="*/ 3 w 47"/>
                <a:gd name="T3" fmla="*/ 1 h 66"/>
                <a:gd name="T4" fmla="*/ 7 w 47"/>
                <a:gd name="T5" fmla="*/ 4 h 66"/>
                <a:gd name="T6" fmla="*/ 37 w 47"/>
                <a:gd name="T7" fmla="*/ 65 h 66"/>
                <a:gd name="T8" fmla="*/ 39 w 47"/>
                <a:gd name="T9" fmla="*/ 66 h 66"/>
                <a:gd name="T10" fmla="*/ 6 w 47"/>
                <a:gd name="T11" fmla="*/ 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66">
                  <a:moveTo>
                    <a:pt x="6" y="2"/>
                  </a:moveTo>
                  <a:cubicBezTo>
                    <a:pt x="5" y="1"/>
                    <a:pt x="4" y="0"/>
                    <a:pt x="3" y="1"/>
                  </a:cubicBezTo>
                  <a:cubicBezTo>
                    <a:pt x="0" y="3"/>
                    <a:pt x="5" y="7"/>
                    <a:pt x="7" y="4"/>
                  </a:cubicBezTo>
                  <a:cubicBezTo>
                    <a:pt x="47" y="15"/>
                    <a:pt x="37" y="65"/>
                    <a:pt x="37" y="65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39" y="65"/>
                    <a:pt x="47" y="13"/>
                    <a:pt x="6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3" name="Freeform 1052">
              <a:extLst>
                <a:ext uri="{FF2B5EF4-FFF2-40B4-BE49-F238E27FC236}">
                  <a16:creationId xmlns:a16="http://schemas.microsoft.com/office/drawing/2014/main" id="{0DD8D60F-E5D5-4D67-BD9C-3990E74449F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76537" y="5249863"/>
              <a:ext cx="176213" cy="161925"/>
            </a:xfrm>
            <a:custGeom>
              <a:avLst/>
              <a:gdLst>
                <a:gd name="T0" fmla="*/ 1 w 38"/>
                <a:gd name="T1" fmla="*/ 4 h 35"/>
                <a:gd name="T2" fmla="*/ 1 w 38"/>
                <a:gd name="T3" fmla="*/ 1 h 35"/>
                <a:gd name="T4" fmla="*/ 2 w 38"/>
                <a:gd name="T5" fmla="*/ 5 h 35"/>
                <a:gd name="T6" fmla="*/ 38 w 38"/>
                <a:gd name="T7" fmla="*/ 33 h 35"/>
                <a:gd name="T8" fmla="*/ 38 w 38"/>
                <a:gd name="T9" fmla="*/ 35 h 35"/>
                <a:gd name="T10" fmla="*/ 1 w 38"/>
                <a:gd name="T11" fmla="*/ 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5">
                  <a:moveTo>
                    <a:pt x="1" y="4"/>
                  </a:move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4" y="4"/>
                    <a:pt x="2" y="5"/>
                  </a:cubicBezTo>
                  <a:cubicBezTo>
                    <a:pt x="3" y="32"/>
                    <a:pt x="38" y="33"/>
                    <a:pt x="38" y="33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8" y="35"/>
                    <a:pt x="2" y="32"/>
                    <a:pt x="1" y="4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4" name="Freeform 1053">
              <a:extLst>
                <a:ext uri="{FF2B5EF4-FFF2-40B4-BE49-F238E27FC236}">
                  <a16:creationId xmlns:a16="http://schemas.microsoft.com/office/drawing/2014/main" id="{5BFF97AD-E580-467D-B75F-A8A74D29A97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670175" y="5114925"/>
              <a:ext cx="152400" cy="190500"/>
            </a:xfrm>
            <a:custGeom>
              <a:avLst/>
              <a:gdLst>
                <a:gd name="T0" fmla="*/ 4 w 33"/>
                <a:gd name="T1" fmla="*/ 1 h 41"/>
                <a:gd name="T2" fmla="*/ 2 w 33"/>
                <a:gd name="T3" fmla="*/ 1 h 41"/>
                <a:gd name="T4" fmla="*/ 5 w 33"/>
                <a:gd name="T5" fmla="*/ 3 h 41"/>
                <a:gd name="T6" fmla="*/ 30 w 33"/>
                <a:gd name="T7" fmla="*/ 41 h 41"/>
                <a:gd name="T8" fmla="*/ 32 w 33"/>
                <a:gd name="T9" fmla="*/ 41 h 41"/>
                <a:gd name="T10" fmla="*/ 4 w 33"/>
                <a:gd name="T11" fmla="*/ 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41">
                  <a:moveTo>
                    <a:pt x="4" y="1"/>
                  </a:moveTo>
                  <a:cubicBezTo>
                    <a:pt x="3" y="1"/>
                    <a:pt x="2" y="0"/>
                    <a:pt x="2" y="1"/>
                  </a:cubicBezTo>
                  <a:cubicBezTo>
                    <a:pt x="0" y="2"/>
                    <a:pt x="4" y="5"/>
                    <a:pt x="5" y="3"/>
                  </a:cubicBezTo>
                  <a:cubicBezTo>
                    <a:pt x="33" y="6"/>
                    <a:pt x="30" y="41"/>
                    <a:pt x="30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41"/>
                    <a:pt x="32" y="5"/>
                    <a:pt x="4" y="1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5" name="Freeform 1054">
              <a:extLst>
                <a:ext uri="{FF2B5EF4-FFF2-40B4-BE49-F238E27FC236}">
                  <a16:creationId xmlns:a16="http://schemas.microsoft.com/office/drawing/2014/main" id="{2FC0DD00-CAF8-4349-913C-C99115C8F09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52725" y="5249863"/>
              <a:ext cx="268288" cy="185738"/>
            </a:xfrm>
            <a:custGeom>
              <a:avLst/>
              <a:gdLst>
                <a:gd name="T0" fmla="*/ 2 w 58"/>
                <a:gd name="T1" fmla="*/ 5 h 40"/>
                <a:gd name="T2" fmla="*/ 1 w 58"/>
                <a:gd name="T3" fmla="*/ 2 h 40"/>
                <a:gd name="T4" fmla="*/ 4 w 58"/>
                <a:gd name="T5" fmla="*/ 6 h 40"/>
                <a:gd name="T6" fmla="*/ 58 w 58"/>
                <a:gd name="T7" fmla="*/ 28 h 40"/>
                <a:gd name="T8" fmla="*/ 58 w 58"/>
                <a:gd name="T9" fmla="*/ 30 h 40"/>
                <a:gd name="T10" fmla="*/ 2 w 58"/>
                <a:gd name="T11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40">
                  <a:moveTo>
                    <a:pt x="2" y="5"/>
                  </a:moveTo>
                  <a:cubicBezTo>
                    <a:pt x="1" y="4"/>
                    <a:pt x="0" y="3"/>
                    <a:pt x="1" y="2"/>
                  </a:cubicBezTo>
                  <a:cubicBezTo>
                    <a:pt x="2" y="0"/>
                    <a:pt x="6" y="4"/>
                    <a:pt x="4" y="6"/>
                  </a:cubicBezTo>
                  <a:cubicBezTo>
                    <a:pt x="15" y="39"/>
                    <a:pt x="57" y="28"/>
                    <a:pt x="58" y="28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8" y="30"/>
                    <a:pt x="13" y="40"/>
                    <a:pt x="2" y="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6" name="Freeform 1055">
              <a:extLst>
                <a:ext uri="{FF2B5EF4-FFF2-40B4-BE49-F238E27FC236}">
                  <a16:creationId xmlns:a16="http://schemas.microsoft.com/office/drawing/2014/main" id="{4FBD74CD-6DD0-48B0-9CD5-B07FFA0A99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62250" y="5213350"/>
              <a:ext cx="166688" cy="171450"/>
            </a:xfrm>
            <a:custGeom>
              <a:avLst/>
              <a:gdLst>
                <a:gd name="T0" fmla="*/ 2 w 36"/>
                <a:gd name="T1" fmla="*/ 3 h 37"/>
                <a:gd name="T2" fmla="*/ 2 w 36"/>
                <a:gd name="T3" fmla="*/ 1 h 37"/>
                <a:gd name="T4" fmla="*/ 3 w 36"/>
                <a:gd name="T5" fmla="*/ 4 h 37"/>
                <a:gd name="T6" fmla="*/ 36 w 36"/>
                <a:gd name="T7" fmla="*/ 36 h 37"/>
                <a:gd name="T8" fmla="*/ 36 w 36"/>
                <a:gd name="T9" fmla="*/ 37 h 37"/>
                <a:gd name="T10" fmla="*/ 2 w 36"/>
                <a:gd name="T11" fmla="*/ 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7">
                  <a:moveTo>
                    <a:pt x="2" y="3"/>
                  </a:moveTo>
                  <a:cubicBezTo>
                    <a:pt x="2" y="3"/>
                    <a:pt x="1" y="1"/>
                    <a:pt x="2" y="1"/>
                  </a:cubicBezTo>
                  <a:cubicBezTo>
                    <a:pt x="3" y="0"/>
                    <a:pt x="5" y="4"/>
                    <a:pt x="3" y="4"/>
                  </a:cubicBezTo>
                  <a:cubicBezTo>
                    <a:pt x="2" y="32"/>
                    <a:pt x="36" y="36"/>
                    <a:pt x="36" y="36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37"/>
                    <a:pt x="0" y="32"/>
                    <a:pt x="2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7" name="Freeform 1056">
              <a:extLst>
                <a:ext uri="{FF2B5EF4-FFF2-40B4-BE49-F238E27FC236}">
                  <a16:creationId xmlns:a16="http://schemas.microsoft.com/office/drawing/2014/main" id="{A005538C-D961-40EC-B0AE-E98D269071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693987" y="5175250"/>
              <a:ext cx="160338" cy="139700"/>
            </a:xfrm>
            <a:custGeom>
              <a:avLst/>
              <a:gdLst>
                <a:gd name="T0" fmla="*/ 4 w 35"/>
                <a:gd name="T1" fmla="*/ 2 h 30"/>
                <a:gd name="T2" fmla="*/ 24 w 35"/>
                <a:gd name="T3" fmla="*/ 13 h 30"/>
                <a:gd name="T4" fmla="*/ 34 w 35"/>
                <a:gd name="T5" fmla="*/ 30 h 30"/>
                <a:gd name="T6" fmla="*/ 35 w 35"/>
                <a:gd name="T7" fmla="*/ 29 h 30"/>
                <a:gd name="T8" fmla="*/ 4 w 35"/>
                <a:gd name="T9" fmla="*/ 2 h 30"/>
                <a:gd name="T10" fmla="*/ 4 w 35"/>
                <a:gd name="T11" fmla="*/ 2 h 30"/>
                <a:gd name="T12" fmla="*/ 2 w 35"/>
                <a:gd name="T13" fmla="*/ 0 h 30"/>
                <a:gd name="T14" fmla="*/ 2 w 35"/>
                <a:gd name="T15" fmla="*/ 3 h 30"/>
                <a:gd name="T16" fmla="*/ 4 w 35"/>
                <a:gd name="T17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30">
                  <a:moveTo>
                    <a:pt x="4" y="2"/>
                  </a:moveTo>
                  <a:cubicBezTo>
                    <a:pt x="8" y="3"/>
                    <a:pt x="17" y="5"/>
                    <a:pt x="24" y="13"/>
                  </a:cubicBezTo>
                  <a:cubicBezTo>
                    <a:pt x="32" y="22"/>
                    <a:pt x="34" y="30"/>
                    <a:pt x="34" y="30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29" y="5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1"/>
                    <a:pt x="2" y="0"/>
                  </a:cubicBezTo>
                  <a:cubicBezTo>
                    <a:pt x="1" y="0"/>
                    <a:pt x="0" y="2"/>
                    <a:pt x="2" y="3"/>
                  </a:cubicBezTo>
                  <a:cubicBezTo>
                    <a:pt x="4" y="3"/>
                    <a:pt x="4" y="3"/>
                    <a:pt x="4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8" name="Freeform 1057">
              <a:extLst>
                <a:ext uri="{FF2B5EF4-FFF2-40B4-BE49-F238E27FC236}">
                  <a16:creationId xmlns:a16="http://schemas.microsoft.com/office/drawing/2014/main" id="{E922EF11-DDDF-4ADE-BDAF-3F4DF719F70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693987" y="5226050"/>
              <a:ext cx="160338" cy="139700"/>
            </a:xfrm>
            <a:custGeom>
              <a:avLst/>
              <a:gdLst>
                <a:gd name="T0" fmla="*/ 4 w 35"/>
                <a:gd name="T1" fmla="*/ 2 h 30"/>
                <a:gd name="T2" fmla="*/ 24 w 35"/>
                <a:gd name="T3" fmla="*/ 13 h 30"/>
                <a:gd name="T4" fmla="*/ 33 w 35"/>
                <a:gd name="T5" fmla="*/ 30 h 30"/>
                <a:gd name="T6" fmla="*/ 35 w 35"/>
                <a:gd name="T7" fmla="*/ 29 h 30"/>
                <a:gd name="T8" fmla="*/ 4 w 35"/>
                <a:gd name="T9" fmla="*/ 2 h 30"/>
                <a:gd name="T10" fmla="*/ 4 w 35"/>
                <a:gd name="T11" fmla="*/ 2 h 30"/>
                <a:gd name="T12" fmla="*/ 2 w 35"/>
                <a:gd name="T13" fmla="*/ 0 h 30"/>
                <a:gd name="T14" fmla="*/ 2 w 35"/>
                <a:gd name="T15" fmla="*/ 3 h 30"/>
                <a:gd name="T16" fmla="*/ 4 w 35"/>
                <a:gd name="T17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30">
                  <a:moveTo>
                    <a:pt x="4" y="2"/>
                  </a:moveTo>
                  <a:cubicBezTo>
                    <a:pt x="8" y="3"/>
                    <a:pt x="17" y="5"/>
                    <a:pt x="24" y="13"/>
                  </a:cubicBezTo>
                  <a:cubicBezTo>
                    <a:pt x="32" y="22"/>
                    <a:pt x="33" y="30"/>
                    <a:pt x="33" y="30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29" y="5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1"/>
                    <a:pt x="2" y="1"/>
                    <a:pt x="2" y="0"/>
                  </a:cubicBezTo>
                  <a:cubicBezTo>
                    <a:pt x="0" y="0"/>
                    <a:pt x="0" y="2"/>
                    <a:pt x="2" y="3"/>
                  </a:cubicBezTo>
                  <a:cubicBezTo>
                    <a:pt x="4" y="3"/>
                    <a:pt x="4" y="3"/>
                    <a:pt x="4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" name="Freeform 1058">
              <a:extLst>
                <a:ext uri="{FF2B5EF4-FFF2-40B4-BE49-F238E27FC236}">
                  <a16:creationId xmlns:a16="http://schemas.microsoft.com/office/drawing/2014/main" id="{6C10C800-5F53-49A3-B2BE-C6779EE4E2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16212" y="5235575"/>
              <a:ext cx="185738" cy="120650"/>
            </a:xfrm>
            <a:custGeom>
              <a:avLst/>
              <a:gdLst>
                <a:gd name="T0" fmla="*/ 3 w 40"/>
                <a:gd name="T1" fmla="*/ 4 h 26"/>
                <a:gd name="T2" fmla="*/ 20 w 40"/>
                <a:gd name="T3" fmla="*/ 19 h 26"/>
                <a:gd name="T4" fmla="*/ 40 w 40"/>
                <a:gd name="T5" fmla="*/ 22 h 26"/>
                <a:gd name="T6" fmla="*/ 39 w 40"/>
                <a:gd name="T7" fmla="*/ 23 h 26"/>
                <a:gd name="T8" fmla="*/ 3 w 40"/>
                <a:gd name="T9" fmla="*/ 4 h 26"/>
                <a:gd name="T10" fmla="*/ 3 w 40"/>
                <a:gd name="T11" fmla="*/ 4 h 26"/>
                <a:gd name="T12" fmla="*/ 1 w 40"/>
                <a:gd name="T13" fmla="*/ 2 h 26"/>
                <a:gd name="T14" fmla="*/ 3 w 40"/>
                <a:gd name="T15" fmla="*/ 2 h 26"/>
                <a:gd name="T16" fmla="*/ 3 w 40"/>
                <a:gd name="T17" fmla="*/ 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6">
                  <a:moveTo>
                    <a:pt x="3" y="4"/>
                  </a:moveTo>
                  <a:cubicBezTo>
                    <a:pt x="5" y="7"/>
                    <a:pt x="11" y="15"/>
                    <a:pt x="20" y="19"/>
                  </a:cubicBezTo>
                  <a:cubicBezTo>
                    <a:pt x="32" y="23"/>
                    <a:pt x="40" y="22"/>
                    <a:pt x="40" y="2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9" y="23"/>
                    <a:pt x="15" y="26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1" y="3"/>
                    <a:pt x="1" y="2"/>
                  </a:cubicBezTo>
                  <a:cubicBezTo>
                    <a:pt x="0" y="1"/>
                    <a:pt x="2" y="0"/>
                    <a:pt x="3" y="2"/>
                  </a:cubicBezTo>
                  <a:cubicBezTo>
                    <a:pt x="4" y="3"/>
                    <a:pt x="4" y="4"/>
                    <a:pt x="3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0" name="Freeform 1059">
              <a:extLst>
                <a:ext uri="{FF2B5EF4-FFF2-40B4-BE49-F238E27FC236}">
                  <a16:creationId xmlns:a16="http://schemas.microsoft.com/office/drawing/2014/main" id="{E3D2E385-520A-4B97-87A9-F4A41127335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32062" y="4994275"/>
              <a:ext cx="503238" cy="593725"/>
            </a:xfrm>
            <a:custGeom>
              <a:avLst/>
              <a:gdLst>
                <a:gd name="T0" fmla="*/ 29 w 109"/>
                <a:gd name="T1" fmla="*/ 110 h 128"/>
                <a:gd name="T2" fmla="*/ 33 w 109"/>
                <a:gd name="T3" fmla="*/ 106 h 128"/>
                <a:gd name="T4" fmla="*/ 34 w 109"/>
                <a:gd name="T5" fmla="*/ 106 h 128"/>
                <a:gd name="T6" fmla="*/ 59 w 109"/>
                <a:gd name="T7" fmla="*/ 78 h 128"/>
                <a:gd name="T8" fmla="*/ 67 w 109"/>
                <a:gd name="T9" fmla="*/ 67 h 128"/>
                <a:gd name="T10" fmla="*/ 67 w 109"/>
                <a:gd name="T11" fmla="*/ 67 h 128"/>
                <a:gd name="T12" fmla="*/ 72 w 109"/>
                <a:gd name="T13" fmla="*/ 63 h 128"/>
                <a:gd name="T14" fmla="*/ 95 w 109"/>
                <a:gd name="T15" fmla="*/ 33 h 128"/>
                <a:gd name="T16" fmla="*/ 96 w 109"/>
                <a:gd name="T17" fmla="*/ 31 h 128"/>
                <a:gd name="T18" fmla="*/ 107 w 109"/>
                <a:gd name="T19" fmla="*/ 19 h 128"/>
                <a:gd name="T20" fmla="*/ 104 w 109"/>
                <a:gd name="T21" fmla="*/ 42 h 128"/>
                <a:gd name="T22" fmla="*/ 97 w 109"/>
                <a:gd name="T23" fmla="*/ 61 h 128"/>
                <a:gd name="T24" fmla="*/ 97 w 109"/>
                <a:gd name="T25" fmla="*/ 61 h 128"/>
                <a:gd name="T26" fmla="*/ 97 w 109"/>
                <a:gd name="T27" fmla="*/ 62 h 128"/>
                <a:gd name="T28" fmla="*/ 96 w 109"/>
                <a:gd name="T29" fmla="*/ 62 h 128"/>
                <a:gd name="T30" fmla="*/ 96 w 109"/>
                <a:gd name="T31" fmla="*/ 63 h 128"/>
                <a:gd name="T32" fmla="*/ 90 w 109"/>
                <a:gd name="T33" fmla="*/ 71 h 128"/>
                <a:gd name="T34" fmla="*/ 73 w 109"/>
                <a:gd name="T35" fmla="*/ 81 h 128"/>
                <a:gd name="T36" fmla="*/ 68 w 109"/>
                <a:gd name="T37" fmla="*/ 85 h 128"/>
                <a:gd name="T38" fmla="*/ 61 w 109"/>
                <a:gd name="T39" fmla="*/ 99 h 128"/>
                <a:gd name="T40" fmla="*/ 49 w 109"/>
                <a:gd name="T41" fmla="*/ 112 h 128"/>
                <a:gd name="T42" fmla="*/ 49 w 109"/>
                <a:gd name="T43" fmla="*/ 112 h 128"/>
                <a:gd name="T44" fmla="*/ 36 w 109"/>
                <a:gd name="T45" fmla="*/ 121 h 128"/>
                <a:gd name="T46" fmla="*/ 24 w 109"/>
                <a:gd name="T47" fmla="*/ 125 h 128"/>
                <a:gd name="T48" fmla="*/ 29 w 109"/>
                <a:gd name="T49" fmla="*/ 1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128">
                  <a:moveTo>
                    <a:pt x="29" y="110"/>
                  </a:moveTo>
                  <a:cubicBezTo>
                    <a:pt x="31" y="109"/>
                    <a:pt x="32" y="108"/>
                    <a:pt x="33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44" y="98"/>
                    <a:pt x="54" y="93"/>
                    <a:pt x="59" y="78"/>
                  </a:cubicBezTo>
                  <a:cubicBezTo>
                    <a:pt x="59" y="78"/>
                    <a:pt x="62" y="73"/>
                    <a:pt x="67" y="67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68" y="66"/>
                    <a:pt x="70" y="64"/>
                    <a:pt x="72" y="63"/>
                  </a:cubicBezTo>
                  <a:cubicBezTo>
                    <a:pt x="78" y="57"/>
                    <a:pt x="91" y="42"/>
                    <a:pt x="95" y="33"/>
                  </a:cubicBezTo>
                  <a:cubicBezTo>
                    <a:pt x="95" y="32"/>
                    <a:pt x="96" y="32"/>
                    <a:pt x="96" y="31"/>
                  </a:cubicBezTo>
                  <a:cubicBezTo>
                    <a:pt x="107" y="0"/>
                    <a:pt x="109" y="14"/>
                    <a:pt x="107" y="19"/>
                  </a:cubicBezTo>
                  <a:cubicBezTo>
                    <a:pt x="106" y="25"/>
                    <a:pt x="106" y="33"/>
                    <a:pt x="104" y="42"/>
                  </a:cubicBezTo>
                  <a:cubicBezTo>
                    <a:pt x="103" y="48"/>
                    <a:pt x="101" y="55"/>
                    <a:pt x="97" y="61"/>
                  </a:cubicBezTo>
                  <a:cubicBezTo>
                    <a:pt x="97" y="61"/>
                    <a:pt x="97" y="61"/>
                    <a:pt x="97" y="61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4" y="66"/>
                    <a:pt x="92" y="68"/>
                    <a:pt x="90" y="71"/>
                  </a:cubicBezTo>
                  <a:cubicBezTo>
                    <a:pt x="83" y="78"/>
                    <a:pt x="78" y="81"/>
                    <a:pt x="73" y="81"/>
                  </a:cubicBezTo>
                  <a:cubicBezTo>
                    <a:pt x="71" y="81"/>
                    <a:pt x="69" y="83"/>
                    <a:pt x="68" y="85"/>
                  </a:cubicBezTo>
                  <a:cubicBezTo>
                    <a:pt x="67" y="89"/>
                    <a:pt x="65" y="94"/>
                    <a:pt x="61" y="99"/>
                  </a:cubicBezTo>
                  <a:cubicBezTo>
                    <a:pt x="57" y="105"/>
                    <a:pt x="53" y="109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5" y="116"/>
                    <a:pt x="40" y="119"/>
                    <a:pt x="36" y="121"/>
                  </a:cubicBezTo>
                  <a:cubicBezTo>
                    <a:pt x="31" y="123"/>
                    <a:pt x="27" y="125"/>
                    <a:pt x="24" y="125"/>
                  </a:cubicBezTo>
                  <a:cubicBezTo>
                    <a:pt x="0" y="128"/>
                    <a:pt x="16" y="121"/>
                    <a:pt x="29" y="11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1" name="Freeform 1060">
              <a:extLst>
                <a:ext uri="{FF2B5EF4-FFF2-40B4-BE49-F238E27FC236}">
                  <a16:creationId xmlns:a16="http://schemas.microsoft.com/office/drawing/2014/main" id="{D3AF0E32-37DE-483C-8215-5E82F691066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82862" y="5259388"/>
              <a:ext cx="234950" cy="258763"/>
            </a:xfrm>
            <a:custGeom>
              <a:avLst/>
              <a:gdLst>
                <a:gd name="T0" fmla="*/ 38 w 51"/>
                <a:gd name="T1" fmla="*/ 0 h 56"/>
                <a:gd name="T2" fmla="*/ 35 w 51"/>
                <a:gd name="T3" fmla="*/ 10 h 56"/>
                <a:gd name="T4" fmla="*/ 27 w 51"/>
                <a:gd name="T5" fmla="*/ 20 h 56"/>
                <a:gd name="T6" fmla="*/ 27 w 51"/>
                <a:gd name="T7" fmla="*/ 20 h 56"/>
                <a:gd name="T8" fmla="*/ 26 w 51"/>
                <a:gd name="T9" fmla="*/ 10 h 56"/>
                <a:gd name="T10" fmla="*/ 25 w 51"/>
                <a:gd name="T11" fmla="*/ 18 h 56"/>
                <a:gd name="T12" fmla="*/ 23 w 51"/>
                <a:gd name="T13" fmla="*/ 22 h 56"/>
                <a:gd name="T14" fmla="*/ 12 w 51"/>
                <a:gd name="T15" fmla="*/ 27 h 56"/>
                <a:gd name="T16" fmla="*/ 14 w 51"/>
                <a:gd name="T17" fmla="*/ 28 h 56"/>
                <a:gd name="T18" fmla="*/ 18 w 51"/>
                <a:gd name="T19" fmla="*/ 26 h 56"/>
                <a:gd name="T20" fmla="*/ 20 w 51"/>
                <a:gd name="T21" fmla="*/ 25 h 56"/>
                <a:gd name="T22" fmla="*/ 20 w 51"/>
                <a:gd name="T23" fmla="*/ 25 h 56"/>
                <a:gd name="T24" fmla="*/ 14 w 51"/>
                <a:gd name="T25" fmla="*/ 33 h 56"/>
                <a:gd name="T26" fmla="*/ 1 w 51"/>
                <a:gd name="T27" fmla="*/ 42 h 56"/>
                <a:gd name="T28" fmla="*/ 15 w 51"/>
                <a:gd name="T29" fmla="*/ 34 h 56"/>
                <a:gd name="T30" fmla="*/ 15 w 51"/>
                <a:gd name="T31" fmla="*/ 34 h 56"/>
                <a:gd name="T32" fmla="*/ 12 w 51"/>
                <a:gd name="T33" fmla="*/ 43 h 56"/>
                <a:gd name="T34" fmla="*/ 1 w 51"/>
                <a:gd name="T35" fmla="*/ 56 h 56"/>
                <a:gd name="T36" fmla="*/ 2 w 51"/>
                <a:gd name="T37" fmla="*/ 55 h 56"/>
                <a:gd name="T38" fmla="*/ 2 w 51"/>
                <a:gd name="T39" fmla="*/ 55 h 56"/>
                <a:gd name="T40" fmla="*/ 14 w 51"/>
                <a:gd name="T41" fmla="*/ 42 h 56"/>
                <a:gd name="T42" fmla="*/ 21 w 51"/>
                <a:gd name="T43" fmla="*/ 28 h 56"/>
                <a:gd name="T44" fmla="*/ 26 w 51"/>
                <a:gd name="T45" fmla="*/ 24 h 56"/>
                <a:gd name="T46" fmla="*/ 43 w 51"/>
                <a:gd name="T47" fmla="*/ 14 h 56"/>
                <a:gd name="T48" fmla="*/ 49 w 51"/>
                <a:gd name="T49" fmla="*/ 6 h 56"/>
                <a:gd name="T50" fmla="*/ 49 w 51"/>
                <a:gd name="T51" fmla="*/ 5 h 56"/>
                <a:gd name="T52" fmla="*/ 50 w 51"/>
                <a:gd name="T53" fmla="*/ 5 h 56"/>
                <a:gd name="T54" fmla="*/ 50 w 51"/>
                <a:gd name="T55" fmla="*/ 4 h 56"/>
                <a:gd name="T56" fmla="*/ 50 w 51"/>
                <a:gd name="T57" fmla="*/ 4 h 56"/>
                <a:gd name="T58" fmla="*/ 51 w 51"/>
                <a:gd name="T59" fmla="*/ 0 h 56"/>
                <a:gd name="T60" fmla="*/ 51 w 51"/>
                <a:gd name="T61" fmla="*/ 0 h 56"/>
                <a:gd name="T62" fmla="*/ 34 w 51"/>
                <a:gd name="T63" fmla="*/ 19 h 56"/>
                <a:gd name="T64" fmla="*/ 31 w 51"/>
                <a:gd name="T65" fmla="*/ 19 h 56"/>
                <a:gd name="T66" fmla="*/ 38 w 51"/>
                <a:gd name="T67" fmla="*/ 3 h 56"/>
                <a:gd name="T68" fmla="*/ 38 w 51"/>
                <a:gd name="T6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" h="56">
                  <a:moveTo>
                    <a:pt x="38" y="0"/>
                  </a:moveTo>
                  <a:cubicBezTo>
                    <a:pt x="38" y="0"/>
                    <a:pt x="37" y="3"/>
                    <a:pt x="35" y="10"/>
                  </a:cubicBezTo>
                  <a:cubicBezTo>
                    <a:pt x="33" y="16"/>
                    <a:pt x="29" y="18"/>
                    <a:pt x="27" y="20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6" y="20"/>
                    <a:pt x="29" y="14"/>
                    <a:pt x="26" y="10"/>
                  </a:cubicBezTo>
                  <a:cubicBezTo>
                    <a:pt x="26" y="13"/>
                    <a:pt x="27" y="15"/>
                    <a:pt x="25" y="18"/>
                  </a:cubicBezTo>
                  <a:cubicBezTo>
                    <a:pt x="23" y="20"/>
                    <a:pt x="24" y="21"/>
                    <a:pt x="23" y="22"/>
                  </a:cubicBezTo>
                  <a:cubicBezTo>
                    <a:pt x="21" y="23"/>
                    <a:pt x="16" y="26"/>
                    <a:pt x="12" y="27"/>
                  </a:cubicBezTo>
                  <a:cubicBezTo>
                    <a:pt x="12" y="27"/>
                    <a:pt x="13" y="28"/>
                    <a:pt x="14" y="28"/>
                  </a:cubicBezTo>
                  <a:cubicBezTo>
                    <a:pt x="15" y="28"/>
                    <a:pt x="17" y="27"/>
                    <a:pt x="18" y="26"/>
                  </a:cubicBezTo>
                  <a:cubicBezTo>
                    <a:pt x="19" y="26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1" y="26"/>
                    <a:pt x="20" y="27"/>
                    <a:pt x="14" y="33"/>
                  </a:cubicBezTo>
                  <a:cubicBezTo>
                    <a:pt x="9" y="37"/>
                    <a:pt x="7" y="38"/>
                    <a:pt x="1" y="42"/>
                  </a:cubicBezTo>
                  <a:cubicBezTo>
                    <a:pt x="11" y="40"/>
                    <a:pt x="13" y="35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7" y="34"/>
                    <a:pt x="15" y="38"/>
                    <a:pt x="12" y="43"/>
                  </a:cubicBezTo>
                  <a:cubicBezTo>
                    <a:pt x="8" y="49"/>
                    <a:pt x="0" y="56"/>
                    <a:pt x="1" y="56"/>
                  </a:cubicBezTo>
                  <a:cubicBezTo>
                    <a:pt x="1" y="56"/>
                    <a:pt x="2" y="56"/>
                    <a:pt x="2" y="55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6" y="52"/>
                    <a:pt x="10" y="48"/>
                    <a:pt x="14" y="42"/>
                  </a:cubicBezTo>
                  <a:cubicBezTo>
                    <a:pt x="18" y="37"/>
                    <a:pt x="20" y="32"/>
                    <a:pt x="21" y="28"/>
                  </a:cubicBezTo>
                  <a:cubicBezTo>
                    <a:pt x="22" y="26"/>
                    <a:pt x="24" y="24"/>
                    <a:pt x="26" y="24"/>
                  </a:cubicBezTo>
                  <a:cubicBezTo>
                    <a:pt x="31" y="24"/>
                    <a:pt x="36" y="21"/>
                    <a:pt x="43" y="14"/>
                  </a:cubicBezTo>
                  <a:cubicBezTo>
                    <a:pt x="45" y="11"/>
                    <a:pt x="47" y="9"/>
                    <a:pt x="49" y="6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1" y="3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47" y="6"/>
                    <a:pt x="40" y="18"/>
                    <a:pt x="34" y="19"/>
                  </a:cubicBezTo>
                  <a:cubicBezTo>
                    <a:pt x="32" y="19"/>
                    <a:pt x="32" y="19"/>
                    <a:pt x="31" y="19"/>
                  </a:cubicBezTo>
                  <a:cubicBezTo>
                    <a:pt x="30" y="19"/>
                    <a:pt x="37" y="16"/>
                    <a:pt x="38" y="3"/>
                  </a:cubicBezTo>
                  <a:cubicBezTo>
                    <a:pt x="38" y="1"/>
                    <a:pt x="38" y="0"/>
                    <a:pt x="38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2" name="Freeform 1061">
              <a:extLst>
                <a:ext uri="{FF2B5EF4-FFF2-40B4-BE49-F238E27FC236}">
                  <a16:creationId xmlns:a16="http://schemas.microsoft.com/office/drawing/2014/main" id="{12F4E34B-D8A5-4C0D-9EA0-0D9EB521591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25737" y="4873625"/>
              <a:ext cx="133350" cy="52388"/>
            </a:xfrm>
            <a:custGeom>
              <a:avLst/>
              <a:gdLst>
                <a:gd name="T0" fmla="*/ 22 w 29"/>
                <a:gd name="T1" fmla="*/ 0 h 11"/>
                <a:gd name="T2" fmla="*/ 18 w 29"/>
                <a:gd name="T3" fmla="*/ 1 h 11"/>
                <a:gd name="T4" fmla="*/ 15 w 29"/>
                <a:gd name="T5" fmla="*/ 3 h 11"/>
                <a:gd name="T6" fmla="*/ 13 w 29"/>
                <a:gd name="T7" fmla="*/ 2 h 11"/>
                <a:gd name="T8" fmla="*/ 12 w 29"/>
                <a:gd name="T9" fmla="*/ 1 h 11"/>
                <a:gd name="T10" fmla="*/ 10 w 29"/>
                <a:gd name="T11" fmla="*/ 1 h 11"/>
                <a:gd name="T12" fmla="*/ 2 w 29"/>
                <a:gd name="T13" fmla="*/ 8 h 11"/>
                <a:gd name="T14" fmla="*/ 2 w 29"/>
                <a:gd name="T15" fmla="*/ 9 h 11"/>
                <a:gd name="T16" fmla="*/ 1 w 29"/>
                <a:gd name="T17" fmla="*/ 10 h 11"/>
                <a:gd name="T18" fmla="*/ 1 w 29"/>
                <a:gd name="T19" fmla="*/ 11 h 11"/>
                <a:gd name="T20" fmla="*/ 0 w 29"/>
                <a:gd name="T21" fmla="*/ 11 h 11"/>
                <a:gd name="T22" fmla="*/ 0 w 29"/>
                <a:gd name="T23" fmla="*/ 11 h 11"/>
                <a:gd name="T24" fmla="*/ 0 w 29"/>
                <a:gd name="T25" fmla="*/ 11 h 11"/>
                <a:gd name="T26" fmla="*/ 1 w 29"/>
                <a:gd name="T27" fmla="*/ 11 h 11"/>
                <a:gd name="T28" fmla="*/ 2 w 29"/>
                <a:gd name="T29" fmla="*/ 9 h 11"/>
                <a:gd name="T30" fmla="*/ 2 w 29"/>
                <a:gd name="T31" fmla="*/ 8 h 11"/>
                <a:gd name="T32" fmla="*/ 10 w 29"/>
                <a:gd name="T33" fmla="*/ 1 h 11"/>
                <a:gd name="T34" fmla="*/ 12 w 29"/>
                <a:gd name="T35" fmla="*/ 1 h 11"/>
                <a:gd name="T36" fmla="*/ 13 w 29"/>
                <a:gd name="T37" fmla="*/ 2 h 11"/>
                <a:gd name="T38" fmla="*/ 15 w 29"/>
                <a:gd name="T39" fmla="*/ 3 h 11"/>
                <a:gd name="T40" fmla="*/ 18 w 29"/>
                <a:gd name="T41" fmla="*/ 1 h 11"/>
                <a:gd name="T42" fmla="*/ 22 w 29"/>
                <a:gd name="T43" fmla="*/ 0 h 11"/>
                <a:gd name="T44" fmla="*/ 24 w 29"/>
                <a:gd name="T45" fmla="*/ 0 h 11"/>
                <a:gd name="T46" fmla="*/ 24 w 29"/>
                <a:gd name="T47" fmla="*/ 0 h 11"/>
                <a:gd name="T48" fmla="*/ 29 w 29"/>
                <a:gd name="T49" fmla="*/ 3 h 11"/>
                <a:gd name="T50" fmla="*/ 29 w 29"/>
                <a:gd name="T51" fmla="*/ 3 h 11"/>
                <a:gd name="T52" fmla="*/ 29 w 29"/>
                <a:gd name="T53" fmla="*/ 3 h 11"/>
                <a:gd name="T54" fmla="*/ 24 w 29"/>
                <a:gd name="T55" fmla="*/ 0 h 11"/>
                <a:gd name="T56" fmla="*/ 24 w 29"/>
                <a:gd name="T57" fmla="*/ 0 h 11"/>
                <a:gd name="T58" fmla="*/ 22 w 29"/>
                <a:gd name="T5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9" h="11">
                  <a:moveTo>
                    <a:pt x="22" y="0"/>
                  </a:moveTo>
                  <a:cubicBezTo>
                    <a:pt x="21" y="0"/>
                    <a:pt x="20" y="1"/>
                    <a:pt x="18" y="1"/>
                  </a:cubicBezTo>
                  <a:cubicBezTo>
                    <a:pt x="17" y="2"/>
                    <a:pt x="16" y="3"/>
                    <a:pt x="15" y="3"/>
                  </a:cubicBezTo>
                  <a:cubicBezTo>
                    <a:pt x="15" y="3"/>
                    <a:pt x="14" y="3"/>
                    <a:pt x="13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1" y="1"/>
                    <a:pt x="10" y="1"/>
                  </a:cubicBezTo>
                  <a:cubicBezTo>
                    <a:pt x="8" y="1"/>
                    <a:pt x="5" y="3"/>
                    <a:pt x="2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1"/>
                    <a:pt x="1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0"/>
                    <a:pt x="1" y="10"/>
                    <a:pt x="2" y="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5" y="3"/>
                    <a:pt x="8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4" y="3"/>
                    <a:pt x="15" y="3"/>
                    <a:pt x="15" y="3"/>
                  </a:cubicBezTo>
                  <a:cubicBezTo>
                    <a:pt x="16" y="3"/>
                    <a:pt x="17" y="2"/>
                    <a:pt x="18" y="1"/>
                  </a:cubicBezTo>
                  <a:cubicBezTo>
                    <a:pt x="20" y="1"/>
                    <a:pt x="21" y="0"/>
                    <a:pt x="22" y="0"/>
                  </a:cubicBezTo>
                  <a:cubicBezTo>
                    <a:pt x="23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1"/>
                    <a:pt x="28" y="2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8" y="2"/>
                    <a:pt x="26" y="1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3" y="0"/>
                    <a:pt x="2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3" name="Freeform 1062">
              <a:extLst>
                <a:ext uri="{FF2B5EF4-FFF2-40B4-BE49-F238E27FC236}">
                  <a16:creationId xmlns:a16="http://schemas.microsoft.com/office/drawing/2014/main" id="{5629702C-6FDA-43F0-BB1F-619E888C3E4E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679700" y="4873625"/>
              <a:ext cx="184150" cy="120650"/>
            </a:xfrm>
            <a:custGeom>
              <a:avLst/>
              <a:gdLst>
                <a:gd name="T0" fmla="*/ 24 w 40"/>
                <a:gd name="T1" fmla="*/ 23 h 26"/>
                <a:gd name="T2" fmla="*/ 23 w 40"/>
                <a:gd name="T3" fmla="*/ 26 h 26"/>
                <a:gd name="T4" fmla="*/ 23 w 40"/>
                <a:gd name="T5" fmla="*/ 26 h 26"/>
                <a:gd name="T6" fmla="*/ 24 w 40"/>
                <a:gd name="T7" fmla="*/ 23 h 26"/>
                <a:gd name="T8" fmla="*/ 5 w 40"/>
                <a:gd name="T9" fmla="*/ 20 h 26"/>
                <a:gd name="T10" fmla="*/ 6 w 40"/>
                <a:gd name="T11" fmla="*/ 26 h 26"/>
                <a:gd name="T12" fmla="*/ 6 w 40"/>
                <a:gd name="T13" fmla="*/ 26 h 26"/>
                <a:gd name="T14" fmla="*/ 6 w 40"/>
                <a:gd name="T15" fmla="*/ 26 h 26"/>
                <a:gd name="T16" fmla="*/ 5 w 40"/>
                <a:gd name="T17" fmla="*/ 20 h 26"/>
                <a:gd name="T18" fmla="*/ 5 w 40"/>
                <a:gd name="T19" fmla="*/ 11 h 26"/>
                <a:gd name="T20" fmla="*/ 5 w 40"/>
                <a:gd name="T21" fmla="*/ 13 h 26"/>
                <a:gd name="T22" fmla="*/ 5 w 40"/>
                <a:gd name="T23" fmla="*/ 11 h 26"/>
                <a:gd name="T24" fmla="*/ 25 w 40"/>
                <a:gd name="T25" fmla="*/ 5 h 26"/>
                <a:gd name="T26" fmla="*/ 25 w 40"/>
                <a:gd name="T27" fmla="*/ 5 h 26"/>
                <a:gd name="T28" fmla="*/ 24 w 40"/>
                <a:gd name="T29" fmla="*/ 6 h 26"/>
                <a:gd name="T30" fmla="*/ 25 w 40"/>
                <a:gd name="T31" fmla="*/ 5 h 26"/>
                <a:gd name="T32" fmla="*/ 23 w 40"/>
                <a:gd name="T33" fmla="*/ 0 h 26"/>
                <a:gd name="T34" fmla="*/ 19 w 40"/>
                <a:gd name="T35" fmla="*/ 1 h 26"/>
                <a:gd name="T36" fmla="*/ 16 w 40"/>
                <a:gd name="T37" fmla="*/ 3 h 26"/>
                <a:gd name="T38" fmla="*/ 14 w 40"/>
                <a:gd name="T39" fmla="*/ 2 h 26"/>
                <a:gd name="T40" fmla="*/ 13 w 40"/>
                <a:gd name="T41" fmla="*/ 1 h 26"/>
                <a:gd name="T42" fmla="*/ 11 w 40"/>
                <a:gd name="T43" fmla="*/ 1 h 26"/>
                <a:gd name="T44" fmla="*/ 3 w 40"/>
                <a:gd name="T45" fmla="*/ 8 h 26"/>
                <a:gd name="T46" fmla="*/ 3 w 40"/>
                <a:gd name="T47" fmla="*/ 9 h 26"/>
                <a:gd name="T48" fmla="*/ 2 w 40"/>
                <a:gd name="T49" fmla="*/ 11 h 26"/>
                <a:gd name="T50" fmla="*/ 1 w 40"/>
                <a:gd name="T51" fmla="*/ 11 h 26"/>
                <a:gd name="T52" fmla="*/ 1 w 40"/>
                <a:gd name="T53" fmla="*/ 11 h 26"/>
                <a:gd name="T54" fmla="*/ 1 w 40"/>
                <a:gd name="T55" fmla="*/ 23 h 26"/>
                <a:gd name="T56" fmla="*/ 5 w 40"/>
                <a:gd name="T57" fmla="*/ 11 h 26"/>
                <a:gd name="T58" fmla="*/ 5 w 40"/>
                <a:gd name="T59" fmla="*/ 11 h 26"/>
                <a:gd name="T60" fmla="*/ 5 w 40"/>
                <a:gd name="T61" fmla="*/ 11 h 26"/>
                <a:gd name="T62" fmla="*/ 5 w 40"/>
                <a:gd name="T63" fmla="*/ 11 h 26"/>
                <a:gd name="T64" fmla="*/ 8 w 40"/>
                <a:gd name="T65" fmla="*/ 9 h 26"/>
                <a:gd name="T66" fmla="*/ 6 w 40"/>
                <a:gd name="T67" fmla="*/ 25 h 26"/>
                <a:gd name="T68" fmla="*/ 8 w 40"/>
                <a:gd name="T69" fmla="*/ 9 h 26"/>
                <a:gd name="T70" fmla="*/ 12 w 40"/>
                <a:gd name="T71" fmla="*/ 4 h 26"/>
                <a:gd name="T72" fmla="*/ 16 w 40"/>
                <a:gd name="T73" fmla="*/ 5 h 26"/>
                <a:gd name="T74" fmla="*/ 17 w 40"/>
                <a:gd name="T75" fmla="*/ 17 h 26"/>
                <a:gd name="T76" fmla="*/ 21 w 40"/>
                <a:gd name="T77" fmla="*/ 6 h 26"/>
                <a:gd name="T78" fmla="*/ 21 w 40"/>
                <a:gd name="T79" fmla="*/ 6 h 26"/>
                <a:gd name="T80" fmla="*/ 23 w 40"/>
                <a:gd name="T81" fmla="*/ 18 h 26"/>
                <a:gd name="T82" fmla="*/ 21 w 40"/>
                <a:gd name="T83" fmla="*/ 6 h 26"/>
                <a:gd name="T84" fmla="*/ 25 w 40"/>
                <a:gd name="T85" fmla="*/ 5 h 26"/>
                <a:gd name="T86" fmla="*/ 25 w 40"/>
                <a:gd name="T87" fmla="*/ 5 h 26"/>
                <a:gd name="T88" fmla="*/ 25 w 40"/>
                <a:gd name="T89" fmla="*/ 5 h 26"/>
                <a:gd name="T90" fmla="*/ 25 w 40"/>
                <a:gd name="T91" fmla="*/ 5 h 26"/>
                <a:gd name="T92" fmla="*/ 25 w 40"/>
                <a:gd name="T93" fmla="*/ 5 h 26"/>
                <a:gd name="T94" fmla="*/ 31 w 40"/>
                <a:gd name="T95" fmla="*/ 18 h 26"/>
                <a:gd name="T96" fmla="*/ 31 w 40"/>
                <a:gd name="T97" fmla="*/ 18 h 26"/>
                <a:gd name="T98" fmla="*/ 31 w 40"/>
                <a:gd name="T99" fmla="*/ 18 h 26"/>
                <a:gd name="T100" fmla="*/ 25 w 40"/>
                <a:gd name="T101" fmla="*/ 5 h 26"/>
                <a:gd name="T102" fmla="*/ 28 w 40"/>
                <a:gd name="T103" fmla="*/ 5 h 26"/>
                <a:gd name="T104" fmla="*/ 28 w 40"/>
                <a:gd name="T105" fmla="*/ 5 h 26"/>
                <a:gd name="T106" fmla="*/ 29 w 40"/>
                <a:gd name="T107" fmla="*/ 4 h 26"/>
                <a:gd name="T108" fmla="*/ 30 w 40"/>
                <a:gd name="T109" fmla="*/ 5 h 26"/>
                <a:gd name="T110" fmla="*/ 30 w 40"/>
                <a:gd name="T111" fmla="*/ 5 h 26"/>
                <a:gd name="T112" fmla="*/ 30 w 40"/>
                <a:gd name="T113" fmla="*/ 5 h 26"/>
                <a:gd name="T114" fmla="*/ 40 w 40"/>
                <a:gd name="T115" fmla="*/ 15 h 26"/>
                <a:gd name="T116" fmla="*/ 30 w 40"/>
                <a:gd name="T117" fmla="*/ 3 h 26"/>
                <a:gd name="T118" fmla="*/ 30 w 40"/>
                <a:gd name="T119" fmla="*/ 3 h 26"/>
                <a:gd name="T120" fmla="*/ 25 w 40"/>
                <a:gd name="T121" fmla="*/ 0 h 26"/>
                <a:gd name="T122" fmla="*/ 25 w 40"/>
                <a:gd name="T123" fmla="*/ 0 h 26"/>
                <a:gd name="T124" fmla="*/ 23 w 40"/>
                <a:gd name="T12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0" h="26">
                  <a:moveTo>
                    <a:pt x="24" y="23"/>
                  </a:moveTo>
                  <a:cubicBezTo>
                    <a:pt x="24" y="24"/>
                    <a:pt x="23" y="25"/>
                    <a:pt x="23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5"/>
                    <a:pt x="24" y="24"/>
                    <a:pt x="24" y="23"/>
                  </a:cubicBezTo>
                  <a:moveTo>
                    <a:pt x="5" y="20"/>
                  </a:moveTo>
                  <a:cubicBezTo>
                    <a:pt x="4" y="23"/>
                    <a:pt x="4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4"/>
                    <a:pt x="4" y="22"/>
                    <a:pt x="5" y="20"/>
                  </a:cubicBezTo>
                  <a:moveTo>
                    <a:pt x="5" y="11"/>
                  </a:moveTo>
                  <a:cubicBezTo>
                    <a:pt x="6" y="11"/>
                    <a:pt x="6" y="12"/>
                    <a:pt x="5" y="13"/>
                  </a:cubicBezTo>
                  <a:cubicBezTo>
                    <a:pt x="6" y="12"/>
                    <a:pt x="6" y="11"/>
                    <a:pt x="5" y="11"/>
                  </a:cubicBezTo>
                  <a:moveTo>
                    <a:pt x="25" y="5"/>
                  </a:moveTo>
                  <a:cubicBezTo>
                    <a:pt x="25" y="5"/>
                    <a:pt x="25" y="5"/>
                    <a:pt x="25" y="5"/>
                  </a:cubicBezTo>
                  <a:cubicBezTo>
                    <a:pt x="25" y="6"/>
                    <a:pt x="25" y="6"/>
                    <a:pt x="24" y="6"/>
                  </a:cubicBezTo>
                  <a:cubicBezTo>
                    <a:pt x="25" y="6"/>
                    <a:pt x="25" y="6"/>
                    <a:pt x="25" y="5"/>
                  </a:cubicBezTo>
                  <a:moveTo>
                    <a:pt x="23" y="0"/>
                  </a:moveTo>
                  <a:cubicBezTo>
                    <a:pt x="22" y="0"/>
                    <a:pt x="21" y="1"/>
                    <a:pt x="19" y="1"/>
                  </a:cubicBezTo>
                  <a:cubicBezTo>
                    <a:pt x="18" y="2"/>
                    <a:pt x="17" y="3"/>
                    <a:pt x="16" y="3"/>
                  </a:cubicBezTo>
                  <a:cubicBezTo>
                    <a:pt x="16" y="3"/>
                    <a:pt x="15" y="3"/>
                    <a:pt x="14" y="2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2" y="1"/>
                    <a:pt x="11" y="1"/>
                  </a:cubicBezTo>
                  <a:cubicBezTo>
                    <a:pt x="9" y="1"/>
                    <a:pt x="6" y="3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6"/>
                    <a:pt x="0" y="21"/>
                    <a:pt x="1" y="23"/>
                  </a:cubicBezTo>
                  <a:cubicBezTo>
                    <a:pt x="0" y="20"/>
                    <a:pt x="4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16"/>
                    <a:pt x="6" y="21"/>
                    <a:pt x="6" y="25"/>
                  </a:cubicBezTo>
                  <a:cubicBezTo>
                    <a:pt x="6" y="21"/>
                    <a:pt x="6" y="16"/>
                    <a:pt x="8" y="9"/>
                  </a:cubicBezTo>
                  <a:cubicBezTo>
                    <a:pt x="9" y="5"/>
                    <a:pt x="11" y="4"/>
                    <a:pt x="12" y="4"/>
                  </a:cubicBezTo>
                  <a:cubicBezTo>
                    <a:pt x="13" y="4"/>
                    <a:pt x="14" y="5"/>
                    <a:pt x="16" y="5"/>
                  </a:cubicBezTo>
                  <a:cubicBezTo>
                    <a:pt x="19" y="7"/>
                    <a:pt x="17" y="13"/>
                    <a:pt x="17" y="17"/>
                  </a:cubicBezTo>
                  <a:cubicBezTo>
                    <a:pt x="19" y="15"/>
                    <a:pt x="19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2" y="7"/>
                    <a:pt x="23" y="12"/>
                    <a:pt x="23" y="18"/>
                  </a:cubicBezTo>
                  <a:cubicBezTo>
                    <a:pt x="23" y="12"/>
                    <a:pt x="22" y="7"/>
                    <a:pt x="21" y="6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8" y="6"/>
                    <a:pt x="29" y="12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9" y="12"/>
                    <a:pt x="28" y="6"/>
                    <a:pt x="25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9" y="4"/>
                    <a:pt x="29" y="4"/>
                  </a:cubicBezTo>
                  <a:cubicBezTo>
                    <a:pt x="29" y="4"/>
                    <a:pt x="29" y="5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4" y="7"/>
                    <a:pt x="38" y="12"/>
                    <a:pt x="40" y="15"/>
                  </a:cubicBezTo>
                  <a:cubicBezTo>
                    <a:pt x="39" y="8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9" y="2"/>
                    <a:pt x="27" y="1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4" y="0"/>
                    <a:pt x="23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4" name="Freeform 1063">
              <a:extLst>
                <a:ext uri="{FF2B5EF4-FFF2-40B4-BE49-F238E27FC236}">
                  <a16:creationId xmlns:a16="http://schemas.microsoft.com/office/drawing/2014/main" id="{547CF155-6C69-4291-8160-3D53DA82AAE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84500" y="5102225"/>
              <a:ext cx="198438" cy="188913"/>
            </a:xfrm>
            <a:custGeom>
              <a:avLst/>
              <a:gdLst>
                <a:gd name="T0" fmla="*/ 27 w 43"/>
                <a:gd name="T1" fmla="*/ 0 h 41"/>
                <a:gd name="T2" fmla="*/ 27 w 43"/>
                <a:gd name="T3" fmla="*/ 0 h 41"/>
                <a:gd name="T4" fmla="*/ 27 w 43"/>
                <a:gd name="T5" fmla="*/ 0 h 41"/>
                <a:gd name="T6" fmla="*/ 10 w 43"/>
                <a:gd name="T7" fmla="*/ 4 h 41"/>
                <a:gd name="T8" fmla="*/ 8 w 43"/>
                <a:gd name="T9" fmla="*/ 7 h 41"/>
                <a:gd name="T10" fmla="*/ 8 w 43"/>
                <a:gd name="T11" fmla="*/ 8 h 41"/>
                <a:gd name="T12" fmla="*/ 8 w 43"/>
                <a:gd name="T13" fmla="*/ 10 h 41"/>
                <a:gd name="T14" fmla="*/ 7 w 43"/>
                <a:gd name="T15" fmla="*/ 12 h 41"/>
                <a:gd name="T16" fmla="*/ 4 w 43"/>
                <a:gd name="T17" fmla="*/ 13 h 41"/>
                <a:gd name="T18" fmla="*/ 0 w 43"/>
                <a:gd name="T19" fmla="*/ 17 h 41"/>
                <a:gd name="T20" fmla="*/ 0 w 43"/>
                <a:gd name="T21" fmla="*/ 18 h 41"/>
                <a:gd name="T22" fmla="*/ 2 w 43"/>
                <a:gd name="T23" fmla="*/ 30 h 41"/>
                <a:gd name="T24" fmla="*/ 2 w 43"/>
                <a:gd name="T25" fmla="*/ 30 h 41"/>
                <a:gd name="T26" fmla="*/ 14 w 43"/>
                <a:gd name="T27" fmla="*/ 41 h 41"/>
                <a:gd name="T28" fmla="*/ 6 w 43"/>
                <a:gd name="T29" fmla="*/ 19 h 41"/>
                <a:gd name="T30" fmla="*/ 24 w 43"/>
                <a:gd name="T31" fmla="*/ 37 h 41"/>
                <a:gd name="T32" fmla="*/ 8 w 43"/>
                <a:gd name="T33" fmla="*/ 17 h 41"/>
                <a:gd name="T34" fmla="*/ 9 w 43"/>
                <a:gd name="T35" fmla="*/ 17 h 41"/>
                <a:gd name="T36" fmla="*/ 23 w 43"/>
                <a:gd name="T37" fmla="*/ 24 h 41"/>
                <a:gd name="T38" fmla="*/ 11 w 43"/>
                <a:gd name="T39" fmla="*/ 15 h 41"/>
                <a:gd name="T40" fmla="*/ 12 w 43"/>
                <a:gd name="T41" fmla="*/ 14 h 41"/>
                <a:gd name="T42" fmla="*/ 25 w 43"/>
                <a:gd name="T43" fmla="*/ 21 h 41"/>
                <a:gd name="T44" fmla="*/ 14 w 43"/>
                <a:gd name="T45" fmla="*/ 11 h 41"/>
                <a:gd name="T46" fmla="*/ 15 w 43"/>
                <a:gd name="T47" fmla="*/ 11 h 41"/>
                <a:gd name="T48" fmla="*/ 33 w 43"/>
                <a:gd name="T49" fmla="*/ 21 h 41"/>
                <a:gd name="T50" fmla="*/ 16 w 43"/>
                <a:gd name="T51" fmla="*/ 7 h 41"/>
                <a:gd name="T52" fmla="*/ 19 w 43"/>
                <a:gd name="T53" fmla="*/ 7 h 41"/>
                <a:gd name="T54" fmla="*/ 38 w 43"/>
                <a:gd name="T55" fmla="*/ 14 h 41"/>
                <a:gd name="T56" fmla="*/ 18 w 43"/>
                <a:gd name="T57" fmla="*/ 3 h 41"/>
                <a:gd name="T58" fmla="*/ 27 w 43"/>
                <a:gd name="T59" fmla="*/ 2 h 41"/>
                <a:gd name="T60" fmla="*/ 43 w 43"/>
                <a:gd name="T61" fmla="*/ 4 h 41"/>
                <a:gd name="T62" fmla="*/ 27 w 43"/>
                <a:gd name="T6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3" h="41"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9" y="1"/>
                    <a:pt x="14" y="2"/>
                    <a:pt x="10" y="4"/>
                  </a:cubicBezTo>
                  <a:cubicBezTo>
                    <a:pt x="9" y="4"/>
                    <a:pt x="8" y="6"/>
                    <a:pt x="8" y="7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9"/>
                    <a:pt x="8" y="9"/>
                    <a:pt x="8" y="10"/>
                  </a:cubicBezTo>
                  <a:cubicBezTo>
                    <a:pt x="8" y="11"/>
                    <a:pt x="8" y="11"/>
                    <a:pt x="7" y="12"/>
                  </a:cubicBezTo>
                  <a:cubicBezTo>
                    <a:pt x="6" y="13"/>
                    <a:pt x="5" y="13"/>
                    <a:pt x="4" y="13"/>
                  </a:cubicBezTo>
                  <a:cubicBezTo>
                    <a:pt x="1" y="14"/>
                    <a:pt x="0" y="15"/>
                    <a:pt x="0" y="17"/>
                  </a:cubicBezTo>
                  <a:cubicBezTo>
                    <a:pt x="0" y="17"/>
                    <a:pt x="0" y="18"/>
                    <a:pt x="0" y="18"/>
                  </a:cubicBezTo>
                  <a:cubicBezTo>
                    <a:pt x="0" y="21"/>
                    <a:pt x="0" y="25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7" y="39"/>
                    <a:pt x="10" y="40"/>
                    <a:pt x="14" y="41"/>
                  </a:cubicBezTo>
                  <a:cubicBezTo>
                    <a:pt x="1" y="32"/>
                    <a:pt x="3" y="20"/>
                    <a:pt x="6" y="19"/>
                  </a:cubicBezTo>
                  <a:cubicBezTo>
                    <a:pt x="6" y="25"/>
                    <a:pt x="13" y="36"/>
                    <a:pt x="24" y="37"/>
                  </a:cubicBezTo>
                  <a:cubicBezTo>
                    <a:pt x="17" y="36"/>
                    <a:pt x="5" y="19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3" y="17"/>
                    <a:pt x="18" y="22"/>
                    <a:pt x="23" y="24"/>
                  </a:cubicBezTo>
                  <a:cubicBezTo>
                    <a:pt x="20" y="20"/>
                    <a:pt x="12" y="17"/>
                    <a:pt x="11" y="15"/>
                  </a:cubicBezTo>
                  <a:cubicBezTo>
                    <a:pt x="11" y="15"/>
                    <a:pt x="12" y="14"/>
                    <a:pt x="12" y="14"/>
                  </a:cubicBezTo>
                  <a:cubicBezTo>
                    <a:pt x="16" y="14"/>
                    <a:pt x="23" y="20"/>
                    <a:pt x="25" y="21"/>
                  </a:cubicBezTo>
                  <a:cubicBezTo>
                    <a:pt x="21" y="15"/>
                    <a:pt x="12" y="12"/>
                    <a:pt x="14" y="11"/>
                  </a:cubicBezTo>
                  <a:cubicBezTo>
                    <a:pt x="14" y="11"/>
                    <a:pt x="15" y="11"/>
                    <a:pt x="15" y="11"/>
                  </a:cubicBezTo>
                  <a:cubicBezTo>
                    <a:pt x="19" y="11"/>
                    <a:pt x="30" y="17"/>
                    <a:pt x="33" y="21"/>
                  </a:cubicBezTo>
                  <a:cubicBezTo>
                    <a:pt x="33" y="13"/>
                    <a:pt x="13" y="9"/>
                    <a:pt x="16" y="7"/>
                  </a:cubicBezTo>
                  <a:cubicBezTo>
                    <a:pt x="16" y="7"/>
                    <a:pt x="17" y="7"/>
                    <a:pt x="19" y="7"/>
                  </a:cubicBezTo>
                  <a:cubicBezTo>
                    <a:pt x="24" y="7"/>
                    <a:pt x="34" y="9"/>
                    <a:pt x="38" y="14"/>
                  </a:cubicBezTo>
                  <a:cubicBezTo>
                    <a:pt x="33" y="1"/>
                    <a:pt x="7" y="6"/>
                    <a:pt x="18" y="3"/>
                  </a:cubicBezTo>
                  <a:cubicBezTo>
                    <a:pt x="22" y="2"/>
                    <a:pt x="24" y="2"/>
                    <a:pt x="27" y="2"/>
                  </a:cubicBezTo>
                  <a:cubicBezTo>
                    <a:pt x="33" y="2"/>
                    <a:pt x="37" y="4"/>
                    <a:pt x="43" y="4"/>
                  </a:cubicBezTo>
                  <a:cubicBezTo>
                    <a:pt x="38" y="1"/>
                    <a:pt x="28" y="0"/>
                    <a:pt x="2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5" name="Freeform 1064">
              <a:extLst>
                <a:ext uri="{FF2B5EF4-FFF2-40B4-BE49-F238E27FC236}">
                  <a16:creationId xmlns:a16="http://schemas.microsoft.com/office/drawing/2014/main" id="{ED93773A-5E02-47D2-AF2E-6A847674A1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00387" y="5365750"/>
              <a:ext cx="128588" cy="134938"/>
            </a:xfrm>
            <a:custGeom>
              <a:avLst/>
              <a:gdLst>
                <a:gd name="T0" fmla="*/ 4 w 28"/>
                <a:gd name="T1" fmla="*/ 0 h 29"/>
                <a:gd name="T2" fmla="*/ 1 w 28"/>
                <a:gd name="T3" fmla="*/ 2 h 29"/>
                <a:gd name="T4" fmla="*/ 1 w 28"/>
                <a:gd name="T5" fmla="*/ 2 h 29"/>
                <a:gd name="T6" fmla="*/ 1 w 28"/>
                <a:gd name="T7" fmla="*/ 2 h 29"/>
                <a:gd name="T8" fmla="*/ 0 w 28"/>
                <a:gd name="T9" fmla="*/ 5 h 29"/>
                <a:gd name="T10" fmla="*/ 0 w 28"/>
                <a:gd name="T11" fmla="*/ 7 h 29"/>
                <a:gd name="T12" fmla="*/ 0 w 28"/>
                <a:gd name="T13" fmla="*/ 7 h 29"/>
                <a:gd name="T14" fmla="*/ 0 w 28"/>
                <a:gd name="T15" fmla="*/ 7 h 29"/>
                <a:gd name="T16" fmla="*/ 0 w 28"/>
                <a:gd name="T17" fmla="*/ 8 h 29"/>
                <a:gd name="T18" fmla="*/ 20 w 28"/>
                <a:gd name="T19" fmla="*/ 28 h 29"/>
                <a:gd name="T20" fmla="*/ 22 w 28"/>
                <a:gd name="T21" fmla="*/ 29 h 29"/>
                <a:gd name="T22" fmla="*/ 5 w 28"/>
                <a:gd name="T23" fmla="*/ 14 h 29"/>
                <a:gd name="T24" fmla="*/ 8 w 28"/>
                <a:gd name="T25" fmla="*/ 15 h 29"/>
                <a:gd name="T26" fmla="*/ 26 w 28"/>
                <a:gd name="T27" fmla="*/ 23 h 29"/>
                <a:gd name="T28" fmla="*/ 24 w 28"/>
                <a:gd name="T29" fmla="*/ 22 h 29"/>
                <a:gd name="T30" fmla="*/ 3 w 28"/>
                <a:gd name="T31" fmla="*/ 7 h 29"/>
                <a:gd name="T32" fmla="*/ 3 w 28"/>
                <a:gd name="T33" fmla="*/ 7 h 29"/>
                <a:gd name="T34" fmla="*/ 10 w 28"/>
                <a:gd name="T35" fmla="*/ 11 h 29"/>
                <a:gd name="T36" fmla="*/ 18 w 28"/>
                <a:gd name="T37" fmla="*/ 14 h 29"/>
                <a:gd name="T38" fmla="*/ 18 w 28"/>
                <a:gd name="T39" fmla="*/ 13 h 29"/>
                <a:gd name="T40" fmla="*/ 4 w 28"/>
                <a:gd name="T41" fmla="*/ 5 h 29"/>
                <a:gd name="T42" fmla="*/ 4 w 28"/>
                <a:gd name="T43" fmla="*/ 5 h 29"/>
                <a:gd name="T44" fmla="*/ 16 w 28"/>
                <a:gd name="T45" fmla="*/ 9 h 29"/>
                <a:gd name="T46" fmla="*/ 27 w 28"/>
                <a:gd name="T47" fmla="*/ 13 h 29"/>
                <a:gd name="T48" fmla="*/ 28 w 28"/>
                <a:gd name="T49" fmla="*/ 12 h 29"/>
                <a:gd name="T50" fmla="*/ 6 w 28"/>
                <a:gd name="T51" fmla="*/ 2 h 29"/>
                <a:gd name="T52" fmla="*/ 7 w 28"/>
                <a:gd name="T53" fmla="*/ 2 h 29"/>
                <a:gd name="T54" fmla="*/ 16 w 28"/>
                <a:gd name="T55" fmla="*/ 4 h 29"/>
                <a:gd name="T56" fmla="*/ 25 w 28"/>
                <a:gd name="T57" fmla="*/ 6 h 29"/>
                <a:gd name="T58" fmla="*/ 25 w 28"/>
                <a:gd name="T59" fmla="*/ 6 h 29"/>
                <a:gd name="T60" fmla="*/ 18 w 28"/>
                <a:gd name="T61" fmla="*/ 2 h 29"/>
                <a:gd name="T62" fmla="*/ 18 w 28"/>
                <a:gd name="T63" fmla="*/ 2 h 29"/>
                <a:gd name="T64" fmla="*/ 17 w 28"/>
                <a:gd name="T65" fmla="*/ 2 h 29"/>
                <a:gd name="T66" fmla="*/ 17 w 28"/>
                <a:gd name="T67" fmla="*/ 2 h 29"/>
                <a:gd name="T68" fmla="*/ 17 w 28"/>
                <a:gd name="T69" fmla="*/ 2 h 29"/>
                <a:gd name="T70" fmla="*/ 15 w 28"/>
                <a:gd name="T71" fmla="*/ 2 h 29"/>
                <a:gd name="T72" fmla="*/ 4 w 28"/>
                <a:gd name="T7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" h="29">
                  <a:moveTo>
                    <a:pt x="4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6"/>
                    <a:pt x="0" y="6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8"/>
                    <a:pt x="0" y="8"/>
                  </a:cubicBezTo>
                  <a:cubicBezTo>
                    <a:pt x="0" y="11"/>
                    <a:pt x="8" y="23"/>
                    <a:pt x="20" y="28"/>
                  </a:cubicBezTo>
                  <a:cubicBezTo>
                    <a:pt x="20" y="29"/>
                    <a:pt x="21" y="29"/>
                    <a:pt x="22" y="29"/>
                  </a:cubicBezTo>
                  <a:cubicBezTo>
                    <a:pt x="16" y="26"/>
                    <a:pt x="3" y="14"/>
                    <a:pt x="5" y="14"/>
                  </a:cubicBezTo>
                  <a:cubicBezTo>
                    <a:pt x="6" y="14"/>
                    <a:pt x="7" y="14"/>
                    <a:pt x="8" y="15"/>
                  </a:cubicBezTo>
                  <a:cubicBezTo>
                    <a:pt x="16" y="21"/>
                    <a:pt x="24" y="23"/>
                    <a:pt x="26" y="23"/>
                  </a:cubicBezTo>
                  <a:cubicBezTo>
                    <a:pt x="26" y="23"/>
                    <a:pt x="26" y="22"/>
                    <a:pt x="24" y="22"/>
                  </a:cubicBezTo>
                  <a:cubicBezTo>
                    <a:pt x="18" y="20"/>
                    <a:pt x="2" y="8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7" y="9"/>
                    <a:pt x="10" y="11"/>
                  </a:cubicBezTo>
                  <a:cubicBezTo>
                    <a:pt x="13" y="12"/>
                    <a:pt x="17" y="14"/>
                    <a:pt x="18" y="14"/>
                  </a:cubicBezTo>
                  <a:cubicBezTo>
                    <a:pt x="18" y="14"/>
                    <a:pt x="18" y="14"/>
                    <a:pt x="18" y="13"/>
                  </a:cubicBezTo>
                  <a:cubicBezTo>
                    <a:pt x="16" y="10"/>
                    <a:pt x="1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6" y="5"/>
                    <a:pt x="11" y="7"/>
                    <a:pt x="16" y="9"/>
                  </a:cubicBezTo>
                  <a:cubicBezTo>
                    <a:pt x="21" y="11"/>
                    <a:pt x="26" y="13"/>
                    <a:pt x="27" y="13"/>
                  </a:cubicBezTo>
                  <a:cubicBezTo>
                    <a:pt x="28" y="13"/>
                    <a:pt x="28" y="12"/>
                    <a:pt x="28" y="12"/>
                  </a:cubicBezTo>
                  <a:cubicBezTo>
                    <a:pt x="26" y="10"/>
                    <a:pt x="2" y="3"/>
                    <a:pt x="6" y="2"/>
                  </a:cubicBezTo>
                  <a:cubicBezTo>
                    <a:pt x="6" y="2"/>
                    <a:pt x="6" y="2"/>
                    <a:pt x="7" y="2"/>
                  </a:cubicBezTo>
                  <a:cubicBezTo>
                    <a:pt x="9" y="2"/>
                    <a:pt x="12" y="3"/>
                    <a:pt x="16" y="4"/>
                  </a:cubicBezTo>
                  <a:cubicBezTo>
                    <a:pt x="19" y="5"/>
                    <a:pt x="23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4"/>
                    <a:pt x="20" y="3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2"/>
                    <a:pt x="16" y="2"/>
                    <a:pt x="15" y="2"/>
                  </a:cubicBezTo>
                  <a:cubicBezTo>
                    <a:pt x="10" y="1"/>
                    <a:pt x="6" y="0"/>
                    <a:pt x="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6" name="Freeform 1065">
              <a:extLst>
                <a:ext uri="{FF2B5EF4-FFF2-40B4-BE49-F238E27FC236}">
                  <a16:creationId xmlns:a16="http://schemas.microsoft.com/office/drawing/2014/main" id="{694960D4-7A29-4B7D-80C2-641E30CE2C5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32100" y="5476876"/>
              <a:ext cx="147638" cy="101600"/>
            </a:xfrm>
            <a:custGeom>
              <a:avLst/>
              <a:gdLst>
                <a:gd name="T0" fmla="*/ 26 w 32"/>
                <a:gd name="T1" fmla="*/ 0 h 22"/>
                <a:gd name="T2" fmla="*/ 22 w 32"/>
                <a:gd name="T3" fmla="*/ 2 h 22"/>
                <a:gd name="T4" fmla="*/ 22 w 32"/>
                <a:gd name="T5" fmla="*/ 2 h 22"/>
                <a:gd name="T6" fmla="*/ 22 w 32"/>
                <a:gd name="T7" fmla="*/ 2 h 22"/>
                <a:gd name="T8" fmla="*/ 21 w 32"/>
                <a:gd name="T9" fmla="*/ 2 h 22"/>
                <a:gd name="T10" fmla="*/ 17 w 32"/>
                <a:gd name="T11" fmla="*/ 6 h 22"/>
                <a:gd name="T12" fmla="*/ 0 w 32"/>
                <a:gd name="T13" fmla="*/ 20 h 22"/>
                <a:gd name="T14" fmla="*/ 4 w 32"/>
                <a:gd name="T15" fmla="*/ 22 h 22"/>
                <a:gd name="T16" fmla="*/ 12 w 32"/>
                <a:gd name="T17" fmla="*/ 21 h 22"/>
                <a:gd name="T18" fmla="*/ 24 w 32"/>
                <a:gd name="T19" fmla="*/ 17 h 22"/>
                <a:gd name="T20" fmla="*/ 32 w 32"/>
                <a:gd name="T21" fmla="*/ 7 h 22"/>
                <a:gd name="T22" fmla="*/ 32 w 32"/>
                <a:gd name="T23" fmla="*/ 6 h 22"/>
                <a:gd name="T24" fmla="*/ 30 w 32"/>
                <a:gd name="T25" fmla="*/ 9 h 22"/>
                <a:gd name="T26" fmla="*/ 13 w 32"/>
                <a:gd name="T27" fmla="*/ 19 h 22"/>
                <a:gd name="T28" fmla="*/ 11 w 32"/>
                <a:gd name="T29" fmla="*/ 19 h 22"/>
                <a:gd name="T30" fmla="*/ 24 w 32"/>
                <a:gd name="T31" fmla="*/ 10 h 22"/>
                <a:gd name="T32" fmla="*/ 26 w 32"/>
                <a:gd name="T33" fmla="*/ 8 h 22"/>
                <a:gd name="T34" fmla="*/ 20 w 32"/>
                <a:gd name="T35" fmla="*/ 11 h 22"/>
                <a:gd name="T36" fmla="*/ 8 w 32"/>
                <a:gd name="T37" fmla="*/ 17 h 22"/>
                <a:gd name="T38" fmla="*/ 8 w 32"/>
                <a:gd name="T39" fmla="*/ 17 h 22"/>
                <a:gd name="T40" fmla="*/ 24 w 32"/>
                <a:gd name="T41" fmla="*/ 4 h 22"/>
                <a:gd name="T42" fmla="*/ 26 w 32"/>
                <a:gd name="T4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" h="22">
                  <a:moveTo>
                    <a:pt x="26" y="0"/>
                  </a:moveTo>
                  <a:cubicBezTo>
                    <a:pt x="25" y="0"/>
                    <a:pt x="24" y="1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0" y="4"/>
                    <a:pt x="19" y="5"/>
                    <a:pt x="17" y="6"/>
                  </a:cubicBezTo>
                  <a:cubicBezTo>
                    <a:pt x="9" y="13"/>
                    <a:pt x="0" y="18"/>
                    <a:pt x="0" y="20"/>
                  </a:cubicBezTo>
                  <a:cubicBezTo>
                    <a:pt x="0" y="21"/>
                    <a:pt x="1" y="22"/>
                    <a:pt x="4" y="22"/>
                  </a:cubicBezTo>
                  <a:cubicBezTo>
                    <a:pt x="6" y="22"/>
                    <a:pt x="9" y="21"/>
                    <a:pt x="12" y="21"/>
                  </a:cubicBezTo>
                  <a:cubicBezTo>
                    <a:pt x="15" y="21"/>
                    <a:pt x="19" y="19"/>
                    <a:pt x="24" y="17"/>
                  </a:cubicBezTo>
                  <a:cubicBezTo>
                    <a:pt x="24" y="17"/>
                    <a:pt x="31" y="12"/>
                    <a:pt x="32" y="7"/>
                  </a:cubicBezTo>
                  <a:cubicBezTo>
                    <a:pt x="32" y="7"/>
                    <a:pt x="32" y="6"/>
                    <a:pt x="32" y="6"/>
                  </a:cubicBezTo>
                  <a:cubicBezTo>
                    <a:pt x="32" y="6"/>
                    <a:pt x="31" y="7"/>
                    <a:pt x="30" y="9"/>
                  </a:cubicBezTo>
                  <a:cubicBezTo>
                    <a:pt x="27" y="13"/>
                    <a:pt x="21" y="18"/>
                    <a:pt x="13" y="19"/>
                  </a:cubicBezTo>
                  <a:cubicBezTo>
                    <a:pt x="12" y="19"/>
                    <a:pt x="11" y="19"/>
                    <a:pt x="11" y="19"/>
                  </a:cubicBezTo>
                  <a:cubicBezTo>
                    <a:pt x="7" y="19"/>
                    <a:pt x="19" y="14"/>
                    <a:pt x="24" y="1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2" y="9"/>
                    <a:pt x="20" y="11"/>
                  </a:cubicBezTo>
                  <a:cubicBezTo>
                    <a:pt x="16" y="14"/>
                    <a:pt x="10" y="16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6" y="17"/>
                    <a:pt x="20" y="8"/>
                    <a:pt x="24" y="4"/>
                  </a:cubicBezTo>
                  <a:cubicBezTo>
                    <a:pt x="26" y="1"/>
                    <a:pt x="26" y="0"/>
                    <a:pt x="2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7" name="Freeform 1066">
              <a:extLst>
                <a:ext uri="{FF2B5EF4-FFF2-40B4-BE49-F238E27FC236}">
                  <a16:creationId xmlns:a16="http://schemas.microsoft.com/office/drawing/2014/main" id="{0C682598-0915-4949-9115-F023AE2B85D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36825" y="5046663"/>
              <a:ext cx="58738" cy="152400"/>
            </a:xfrm>
            <a:custGeom>
              <a:avLst/>
              <a:gdLst>
                <a:gd name="T0" fmla="*/ 11 w 13"/>
                <a:gd name="T1" fmla="*/ 0 h 33"/>
                <a:gd name="T2" fmla="*/ 1 w 13"/>
                <a:gd name="T3" fmla="*/ 20 h 33"/>
                <a:gd name="T4" fmla="*/ 0 w 13"/>
                <a:gd name="T5" fmla="*/ 22 h 33"/>
                <a:gd name="T6" fmla="*/ 8 w 13"/>
                <a:gd name="T7" fmla="*/ 8 h 33"/>
                <a:gd name="T8" fmla="*/ 9 w 13"/>
                <a:gd name="T9" fmla="*/ 8 h 33"/>
                <a:gd name="T10" fmla="*/ 5 w 13"/>
                <a:gd name="T11" fmla="*/ 24 h 33"/>
                <a:gd name="T12" fmla="*/ 5 w 13"/>
                <a:gd name="T13" fmla="*/ 24 h 33"/>
                <a:gd name="T14" fmla="*/ 10 w 13"/>
                <a:gd name="T15" fmla="*/ 9 h 33"/>
                <a:gd name="T16" fmla="*/ 10 w 13"/>
                <a:gd name="T17" fmla="*/ 12 h 33"/>
                <a:gd name="T18" fmla="*/ 7 w 13"/>
                <a:gd name="T19" fmla="*/ 33 h 33"/>
                <a:gd name="T20" fmla="*/ 7 w 13"/>
                <a:gd name="T21" fmla="*/ 33 h 33"/>
                <a:gd name="T22" fmla="*/ 9 w 13"/>
                <a:gd name="T23" fmla="*/ 31 h 33"/>
                <a:gd name="T24" fmla="*/ 12 w 13"/>
                <a:gd name="T25" fmla="*/ 8 h 33"/>
                <a:gd name="T26" fmla="*/ 13 w 13"/>
                <a:gd name="T27" fmla="*/ 5 h 33"/>
                <a:gd name="T28" fmla="*/ 11 w 13"/>
                <a:gd name="T2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" h="33">
                  <a:moveTo>
                    <a:pt x="11" y="0"/>
                  </a:moveTo>
                  <a:cubicBezTo>
                    <a:pt x="9" y="0"/>
                    <a:pt x="6" y="5"/>
                    <a:pt x="1" y="20"/>
                  </a:cubicBezTo>
                  <a:cubicBezTo>
                    <a:pt x="1" y="21"/>
                    <a:pt x="0" y="21"/>
                    <a:pt x="0" y="22"/>
                  </a:cubicBezTo>
                  <a:cubicBezTo>
                    <a:pt x="3" y="18"/>
                    <a:pt x="7" y="8"/>
                    <a:pt x="8" y="8"/>
                  </a:cubicBezTo>
                  <a:cubicBezTo>
                    <a:pt x="8" y="8"/>
                    <a:pt x="9" y="8"/>
                    <a:pt x="9" y="8"/>
                  </a:cubicBezTo>
                  <a:cubicBezTo>
                    <a:pt x="9" y="11"/>
                    <a:pt x="4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7" y="22"/>
                    <a:pt x="10" y="9"/>
                    <a:pt x="10" y="9"/>
                  </a:cubicBezTo>
                  <a:cubicBezTo>
                    <a:pt x="11" y="9"/>
                    <a:pt x="10" y="10"/>
                    <a:pt x="10" y="12"/>
                  </a:cubicBezTo>
                  <a:cubicBezTo>
                    <a:pt x="9" y="20"/>
                    <a:pt x="5" y="33"/>
                    <a:pt x="7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8" y="33"/>
                    <a:pt x="9" y="32"/>
                    <a:pt x="9" y="31"/>
                  </a:cubicBezTo>
                  <a:cubicBezTo>
                    <a:pt x="11" y="22"/>
                    <a:pt x="11" y="14"/>
                    <a:pt x="12" y="8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3" y="2"/>
                    <a:pt x="12" y="0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8" name="Freeform 1067">
              <a:extLst>
                <a:ext uri="{FF2B5EF4-FFF2-40B4-BE49-F238E27FC236}">
                  <a16:creationId xmlns:a16="http://schemas.microsoft.com/office/drawing/2014/main" id="{2BE950BE-4AD8-4E6C-84A4-D425A43FD7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47962" y="48974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9" name="Freeform 1068">
              <a:extLst>
                <a:ext uri="{FF2B5EF4-FFF2-40B4-BE49-F238E27FC236}">
                  <a16:creationId xmlns:a16="http://schemas.microsoft.com/office/drawing/2014/main" id="{4AC060A6-E4EB-4A98-B16F-D418751255F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47962" y="48974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0" name="Freeform 1069">
              <a:extLst>
                <a:ext uri="{FF2B5EF4-FFF2-40B4-BE49-F238E27FC236}">
                  <a16:creationId xmlns:a16="http://schemas.microsoft.com/office/drawing/2014/main" id="{53C5B5E7-3F3D-4858-B3AE-6522CD7586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44787" y="4902200"/>
              <a:ext cx="7938" cy="79375"/>
            </a:xfrm>
            <a:custGeom>
              <a:avLst/>
              <a:gdLst>
                <a:gd name="T0" fmla="*/ 0 w 2"/>
                <a:gd name="T1" fmla="*/ 0 h 17"/>
                <a:gd name="T2" fmla="*/ 0 w 2"/>
                <a:gd name="T3" fmla="*/ 17 h 17"/>
                <a:gd name="T4" fmla="*/ 0 w 2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7">
                  <a:moveTo>
                    <a:pt x="0" y="0"/>
                  </a:moveTo>
                  <a:cubicBezTo>
                    <a:pt x="0" y="3"/>
                    <a:pt x="1" y="12"/>
                    <a:pt x="0" y="17"/>
                  </a:cubicBezTo>
                  <a:cubicBezTo>
                    <a:pt x="2" y="10"/>
                    <a:pt x="0" y="3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" name="Freeform 1070">
              <a:extLst>
                <a:ext uri="{FF2B5EF4-FFF2-40B4-BE49-F238E27FC236}">
                  <a16:creationId xmlns:a16="http://schemas.microsoft.com/office/drawing/2014/main" id="{20EC12C6-0A8A-40EC-AD7F-1E7CA758AD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47962" y="4897438"/>
              <a:ext cx="19050" cy="96838"/>
            </a:xfrm>
            <a:custGeom>
              <a:avLst/>
              <a:gdLst>
                <a:gd name="T0" fmla="*/ 4 w 4"/>
                <a:gd name="T1" fmla="*/ 0 h 21"/>
                <a:gd name="T2" fmla="*/ 0 w 4"/>
                <a:gd name="T3" fmla="*/ 1 h 21"/>
                <a:gd name="T4" fmla="*/ 2 w 4"/>
                <a:gd name="T5" fmla="*/ 13 h 21"/>
                <a:gd name="T6" fmla="*/ 2 w 4"/>
                <a:gd name="T7" fmla="*/ 21 h 21"/>
                <a:gd name="T8" fmla="*/ 3 w 4"/>
                <a:gd name="T9" fmla="*/ 18 h 21"/>
                <a:gd name="T10" fmla="*/ 3 w 4"/>
                <a:gd name="T11" fmla="*/ 1 h 21"/>
                <a:gd name="T12" fmla="*/ 4 w 4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1">
                  <a:moveTo>
                    <a:pt x="4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2" y="7"/>
                    <a:pt x="2" y="13"/>
                  </a:cubicBezTo>
                  <a:cubicBezTo>
                    <a:pt x="2" y="16"/>
                    <a:pt x="2" y="19"/>
                    <a:pt x="2" y="21"/>
                  </a:cubicBezTo>
                  <a:cubicBezTo>
                    <a:pt x="2" y="20"/>
                    <a:pt x="3" y="19"/>
                    <a:pt x="3" y="18"/>
                  </a:cubicBezTo>
                  <a:cubicBezTo>
                    <a:pt x="4" y="13"/>
                    <a:pt x="3" y="4"/>
                    <a:pt x="3" y="1"/>
                  </a:cubicBezTo>
                  <a:cubicBezTo>
                    <a:pt x="4" y="1"/>
                    <a:pt x="4" y="1"/>
                    <a:pt x="4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2" name="Freeform 1071">
              <a:extLst>
                <a:ext uri="{FF2B5EF4-FFF2-40B4-BE49-F238E27FC236}">
                  <a16:creationId xmlns:a16="http://schemas.microsoft.com/office/drawing/2014/main" id="{6AC1288C-A17C-4881-9DFE-9DBF250A869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25737" y="4892675"/>
              <a:ext cx="9525" cy="476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0 w 2"/>
                <a:gd name="T5" fmla="*/ 1 h 1"/>
                <a:gd name="T6" fmla="*/ 2 w 2"/>
                <a:gd name="T7" fmla="*/ 1 h 1"/>
                <a:gd name="T8" fmla="*/ 1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0"/>
                    <a:pt x="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3" name="Freeform 1072">
              <a:extLst>
                <a:ext uri="{FF2B5EF4-FFF2-40B4-BE49-F238E27FC236}">
                  <a16:creationId xmlns:a16="http://schemas.microsoft.com/office/drawing/2014/main" id="{12F4A6B4-8E4D-45DE-BDC0-369E36603B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25737" y="4892675"/>
              <a:ext cx="9525" cy="476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1 w 2"/>
                <a:gd name="T5" fmla="*/ 0 h 1"/>
                <a:gd name="T6" fmla="*/ 2 w 2"/>
                <a:gd name="T7" fmla="*/ 1 h 1"/>
                <a:gd name="T8" fmla="*/ 2 w 2"/>
                <a:gd name="T9" fmla="*/ 1 h 1"/>
                <a:gd name="T10" fmla="*/ 1 w 2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0"/>
                    <a:pt x="1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4" name="Freeform 1073">
              <a:extLst>
                <a:ext uri="{FF2B5EF4-FFF2-40B4-BE49-F238E27FC236}">
                  <a16:creationId xmlns:a16="http://schemas.microsoft.com/office/drawing/2014/main" id="{E7AF6A71-5E85-43BF-84B3-0EFFB5F9E5D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11450" y="4897438"/>
              <a:ext cx="23813" cy="60325"/>
            </a:xfrm>
            <a:custGeom>
              <a:avLst/>
              <a:gdLst>
                <a:gd name="T0" fmla="*/ 0 w 5"/>
                <a:gd name="T1" fmla="*/ 0 h 13"/>
                <a:gd name="T2" fmla="*/ 0 w 5"/>
                <a:gd name="T3" fmla="*/ 0 h 13"/>
                <a:gd name="T4" fmla="*/ 3 w 5"/>
                <a:gd name="T5" fmla="*/ 13 h 13"/>
                <a:gd name="T6" fmla="*/ 0 w 5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4" y="10"/>
                    <a:pt x="3" y="13"/>
                  </a:cubicBezTo>
                  <a:cubicBezTo>
                    <a:pt x="5" y="9"/>
                    <a:pt x="0" y="2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5" name="Freeform 1074">
              <a:extLst>
                <a:ext uri="{FF2B5EF4-FFF2-40B4-BE49-F238E27FC236}">
                  <a16:creationId xmlns:a16="http://schemas.microsoft.com/office/drawing/2014/main" id="{02A3E06A-FD1E-44AA-9A7A-B29B309657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16212" y="4897438"/>
              <a:ext cx="31750" cy="60325"/>
            </a:xfrm>
            <a:custGeom>
              <a:avLst/>
              <a:gdLst>
                <a:gd name="T0" fmla="*/ 3 w 7"/>
                <a:gd name="T1" fmla="*/ 0 h 13"/>
                <a:gd name="T2" fmla="*/ 0 w 7"/>
                <a:gd name="T3" fmla="*/ 0 h 13"/>
                <a:gd name="T4" fmla="*/ 6 w 7"/>
                <a:gd name="T5" fmla="*/ 13 h 13"/>
                <a:gd name="T6" fmla="*/ 6 w 7"/>
                <a:gd name="T7" fmla="*/ 13 h 13"/>
                <a:gd name="T8" fmla="*/ 3 w 7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3">
                  <a:moveTo>
                    <a:pt x="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4" y="7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0"/>
                    <a:pt x="3" y="2"/>
                    <a:pt x="3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6" name="Freeform 1075">
              <a:extLst>
                <a:ext uri="{FF2B5EF4-FFF2-40B4-BE49-F238E27FC236}">
                  <a16:creationId xmlns:a16="http://schemas.microsoft.com/office/drawing/2014/main" id="{A88660BC-7D11-4D12-AD24-676BABB67078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841625" y="4926013"/>
              <a:ext cx="0" cy="41275"/>
            </a:xfrm>
            <a:custGeom>
              <a:avLst/>
              <a:gdLst>
                <a:gd name="T0" fmla="*/ 2 h 9"/>
                <a:gd name="T1" fmla="*/ 9 h 9"/>
                <a:gd name="T2" fmla="*/ 2 h 9"/>
                <a:gd name="T3" fmla="*/ 0 h 9"/>
                <a:gd name="T4" fmla="*/ 0 h 9"/>
                <a:gd name="T5" fmla="*/ 0 h 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9">
                  <a:moveTo>
                    <a:pt x="0" y="2"/>
                  </a:moveTo>
                  <a:cubicBezTo>
                    <a:pt x="0" y="3"/>
                    <a:pt x="0" y="6"/>
                    <a:pt x="0" y="9"/>
                  </a:cubicBezTo>
                  <a:cubicBezTo>
                    <a:pt x="0" y="6"/>
                    <a:pt x="0" y="3"/>
                    <a:pt x="0" y="2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7" name="Freeform 1076">
              <a:extLst>
                <a:ext uri="{FF2B5EF4-FFF2-40B4-BE49-F238E27FC236}">
                  <a16:creationId xmlns:a16="http://schemas.microsoft.com/office/drawing/2014/main" id="{6526BFAB-AF17-4710-93BE-54ACF06FADF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27337" y="4916488"/>
              <a:ext cx="19050" cy="77788"/>
            </a:xfrm>
            <a:custGeom>
              <a:avLst/>
              <a:gdLst>
                <a:gd name="T0" fmla="*/ 4 w 4"/>
                <a:gd name="T1" fmla="*/ 0 h 17"/>
                <a:gd name="T2" fmla="*/ 1 w 4"/>
                <a:gd name="T3" fmla="*/ 2 h 17"/>
                <a:gd name="T4" fmla="*/ 1 w 4"/>
                <a:gd name="T5" fmla="*/ 2 h 17"/>
                <a:gd name="T6" fmla="*/ 1 w 4"/>
                <a:gd name="T7" fmla="*/ 2 h 17"/>
                <a:gd name="T8" fmla="*/ 1 w 4"/>
                <a:gd name="T9" fmla="*/ 4 h 17"/>
                <a:gd name="T10" fmla="*/ 1 w 4"/>
                <a:gd name="T11" fmla="*/ 11 h 17"/>
                <a:gd name="T12" fmla="*/ 2 w 4"/>
                <a:gd name="T13" fmla="*/ 17 h 17"/>
                <a:gd name="T14" fmla="*/ 2 w 4"/>
                <a:gd name="T15" fmla="*/ 16 h 17"/>
                <a:gd name="T16" fmla="*/ 4 w 4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7">
                  <a:moveTo>
                    <a:pt x="4" y="0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3"/>
                    <a:pt x="1" y="4"/>
                  </a:cubicBezTo>
                  <a:cubicBezTo>
                    <a:pt x="1" y="5"/>
                    <a:pt x="1" y="8"/>
                    <a:pt x="1" y="11"/>
                  </a:cubicBezTo>
                  <a:cubicBezTo>
                    <a:pt x="0" y="13"/>
                    <a:pt x="1" y="15"/>
                    <a:pt x="2" y="17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2"/>
                    <a:pt x="2" y="7"/>
                    <a:pt x="4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8" name="Freeform 1077">
              <a:extLst>
                <a:ext uri="{FF2B5EF4-FFF2-40B4-BE49-F238E27FC236}">
                  <a16:creationId xmlns:a16="http://schemas.microsoft.com/office/drawing/2014/main" id="{6C4C6956-99EE-4F75-8D3E-71A32DCC07D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651125" y="5341938"/>
              <a:ext cx="111125" cy="88900"/>
            </a:xfrm>
            <a:custGeom>
              <a:avLst/>
              <a:gdLst>
                <a:gd name="T0" fmla="*/ 24 w 24"/>
                <a:gd name="T1" fmla="*/ 2 h 19"/>
                <a:gd name="T2" fmla="*/ 14 w 24"/>
                <a:gd name="T3" fmla="*/ 5 h 19"/>
                <a:gd name="T4" fmla="*/ 8 w 24"/>
                <a:gd name="T5" fmla="*/ 0 h 19"/>
                <a:gd name="T6" fmla="*/ 9 w 24"/>
                <a:gd name="T7" fmla="*/ 7 h 19"/>
                <a:gd name="T8" fmla="*/ 0 w 24"/>
                <a:gd name="T9" fmla="*/ 12 h 19"/>
                <a:gd name="T10" fmla="*/ 8 w 24"/>
                <a:gd name="T11" fmla="*/ 12 h 19"/>
                <a:gd name="T12" fmla="*/ 6 w 24"/>
                <a:gd name="T13" fmla="*/ 19 h 19"/>
                <a:gd name="T14" fmla="*/ 11 w 24"/>
                <a:gd name="T15" fmla="*/ 13 h 19"/>
                <a:gd name="T16" fmla="*/ 24 w 24"/>
                <a:gd name="T17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9">
                  <a:moveTo>
                    <a:pt x="24" y="2"/>
                  </a:moveTo>
                  <a:cubicBezTo>
                    <a:pt x="24" y="2"/>
                    <a:pt x="17" y="5"/>
                    <a:pt x="14" y="5"/>
                  </a:cubicBezTo>
                  <a:cubicBezTo>
                    <a:pt x="12" y="4"/>
                    <a:pt x="8" y="0"/>
                    <a:pt x="8" y="0"/>
                  </a:cubicBezTo>
                  <a:cubicBezTo>
                    <a:pt x="8" y="0"/>
                    <a:pt x="10" y="6"/>
                    <a:pt x="9" y="7"/>
                  </a:cubicBezTo>
                  <a:cubicBezTo>
                    <a:pt x="9" y="10"/>
                    <a:pt x="3" y="10"/>
                    <a:pt x="0" y="12"/>
                  </a:cubicBezTo>
                  <a:cubicBezTo>
                    <a:pt x="0" y="12"/>
                    <a:pt x="8" y="11"/>
                    <a:pt x="8" y="12"/>
                  </a:cubicBezTo>
                  <a:cubicBezTo>
                    <a:pt x="7" y="13"/>
                    <a:pt x="6" y="19"/>
                    <a:pt x="6" y="19"/>
                  </a:cubicBezTo>
                  <a:cubicBezTo>
                    <a:pt x="6" y="19"/>
                    <a:pt x="10" y="16"/>
                    <a:pt x="11" y="13"/>
                  </a:cubicBezTo>
                  <a:cubicBezTo>
                    <a:pt x="13" y="10"/>
                    <a:pt x="21" y="6"/>
                    <a:pt x="24" y="2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9" name="Freeform 1078">
              <a:extLst>
                <a:ext uri="{FF2B5EF4-FFF2-40B4-BE49-F238E27FC236}">
                  <a16:creationId xmlns:a16="http://schemas.microsoft.com/office/drawing/2014/main" id="{391C6A51-E48A-44A5-8698-95903DF10A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679700" y="5375275"/>
              <a:ext cx="31750" cy="31750"/>
            </a:xfrm>
            <a:custGeom>
              <a:avLst/>
              <a:gdLst>
                <a:gd name="T0" fmla="*/ 7 w 7"/>
                <a:gd name="T1" fmla="*/ 0 h 7"/>
                <a:gd name="T2" fmla="*/ 6 w 7"/>
                <a:gd name="T3" fmla="*/ 5 h 7"/>
                <a:gd name="T4" fmla="*/ 0 w 7"/>
                <a:gd name="T5" fmla="*/ 7 h 7"/>
                <a:gd name="T6" fmla="*/ 3 w 7"/>
                <a:gd name="T7" fmla="*/ 1 h 7"/>
                <a:gd name="T8" fmla="*/ 7 w 7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cubicBezTo>
                    <a:pt x="7" y="0"/>
                    <a:pt x="7" y="2"/>
                    <a:pt x="6" y="5"/>
                  </a:cubicBezTo>
                  <a:cubicBezTo>
                    <a:pt x="4" y="7"/>
                    <a:pt x="0" y="7"/>
                    <a:pt x="0" y="7"/>
                  </a:cubicBezTo>
                  <a:cubicBezTo>
                    <a:pt x="3" y="1"/>
                    <a:pt x="3" y="1"/>
                    <a:pt x="3" y="1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0" name="Freeform 1079">
              <a:extLst>
                <a:ext uri="{FF2B5EF4-FFF2-40B4-BE49-F238E27FC236}">
                  <a16:creationId xmlns:a16="http://schemas.microsoft.com/office/drawing/2014/main" id="{11E85591-E341-4650-A089-145DAB2CC10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24100" y="5384800"/>
              <a:ext cx="369888" cy="268288"/>
            </a:xfrm>
            <a:custGeom>
              <a:avLst/>
              <a:gdLst>
                <a:gd name="T0" fmla="*/ 2 w 80"/>
                <a:gd name="T1" fmla="*/ 0 h 58"/>
                <a:gd name="T2" fmla="*/ 74 w 80"/>
                <a:gd name="T3" fmla="*/ 52 h 58"/>
                <a:gd name="T4" fmla="*/ 80 w 80"/>
                <a:gd name="T5" fmla="*/ 56 h 58"/>
                <a:gd name="T6" fmla="*/ 0 w 80"/>
                <a:gd name="T7" fmla="*/ 3 h 58"/>
                <a:gd name="T8" fmla="*/ 2 w 80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58">
                  <a:moveTo>
                    <a:pt x="2" y="0"/>
                  </a:moveTo>
                  <a:cubicBezTo>
                    <a:pt x="2" y="0"/>
                    <a:pt x="29" y="38"/>
                    <a:pt x="74" y="52"/>
                  </a:cubicBezTo>
                  <a:cubicBezTo>
                    <a:pt x="74" y="52"/>
                    <a:pt x="80" y="53"/>
                    <a:pt x="80" y="56"/>
                  </a:cubicBezTo>
                  <a:cubicBezTo>
                    <a:pt x="79" y="58"/>
                    <a:pt x="31" y="44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1" name="Freeform 1080">
              <a:extLst>
                <a:ext uri="{FF2B5EF4-FFF2-40B4-BE49-F238E27FC236}">
                  <a16:creationId xmlns:a16="http://schemas.microsoft.com/office/drawing/2014/main" id="{B3019691-F76E-44E8-82DC-89484572E44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7862" y="4953000"/>
              <a:ext cx="873125" cy="458788"/>
            </a:xfrm>
            <a:custGeom>
              <a:avLst/>
              <a:gdLst>
                <a:gd name="T0" fmla="*/ 29 w 189"/>
                <a:gd name="T1" fmla="*/ 61 h 99"/>
                <a:gd name="T2" fmla="*/ 29 w 189"/>
                <a:gd name="T3" fmla="*/ 61 h 99"/>
                <a:gd name="T4" fmla="*/ 25 w 189"/>
                <a:gd name="T5" fmla="*/ 57 h 99"/>
                <a:gd name="T6" fmla="*/ 4 w 189"/>
                <a:gd name="T7" fmla="*/ 12 h 99"/>
                <a:gd name="T8" fmla="*/ 8 w 189"/>
                <a:gd name="T9" fmla="*/ 4 h 99"/>
                <a:gd name="T10" fmla="*/ 32 w 189"/>
                <a:gd name="T11" fmla="*/ 12 h 99"/>
                <a:gd name="T12" fmla="*/ 34 w 189"/>
                <a:gd name="T13" fmla="*/ 13 h 99"/>
                <a:gd name="T14" fmla="*/ 34 w 189"/>
                <a:gd name="T15" fmla="*/ 13 h 99"/>
                <a:gd name="T16" fmla="*/ 34 w 189"/>
                <a:gd name="T17" fmla="*/ 13 h 99"/>
                <a:gd name="T18" fmla="*/ 36 w 189"/>
                <a:gd name="T19" fmla="*/ 14 h 99"/>
                <a:gd name="T20" fmla="*/ 55 w 189"/>
                <a:gd name="T21" fmla="*/ 22 h 99"/>
                <a:gd name="T22" fmla="*/ 111 w 189"/>
                <a:gd name="T23" fmla="*/ 36 h 99"/>
                <a:gd name="T24" fmla="*/ 166 w 189"/>
                <a:gd name="T25" fmla="*/ 43 h 99"/>
                <a:gd name="T26" fmla="*/ 177 w 189"/>
                <a:gd name="T27" fmla="*/ 44 h 99"/>
                <a:gd name="T28" fmla="*/ 189 w 189"/>
                <a:gd name="T29" fmla="*/ 61 h 99"/>
                <a:gd name="T30" fmla="*/ 168 w 189"/>
                <a:gd name="T31" fmla="*/ 75 h 99"/>
                <a:gd name="T32" fmla="*/ 69 w 189"/>
                <a:gd name="T33" fmla="*/ 88 h 99"/>
                <a:gd name="T34" fmla="*/ 29 w 189"/>
                <a:gd name="T35" fmla="*/ 6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99">
                  <a:moveTo>
                    <a:pt x="29" y="61"/>
                  </a:moveTo>
                  <a:cubicBezTo>
                    <a:pt x="29" y="61"/>
                    <a:pt x="29" y="61"/>
                    <a:pt x="29" y="61"/>
                  </a:cubicBezTo>
                  <a:cubicBezTo>
                    <a:pt x="27" y="60"/>
                    <a:pt x="26" y="58"/>
                    <a:pt x="25" y="57"/>
                  </a:cubicBezTo>
                  <a:cubicBezTo>
                    <a:pt x="8" y="41"/>
                    <a:pt x="0" y="15"/>
                    <a:pt x="4" y="12"/>
                  </a:cubicBezTo>
                  <a:cubicBezTo>
                    <a:pt x="4" y="5"/>
                    <a:pt x="7" y="8"/>
                    <a:pt x="8" y="4"/>
                  </a:cubicBezTo>
                  <a:cubicBezTo>
                    <a:pt x="9" y="0"/>
                    <a:pt x="12" y="0"/>
                    <a:pt x="32" y="12"/>
                  </a:cubicBezTo>
                  <a:cubicBezTo>
                    <a:pt x="33" y="12"/>
                    <a:pt x="33" y="12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5" y="13"/>
                    <a:pt x="35" y="14"/>
                    <a:pt x="36" y="14"/>
                  </a:cubicBezTo>
                  <a:cubicBezTo>
                    <a:pt x="41" y="17"/>
                    <a:pt x="48" y="19"/>
                    <a:pt x="55" y="22"/>
                  </a:cubicBezTo>
                  <a:cubicBezTo>
                    <a:pt x="74" y="28"/>
                    <a:pt x="97" y="34"/>
                    <a:pt x="111" y="36"/>
                  </a:cubicBezTo>
                  <a:cubicBezTo>
                    <a:pt x="122" y="38"/>
                    <a:pt x="151" y="41"/>
                    <a:pt x="166" y="43"/>
                  </a:cubicBezTo>
                  <a:cubicBezTo>
                    <a:pt x="173" y="43"/>
                    <a:pt x="177" y="44"/>
                    <a:pt x="177" y="44"/>
                  </a:cubicBezTo>
                  <a:cubicBezTo>
                    <a:pt x="189" y="61"/>
                    <a:pt x="189" y="61"/>
                    <a:pt x="189" y="61"/>
                  </a:cubicBezTo>
                  <a:cubicBezTo>
                    <a:pt x="182" y="66"/>
                    <a:pt x="175" y="71"/>
                    <a:pt x="168" y="75"/>
                  </a:cubicBezTo>
                  <a:cubicBezTo>
                    <a:pt x="127" y="99"/>
                    <a:pt x="94" y="98"/>
                    <a:pt x="69" y="88"/>
                  </a:cubicBezTo>
                  <a:cubicBezTo>
                    <a:pt x="52" y="81"/>
                    <a:pt x="39" y="70"/>
                    <a:pt x="29" y="6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2" name="Freeform 1081">
              <a:extLst>
                <a:ext uri="{FF2B5EF4-FFF2-40B4-BE49-F238E27FC236}">
                  <a16:creationId xmlns:a16="http://schemas.microsoft.com/office/drawing/2014/main" id="{2BAD1031-A793-4277-A4AB-DC49EC491B8D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788987" y="5054600"/>
              <a:ext cx="508000" cy="334963"/>
            </a:xfrm>
            <a:custGeom>
              <a:avLst/>
              <a:gdLst>
                <a:gd name="T0" fmla="*/ 14 w 110"/>
                <a:gd name="T1" fmla="*/ 66 h 72"/>
                <a:gd name="T2" fmla="*/ 37 w 110"/>
                <a:gd name="T3" fmla="*/ 72 h 72"/>
                <a:gd name="T4" fmla="*/ 43 w 110"/>
                <a:gd name="T5" fmla="*/ 69 h 72"/>
                <a:gd name="T6" fmla="*/ 14 w 110"/>
                <a:gd name="T7" fmla="*/ 66 h 72"/>
                <a:gd name="T8" fmla="*/ 6 w 110"/>
                <a:gd name="T9" fmla="*/ 21 h 72"/>
                <a:gd name="T10" fmla="*/ 51 w 110"/>
                <a:gd name="T11" fmla="*/ 43 h 72"/>
                <a:gd name="T12" fmla="*/ 72 w 110"/>
                <a:gd name="T13" fmla="*/ 56 h 72"/>
                <a:gd name="T14" fmla="*/ 59 w 110"/>
                <a:gd name="T15" fmla="*/ 59 h 72"/>
                <a:gd name="T16" fmla="*/ 18 w 110"/>
                <a:gd name="T17" fmla="*/ 48 h 72"/>
                <a:gd name="T18" fmla="*/ 56 w 110"/>
                <a:gd name="T19" fmla="*/ 65 h 72"/>
                <a:gd name="T20" fmla="*/ 63 w 110"/>
                <a:gd name="T21" fmla="*/ 62 h 72"/>
                <a:gd name="T22" fmla="*/ 63 w 110"/>
                <a:gd name="T23" fmla="*/ 62 h 72"/>
                <a:gd name="T24" fmla="*/ 110 w 110"/>
                <a:gd name="T25" fmla="*/ 40 h 72"/>
                <a:gd name="T26" fmla="*/ 105 w 110"/>
                <a:gd name="T27" fmla="*/ 39 h 72"/>
                <a:gd name="T28" fmla="*/ 71 w 110"/>
                <a:gd name="T29" fmla="*/ 32 h 72"/>
                <a:gd name="T30" fmla="*/ 61 w 110"/>
                <a:gd name="T31" fmla="*/ 37 h 72"/>
                <a:gd name="T32" fmla="*/ 59 w 110"/>
                <a:gd name="T33" fmla="*/ 37 h 72"/>
                <a:gd name="T34" fmla="*/ 6 w 110"/>
                <a:gd name="T35" fmla="*/ 21 h 72"/>
                <a:gd name="T36" fmla="*/ 0 w 110"/>
                <a:gd name="T37" fmla="*/ 0 h 72"/>
                <a:gd name="T38" fmla="*/ 34 w 110"/>
                <a:gd name="T39" fmla="*/ 13 h 72"/>
                <a:gd name="T40" fmla="*/ 27 w 110"/>
                <a:gd name="T41" fmla="*/ 8 h 72"/>
                <a:gd name="T42" fmla="*/ 0 w 110"/>
                <a:gd name="T4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0" h="72">
                  <a:moveTo>
                    <a:pt x="14" y="66"/>
                  </a:moveTo>
                  <a:cubicBezTo>
                    <a:pt x="21" y="68"/>
                    <a:pt x="29" y="71"/>
                    <a:pt x="37" y="72"/>
                  </a:cubicBezTo>
                  <a:cubicBezTo>
                    <a:pt x="39" y="71"/>
                    <a:pt x="41" y="70"/>
                    <a:pt x="43" y="69"/>
                  </a:cubicBezTo>
                  <a:cubicBezTo>
                    <a:pt x="33" y="69"/>
                    <a:pt x="21" y="67"/>
                    <a:pt x="14" y="66"/>
                  </a:cubicBezTo>
                  <a:moveTo>
                    <a:pt x="6" y="21"/>
                  </a:moveTo>
                  <a:cubicBezTo>
                    <a:pt x="6" y="21"/>
                    <a:pt x="28" y="38"/>
                    <a:pt x="51" y="43"/>
                  </a:cubicBezTo>
                  <a:cubicBezTo>
                    <a:pt x="73" y="49"/>
                    <a:pt x="81" y="50"/>
                    <a:pt x="72" y="56"/>
                  </a:cubicBezTo>
                  <a:cubicBezTo>
                    <a:pt x="69" y="58"/>
                    <a:pt x="64" y="59"/>
                    <a:pt x="59" y="59"/>
                  </a:cubicBezTo>
                  <a:cubicBezTo>
                    <a:pt x="48" y="59"/>
                    <a:pt x="32" y="55"/>
                    <a:pt x="18" y="48"/>
                  </a:cubicBezTo>
                  <a:cubicBezTo>
                    <a:pt x="24" y="58"/>
                    <a:pt x="45" y="62"/>
                    <a:pt x="56" y="65"/>
                  </a:cubicBezTo>
                  <a:cubicBezTo>
                    <a:pt x="58" y="64"/>
                    <a:pt x="61" y="63"/>
                    <a:pt x="63" y="62"/>
                  </a:cubicBezTo>
                  <a:cubicBezTo>
                    <a:pt x="63" y="62"/>
                    <a:pt x="63" y="62"/>
                    <a:pt x="63" y="62"/>
                  </a:cubicBezTo>
                  <a:cubicBezTo>
                    <a:pt x="81" y="56"/>
                    <a:pt x="96" y="52"/>
                    <a:pt x="110" y="40"/>
                  </a:cubicBezTo>
                  <a:cubicBezTo>
                    <a:pt x="109" y="39"/>
                    <a:pt x="107" y="39"/>
                    <a:pt x="105" y="39"/>
                  </a:cubicBezTo>
                  <a:cubicBezTo>
                    <a:pt x="94" y="38"/>
                    <a:pt x="82" y="36"/>
                    <a:pt x="71" y="32"/>
                  </a:cubicBezTo>
                  <a:cubicBezTo>
                    <a:pt x="70" y="34"/>
                    <a:pt x="67" y="36"/>
                    <a:pt x="61" y="37"/>
                  </a:cubicBezTo>
                  <a:cubicBezTo>
                    <a:pt x="60" y="37"/>
                    <a:pt x="59" y="37"/>
                    <a:pt x="59" y="37"/>
                  </a:cubicBezTo>
                  <a:cubicBezTo>
                    <a:pt x="43" y="37"/>
                    <a:pt x="6" y="21"/>
                    <a:pt x="6" y="21"/>
                  </a:cubicBezTo>
                  <a:moveTo>
                    <a:pt x="0" y="0"/>
                  </a:moveTo>
                  <a:cubicBezTo>
                    <a:pt x="6" y="7"/>
                    <a:pt x="19" y="9"/>
                    <a:pt x="34" y="13"/>
                  </a:cubicBezTo>
                  <a:cubicBezTo>
                    <a:pt x="32" y="11"/>
                    <a:pt x="30" y="10"/>
                    <a:pt x="27" y="8"/>
                  </a:cubicBezTo>
                  <a:cubicBezTo>
                    <a:pt x="18" y="6"/>
                    <a:pt x="8" y="3"/>
                    <a:pt x="0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3" name="Freeform 1082">
              <a:extLst>
                <a:ext uri="{FF2B5EF4-FFF2-40B4-BE49-F238E27FC236}">
                  <a16:creationId xmlns:a16="http://schemas.microsoft.com/office/drawing/2014/main" id="{9378FA56-5B38-45A7-BDEC-37ABE03C5A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7862" y="4591050"/>
              <a:ext cx="684213" cy="704850"/>
            </a:xfrm>
            <a:custGeom>
              <a:avLst/>
              <a:gdLst>
                <a:gd name="T0" fmla="*/ 19 w 148"/>
                <a:gd name="T1" fmla="*/ 87 h 152"/>
                <a:gd name="T2" fmla="*/ 7 w 148"/>
                <a:gd name="T3" fmla="*/ 71 h 152"/>
                <a:gd name="T4" fmla="*/ 0 w 148"/>
                <a:gd name="T5" fmla="*/ 39 h 152"/>
                <a:gd name="T6" fmla="*/ 0 w 148"/>
                <a:gd name="T7" fmla="*/ 39 h 152"/>
                <a:gd name="T8" fmla="*/ 4 w 148"/>
                <a:gd name="T9" fmla="*/ 18 h 152"/>
                <a:gd name="T10" fmla="*/ 12 w 148"/>
                <a:gd name="T11" fmla="*/ 14 h 152"/>
                <a:gd name="T12" fmla="*/ 19 w 148"/>
                <a:gd name="T13" fmla="*/ 13 h 152"/>
                <a:gd name="T14" fmla="*/ 22 w 148"/>
                <a:gd name="T15" fmla="*/ 7 h 152"/>
                <a:gd name="T16" fmla="*/ 28 w 148"/>
                <a:gd name="T17" fmla="*/ 1 h 152"/>
                <a:gd name="T18" fmla="*/ 57 w 148"/>
                <a:gd name="T19" fmla="*/ 4 h 152"/>
                <a:gd name="T20" fmla="*/ 57 w 148"/>
                <a:gd name="T21" fmla="*/ 4 h 152"/>
                <a:gd name="T22" fmla="*/ 68 w 148"/>
                <a:gd name="T23" fmla="*/ 7 h 152"/>
                <a:gd name="T24" fmla="*/ 94 w 148"/>
                <a:gd name="T25" fmla="*/ 20 h 152"/>
                <a:gd name="T26" fmla="*/ 94 w 148"/>
                <a:gd name="T27" fmla="*/ 21 h 152"/>
                <a:gd name="T28" fmla="*/ 98 w 148"/>
                <a:gd name="T29" fmla="*/ 23 h 152"/>
                <a:gd name="T30" fmla="*/ 99 w 148"/>
                <a:gd name="T31" fmla="*/ 24 h 152"/>
                <a:gd name="T32" fmla="*/ 134 w 148"/>
                <a:gd name="T33" fmla="*/ 67 h 152"/>
                <a:gd name="T34" fmla="*/ 148 w 148"/>
                <a:gd name="T35" fmla="*/ 133 h 152"/>
                <a:gd name="T36" fmla="*/ 19 w 148"/>
                <a:gd name="T37" fmla="*/ 8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8" h="152">
                  <a:moveTo>
                    <a:pt x="19" y="87"/>
                  </a:moveTo>
                  <a:cubicBezTo>
                    <a:pt x="13" y="81"/>
                    <a:pt x="10" y="76"/>
                    <a:pt x="7" y="71"/>
                  </a:cubicBezTo>
                  <a:cubicBezTo>
                    <a:pt x="2" y="59"/>
                    <a:pt x="0" y="48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0"/>
                    <a:pt x="2" y="23"/>
                    <a:pt x="4" y="18"/>
                  </a:cubicBezTo>
                  <a:cubicBezTo>
                    <a:pt x="5" y="15"/>
                    <a:pt x="9" y="13"/>
                    <a:pt x="12" y="14"/>
                  </a:cubicBezTo>
                  <a:cubicBezTo>
                    <a:pt x="14" y="14"/>
                    <a:pt x="17" y="14"/>
                    <a:pt x="19" y="13"/>
                  </a:cubicBezTo>
                  <a:cubicBezTo>
                    <a:pt x="21" y="12"/>
                    <a:pt x="22" y="10"/>
                    <a:pt x="22" y="7"/>
                  </a:cubicBezTo>
                  <a:cubicBezTo>
                    <a:pt x="22" y="4"/>
                    <a:pt x="25" y="1"/>
                    <a:pt x="28" y="1"/>
                  </a:cubicBezTo>
                  <a:cubicBezTo>
                    <a:pt x="34" y="0"/>
                    <a:pt x="45" y="0"/>
                    <a:pt x="57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1" y="5"/>
                    <a:pt x="64" y="6"/>
                    <a:pt x="68" y="7"/>
                  </a:cubicBezTo>
                  <a:cubicBezTo>
                    <a:pt x="77" y="10"/>
                    <a:pt x="86" y="15"/>
                    <a:pt x="94" y="20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96" y="21"/>
                    <a:pt x="97" y="22"/>
                    <a:pt x="98" y="23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113" y="34"/>
                    <a:pt x="126" y="49"/>
                    <a:pt x="134" y="67"/>
                  </a:cubicBezTo>
                  <a:cubicBezTo>
                    <a:pt x="148" y="98"/>
                    <a:pt x="148" y="133"/>
                    <a:pt x="148" y="133"/>
                  </a:cubicBezTo>
                  <a:cubicBezTo>
                    <a:pt x="105" y="152"/>
                    <a:pt x="45" y="118"/>
                    <a:pt x="19" y="8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4" name="Freeform 1083">
              <a:extLst>
                <a:ext uri="{FF2B5EF4-FFF2-40B4-BE49-F238E27FC236}">
                  <a16:creationId xmlns:a16="http://schemas.microsoft.com/office/drawing/2014/main" id="{88EFC825-8A18-4F46-858E-3E67B58E2F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0737" y="4684713"/>
              <a:ext cx="106363" cy="92075"/>
            </a:xfrm>
            <a:custGeom>
              <a:avLst/>
              <a:gdLst>
                <a:gd name="T0" fmla="*/ 0 w 23"/>
                <a:gd name="T1" fmla="*/ 0 h 20"/>
                <a:gd name="T2" fmla="*/ 0 w 23"/>
                <a:gd name="T3" fmla="*/ 0 h 20"/>
                <a:gd name="T4" fmla="*/ 0 w 23"/>
                <a:gd name="T5" fmla="*/ 1 h 20"/>
                <a:gd name="T6" fmla="*/ 4 w 23"/>
                <a:gd name="T7" fmla="*/ 3 h 20"/>
                <a:gd name="T8" fmla="*/ 5 w 23"/>
                <a:gd name="T9" fmla="*/ 4 h 20"/>
                <a:gd name="T10" fmla="*/ 23 w 23"/>
                <a:gd name="T11" fmla="*/ 20 h 20"/>
                <a:gd name="T12" fmla="*/ 23 w 23"/>
                <a:gd name="T13" fmla="*/ 20 h 20"/>
                <a:gd name="T14" fmla="*/ 5 w 23"/>
                <a:gd name="T15" fmla="*/ 4 h 20"/>
                <a:gd name="T16" fmla="*/ 4 w 23"/>
                <a:gd name="T17" fmla="*/ 3 h 20"/>
                <a:gd name="T18" fmla="*/ 0 w 23"/>
                <a:gd name="T19" fmla="*/ 1 h 20"/>
                <a:gd name="T20" fmla="*/ 0 w 23"/>
                <a:gd name="T21" fmla="*/ 0 h 20"/>
                <a:gd name="T22" fmla="*/ 0 w 23"/>
                <a:gd name="T2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2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2"/>
                    <a:pt x="4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1" y="8"/>
                    <a:pt x="18" y="14"/>
                    <a:pt x="2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18" y="14"/>
                    <a:pt x="11" y="8"/>
                    <a:pt x="5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2" y="2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5" name="Freeform 1084">
              <a:extLst>
                <a:ext uri="{FF2B5EF4-FFF2-40B4-BE49-F238E27FC236}">
                  <a16:creationId xmlns:a16="http://schemas.microsoft.com/office/drawing/2014/main" id="{7195E678-4812-484D-B44D-10BBAF3B02D6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687387" y="4656138"/>
              <a:ext cx="587375" cy="579438"/>
            </a:xfrm>
            <a:custGeom>
              <a:avLst/>
              <a:gdLst>
                <a:gd name="T0" fmla="*/ 100 w 127"/>
                <a:gd name="T1" fmla="*/ 125 h 125"/>
                <a:gd name="T2" fmla="*/ 35 w 127"/>
                <a:gd name="T3" fmla="*/ 97 h 125"/>
                <a:gd name="T4" fmla="*/ 39 w 127"/>
                <a:gd name="T5" fmla="*/ 68 h 125"/>
                <a:gd name="T6" fmla="*/ 71 w 127"/>
                <a:gd name="T7" fmla="*/ 107 h 125"/>
                <a:gd name="T8" fmla="*/ 69 w 127"/>
                <a:gd name="T9" fmla="*/ 110 h 125"/>
                <a:gd name="T10" fmla="*/ 108 w 127"/>
                <a:gd name="T11" fmla="*/ 123 h 125"/>
                <a:gd name="T12" fmla="*/ 65 w 127"/>
                <a:gd name="T13" fmla="*/ 90 h 125"/>
                <a:gd name="T14" fmla="*/ 95 w 127"/>
                <a:gd name="T15" fmla="*/ 66 h 125"/>
                <a:gd name="T16" fmla="*/ 103 w 127"/>
                <a:gd name="T17" fmla="*/ 86 h 125"/>
                <a:gd name="T18" fmla="*/ 98 w 127"/>
                <a:gd name="T19" fmla="*/ 85 h 125"/>
                <a:gd name="T20" fmla="*/ 117 w 127"/>
                <a:gd name="T21" fmla="*/ 113 h 125"/>
                <a:gd name="T22" fmla="*/ 121 w 127"/>
                <a:gd name="T23" fmla="*/ 98 h 125"/>
                <a:gd name="T24" fmla="*/ 95 w 127"/>
                <a:gd name="T25" fmla="*/ 66 h 125"/>
                <a:gd name="T26" fmla="*/ 72 w 127"/>
                <a:gd name="T27" fmla="*/ 69 h 125"/>
                <a:gd name="T28" fmla="*/ 92 w 127"/>
                <a:gd name="T29" fmla="*/ 100 h 125"/>
                <a:gd name="T30" fmla="*/ 110 w 127"/>
                <a:gd name="T31" fmla="*/ 121 h 125"/>
                <a:gd name="T32" fmla="*/ 96 w 127"/>
                <a:gd name="T33" fmla="*/ 84 h 125"/>
                <a:gd name="T34" fmla="*/ 32 w 127"/>
                <a:gd name="T35" fmla="*/ 61 h 125"/>
                <a:gd name="T36" fmla="*/ 37 w 127"/>
                <a:gd name="T37" fmla="*/ 65 h 125"/>
                <a:gd name="T38" fmla="*/ 62 w 127"/>
                <a:gd name="T39" fmla="*/ 59 h 125"/>
                <a:gd name="T40" fmla="*/ 71 w 127"/>
                <a:gd name="T41" fmla="*/ 63 h 125"/>
                <a:gd name="T42" fmla="*/ 62 w 127"/>
                <a:gd name="T43" fmla="*/ 59 h 125"/>
                <a:gd name="T44" fmla="*/ 77 w 127"/>
                <a:gd name="T45" fmla="*/ 52 h 125"/>
                <a:gd name="T46" fmla="*/ 94 w 127"/>
                <a:gd name="T47" fmla="*/ 65 h 125"/>
                <a:gd name="T48" fmla="*/ 78 w 127"/>
                <a:gd name="T49" fmla="*/ 48 h 125"/>
                <a:gd name="T50" fmla="*/ 74 w 127"/>
                <a:gd name="T51" fmla="*/ 48 h 125"/>
                <a:gd name="T52" fmla="*/ 76 w 127"/>
                <a:gd name="T53" fmla="*/ 46 h 125"/>
                <a:gd name="T54" fmla="*/ 62 w 127"/>
                <a:gd name="T55" fmla="*/ 0 h 125"/>
                <a:gd name="T56" fmla="*/ 98 w 127"/>
                <a:gd name="T57" fmla="*/ 37 h 125"/>
                <a:gd name="T58" fmla="*/ 98 w 127"/>
                <a:gd name="T59" fmla="*/ 26 h 125"/>
                <a:gd name="T60" fmla="*/ 79 w 127"/>
                <a:gd name="T61" fmla="*/ 9 h 125"/>
                <a:gd name="T62" fmla="*/ 75 w 127"/>
                <a:gd name="T63" fmla="*/ 6 h 125"/>
                <a:gd name="T64" fmla="*/ 62 w 127"/>
                <a:gd name="T6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7" h="125">
                  <a:moveTo>
                    <a:pt x="0" y="73"/>
                  </a:moveTo>
                  <a:cubicBezTo>
                    <a:pt x="21" y="97"/>
                    <a:pt x="62" y="124"/>
                    <a:pt x="100" y="125"/>
                  </a:cubicBezTo>
                  <a:cubicBezTo>
                    <a:pt x="90" y="122"/>
                    <a:pt x="76" y="117"/>
                    <a:pt x="63" y="109"/>
                  </a:cubicBezTo>
                  <a:cubicBezTo>
                    <a:pt x="54" y="106"/>
                    <a:pt x="42" y="101"/>
                    <a:pt x="35" y="97"/>
                  </a:cubicBezTo>
                  <a:cubicBezTo>
                    <a:pt x="12" y="82"/>
                    <a:pt x="11" y="81"/>
                    <a:pt x="0" y="73"/>
                  </a:cubicBezTo>
                  <a:moveTo>
                    <a:pt x="39" y="68"/>
                  </a:moveTo>
                  <a:cubicBezTo>
                    <a:pt x="39" y="70"/>
                    <a:pt x="40" y="72"/>
                    <a:pt x="40" y="74"/>
                  </a:cubicBezTo>
                  <a:cubicBezTo>
                    <a:pt x="48" y="85"/>
                    <a:pt x="60" y="101"/>
                    <a:pt x="71" y="107"/>
                  </a:cubicBezTo>
                  <a:cubicBezTo>
                    <a:pt x="76" y="110"/>
                    <a:pt x="77" y="111"/>
                    <a:pt x="74" y="111"/>
                  </a:cubicBezTo>
                  <a:cubicBezTo>
                    <a:pt x="73" y="111"/>
                    <a:pt x="71" y="111"/>
                    <a:pt x="69" y="110"/>
                  </a:cubicBezTo>
                  <a:cubicBezTo>
                    <a:pt x="83" y="119"/>
                    <a:pt x="99" y="122"/>
                    <a:pt x="108" y="123"/>
                  </a:cubicBezTo>
                  <a:cubicBezTo>
                    <a:pt x="108" y="123"/>
                    <a:pt x="108" y="123"/>
                    <a:pt x="108" y="123"/>
                  </a:cubicBezTo>
                  <a:cubicBezTo>
                    <a:pt x="102" y="119"/>
                    <a:pt x="90" y="111"/>
                    <a:pt x="81" y="98"/>
                  </a:cubicBezTo>
                  <a:cubicBezTo>
                    <a:pt x="75" y="97"/>
                    <a:pt x="70" y="94"/>
                    <a:pt x="65" y="90"/>
                  </a:cubicBezTo>
                  <a:cubicBezTo>
                    <a:pt x="55" y="84"/>
                    <a:pt x="46" y="74"/>
                    <a:pt x="39" y="68"/>
                  </a:cubicBezTo>
                  <a:moveTo>
                    <a:pt x="95" y="66"/>
                  </a:moveTo>
                  <a:cubicBezTo>
                    <a:pt x="95" y="68"/>
                    <a:pt x="95" y="71"/>
                    <a:pt x="96" y="74"/>
                  </a:cubicBezTo>
                  <a:cubicBezTo>
                    <a:pt x="100" y="80"/>
                    <a:pt x="103" y="84"/>
                    <a:pt x="103" y="86"/>
                  </a:cubicBezTo>
                  <a:cubicBezTo>
                    <a:pt x="103" y="87"/>
                    <a:pt x="102" y="87"/>
                    <a:pt x="102" y="87"/>
                  </a:cubicBezTo>
                  <a:cubicBezTo>
                    <a:pt x="101" y="87"/>
                    <a:pt x="100" y="87"/>
                    <a:pt x="98" y="85"/>
                  </a:cubicBezTo>
                  <a:cubicBezTo>
                    <a:pt x="100" y="90"/>
                    <a:pt x="102" y="95"/>
                    <a:pt x="105" y="99"/>
                  </a:cubicBezTo>
                  <a:cubicBezTo>
                    <a:pt x="109" y="105"/>
                    <a:pt x="113" y="110"/>
                    <a:pt x="117" y="113"/>
                  </a:cubicBezTo>
                  <a:cubicBezTo>
                    <a:pt x="119" y="112"/>
                    <a:pt x="123" y="109"/>
                    <a:pt x="127" y="106"/>
                  </a:cubicBezTo>
                  <a:cubicBezTo>
                    <a:pt x="121" y="98"/>
                    <a:pt x="121" y="98"/>
                    <a:pt x="121" y="98"/>
                  </a:cubicBezTo>
                  <a:cubicBezTo>
                    <a:pt x="116" y="90"/>
                    <a:pt x="111" y="82"/>
                    <a:pt x="107" y="74"/>
                  </a:cubicBezTo>
                  <a:cubicBezTo>
                    <a:pt x="105" y="74"/>
                    <a:pt x="101" y="72"/>
                    <a:pt x="95" y="66"/>
                  </a:cubicBezTo>
                  <a:moveTo>
                    <a:pt x="72" y="64"/>
                  </a:moveTo>
                  <a:cubicBezTo>
                    <a:pt x="72" y="66"/>
                    <a:pt x="72" y="68"/>
                    <a:pt x="72" y="69"/>
                  </a:cubicBezTo>
                  <a:cubicBezTo>
                    <a:pt x="82" y="78"/>
                    <a:pt x="97" y="90"/>
                    <a:pt x="98" y="95"/>
                  </a:cubicBezTo>
                  <a:cubicBezTo>
                    <a:pt x="99" y="99"/>
                    <a:pt x="97" y="100"/>
                    <a:pt x="92" y="100"/>
                  </a:cubicBezTo>
                  <a:cubicBezTo>
                    <a:pt x="89" y="100"/>
                    <a:pt x="86" y="100"/>
                    <a:pt x="83" y="99"/>
                  </a:cubicBezTo>
                  <a:cubicBezTo>
                    <a:pt x="92" y="111"/>
                    <a:pt x="104" y="118"/>
                    <a:pt x="110" y="121"/>
                  </a:cubicBezTo>
                  <a:cubicBezTo>
                    <a:pt x="112" y="119"/>
                    <a:pt x="114" y="117"/>
                    <a:pt x="115" y="115"/>
                  </a:cubicBezTo>
                  <a:cubicBezTo>
                    <a:pt x="108" y="108"/>
                    <a:pt x="100" y="98"/>
                    <a:pt x="96" y="84"/>
                  </a:cubicBezTo>
                  <a:cubicBezTo>
                    <a:pt x="90" y="79"/>
                    <a:pt x="81" y="70"/>
                    <a:pt x="72" y="64"/>
                  </a:cubicBezTo>
                  <a:moveTo>
                    <a:pt x="32" y="61"/>
                  </a:moveTo>
                  <a:cubicBezTo>
                    <a:pt x="32" y="61"/>
                    <a:pt x="34" y="64"/>
                    <a:pt x="37" y="69"/>
                  </a:cubicBezTo>
                  <a:cubicBezTo>
                    <a:pt x="37" y="68"/>
                    <a:pt x="37" y="67"/>
                    <a:pt x="37" y="65"/>
                  </a:cubicBezTo>
                  <a:cubicBezTo>
                    <a:pt x="34" y="62"/>
                    <a:pt x="32" y="61"/>
                    <a:pt x="32" y="61"/>
                  </a:cubicBezTo>
                  <a:moveTo>
                    <a:pt x="62" y="59"/>
                  </a:moveTo>
                  <a:cubicBezTo>
                    <a:pt x="60" y="59"/>
                    <a:pt x="64" y="63"/>
                    <a:pt x="70" y="68"/>
                  </a:cubicBezTo>
                  <a:cubicBezTo>
                    <a:pt x="70" y="66"/>
                    <a:pt x="71" y="65"/>
                    <a:pt x="71" y="63"/>
                  </a:cubicBezTo>
                  <a:cubicBezTo>
                    <a:pt x="69" y="62"/>
                    <a:pt x="67" y="60"/>
                    <a:pt x="65" y="60"/>
                  </a:cubicBezTo>
                  <a:cubicBezTo>
                    <a:pt x="64" y="59"/>
                    <a:pt x="63" y="59"/>
                    <a:pt x="62" y="59"/>
                  </a:cubicBezTo>
                  <a:moveTo>
                    <a:pt x="78" y="48"/>
                  </a:moveTo>
                  <a:cubicBezTo>
                    <a:pt x="78" y="49"/>
                    <a:pt x="78" y="51"/>
                    <a:pt x="77" y="52"/>
                  </a:cubicBezTo>
                  <a:cubicBezTo>
                    <a:pt x="83" y="58"/>
                    <a:pt x="89" y="66"/>
                    <a:pt x="94" y="72"/>
                  </a:cubicBezTo>
                  <a:cubicBezTo>
                    <a:pt x="94" y="70"/>
                    <a:pt x="94" y="67"/>
                    <a:pt x="94" y="65"/>
                  </a:cubicBezTo>
                  <a:cubicBezTo>
                    <a:pt x="94" y="64"/>
                    <a:pt x="94" y="64"/>
                    <a:pt x="93" y="64"/>
                  </a:cubicBezTo>
                  <a:cubicBezTo>
                    <a:pt x="88" y="58"/>
                    <a:pt x="82" y="52"/>
                    <a:pt x="78" y="48"/>
                  </a:cubicBezTo>
                  <a:moveTo>
                    <a:pt x="62" y="36"/>
                  </a:moveTo>
                  <a:cubicBezTo>
                    <a:pt x="62" y="36"/>
                    <a:pt x="67" y="41"/>
                    <a:pt x="74" y="48"/>
                  </a:cubicBezTo>
                  <a:cubicBezTo>
                    <a:pt x="74" y="48"/>
                    <a:pt x="74" y="47"/>
                    <a:pt x="75" y="47"/>
                  </a:cubicBezTo>
                  <a:cubicBezTo>
                    <a:pt x="75" y="47"/>
                    <a:pt x="76" y="46"/>
                    <a:pt x="76" y="46"/>
                  </a:cubicBezTo>
                  <a:cubicBezTo>
                    <a:pt x="68" y="40"/>
                    <a:pt x="62" y="36"/>
                    <a:pt x="62" y="36"/>
                  </a:cubicBezTo>
                  <a:moveTo>
                    <a:pt x="62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68" y="5"/>
                    <a:pt x="85" y="18"/>
                    <a:pt x="98" y="37"/>
                  </a:cubicBezTo>
                  <a:cubicBezTo>
                    <a:pt x="98" y="34"/>
                    <a:pt x="98" y="31"/>
                    <a:pt x="98" y="29"/>
                  </a:cubicBezTo>
                  <a:cubicBezTo>
                    <a:pt x="98" y="28"/>
                    <a:pt x="98" y="27"/>
                    <a:pt x="98" y="26"/>
                  </a:cubicBezTo>
                  <a:cubicBezTo>
                    <a:pt x="93" y="20"/>
                    <a:pt x="86" y="14"/>
                    <a:pt x="80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8" y="8"/>
                    <a:pt x="77" y="7"/>
                    <a:pt x="75" y="7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3" y="5"/>
                    <a:pt x="64" y="0"/>
                    <a:pt x="62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6" name="Freeform 1085">
              <a:extLst>
                <a:ext uri="{FF2B5EF4-FFF2-40B4-BE49-F238E27FC236}">
                  <a16:creationId xmlns:a16="http://schemas.microsoft.com/office/drawing/2014/main" id="{1C7D9EC0-82E8-4A50-A3F0-4026CFF84C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7500" y="4359275"/>
              <a:ext cx="522288" cy="825500"/>
            </a:xfrm>
            <a:custGeom>
              <a:avLst/>
              <a:gdLst>
                <a:gd name="T0" fmla="*/ 39 w 113"/>
                <a:gd name="T1" fmla="*/ 178 h 178"/>
                <a:gd name="T2" fmla="*/ 27 w 113"/>
                <a:gd name="T3" fmla="*/ 162 h 178"/>
                <a:gd name="T4" fmla="*/ 6 w 113"/>
                <a:gd name="T5" fmla="*/ 75 h 178"/>
                <a:gd name="T6" fmla="*/ 6 w 113"/>
                <a:gd name="T7" fmla="*/ 75 h 178"/>
                <a:gd name="T8" fmla="*/ 7 w 113"/>
                <a:gd name="T9" fmla="*/ 67 h 178"/>
                <a:gd name="T10" fmla="*/ 15 w 113"/>
                <a:gd name="T11" fmla="*/ 46 h 178"/>
                <a:gd name="T12" fmla="*/ 37 w 113"/>
                <a:gd name="T13" fmla="*/ 14 h 178"/>
                <a:gd name="T14" fmla="*/ 37 w 113"/>
                <a:gd name="T15" fmla="*/ 14 h 178"/>
                <a:gd name="T16" fmla="*/ 40 w 113"/>
                <a:gd name="T17" fmla="*/ 11 h 178"/>
                <a:gd name="T18" fmla="*/ 41 w 113"/>
                <a:gd name="T19" fmla="*/ 10 h 178"/>
                <a:gd name="T20" fmla="*/ 61 w 113"/>
                <a:gd name="T21" fmla="*/ 4 h 178"/>
                <a:gd name="T22" fmla="*/ 63 w 113"/>
                <a:gd name="T23" fmla="*/ 7 h 178"/>
                <a:gd name="T24" fmla="*/ 71 w 113"/>
                <a:gd name="T25" fmla="*/ 8 h 178"/>
                <a:gd name="T26" fmla="*/ 82 w 113"/>
                <a:gd name="T27" fmla="*/ 9 h 178"/>
                <a:gd name="T28" fmla="*/ 82 w 113"/>
                <a:gd name="T29" fmla="*/ 9 h 178"/>
                <a:gd name="T30" fmla="*/ 89 w 113"/>
                <a:gd name="T31" fmla="*/ 16 h 178"/>
                <a:gd name="T32" fmla="*/ 98 w 113"/>
                <a:gd name="T33" fmla="*/ 28 h 178"/>
                <a:gd name="T34" fmla="*/ 112 w 113"/>
                <a:gd name="T35" fmla="*/ 78 h 178"/>
                <a:gd name="T36" fmla="*/ 112 w 113"/>
                <a:gd name="T37" fmla="*/ 78 h 178"/>
                <a:gd name="T38" fmla="*/ 106 w 113"/>
                <a:gd name="T39" fmla="*/ 110 h 178"/>
                <a:gd name="T40" fmla="*/ 66 w 113"/>
                <a:gd name="T41" fmla="*/ 159 h 178"/>
                <a:gd name="T42" fmla="*/ 39 w 113"/>
                <a:gd name="T43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3" h="178">
                  <a:moveTo>
                    <a:pt x="39" y="178"/>
                  </a:moveTo>
                  <a:cubicBezTo>
                    <a:pt x="27" y="162"/>
                    <a:pt x="27" y="162"/>
                    <a:pt x="27" y="162"/>
                  </a:cubicBezTo>
                  <a:cubicBezTo>
                    <a:pt x="9" y="137"/>
                    <a:pt x="0" y="105"/>
                    <a:pt x="6" y="75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6" y="72"/>
                    <a:pt x="7" y="69"/>
                    <a:pt x="7" y="67"/>
                  </a:cubicBezTo>
                  <a:cubicBezTo>
                    <a:pt x="9" y="60"/>
                    <a:pt x="11" y="53"/>
                    <a:pt x="15" y="46"/>
                  </a:cubicBezTo>
                  <a:cubicBezTo>
                    <a:pt x="22" y="32"/>
                    <a:pt x="30" y="22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8" y="13"/>
                    <a:pt x="39" y="12"/>
                    <a:pt x="40" y="11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51" y="2"/>
                    <a:pt x="59" y="0"/>
                    <a:pt x="61" y="4"/>
                  </a:cubicBezTo>
                  <a:cubicBezTo>
                    <a:pt x="61" y="5"/>
                    <a:pt x="63" y="7"/>
                    <a:pt x="63" y="7"/>
                  </a:cubicBezTo>
                  <a:cubicBezTo>
                    <a:pt x="65" y="9"/>
                    <a:pt x="68" y="9"/>
                    <a:pt x="71" y="8"/>
                  </a:cubicBezTo>
                  <a:cubicBezTo>
                    <a:pt x="75" y="7"/>
                    <a:pt x="78" y="7"/>
                    <a:pt x="82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4" y="11"/>
                    <a:pt x="87" y="14"/>
                    <a:pt x="89" y="16"/>
                  </a:cubicBezTo>
                  <a:cubicBezTo>
                    <a:pt x="92" y="20"/>
                    <a:pt x="95" y="24"/>
                    <a:pt x="98" y="28"/>
                  </a:cubicBezTo>
                  <a:cubicBezTo>
                    <a:pt x="109" y="46"/>
                    <a:pt x="113" y="63"/>
                    <a:pt x="112" y="78"/>
                  </a:cubicBezTo>
                  <a:cubicBezTo>
                    <a:pt x="112" y="78"/>
                    <a:pt x="112" y="78"/>
                    <a:pt x="112" y="78"/>
                  </a:cubicBezTo>
                  <a:cubicBezTo>
                    <a:pt x="112" y="90"/>
                    <a:pt x="110" y="101"/>
                    <a:pt x="106" y="110"/>
                  </a:cubicBezTo>
                  <a:cubicBezTo>
                    <a:pt x="99" y="130"/>
                    <a:pt x="84" y="147"/>
                    <a:pt x="66" y="159"/>
                  </a:cubicBezTo>
                  <a:cubicBezTo>
                    <a:pt x="39" y="178"/>
                    <a:pt x="39" y="178"/>
                    <a:pt x="39" y="178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7" name="Freeform 1086">
              <a:extLst>
                <a:ext uri="{FF2B5EF4-FFF2-40B4-BE49-F238E27FC236}">
                  <a16:creationId xmlns:a16="http://schemas.microsoft.com/office/drawing/2014/main" id="{726B64CB-AB36-4FA7-B47E-FBB2A56ED33B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322262" y="4641850"/>
              <a:ext cx="498475" cy="506413"/>
            </a:xfrm>
            <a:custGeom>
              <a:avLst/>
              <a:gdLst>
                <a:gd name="T0" fmla="*/ 6 w 108"/>
                <a:gd name="T1" fmla="*/ 67 h 109"/>
                <a:gd name="T2" fmla="*/ 23 w 108"/>
                <a:gd name="T3" fmla="*/ 101 h 109"/>
                <a:gd name="T4" fmla="*/ 29 w 108"/>
                <a:gd name="T5" fmla="*/ 109 h 109"/>
                <a:gd name="T6" fmla="*/ 35 w 108"/>
                <a:gd name="T7" fmla="*/ 105 h 109"/>
                <a:gd name="T8" fmla="*/ 32 w 108"/>
                <a:gd name="T9" fmla="*/ 94 h 109"/>
                <a:gd name="T10" fmla="*/ 26 w 108"/>
                <a:gd name="T11" fmla="*/ 85 h 109"/>
                <a:gd name="T12" fmla="*/ 25 w 108"/>
                <a:gd name="T13" fmla="*/ 87 h 109"/>
                <a:gd name="T14" fmla="*/ 24 w 108"/>
                <a:gd name="T15" fmla="*/ 87 h 109"/>
                <a:gd name="T16" fmla="*/ 15 w 108"/>
                <a:gd name="T17" fmla="*/ 73 h 109"/>
                <a:gd name="T18" fmla="*/ 6 w 108"/>
                <a:gd name="T19" fmla="*/ 67 h 109"/>
                <a:gd name="T20" fmla="*/ 28 w 108"/>
                <a:gd name="T21" fmla="*/ 61 h 109"/>
                <a:gd name="T22" fmla="*/ 27 w 108"/>
                <a:gd name="T23" fmla="*/ 83 h 109"/>
                <a:gd name="T24" fmla="*/ 38 w 108"/>
                <a:gd name="T25" fmla="*/ 104 h 109"/>
                <a:gd name="T26" fmla="*/ 44 w 108"/>
                <a:gd name="T27" fmla="*/ 100 h 109"/>
                <a:gd name="T28" fmla="*/ 40 w 108"/>
                <a:gd name="T29" fmla="*/ 80 h 109"/>
                <a:gd name="T30" fmla="*/ 39 w 108"/>
                <a:gd name="T31" fmla="*/ 81 h 109"/>
                <a:gd name="T32" fmla="*/ 39 w 108"/>
                <a:gd name="T33" fmla="*/ 81 h 109"/>
                <a:gd name="T34" fmla="*/ 33 w 108"/>
                <a:gd name="T35" fmla="*/ 68 h 109"/>
                <a:gd name="T36" fmla="*/ 28 w 108"/>
                <a:gd name="T37" fmla="*/ 61 h 109"/>
                <a:gd name="T38" fmla="*/ 50 w 108"/>
                <a:gd name="T39" fmla="*/ 43 h 109"/>
                <a:gd name="T40" fmla="*/ 41 w 108"/>
                <a:gd name="T41" fmla="*/ 78 h 109"/>
                <a:gd name="T42" fmla="*/ 46 w 108"/>
                <a:gd name="T43" fmla="*/ 95 h 109"/>
                <a:gd name="T44" fmla="*/ 50 w 108"/>
                <a:gd name="T45" fmla="*/ 80 h 109"/>
                <a:gd name="T46" fmla="*/ 48 w 108"/>
                <a:gd name="T47" fmla="*/ 82 h 109"/>
                <a:gd name="T48" fmla="*/ 52 w 108"/>
                <a:gd name="T49" fmla="*/ 59 h 109"/>
                <a:gd name="T50" fmla="*/ 50 w 108"/>
                <a:gd name="T51" fmla="*/ 43 h 109"/>
                <a:gd name="T52" fmla="*/ 27 w 108"/>
                <a:gd name="T53" fmla="*/ 39 h 109"/>
                <a:gd name="T54" fmla="*/ 28 w 108"/>
                <a:gd name="T55" fmla="*/ 59 h 109"/>
                <a:gd name="T56" fmla="*/ 32 w 108"/>
                <a:gd name="T57" fmla="*/ 64 h 109"/>
                <a:gd name="T58" fmla="*/ 27 w 108"/>
                <a:gd name="T59" fmla="*/ 39 h 109"/>
                <a:gd name="T60" fmla="*/ 51 w 108"/>
                <a:gd name="T61" fmla="*/ 25 h 109"/>
                <a:gd name="T62" fmla="*/ 50 w 108"/>
                <a:gd name="T63" fmla="*/ 38 h 109"/>
                <a:gd name="T64" fmla="*/ 52 w 108"/>
                <a:gd name="T65" fmla="*/ 47 h 109"/>
                <a:gd name="T66" fmla="*/ 51 w 108"/>
                <a:gd name="T67" fmla="*/ 25 h 109"/>
                <a:gd name="T68" fmla="*/ 81 w 108"/>
                <a:gd name="T69" fmla="*/ 16 h 109"/>
                <a:gd name="T70" fmla="*/ 53 w 108"/>
                <a:gd name="T71" fmla="*/ 77 h 109"/>
                <a:gd name="T72" fmla="*/ 48 w 108"/>
                <a:gd name="T73" fmla="*/ 98 h 109"/>
                <a:gd name="T74" fmla="*/ 56 w 108"/>
                <a:gd name="T75" fmla="*/ 94 h 109"/>
                <a:gd name="T76" fmla="*/ 54 w 108"/>
                <a:gd name="T77" fmla="*/ 92 h 109"/>
                <a:gd name="T78" fmla="*/ 81 w 108"/>
                <a:gd name="T79" fmla="*/ 16 h 109"/>
                <a:gd name="T80" fmla="*/ 106 w 108"/>
                <a:gd name="T81" fmla="*/ 12 h 109"/>
                <a:gd name="T82" fmla="*/ 105 w 108"/>
                <a:gd name="T83" fmla="*/ 13 h 109"/>
                <a:gd name="T84" fmla="*/ 79 w 108"/>
                <a:gd name="T85" fmla="*/ 81 h 109"/>
                <a:gd name="T86" fmla="*/ 89 w 108"/>
                <a:gd name="T87" fmla="*/ 73 h 109"/>
                <a:gd name="T88" fmla="*/ 102 w 108"/>
                <a:gd name="T89" fmla="*/ 49 h 109"/>
                <a:gd name="T90" fmla="*/ 108 w 108"/>
                <a:gd name="T91" fmla="*/ 17 h 109"/>
                <a:gd name="T92" fmla="*/ 108 w 108"/>
                <a:gd name="T93" fmla="*/ 17 h 109"/>
                <a:gd name="T94" fmla="*/ 108 w 108"/>
                <a:gd name="T95" fmla="*/ 17 h 109"/>
                <a:gd name="T96" fmla="*/ 106 w 108"/>
                <a:gd name="T97" fmla="*/ 12 h 109"/>
                <a:gd name="T98" fmla="*/ 7 w 108"/>
                <a:gd name="T99" fmla="*/ 0 h 109"/>
                <a:gd name="T100" fmla="*/ 2 w 108"/>
                <a:gd name="T101" fmla="*/ 14 h 109"/>
                <a:gd name="T102" fmla="*/ 2 w 108"/>
                <a:gd name="T103" fmla="*/ 14 h 109"/>
                <a:gd name="T104" fmla="*/ 2 w 108"/>
                <a:gd name="T105" fmla="*/ 14 h 109"/>
                <a:gd name="T106" fmla="*/ 0 w 108"/>
                <a:gd name="T107" fmla="*/ 29 h 109"/>
                <a:gd name="T108" fmla="*/ 0 w 108"/>
                <a:gd name="T109" fmla="*/ 32 h 109"/>
                <a:gd name="T110" fmla="*/ 5 w 108"/>
                <a:gd name="T111" fmla="*/ 66 h 109"/>
                <a:gd name="T112" fmla="*/ 14 w 108"/>
                <a:gd name="T113" fmla="*/ 71 h 109"/>
                <a:gd name="T114" fmla="*/ 8 w 108"/>
                <a:gd name="T115" fmla="*/ 49 h 109"/>
                <a:gd name="T116" fmla="*/ 8 w 108"/>
                <a:gd name="T117" fmla="*/ 49 h 109"/>
                <a:gd name="T118" fmla="*/ 7 w 108"/>
                <a:gd name="T119" fmla="*/ 44 h 109"/>
                <a:gd name="T120" fmla="*/ 8 w 108"/>
                <a:gd name="T121" fmla="*/ 0 h 109"/>
                <a:gd name="T122" fmla="*/ 7 w 108"/>
                <a:gd name="T123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8" h="109">
                  <a:moveTo>
                    <a:pt x="6" y="67"/>
                  </a:moveTo>
                  <a:cubicBezTo>
                    <a:pt x="10" y="79"/>
                    <a:pt x="16" y="91"/>
                    <a:pt x="23" y="101"/>
                  </a:cubicBezTo>
                  <a:cubicBezTo>
                    <a:pt x="29" y="109"/>
                    <a:pt x="29" y="109"/>
                    <a:pt x="29" y="109"/>
                  </a:cubicBezTo>
                  <a:cubicBezTo>
                    <a:pt x="31" y="108"/>
                    <a:pt x="33" y="106"/>
                    <a:pt x="35" y="105"/>
                  </a:cubicBezTo>
                  <a:cubicBezTo>
                    <a:pt x="35" y="102"/>
                    <a:pt x="33" y="98"/>
                    <a:pt x="32" y="94"/>
                  </a:cubicBezTo>
                  <a:cubicBezTo>
                    <a:pt x="30" y="91"/>
                    <a:pt x="28" y="88"/>
                    <a:pt x="26" y="85"/>
                  </a:cubicBezTo>
                  <a:cubicBezTo>
                    <a:pt x="26" y="86"/>
                    <a:pt x="26" y="86"/>
                    <a:pt x="25" y="87"/>
                  </a:cubicBezTo>
                  <a:cubicBezTo>
                    <a:pt x="25" y="87"/>
                    <a:pt x="25" y="87"/>
                    <a:pt x="24" y="87"/>
                  </a:cubicBezTo>
                  <a:cubicBezTo>
                    <a:pt x="22" y="87"/>
                    <a:pt x="19" y="82"/>
                    <a:pt x="15" y="73"/>
                  </a:cubicBezTo>
                  <a:cubicBezTo>
                    <a:pt x="12" y="70"/>
                    <a:pt x="8" y="68"/>
                    <a:pt x="6" y="67"/>
                  </a:cubicBezTo>
                  <a:moveTo>
                    <a:pt x="28" y="61"/>
                  </a:moveTo>
                  <a:cubicBezTo>
                    <a:pt x="28" y="69"/>
                    <a:pt x="28" y="78"/>
                    <a:pt x="27" y="83"/>
                  </a:cubicBezTo>
                  <a:cubicBezTo>
                    <a:pt x="32" y="90"/>
                    <a:pt x="36" y="97"/>
                    <a:pt x="38" y="104"/>
                  </a:cubicBezTo>
                  <a:cubicBezTo>
                    <a:pt x="40" y="102"/>
                    <a:pt x="42" y="101"/>
                    <a:pt x="44" y="100"/>
                  </a:cubicBezTo>
                  <a:cubicBezTo>
                    <a:pt x="44" y="95"/>
                    <a:pt x="42" y="88"/>
                    <a:pt x="40" y="80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37" y="81"/>
                    <a:pt x="35" y="75"/>
                    <a:pt x="33" y="68"/>
                  </a:cubicBezTo>
                  <a:cubicBezTo>
                    <a:pt x="32" y="65"/>
                    <a:pt x="30" y="63"/>
                    <a:pt x="28" y="61"/>
                  </a:cubicBezTo>
                  <a:moveTo>
                    <a:pt x="50" y="43"/>
                  </a:moveTo>
                  <a:cubicBezTo>
                    <a:pt x="49" y="55"/>
                    <a:pt x="46" y="69"/>
                    <a:pt x="41" y="78"/>
                  </a:cubicBezTo>
                  <a:cubicBezTo>
                    <a:pt x="44" y="84"/>
                    <a:pt x="45" y="90"/>
                    <a:pt x="46" y="95"/>
                  </a:cubicBezTo>
                  <a:cubicBezTo>
                    <a:pt x="48" y="90"/>
                    <a:pt x="49" y="85"/>
                    <a:pt x="50" y="80"/>
                  </a:cubicBezTo>
                  <a:cubicBezTo>
                    <a:pt x="49" y="80"/>
                    <a:pt x="49" y="81"/>
                    <a:pt x="48" y="82"/>
                  </a:cubicBezTo>
                  <a:cubicBezTo>
                    <a:pt x="50" y="74"/>
                    <a:pt x="51" y="66"/>
                    <a:pt x="52" y="59"/>
                  </a:cubicBezTo>
                  <a:cubicBezTo>
                    <a:pt x="52" y="54"/>
                    <a:pt x="51" y="49"/>
                    <a:pt x="50" y="43"/>
                  </a:cubicBezTo>
                  <a:moveTo>
                    <a:pt x="27" y="39"/>
                  </a:moveTo>
                  <a:cubicBezTo>
                    <a:pt x="27" y="39"/>
                    <a:pt x="28" y="48"/>
                    <a:pt x="28" y="59"/>
                  </a:cubicBezTo>
                  <a:cubicBezTo>
                    <a:pt x="30" y="61"/>
                    <a:pt x="31" y="62"/>
                    <a:pt x="32" y="64"/>
                  </a:cubicBezTo>
                  <a:cubicBezTo>
                    <a:pt x="29" y="52"/>
                    <a:pt x="27" y="39"/>
                    <a:pt x="27" y="39"/>
                  </a:cubicBezTo>
                  <a:moveTo>
                    <a:pt x="51" y="25"/>
                  </a:moveTo>
                  <a:cubicBezTo>
                    <a:pt x="51" y="25"/>
                    <a:pt x="51" y="30"/>
                    <a:pt x="50" y="38"/>
                  </a:cubicBezTo>
                  <a:cubicBezTo>
                    <a:pt x="51" y="41"/>
                    <a:pt x="52" y="44"/>
                    <a:pt x="52" y="47"/>
                  </a:cubicBezTo>
                  <a:cubicBezTo>
                    <a:pt x="53" y="34"/>
                    <a:pt x="51" y="25"/>
                    <a:pt x="51" y="25"/>
                  </a:cubicBezTo>
                  <a:moveTo>
                    <a:pt x="81" y="16"/>
                  </a:moveTo>
                  <a:cubicBezTo>
                    <a:pt x="81" y="16"/>
                    <a:pt x="70" y="58"/>
                    <a:pt x="53" y="77"/>
                  </a:cubicBezTo>
                  <a:cubicBezTo>
                    <a:pt x="52" y="85"/>
                    <a:pt x="50" y="92"/>
                    <a:pt x="48" y="98"/>
                  </a:cubicBezTo>
                  <a:cubicBezTo>
                    <a:pt x="50" y="97"/>
                    <a:pt x="53" y="96"/>
                    <a:pt x="56" y="94"/>
                  </a:cubicBezTo>
                  <a:cubicBezTo>
                    <a:pt x="55" y="94"/>
                    <a:pt x="55" y="93"/>
                    <a:pt x="54" y="92"/>
                  </a:cubicBezTo>
                  <a:cubicBezTo>
                    <a:pt x="80" y="55"/>
                    <a:pt x="81" y="16"/>
                    <a:pt x="81" y="16"/>
                  </a:cubicBezTo>
                  <a:moveTo>
                    <a:pt x="106" y="12"/>
                  </a:moveTo>
                  <a:cubicBezTo>
                    <a:pt x="106" y="12"/>
                    <a:pt x="106" y="13"/>
                    <a:pt x="105" y="13"/>
                  </a:cubicBezTo>
                  <a:cubicBezTo>
                    <a:pt x="105" y="13"/>
                    <a:pt x="103" y="49"/>
                    <a:pt x="79" y="81"/>
                  </a:cubicBezTo>
                  <a:cubicBezTo>
                    <a:pt x="82" y="78"/>
                    <a:pt x="86" y="76"/>
                    <a:pt x="89" y="73"/>
                  </a:cubicBezTo>
                  <a:cubicBezTo>
                    <a:pt x="94" y="66"/>
                    <a:pt x="99" y="58"/>
                    <a:pt x="102" y="49"/>
                  </a:cubicBezTo>
                  <a:cubicBezTo>
                    <a:pt x="106" y="40"/>
                    <a:pt x="108" y="29"/>
                    <a:pt x="108" y="17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108" y="14"/>
                    <a:pt x="107" y="12"/>
                    <a:pt x="106" y="12"/>
                  </a:cubicBezTo>
                  <a:moveTo>
                    <a:pt x="7" y="0"/>
                  </a:moveTo>
                  <a:cubicBezTo>
                    <a:pt x="5" y="0"/>
                    <a:pt x="2" y="12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9"/>
                    <a:pt x="0" y="24"/>
                    <a:pt x="0" y="29"/>
                  </a:cubicBezTo>
                  <a:cubicBezTo>
                    <a:pt x="0" y="30"/>
                    <a:pt x="0" y="31"/>
                    <a:pt x="0" y="32"/>
                  </a:cubicBezTo>
                  <a:cubicBezTo>
                    <a:pt x="0" y="43"/>
                    <a:pt x="2" y="55"/>
                    <a:pt x="5" y="66"/>
                  </a:cubicBezTo>
                  <a:cubicBezTo>
                    <a:pt x="9" y="67"/>
                    <a:pt x="12" y="69"/>
                    <a:pt x="14" y="71"/>
                  </a:cubicBezTo>
                  <a:cubicBezTo>
                    <a:pt x="12" y="65"/>
                    <a:pt x="10" y="57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5" y="47"/>
                    <a:pt x="6" y="44"/>
                    <a:pt x="7" y="44"/>
                  </a:cubicBezTo>
                  <a:cubicBezTo>
                    <a:pt x="5" y="30"/>
                    <a:pt x="4" y="15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8" name="Freeform 1087">
              <a:extLst>
                <a:ext uri="{FF2B5EF4-FFF2-40B4-BE49-F238E27FC236}">
                  <a16:creationId xmlns:a16="http://schemas.microsoft.com/office/drawing/2014/main" id="{1BBF6133-CB25-48E2-A9B1-E680B2E1321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3100" y="4911725"/>
              <a:ext cx="185738" cy="319088"/>
            </a:xfrm>
            <a:custGeom>
              <a:avLst/>
              <a:gdLst>
                <a:gd name="T0" fmla="*/ 5 w 40"/>
                <a:gd name="T1" fmla="*/ 6 h 69"/>
                <a:gd name="T2" fmla="*/ 15 w 40"/>
                <a:gd name="T3" fmla="*/ 44 h 69"/>
                <a:gd name="T4" fmla="*/ 40 w 40"/>
                <a:gd name="T5" fmla="*/ 68 h 69"/>
                <a:gd name="T6" fmla="*/ 37 w 40"/>
                <a:gd name="T7" fmla="*/ 69 h 69"/>
                <a:gd name="T8" fmla="*/ 5 w 40"/>
                <a:gd name="T9" fmla="*/ 6 h 69"/>
                <a:gd name="T10" fmla="*/ 5 w 40"/>
                <a:gd name="T11" fmla="*/ 6 h 69"/>
                <a:gd name="T12" fmla="*/ 4 w 40"/>
                <a:gd name="T13" fmla="*/ 2 h 69"/>
                <a:gd name="T14" fmla="*/ 7 w 40"/>
                <a:gd name="T15" fmla="*/ 4 h 69"/>
                <a:gd name="T16" fmla="*/ 5 w 40"/>
                <a:gd name="T17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69">
                  <a:moveTo>
                    <a:pt x="5" y="6"/>
                  </a:moveTo>
                  <a:cubicBezTo>
                    <a:pt x="5" y="13"/>
                    <a:pt x="5" y="30"/>
                    <a:pt x="15" y="44"/>
                  </a:cubicBezTo>
                  <a:cubicBezTo>
                    <a:pt x="28" y="62"/>
                    <a:pt x="40" y="68"/>
                    <a:pt x="40" y="6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7" y="69"/>
                    <a:pt x="0" y="49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5"/>
                    <a:pt x="3" y="3"/>
                    <a:pt x="4" y="2"/>
                  </a:cubicBezTo>
                  <a:cubicBezTo>
                    <a:pt x="4" y="0"/>
                    <a:pt x="7" y="0"/>
                    <a:pt x="7" y="4"/>
                  </a:cubicBezTo>
                  <a:cubicBezTo>
                    <a:pt x="8" y="6"/>
                    <a:pt x="6" y="6"/>
                    <a:pt x="5" y="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9" name="Freeform 1088">
              <a:extLst>
                <a:ext uri="{FF2B5EF4-FFF2-40B4-BE49-F238E27FC236}">
                  <a16:creationId xmlns:a16="http://schemas.microsoft.com/office/drawing/2014/main" id="{AB428E55-DD87-4993-AEE8-C0065E767E5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6112" y="4856163"/>
              <a:ext cx="203200" cy="323850"/>
            </a:xfrm>
            <a:custGeom>
              <a:avLst/>
              <a:gdLst>
                <a:gd name="T0" fmla="*/ 40 w 44"/>
                <a:gd name="T1" fmla="*/ 70 h 70"/>
                <a:gd name="T2" fmla="*/ 44 w 44"/>
                <a:gd name="T3" fmla="*/ 70 h 70"/>
                <a:gd name="T4" fmla="*/ 4 w 44"/>
                <a:gd name="T5" fmla="*/ 7 h 70"/>
                <a:gd name="T6" fmla="*/ 4 w 44"/>
                <a:gd name="T7" fmla="*/ 2 h 70"/>
                <a:gd name="T8" fmla="*/ 3 w 44"/>
                <a:gd name="T9" fmla="*/ 7 h 70"/>
                <a:gd name="T10" fmla="*/ 3 w 44"/>
                <a:gd name="T11" fmla="*/ 7 h 70"/>
                <a:gd name="T12" fmla="*/ 10 w 44"/>
                <a:gd name="T13" fmla="*/ 31 h 70"/>
                <a:gd name="T14" fmla="*/ 40 w 44"/>
                <a:gd name="T1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70">
                  <a:moveTo>
                    <a:pt x="40" y="70"/>
                  </a:moveTo>
                  <a:cubicBezTo>
                    <a:pt x="44" y="70"/>
                    <a:pt x="44" y="70"/>
                    <a:pt x="44" y="70"/>
                  </a:cubicBezTo>
                  <a:cubicBezTo>
                    <a:pt x="44" y="70"/>
                    <a:pt x="8" y="41"/>
                    <a:pt x="4" y="7"/>
                  </a:cubicBezTo>
                  <a:cubicBezTo>
                    <a:pt x="4" y="7"/>
                    <a:pt x="6" y="4"/>
                    <a:pt x="4" y="2"/>
                  </a:cubicBezTo>
                  <a:cubicBezTo>
                    <a:pt x="2" y="0"/>
                    <a:pt x="0" y="4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12"/>
                    <a:pt x="6" y="22"/>
                    <a:pt x="10" y="31"/>
                  </a:cubicBezTo>
                  <a:cubicBezTo>
                    <a:pt x="17" y="46"/>
                    <a:pt x="34" y="65"/>
                    <a:pt x="40" y="70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0" name="Freeform 1089">
              <a:extLst>
                <a:ext uri="{FF2B5EF4-FFF2-40B4-BE49-F238E27FC236}">
                  <a16:creationId xmlns:a16="http://schemas.microsoft.com/office/drawing/2014/main" id="{24C44E40-5CDC-4FD3-AB44-2AE43C81594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2912" y="4614863"/>
              <a:ext cx="331788" cy="584200"/>
            </a:xfrm>
            <a:custGeom>
              <a:avLst/>
              <a:gdLst>
                <a:gd name="T0" fmla="*/ 10 w 72"/>
                <a:gd name="T1" fmla="*/ 5 h 126"/>
                <a:gd name="T2" fmla="*/ 4 w 72"/>
                <a:gd name="T3" fmla="*/ 1 h 126"/>
                <a:gd name="T4" fmla="*/ 10 w 72"/>
                <a:gd name="T5" fmla="*/ 8 h 126"/>
                <a:gd name="T6" fmla="*/ 26 w 72"/>
                <a:gd name="T7" fmla="*/ 124 h 126"/>
                <a:gd name="T8" fmla="*/ 30 w 72"/>
                <a:gd name="T9" fmla="*/ 126 h 126"/>
                <a:gd name="T10" fmla="*/ 10 w 72"/>
                <a:gd name="T11" fmla="*/ 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126">
                  <a:moveTo>
                    <a:pt x="10" y="5"/>
                  </a:moveTo>
                  <a:cubicBezTo>
                    <a:pt x="9" y="3"/>
                    <a:pt x="7" y="0"/>
                    <a:pt x="4" y="1"/>
                  </a:cubicBezTo>
                  <a:cubicBezTo>
                    <a:pt x="0" y="2"/>
                    <a:pt x="6" y="12"/>
                    <a:pt x="10" y="8"/>
                  </a:cubicBezTo>
                  <a:cubicBezTo>
                    <a:pt x="70" y="47"/>
                    <a:pt x="27" y="124"/>
                    <a:pt x="26" y="124"/>
                  </a:cubicBezTo>
                  <a:cubicBezTo>
                    <a:pt x="30" y="126"/>
                    <a:pt x="30" y="126"/>
                    <a:pt x="30" y="126"/>
                  </a:cubicBezTo>
                  <a:cubicBezTo>
                    <a:pt x="30" y="125"/>
                    <a:pt x="72" y="43"/>
                    <a:pt x="10" y="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1" name="Freeform 1090">
              <a:extLst>
                <a:ext uri="{FF2B5EF4-FFF2-40B4-BE49-F238E27FC236}">
                  <a16:creationId xmlns:a16="http://schemas.microsoft.com/office/drawing/2014/main" id="{A0E3E69A-5475-4C89-A97C-3DA7279E85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8987" y="4916488"/>
              <a:ext cx="277813" cy="352425"/>
            </a:xfrm>
            <a:custGeom>
              <a:avLst/>
              <a:gdLst>
                <a:gd name="T0" fmla="*/ 15 w 60"/>
                <a:gd name="T1" fmla="*/ 5 h 76"/>
                <a:gd name="T2" fmla="*/ 15 w 60"/>
                <a:gd name="T3" fmla="*/ 1 h 76"/>
                <a:gd name="T4" fmla="*/ 16 w 60"/>
                <a:gd name="T5" fmla="*/ 8 h 76"/>
                <a:gd name="T6" fmla="*/ 60 w 60"/>
                <a:gd name="T7" fmla="*/ 74 h 76"/>
                <a:gd name="T8" fmla="*/ 59 w 60"/>
                <a:gd name="T9" fmla="*/ 76 h 76"/>
                <a:gd name="T10" fmla="*/ 15 w 60"/>
                <a:gd name="T11" fmla="*/ 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76">
                  <a:moveTo>
                    <a:pt x="15" y="5"/>
                  </a:moveTo>
                  <a:cubicBezTo>
                    <a:pt x="14" y="4"/>
                    <a:pt x="14" y="2"/>
                    <a:pt x="15" y="1"/>
                  </a:cubicBezTo>
                  <a:cubicBezTo>
                    <a:pt x="18" y="0"/>
                    <a:pt x="20" y="7"/>
                    <a:pt x="16" y="8"/>
                  </a:cubicBezTo>
                  <a:cubicBezTo>
                    <a:pt x="3" y="54"/>
                    <a:pt x="60" y="73"/>
                    <a:pt x="60" y="74"/>
                  </a:cubicBezTo>
                  <a:cubicBezTo>
                    <a:pt x="59" y="76"/>
                    <a:pt x="59" y="76"/>
                    <a:pt x="59" y="76"/>
                  </a:cubicBezTo>
                  <a:cubicBezTo>
                    <a:pt x="59" y="76"/>
                    <a:pt x="0" y="53"/>
                    <a:pt x="15" y="5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2" name="Freeform 1091">
              <a:extLst>
                <a:ext uri="{FF2B5EF4-FFF2-40B4-BE49-F238E27FC236}">
                  <a16:creationId xmlns:a16="http://schemas.microsoft.com/office/drawing/2014/main" id="{A2A39ED7-8D9D-4AC6-BD75-53D9B23F52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4662" y="4767263"/>
              <a:ext cx="239713" cy="381000"/>
            </a:xfrm>
            <a:custGeom>
              <a:avLst/>
              <a:gdLst>
                <a:gd name="T0" fmla="*/ 6 w 52"/>
                <a:gd name="T1" fmla="*/ 2 h 82"/>
                <a:gd name="T2" fmla="*/ 3 w 52"/>
                <a:gd name="T3" fmla="*/ 0 h 82"/>
                <a:gd name="T4" fmla="*/ 7 w 52"/>
                <a:gd name="T5" fmla="*/ 5 h 82"/>
                <a:gd name="T6" fmla="*/ 29 w 52"/>
                <a:gd name="T7" fmla="*/ 81 h 82"/>
                <a:gd name="T8" fmla="*/ 31 w 52"/>
                <a:gd name="T9" fmla="*/ 82 h 82"/>
                <a:gd name="T10" fmla="*/ 6 w 52"/>
                <a:gd name="T11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82">
                  <a:moveTo>
                    <a:pt x="6" y="2"/>
                  </a:moveTo>
                  <a:cubicBezTo>
                    <a:pt x="6" y="1"/>
                    <a:pt x="4" y="0"/>
                    <a:pt x="3" y="0"/>
                  </a:cubicBezTo>
                  <a:cubicBezTo>
                    <a:pt x="0" y="1"/>
                    <a:pt x="4" y="7"/>
                    <a:pt x="7" y="5"/>
                  </a:cubicBezTo>
                  <a:cubicBezTo>
                    <a:pt x="51" y="26"/>
                    <a:pt x="29" y="81"/>
                    <a:pt x="29" y="81"/>
                  </a:cubicBezTo>
                  <a:cubicBezTo>
                    <a:pt x="31" y="82"/>
                    <a:pt x="31" y="82"/>
                    <a:pt x="31" y="82"/>
                  </a:cubicBezTo>
                  <a:cubicBezTo>
                    <a:pt x="31" y="82"/>
                    <a:pt x="52" y="23"/>
                    <a:pt x="6" y="2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3" name="Freeform 1092">
              <a:extLst>
                <a:ext uri="{FF2B5EF4-FFF2-40B4-BE49-F238E27FC236}">
                  <a16:creationId xmlns:a16="http://schemas.microsoft.com/office/drawing/2014/main" id="{9DD77514-2E59-4DB0-A924-345A283D430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187" y="4878388"/>
              <a:ext cx="379413" cy="366713"/>
            </a:xfrm>
            <a:custGeom>
              <a:avLst/>
              <a:gdLst>
                <a:gd name="T0" fmla="*/ 2 w 82"/>
                <a:gd name="T1" fmla="*/ 8 h 79"/>
                <a:gd name="T2" fmla="*/ 2 w 82"/>
                <a:gd name="T3" fmla="*/ 3 h 79"/>
                <a:gd name="T4" fmla="*/ 4 w 82"/>
                <a:gd name="T5" fmla="*/ 11 h 79"/>
                <a:gd name="T6" fmla="*/ 82 w 82"/>
                <a:gd name="T7" fmla="*/ 76 h 79"/>
                <a:gd name="T8" fmla="*/ 81 w 82"/>
                <a:gd name="T9" fmla="*/ 79 h 79"/>
                <a:gd name="T10" fmla="*/ 2 w 82"/>
                <a:gd name="T11" fmla="*/ 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79">
                  <a:moveTo>
                    <a:pt x="2" y="8"/>
                  </a:moveTo>
                  <a:cubicBezTo>
                    <a:pt x="1" y="7"/>
                    <a:pt x="0" y="4"/>
                    <a:pt x="2" y="3"/>
                  </a:cubicBezTo>
                  <a:cubicBezTo>
                    <a:pt x="5" y="0"/>
                    <a:pt x="9" y="9"/>
                    <a:pt x="4" y="11"/>
                  </a:cubicBezTo>
                  <a:cubicBezTo>
                    <a:pt x="5" y="72"/>
                    <a:pt x="81" y="76"/>
                    <a:pt x="82" y="76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9"/>
                    <a:pt x="1" y="71"/>
                    <a:pt x="2" y="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4" name="Freeform 1093">
              <a:extLst>
                <a:ext uri="{FF2B5EF4-FFF2-40B4-BE49-F238E27FC236}">
                  <a16:creationId xmlns:a16="http://schemas.microsoft.com/office/drawing/2014/main" id="{DDAAFC58-4274-4FB1-A164-04E5B6ECEA6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52475" y="4865688"/>
              <a:ext cx="263525" cy="369888"/>
            </a:xfrm>
            <a:custGeom>
              <a:avLst/>
              <a:gdLst>
                <a:gd name="T0" fmla="*/ 18 w 57"/>
                <a:gd name="T1" fmla="*/ 6 h 80"/>
                <a:gd name="T2" fmla="*/ 19 w 57"/>
                <a:gd name="T3" fmla="*/ 2 h 80"/>
                <a:gd name="T4" fmla="*/ 19 w 57"/>
                <a:gd name="T5" fmla="*/ 8 h 80"/>
                <a:gd name="T6" fmla="*/ 57 w 57"/>
                <a:gd name="T7" fmla="*/ 78 h 80"/>
                <a:gd name="T8" fmla="*/ 56 w 57"/>
                <a:gd name="T9" fmla="*/ 80 h 80"/>
                <a:gd name="T10" fmla="*/ 18 w 57"/>
                <a:gd name="T11" fmla="*/ 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80">
                  <a:moveTo>
                    <a:pt x="18" y="6"/>
                  </a:moveTo>
                  <a:cubicBezTo>
                    <a:pt x="18" y="4"/>
                    <a:pt x="18" y="2"/>
                    <a:pt x="19" y="2"/>
                  </a:cubicBezTo>
                  <a:cubicBezTo>
                    <a:pt x="22" y="0"/>
                    <a:pt x="23" y="8"/>
                    <a:pt x="19" y="8"/>
                  </a:cubicBezTo>
                  <a:cubicBezTo>
                    <a:pt x="2" y="53"/>
                    <a:pt x="57" y="78"/>
                    <a:pt x="57" y="78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0" y="52"/>
                    <a:pt x="18" y="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5" name="Freeform 1094">
              <a:extLst>
                <a:ext uri="{FF2B5EF4-FFF2-40B4-BE49-F238E27FC236}">
                  <a16:creationId xmlns:a16="http://schemas.microsoft.com/office/drawing/2014/main" id="{7E15C18F-35FF-4B75-B8D8-D8EAE3ED43B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0550" y="4841875"/>
              <a:ext cx="207963" cy="311150"/>
            </a:xfrm>
            <a:custGeom>
              <a:avLst/>
              <a:gdLst>
                <a:gd name="T0" fmla="*/ 6 w 45"/>
                <a:gd name="T1" fmla="*/ 5 h 67"/>
                <a:gd name="T2" fmla="*/ 33 w 45"/>
                <a:gd name="T3" fmla="*/ 33 h 67"/>
                <a:gd name="T4" fmla="*/ 40 w 45"/>
                <a:gd name="T5" fmla="*/ 67 h 67"/>
                <a:gd name="T6" fmla="*/ 42 w 45"/>
                <a:gd name="T7" fmla="*/ 65 h 67"/>
                <a:gd name="T8" fmla="*/ 6 w 45"/>
                <a:gd name="T9" fmla="*/ 4 h 67"/>
                <a:gd name="T10" fmla="*/ 6 w 45"/>
                <a:gd name="T11" fmla="*/ 4 h 67"/>
                <a:gd name="T12" fmla="*/ 3 w 45"/>
                <a:gd name="T13" fmla="*/ 1 h 67"/>
                <a:gd name="T14" fmla="*/ 3 w 45"/>
                <a:gd name="T15" fmla="*/ 6 h 67"/>
                <a:gd name="T16" fmla="*/ 6 w 45"/>
                <a:gd name="T17" fmla="*/ 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67">
                  <a:moveTo>
                    <a:pt x="6" y="5"/>
                  </a:moveTo>
                  <a:cubicBezTo>
                    <a:pt x="12" y="9"/>
                    <a:pt x="26" y="17"/>
                    <a:pt x="33" y="33"/>
                  </a:cubicBezTo>
                  <a:cubicBezTo>
                    <a:pt x="42" y="54"/>
                    <a:pt x="40" y="67"/>
                    <a:pt x="40" y="67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5" y="23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3"/>
                    <a:pt x="4" y="2"/>
                    <a:pt x="3" y="1"/>
                  </a:cubicBezTo>
                  <a:cubicBezTo>
                    <a:pt x="1" y="0"/>
                    <a:pt x="0" y="3"/>
                    <a:pt x="3" y="6"/>
                  </a:cubicBezTo>
                  <a:cubicBezTo>
                    <a:pt x="5" y="7"/>
                    <a:pt x="6" y="6"/>
                    <a:pt x="6" y="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6" name="Freeform 1096">
              <a:extLst>
                <a:ext uri="{FF2B5EF4-FFF2-40B4-BE49-F238E27FC236}">
                  <a16:creationId xmlns:a16="http://schemas.microsoft.com/office/drawing/2014/main" id="{56C92082-26E1-4D81-BEC2-C232A24805F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7537" y="4926013"/>
              <a:ext cx="207963" cy="309563"/>
            </a:xfrm>
            <a:custGeom>
              <a:avLst/>
              <a:gdLst>
                <a:gd name="T0" fmla="*/ 6 w 45"/>
                <a:gd name="T1" fmla="*/ 5 h 67"/>
                <a:gd name="T2" fmla="*/ 33 w 45"/>
                <a:gd name="T3" fmla="*/ 33 h 67"/>
                <a:gd name="T4" fmla="*/ 39 w 45"/>
                <a:gd name="T5" fmla="*/ 67 h 67"/>
                <a:gd name="T6" fmla="*/ 42 w 45"/>
                <a:gd name="T7" fmla="*/ 65 h 67"/>
                <a:gd name="T8" fmla="*/ 6 w 45"/>
                <a:gd name="T9" fmla="*/ 4 h 67"/>
                <a:gd name="T10" fmla="*/ 6 w 45"/>
                <a:gd name="T11" fmla="*/ 4 h 67"/>
                <a:gd name="T12" fmla="*/ 3 w 45"/>
                <a:gd name="T13" fmla="*/ 1 h 67"/>
                <a:gd name="T14" fmla="*/ 2 w 45"/>
                <a:gd name="T15" fmla="*/ 6 h 67"/>
                <a:gd name="T16" fmla="*/ 6 w 45"/>
                <a:gd name="T17" fmla="*/ 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67">
                  <a:moveTo>
                    <a:pt x="6" y="5"/>
                  </a:moveTo>
                  <a:cubicBezTo>
                    <a:pt x="12" y="9"/>
                    <a:pt x="26" y="17"/>
                    <a:pt x="33" y="33"/>
                  </a:cubicBezTo>
                  <a:cubicBezTo>
                    <a:pt x="41" y="54"/>
                    <a:pt x="39" y="67"/>
                    <a:pt x="39" y="67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5" y="23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4"/>
                    <a:pt x="4" y="2"/>
                    <a:pt x="3" y="1"/>
                  </a:cubicBezTo>
                  <a:cubicBezTo>
                    <a:pt x="1" y="0"/>
                    <a:pt x="0" y="3"/>
                    <a:pt x="2" y="6"/>
                  </a:cubicBezTo>
                  <a:cubicBezTo>
                    <a:pt x="4" y="7"/>
                    <a:pt x="5" y="6"/>
                    <a:pt x="6" y="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7" name="Freeform 1097">
              <a:extLst>
                <a:ext uri="{FF2B5EF4-FFF2-40B4-BE49-F238E27FC236}">
                  <a16:creationId xmlns:a16="http://schemas.microsoft.com/office/drawing/2014/main" id="{8268A8ED-D5DB-4E4D-855B-90323BAD788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55637" y="4926013"/>
              <a:ext cx="249238" cy="263525"/>
            </a:xfrm>
            <a:custGeom>
              <a:avLst/>
              <a:gdLst>
                <a:gd name="T0" fmla="*/ 3 w 54"/>
                <a:gd name="T1" fmla="*/ 6 h 57"/>
                <a:gd name="T2" fmla="*/ 23 w 54"/>
                <a:gd name="T3" fmla="*/ 39 h 57"/>
                <a:gd name="T4" fmla="*/ 54 w 54"/>
                <a:gd name="T5" fmla="*/ 55 h 57"/>
                <a:gd name="T6" fmla="*/ 52 w 54"/>
                <a:gd name="T7" fmla="*/ 57 h 57"/>
                <a:gd name="T8" fmla="*/ 2 w 54"/>
                <a:gd name="T9" fmla="*/ 6 h 57"/>
                <a:gd name="T10" fmla="*/ 2 w 54"/>
                <a:gd name="T11" fmla="*/ 6 h 57"/>
                <a:gd name="T12" fmla="*/ 0 w 54"/>
                <a:gd name="T13" fmla="*/ 2 h 57"/>
                <a:gd name="T14" fmla="*/ 4 w 54"/>
                <a:gd name="T15" fmla="*/ 3 h 57"/>
                <a:gd name="T16" fmla="*/ 3 w 54"/>
                <a:gd name="T17" fmla="*/ 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57">
                  <a:moveTo>
                    <a:pt x="3" y="6"/>
                  </a:moveTo>
                  <a:cubicBezTo>
                    <a:pt x="5" y="13"/>
                    <a:pt x="10" y="29"/>
                    <a:pt x="23" y="39"/>
                  </a:cubicBezTo>
                  <a:cubicBezTo>
                    <a:pt x="41" y="53"/>
                    <a:pt x="54" y="55"/>
                    <a:pt x="54" y="55"/>
                  </a:cubicBezTo>
                  <a:cubicBezTo>
                    <a:pt x="52" y="57"/>
                    <a:pt x="52" y="57"/>
                    <a:pt x="52" y="57"/>
                  </a:cubicBezTo>
                  <a:cubicBezTo>
                    <a:pt x="52" y="57"/>
                    <a:pt x="10" y="49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0" y="3"/>
                    <a:pt x="0" y="2"/>
                  </a:cubicBezTo>
                  <a:cubicBezTo>
                    <a:pt x="0" y="0"/>
                    <a:pt x="3" y="0"/>
                    <a:pt x="4" y="3"/>
                  </a:cubicBezTo>
                  <a:cubicBezTo>
                    <a:pt x="5" y="5"/>
                    <a:pt x="4" y="6"/>
                    <a:pt x="3" y="6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8" name="Freeform 1098">
              <a:extLst>
                <a:ext uri="{FF2B5EF4-FFF2-40B4-BE49-F238E27FC236}">
                  <a16:creationId xmlns:a16="http://schemas.microsoft.com/office/drawing/2014/main" id="{EEABB8A4-B36E-4307-8227-A086E53C45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4150" y="4706938"/>
              <a:ext cx="1127125" cy="760413"/>
            </a:xfrm>
            <a:custGeom>
              <a:avLst/>
              <a:gdLst>
                <a:gd name="T0" fmla="*/ 57 w 244"/>
                <a:gd name="T1" fmla="*/ 140 h 164"/>
                <a:gd name="T2" fmla="*/ 66 w 244"/>
                <a:gd name="T3" fmla="*/ 137 h 164"/>
                <a:gd name="T4" fmla="*/ 66 w 244"/>
                <a:gd name="T5" fmla="*/ 137 h 164"/>
                <a:gd name="T6" fmla="*/ 123 w 244"/>
                <a:gd name="T7" fmla="*/ 104 h 164"/>
                <a:gd name="T8" fmla="*/ 142 w 244"/>
                <a:gd name="T9" fmla="*/ 90 h 164"/>
                <a:gd name="T10" fmla="*/ 142 w 244"/>
                <a:gd name="T11" fmla="*/ 90 h 164"/>
                <a:gd name="T12" fmla="*/ 152 w 244"/>
                <a:gd name="T13" fmla="*/ 85 h 164"/>
                <a:gd name="T14" fmla="*/ 207 w 244"/>
                <a:gd name="T15" fmla="*/ 48 h 164"/>
                <a:gd name="T16" fmla="*/ 209 w 244"/>
                <a:gd name="T17" fmla="*/ 46 h 164"/>
                <a:gd name="T18" fmla="*/ 235 w 244"/>
                <a:gd name="T19" fmla="*/ 31 h 164"/>
                <a:gd name="T20" fmla="*/ 217 w 244"/>
                <a:gd name="T21" fmla="*/ 68 h 164"/>
                <a:gd name="T22" fmla="*/ 195 w 244"/>
                <a:gd name="T23" fmla="*/ 96 h 164"/>
                <a:gd name="T24" fmla="*/ 195 w 244"/>
                <a:gd name="T25" fmla="*/ 96 h 164"/>
                <a:gd name="T26" fmla="*/ 194 w 244"/>
                <a:gd name="T27" fmla="*/ 97 h 164"/>
                <a:gd name="T28" fmla="*/ 193 w 244"/>
                <a:gd name="T29" fmla="*/ 98 h 164"/>
                <a:gd name="T30" fmla="*/ 192 w 244"/>
                <a:gd name="T31" fmla="*/ 98 h 164"/>
                <a:gd name="T32" fmla="*/ 178 w 244"/>
                <a:gd name="T33" fmla="*/ 108 h 164"/>
                <a:gd name="T34" fmla="*/ 144 w 244"/>
                <a:gd name="T35" fmla="*/ 116 h 164"/>
                <a:gd name="T36" fmla="*/ 135 w 244"/>
                <a:gd name="T37" fmla="*/ 120 h 164"/>
                <a:gd name="T38" fmla="*/ 115 w 244"/>
                <a:gd name="T39" fmla="*/ 140 h 164"/>
                <a:gd name="T40" fmla="*/ 89 w 244"/>
                <a:gd name="T41" fmla="*/ 155 h 164"/>
                <a:gd name="T42" fmla="*/ 89 w 244"/>
                <a:gd name="T43" fmla="*/ 155 h 164"/>
                <a:gd name="T44" fmla="*/ 62 w 244"/>
                <a:gd name="T45" fmla="*/ 163 h 164"/>
                <a:gd name="T46" fmla="*/ 41 w 244"/>
                <a:gd name="T47" fmla="*/ 163 h 164"/>
                <a:gd name="T48" fmla="*/ 57 w 244"/>
                <a:gd name="T49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4" h="164">
                  <a:moveTo>
                    <a:pt x="57" y="140"/>
                  </a:moveTo>
                  <a:cubicBezTo>
                    <a:pt x="60" y="139"/>
                    <a:pt x="63" y="138"/>
                    <a:pt x="66" y="137"/>
                  </a:cubicBezTo>
                  <a:cubicBezTo>
                    <a:pt x="66" y="137"/>
                    <a:pt x="66" y="137"/>
                    <a:pt x="66" y="137"/>
                  </a:cubicBezTo>
                  <a:cubicBezTo>
                    <a:pt x="89" y="129"/>
                    <a:pt x="106" y="126"/>
                    <a:pt x="123" y="104"/>
                  </a:cubicBezTo>
                  <a:cubicBezTo>
                    <a:pt x="123" y="104"/>
                    <a:pt x="132" y="97"/>
                    <a:pt x="142" y="90"/>
                  </a:cubicBezTo>
                  <a:cubicBezTo>
                    <a:pt x="142" y="90"/>
                    <a:pt x="142" y="90"/>
                    <a:pt x="142" y="90"/>
                  </a:cubicBezTo>
                  <a:cubicBezTo>
                    <a:pt x="146" y="88"/>
                    <a:pt x="149" y="87"/>
                    <a:pt x="152" y="85"/>
                  </a:cubicBezTo>
                  <a:cubicBezTo>
                    <a:pt x="167" y="79"/>
                    <a:pt x="195" y="61"/>
                    <a:pt x="207" y="48"/>
                  </a:cubicBezTo>
                  <a:cubicBezTo>
                    <a:pt x="208" y="47"/>
                    <a:pt x="209" y="46"/>
                    <a:pt x="209" y="46"/>
                  </a:cubicBezTo>
                  <a:cubicBezTo>
                    <a:pt x="244" y="0"/>
                    <a:pt x="240" y="24"/>
                    <a:pt x="235" y="31"/>
                  </a:cubicBezTo>
                  <a:cubicBezTo>
                    <a:pt x="229" y="41"/>
                    <a:pt x="224" y="54"/>
                    <a:pt x="217" y="68"/>
                  </a:cubicBezTo>
                  <a:cubicBezTo>
                    <a:pt x="211" y="77"/>
                    <a:pt x="205" y="87"/>
                    <a:pt x="195" y="96"/>
                  </a:cubicBezTo>
                  <a:cubicBezTo>
                    <a:pt x="195" y="96"/>
                    <a:pt x="195" y="96"/>
                    <a:pt x="195" y="96"/>
                  </a:cubicBezTo>
                  <a:cubicBezTo>
                    <a:pt x="194" y="97"/>
                    <a:pt x="194" y="97"/>
                    <a:pt x="194" y="97"/>
                  </a:cubicBezTo>
                  <a:cubicBezTo>
                    <a:pt x="194" y="97"/>
                    <a:pt x="193" y="97"/>
                    <a:pt x="193" y="98"/>
                  </a:cubicBezTo>
                  <a:cubicBezTo>
                    <a:pt x="192" y="98"/>
                    <a:pt x="192" y="98"/>
                    <a:pt x="192" y="98"/>
                  </a:cubicBezTo>
                  <a:cubicBezTo>
                    <a:pt x="188" y="102"/>
                    <a:pt x="183" y="105"/>
                    <a:pt x="178" y="108"/>
                  </a:cubicBezTo>
                  <a:cubicBezTo>
                    <a:pt x="164" y="116"/>
                    <a:pt x="153" y="118"/>
                    <a:pt x="144" y="116"/>
                  </a:cubicBezTo>
                  <a:cubicBezTo>
                    <a:pt x="141" y="115"/>
                    <a:pt x="137" y="117"/>
                    <a:pt x="135" y="120"/>
                  </a:cubicBezTo>
                  <a:cubicBezTo>
                    <a:pt x="131" y="126"/>
                    <a:pt x="125" y="133"/>
                    <a:pt x="115" y="140"/>
                  </a:cubicBezTo>
                  <a:cubicBezTo>
                    <a:pt x="107" y="147"/>
                    <a:pt x="98" y="152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0" y="159"/>
                    <a:pt x="70" y="162"/>
                    <a:pt x="62" y="163"/>
                  </a:cubicBezTo>
                  <a:cubicBezTo>
                    <a:pt x="54" y="164"/>
                    <a:pt x="47" y="164"/>
                    <a:pt x="41" y="163"/>
                  </a:cubicBezTo>
                  <a:cubicBezTo>
                    <a:pt x="0" y="155"/>
                    <a:pt x="30" y="151"/>
                    <a:pt x="57" y="14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9" name="Freeform 1099">
              <a:extLst>
                <a:ext uri="{FF2B5EF4-FFF2-40B4-BE49-F238E27FC236}">
                  <a16:creationId xmlns:a16="http://schemas.microsoft.com/office/drawing/2014/main" id="{90A15B97-A7AD-4DF0-B763-5A6D67DDA1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92112" y="5092700"/>
              <a:ext cx="531813" cy="338138"/>
            </a:xfrm>
            <a:custGeom>
              <a:avLst/>
              <a:gdLst>
                <a:gd name="T0" fmla="*/ 93 w 115"/>
                <a:gd name="T1" fmla="*/ 0 h 73"/>
                <a:gd name="T2" fmla="*/ 82 w 115"/>
                <a:gd name="T3" fmla="*/ 15 h 73"/>
                <a:gd name="T4" fmla="*/ 65 w 115"/>
                <a:gd name="T5" fmla="*/ 27 h 73"/>
                <a:gd name="T6" fmla="*/ 64 w 115"/>
                <a:gd name="T7" fmla="*/ 27 h 73"/>
                <a:gd name="T8" fmla="*/ 69 w 115"/>
                <a:gd name="T9" fmla="*/ 10 h 73"/>
                <a:gd name="T10" fmla="*/ 62 w 115"/>
                <a:gd name="T11" fmla="*/ 22 h 73"/>
                <a:gd name="T12" fmla="*/ 57 w 115"/>
                <a:gd name="T13" fmla="*/ 28 h 73"/>
                <a:gd name="T14" fmla="*/ 36 w 115"/>
                <a:gd name="T15" fmla="*/ 31 h 73"/>
                <a:gd name="T16" fmla="*/ 36 w 115"/>
                <a:gd name="T17" fmla="*/ 31 h 73"/>
                <a:gd name="T18" fmla="*/ 43 w 115"/>
                <a:gd name="T19" fmla="*/ 33 h 73"/>
                <a:gd name="T20" fmla="*/ 48 w 115"/>
                <a:gd name="T21" fmla="*/ 32 h 73"/>
                <a:gd name="T22" fmla="*/ 51 w 115"/>
                <a:gd name="T23" fmla="*/ 31 h 73"/>
                <a:gd name="T24" fmla="*/ 51 w 115"/>
                <a:gd name="T25" fmla="*/ 32 h 73"/>
                <a:gd name="T26" fmla="*/ 36 w 115"/>
                <a:gd name="T27" fmla="*/ 41 h 73"/>
                <a:gd name="T28" fmla="*/ 10 w 115"/>
                <a:gd name="T29" fmla="*/ 49 h 73"/>
                <a:gd name="T30" fmla="*/ 15 w 115"/>
                <a:gd name="T31" fmla="*/ 49 h 73"/>
                <a:gd name="T32" fmla="*/ 30 w 115"/>
                <a:gd name="T33" fmla="*/ 47 h 73"/>
                <a:gd name="T34" fmla="*/ 37 w 115"/>
                <a:gd name="T35" fmla="*/ 44 h 73"/>
                <a:gd name="T36" fmla="*/ 37 w 115"/>
                <a:gd name="T37" fmla="*/ 44 h 73"/>
                <a:gd name="T38" fmla="*/ 27 w 115"/>
                <a:gd name="T39" fmla="*/ 57 h 73"/>
                <a:gd name="T40" fmla="*/ 3 w 115"/>
                <a:gd name="T41" fmla="*/ 73 h 73"/>
                <a:gd name="T42" fmla="*/ 5 w 115"/>
                <a:gd name="T43" fmla="*/ 72 h 73"/>
                <a:gd name="T44" fmla="*/ 5 w 115"/>
                <a:gd name="T45" fmla="*/ 72 h 73"/>
                <a:gd name="T46" fmla="*/ 31 w 115"/>
                <a:gd name="T47" fmla="*/ 57 h 73"/>
                <a:gd name="T48" fmla="*/ 51 w 115"/>
                <a:gd name="T49" fmla="*/ 37 h 73"/>
                <a:gd name="T50" fmla="*/ 59 w 115"/>
                <a:gd name="T51" fmla="*/ 33 h 73"/>
                <a:gd name="T52" fmla="*/ 60 w 115"/>
                <a:gd name="T53" fmla="*/ 33 h 73"/>
                <a:gd name="T54" fmla="*/ 67 w 115"/>
                <a:gd name="T55" fmla="*/ 34 h 73"/>
                <a:gd name="T56" fmla="*/ 94 w 115"/>
                <a:gd name="T57" fmla="*/ 25 h 73"/>
                <a:gd name="T58" fmla="*/ 108 w 115"/>
                <a:gd name="T59" fmla="*/ 15 h 73"/>
                <a:gd name="T60" fmla="*/ 109 w 115"/>
                <a:gd name="T61" fmla="*/ 15 h 73"/>
                <a:gd name="T62" fmla="*/ 110 w 115"/>
                <a:gd name="T63" fmla="*/ 14 h 73"/>
                <a:gd name="T64" fmla="*/ 111 w 115"/>
                <a:gd name="T65" fmla="*/ 13 h 73"/>
                <a:gd name="T66" fmla="*/ 111 w 115"/>
                <a:gd name="T67" fmla="*/ 13 h 73"/>
                <a:gd name="T68" fmla="*/ 115 w 115"/>
                <a:gd name="T69" fmla="*/ 7 h 73"/>
                <a:gd name="T70" fmla="*/ 114 w 115"/>
                <a:gd name="T71" fmla="*/ 7 h 73"/>
                <a:gd name="T72" fmla="*/ 78 w 115"/>
                <a:gd name="T73" fmla="*/ 29 h 73"/>
                <a:gd name="T74" fmla="*/ 76 w 115"/>
                <a:gd name="T75" fmla="*/ 29 h 73"/>
                <a:gd name="T76" fmla="*/ 91 w 115"/>
                <a:gd name="T77" fmla="*/ 4 h 73"/>
                <a:gd name="T78" fmla="*/ 93 w 115"/>
                <a:gd name="T7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5" h="73">
                  <a:moveTo>
                    <a:pt x="93" y="0"/>
                  </a:moveTo>
                  <a:cubicBezTo>
                    <a:pt x="93" y="0"/>
                    <a:pt x="89" y="5"/>
                    <a:pt x="82" y="15"/>
                  </a:cubicBezTo>
                  <a:cubicBezTo>
                    <a:pt x="76" y="24"/>
                    <a:pt x="70" y="25"/>
                    <a:pt x="65" y="27"/>
                  </a:cubicBezTo>
                  <a:cubicBezTo>
                    <a:pt x="65" y="27"/>
                    <a:pt x="64" y="27"/>
                    <a:pt x="64" y="27"/>
                  </a:cubicBezTo>
                  <a:cubicBezTo>
                    <a:pt x="62" y="27"/>
                    <a:pt x="71" y="19"/>
                    <a:pt x="69" y="10"/>
                  </a:cubicBezTo>
                  <a:cubicBezTo>
                    <a:pt x="67" y="15"/>
                    <a:pt x="67" y="18"/>
                    <a:pt x="62" y="22"/>
                  </a:cubicBezTo>
                  <a:cubicBezTo>
                    <a:pt x="58" y="25"/>
                    <a:pt x="59" y="27"/>
                    <a:pt x="57" y="28"/>
                  </a:cubicBezTo>
                  <a:cubicBezTo>
                    <a:pt x="53" y="29"/>
                    <a:pt x="44" y="31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8" y="32"/>
                    <a:pt x="40" y="33"/>
                    <a:pt x="43" y="33"/>
                  </a:cubicBezTo>
                  <a:cubicBezTo>
                    <a:pt x="45" y="33"/>
                    <a:pt x="46" y="32"/>
                    <a:pt x="48" y="32"/>
                  </a:cubicBezTo>
                  <a:cubicBezTo>
                    <a:pt x="49" y="32"/>
                    <a:pt x="50" y="31"/>
                    <a:pt x="51" y="31"/>
                  </a:cubicBezTo>
                  <a:cubicBezTo>
                    <a:pt x="51" y="31"/>
                    <a:pt x="51" y="32"/>
                    <a:pt x="51" y="32"/>
                  </a:cubicBezTo>
                  <a:cubicBezTo>
                    <a:pt x="51" y="34"/>
                    <a:pt x="50" y="35"/>
                    <a:pt x="36" y="41"/>
                  </a:cubicBezTo>
                  <a:cubicBezTo>
                    <a:pt x="27" y="45"/>
                    <a:pt x="23" y="46"/>
                    <a:pt x="10" y="49"/>
                  </a:cubicBezTo>
                  <a:cubicBezTo>
                    <a:pt x="12" y="49"/>
                    <a:pt x="14" y="49"/>
                    <a:pt x="15" y="49"/>
                  </a:cubicBezTo>
                  <a:cubicBezTo>
                    <a:pt x="22" y="49"/>
                    <a:pt x="26" y="48"/>
                    <a:pt x="30" y="47"/>
                  </a:cubicBezTo>
                  <a:cubicBezTo>
                    <a:pt x="33" y="45"/>
                    <a:pt x="35" y="44"/>
                    <a:pt x="37" y="44"/>
                  </a:cubicBezTo>
                  <a:cubicBezTo>
                    <a:pt x="37" y="44"/>
                    <a:pt x="37" y="44"/>
                    <a:pt x="37" y="44"/>
                  </a:cubicBezTo>
                  <a:cubicBezTo>
                    <a:pt x="41" y="45"/>
                    <a:pt x="35" y="50"/>
                    <a:pt x="27" y="57"/>
                  </a:cubicBezTo>
                  <a:cubicBezTo>
                    <a:pt x="18" y="65"/>
                    <a:pt x="0" y="73"/>
                    <a:pt x="3" y="73"/>
                  </a:cubicBezTo>
                  <a:cubicBezTo>
                    <a:pt x="3" y="73"/>
                    <a:pt x="4" y="73"/>
                    <a:pt x="5" y="72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14" y="69"/>
                    <a:pt x="23" y="64"/>
                    <a:pt x="31" y="57"/>
                  </a:cubicBezTo>
                  <a:cubicBezTo>
                    <a:pt x="41" y="50"/>
                    <a:pt x="47" y="43"/>
                    <a:pt x="51" y="37"/>
                  </a:cubicBezTo>
                  <a:cubicBezTo>
                    <a:pt x="53" y="34"/>
                    <a:pt x="56" y="33"/>
                    <a:pt x="59" y="33"/>
                  </a:cubicBezTo>
                  <a:cubicBezTo>
                    <a:pt x="59" y="33"/>
                    <a:pt x="60" y="33"/>
                    <a:pt x="60" y="33"/>
                  </a:cubicBezTo>
                  <a:cubicBezTo>
                    <a:pt x="62" y="33"/>
                    <a:pt x="64" y="34"/>
                    <a:pt x="67" y="34"/>
                  </a:cubicBezTo>
                  <a:cubicBezTo>
                    <a:pt x="74" y="34"/>
                    <a:pt x="83" y="31"/>
                    <a:pt x="94" y="25"/>
                  </a:cubicBezTo>
                  <a:cubicBezTo>
                    <a:pt x="99" y="22"/>
                    <a:pt x="104" y="19"/>
                    <a:pt x="108" y="15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9" y="14"/>
                    <a:pt x="110" y="14"/>
                    <a:pt x="110" y="14"/>
                  </a:cubicBezTo>
                  <a:cubicBezTo>
                    <a:pt x="111" y="13"/>
                    <a:pt x="111" y="13"/>
                    <a:pt x="111" y="13"/>
                  </a:cubicBezTo>
                  <a:cubicBezTo>
                    <a:pt x="111" y="13"/>
                    <a:pt x="111" y="13"/>
                    <a:pt x="111" y="13"/>
                  </a:cubicBezTo>
                  <a:cubicBezTo>
                    <a:pt x="113" y="11"/>
                    <a:pt x="115" y="7"/>
                    <a:pt x="115" y="7"/>
                  </a:cubicBezTo>
                  <a:cubicBezTo>
                    <a:pt x="115" y="7"/>
                    <a:pt x="114" y="7"/>
                    <a:pt x="114" y="7"/>
                  </a:cubicBezTo>
                  <a:cubicBezTo>
                    <a:pt x="106" y="14"/>
                    <a:pt x="90" y="29"/>
                    <a:pt x="78" y="29"/>
                  </a:cubicBezTo>
                  <a:cubicBezTo>
                    <a:pt x="77" y="29"/>
                    <a:pt x="77" y="29"/>
                    <a:pt x="76" y="29"/>
                  </a:cubicBezTo>
                  <a:cubicBezTo>
                    <a:pt x="64" y="27"/>
                    <a:pt x="81" y="29"/>
                    <a:pt x="91" y="4"/>
                  </a:cubicBezTo>
                  <a:cubicBezTo>
                    <a:pt x="93" y="1"/>
                    <a:pt x="93" y="0"/>
                    <a:pt x="93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0" name="Freeform 1100">
              <a:extLst>
                <a:ext uri="{FF2B5EF4-FFF2-40B4-BE49-F238E27FC236}">
                  <a16:creationId xmlns:a16="http://schemas.microsoft.com/office/drawing/2014/main" id="{F029D5BE-5E10-46EE-A362-98CD24A15E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8624" y="4368800"/>
              <a:ext cx="239713" cy="65088"/>
            </a:xfrm>
            <a:custGeom>
              <a:avLst/>
              <a:gdLst>
                <a:gd name="T0" fmla="*/ 20 w 52"/>
                <a:gd name="T1" fmla="*/ 0 h 14"/>
                <a:gd name="T2" fmla="*/ 4 w 52"/>
                <a:gd name="T3" fmla="*/ 8 h 14"/>
                <a:gd name="T4" fmla="*/ 3 w 52"/>
                <a:gd name="T5" fmla="*/ 9 h 14"/>
                <a:gd name="T6" fmla="*/ 2 w 52"/>
                <a:gd name="T7" fmla="*/ 10 h 14"/>
                <a:gd name="T8" fmla="*/ 0 w 52"/>
                <a:gd name="T9" fmla="*/ 12 h 14"/>
                <a:gd name="T10" fmla="*/ 0 w 52"/>
                <a:gd name="T11" fmla="*/ 12 h 14"/>
                <a:gd name="T12" fmla="*/ 0 w 52"/>
                <a:gd name="T13" fmla="*/ 12 h 14"/>
                <a:gd name="T14" fmla="*/ 0 w 52"/>
                <a:gd name="T15" fmla="*/ 12 h 14"/>
                <a:gd name="T16" fmla="*/ 0 w 52"/>
                <a:gd name="T17" fmla="*/ 12 h 14"/>
                <a:gd name="T18" fmla="*/ 3 w 52"/>
                <a:gd name="T19" fmla="*/ 9 h 14"/>
                <a:gd name="T20" fmla="*/ 4 w 52"/>
                <a:gd name="T21" fmla="*/ 8 h 14"/>
                <a:gd name="T22" fmla="*/ 20 w 52"/>
                <a:gd name="T23" fmla="*/ 0 h 14"/>
                <a:gd name="T24" fmla="*/ 24 w 52"/>
                <a:gd name="T25" fmla="*/ 2 h 14"/>
                <a:gd name="T26" fmla="*/ 26 w 52"/>
                <a:gd name="T27" fmla="*/ 5 h 14"/>
                <a:gd name="T28" fmla="*/ 30 w 52"/>
                <a:gd name="T29" fmla="*/ 7 h 14"/>
                <a:gd name="T30" fmla="*/ 34 w 52"/>
                <a:gd name="T31" fmla="*/ 6 h 14"/>
                <a:gd name="T32" fmla="*/ 39 w 52"/>
                <a:gd name="T33" fmla="*/ 5 h 14"/>
                <a:gd name="T34" fmla="*/ 45 w 52"/>
                <a:gd name="T35" fmla="*/ 7 h 14"/>
                <a:gd name="T36" fmla="*/ 45 w 52"/>
                <a:gd name="T37" fmla="*/ 7 h 14"/>
                <a:gd name="T38" fmla="*/ 52 w 52"/>
                <a:gd name="T39" fmla="*/ 14 h 14"/>
                <a:gd name="T40" fmla="*/ 52 w 52"/>
                <a:gd name="T41" fmla="*/ 14 h 14"/>
                <a:gd name="T42" fmla="*/ 52 w 52"/>
                <a:gd name="T43" fmla="*/ 14 h 14"/>
                <a:gd name="T44" fmla="*/ 45 w 52"/>
                <a:gd name="T45" fmla="*/ 7 h 14"/>
                <a:gd name="T46" fmla="*/ 45 w 52"/>
                <a:gd name="T47" fmla="*/ 7 h 14"/>
                <a:gd name="T48" fmla="*/ 39 w 52"/>
                <a:gd name="T49" fmla="*/ 5 h 14"/>
                <a:gd name="T50" fmla="*/ 34 w 52"/>
                <a:gd name="T51" fmla="*/ 6 h 14"/>
                <a:gd name="T52" fmla="*/ 30 w 52"/>
                <a:gd name="T53" fmla="*/ 7 h 14"/>
                <a:gd name="T54" fmla="*/ 26 w 52"/>
                <a:gd name="T55" fmla="*/ 5 h 14"/>
                <a:gd name="T56" fmla="*/ 24 w 52"/>
                <a:gd name="T57" fmla="*/ 2 h 14"/>
                <a:gd name="T58" fmla="*/ 20 w 52"/>
                <a:gd name="T5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2" h="14">
                  <a:moveTo>
                    <a:pt x="20" y="0"/>
                  </a:moveTo>
                  <a:cubicBezTo>
                    <a:pt x="16" y="0"/>
                    <a:pt x="11" y="3"/>
                    <a:pt x="4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" y="11"/>
                    <a:pt x="1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11"/>
                    <a:pt x="2" y="10"/>
                    <a:pt x="3" y="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1" y="3"/>
                    <a:pt x="16" y="0"/>
                    <a:pt x="20" y="0"/>
                  </a:cubicBezTo>
                  <a:cubicBezTo>
                    <a:pt x="22" y="0"/>
                    <a:pt x="23" y="1"/>
                    <a:pt x="24" y="2"/>
                  </a:cubicBezTo>
                  <a:cubicBezTo>
                    <a:pt x="24" y="3"/>
                    <a:pt x="26" y="5"/>
                    <a:pt x="26" y="5"/>
                  </a:cubicBezTo>
                  <a:cubicBezTo>
                    <a:pt x="27" y="6"/>
                    <a:pt x="29" y="7"/>
                    <a:pt x="30" y="7"/>
                  </a:cubicBezTo>
                  <a:cubicBezTo>
                    <a:pt x="32" y="7"/>
                    <a:pt x="33" y="6"/>
                    <a:pt x="34" y="6"/>
                  </a:cubicBezTo>
                  <a:cubicBezTo>
                    <a:pt x="36" y="6"/>
                    <a:pt x="37" y="5"/>
                    <a:pt x="39" y="5"/>
                  </a:cubicBezTo>
                  <a:cubicBezTo>
                    <a:pt x="41" y="5"/>
                    <a:pt x="43" y="6"/>
                    <a:pt x="45" y="7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7" y="9"/>
                    <a:pt x="50" y="12"/>
                    <a:pt x="52" y="14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0" y="12"/>
                    <a:pt x="47" y="9"/>
                    <a:pt x="45" y="7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3" y="6"/>
                    <a:pt x="41" y="5"/>
                    <a:pt x="39" y="5"/>
                  </a:cubicBezTo>
                  <a:cubicBezTo>
                    <a:pt x="37" y="5"/>
                    <a:pt x="36" y="6"/>
                    <a:pt x="34" y="6"/>
                  </a:cubicBezTo>
                  <a:cubicBezTo>
                    <a:pt x="33" y="6"/>
                    <a:pt x="32" y="7"/>
                    <a:pt x="30" y="7"/>
                  </a:cubicBezTo>
                  <a:cubicBezTo>
                    <a:pt x="29" y="7"/>
                    <a:pt x="27" y="6"/>
                    <a:pt x="26" y="5"/>
                  </a:cubicBezTo>
                  <a:cubicBezTo>
                    <a:pt x="26" y="5"/>
                    <a:pt x="24" y="3"/>
                    <a:pt x="24" y="2"/>
                  </a:cubicBezTo>
                  <a:cubicBezTo>
                    <a:pt x="23" y="1"/>
                    <a:pt x="22" y="0"/>
                    <a:pt x="2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1" name="Freeform 1101">
              <a:extLst>
                <a:ext uri="{FF2B5EF4-FFF2-40B4-BE49-F238E27FC236}">
                  <a16:creationId xmlns:a16="http://schemas.microsoft.com/office/drawing/2014/main" id="{413A4382-BA53-4C6C-B852-E4F7019E2E99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373062" y="4368800"/>
              <a:ext cx="333375" cy="222250"/>
            </a:xfrm>
            <a:custGeom>
              <a:avLst/>
              <a:gdLst>
                <a:gd name="T0" fmla="*/ 39 w 72"/>
                <a:gd name="T1" fmla="*/ 43 h 48"/>
                <a:gd name="T2" fmla="*/ 35 w 72"/>
                <a:gd name="T3" fmla="*/ 48 h 48"/>
                <a:gd name="T4" fmla="*/ 35 w 72"/>
                <a:gd name="T5" fmla="*/ 48 h 48"/>
                <a:gd name="T6" fmla="*/ 39 w 72"/>
                <a:gd name="T7" fmla="*/ 43 h 48"/>
                <a:gd name="T8" fmla="*/ 50 w 72"/>
                <a:gd name="T9" fmla="*/ 15 h 48"/>
                <a:gd name="T10" fmla="*/ 48 w 72"/>
                <a:gd name="T11" fmla="*/ 17 h 48"/>
                <a:gd name="T12" fmla="*/ 50 w 72"/>
                <a:gd name="T13" fmla="*/ 15 h 48"/>
                <a:gd name="T14" fmla="*/ 50 w 72"/>
                <a:gd name="T15" fmla="*/ 15 h 48"/>
                <a:gd name="T16" fmla="*/ 28 w 72"/>
                <a:gd name="T17" fmla="*/ 0 h 48"/>
                <a:gd name="T18" fmla="*/ 12 w 72"/>
                <a:gd name="T19" fmla="*/ 8 h 48"/>
                <a:gd name="T20" fmla="*/ 11 w 72"/>
                <a:gd name="T21" fmla="*/ 9 h 48"/>
                <a:gd name="T22" fmla="*/ 8 w 72"/>
                <a:gd name="T23" fmla="*/ 12 h 48"/>
                <a:gd name="T24" fmla="*/ 8 w 72"/>
                <a:gd name="T25" fmla="*/ 12 h 48"/>
                <a:gd name="T26" fmla="*/ 8 w 72"/>
                <a:gd name="T27" fmla="*/ 12 h 48"/>
                <a:gd name="T28" fmla="*/ 1 w 72"/>
                <a:gd name="T29" fmla="*/ 32 h 48"/>
                <a:gd name="T30" fmla="*/ 14 w 72"/>
                <a:gd name="T31" fmla="*/ 14 h 48"/>
                <a:gd name="T32" fmla="*/ 14 w 72"/>
                <a:gd name="T33" fmla="*/ 14 h 48"/>
                <a:gd name="T34" fmla="*/ 14 w 72"/>
                <a:gd name="T35" fmla="*/ 17 h 48"/>
                <a:gd name="T36" fmla="*/ 14 w 72"/>
                <a:gd name="T37" fmla="*/ 14 h 48"/>
                <a:gd name="T38" fmla="*/ 20 w 72"/>
                <a:gd name="T39" fmla="*/ 12 h 48"/>
                <a:gd name="T40" fmla="*/ 7 w 72"/>
                <a:gd name="T41" fmla="*/ 38 h 48"/>
                <a:gd name="T42" fmla="*/ 8 w 72"/>
                <a:gd name="T43" fmla="*/ 28 h 48"/>
                <a:gd name="T44" fmla="*/ 7 w 72"/>
                <a:gd name="T45" fmla="*/ 38 h 48"/>
                <a:gd name="T46" fmla="*/ 20 w 72"/>
                <a:gd name="T47" fmla="*/ 12 h 48"/>
                <a:gd name="T48" fmla="*/ 28 w 72"/>
                <a:gd name="T49" fmla="*/ 6 h 48"/>
                <a:gd name="T50" fmla="*/ 34 w 72"/>
                <a:gd name="T51" fmla="*/ 10 h 48"/>
                <a:gd name="T52" fmla="*/ 30 w 72"/>
                <a:gd name="T53" fmla="*/ 30 h 48"/>
                <a:gd name="T54" fmla="*/ 42 w 72"/>
                <a:gd name="T55" fmla="*/ 13 h 48"/>
                <a:gd name="T56" fmla="*/ 43 w 72"/>
                <a:gd name="T57" fmla="*/ 14 h 48"/>
                <a:gd name="T58" fmla="*/ 44 w 72"/>
                <a:gd name="T59" fmla="*/ 17 h 48"/>
                <a:gd name="T60" fmla="*/ 43 w 72"/>
                <a:gd name="T61" fmla="*/ 14 h 48"/>
                <a:gd name="T62" fmla="*/ 50 w 72"/>
                <a:gd name="T63" fmla="*/ 15 h 48"/>
                <a:gd name="T64" fmla="*/ 50 w 72"/>
                <a:gd name="T65" fmla="*/ 15 h 48"/>
                <a:gd name="T66" fmla="*/ 50 w 72"/>
                <a:gd name="T67" fmla="*/ 15 h 48"/>
                <a:gd name="T68" fmla="*/ 50 w 72"/>
                <a:gd name="T69" fmla="*/ 15 h 48"/>
                <a:gd name="T70" fmla="*/ 50 w 72"/>
                <a:gd name="T71" fmla="*/ 15 h 48"/>
                <a:gd name="T72" fmla="*/ 53 w 72"/>
                <a:gd name="T73" fmla="*/ 28 h 48"/>
                <a:gd name="T74" fmla="*/ 50 w 72"/>
                <a:gd name="T75" fmla="*/ 15 h 48"/>
                <a:gd name="T76" fmla="*/ 56 w 72"/>
                <a:gd name="T77" fmla="*/ 16 h 48"/>
                <a:gd name="T78" fmla="*/ 56 w 72"/>
                <a:gd name="T79" fmla="*/ 16 h 48"/>
                <a:gd name="T80" fmla="*/ 56 w 72"/>
                <a:gd name="T81" fmla="*/ 16 h 48"/>
                <a:gd name="T82" fmla="*/ 58 w 72"/>
                <a:gd name="T83" fmla="*/ 17 h 48"/>
                <a:gd name="T84" fmla="*/ 58 w 72"/>
                <a:gd name="T85" fmla="*/ 17 h 48"/>
                <a:gd name="T86" fmla="*/ 58 w 72"/>
                <a:gd name="T87" fmla="*/ 17 h 48"/>
                <a:gd name="T88" fmla="*/ 70 w 72"/>
                <a:gd name="T89" fmla="*/ 40 h 48"/>
                <a:gd name="T90" fmla="*/ 60 w 72"/>
                <a:gd name="T91" fmla="*/ 14 h 48"/>
                <a:gd name="T92" fmla="*/ 60 w 72"/>
                <a:gd name="T93" fmla="*/ 14 h 48"/>
                <a:gd name="T94" fmla="*/ 53 w 72"/>
                <a:gd name="T95" fmla="*/ 7 h 48"/>
                <a:gd name="T96" fmla="*/ 53 w 72"/>
                <a:gd name="T97" fmla="*/ 7 h 48"/>
                <a:gd name="T98" fmla="*/ 47 w 72"/>
                <a:gd name="T99" fmla="*/ 5 h 48"/>
                <a:gd name="T100" fmla="*/ 42 w 72"/>
                <a:gd name="T101" fmla="*/ 6 h 48"/>
                <a:gd name="T102" fmla="*/ 38 w 72"/>
                <a:gd name="T103" fmla="*/ 7 h 48"/>
                <a:gd name="T104" fmla="*/ 34 w 72"/>
                <a:gd name="T105" fmla="*/ 5 h 48"/>
                <a:gd name="T106" fmla="*/ 32 w 72"/>
                <a:gd name="T107" fmla="*/ 2 h 48"/>
                <a:gd name="T108" fmla="*/ 28 w 72"/>
                <a:gd name="T10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" h="48">
                  <a:moveTo>
                    <a:pt x="39" y="43"/>
                  </a:moveTo>
                  <a:cubicBezTo>
                    <a:pt x="38" y="45"/>
                    <a:pt x="36" y="47"/>
                    <a:pt x="35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6" y="47"/>
                    <a:pt x="38" y="46"/>
                    <a:pt x="39" y="43"/>
                  </a:cubicBezTo>
                  <a:moveTo>
                    <a:pt x="50" y="15"/>
                  </a:moveTo>
                  <a:cubicBezTo>
                    <a:pt x="49" y="15"/>
                    <a:pt x="49" y="16"/>
                    <a:pt x="48" y="17"/>
                  </a:cubicBezTo>
                  <a:cubicBezTo>
                    <a:pt x="49" y="16"/>
                    <a:pt x="49" y="15"/>
                    <a:pt x="50" y="15"/>
                  </a:cubicBezTo>
                  <a:cubicBezTo>
                    <a:pt x="50" y="15"/>
                    <a:pt x="50" y="15"/>
                    <a:pt x="50" y="15"/>
                  </a:cubicBezTo>
                  <a:moveTo>
                    <a:pt x="28" y="0"/>
                  </a:moveTo>
                  <a:cubicBezTo>
                    <a:pt x="24" y="0"/>
                    <a:pt x="19" y="3"/>
                    <a:pt x="12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0" y="10"/>
                    <a:pt x="9" y="11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2" y="19"/>
                    <a:pt x="0" y="28"/>
                    <a:pt x="1" y="32"/>
                  </a:cubicBezTo>
                  <a:cubicBezTo>
                    <a:pt x="1" y="26"/>
                    <a:pt x="11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4"/>
                    <a:pt x="14" y="15"/>
                    <a:pt x="14" y="17"/>
                  </a:cubicBezTo>
                  <a:cubicBezTo>
                    <a:pt x="14" y="15"/>
                    <a:pt x="15" y="14"/>
                    <a:pt x="14" y="14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2" y="23"/>
                    <a:pt x="9" y="32"/>
                    <a:pt x="7" y="38"/>
                  </a:cubicBezTo>
                  <a:cubicBezTo>
                    <a:pt x="6" y="36"/>
                    <a:pt x="7" y="32"/>
                    <a:pt x="8" y="28"/>
                  </a:cubicBezTo>
                  <a:cubicBezTo>
                    <a:pt x="6" y="33"/>
                    <a:pt x="5" y="38"/>
                    <a:pt x="7" y="38"/>
                  </a:cubicBezTo>
                  <a:cubicBezTo>
                    <a:pt x="9" y="32"/>
                    <a:pt x="12" y="23"/>
                    <a:pt x="20" y="12"/>
                  </a:cubicBezTo>
                  <a:cubicBezTo>
                    <a:pt x="23" y="7"/>
                    <a:pt x="26" y="6"/>
                    <a:pt x="28" y="6"/>
                  </a:cubicBezTo>
                  <a:cubicBezTo>
                    <a:pt x="30" y="6"/>
                    <a:pt x="32" y="8"/>
                    <a:pt x="34" y="10"/>
                  </a:cubicBezTo>
                  <a:cubicBezTo>
                    <a:pt x="38" y="15"/>
                    <a:pt x="33" y="24"/>
                    <a:pt x="30" y="30"/>
                  </a:cubicBezTo>
                  <a:cubicBezTo>
                    <a:pt x="35" y="28"/>
                    <a:pt x="39" y="13"/>
                    <a:pt x="42" y="13"/>
                  </a:cubicBezTo>
                  <a:cubicBezTo>
                    <a:pt x="42" y="13"/>
                    <a:pt x="43" y="13"/>
                    <a:pt x="43" y="14"/>
                  </a:cubicBezTo>
                  <a:cubicBezTo>
                    <a:pt x="43" y="14"/>
                    <a:pt x="44" y="15"/>
                    <a:pt x="44" y="17"/>
                  </a:cubicBezTo>
                  <a:cubicBezTo>
                    <a:pt x="44" y="15"/>
                    <a:pt x="43" y="14"/>
                    <a:pt x="43" y="14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3" y="17"/>
                    <a:pt x="53" y="22"/>
                    <a:pt x="53" y="28"/>
                  </a:cubicBezTo>
                  <a:cubicBezTo>
                    <a:pt x="53" y="22"/>
                    <a:pt x="53" y="17"/>
                    <a:pt x="50" y="15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7" y="16"/>
                    <a:pt x="57" y="16"/>
                    <a:pt x="58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64" y="22"/>
                    <a:pt x="68" y="33"/>
                    <a:pt x="70" y="40"/>
                  </a:cubicBezTo>
                  <a:cubicBezTo>
                    <a:pt x="72" y="28"/>
                    <a:pt x="60" y="14"/>
                    <a:pt x="60" y="14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58" y="12"/>
                    <a:pt x="55" y="9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1" y="6"/>
                    <a:pt x="49" y="5"/>
                    <a:pt x="47" y="5"/>
                  </a:cubicBezTo>
                  <a:cubicBezTo>
                    <a:pt x="45" y="5"/>
                    <a:pt x="44" y="6"/>
                    <a:pt x="42" y="6"/>
                  </a:cubicBezTo>
                  <a:cubicBezTo>
                    <a:pt x="41" y="6"/>
                    <a:pt x="40" y="7"/>
                    <a:pt x="38" y="7"/>
                  </a:cubicBezTo>
                  <a:cubicBezTo>
                    <a:pt x="37" y="7"/>
                    <a:pt x="35" y="6"/>
                    <a:pt x="34" y="5"/>
                  </a:cubicBezTo>
                  <a:cubicBezTo>
                    <a:pt x="34" y="5"/>
                    <a:pt x="32" y="3"/>
                    <a:pt x="32" y="2"/>
                  </a:cubicBezTo>
                  <a:cubicBezTo>
                    <a:pt x="31" y="1"/>
                    <a:pt x="30" y="0"/>
                    <a:pt x="2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2" name="Freeform 1102">
              <a:extLst>
                <a:ext uri="{FF2B5EF4-FFF2-40B4-BE49-F238E27FC236}">
                  <a16:creationId xmlns:a16="http://schemas.microsoft.com/office/drawing/2014/main" id="{7C6A1275-E200-4EEB-9E60-D518D194EB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82662" y="4595813"/>
              <a:ext cx="384175" cy="296863"/>
            </a:xfrm>
            <a:custGeom>
              <a:avLst/>
              <a:gdLst>
                <a:gd name="T0" fmla="*/ 36 w 83"/>
                <a:gd name="T1" fmla="*/ 0 h 64"/>
                <a:gd name="T2" fmla="*/ 29 w 83"/>
                <a:gd name="T3" fmla="*/ 0 h 64"/>
                <a:gd name="T4" fmla="*/ 23 w 83"/>
                <a:gd name="T5" fmla="*/ 6 h 64"/>
                <a:gd name="T6" fmla="*/ 20 w 83"/>
                <a:gd name="T7" fmla="*/ 12 h 64"/>
                <a:gd name="T8" fmla="*/ 16 w 83"/>
                <a:gd name="T9" fmla="*/ 13 h 64"/>
                <a:gd name="T10" fmla="*/ 13 w 83"/>
                <a:gd name="T11" fmla="*/ 13 h 64"/>
                <a:gd name="T12" fmla="*/ 11 w 83"/>
                <a:gd name="T13" fmla="*/ 12 h 64"/>
                <a:gd name="T14" fmla="*/ 5 w 83"/>
                <a:gd name="T15" fmla="*/ 17 h 64"/>
                <a:gd name="T16" fmla="*/ 1 w 83"/>
                <a:gd name="T17" fmla="*/ 38 h 64"/>
                <a:gd name="T18" fmla="*/ 1 w 83"/>
                <a:gd name="T19" fmla="*/ 38 h 64"/>
                <a:gd name="T20" fmla="*/ 15 w 83"/>
                <a:gd name="T21" fmla="*/ 64 h 64"/>
                <a:gd name="T22" fmla="*/ 14 w 83"/>
                <a:gd name="T23" fmla="*/ 23 h 64"/>
                <a:gd name="T24" fmla="*/ 35 w 83"/>
                <a:gd name="T25" fmla="*/ 62 h 64"/>
                <a:gd name="T26" fmla="*/ 19 w 83"/>
                <a:gd name="T27" fmla="*/ 21 h 64"/>
                <a:gd name="T28" fmla="*/ 19 w 83"/>
                <a:gd name="T29" fmla="*/ 21 h 64"/>
                <a:gd name="T30" fmla="*/ 40 w 83"/>
                <a:gd name="T31" fmla="*/ 40 h 64"/>
                <a:gd name="T32" fmla="*/ 25 w 83"/>
                <a:gd name="T33" fmla="*/ 19 h 64"/>
                <a:gd name="T34" fmla="*/ 25 w 83"/>
                <a:gd name="T35" fmla="*/ 19 h 64"/>
                <a:gd name="T36" fmla="*/ 45 w 83"/>
                <a:gd name="T37" fmla="*/ 37 h 64"/>
                <a:gd name="T38" fmla="*/ 32 w 83"/>
                <a:gd name="T39" fmla="*/ 14 h 64"/>
                <a:gd name="T40" fmla="*/ 32 w 83"/>
                <a:gd name="T41" fmla="*/ 14 h 64"/>
                <a:gd name="T42" fmla="*/ 58 w 83"/>
                <a:gd name="T43" fmla="*/ 40 h 64"/>
                <a:gd name="T44" fmla="*/ 36 w 83"/>
                <a:gd name="T45" fmla="*/ 9 h 64"/>
                <a:gd name="T46" fmla="*/ 37 w 83"/>
                <a:gd name="T47" fmla="*/ 9 h 64"/>
                <a:gd name="T48" fmla="*/ 71 w 83"/>
                <a:gd name="T49" fmla="*/ 32 h 64"/>
                <a:gd name="T50" fmla="*/ 39 w 83"/>
                <a:gd name="T51" fmla="*/ 3 h 64"/>
                <a:gd name="T52" fmla="*/ 43 w 83"/>
                <a:gd name="T53" fmla="*/ 3 h 64"/>
                <a:gd name="T54" fmla="*/ 83 w 83"/>
                <a:gd name="T55" fmla="*/ 19 h 64"/>
                <a:gd name="T56" fmla="*/ 58 w 83"/>
                <a:gd name="T57" fmla="*/ 3 h 64"/>
                <a:gd name="T58" fmla="*/ 58 w 83"/>
                <a:gd name="T59" fmla="*/ 3 h 64"/>
                <a:gd name="T60" fmla="*/ 58 w 83"/>
                <a:gd name="T61" fmla="*/ 3 h 64"/>
                <a:gd name="T62" fmla="*/ 36 w 83"/>
                <a:gd name="T6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3" h="64">
                  <a:moveTo>
                    <a:pt x="36" y="0"/>
                  </a:moveTo>
                  <a:cubicBezTo>
                    <a:pt x="33" y="0"/>
                    <a:pt x="31" y="0"/>
                    <a:pt x="29" y="0"/>
                  </a:cubicBezTo>
                  <a:cubicBezTo>
                    <a:pt x="26" y="0"/>
                    <a:pt x="23" y="3"/>
                    <a:pt x="23" y="6"/>
                  </a:cubicBezTo>
                  <a:cubicBezTo>
                    <a:pt x="23" y="9"/>
                    <a:pt x="22" y="11"/>
                    <a:pt x="20" y="12"/>
                  </a:cubicBezTo>
                  <a:cubicBezTo>
                    <a:pt x="19" y="13"/>
                    <a:pt x="18" y="13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ubicBezTo>
                    <a:pt x="12" y="12"/>
                    <a:pt x="12" y="12"/>
                    <a:pt x="11" y="12"/>
                  </a:cubicBezTo>
                  <a:cubicBezTo>
                    <a:pt x="8" y="12"/>
                    <a:pt x="6" y="14"/>
                    <a:pt x="5" y="17"/>
                  </a:cubicBezTo>
                  <a:cubicBezTo>
                    <a:pt x="3" y="22"/>
                    <a:pt x="1" y="29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5" y="57"/>
                    <a:pt x="9" y="59"/>
                    <a:pt x="15" y="64"/>
                  </a:cubicBezTo>
                  <a:cubicBezTo>
                    <a:pt x="0" y="42"/>
                    <a:pt x="9" y="24"/>
                    <a:pt x="14" y="23"/>
                  </a:cubicBezTo>
                  <a:cubicBezTo>
                    <a:pt x="12" y="32"/>
                    <a:pt x="17" y="55"/>
                    <a:pt x="35" y="62"/>
                  </a:cubicBezTo>
                  <a:cubicBezTo>
                    <a:pt x="24" y="56"/>
                    <a:pt x="13" y="22"/>
                    <a:pt x="19" y="21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25" y="21"/>
                    <a:pt x="31" y="33"/>
                    <a:pt x="40" y="40"/>
                  </a:cubicBezTo>
                  <a:cubicBezTo>
                    <a:pt x="37" y="33"/>
                    <a:pt x="26" y="23"/>
                    <a:pt x="25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31" y="19"/>
                    <a:pt x="41" y="33"/>
                    <a:pt x="45" y="37"/>
                  </a:cubicBezTo>
                  <a:cubicBezTo>
                    <a:pt x="42" y="24"/>
                    <a:pt x="27" y="15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7" y="14"/>
                    <a:pt x="55" y="32"/>
                    <a:pt x="58" y="40"/>
                  </a:cubicBezTo>
                  <a:cubicBezTo>
                    <a:pt x="61" y="28"/>
                    <a:pt x="30" y="10"/>
                    <a:pt x="36" y="9"/>
                  </a:cubicBezTo>
                  <a:cubicBezTo>
                    <a:pt x="36" y="9"/>
                    <a:pt x="36" y="9"/>
                    <a:pt x="37" y="9"/>
                  </a:cubicBezTo>
                  <a:cubicBezTo>
                    <a:pt x="43" y="9"/>
                    <a:pt x="65" y="19"/>
                    <a:pt x="71" y="32"/>
                  </a:cubicBezTo>
                  <a:cubicBezTo>
                    <a:pt x="68" y="9"/>
                    <a:pt x="30" y="3"/>
                    <a:pt x="39" y="3"/>
                  </a:cubicBezTo>
                  <a:cubicBezTo>
                    <a:pt x="40" y="3"/>
                    <a:pt x="41" y="3"/>
                    <a:pt x="43" y="3"/>
                  </a:cubicBezTo>
                  <a:cubicBezTo>
                    <a:pt x="63" y="4"/>
                    <a:pt x="70" y="12"/>
                    <a:pt x="83" y="19"/>
                  </a:cubicBezTo>
                  <a:cubicBezTo>
                    <a:pt x="77" y="10"/>
                    <a:pt x="61" y="4"/>
                    <a:pt x="58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9" y="0"/>
                    <a:pt x="41" y="0"/>
                    <a:pt x="3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3" name="Freeform 1103">
              <a:extLst>
                <a:ext uri="{FF2B5EF4-FFF2-40B4-BE49-F238E27FC236}">
                  <a16:creationId xmlns:a16="http://schemas.microsoft.com/office/drawing/2014/main" id="{1F096F72-0D5A-4F13-A866-C401D50F85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30324" y="4962525"/>
              <a:ext cx="207963" cy="273050"/>
            </a:xfrm>
            <a:custGeom>
              <a:avLst/>
              <a:gdLst>
                <a:gd name="T0" fmla="*/ 8 w 45"/>
                <a:gd name="T1" fmla="*/ 0 h 59"/>
                <a:gd name="T2" fmla="*/ 5 w 45"/>
                <a:gd name="T3" fmla="*/ 2 h 59"/>
                <a:gd name="T4" fmla="*/ 1 w 45"/>
                <a:gd name="T5" fmla="*/ 10 h 59"/>
                <a:gd name="T6" fmla="*/ 0 w 45"/>
                <a:gd name="T7" fmla="*/ 13 h 59"/>
                <a:gd name="T8" fmla="*/ 22 w 45"/>
                <a:gd name="T9" fmla="*/ 55 h 59"/>
                <a:gd name="T10" fmla="*/ 26 w 45"/>
                <a:gd name="T11" fmla="*/ 59 h 59"/>
                <a:gd name="T12" fmla="*/ 6 w 45"/>
                <a:gd name="T13" fmla="*/ 23 h 59"/>
                <a:gd name="T14" fmla="*/ 10 w 45"/>
                <a:gd name="T15" fmla="*/ 28 h 59"/>
                <a:gd name="T16" fmla="*/ 35 w 45"/>
                <a:gd name="T17" fmla="*/ 50 h 59"/>
                <a:gd name="T18" fmla="*/ 33 w 45"/>
                <a:gd name="T19" fmla="*/ 47 h 59"/>
                <a:gd name="T20" fmla="*/ 6 w 45"/>
                <a:gd name="T21" fmla="*/ 12 h 59"/>
                <a:gd name="T22" fmla="*/ 6 w 45"/>
                <a:gd name="T23" fmla="*/ 12 h 59"/>
                <a:gd name="T24" fmla="*/ 16 w 45"/>
                <a:gd name="T25" fmla="*/ 22 h 59"/>
                <a:gd name="T26" fmla="*/ 27 w 45"/>
                <a:gd name="T27" fmla="*/ 31 h 59"/>
                <a:gd name="T28" fmla="*/ 27 w 45"/>
                <a:gd name="T29" fmla="*/ 30 h 59"/>
                <a:gd name="T30" fmla="*/ 8 w 45"/>
                <a:gd name="T31" fmla="*/ 8 h 59"/>
                <a:gd name="T32" fmla="*/ 9 w 45"/>
                <a:gd name="T33" fmla="*/ 8 h 59"/>
                <a:gd name="T34" fmla="*/ 43 w 45"/>
                <a:gd name="T35" fmla="*/ 34 h 59"/>
                <a:gd name="T36" fmla="*/ 44 w 45"/>
                <a:gd name="T37" fmla="*/ 33 h 59"/>
                <a:gd name="T38" fmla="*/ 13 w 45"/>
                <a:gd name="T39" fmla="*/ 5 h 59"/>
                <a:gd name="T40" fmla="*/ 13 w 45"/>
                <a:gd name="T41" fmla="*/ 5 h 59"/>
                <a:gd name="T42" fmla="*/ 43 w 45"/>
                <a:gd name="T43" fmla="*/ 21 h 59"/>
                <a:gd name="T44" fmla="*/ 44 w 45"/>
                <a:gd name="T45" fmla="*/ 21 h 59"/>
                <a:gd name="T46" fmla="*/ 33 w 45"/>
                <a:gd name="T47" fmla="*/ 12 h 59"/>
                <a:gd name="T48" fmla="*/ 33 w 45"/>
                <a:gd name="T49" fmla="*/ 12 h 59"/>
                <a:gd name="T50" fmla="*/ 31 w 45"/>
                <a:gd name="T51" fmla="*/ 11 h 59"/>
                <a:gd name="T52" fmla="*/ 31 w 45"/>
                <a:gd name="T53" fmla="*/ 11 h 59"/>
                <a:gd name="T54" fmla="*/ 31 w 45"/>
                <a:gd name="T55" fmla="*/ 11 h 59"/>
                <a:gd name="T56" fmla="*/ 29 w 45"/>
                <a:gd name="T57" fmla="*/ 10 h 59"/>
                <a:gd name="T58" fmla="*/ 8 w 45"/>
                <a:gd name="T5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5" h="59">
                  <a:moveTo>
                    <a:pt x="8" y="0"/>
                  </a:moveTo>
                  <a:cubicBezTo>
                    <a:pt x="6" y="0"/>
                    <a:pt x="5" y="1"/>
                    <a:pt x="5" y="2"/>
                  </a:cubicBezTo>
                  <a:cubicBezTo>
                    <a:pt x="4" y="6"/>
                    <a:pt x="1" y="3"/>
                    <a:pt x="1" y="10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21"/>
                    <a:pt x="7" y="42"/>
                    <a:pt x="22" y="55"/>
                  </a:cubicBezTo>
                  <a:cubicBezTo>
                    <a:pt x="23" y="56"/>
                    <a:pt x="24" y="58"/>
                    <a:pt x="26" y="59"/>
                  </a:cubicBezTo>
                  <a:cubicBezTo>
                    <a:pt x="17" y="50"/>
                    <a:pt x="3" y="23"/>
                    <a:pt x="6" y="23"/>
                  </a:cubicBezTo>
                  <a:cubicBezTo>
                    <a:pt x="6" y="23"/>
                    <a:pt x="8" y="25"/>
                    <a:pt x="10" y="28"/>
                  </a:cubicBezTo>
                  <a:cubicBezTo>
                    <a:pt x="21" y="42"/>
                    <a:pt x="33" y="50"/>
                    <a:pt x="35" y="50"/>
                  </a:cubicBezTo>
                  <a:cubicBezTo>
                    <a:pt x="36" y="50"/>
                    <a:pt x="35" y="49"/>
                    <a:pt x="33" y="47"/>
                  </a:cubicBezTo>
                  <a:cubicBezTo>
                    <a:pt x="24" y="40"/>
                    <a:pt x="4" y="13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2"/>
                    <a:pt x="11" y="17"/>
                    <a:pt x="16" y="22"/>
                  </a:cubicBezTo>
                  <a:cubicBezTo>
                    <a:pt x="20" y="26"/>
                    <a:pt x="25" y="31"/>
                    <a:pt x="27" y="31"/>
                  </a:cubicBezTo>
                  <a:cubicBezTo>
                    <a:pt x="27" y="31"/>
                    <a:pt x="27" y="31"/>
                    <a:pt x="27" y="30"/>
                  </a:cubicBezTo>
                  <a:cubicBezTo>
                    <a:pt x="26" y="24"/>
                    <a:pt x="5" y="8"/>
                    <a:pt x="8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5" y="10"/>
                    <a:pt x="41" y="34"/>
                    <a:pt x="43" y="34"/>
                  </a:cubicBezTo>
                  <a:cubicBezTo>
                    <a:pt x="44" y="34"/>
                    <a:pt x="44" y="33"/>
                    <a:pt x="44" y="33"/>
                  </a:cubicBezTo>
                  <a:cubicBezTo>
                    <a:pt x="42" y="28"/>
                    <a:pt x="7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9" y="5"/>
                    <a:pt x="39" y="21"/>
                    <a:pt x="43" y="21"/>
                  </a:cubicBezTo>
                  <a:cubicBezTo>
                    <a:pt x="43" y="21"/>
                    <a:pt x="43" y="21"/>
                    <a:pt x="44" y="21"/>
                  </a:cubicBezTo>
                  <a:cubicBezTo>
                    <a:pt x="45" y="19"/>
                    <a:pt x="37" y="14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2" y="12"/>
                    <a:pt x="32" y="11"/>
                    <a:pt x="31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0" y="10"/>
                    <a:pt x="30" y="10"/>
                    <a:pt x="29" y="10"/>
                  </a:cubicBezTo>
                  <a:cubicBezTo>
                    <a:pt x="17" y="2"/>
                    <a:pt x="11" y="0"/>
                    <a:pt x="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4" name="Freeform 1104">
              <a:extLst>
                <a:ext uri="{FF2B5EF4-FFF2-40B4-BE49-F238E27FC236}">
                  <a16:creationId xmlns:a16="http://schemas.microsoft.com/office/drawing/2014/main" id="{AEBCC0F5-45B4-4371-8B0D-F4F1EC599B5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7099" y="5338763"/>
              <a:ext cx="287338" cy="128588"/>
            </a:xfrm>
            <a:custGeom>
              <a:avLst/>
              <a:gdLst>
                <a:gd name="T0" fmla="*/ 53 w 62"/>
                <a:gd name="T1" fmla="*/ 0 h 28"/>
                <a:gd name="T2" fmla="*/ 45 w 62"/>
                <a:gd name="T3" fmla="*/ 1 h 28"/>
                <a:gd name="T4" fmla="*/ 45 w 62"/>
                <a:gd name="T5" fmla="*/ 1 h 28"/>
                <a:gd name="T6" fmla="*/ 45 w 62"/>
                <a:gd name="T7" fmla="*/ 1 h 28"/>
                <a:gd name="T8" fmla="*/ 45 w 62"/>
                <a:gd name="T9" fmla="*/ 1 h 28"/>
                <a:gd name="T10" fmla="*/ 36 w 62"/>
                <a:gd name="T11" fmla="*/ 4 h 28"/>
                <a:gd name="T12" fmla="*/ 25 w 62"/>
                <a:gd name="T13" fmla="*/ 8 h 28"/>
                <a:gd name="T14" fmla="*/ 19 w 62"/>
                <a:gd name="T15" fmla="*/ 11 h 28"/>
                <a:gd name="T16" fmla="*/ 0 w 62"/>
                <a:gd name="T17" fmla="*/ 20 h 28"/>
                <a:gd name="T18" fmla="*/ 20 w 62"/>
                <a:gd name="T19" fmla="*/ 27 h 28"/>
                <a:gd name="T20" fmla="*/ 30 w 62"/>
                <a:gd name="T21" fmla="*/ 28 h 28"/>
                <a:gd name="T22" fmla="*/ 41 w 62"/>
                <a:gd name="T23" fmla="*/ 27 h 28"/>
                <a:gd name="T24" fmla="*/ 61 w 62"/>
                <a:gd name="T25" fmla="*/ 14 h 28"/>
                <a:gd name="T26" fmla="*/ 61 w 62"/>
                <a:gd name="T27" fmla="*/ 12 h 28"/>
                <a:gd name="T28" fmla="*/ 56 w 62"/>
                <a:gd name="T29" fmla="*/ 16 h 28"/>
                <a:gd name="T30" fmla="*/ 28 w 62"/>
                <a:gd name="T31" fmla="*/ 25 h 28"/>
                <a:gd name="T32" fmla="*/ 21 w 62"/>
                <a:gd name="T33" fmla="*/ 24 h 28"/>
                <a:gd name="T34" fmla="*/ 45 w 62"/>
                <a:gd name="T35" fmla="*/ 15 h 28"/>
                <a:gd name="T36" fmla="*/ 48 w 62"/>
                <a:gd name="T37" fmla="*/ 12 h 28"/>
                <a:gd name="T38" fmla="*/ 38 w 62"/>
                <a:gd name="T39" fmla="*/ 14 h 28"/>
                <a:gd name="T40" fmla="*/ 17 w 62"/>
                <a:gd name="T41" fmla="*/ 18 h 28"/>
                <a:gd name="T42" fmla="*/ 15 w 62"/>
                <a:gd name="T43" fmla="*/ 18 h 28"/>
                <a:gd name="T44" fmla="*/ 49 w 62"/>
                <a:gd name="T45" fmla="*/ 4 h 28"/>
                <a:gd name="T46" fmla="*/ 53 w 62"/>
                <a:gd name="T4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2" h="28">
                  <a:moveTo>
                    <a:pt x="53" y="0"/>
                  </a:moveTo>
                  <a:cubicBezTo>
                    <a:pt x="51" y="0"/>
                    <a:pt x="49" y="0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2" y="2"/>
                    <a:pt x="39" y="3"/>
                    <a:pt x="36" y="4"/>
                  </a:cubicBezTo>
                  <a:cubicBezTo>
                    <a:pt x="33" y="6"/>
                    <a:pt x="29" y="7"/>
                    <a:pt x="25" y="8"/>
                  </a:cubicBezTo>
                  <a:cubicBezTo>
                    <a:pt x="23" y="9"/>
                    <a:pt x="21" y="10"/>
                    <a:pt x="19" y="11"/>
                  </a:cubicBezTo>
                  <a:cubicBezTo>
                    <a:pt x="8" y="14"/>
                    <a:pt x="0" y="17"/>
                    <a:pt x="0" y="20"/>
                  </a:cubicBezTo>
                  <a:cubicBezTo>
                    <a:pt x="0" y="22"/>
                    <a:pt x="6" y="24"/>
                    <a:pt x="20" y="27"/>
                  </a:cubicBezTo>
                  <a:cubicBezTo>
                    <a:pt x="23" y="27"/>
                    <a:pt x="26" y="28"/>
                    <a:pt x="30" y="28"/>
                  </a:cubicBezTo>
                  <a:cubicBezTo>
                    <a:pt x="34" y="28"/>
                    <a:pt x="37" y="27"/>
                    <a:pt x="41" y="27"/>
                  </a:cubicBezTo>
                  <a:cubicBezTo>
                    <a:pt x="41" y="27"/>
                    <a:pt x="56" y="22"/>
                    <a:pt x="61" y="14"/>
                  </a:cubicBezTo>
                  <a:cubicBezTo>
                    <a:pt x="61" y="14"/>
                    <a:pt x="62" y="12"/>
                    <a:pt x="61" y="12"/>
                  </a:cubicBezTo>
                  <a:cubicBezTo>
                    <a:pt x="60" y="12"/>
                    <a:pt x="59" y="13"/>
                    <a:pt x="56" y="16"/>
                  </a:cubicBezTo>
                  <a:cubicBezTo>
                    <a:pt x="50" y="20"/>
                    <a:pt x="40" y="25"/>
                    <a:pt x="28" y="25"/>
                  </a:cubicBezTo>
                  <a:cubicBezTo>
                    <a:pt x="26" y="25"/>
                    <a:pt x="24" y="25"/>
                    <a:pt x="21" y="24"/>
                  </a:cubicBezTo>
                  <a:cubicBezTo>
                    <a:pt x="7" y="21"/>
                    <a:pt x="33" y="20"/>
                    <a:pt x="45" y="15"/>
                  </a:cubicBezTo>
                  <a:cubicBezTo>
                    <a:pt x="51" y="13"/>
                    <a:pt x="51" y="12"/>
                    <a:pt x="48" y="12"/>
                  </a:cubicBezTo>
                  <a:cubicBezTo>
                    <a:pt x="46" y="12"/>
                    <a:pt x="42" y="13"/>
                    <a:pt x="38" y="14"/>
                  </a:cubicBezTo>
                  <a:cubicBezTo>
                    <a:pt x="31" y="16"/>
                    <a:pt x="21" y="18"/>
                    <a:pt x="17" y="18"/>
                  </a:cubicBezTo>
                  <a:cubicBezTo>
                    <a:pt x="16" y="18"/>
                    <a:pt x="16" y="18"/>
                    <a:pt x="15" y="18"/>
                  </a:cubicBezTo>
                  <a:cubicBezTo>
                    <a:pt x="11" y="17"/>
                    <a:pt x="40" y="10"/>
                    <a:pt x="49" y="4"/>
                  </a:cubicBezTo>
                  <a:cubicBezTo>
                    <a:pt x="54" y="1"/>
                    <a:pt x="55" y="0"/>
                    <a:pt x="53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5" name="Freeform 1105">
              <a:extLst>
                <a:ext uri="{FF2B5EF4-FFF2-40B4-BE49-F238E27FC236}">
                  <a16:creationId xmlns:a16="http://schemas.microsoft.com/office/drawing/2014/main" id="{EB56BB9D-9930-4CF2-BD2C-CDFA189B7BC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1137" y="4791075"/>
              <a:ext cx="142875" cy="241300"/>
            </a:xfrm>
            <a:custGeom>
              <a:avLst/>
              <a:gdLst>
                <a:gd name="T0" fmla="*/ 29 w 31"/>
                <a:gd name="T1" fmla="*/ 0 h 52"/>
                <a:gd name="T2" fmla="*/ 2 w 31"/>
                <a:gd name="T3" fmla="*/ 28 h 52"/>
                <a:gd name="T4" fmla="*/ 0 w 31"/>
                <a:gd name="T5" fmla="*/ 30 h 52"/>
                <a:gd name="T6" fmla="*/ 21 w 31"/>
                <a:gd name="T7" fmla="*/ 12 h 52"/>
                <a:gd name="T8" fmla="*/ 21 w 31"/>
                <a:gd name="T9" fmla="*/ 12 h 52"/>
                <a:gd name="T10" fmla="*/ 7 w 31"/>
                <a:gd name="T11" fmla="*/ 37 h 52"/>
                <a:gd name="T12" fmla="*/ 7 w 31"/>
                <a:gd name="T13" fmla="*/ 36 h 52"/>
                <a:gd name="T14" fmla="*/ 24 w 31"/>
                <a:gd name="T15" fmla="*/ 15 h 52"/>
                <a:gd name="T16" fmla="*/ 22 w 31"/>
                <a:gd name="T17" fmla="*/ 19 h 52"/>
                <a:gd name="T18" fmla="*/ 6 w 31"/>
                <a:gd name="T19" fmla="*/ 52 h 52"/>
                <a:gd name="T20" fmla="*/ 6 w 31"/>
                <a:gd name="T21" fmla="*/ 52 h 52"/>
                <a:gd name="T22" fmla="*/ 10 w 31"/>
                <a:gd name="T23" fmla="*/ 50 h 52"/>
                <a:gd name="T24" fmla="*/ 28 w 31"/>
                <a:gd name="T25" fmla="*/ 13 h 52"/>
                <a:gd name="T26" fmla="*/ 31 w 31"/>
                <a:gd name="T27" fmla="*/ 3 h 52"/>
                <a:gd name="T28" fmla="*/ 29 w 31"/>
                <a:gd name="T2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" h="52">
                  <a:moveTo>
                    <a:pt x="29" y="0"/>
                  </a:moveTo>
                  <a:cubicBezTo>
                    <a:pt x="26" y="0"/>
                    <a:pt x="18" y="7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7" y="26"/>
                    <a:pt x="18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7"/>
                    <a:pt x="4" y="37"/>
                    <a:pt x="7" y="37"/>
                  </a:cubicBezTo>
                  <a:cubicBezTo>
                    <a:pt x="7" y="37"/>
                    <a:pt x="7" y="37"/>
                    <a:pt x="7" y="36"/>
                  </a:cubicBezTo>
                  <a:cubicBezTo>
                    <a:pt x="12" y="34"/>
                    <a:pt x="23" y="15"/>
                    <a:pt x="24" y="15"/>
                  </a:cubicBezTo>
                  <a:cubicBezTo>
                    <a:pt x="24" y="15"/>
                    <a:pt x="24" y="16"/>
                    <a:pt x="22" y="19"/>
                  </a:cubicBezTo>
                  <a:cubicBezTo>
                    <a:pt x="16" y="32"/>
                    <a:pt x="2" y="52"/>
                    <a:pt x="6" y="5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8" y="52"/>
                    <a:pt x="9" y="51"/>
                    <a:pt x="10" y="50"/>
                  </a:cubicBezTo>
                  <a:cubicBezTo>
                    <a:pt x="17" y="36"/>
                    <a:pt x="22" y="23"/>
                    <a:pt x="28" y="13"/>
                  </a:cubicBezTo>
                  <a:cubicBezTo>
                    <a:pt x="30" y="11"/>
                    <a:pt x="31" y="6"/>
                    <a:pt x="31" y="3"/>
                  </a:cubicBezTo>
                  <a:cubicBezTo>
                    <a:pt x="31" y="2"/>
                    <a:pt x="30" y="0"/>
                    <a:pt x="29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6" name="Freeform 1106">
              <a:extLst>
                <a:ext uri="{FF2B5EF4-FFF2-40B4-BE49-F238E27FC236}">
                  <a16:creationId xmlns:a16="http://schemas.microsoft.com/office/drawing/2014/main" id="{7FA019DC-84FC-470E-A54F-72968DDD3A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84187" y="4448175"/>
              <a:ext cx="41275" cy="120650"/>
            </a:xfrm>
            <a:custGeom>
              <a:avLst/>
              <a:gdLst>
                <a:gd name="T0" fmla="*/ 9 w 9"/>
                <a:gd name="T1" fmla="*/ 0 h 26"/>
                <a:gd name="T2" fmla="*/ 0 w 9"/>
                <a:gd name="T3" fmla="*/ 26 h 26"/>
                <a:gd name="T4" fmla="*/ 9 w 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6">
                  <a:moveTo>
                    <a:pt x="9" y="0"/>
                  </a:moveTo>
                  <a:cubicBezTo>
                    <a:pt x="7" y="4"/>
                    <a:pt x="4" y="18"/>
                    <a:pt x="0" y="26"/>
                  </a:cubicBezTo>
                  <a:cubicBezTo>
                    <a:pt x="6" y="17"/>
                    <a:pt x="7" y="4"/>
                    <a:pt x="9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7" name="Freeform 1107">
              <a:extLst>
                <a:ext uri="{FF2B5EF4-FFF2-40B4-BE49-F238E27FC236}">
                  <a16:creationId xmlns:a16="http://schemas.microsoft.com/office/drawing/2014/main" id="{87488F4A-4323-4007-A9A7-7B9FD4296A3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4662" y="4433888"/>
              <a:ext cx="69850" cy="157163"/>
            </a:xfrm>
            <a:custGeom>
              <a:avLst/>
              <a:gdLst>
                <a:gd name="T0" fmla="*/ 8 w 15"/>
                <a:gd name="T1" fmla="*/ 0 h 34"/>
                <a:gd name="T2" fmla="*/ 9 w 15"/>
                <a:gd name="T3" fmla="*/ 3 h 34"/>
                <a:gd name="T4" fmla="*/ 0 w 15"/>
                <a:gd name="T5" fmla="*/ 34 h 34"/>
                <a:gd name="T6" fmla="*/ 4 w 15"/>
                <a:gd name="T7" fmla="*/ 29 h 34"/>
                <a:gd name="T8" fmla="*/ 13 w 15"/>
                <a:gd name="T9" fmla="*/ 3 h 34"/>
                <a:gd name="T10" fmla="*/ 15 w 15"/>
                <a:gd name="T11" fmla="*/ 1 h 34"/>
                <a:gd name="T12" fmla="*/ 8 w 15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34">
                  <a:moveTo>
                    <a:pt x="8" y="0"/>
                  </a:moveTo>
                  <a:cubicBezTo>
                    <a:pt x="8" y="0"/>
                    <a:pt x="9" y="1"/>
                    <a:pt x="9" y="3"/>
                  </a:cubicBezTo>
                  <a:cubicBezTo>
                    <a:pt x="9" y="9"/>
                    <a:pt x="3" y="25"/>
                    <a:pt x="0" y="34"/>
                  </a:cubicBezTo>
                  <a:cubicBezTo>
                    <a:pt x="1" y="33"/>
                    <a:pt x="3" y="31"/>
                    <a:pt x="4" y="29"/>
                  </a:cubicBezTo>
                  <a:cubicBezTo>
                    <a:pt x="8" y="21"/>
                    <a:pt x="11" y="7"/>
                    <a:pt x="13" y="3"/>
                  </a:cubicBezTo>
                  <a:cubicBezTo>
                    <a:pt x="14" y="2"/>
                    <a:pt x="14" y="1"/>
                    <a:pt x="15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8" name="Freeform 1108">
              <a:extLst>
                <a:ext uri="{FF2B5EF4-FFF2-40B4-BE49-F238E27FC236}">
                  <a16:creationId xmlns:a16="http://schemas.microsoft.com/office/drawing/2014/main" id="{78932A94-6692-43FC-B393-D3FA9A95978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4662" y="44386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9" name="Freeform 1109">
              <a:extLst>
                <a:ext uri="{FF2B5EF4-FFF2-40B4-BE49-F238E27FC236}">
                  <a16:creationId xmlns:a16="http://schemas.microsoft.com/office/drawing/2014/main" id="{8430F475-ED51-455E-B906-5C4627BA82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4662" y="44386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0" name="Freeform 1110">
              <a:extLst>
                <a:ext uri="{FF2B5EF4-FFF2-40B4-BE49-F238E27FC236}">
                  <a16:creationId xmlns:a16="http://schemas.microsoft.com/office/drawing/2014/main" id="{30D6B400-B998-4AA8-B91B-E6CC318D29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8149" y="4443413"/>
              <a:ext cx="17463" cy="111125"/>
            </a:xfrm>
            <a:custGeom>
              <a:avLst/>
              <a:gdLst>
                <a:gd name="T0" fmla="*/ 2 w 4"/>
                <a:gd name="T1" fmla="*/ 0 h 24"/>
                <a:gd name="T2" fmla="*/ 0 w 4"/>
                <a:gd name="T3" fmla="*/ 24 h 24"/>
                <a:gd name="T4" fmla="*/ 2 w 4"/>
                <a:gd name="T5" fmla="*/ 0 h 24"/>
                <a:gd name="T6" fmla="*/ 2 w 4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4">
                  <a:moveTo>
                    <a:pt x="2" y="0"/>
                  </a:moveTo>
                  <a:cubicBezTo>
                    <a:pt x="0" y="3"/>
                    <a:pt x="3" y="18"/>
                    <a:pt x="0" y="24"/>
                  </a:cubicBezTo>
                  <a:cubicBezTo>
                    <a:pt x="4" y="17"/>
                    <a:pt x="0" y="3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1" name="Freeform 1111">
              <a:extLst>
                <a:ext uri="{FF2B5EF4-FFF2-40B4-BE49-F238E27FC236}">
                  <a16:creationId xmlns:a16="http://schemas.microsoft.com/office/drawing/2014/main" id="{D87C2E78-4690-437F-8816-B3CCD0D963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2912" y="4438650"/>
              <a:ext cx="31750" cy="115888"/>
            </a:xfrm>
            <a:custGeom>
              <a:avLst/>
              <a:gdLst>
                <a:gd name="T0" fmla="*/ 0 w 7"/>
                <a:gd name="T1" fmla="*/ 0 h 25"/>
                <a:gd name="T2" fmla="*/ 3 w 7"/>
                <a:gd name="T3" fmla="*/ 13 h 25"/>
                <a:gd name="T4" fmla="*/ 3 w 7"/>
                <a:gd name="T5" fmla="*/ 20 h 25"/>
                <a:gd name="T6" fmla="*/ 4 w 7"/>
                <a:gd name="T7" fmla="*/ 25 h 25"/>
                <a:gd name="T8" fmla="*/ 4 w 7"/>
                <a:gd name="T9" fmla="*/ 25 h 25"/>
                <a:gd name="T10" fmla="*/ 6 w 7"/>
                <a:gd name="T11" fmla="*/ 1 h 25"/>
                <a:gd name="T12" fmla="*/ 0 w 7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25">
                  <a:moveTo>
                    <a:pt x="0" y="0"/>
                  </a:moveTo>
                  <a:cubicBezTo>
                    <a:pt x="3" y="2"/>
                    <a:pt x="3" y="7"/>
                    <a:pt x="3" y="13"/>
                  </a:cubicBezTo>
                  <a:cubicBezTo>
                    <a:pt x="3" y="15"/>
                    <a:pt x="3" y="18"/>
                    <a:pt x="3" y="20"/>
                  </a:cubicBezTo>
                  <a:cubicBezTo>
                    <a:pt x="3" y="22"/>
                    <a:pt x="3" y="24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7" y="19"/>
                    <a:pt x="4" y="4"/>
                    <a:pt x="6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" name="Freeform 1112">
              <a:extLst>
                <a:ext uri="{FF2B5EF4-FFF2-40B4-BE49-F238E27FC236}">
                  <a16:creationId xmlns:a16="http://schemas.microsoft.com/office/drawing/2014/main" id="{94E2D71F-CCE1-4F5D-AB39-5C94A02C711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8150" y="4443413"/>
              <a:ext cx="9525" cy="4763"/>
            </a:xfrm>
            <a:custGeom>
              <a:avLst/>
              <a:gdLst>
                <a:gd name="T0" fmla="*/ 0 w 2"/>
                <a:gd name="T1" fmla="*/ 0 h 1"/>
                <a:gd name="T2" fmla="*/ 0 w 2"/>
                <a:gd name="T3" fmla="*/ 0 h 1"/>
                <a:gd name="T4" fmla="*/ 0 w 2"/>
                <a:gd name="T5" fmla="*/ 0 h 1"/>
                <a:gd name="T6" fmla="*/ 2 w 2"/>
                <a:gd name="T7" fmla="*/ 1 h 1"/>
                <a:gd name="T8" fmla="*/ 0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3" name="Freeform 1113">
              <a:extLst>
                <a:ext uri="{FF2B5EF4-FFF2-40B4-BE49-F238E27FC236}">
                  <a16:creationId xmlns:a16="http://schemas.microsoft.com/office/drawing/2014/main" id="{A18891E9-3A77-41BA-A88A-29DFEAF0A5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8150" y="4443413"/>
              <a:ext cx="9525" cy="4763"/>
            </a:xfrm>
            <a:custGeom>
              <a:avLst/>
              <a:gdLst>
                <a:gd name="T0" fmla="*/ 0 w 2"/>
                <a:gd name="T1" fmla="*/ 0 h 1"/>
                <a:gd name="T2" fmla="*/ 0 w 2"/>
                <a:gd name="T3" fmla="*/ 0 h 1"/>
                <a:gd name="T4" fmla="*/ 0 w 2"/>
                <a:gd name="T5" fmla="*/ 0 h 1"/>
                <a:gd name="T6" fmla="*/ 2 w 2"/>
                <a:gd name="T7" fmla="*/ 1 h 1"/>
                <a:gd name="T8" fmla="*/ 2 w 2"/>
                <a:gd name="T9" fmla="*/ 1 h 1"/>
                <a:gd name="T10" fmla="*/ 0 w 2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4" name="Freeform 1114">
              <a:extLst>
                <a:ext uri="{FF2B5EF4-FFF2-40B4-BE49-F238E27FC236}">
                  <a16:creationId xmlns:a16="http://schemas.microsoft.com/office/drawing/2014/main" id="{504D3E0A-D068-4D64-A6BE-A978831438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349" y="4448175"/>
              <a:ext cx="26988" cy="50800"/>
            </a:xfrm>
            <a:custGeom>
              <a:avLst/>
              <a:gdLst>
                <a:gd name="T0" fmla="*/ 6 w 6"/>
                <a:gd name="T1" fmla="*/ 0 h 11"/>
                <a:gd name="T2" fmla="*/ 0 w 6"/>
                <a:gd name="T3" fmla="*/ 11 h 11"/>
                <a:gd name="T4" fmla="*/ 6 w 6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1">
                  <a:moveTo>
                    <a:pt x="6" y="0"/>
                  </a:moveTo>
                  <a:cubicBezTo>
                    <a:pt x="4" y="3"/>
                    <a:pt x="2" y="7"/>
                    <a:pt x="0" y="11"/>
                  </a:cubicBezTo>
                  <a:cubicBezTo>
                    <a:pt x="2" y="7"/>
                    <a:pt x="4" y="3"/>
                    <a:pt x="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5" name="Freeform 1115">
              <a:extLst>
                <a:ext uri="{FF2B5EF4-FFF2-40B4-BE49-F238E27FC236}">
                  <a16:creationId xmlns:a16="http://schemas.microsoft.com/office/drawing/2014/main" id="{11DCBC99-A85E-487A-AFA4-1352C60761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2774" y="4424363"/>
              <a:ext cx="65088" cy="120650"/>
            </a:xfrm>
            <a:custGeom>
              <a:avLst/>
              <a:gdLst>
                <a:gd name="T0" fmla="*/ 14 w 14"/>
                <a:gd name="T1" fmla="*/ 0 h 26"/>
                <a:gd name="T2" fmla="*/ 8 w 14"/>
                <a:gd name="T3" fmla="*/ 2 h 26"/>
                <a:gd name="T4" fmla="*/ 8 w 14"/>
                <a:gd name="T5" fmla="*/ 5 h 26"/>
                <a:gd name="T6" fmla="*/ 2 w 14"/>
                <a:gd name="T7" fmla="*/ 16 h 26"/>
                <a:gd name="T8" fmla="*/ 1 w 14"/>
                <a:gd name="T9" fmla="*/ 26 h 26"/>
                <a:gd name="T10" fmla="*/ 14 w 14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6">
                  <a:moveTo>
                    <a:pt x="14" y="0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9" y="2"/>
                    <a:pt x="8" y="3"/>
                    <a:pt x="8" y="5"/>
                  </a:cubicBezTo>
                  <a:cubicBezTo>
                    <a:pt x="6" y="8"/>
                    <a:pt x="4" y="12"/>
                    <a:pt x="2" y="16"/>
                  </a:cubicBezTo>
                  <a:cubicBezTo>
                    <a:pt x="1" y="20"/>
                    <a:pt x="0" y="24"/>
                    <a:pt x="1" y="26"/>
                  </a:cubicBezTo>
                  <a:cubicBezTo>
                    <a:pt x="3" y="20"/>
                    <a:pt x="6" y="11"/>
                    <a:pt x="14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6" name="Freeform 1116">
              <a:extLst>
                <a:ext uri="{FF2B5EF4-FFF2-40B4-BE49-F238E27FC236}">
                  <a16:creationId xmlns:a16="http://schemas.microsoft.com/office/drawing/2014/main" id="{176D6D2D-C222-41CA-8232-35A8B029B22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76362" y="4953000"/>
              <a:ext cx="1066800" cy="1057275"/>
            </a:xfrm>
            <a:custGeom>
              <a:avLst/>
              <a:gdLst>
                <a:gd name="T0" fmla="*/ 202 w 231"/>
                <a:gd name="T1" fmla="*/ 160 h 228"/>
                <a:gd name="T2" fmla="*/ 186 w 231"/>
                <a:gd name="T3" fmla="*/ 160 h 228"/>
                <a:gd name="T4" fmla="*/ 121 w 231"/>
                <a:gd name="T5" fmla="*/ 118 h 228"/>
                <a:gd name="T6" fmla="*/ 167 w 231"/>
                <a:gd name="T7" fmla="*/ 166 h 228"/>
                <a:gd name="T8" fmla="*/ 166 w 231"/>
                <a:gd name="T9" fmla="*/ 196 h 228"/>
                <a:gd name="T10" fmla="*/ 147 w 231"/>
                <a:gd name="T11" fmla="*/ 222 h 228"/>
                <a:gd name="T12" fmla="*/ 113 w 231"/>
                <a:gd name="T13" fmla="*/ 212 h 228"/>
                <a:gd name="T14" fmla="*/ 112 w 231"/>
                <a:gd name="T15" fmla="*/ 211 h 228"/>
                <a:gd name="T16" fmla="*/ 112 w 231"/>
                <a:gd name="T17" fmla="*/ 211 h 228"/>
                <a:gd name="T18" fmla="*/ 100 w 231"/>
                <a:gd name="T19" fmla="*/ 146 h 228"/>
                <a:gd name="T20" fmla="*/ 92 w 231"/>
                <a:gd name="T21" fmla="*/ 142 h 228"/>
                <a:gd name="T22" fmla="*/ 63 w 231"/>
                <a:gd name="T23" fmla="*/ 171 h 228"/>
                <a:gd name="T24" fmla="*/ 43 w 231"/>
                <a:gd name="T25" fmla="*/ 176 h 228"/>
                <a:gd name="T26" fmla="*/ 6 w 231"/>
                <a:gd name="T27" fmla="*/ 153 h 228"/>
                <a:gd name="T28" fmla="*/ 19 w 231"/>
                <a:gd name="T29" fmla="*/ 115 h 228"/>
                <a:gd name="T30" fmla="*/ 25 w 231"/>
                <a:gd name="T31" fmla="*/ 109 h 228"/>
                <a:gd name="T32" fmla="*/ 100 w 231"/>
                <a:gd name="T33" fmla="*/ 106 h 228"/>
                <a:gd name="T34" fmla="*/ 67 w 231"/>
                <a:gd name="T35" fmla="*/ 93 h 228"/>
                <a:gd name="T36" fmla="*/ 40 w 231"/>
                <a:gd name="T37" fmla="*/ 80 h 228"/>
                <a:gd name="T38" fmla="*/ 37 w 231"/>
                <a:gd name="T39" fmla="*/ 78 h 228"/>
                <a:gd name="T40" fmla="*/ 26 w 231"/>
                <a:gd name="T41" fmla="*/ 63 h 228"/>
                <a:gd name="T42" fmla="*/ 25 w 231"/>
                <a:gd name="T43" fmla="*/ 32 h 228"/>
                <a:gd name="T44" fmla="*/ 55 w 231"/>
                <a:gd name="T45" fmla="*/ 19 h 228"/>
                <a:gd name="T46" fmla="*/ 64 w 231"/>
                <a:gd name="T47" fmla="*/ 21 h 228"/>
                <a:gd name="T48" fmla="*/ 102 w 231"/>
                <a:gd name="T49" fmla="*/ 49 h 228"/>
                <a:gd name="T50" fmla="*/ 112 w 231"/>
                <a:gd name="T51" fmla="*/ 90 h 228"/>
                <a:gd name="T52" fmla="*/ 123 w 231"/>
                <a:gd name="T53" fmla="*/ 32 h 228"/>
                <a:gd name="T54" fmla="*/ 140 w 231"/>
                <a:gd name="T55" fmla="*/ 10 h 228"/>
                <a:gd name="T56" fmla="*/ 169 w 231"/>
                <a:gd name="T57" fmla="*/ 3 h 228"/>
                <a:gd name="T58" fmla="*/ 188 w 231"/>
                <a:gd name="T59" fmla="*/ 30 h 228"/>
                <a:gd name="T60" fmla="*/ 188 w 231"/>
                <a:gd name="T61" fmla="*/ 40 h 228"/>
                <a:gd name="T62" fmla="*/ 184 w 231"/>
                <a:gd name="T63" fmla="*/ 62 h 228"/>
                <a:gd name="T64" fmla="*/ 182 w 231"/>
                <a:gd name="T65" fmla="*/ 67 h 228"/>
                <a:gd name="T66" fmla="*/ 166 w 231"/>
                <a:gd name="T67" fmla="*/ 83 h 228"/>
                <a:gd name="T68" fmla="*/ 127 w 231"/>
                <a:gd name="T69" fmla="*/ 102 h 228"/>
                <a:gd name="T70" fmla="*/ 126 w 231"/>
                <a:gd name="T71" fmla="*/ 102 h 228"/>
                <a:gd name="T72" fmla="*/ 178 w 231"/>
                <a:gd name="T73" fmla="*/ 88 h 228"/>
                <a:gd name="T74" fmla="*/ 185 w 231"/>
                <a:gd name="T75" fmla="*/ 89 h 228"/>
                <a:gd name="T76" fmla="*/ 187 w 231"/>
                <a:gd name="T77" fmla="*/ 89 h 228"/>
                <a:gd name="T78" fmla="*/ 203 w 231"/>
                <a:gd name="T79" fmla="*/ 96 h 228"/>
                <a:gd name="T80" fmla="*/ 207 w 231"/>
                <a:gd name="T81" fmla="*/ 99 h 228"/>
                <a:gd name="T82" fmla="*/ 221 w 231"/>
                <a:gd name="T83" fmla="*/ 114 h 228"/>
                <a:gd name="T84" fmla="*/ 225 w 231"/>
                <a:gd name="T85" fmla="*/ 14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1" h="228">
                  <a:moveTo>
                    <a:pt x="225" y="146"/>
                  </a:moveTo>
                  <a:cubicBezTo>
                    <a:pt x="225" y="150"/>
                    <a:pt x="215" y="157"/>
                    <a:pt x="202" y="160"/>
                  </a:cubicBezTo>
                  <a:cubicBezTo>
                    <a:pt x="201" y="160"/>
                    <a:pt x="200" y="160"/>
                    <a:pt x="198" y="160"/>
                  </a:cubicBezTo>
                  <a:cubicBezTo>
                    <a:pt x="195" y="161"/>
                    <a:pt x="191" y="161"/>
                    <a:pt x="186" y="160"/>
                  </a:cubicBezTo>
                  <a:cubicBezTo>
                    <a:pt x="165" y="158"/>
                    <a:pt x="152" y="141"/>
                    <a:pt x="142" y="132"/>
                  </a:cubicBezTo>
                  <a:cubicBezTo>
                    <a:pt x="135" y="125"/>
                    <a:pt x="125" y="120"/>
                    <a:pt x="121" y="118"/>
                  </a:cubicBezTo>
                  <a:cubicBezTo>
                    <a:pt x="126" y="125"/>
                    <a:pt x="140" y="131"/>
                    <a:pt x="156" y="148"/>
                  </a:cubicBezTo>
                  <a:cubicBezTo>
                    <a:pt x="162" y="154"/>
                    <a:pt x="165" y="160"/>
                    <a:pt x="167" y="166"/>
                  </a:cubicBezTo>
                  <a:cubicBezTo>
                    <a:pt x="170" y="176"/>
                    <a:pt x="169" y="186"/>
                    <a:pt x="167" y="194"/>
                  </a:cubicBezTo>
                  <a:cubicBezTo>
                    <a:pt x="167" y="195"/>
                    <a:pt x="167" y="195"/>
                    <a:pt x="166" y="196"/>
                  </a:cubicBezTo>
                  <a:cubicBezTo>
                    <a:pt x="166" y="199"/>
                    <a:pt x="165" y="202"/>
                    <a:pt x="164" y="204"/>
                  </a:cubicBezTo>
                  <a:cubicBezTo>
                    <a:pt x="159" y="220"/>
                    <a:pt x="151" y="223"/>
                    <a:pt x="147" y="222"/>
                  </a:cubicBezTo>
                  <a:cubicBezTo>
                    <a:pt x="143" y="221"/>
                    <a:pt x="143" y="224"/>
                    <a:pt x="139" y="226"/>
                  </a:cubicBezTo>
                  <a:cubicBezTo>
                    <a:pt x="136" y="228"/>
                    <a:pt x="123" y="223"/>
                    <a:pt x="113" y="212"/>
                  </a:cubicBezTo>
                  <a:cubicBezTo>
                    <a:pt x="113" y="212"/>
                    <a:pt x="113" y="212"/>
                    <a:pt x="113" y="212"/>
                  </a:cubicBezTo>
                  <a:cubicBezTo>
                    <a:pt x="113" y="212"/>
                    <a:pt x="112" y="211"/>
                    <a:pt x="112" y="211"/>
                  </a:cubicBezTo>
                  <a:cubicBezTo>
                    <a:pt x="112" y="211"/>
                    <a:pt x="112" y="211"/>
                    <a:pt x="112" y="211"/>
                  </a:cubicBezTo>
                  <a:cubicBezTo>
                    <a:pt x="112" y="211"/>
                    <a:pt x="112" y="211"/>
                    <a:pt x="112" y="211"/>
                  </a:cubicBezTo>
                  <a:cubicBezTo>
                    <a:pt x="110" y="208"/>
                    <a:pt x="108" y="205"/>
                    <a:pt x="106" y="202"/>
                  </a:cubicBezTo>
                  <a:cubicBezTo>
                    <a:pt x="97" y="183"/>
                    <a:pt x="93" y="158"/>
                    <a:pt x="100" y="146"/>
                  </a:cubicBezTo>
                  <a:cubicBezTo>
                    <a:pt x="104" y="137"/>
                    <a:pt x="102" y="133"/>
                    <a:pt x="105" y="127"/>
                  </a:cubicBezTo>
                  <a:cubicBezTo>
                    <a:pt x="102" y="131"/>
                    <a:pt x="97" y="137"/>
                    <a:pt x="92" y="142"/>
                  </a:cubicBezTo>
                  <a:cubicBezTo>
                    <a:pt x="85" y="150"/>
                    <a:pt x="77" y="163"/>
                    <a:pt x="63" y="171"/>
                  </a:cubicBezTo>
                  <a:cubicBezTo>
                    <a:pt x="63" y="171"/>
                    <a:pt x="63" y="171"/>
                    <a:pt x="63" y="171"/>
                  </a:cubicBezTo>
                  <a:cubicBezTo>
                    <a:pt x="60" y="172"/>
                    <a:pt x="57" y="174"/>
                    <a:pt x="53" y="175"/>
                  </a:cubicBezTo>
                  <a:cubicBezTo>
                    <a:pt x="50" y="176"/>
                    <a:pt x="46" y="176"/>
                    <a:pt x="43" y="176"/>
                  </a:cubicBezTo>
                  <a:cubicBezTo>
                    <a:pt x="26" y="176"/>
                    <a:pt x="9" y="166"/>
                    <a:pt x="8" y="162"/>
                  </a:cubicBezTo>
                  <a:cubicBezTo>
                    <a:pt x="7" y="158"/>
                    <a:pt x="9" y="155"/>
                    <a:pt x="6" y="153"/>
                  </a:cubicBezTo>
                  <a:cubicBezTo>
                    <a:pt x="3" y="151"/>
                    <a:pt x="0" y="144"/>
                    <a:pt x="8" y="129"/>
                  </a:cubicBezTo>
                  <a:cubicBezTo>
                    <a:pt x="11" y="125"/>
                    <a:pt x="15" y="119"/>
                    <a:pt x="19" y="115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21" y="112"/>
                    <a:pt x="23" y="111"/>
                    <a:pt x="25" y="109"/>
                  </a:cubicBezTo>
                  <a:cubicBezTo>
                    <a:pt x="33" y="102"/>
                    <a:pt x="43" y="98"/>
                    <a:pt x="57" y="99"/>
                  </a:cubicBezTo>
                  <a:cubicBezTo>
                    <a:pt x="79" y="100"/>
                    <a:pt x="91" y="106"/>
                    <a:pt x="100" y="106"/>
                  </a:cubicBezTo>
                  <a:cubicBezTo>
                    <a:pt x="96" y="103"/>
                    <a:pt x="88" y="98"/>
                    <a:pt x="80" y="96"/>
                  </a:cubicBezTo>
                  <a:cubicBezTo>
                    <a:pt x="76" y="95"/>
                    <a:pt x="72" y="94"/>
                    <a:pt x="67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58" y="90"/>
                    <a:pt x="48" y="87"/>
                    <a:pt x="40" y="80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9" y="79"/>
                    <a:pt x="38" y="78"/>
                    <a:pt x="37" y="78"/>
                  </a:cubicBezTo>
                  <a:cubicBezTo>
                    <a:pt x="35" y="76"/>
                    <a:pt x="34" y="74"/>
                    <a:pt x="32" y="72"/>
                  </a:cubicBezTo>
                  <a:cubicBezTo>
                    <a:pt x="30" y="69"/>
                    <a:pt x="28" y="66"/>
                    <a:pt x="26" y="63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0" y="48"/>
                    <a:pt x="21" y="34"/>
                    <a:pt x="25" y="32"/>
                  </a:cubicBezTo>
                  <a:cubicBezTo>
                    <a:pt x="28" y="29"/>
                    <a:pt x="31" y="30"/>
                    <a:pt x="32" y="26"/>
                  </a:cubicBezTo>
                  <a:cubicBezTo>
                    <a:pt x="33" y="22"/>
                    <a:pt x="38" y="17"/>
                    <a:pt x="55" y="19"/>
                  </a:cubicBezTo>
                  <a:cubicBezTo>
                    <a:pt x="58" y="19"/>
                    <a:pt x="60" y="20"/>
                    <a:pt x="63" y="20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78" y="23"/>
                    <a:pt x="94" y="30"/>
                    <a:pt x="102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2" y="51"/>
                    <a:pt x="102" y="51"/>
                    <a:pt x="102" y="51"/>
                  </a:cubicBezTo>
                  <a:cubicBezTo>
                    <a:pt x="109" y="69"/>
                    <a:pt x="110" y="82"/>
                    <a:pt x="112" y="90"/>
                  </a:cubicBezTo>
                  <a:cubicBezTo>
                    <a:pt x="114" y="85"/>
                    <a:pt x="117" y="77"/>
                    <a:pt x="117" y="69"/>
                  </a:cubicBezTo>
                  <a:cubicBezTo>
                    <a:pt x="118" y="60"/>
                    <a:pt x="118" y="45"/>
                    <a:pt x="123" y="32"/>
                  </a:cubicBezTo>
                  <a:cubicBezTo>
                    <a:pt x="125" y="27"/>
                    <a:pt x="127" y="22"/>
                    <a:pt x="131" y="18"/>
                  </a:cubicBezTo>
                  <a:cubicBezTo>
                    <a:pt x="134" y="15"/>
                    <a:pt x="137" y="12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52" y="1"/>
                    <a:pt x="166" y="0"/>
                    <a:pt x="169" y="3"/>
                  </a:cubicBezTo>
                  <a:cubicBezTo>
                    <a:pt x="172" y="6"/>
                    <a:pt x="172" y="9"/>
                    <a:pt x="176" y="9"/>
                  </a:cubicBezTo>
                  <a:cubicBezTo>
                    <a:pt x="180" y="9"/>
                    <a:pt x="186" y="13"/>
                    <a:pt x="188" y="30"/>
                  </a:cubicBezTo>
                  <a:cubicBezTo>
                    <a:pt x="188" y="33"/>
                    <a:pt x="188" y="36"/>
                    <a:pt x="188" y="40"/>
                  </a:cubicBezTo>
                  <a:cubicBezTo>
                    <a:pt x="188" y="40"/>
                    <a:pt x="188" y="40"/>
                    <a:pt x="188" y="40"/>
                  </a:cubicBezTo>
                  <a:cubicBezTo>
                    <a:pt x="188" y="47"/>
                    <a:pt x="187" y="55"/>
                    <a:pt x="184" y="62"/>
                  </a:cubicBezTo>
                  <a:cubicBezTo>
                    <a:pt x="184" y="62"/>
                    <a:pt x="184" y="62"/>
                    <a:pt x="184" y="62"/>
                  </a:cubicBezTo>
                  <a:cubicBezTo>
                    <a:pt x="184" y="62"/>
                    <a:pt x="184" y="62"/>
                    <a:pt x="184" y="62"/>
                  </a:cubicBezTo>
                  <a:cubicBezTo>
                    <a:pt x="183" y="64"/>
                    <a:pt x="183" y="65"/>
                    <a:pt x="182" y="67"/>
                  </a:cubicBezTo>
                  <a:cubicBezTo>
                    <a:pt x="182" y="67"/>
                    <a:pt x="182" y="67"/>
                    <a:pt x="182" y="67"/>
                  </a:cubicBezTo>
                  <a:cubicBezTo>
                    <a:pt x="178" y="73"/>
                    <a:pt x="173" y="78"/>
                    <a:pt x="166" y="83"/>
                  </a:cubicBezTo>
                  <a:cubicBezTo>
                    <a:pt x="149" y="93"/>
                    <a:pt x="136" y="96"/>
                    <a:pt x="128" y="101"/>
                  </a:cubicBezTo>
                  <a:cubicBezTo>
                    <a:pt x="128" y="101"/>
                    <a:pt x="127" y="101"/>
                    <a:pt x="127" y="102"/>
                  </a:cubicBezTo>
                  <a:cubicBezTo>
                    <a:pt x="126" y="102"/>
                    <a:pt x="126" y="102"/>
                    <a:pt x="126" y="102"/>
                  </a:cubicBezTo>
                  <a:cubicBezTo>
                    <a:pt x="126" y="102"/>
                    <a:pt x="126" y="102"/>
                    <a:pt x="126" y="102"/>
                  </a:cubicBezTo>
                  <a:cubicBezTo>
                    <a:pt x="135" y="101"/>
                    <a:pt x="147" y="93"/>
                    <a:pt x="169" y="89"/>
                  </a:cubicBezTo>
                  <a:cubicBezTo>
                    <a:pt x="172" y="88"/>
                    <a:pt x="175" y="88"/>
                    <a:pt x="178" y="88"/>
                  </a:cubicBezTo>
                  <a:cubicBezTo>
                    <a:pt x="178" y="88"/>
                    <a:pt x="179" y="88"/>
                    <a:pt x="179" y="88"/>
                  </a:cubicBezTo>
                  <a:cubicBezTo>
                    <a:pt x="181" y="88"/>
                    <a:pt x="183" y="88"/>
                    <a:pt x="185" y="89"/>
                  </a:cubicBezTo>
                  <a:cubicBezTo>
                    <a:pt x="186" y="89"/>
                    <a:pt x="186" y="89"/>
                    <a:pt x="187" y="89"/>
                  </a:cubicBezTo>
                  <a:cubicBezTo>
                    <a:pt x="187" y="89"/>
                    <a:pt x="187" y="89"/>
                    <a:pt x="187" y="89"/>
                  </a:cubicBezTo>
                  <a:cubicBezTo>
                    <a:pt x="188" y="89"/>
                    <a:pt x="189" y="90"/>
                    <a:pt x="189" y="90"/>
                  </a:cubicBezTo>
                  <a:cubicBezTo>
                    <a:pt x="194" y="91"/>
                    <a:pt x="199" y="93"/>
                    <a:pt x="203" y="96"/>
                  </a:cubicBezTo>
                  <a:cubicBezTo>
                    <a:pt x="203" y="96"/>
                    <a:pt x="203" y="96"/>
                    <a:pt x="203" y="96"/>
                  </a:cubicBezTo>
                  <a:cubicBezTo>
                    <a:pt x="204" y="97"/>
                    <a:pt x="206" y="98"/>
                    <a:pt x="207" y="99"/>
                  </a:cubicBezTo>
                  <a:cubicBezTo>
                    <a:pt x="207" y="99"/>
                    <a:pt x="207" y="99"/>
                    <a:pt x="207" y="99"/>
                  </a:cubicBezTo>
                  <a:cubicBezTo>
                    <a:pt x="213" y="104"/>
                    <a:pt x="217" y="109"/>
                    <a:pt x="221" y="114"/>
                  </a:cubicBezTo>
                  <a:cubicBezTo>
                    <a:pt x="231" y="127"/>
                    <a:pt x="229" y="134"/>
                    <a:pt x="226" y="137"/>
                  </a:cubicBezTo>
                  <a:cubicBezTo>
                    <a:pt x="223" y="140"/>
                    <a:pt x="225" y="142"/>
                    <a:pt x="225" y="14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" name="Rectangle 1117">
              <a:extLst>
                <a:ext uri="{FF2B5EF4-FFF2-40B4-BE49-F238E27FC236}">
                  <a16:creationId xmlns:a16="http://schemas.microsoft.com/office/drawing/2014/main" id="{03055D84-F935-4B55-A2A2-E6C8BA129C5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592262" y="5240338"/>
              <a:ext cx="1588" cy="1588"/>
            </a:xfrm>
            <a:prstGeom prst="rect">
              <a:avLst/>
            </a:pr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8" name="Rectangle 1118">
              <a:extLst>
                <a:ext uri="{FF2B5EF4-FFF2-40B4-BE49-F238E27FC236}">
                  <a16:creationId xmlns:a16="http://schemas.microsoft.com/office/drawing/2014/main" id="{C8995DB5-523C-4970-87DA-46D0E38D36A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592262" y="5240338"/>
              <a:ext cx="15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9" name="Freeform 1119">
              <a:extLst>
                <a:ext uri="{FF2B5EF4-FFF2-40B4-BE49-F238E27FC236}">
                  <a16:creationId xmlns:a16="http://schemas.microsoft.com/office/drawing/2014/main" id="{251EF922-E63E-4C45-8515-D7BB00E873AE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1504950" y="5314950"/>
              <a:ext cx="768350" cy="84138"/>
            </a:xfrm>
            <a:custGeom>
              <a:avLst/>
              <a:gdLst>
                <a:gd name="T0" fmla="*/ 148 w 166"/>
                <a:gd name="T1" fmla="*/ 11 h 18"/>
                <a:gd name="T2" fmla="*/ 148 w 166"/>
                <a:gd name="T3" fmla="*/ 11 h 18"/>
                <a:gd name="T4" fmla="*/ 150 w 166"/>
                <a:gd name="T5" fmla="*/ 11 h 18"/>
                <a:gd name="T6" fmla="*/ 150 w 166"/>
                <a:gd name="T7" fmla="*/ 11 h 18"/>
                <a:gd name="T8" fmla="*/ 152 w 166"/>
                <a:gd name="T9" fmla="*/ 12 h 18"/>
                <a:gd name="T10" fmla="*/ 166 w 166"/>
                <a:gd name="T11" fmla="*/ 18 h 18"/>
                <a:gd name="T12" fmla="*/ 166 w 166"/>
                <a:gd name="T13" fmla="*/ 18 h 18"/>
                <a:gd name="T14" fmla="*/ 166 w 166"/>
                <a:gd name="T15" fmla="*/ 18 h 18"/>
                <a:gd name="T16" fmla="*/ 166 w 166"/>
                <a:gd name="T17" fmla="*/ 18 h 18"/>
                <a:gd name="T18" fmla="*/ 152 w 166"/>
                <a:gd name="T19" fmla="*/ 12 h 18"/>
                <a:gd name="T20" fmla="*/ 150 w 166"/>
                <a:gd name="T21" fmla="*/ 11 h 18"/>
                <a:gd name="T22" fmla="*/ 150 w 166"/>
                <a:gd name="T23" fmla="*/ 11 h 18"/>
                <a:gd name="T24" fmla="*/ 148 w 166"/>
                <a:gd name="T25" fmla="*/ 11 h 18"/>
                <a:gd name="T26" fmla="*/ 148 w 166"/>
                <a:gd name="T27" fmla="*/ 11 h 18"/>
                <a:gd name="T28" fmla="*/ 0 w 166"/>
                <a:gd name="T29" fmla="*/ 0 h 18"/>
                <a:gd name="T30" fmla="*/ 3 w 166"/>
                <a:gd name="T31" fmla="*/ 2 h 18"/>
                <a:gd name="T32" fmla="*/ 0 w 166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6" h="18">
                  <a:moveTo>
                    <a:pt x="148" y="11"/>
                  </a:moveTo>
                  <a:cubicBezTo>
                    <a:pt x="148" y="11"/>
                    <a:pt x="148" y="11"/>
                    <a:pt x="148" y="11"/>
                  </a:cubicBezTo>
                  <a:cubicBezTo>
                    <a:pt x="149" y="11"/>
                    <a:pt x="149" y="11"/>
                    <a:pt x="150" y="11"/>
                  </a:cubicBezTo>
                  <a:cubicBezTo>
                    <a:pt x="150" y="11"/>
                    <a:pt x="150" y="11"/>
                    <a:pt x="150" y="11"/>
                  </a:cubicBezTo>
                  <a:cubicBezTo>
                    <a:pt x="151" y="11"/>
                    <a:pt x="152" y="12"/>
                    <a:pt x="152" y="12"/>
                  </a:cubicBezTo>
                  <a:cubicBezTo>
                    <a:pt x="157" y="13"/>
                    <a:pt x="162" y="15"/>
                    <a:pt x="166" y="18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2" y="15"/>
                    <a:pt x="157" y="13"/>
                    <a:pt x="152" y="12"/>
                  </a:cubicBezTo>
                  <a:cubicBezTo>
                    <a:pt x="152" y="12"/>
                    <a:pt x="151" y="11"/>
                    <a:pt x="150" y="11"/>
                  </a:cubicBezTo>
                  <a:cubicBezTo>
                    <a:pt x="150" y="11"/>
                    <a:pt x="150" y="11"/>
                    <a:pt x="150" y="11"/>
                  </a:cubicBezTo>
                  <a:cubicBezTo>
                    <a:pt x="149" y="11"/>
                    <a:pt x="149" y="11"/>
                    <a:pt x="148" y="11"/>
                  </a:cubicBezTo>
                  <a:cubicBezTo>
                    <a:pt x="148" y="11"/>
                    <a:pt x="148" y="11"/>
                    <a:pt x="148" y="11"/>
                  </a:cubicBezTo>
                  <a:moveTo>
                    <a:pt x="0" y="0"/>
                  </a:moveTo>
                  <a:cubicBezTo>
                    <a:pt x="1" y="0"/>
                    <a:pt x="2" y="1"/>
                    <a:pt x="3" y="2"/>
                  </a:cubicBezTo>
                  <a:cubicBezTo>
                    <a:pt x="2" y="1"/>
                    <a:pt x="1" y="0"/>
                    <a:pt x="0" y="0"/>
                  </a:cubicBezTo>
                </a:path>
              </a:pathLst>
            </a:custGeom>
            <a:solidFill>
              <a:srgbClr val="B78B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0" name="Freeform 1120">
              <a:extLst>
                <a:ext uri="{FF2B5EF4-FFF2-40B4-BE49-F238E27FC236}">
                  <a16:creationId xmlns:a16="http://schemas.microsoft.com/office/drawing/2014/main" id="{A17E116A-988E-4537-8CFD-BB204E76951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4949" y="5041900"/>
              <a:ext cx="823913" cy="889000"/>
            </a:xfrm>
            <a:custGeom>
              <a:avLst/>
              <a:gdLst>
                <a:gd name="T0" fmla="*/ 98 w 178"/>
                <a:gd name="T1" fmla="*/ 13 h 192"/>
                <a:gd name="T2" fmla="*/ 87 w 178"/>
                <a:gd name="T3" fmla="*/ 71 h 192"/>
                <a:gd name="T4" fmla="*/ 77 w 178"/>
                <a:gd name="T5" fmla="*/ 32 h 192"/>
                <a:gd name="T6" fmla="*/ 77 w 178"/>
                <a:gd name="T7" fmla="*/ 30 h 192"/>
                <a:gd name="T8" fmla="*/ 67 w 178"/>
                <a:gd name="T9" fmla="*/ 22 h 192"/>
                <a:gd name="T10" fmla="*/ 61 w 178"/>
                <a:gd name="T11" fmla="*/ 29 h 192"/>
                <a:gd name="T12" fmla="*/ 75 w 178"/>
                <a:gd name="T13" fmla="*/ 66 h 192"/>
                <a:gd name="T14" fmla="*/ 71 w 178"/>
                <a:gd name="T15" fmla="*/ 68 h 192"/>
                <a:gd name="T16" fmla="*/ 65 w 178"/>
                <a:gd name="T17" fmla="*/ 69 h 192"/>
                <a:gd name="T18" fmla="*/ 20 w 178"/>
                <a:gd name="T19" fmla="*/ 43 h 192"/>
                <a:gd name="T20" fmla="*/ 18 w 178"/>
                <a:gd name="T21" fmla="*/ 61 h 192"/>
                <a:gd name="T22" fmla="*/ 12 w 178"/>
                <a:gd name="T23" fmla="*/ 59 h 192"/>
                <a:gd name="T24" fmla="*/ 15 w 178"/>
                <a:gd name="T25" fmla="*/ 61 h 192"/>
                <a:gd name="T26" fmla="*/ 55 w 178"/>
                <a:gd name="T27" fmla="*/ 77 h 192"/>
                <a:gd name="T28" fmla="*/ 75 w 178"/>
                <a:gd name="T29" fmla="*/ 87 h 192"/>
                <a:gd name="T30" fmla="*/ 32 w 178"/>
                <a:gd name="T31" fmla="*/ 80 h 192"/>
                <a:gd name="T32" fmla="*/ 34 w 178"/>
                <a:gd name="T33" fmla="*/ 85 h 192"/>
                <a:gd name="T34" fmla="*/ 14 w 178"/>
                <a:gd name="T35" fmla="*/ 107 h 192"/>
                <a:gd name="T36" fmla="*/ 42 w 178"/>
                <a:gd name="T37" fmla="*/ 111 h 192"/>
                <a:gd name="T38" fmla="*/ 43 w 178"/>
                <a:gd name="T39" fmla="*/ 122 h 192"/>
                <a:gd name="T40" fmla="*/ 72 w 178"/>
                <a:gd name="T41" fmla="*/ 110 h 192"/>
                <a:gd name="T42" fmla="*/ 80 w 178"/>
                <a:gd name="T43" fmla="*/ 108 h 192"/>
                <a:gd name="T44" fmla="*/ 75 w 178"/>
                <a:gd name="T45" fmla="*/ 127 h 192"/>
                <a:gd name="T46" fmla="*/ 87 w 178"/>
                <a:gd name="T47" fmla="*/ 192 h 192"/>
                <a:gd name="T48" fmla="*/ 85 w 178"/>
                <a:gd name="T49" fmla="*/ 124 h 192"/>
                <a:gd name="T50" fmla="*/ 94 w 178"/>
                <a:gd name="T51" fmla="*/ 125 h 192"/>
                <a:gd name="T52" fmla="*/ 100 w 178"/>
                <a:gd name="T53" fmla="*/ 114 h 192"/>
                <a:gd name="T54" fmla="*/ 117 w 178"/>
                <a:gd name="T55" fmla="*/ 122 h 192"/>
                <a:gd name="T56" fmla="*/ 96 w 178"/>
                <a:gd name="T57" fmla="*/ 99 h 192"/>
                <a:gd name="T58" fmla="*/ 117 w 178"/>
                <a:gd name="T59" fmla="*/ 113 h 192"/>
                <a:gd name="T60" fmla="*/ 173 w 178"/>
                <a:gd name="T61" fmla="*/ 141 h 192"/>
                <a:gd name="T62" fmla="*/ 137 w 178"/>
                <a:gd name="T63" fmla="*/ 117 h 192"/>
                <a:gd name="T64" fmla="*/ 119 w 178"/>
                <a:gd name="T65" fmla="*/ 105 h 192"/>
                <a:gd name="T66" fmla="*/ 143 w 178"/>
                <a:gd name="T67" fmla="*/ 105 h 192"/>
                <a:gd name="T68" fmla="*/ 163 w 178"/>
                <a:gd name="T69" fmla="*/ 92 h 192"/>
                <a:gd name="T70" fmla="*/ 117 w 178"/>
                <a:gd name="T71" fmla="*/ 88 h 192"/>
                <a:gd name="T72" fmla="*/ 178 w 178"/>
                <a:gd name="T73" fmla="*/ 77 h 192"/>
                <a:gd name="T74" fmla="*/ 162 w 178"/>
                <a:gd name="T75" fmla="*/ 70 h 192"/>
                <a:gd name="T76" fmla="*/ 154 w 178"/>
                <a:gd name="T77" fmla="*/ 69 h 192"/>
                <a:gd name="T78" fmla="*/ 153 w 178"/>
                <a:gd name="T79" fmla="*/ 69 h 192"/>
                <a:gd name="T80" fmla="*/ 101 w 178"/>
                <a:gd name="T81" fmla="*/ 83 h 192"/>
                <a:gd name="T82" fmla="*/ 101 w 178"/>
                <a:gd name="T83" fmla="*/ 83 h 192"/>
                <a:gd name="T84" fmla="*/ 157 w 178"/>
                <a:gd name="T85" fmla="*/ 48 h 192"/>
                <a:gd name="T86" fmla="*/ 159 w 178"/>
                <a:gd name="T87" fmla="*/ 43 h 192"/>
                <a:gd name="T88" fmla="*/ 122 w 178"/>
                <a:gd name="T89" fmla="*/ 69 h 192"/>
                <a:gd name="T90" fmla="*/ 145 w 178"/>
                <a:gd name="T91" fmla="*/ 34 h 192"/>
                <a:gd name="T92" fmla="*/ 112 w 178"/>
                <a:gd name="T93" fmla="*/ 59 h 192"/>
                <a:gd name="T94" fmla="*/ 100 w 178"/>
                <a:gd name="T95" fmla="*/ 50 h 192"/>
                <a:gd name="T96" fmla="*/ 97 w 178"/>
                <a:gd name="T97" fmla="*/ 40 h 192"/>
                <a:gd name="T98" fmla="*/ 114 w 178"/>
                <a:gd name="T9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8" h="192">
                  <a:moveTo>
                    <a:pt x="114" y="0"/>
                  </a:moveTo>
                  <a:cubicBezTo>
                    <a:pt x="111" y="0"/>
                    <a:pt x="104" y="4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3" y="26"/>
                    <a:pt x="93" y="41"/>
                    <a:pt x="92" y="50"/>
                  </a:cubicBezTo>
                  <a:cubicBezTo>
                    <a:pt x="92" y="58"/>
                    <a:pt x="90" y="65"/>
                    <a:pt x="88" y="70"/>
                  </a:cubicBezTo>
                  <a:cubicBezTo>
                    <a:pt x="87" y="70"/>
                    <a:pt x="87" y="71"/>
                    <a:pt x="87" y="71"/>
                  </a:cubicBezTo>
                  <a:cubicBezTo>
                    <a:pt x="87" y="71"/>
                    <a:pt x="87" y="70"/>
                    <a:pt x="87" y="69"/>
                  </a:cubicBezTo>
                  <a:cubicBezTo>
                    <a:pt x="86" y="68"/>
                    <a:pt x="86" y="66"/>
                    <a:pt x="86" y="65"/>
                  </a:cubicBezTo>
                  <a:cubicBezTo>
                    <a:pt x="84" y="57"/>
                    <a:pt x="83" y="46"/>
                    <a:pt x="77" y="32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6" y="29"/>
                    <a:pt x="71" y="20"/>
                    <a:pt x="64" y="17"/>
                  </a:cubicBezTo>
                  <a:cubicBezTo>
                    <a:pt x="62" y="16"/>
                    <a:pt x="61" y="16"/>
                    <a:pt x="60" y="16"/>
                  </a:cubicBezTo>
                  <a:cubicBezTo>
                    <a:pt x="60" y="16"/>
                    <a:pt x="64" y="19"/>
                    <a:pt x="67" y="22"/>
                  </a:cubicBezTo>
                  <a:cubicBezTo>
                    <a:pt x="71" y="26"/>
                    <a:pt x="80" y="45"/>
                    <a:pt x="80" y="56"/>
                  </a:cubicBezTo>
                  <a:cubicBezTo>
                    <a:pt x="80" y="57"/>
                    <a:pt x="80" y="58"/>
                    <a:pt x="80" y="58"/>
                  </a:cubicBezTo>
                  <a:cubicBezTo>
                    <a:pt x="78" y="58"/>
                    <a:pt x="70" y="32"/>
                    <a:pt x="61" y="29"/>
                  </a:cubicBezTo>
                  <a:cubicBezTo>
                    <a:pt x="66" y="36"/>
                    <a:pt x="68" y="37"/>
                    <a:pt x="71" y="49"/>
                  </a:cubicBezTo>
                  <a:cubicBezTo>
                    <a:pt x="75" y="60"/>
                    <a:pt x="76" y="64"/>
                    <a:pt x="75" y="66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6"/>
                    <a:pt x="66" y="36"/>
                    <a:pt x="50" y="33"/>
                  </a:cubicBezTo>
                  <a:cubicBezTo>
                    <a:pt x="63" y="44"/>
                    <a:pt x="69" y="57"/>
                    <a:pt x="72" y="66"/>
                  </a:cubicBezTo>
                  <a:cubicBezTo>
                    <a:pt x="72" y="68"/>
                    <a:pt x="72" y="68"/>
                    <a:pt x="71" y="68"/>
                  </a:cubicBezTo>
                  <a:cubicBezTo>
                    <a:pt x="67" y="68"/>
                    <a:pt x="52" y="56"/>
                    <a:pt x="46" y="49"/>
                  </a:cubicBezTo>
                  <a:cubicBezTo>
                    <a:pt x="45" y="47"/>
                    <a:pt x="45" y="47"/>
                    <a:pt x="44" y="47"/>
                  </a:cubicBezTo>
                  <a:cubicBezTo>
                    <a:pt x="43" y="47"/>
                    <a:pt x="51" y="62"/>
                    <a:pt x="65" y="69"/>
                  </a:cubicBezTo>
                  <a:cubicBezTo>
                    <a:pt x="71" y="72"/>
                    <a:pt x="71" y="74"/>
                    <a:pt x="68" y="74"/>
                  </a:cubicBezTo>
                  <a:cubicBezTo>
                    <a:pt x="62" y="74"/>
                    <a:pt x="49" y="70"/>
                    <a:pt x="42" y="65"/>
                  </a:cubicBezTo>
                  <a:cubicBezTo>
                    <a:pt x="32" y="56"/>
                    <a:pt x="27" y="53"/>
                    <a:pt x="20" y="43"/>
                  </a:cubicBezTo>
                  <a:cubicBezTo>
                    <a:pt x="20" y="48"/>
                    <a:pt x="32" y="63"/>
                    <a:pt x="45" y="69"/>
                  </a:cubicBezTo>
                  <a:cubicBezTo>
                    <a:pt x="47" y="71"/>
                    <a:pt x="48" y="71"/>
                    <a:pt x="47" y="71"/>
                  </a:cubicBezTo>
                  <a:cubicBezTo>
                    <a:pt x="43" y="71"/>
                    <a:pt x="23" y="65"/>
                    <a:pt x="18" y="61"/>
                  </a:cubicBezTo>
                  <a:cubicBezTo>
                    <a:pt x="12" y="55"/>
                    <a:pt x="11" y="55"/>
                    <a:pt x="6" y="46"/>
                  </a:cubicBezTo>
                  <a:cubicBezTo>
                    <a:pt x="6" y="47"/>
                    <a:pt x="10" y="56"/>
                    <a:pt x="12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3" y="59"/>
                    <a:pt x="14" y="60"/>
                    <a:pt x="15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23" y="68"/>
                    <a:pt x="33" y="71"/>
                    <a:pt x="42" y="74"/>
                  </a:cubicBezTo>
                  <a:cubicBezTo>
                    <a:pt x="42" y="74"/>
                    <a:pt x="42" y="74"/>
                    <a:pt x="42" y="74"/>
                  </a:cubicBezTo>
                  <a:cubicBezTo>
                    <a:pt x="47" y="75"/>
                    <a:pt x="51" y="76"/>
                    <a:pt x="55" y="77"/>
                  </a:cubicBezTo>
                  <a:cubicBezTo>
                    <a:pt x="63" y="79"/>
                    <a:pt x="71" y="84"/>
                    <a:pt x="75" y="87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3" y="87"/>
                    <a:pt x="71" y="87"/>
                    <a:pt x="69" y="86"/>
                  </a:cubicBezTo>
                  <a:cubicBezTo>
                    <a:pt x="61" y="85"/>
                    <a:pt x="51" y="81"/>
                    <a:pt x="35" y="80"/>
                  </a:cubicBezTo>
                  <a:cubicBezTo>
                    <a:pt x="34" y="80"/>
                    <a:pt x="33" y="80"/>
                    <a:pt x="32" y="80"/>
                  </a:cubicBezTo>
                  <a:cubicBezTo>
                    <a:pt x="31" y="80"/>
                    <a:pt x="30" y="80"/>
                    <a:pt x="29" y="80"/>
                  </a:cubicBezTo>
                  <a:cubicBezTo>
                    <a:pt x="16" y="80"/>
                    <a:pt x="7" y="84"/>
                    <a:pt x="0" y="90"/>
                  </a:cubicBezTo>
                  <a:cubicBezTo>
                    <a:pt x="0" y="90"/>
                    <a:pt x="17" y="85"/>
                    <a:pt x="34" y="85"/>
                  </a:cubicBezTo>
                  <a:cubicBezTo>
                    <a:pt x="40" y="85"/>
                    <a:pt x="47" y="85"/>
                    <a:pt x="52" y="87"/>
                  </a:cubicBezTo>
                  <a:cubicBezTo>
                    <a:pt x="52" y="87"/>
                    <a:pt x="56" y="89"/>
                    <a:pt x="54" y="93"/>
                  </a:cubicBezTo>
                  <a:cubicBezTo>
                    <a:pt x="52" y="96"/>
                    <a:pt x="32" y="93"/>
                    <a:pt x="14" y="107"/>
                  </a:cubicBezTo>
                  <a:cubicBezTo>
                    <a:pt x="14" y="107"/>
                    <a:pt x="44" y="98"/>
                    <a:pt x="56" y="98"/>
                  </a:cubicBezTo>
                  <a:cubicBezTo>
                    <a:pt x="57" y="98"/>
                    <a:pt x="59" y="98"/>
                    <a:pt x="59" y="99"/>
                  </a:cubicBezTo>
                  <a:cubicBezTo>
                    <a:pt x="67" y="101"/>
                    <a:pt x="45" y="110"/>
                    <a:pt x="42" y="111"/>
                  </a:cubicBezTo>
                  <a:cubicBezTo>
                    <a:pt x="44" y="111"/>
                    <a:pt x="59" y="108"/>
                    <a:pt x="64" y="105"/>
                  </a:cubicBezTo>
                  <a:cubicBezTo>
                    <a:pt x="65" y="105"/>
                    <a:pt x="65" y="105"/>
                    <a:pt x="66" y="105"/>
                  </a:cubicBezTo>
                  <a:cubicBezTo>
                    <a:pt x="69" y="105"/>
                    <a:pt x="66" y="114"/>
                    <a:pt x="43" y="122"/>
                  </a:cubicBezTo>
                  <a:cubicBezTo>
                    <a:pt x="44" y="122"/>
                    <a:pt x="62" y="120"/>
                    <a:pt x="70" y="109"/>
                  </a:cubicBezTo>
                  <a:cubicBezTo>
                    <a:pt x="70" y="109"/>
                    <a:pt x="71" y="108"/>
                    <a:pt x="71" y="108"/>
                  </a:cubicBezTo>
                  <a:cubicBezTo>
                    <a:pt x="72" y="108"/>
                    <a:pt x="72" y="109"/>
                    <a:pt x="72" y="110"/>
                  </a:cubicBezTo>
                  <a:cubicBezTo>
                    <a:pt x="72" y="114"/>
                    <a:pt x="49" y="143"/>
                    <a:pt x="38" y="152"/>
                  </a:cubicBezTo>
                  <a:cubicBezTo>
                    <a:pt x="52" y="144"/>
                    <a:pt x="60" y="131"/>
                    <a:pt x="67" y="123"/>
                  </a:cubicBezTo>
                  <a:cubicBezTo>
                    <a:pt x="72" y="118"/>
                    <a:pt x="77" y="112"/>
                    <a:pt x="80" y="108"/>
                  </a:cubicBezTo>
                  <a:cubicBezTo>
                    <a:pt x="80" y="108"/>
                    <a:pt x="80" y="108"/>
                    <a:pt x="80" y="108"/>
                  </a:cubicBezTo>
                  <a:cubicBezTo>
                    <a:pt x="80" y="108"/>
                    <a:pt x="80" y="108"/>
                    <a:pt x="80" y="108"/>
                  </a:cubicBezTo>
                  <a:cubicBezTo>
                    <a:pt x="77" y="114"/>
                    <a:pt x="79" y="118"/>
                    <a:pt x="75" y="127"/>
                  </a:cubicBezTo>
                  <a:cubicBezTo>
                    <a:pt x="72" y="131"/>
                    <a:pt x="71" y="137"/>
                    <a:pt x="71" y="143"/>
                  </a:cubicBezTo>
                  <a:cubicBezTo>
                    <a:pt x="71" y="155"/>
                    <a:pt x="75" y="170"/>
                    <a:pt x="81" y="183"/>
                  </a:cubicBezTo>
                  <a:cubicBezTo>
                    <a:pt x="83" y="186"/>
                    <a:pt x="85" y="189"/>
                    <a:pt x="87" y="192"/>
                  </a:cubicBezTo>
                  <a:cubicBezTo>
                    <a:pt x="85" y="189"/>
                    <a:pt x="67" y="155"/>
                    <a:pt x="79" y="127"/>
                  </a:cubicBezTo>
                  <a:cubicBezTo>
                    <a:pt x="79" y="127"/>
                    <a:pt x="81" y="124"/>
                    <a:pt x="83" y="124"/>
                  </a:cubicBezTo>
                  <a:cubicBezTo>
                    <a:pt x="84" y="124"/>
                    <a:pt x="84" y="124"/>
                    <a:pt x="85" y="124"/>
                  </a:cubicBezTo>
                  <a:cubicBezTo>
                    <a:pt x="89" y="127"/>
                    <a:pt x="81" y="147"/>
                    <a:pt x="90" y="161"/>
                  </a:cubicBezTo>
                  <a:cubicBezTo>
                    <a:pt x="90" y="159"/>
                    <a:pt x="87" y="127"/>
                    <a:pt x="93" y="125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101" y="125"/>
                    <a:pt x="106" y="150"/>
                    <a:pt x="106" y="150"/>
                  </a:cubicBezTo>
                  <a:cubicBezTo>
                    <a:pt x="106" y="150"/>
                    <a:pt x="108" y="132"/>
                    <a:pt x="101" y="119"/>
                  </a:cubicBezTo>
                  <a:cubicBezTo>
                    <a:pt x="99" y="115"/>
                    <a:pt x="99" y="114"/>
                    <a:pt x="100" y="114"/>
                  </a:cubicBezTo>
                  <a:cubicBezTo>
                    <a:pt x="103" y="114"/>
                    <a:pt x="113" y="123"/>
                    <a:pt x="116" y="130"/>
                  </a:cubicBezTo>
                  <a:cubicBezTo>
                    <a:pt x="123" y="146"/>
                    <a:pt x="123" y="153"/>
                    <a:pt x="123" y="166"/>
                  </a:cubicBezTo>
                  <a:cubicBezTo>
                    <a:pt x="123" y="166"/>
                    <a:pt x="132" y="143"/>
                    <a:pt x="117" y="122"/>
                  </a:cubicBezTo>
                  <a:cubicBezTo>
                    <a:pt x="117" y="122"/>
                    <a:pt x="132" y="128"/>
                    <a:pt x="142" y="147"/>
                  </a:cubicBezTo>
                  <a:cubicBezTo>
                    <a:pt x="140" y="141"/>
                    <a:pt x="137" y="135"/>
                    <a:pt x="131" y="129"/>
                  </a:cubicBezTo>
                  <a:cubicBezTo>
                    <a:pt x="115" y="112"/>
                    <a:pt x="101" y="106"/>
                    <a:pt x="96" y="99"/>
                  </a:cubicBezTo>
                  <a:cubicBezTo>
                    <a:pt x="96" y="99"/>
                    <a:pt x="96" y="99"/>
                    <a:pt x="96" y="99"/>
                  </a:cubicBezTo>
                  <a:cubicBezTo>
                    <a:pt x="96" y="99"/>
                    <a:pt x="96" y="99"/>
                    <a:pt x="96" y="99"/>
                  </a:cubicBezTo>
                  <a:cubicBezTo>
                    <a:pt x="100" y="101"/>
                    <a:pt x="110" y="106"/>
                    <a:pt x="117" y="113"/>
                  </a:cubicBezTo>
                  <a:cubicBezTo>
                    <a:pt x="127" y="122"/>
                    <a:pt x="140" y="139"/>
                    <a:pt x="161" y="141"/>
                  </a:cubicBezTo>
                  <a:cubicBezTo>
                    <a:pt x="163" y="142"/>
                    <a:pt x="165" y="142"/>
                    <a:pt x="167" y="142"/>
                  </a:cubicBezTo>
                  <a:cubicBezTo>
                    <a:pt x="170" y="142"/>
                    <a:pt x="172" y="142"/>
                    <a:pt x="173" y="141"/>
                  </a:cubicBezTo>
                  <a:cubicBezTo>
                    <a:pt x="163" y="141"/>
                    <a:pt x="152" y="136"/>
                    <a:pt x="152" y="136"/>
                  </a:cubicBezTo>
                  <a:cubicBezTo>
                    <a:pt x="122" y="119"/>
                    <a:pt x="127" y="115"/>
                    <a:pt x="127" y="115"/>
                  </a:cubicBezTo>
                  <a:cubicBezTo>
                    <a:pt x="130" y="116"/>
                    <a:pt x="133" y="117"/>
                    <a:pt x="137" y="117"/>
                  </a:cubicBezTo>
                  <a:cubicBezTo>
                    <a:pt x="146" y="117"/>
                    <a:pt x="155" y="114"/>
                    <a:pt x="155" y="114"/>
                  </a:cubicBezTo>
                  <a:cubicBezTo>
                    <a:pt x="126" y="113"/>
                    <a:pt x="110" y="104"/>
                    <a:pt x="114" y="104"/>
                  </a:cubicBezTo>
                  <a:cubicBezTo>
                    <a:pt x="115" y="104"/>
                    <a:pt x="117" y="104"/>
                    <a:pt x="119" y="105"/>
                  </a:cubicBezTo>
                  <a:cubicBezTo>
                    <a:pt x="125" y="106"/>
                    <a:pt x="129" y="107"/>
                    <a:pt x="133" y="107"/>
                  </a:cubicBezTo>
                  <a:cubicBezTo>
                    <a:pt x="142" y="107"/>
                    <a:pt x="147" y="105"/>
                    <a:pt x="147" y="105"/>
                  </a:cubicBezTo>
                  <a:cubicBezTo>
                    <a:pt x="146" y="105"/>
                    <a:pt x="145" y="105"/>
                    <a:pt x="143" y="105"/>
                  </a:cubicBezTo>
                  <a:cubicBezTo>
                    <a:pt x="131" y="105"/>
                    <a:pt x="111" y="99"/>
                    <a:pt x="117" y="94"/>
                  </a:cubicBezTo>
                  <a:cubicBezTo>
                    <a:pt x="121" y="92"/>
                    <a:pt x="133" y="91"/>
                    <a:pt x="143" y="91"/>
                  </a:cubicBezTo>
                  <a:cubicBezTo>
                    <a:pt x="154" y="91"/>
                    <a:pt x="163" y="92"/>
                    <a:pt x="163" y="92"/>
                  </a:cubicBezTo>
                  <a:cubicBezTo>
                    <a:pt x="156" y="88"/>
                    <a:pt x="148" y="87"/>
                    <a:pt x="140" y="87"/>
                  </a:cubicBezTo>
                  <a:cubicBezTo>
                    <a:pt x="135" y="87"/>
                    <a:pt x="130" y="87"/>
                    <a:pt x="126" y="88"/>
                  </a:cubicBezTo>
                  <a:cubicBezTo>
                    <a:pt x="122" y="88"/>
                    <a:pt x="119" y="88"/>
                    <a:pt x="117" y="88"/>
                  </a:cubicBezTo>
                  <a:cubicBezTo>
                    <a:pt x="113" y="88"/>
                    <a:pt x="114" y="87"/>
                    <a:pt x="123" y="82"/>
                  </a:cubicBezTo>
                  <a:cubicBezTo>
                    <a:pt x="133" y="75"/>
                    <a:pt x="145" y="73"/>
                    <a:pt x="154" y="73"/>
                  </a:cubicBezTo>
                  <a:cubicBezTo>
                    <a:pt x="167" y="73"/>
                    <a:pt x="177" y="77"/>
                    <a:pt x="178" y="77"/>
                  </a:cubicBezTo>
                  <a:cubicBezTo>
                    <a:pt x="174" y="74"/>
                    <a:pt x="169" y="72"/>
                    <a:pt x="164" y="71"/>
                  </a:cubicBezTo>
                  <a:cubicBezTo>
                    <a:pt x="164" y="71"/>
                    <a:pt x="163" y="70"/>
                    <a:pt x="162" y="70"/>
                  </a:cubicBezTo>
                  <a:cubicBezTo>
                    <a:pt x="162" y="70"/>
                    <a:pt x="162" y="70"/>
                    <a:pt x="162" y="70"/>
                  </a:cubicBezTo>
                  <a:cubicBezTo>
                    <a:pt x="161" y="70"/>
                    <a:pt x="161" y="70"/>
                    <a:pt x="160" y="70"/>
                  </a:cubicBezTo>
                  <a:cubicBezTo>
                    <a:pt x="160" y="70"/>
                    <a:pt x="160" y="70"/>
                    <a:pt x="160" y="70"/>
                  </a:cubicBezTo>
                  <a:cubicBezTo>
                    <a:pt x="158" y="70"/>
                    <a:pt x="156" y="69"/>
                    <a:pt x="154" y="69"/>
                  </a:cubicBezTo>
                  <a:cubicBezTo>
                    <a:pt x="154" y="69"/>
                    <a:pt x="154" y="69"/>
                    <a:pt x="154" y="69"/>
                  </a:cubicBezTo>
                  <a:cubicBezTo>
                    <a:pt x="154" y="69"/>
                    <a:pt x="154" y="69"/>
                    <a:pt x="153" y="69"/>
                  </a:cubicBezTo>
                  <a:cubicBezTo>
                    <a:pt x="153" y="69"/>
                    <a:pt x="153" y="69"/>
                    <a:pt x="153" y="69"/>
                  </a:cubicBezTo>
                  <a:cubicBezTo>
                    <a:pt x="153" y="69"/>
                    <a:pt x="153" y="69"/>
                    <a:pt x="153" y="69"/>
                  </a:cubicBezTo>
                  <a:cubicBezTo>
                    <a:pt x="150" y="69"/>
                    <a:pt x="147" y="69"/>
                    <a:pt x="144" y="70"/>
                  </a:cubicBezTo>
                  <a:cubicBezTo>
                    <a:pt x="122" y="74"/>
                    <a:pt x="110" y="82"/>
                    <a:pt x="101" y="83"/>
                  </a:cubicBezTo>
                  <a:cubicBezTo>
                    <a:pt x="101" y="83"/>
                    <a:pt x="101" y="83"/>
                    <a:pt x="101" y="83"/>
                  </a:cubicBezTo>
                  <a:cubicBezTo>
                    <a:pt x="101" y="83"/>
                    <a:pt x="101" y="83"/>
                    <a:pt x="101" y="83"/>
                  </a:cubicBezTo>
                  <a:cubicBezTo>
                    <a:pt x="101" y="83"/>
                    <a:pt x="101" y="83"/>
                    <a:pt x="101" y="83"/>
                  </a:cubicBezTo>
                  <a:cubicBezTo>
                    <a:pt x="102" y="82"/>
                    <a:pt x="102" y="82"/>
                    <a:pt x="103" y="82"/>
                  </a:cubicBezTo>
                  <a:cubicBezTo>
                    <a:pt x="111" y="77"/>
                    <a:pt x="124" y="74"/>
                    <a:pt x="141" y="64"/>
                  </a:cubicBezTo>
                  <a:cubicBezTo>
                    <a:pt x="148" y="59"/>
                    <a:pt x="153" y="54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9" y="43"/>
                    <a:pt x="159" y="43"/>
                    <a:pt x="159" y="43"/>
                  </a:cubicBezTo>
                  <a:cubicBezTo>
                    <a:pt x="159" y="43"/>
                    <a:pt x="159" y="43"/>
                    <a:pt x="159" y="43"/>
                  </a:cubicBezTo>
                  <a:cubicBezTo>
                    <a:pt x="159" y="43"/>
                    <a:pt x="159" y="43"/>
                    <a:pt x="159" y="43"/>
                  </a:cubicBezTo>
                  <a:cubicBezTo>
                    <a:pt x="159" y="43"/>
                    <a:pt x="159" y="43"/>
                    <a:pt x="159" y="43"/>
                  </a:cubicBezTo>
                  <a:cubicBezTo>
                    <a:pt x="153" y="54"/>
                    <a:pt x="127" y="69"/>
                    <a:pt x="122" y="69"/>
                  </a:cubicBezTo>
                  <a:cubicBezTo>
                    <a:pt x="121" y="69"/>
                    <a:pt x="121" y="69"/>
                    <a:pt x="121" y="69"/>
                  </a:cubicBezTo>
                  <a:cubicBezTo>
                    <a:pt x="118" y="69"/>
                    <a:pt x="119" y="68"/>
                    <a:pt x="119" y="68"/>
                  </a:cubicBezTo>
                  <a:cubicBezTo>
                    <a:pt x="137" y="60"/>
                    <a:pt x="143" y="40"/>
                    <a:pt x="145" y="34"/>
                  </a:cubicBezTo>
                  <a:cubicBezTo>
                    <a:pt x="140" y="49"/>
                    <a:pt x="115" y="66"/>
                    <a:pt x="110" y="66"/>
                  </a:cubicBezTo>
                  <a:cubicBezTo>
                    <a:pt x="109" y="66"/>
                    <a:pt x="109" y="66"/>
                    <a:pt x="109" y="66"/>
                  </a:cubicBezTo>
                  <a:cubicBezTo>
                    <a:pt x="108" y="63"/>
                    <a:pt x="112" y="59"/>
                    <a:pt x="112" y="59"/>
                  </a:cubicBezTo>
                  <a:cubicBezTo>
                    <a:pt x="123" y="45"/>
                    <a:pt x="126" y="32"/>
                    <a:pt x="126" y="31"/>
                  </a:cubicBezTo>
                  <a:cubicBezTo>
                    <a:pt x="123" y="38"/>
                    <a:pt x="108" y="57"/>
                    <a:pt x="103" y="57"/>
                  </a:cubicBezTo>
                  <a:cubicBezTo>
                    <a:pt x="101" y="57"/>
                    <a:pt x="100" y="55"/>
                    <a:pt x="100" y="50"/>
                  </a:cubicBezTo>
                  <a:cubicBezTo>
                    <a:pt x="103" y="28"/>
                    <a:pt x="122" y="10"/>
                    <a:pt x="122" y="10"/>
                  </a:cubicBezTo>
                  <a:cubicBezTo>
                    <a:pt x="115" y="11"/>
                    <a:pt x="110" y="18"/>
                    <a:pt x="105" y="25"/>
                  </a:cubicBezTo>
                  <a:cubicBezTo>
                    <a:pt x="103" y="29"/>
                    <a:pt x="98" y="40"/>
                    <a:pt x="97" y="40"/>
                  </a:cubicBezTo>
                  <a:cubicBezTo>
                    <a:pt x="96" y="40"/>
                    <a:pt x="96" y="38"/>
                    <a:pt x="96" y="30"/>
                  </a:cubicBezTo>
                  <a:cubicBezTo>
                    <a:pt x="99" y="8"/>
                    <a:pt x="114" y="0"/>
                    <a:pt x="114" y="0"/>
                  </a:cubicBezTo>
                  <a:cubicBezTo>
                    <a:pt x="114" y="0"/>
                    <a:pt x="114" y="0"/>
                    <a:pt x="114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1" name="Freeform 1121">
              <a:extLst>
                <a:ext uri="{FF2B5EF4-FFF2-40B4-BE49-F238E27FC236}">
                  <a16:creationId xmlns:a16="http://schemas.microsoft.com/office/drawing/2014/main" id="{64F7CDF8-C35A-4B66-B3D6-8E9E2655A0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00212" y="5189538"/>
              <a:ext cx="474663" cy="514350"/>
            </a:xfrm>
            <a:custGeom>
              <a:avLst/>
              <a:gdLst>
                <a:gd name="T0" fmla="*/ 61 w 103"/>
                <a:gd name="T1" fmla="*/ 53 h 111"/>
                <a:gd name="T2" fmla="*/ 94 w 103"/>
                <a:gd name="T3" fmla="*/ 52 h 111"/>
                <a:gd name="T4" fmla="*/ 94 w 103"/>
                <a:gd name="T5" fmla="*/ 51 h 111"/>
                <a:gd name="T6" fmla="*/ 58 w 103"/>
                <a:gd name="T7" fmla="*/ 53 h 111"/>
                <a:gd name="T8" fmla="*/ 91 w 103"/>
                <a:gd name="T9" fmla="*/ 25 h 111"/>
                <a:gd name="T10" fmla="*/ 58 w 103"/>
                <a:gd name="T11" fmla="*/ 50 h 111"/>
                <a:gd name="T12" fmla="*/ 57 w 103"/>
                <a:gd name="T13" fmla="*/ 3 h 111"/>
                <a:gd name="T14" fmla="*/ 55 w 103"/>
                <a:gd name="T15" fmla="*/ 3 h 111"/>
                <a:gd name="T16" fmla="*/ 56 w 103"/>
                <a:gd name="T17" fmla="*/ 5 h 111"/>
                <a:gd name="T18" fmla="*/ 54 w 103"/>
                <a:gd name="T19" fmla="*/ 30 h 111"/>
                <a:gd name="T20" fmla="*/ 52 w 103"/>
                <a:gd name="T21" fmla="*/ 30 h 111"/>
                <a:gd name="T22" fmla="*/ 54 w 103"/>
                <a:gd name="T23" fmla="*/ 32 h 111"/>
                <a:gd name="T24" fmla="*/ 55 w 103"/>
                <a:gd name="T25" fmla="*/ 51 h 111"/>
                <a:gd name="T26" fmla="*/ 34 w 103"/>
                <a:gd name="T27" fmla="*/ 16 h 111"/>
                <a:gd name="T28" fmla="*/ 32 w 103"/>
                <a:gd name="T29" fmla="*/ 16 h 111"/>
                <a:gd name="T30" fmla="*/ 34 w 103"/>
                <a:gd name="T31" fmla="*/ 17 h 111"/>
                <a:gd name="T32" fmla="*/ 54 w 103"/>
                <a:gd name="T33" fmla="*/ 51 h 111"/>
                <a:gd name="T34" fmla="*/ 36 w 103"/>
                <a:gd name="T35" fmla="*/ 28 h 111"/>
                <a:gd name="T36" fmla="*/ 33 w 103"/>
                <a:gd name="T37" fmla="*/ 27 h 111"/>
                <a:gd name="T38" fmla="*/ 36 w 103"/>
                <a:gd name="T39" fmla="*/ 29 h 111"/>
                <a:gd name="T40" fmla="*/ 53 w 103"/>
                <a:gd name="T41" fmla="*/ 52 h 111"/>
                <a:gd name="T42" fmla="*/ 7 w 103"/>
                <a:gd name="T43" fmla="*/ 36 h 111"/>
                <a:gd name="T44" fmla="*/ 7 w 103"/>
                <a:gd name="T45" fmla="*/ 37 h 111"/>
                <a:gd name="T46" fmla="*/ 22 w 103"/>
                <a:gd name="T47" fmla="*/ 48 h 111"/>
                <a:gd name="T48" fmla="*/ 19 w 103"/>
                <a:gd name="T49" fmla="*/ 49 h 111"/>
                <a:gd name="T50" fmla="*/ 51 w 103"/>
                <a:gd name="T51" fmla="*/ 54 h 111"/>
                <a:gd name="T52" fmla="*/ 9 w 103"/>
                <a:gd name="T53" fmla="*/ 72 h 111"/>
                <a:gd name="T54" fmla="*/ 10 w 103"/>
                <a:gd name="T55" fmla="*/ 73 h 111"/>
                <a:gd name="T56" fmla="*/ 20 w 103"/>
                <a:gd name="T57" fmla="*/ 79 h 111"/>
                <a:gd name="T58" fmla="*/ 19 w 103"/>
                <a:gd name="T59" fmla="*/ 84 h 111"/>
                <a:gd name="T60" fmla="*/ 53 w 103"/>
                <a:gd name="T61" fmla="*/ 57 h 111"/>
                <a:gd name="T62" fmla="*/ 32 w 103"/>
                <a:gd name="T63" fmla="*/ 78 h 111"/>
                <a:gd name="T64" fmla="*/ 35 w 103"/>
                <a:gd name="T65" fmla="*/ 76 h 111"/>
                <a:gd name="T66" fmla="*/ 33 w 103"/>
                <a:gd name="T67" fmla="*/ 85 h 111"/>
                <a:gd name="T68" fmla="*/ 33 w 103"/>
                <a:gd name="T69" fmla="*/ 87 h 111"/>
                <a:gd name="T70" fmla="*/ 55 w 103"/>
                <a:gd name="T71" fmla="*/ 61 h 111"/>
                <a:gd name="T72" fmla="*/ 45 w 103"/>
                <a:gd name="T73" fmla="*/ 92 h 111"/>
                <a:gd name="T74" fmla="*/ 43 w 103"/>
                <a:gd name="T75" fmla="*/ 97 h 111"/>
                <a:gd name="T76" fmla="*/ 46 w 103"/>
                <a:gd name="T77" fmla="*/ 93 h 111"/>
                <a:gd name="T78" fmla="*/ 56 w 103"/>
                <a:gd name="T79" fmla="*/ 62 h 111"/>
                <a:gd name="T80" fmla="*/ 50 w 103"/>
                <a:gd name="T81" fmla="*/ 104 h 111"/>
                <a:gd name="T82" fmla="*/ 51 w 103"/>
                <a:gd name="T83" fmla="*/ 105 h 111"/>
                <a:gd name="T84" fmla="*/ 58 w 103"/>
                <a:gd name="T85" fmla="*/ 64 h 111"/>
                <a:gd name="T86" fmla="*/ 63 w 103"/>
                <a:gd name="T87" fmla="*/ 97 h 111"/>
                <a:gd name="T88" fmla="*/ 63 w 103"/>
                <a:gd name="T89" fmla="*/ 103 h 111"/>
                <a:gd name="T90" fmla="*/ 65 w 103"/>
                <a:gd name="T91" fmla="*/ 98 h 111"/>
                <a:gd name="T92" fmla="*/ 86 w 103"/>
                <a:gd name="T93" fmla="*/ 84 h 111"/>
                <a:gd name="T94" fmla="*/ 91 w 103"/>
                <a:gd name="T95" fmla="*/ 85 h 111"/>
                <a:gd name="T96" fmla="*/ 67 w 103"/>
                <a:gd name="T97" fmla="*/ 70 h 111"/>
                <a:gd name="T98" fmla="*/ 85 w 103"/>
                <a:gd name="T99" fmla="*/ 76 h 111"/>
                <a:gd name="T100" fmla="*/ 88 w 103"/>
                <a:gd name="T101" fmla="*/ 77 h 111"/>
                <a:gd name="T102" fmla="*/ 89 w 103"/>
                <a:gd name="T103" fmla="*/ 76 h 111"/>
                <a:gd name="T104" fmla="*/ 61 w 103"/>
                <a:gd name="T105" fmla="*/ 59 h 111"/>
                <a:gd name="T106" fmla="*/ 90 w 103"/>
                <a:gd name="T107" fmla="*/ 70 h 111"/>
                <a:gd name="T108" fmla="*/ 94 w 103"/>
                <a:gd name="T109" fmla="*/ 69 h 111"/>
                <a:gd name="T110" fmla="*/ 60 w 103"/>
                <a:gd name="T111" fmla="*/ 56 h 111"/>
                <a:gd name="T112" fmla="*/ 80 w 103"/>
                <a:gd name="T113" fmla="*/ 63 h 111"/>
                <a:gd name="T114" fmla="*/ 78 w 103"/>
                <a:gd name="T115" fmla="*/ 60 h 111"/>
                <a:gd name="T116" fmla="*/ 91 w 103"/>
                <a:gd name="T117" fmla="*/ 57 h 111"/>
                <a:gd name="T118" fmla="*/ 101 w 103"/>
                <a:gd name="T119" fmla="*/ 62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3" h="111">
                  <a:moveTo>
                    <a:pt x="96" y="58"/>
                  </a:moveTo>
                  <a:cubicBezTo>
                    <a:pt x="85" y="51"/>
                    <a:pt x="69" y="52"/>
                    <a:pt x="61" y="53"/>
                  </a:cubicBezTo>
                  <a:cubicBezTo>
                    <a:pt x="63" y="52"/>
                    <a:pt x="67" y="50"/>
                    <a:pt x="73" y="49"/>
                  </a:cubicBezTo>
                  <a:cubicBezTo>
                    <a:pt x="81" y="48"/>
                    <a:pt x="90" y="51"/>
                    <a:pt x="94" y="52"/>
                  </a:cubicBezTo>
                  <a:cubicBezTo>
                    <a:pt x="94" y="53"/>
                    <a:pt x="97" y="56"/>
                    <a:pt x="98" y="53"/>
                  </a:cubicBezTo>
                  <a:cubicBezTo>
                    <a:pt x="100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76" y="45"/>
                    <a:pt x="64" y="50"/>
                    <a:pt x="58" y="53"/>
                  </a:cubicBezTo>
                  <a:cubicBezTo>
                    <a:pt x="68" y="36"/>
                    <a:pt x="79" y="30"/>
                    <a:pt x="84" y="28"/>
                  </a:cubicBezTo>
                  <a:cubicBezTo>
                    <a:pt x="84" y="28"/>
                    <a:pt x="93" y="29"/>
                    <a:pt x="91" y="25"/>
                  </a:cubicBezTo>
                  <a:cubicBezTo>
                    <a:pt x="89" y="21"/>
                    <a:pt x="86" y="25"/>
                    <a:pt x="86" y="25"/>
                  </a:cubicBezTo>
                  <a:cubicBezTo>
                    <a:pt x="72" y="29"/>
                    <a:pt x="62" y="44"/>
                    <a:pt x="58" y="50"/>
                  </a:cubicBezTo>
                  <a:cubicBezTo>
                    <a:pt x="64" y="29"/>
                    <a:pt x="59" y="9"/>
                    <a:pt x="57" y="3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8" y="2"/>
                    <a:pt x="57" y="1"/>
                    <a:pt x="56" y="0"/>
                  </a:cubicBezTo>
                  <a:cubicBezTo>
                    <a:pt x="56" y="0"/>
                    <a:pt x="55" y="1"/>
                    <a:pt x="55" y="3"/>
                  </a:cubicBezTo>
                  <a:cubicBezTo>
                    <a:pt x="55" y="4"/>
                    <a:pt x="55" y="5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62" y="22"/>
                    <a:pt x="59" y="42"/>
                    <a:pt x="57" y="50"/>
                  </a:cubicBezTo>
                  <a:cubicBezTo>
                    <a:pt x="57" y="40"/>
                    <a:pt x="55" y="32"/>
                    <a:pt x="54" y="30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3" y="29"/>
                    <a:pt x="53" y="29"/>
                    <a:pt x="52" y="30"/>
                  </a:cubicBezTo>
                  <a:cubicBezTo>
                    <a:pt x="52" y="31"/>
                    <a:pt x="52" y="32"/>
                    <a:pt x="53" y="32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6" y="39"/>
                    <a:pt x="56" y="47"/>
                    <a:pt x="55" y="51"/>
                  </a:cubicBezTo>
                  <a:cubicBezTo>
                    <a:pt x="52" y="41"/>
                    <a:pt x="46" y="29"/>
                    <a:pt x="42" y="23"/>
                  </a:cubicBezTo>
                  <a:cubicBezTo>
                    <a:pt x="38" y="19"/>
                    <a:pt x="36" y="17"/>
                    <a:pt x="34" y="16"/>
                  </a:cubicBezTo>
                  <a:cubicBezTo>
                    <a:pt x="34" y="15"/>
                    <a:pt x="34" y="15"/>
                    <a:pt x="34" y="14"/>
                  </a:cubicBezTo>
                  <a:cubicBezTo>
                    <a:pt x="33" y="14"/>
                    <a:pt x="32" y="15"/>
                    <a:pt x="32" y="16"/>
                  </a:cubicBezTo>
                  <a:cubicBezTo>
                    <a:pt x="32" y="17"/>
                    <a:pt x="32" y="18"/>
                    <a:pt x="33" y="18"/>
                  </a:cubicBezTo>
                  <a:cubicBezTo>
                    <a:pt x="33" y="18"/>
                    <a:pt x="34" y="18"/>
                    <a:pt x="34" y="17"/>
                  </a:cubicBezTo>
                  <a:cubicBezTo>
                    <a:pt x="35" y="18"/>
                    <a:pt x="37" y="20"/>
                    <a:pt x="37" y="20"/>
                  </a:cubicBezTo>
                  <a:cubicBezTo>
                    <a:pt x="47" y="30"/>
                    <a:pt x="52" y="45"/>
                    <a:pt x="54" y="51"/>
                  </a:cubicBezTo>
                  <a:cubicBezTo>
                    <a:pt x="51" y="46"/>
                    <a:pt x="43" y="32"/>
                    <a:pt x="36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28"/>
                    <a:pt x="35" y="27"/>
                    <a:pt x="35" y="27"/>
                  </a:cubicBezTo>
                  <a:cubicBezTo>
                    <a:pt x="34" y="26"/>
                    <a:pt x="33" y="26"/>
                    <a:pt x="33" y="27"/>
                  </a:cubicBezTo>
                  <a:cubicBezTo>
                    <a:pt x="33" y="27"/>
                    <a:pt x="33" y="28"/>
                    <a:pt x="34" y="29"/>
                  </a:cubicBezTo>
                  <a:cubicBezTo>
                    <a:pt x="35" y="29"/>
                    <a:pt x="35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9" y="32"/>
                    <a:pt x="47" y="39"/>
                    <a:pt x="53" y="52"/>
                  </a:cubicBezTo>
                  <a:cubicBezTo>
                    <a:pt x="35" y="39"/>
                    <a:pt x="13" y="36"/>
                    <a:pt x="7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6"/>
                    <a:pt x="4" y="34"/>
                    <a:pt x="2" y="36"/>
                  </a:cubicBezTo>
                  <a:cubicBezTo>
                    <a:pt x="0" y="38"/>
                    <a:pt x="4" y="39"/>
                    <a:pt x="7" y="37"/>
                  </a:cubicBezTo>
                  <a:cubicBezTo>
                    <a:pt x="25" y="37"/>
                    <a:pt x="42" y="47"/>
                    <a:pt x="50" y="52"/>
                  </a:cubicBezTo>
                  <a:cubicBezTo>
                    <a:pt x="43" y="49"/>
                    <a:pt x="32" y="45"/>
                    <a:pt x="22" y="48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2" y="48"/>
                    <a:pt x="19" y="47"/>
                    <a:pt x="19" y="49"/>
                  </a:cubicBezTo>
                  <a:cubicBezTo>
                    <a:pt x="20" y="51"/>
                    <a:pt x="23" y="49"/>
                    <a:pt x="23" y="49"/>
                  </a:cubicBezTo>
                  <a:cubicBezTo>
                    <a:pt x="27" y="49"/>
                    <a:pt x="37" y="47"/>
                    <a:pt x="51" y="54"/>
                  </a:cubicBezTo>
                  <a:cubicBezTo>
                    <a:pt x="43" y="54"/>
                    <a:pt x="24" y="56"/>
                    <a:pt x="9" y="72"/>
                  </a:cubicBezTo>
                  <a:cubicBezTo>
                    <a:pt x="9" y="72"/>
                    <a:pt x="9" y="72"/>
                    <a:pt x="9" y="72"/>
                  </a:cubicBezTo>
                  <a:cubicBezTo>
                    <a:pt x="9" y="72"/>
                    <a:pt x="5" y="74"/>
                    <a:pt x="6" y="76"/>
                  </a:cubicBezTo>
                  <a:cubicBezTo>
                    <a:pt x="8" y="78"/>
                    <a:pt x="10" y="73"/>
                    <a:pt x="10" y="73"/>
                  </a:cubicBezTo>
                  <a:cubicBezTo>
                    <a:pt x="15" y="69"/>
                    <a:pt x="29" y="55"/>
                    <a:pt x="52" y="55"/>
                  </a:cubicBezTo>
                  <a:cubicBezTo>
                    <a:pt x="45" y="57"/>
                    <a:pt x="28" y="62"/>
                    <a:pt x="20" y="79"/>
                  </a:cubicBezTo>
                  <a:cubicBezTo>
                    <a:pt x="20" y="79"/>
                    <a:pt x="20" y="79"/>
                    <a:pt x="20" y="79"/>
                  </a:cubicBezTo>
                  <a:cubicBezTo>
                    <a:pt x="20" y="79"/>
                    <a:pt x="16" y="82"/>
                    <a:pt x="19" y="84"/>
                  </a:cubicBezTo>
                  <a:cubicBezTo>
                    <a:pt x="22" y="85"/>
                    <a:pt x="22" y="80"/>
                    <a:pt x="22" y="80"/>
                  </a:cubicBezTo>
                  <a:cubicBezTo>
                    <a:pt x="25" y="74"/>
                    <a:pt x="30" y="61"/>
                    <a:pt x="53" y="57"/>
                  </a:cubicBezTo>
                  <a:cubicBezTo>
                    <a:pt x="51" y="60"/>
                    <a:pt x="44" y="68"/>
                    <a:pt x="35" y="75"/>
                  </a:cubicBezTo>
                  <a:cubicBezTo>
                    <a:pt x="35" y="75"/>
                    <a:pt x="30" y="75"/>
                    <a:pt x="32" y="78"/>
                  </a:cubicBezTo>
                  <a:cubicBezTo>
                    <a:pt x="33" y="80"/>
                    <a:pt x="35" y="76"/>
                    <a:pt x="35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40" y="72"/>
                    <a:pt x="50" y="63"/>
                    <a:pt x="54" y="57"/>
                  </a:cubicBezTo>
                  <a:cubicBezTo>
                    <a:pt x="54" y="62"/>
                    <a:pt x="49" y="79"/>
                    <a:pt x="33" y="85"/>
                  </a:cubicBezTo>
                  <a:cubicBezTo>
                    <a:pt x="32" y="85"/>
                    <a:pt x="28" y="84"/>
                    <a:pt x="28" y="88"/>
                  </a:cubicBezTo>
                  <a:cubicBezTo>
                    <a:pt x="28" y="92"/>
                    <a:pt x="33" y="87"/>
                    <a:pt x="33" y="87"/>
                  </a:cubicBezTo>
                  <a:cubicBezTo>
                    <a:pt x="37" y="85"/>
                    <a:pt x="44" y="81"/>
                    <a:pt x="48" y="75"/>
                  </a:cubicBezTo>
                  <a:cubicBezTo>
                    <a:pt x="51" y="70"/>
                    <a:pt x="53" y="65"/>
                    <a:pt x="55" y="61"/>
                  </a:cubicBezTo>
                  <a:cubicBezTo>
                    <a:pt x="54" y="67"/>
                    <a:pt x="52" y="79"/>
                    <a:pt x="45" y="91"/>
                  </a:cubicBezTo>
                  <a:cubicBezTo>
                    <a:pt x="45" y="91"/>
                    <a:pt x="45" y="91"/>
                    <a:pt x="45" y="92"/>
                  </a:cubicBezTo>
                  <a:cubicBezTo>
                    <a:pt x="45" y="92"/>
                    <a:pt x="45" y="92"/>
                    <a:pt x="45" y="92"/>
                  </a:cubicBezTo>
                  <a:cubicBezTo>
                    <a:pt x="45" y="92"/>
                    <a:pt x="40" y="95"/>
                    <a:pt x="43" y="97"/>
                  </a:cubicBezTo>
                  <a:cubicBezTo>
                    <a:pt x="45" y="99"/>
                    <a:pt x="46" y="93"/>
                    <a:pt x="46" y="93"/>
                  </a:cubicBezTo>
                  <a:cubicBezTo>
                    <a:pt x="46" y="93"/>
                    <a:pt x="46" y="93"/>
                    <a:pt x="46" y="93"/>
                  </a:cubicBezTo>
                  <a:cubicBezTo>
                    <a:pt x="48" y="90"/>
                    <a:pt x="50" y="85"/>
                    <a:pt x="52" y="81"/>
                  </a:cubicBezTo>
                  <a:cubicBezTo>
                    <a:pt x="54" y="75"/>
                    <a:pt x="56" y="67"/>
                    <a:pt x="56" y="62"/>
                  </a:cubicBezTo>
                  <a:cubicBezTo>
                    <a:pt x="58" y="72"/>
                    <a:pt x="59" y="91"/>
                    <a:pt x="50" y="104"/>
                  </a:cubicBezTo>
                  <a:cubicBezTo>
                    <a:pt x="50" y="104"/>
                    <a:pt x="50" y="104"/>
                    <a:pt x="50" y="104"/>
                  </a:cubicBezTo>
                  <a:cubicBezTo>
                    <a:pt x="50" y="104"/>
                    <a:pt x="45" y="106"/>
                    <a:pt x="46" y="108"/>
                  </a:cubicBezTo>
                  <a:cubicBezTo>
                    <a:pt x="48" y="111"/>
                    <a:pt x="51" y="105"/>
                    <a:pt x="51" y="105"/>
                  </a:cubicBezTo>
                  <a:cubicBezTo>
                    <a:pt x="51" y="105"/>
                    <a:pt x="51" y="105"/>
                    <a:pt x="51" y="105"/>
                  </a:cubicBezTo>
                  <a:cubicBezTo>
                    <a:pt x="55" y="101"/>
                    <a:pt x="61" y="88"/>
                    <a:pt x="58" y="64"/>
                  </a:cubicBezTo>
                  <a:cubicBezTo>
                    <a:pt x="61" y="70"/>
                    <a:pt x="65" y="83"/>
                    <a:pt x="63" y="96"/>
                  </a:cubicBezTo>
                  <a:cubicBezTo>
                    <a:pt x="63" y="96"/>
                    <a:pt x="63" y="97"/>
                    <a:pt x="63" y="97"/>
                  </a:cubicBezTo>
                  <a:cubicBezTo>
                    <a:pt x="63" y="97"/>
                    <a:pt x="63" y="97"/>
                    <a:pt x="63" y="97"/>
                  </a:cubicBezTo>
                  <a:cubicBezTo>
                    <a:pt x="63" y="97"/>
                    <a:pt x="60" y="102"/>
                    <a:pt x="63" y="103"/>
                  </a:cubicBezTo>
                  <a:cubicBezTo>
                    <a:pt x="67" y="104"/>
                    <a:pt x="65" y="98"/>
                    <a:pt x="65" y="98"/>
                  </a:cubicBezTo>
                  <a:cubicBezTo>
                    <a:pt x="65" y="98"/>
                    <a:pt x="65" y="98"/>
                    <a:pt x="65" y="98"/>
                  </a:cubicBezTo>
                  <a:cubicBezTo>
                    <a:pt x="66" y="92"/>
                    <a:pt x="65" y="77"/>
                    <a:pt x="60" y="65"/>
                  </a:cubicBezTo>
                  <a:cubicBezTo>
                    <a:pt x="64" y="71"/>
                    <a:pt x="72" y="80"/>
                    <a:pt x="86" y="84"/>
                  </a:cubicBezTo>
                  <a:cubicBezTo>
                    <a:pt x="86" y="84"/>
                    <a:pt x="86" y="84"/>
                    <a:pt x="86" y="84"/>
                  </a:cubicBezTo>
                  <a:cubicBezTo>
                    <a:pt x="86" y="84"/>
                    <a:pt x="92" y="87"/>
                    <a:pt x="91" y="85"/>
                  </a:cubicBezTo>
                  <a:cubicBezTo>
                    <a:pt x="91" y="83"/>
                    <a:pt x="86" y="83"/>
                    <a:pt x="86" y="83"/>
                  </a:cubicBezTo>
                  <a:cubicBezTo>
                    <a:pt x="82" y="82"/>
                    <a:pt x="73" y="78"/>
                    <a:pt x="67" y="70"/>
                  </a:cubicBezTo>
                  <a:cubicBezTo>
                    <a:pt x="60" y="64"/>
                    <a:pt x="58" y="59"/>
                    <a:pt x="58" y="57"/>
                  </a:cubicBezTo>
                  <a:cubicBezTo>
                    <a:pt x="60" y="60"/>
                    <a:pt x="70" y="71"/>
                    <a:pt x="85" y="76"/>
                  </a:cubicBezTo>
                  <a:cubicBezTo>
                    <a:pt x="85" y="76"/>
                    <a:pt x="86" y="77"/>
                    <a:pt x="88" y="77"/>
                  </a:cubicBezTo>
                  <a:cubicBezTo>
                    <a:pt x="88" y="77"/>
                    <a:pt x="88" y="77"/>
                    <a:pt x="88" y="77"/>
                  </a:cubicBezTo>
                  <a:cubicBezTo>
                    <a:pt x="88" y="77"/>
                    <a:pt x="93" y="79"/>
                    <a:pt x="92" y="77"/>
                  </a:cubicBezTo>
                  <a:cubicBezTo>
                    <a:pt x="92" y="76"/>
                    <a:pt x="89" y="76"/>
                    <a:pt x="89" y="76"/>
                  </a:cubicBezTo>
                  <a:cubicBezTo>
                    <a:pt x="86" y="76"/>
                    <a:pt x="81" y="74"/>
                    <a:pt x="77" y="71"/>
                  </a:cubicBezTo>
                  <a:cubicBezTo>
                    <a:pt x="69" y="66"/>
                    <a:pt x="64" y="62"/>
                    <a:pt x="61" y="59"/>
                  </a:cubicBezTo>
                  <a:cubicBezTo>
                    <a:pt x="71" y="66"/>
                    <a:pt x="85" y="70"/>
                    <a:pt x="88" y="70"/>
                  </a:cubicBezTo>
                  <a:cubicBezTo>
                    <a:pt x="89" y="70"/>
                    <a:pt x="89" y="70"/>
                    <a:pt x="90" y="70"/>
                  </a:cubicBezTo>
                  <a:cubicBezTo>
                    <a:pt x="90" y="70"/>
                    <a:pt x="90" y="70"/>
                    <a:pt x="90" y="70"/>
                  </a:cubicBezTo>
                  <a:cubicBezTo>
                    <a:pt x="90" y="70"/>
                    <a:pt x="95" y="71"/>
                    <a:pt x="94" y="69"/>
                  </a:cubicBezTo>
                  <a:cubicBezTo>
                    <a:pt x="93" y="67"/>
                    <a:pt x="90" y="69"/>
                    <a:pt x="90" y="69"/>
                  </a:cubicBezTo>
                  <a:cubicBezTo>
                    <a:pt x="80" y="69"/>
                    <a:pt x="64" y="59"/>
                    <a:pt x="60" y="56"/>
                  </a:cubicBezTo>
                  <a:cubicBezTo>
                    <a:pt x="68" y="56"/>
                    <a:pt x="75" y="59"/>
                    <a:pt x="77" y="61"/>
                  </a:cubicBezTo>
                  <a:cubicBezTo>
                    <a:pt x="77" y="61"/>
                    <a:pt x="78" y="64"/>
                    <a:pt x="80" y="63"/>
                  </a:cubicBezTo>
                  <a:cubicBezTo>
                    <a:pt x="83" y="62"/>
                    <a:pt x="78" y="60"/>
                    <a:pt x="78" y="60"/>
                  </a:cubicBezTo>
                  <a:cubicBezTo>
                    <a:pt x="78" y="60"/>
                    <a:pt x="78" y="60"/>
                    <a:pt x="78" y="60"/>
                  </a:cubicBezTo>
                  <a:cubicBezTo>
                    <a:pt x="73" y="56"/>
                    <a:pt x="66" y="55"/>
                    <a:pt x="61" y="55"/>
                  </a:cubicBezTo>
                  <a:cubicBezTo>
                    <a:pt x="68" y="54"/>
                    <a:pt x="82" y="53"/>
                    <a:pt x="91" y="57"/>
                  </a:cubicBezTo>
                  <a:cubicBezTo>
                    <a:pt x="93" y="58"/>
                    <a:pt x="94" y="58"/>
                    <a:pt x="95" y="59"/>
                  </a:cubicBezTo>
                  <a:cubicBezTo>
                    <a:pt x="95" y="59"/>
                    <a:pt x="99" y="65"/>
                    <a:pt x="101" y="62"/>
                  </a:cubicBezTo>
                  <a:cubicBezTo>
                    <a:pt x="103" y="59"/>
                    <a:pt x="96" y="58"/>
                    <a:pt x="96" y="58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" name="Freeform 1122">
              <a:extLst>
                <a:ext uri="{FF2B5EF4-FFF2-40B4-BE49-F238E27FC236}">
                  <a16:creationId xmlns:a16="http://schemas.microsoft.com/office/drawing/2014/main" id="{69FAAEB8-1FFB-4471-A168-A3C48B691E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84399" y="5092700"/>
              <a:ext cx="4763" cy="4763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3" name="Freeform 1123">
              <a:extLst>
                <a:ext uri="{FF2B5EF4-FFF2-40B4-BE49-F238E27FC236}">
                  <a16:creationId xmlns:a16="http://schemas.microsoft.com/office/drawing/2014/main" id="{B21D2D3F-83EA-4C9D-92B2-FE6E1210B2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2649" y="5041900"/>
              <a:ext cx="188913" cy="203200"/>
            </a:xfrm>
            <a:custGeom>
              <a:avLst/>
              <a:gdLst>
                <a:gd name="T0" fmla="*/ 26 w 41"/>
                <a:gd name="T1" fmla="*/ 0 h 44"/>
                <a:gd name="T2" fmla="*/ 10 w 41"/>
                <a:gd name="T3" fmla="*/ 7 h 44"/>
                <a:gd name="T4" fmla="*/ 10 w 41"/>
                <a:gd name="T5" fmla="*/ 7 h 44"/>
                <a:gd name="T6" fmla="*/ 8 w 41"/>
                <a:gd name="T7" fmla="*/ 10 h 44"/>
                <a:gd name="T8" fmla="*/ 3 w 41"/>
                <a:gd name="T9" fmla="*/ 13 h 44"/>
                <a:gd name="T10" fmla="*/ 0 w 41"/>
                <a:gd name="T11" fmla="*/ 24 h 44"/>
                <a:gd name="T12" fmla="*/ 4 w 41"/>
                <a:gd name="T13" fmla="*/ 43 h 44"/>
                <a:gd name="T14" fmla="*/ 6 w 41"/>
                <a:gd name="T15" fmla="*/ 19 h 44"/>
                <a:gd name="T16" fmla="*/ 7 w 41"/>
                <a:gd name="T17" fmla="*/ 19 h 44"/>
                <a:gd name="T18" fmla="*/ 17 w 41"/>
                <a:gd name="T19" fmla="*/ 44 h 44"/>
                <a:gd name="T20" fmla="*/ 14 w 41"/>
                <a:gd name="T21" fmla="*/ 16 h 44"/>
                <a:gd name="T22" fmla="*/ 16 w 41"/>
                <a:gd name="T23" fmla="*/ 15 h 44"/>
                <a:gd name="T24" fmla="*/ 31 w 41"/>
                <a:gd name="T25" fmla="*/ 26 h 44"/>
                <a:gd name="T26" fmla="*/ 19 w 41"/>
                <a:gd name="T27" fmla="*/ 11 h 44"/>
                <a:gd name="T28" fmla="*/ 19 w 41"/>
                <a:gd name="T29" fmla="*/ 7 h 44"/>
                <a:gd name="T30" fmla="*/ 33 w 41"/>
                <a:gd name="T31" fmla="*/ 11 h 44"/>
                <a:gd name="T32" fmla="*/ 23 w 41"/>
                <a:gd name="T33" fmla="*/ 4 h 44"/>
                <a:gd name="T34" fmla="*/ 37 w 41"/>
                <a:gd name="T35" fmla="*/ 1 h 44"/>
                <a:gd name="T36" fmla="*/ 41 w 41"/>
                <a:gd name="T37" fmla="*/ 1 h 44"/>
                <a:gd name="T38" fmla="*/ 33 w 41"/>
                <a:gd name="T39" fmla="*/ 0 h 44"/>
                <a:gd name="T40" fmla="*/ 33 w 41"/>
                <a:gd name="T41" fmla="*/ 0 h 44"/>
                <a:gd name="T42" fmla="*/ 26 w 41"/>
                <a:gd name="T4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1" h="44">
                  <a:moveTo>
                    <a:pt x="26" y="0"/>
                  </a:moveTo>
                  <a:cubicBezTo>
                    <a:pt x="15" y="0"/>
                    <a:pt x="11" y="4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9"/>
                    <a:pt x="9" y="10"/>
                    <a:pt x="8" y="10"/>
                  </a:cubicBezTo>
                  <a:cubicBezTo>
                    <a:pt x="7" y="11"/>
                    <a:pt x="5" y="11"/>
                    <a:pt x="3" y="13"/>
                  </a:cubicBezTo>
                  <a:cubicBezTo>
                    <a:pt x="1" y="14"/>
                    <a:pt x="0" y="18"/>
                    <a:pt x="0" y="24"/>
                  </a:cubicBezTo>
                  <a:cubicBezTo>
                    <a:pt x="0" y="29"/>
                    <a:pt x="1" y="36"/>
                    <a:pt x="4" y="43"/>
                  </a:cubicBezTo>
                  <a:cubicBezTo>
                    <a:pt x="4" y="42"/>
                    <a:pt x="1" y="24"/>
                    <a:pt x="6" y="19"/>
                  </a:cubicBezTo>
                  <a:cubicBezTo>
                    <a:pt x="6" y="19"/>
                    <a:pt x="7" y="19"/>
                    <a:pt x="7" y="19"/>
                  </a:cubicBezTo>
                  <a:cubicBezTo>
                    <a:pt x="11" y="19"/>
                    <a:pt x="10" y="36"/>
                    <a:pt x="17" y="44"/>
                  </a:cubicBezTo>
                  <a:cubicBezTo>
                    <a:pt x="17" y="44"/>
                    <a:pt x="11" y="19"/>
                    <a:pt x="14" y="16"/>
                  </a:cubicBezTo>
                  <a:cubicBezTo>
                    <a:pt x="14" y="16"/>
                    <a:pt x="15" y="15"/>
                    <a:pt x="16" y="15"/>
                  </a:cubicBezTo>
                  <a:cubicBezTo>
                    <a:pt x="20" y="15"/>
                    <a:pt x="29" y="22"/>
                    <a:pt x="31" y="26"/>
                  </a:cubicBezTo>
                  <a:cubicBezTo>
                    <a:pt x="31" y="26"/>
                    <a:pt x="28" y="18"/>
                    <a:pt x="19" y="11"/>
                  </a:cubicBezTo>
                  <a:cubicBezTo>
                    <a:pt x="16" y="8"/>
                    <a:pt x="17" y="7"/>
                    <a:pt x="19" y="7"/>
                  </a:cubicBezTo>
                  <a:cubicBezTo>
                    <a:pt x="23" y="7"/>
                    <a:pt x="30" y="9"/>
                    <a:pt x="33" y="11"/>
                  </a:cubicBezTo>
                  <a:cubicBezTo>
                    <a:pt x="30" y="9"/>
                    <a:pt x="23" y="5"/>
                    <a:pt x="23" y="4"/>
                  </a:cubicBezTo>
                  <a:cubicBezTo>
                    <a:pt x="22" y="3"/>
                    <a:pt x="30" y="1"/>
                    <a:pt x="37" y="1"/>
                  </a:cubicBezTo>
                  <a:cubicBezTo>
                    <a:pt x="39" y="1"/>
                    <a:pt x="40" y="1"/>
                    <a:pt x="41" y="1"/>
                  </a:cubicBezTo>
                  <a:cubicBezTo>
                    <a:pt x="38" y="1"/>
                    <a:pt x="36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0"/>
                    <a:pt x="28" y="0"/>
                    <a:pt x="2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4" name="Freeform 1124">
              <a:extLst>
                <a:ext uri="{FF2B5EF4-FFF2-40B4-BE49-F238E27FC236}">
                  <a16:creationId xmlns:a16="http://schemas.microsoft.com/office/drawing/2014/main" id="{14CEA499-388A-4813-BED9-9575206DE0F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74800" y="4957763"/>
              <a:ext cx="222250" cy="180975"/>
            </a:xfrm>
            <a:custGeom>
              <a:avLst/>
              <a:gdLst>
                <a:gd name="T0" fmla="*/ 24 w 48"/>
                <a:gd name="T1" fmla="*/ 0 h 39"/>
                <a:gd name="T2" fmla="*/ 17 w 48"/>
                <a:gd name="T3" fmla="*/ 1 h 39"/>
                <a:gd name="T4" fmla="*/ 15 w 48"/>
                <a:gd name="T5" fmla="*/ 2 h 39"/>
                <a:gd name="T6" fmla="*/ 0 w 48"/>
                <a:gd name="T7" fmla="*/ 9 h 39"/>
                <a:gd name="T8" fmla="*/ 17 w 48"/>
                <a:gd name="T9" fmla="*/ 5 h 39"/>
                <a:gd name="T10" fmla="*/ 24 w 48"/>
                <a:gd name="T11" fmla="*/ 6 h 39"/>
                <a:gd name="T12" fmla="*/ 3 w 48"/>
                <a:gd name="T13" fmla="*/ 23 h 39"/>
                <a:gd name="T14" fmla="*/ 26 w 48"/>
                <a:gd name="T15" fmla="*/ 11 h 39"/>
                <a:gd name="T16" fmla="*/ 27 w 48"/>
                <a:gd name="T17" fmla="*/ 12 h 39"/>
                <a:gd name="T18" fmla="*/ 26 w 48"/>
                <a:gd name="T19" fmla="*/ 29 h 39"/>
                <a:gd name="T20" fmla="*/ 35 w 48"/>
                <a:gd name="T21" fmla="*/ 15 h 39"/>
                <a:gd name="T22" fmla="*/ 36 w 48"/>
                <a:gd name="T23" fmla="*/ 14 h 39"/>
                <a:gd name="T24" fmla="*/ 37 w 48"/>
                <a:gd name="T25" fmla="*/ 31 h 39"/>
                <a:gd name="T26" fmla="*/ 42 w 48"/>
                <a:gd name="T27" fmla="*/ 18 h 39"/>
                <a:gd name="T28" fmla="*/ 48 w 48"/>
                <a:gd name="T29" fmla="*/ 39 h 39"/>
                <a:gd name="T30" fmla="*/ 48 w 48"/>
                <a:gd name="T31" fmla="*/ 38 h 39"/>
                <a:gd name="T32" fmla="*/ 48 w 48"/>
                <a:gd name="T33" fmla="*/ 29 h 39"/>
                <a:gd name="T34" fmla="*/ 36 w 48"/>
                <a:gd name="T35" fmla="*/ 8 h 39"/>
                <a:gd name="T36" fmla="*/ 36 w 48"/>
                <a:gd name="T37" fmla="*/ 8 h 39"/>
                <a:gd name="T38" fmla="*/ 36 w 48"/>
                <a:gd name="T39" fmla="*/ 8 h 39"/>
                <a:gd name="T40" fmla="*/ 29 w 48"/>
                <a:gd name="T41" fmla="*/ 2 h 39"/>
                <a:gd name="T42" fmla="*/ 29 w 48"/>
                <a:gd name="T43" fmla="*/ 2 h 39"/>
                <a:gd name="T44" fmla="*/ 29 w 48"/>
                <a:gd name="T45" fmla="*/ 2 h 39"/>
                <a:gd name="T46" fmla="*/ 24 w 48"/>
                <a:gd name="T4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" h="39">
                  <a:moveTo>
                    <a:pt x="24" y="0"/>
                  </a:moveTo>
                  <a:cubicBezTo>
                    <a:pt x="22" y="0"/>
                    <a:pt x="19" y="1"/>
                    <a:pt x="17" y="1"/>
                  </a:cubicBezTo>
                  <a:cubicBezTo>
                    <a:pt x="16" y="1"/>
                    <a:pt x="16" y="2"/>
                    <a:pt x="15" y="2"/>
                  </a:cubicBezTo>
                  <a:cubicBezTo>
                    <a:pt x="10" y="3"/>
                    <a:pt x="5" y="5"/>
                    <a:pt x="0" y="9"/>
                  </a:cubicBezTo>
                  <a:cubicBezTo>
                    <a:pt x="1" y="8"/>
                    <a:pt x="10" y="5"/>
                    <a:pt x="17" y="5"/>
                  </a:cubicBezTo>
                  <a:cubicBezTo>
                    <a:pt x="20" y="5"/>
                    <a:pt x="22" y="5"/>
                    <a:pt x="24" y="6"/>
                  </a:cubicBezTo>
                  <a:cubicBezTo>
                    <a:pt x="24" y="6"/>
                    <a:pt x="14" y="10"/>
                    <a:pt x="3" y="23"/>
                  </a:cubicBezTo>
                  <a:cubicBezTo>
                    <a:pt x="4" y="22"/>
                    <a:pt x="19" y="11"/>
                    <a:pt x="26" y="11"/>
                  </a:cubicBezTo>
                  <a:cubicBezTo>
                    <a:pt x="26" y="11"/>
                    <a:pt x="27" y="12"/>
                    <a:pt x="27" y="12"/>
                  </a:cubicBezTo>
                  <a:cubicBezTo>
                    <a:pt x="32" y="14"/>
                    <a:pt x="26" y="29"/>
                    <a:pt x="26" y="29"/>
                  </a:cubicBezTo>
                  <a:cubicBezTo>
                    <a:pt x="26" y="29"/>
                    <a:pt x="34" y="21"/>
                    <a:pt x="35" y="15"/>
                  </a:cubicBezTo>
                  <a:cubicBezTo>
                    <a:pt x="35" y="14"/>
                    <a:pt x="35" y="14"/>
                    <a:pt x="36" y="14"/>
                  </a:cubicBezTo>
                  <a:cubicBezTo>
                    <a:pt x="37" y="14"/>
                    <a:pt x="39" y="23"/>
                    <a:pt x="37" y="31"/>
                  </a:cubicBezTo>
                  <a:cubicBezTo>
                    <a:pt x="37" y="31"/>
                    <a:pt x="42" y="23"/>
                    <a:pt x="42" y="18"/>
                  </a:cubicBezTo>
                  <a:cubicBezTo>
                    <a:pt x="42" y="18"/>
                    <a:pt x="48" y="29"/>
                    <a:pt x="48" y="39"/>
                  </a:cubicBezTo>
                  <a:cubicBezTo>
                    <a:pt x="48" y="39"/>
                    <a:pt x="48" y="38"/>
                    <a:pt x="48" y="38"/>
                  </a:cubicBezTo>
                  <a:cubicBezTo>
                    <a:pt x="48" y="35"/>
                    <a:pt x="48" y="32"/>
                    <a:pt x="48" y="29"/>
                  </a:cubicBezTo>
                  <a:cubicBezTo>
                    <a:pt x="46" y="12"/>
                    <a:pt x="40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2" y="8"/>
                    <a:pt x="32" y="5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1"/>
                    <a:pt x="26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5" name="Freeform 1125">
              <a:extLst>
                <a:ext uri="{FF2B5EF4-FFF2-40B4-BE49-F238E27FC236}">
                  <a16:creationId xmlns:a16="http://schemas.microsoft.com/office/drawing/2014/main" id="{16F765A4-CBCC-4F9D-8451-F378F8C5C9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0649" y="5411788"/>
              <a:ext cx="157163" cy="282575"/>
            </a:xfrm>
            <a:custGeom>
              <a:avLst/>
              <a:gdLst>
                <a:gd name="T0" fmla="*/ 13 w 34"/>
                <a:gd name="T1" fmla="*/ 0 h 61"/>
                <a:gd name="T2" fmla="*/ 26 w 34"/>
                <a:gd name="T3" fmla="*/ 22 h 61"/>
                <a:gd name="T4" fmla="*/ 25 w 34"/>
                <a:gd name="T5" fmla="*/ 23 h 61"/>
                <a:gd name="T6" fmla="*/ 24 w 34"/>
                <a:gd name="T7" fmla="*/ 23 h 61"/>
                <a:gd name="T8" fmla="*/ 1 w 34"/>
                <a:gd name="T9" fmla="*/ 8 h 61"/>
                <a:gd name="T10" fmla="*/ 22 w 34"/>
                <a:gd name="T11" fmla="*/ 31 h 61"/>
                <a:gd name="T12" fmla="*/ 16 w 34"/>
                <a:gd name="T13" fmla="*/ 34 h 61"/>
                <a:gd name="T14" fmla="*/ 4 w 34"/>
                <a:gd name="T15" fmla="*/ 32 h 61"/>
                <a:gd name="T16" fmla="*/ 20 w 34"/>
                <a:gd name="T17" fmla="*/ 39 h 61"/>
                <a:gd name="T18" fmla="*/ 21 w 34"/>
                <a:gd name="T19" fmla="*/ 39 h 61"/>
                <a:gd name="T20" fmla="*/ 25 w 34"/>
                <a:gd name="T21" fmla="*/ 41 h 61"/>
                <a:gd name="T22" fmla="*/ 9 w 34"/>
                <a:gd name="T23" fmla="*/ 45 h 61"/>
                <a:gd name="T24" fmla="*/ 0 w 34"/>
                <a:gd name="T25" fmla="*/ 43 h 61"/>
                <a:gd name="T26" fmla="*/ 17 w 34"/>
                <a:gd name="T27" fmla="*/ 49 h 61"/>
                <a:gd name="T28" fmla="*/ 20 w 34"/>
                <a:gd name="T29" fmla="*/ 48 h 61"/>
                <a:gd name="T30" fmla="*/ 21 w 34"/>
                <a:gd name="T31" fmla="*/ 48 h 61"/>
                <a:gd name="T32" fmla="*/ 24 w 34"/>
                <a:gd name="T33" fmla="*/ 50 h 61"/>
                <a:gd name="T34" fmla="*/ 8 w 34"/>
                <a:gd name="T35" fmla="*/ 61 h 61"/>
                <a:gd name="T36" fmla="*/ 31 w 34"/>
                <a:gd name="T37" fmla="*/ 47 h 61"/>
                <a:gd name="T38" fmla="*/ 31 w 34"/>
                <a:gd name="T39" fmla="*/ 46 h 61"/>
                <a:gd name="T40" fmla="*/ 30 w 34"/>
                <a:gd name="T41" fmla="*/ 41 h 61"/>
                <a:gd name="T42" fmla="*/ 32 w 34"/>
                <a:gd name="T43" fmla="*/ 38 h 61"/>
                <a:gd name="T44" fmla="*/ 34 w 34"/>
                <a:gd name="T45" fmla="*/ 32 h 61"/>
                <a:gd name="T46" fmla="*/ 27 w 34"/>
                <a:gd name="T47" fmla="*/ 15 h 61"/>
                <a:gd name="T48" fmla="*/ 13 w 34"/>
                <a:gd name="T4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" h="61">
                  <a:moveTo>
                    <a:pt x="13" y="0"/>
                  </a:moveTo>
                  <a:cubicBezTo>
                    <a:pt x="14" y="1"/>
                    <a:pt x="24" y="13"/>
                    <a:pt x="26" y="22"/>
                  </a:cubicBezTo>
                  <a:cubicBezTo>
                    <a:pt x="26" y="22"/>
                    <a:pt x="26" y="23"/>
                    <a:pt x="25" y="23"/>
                  </a:cubicBezTo>
                  <a:cubicBezTo>
                    <a:pt x="25" y="23"/>
                    <a:pt x="24" y="23"/>
                    <a:pt x="24" y="23"/>
                  </a:cubicBezTo>
                  <a:cubicBezTo>
                    <a:pt x="20" y="19"/>
                    <a:pt x="12" y="11"/>
                    <a:pt x="1" y="8"/>
                  </a:cubicBezTo>
                  <a:cubicBezTo>
                    <a:pt x="1" y="8"/>
                    <a:pt x="23" y="25"/>
                    <a:pt x="22" y="31"/>
                  </a:cubicBezTo>
                  <a:cubicBezTo>
                    <a:pt x="22" y="33"/>
                    <a:pt x="19" y="34"/>
                    <a:pt x="16" y="34"/>
                  </a:cubicBezTo>
                  <a:cubicBezTo>
                    <a:pt x="11" y="34"/>
                    <a:pt x="4" y="32"/>
                    <a:pt x="4" y="32"/>
                  </a:cubicBezTo>
                  <a:cubicBezTo>
                    <a:pt x="4" y="32"/>
                    <a:pt x="14" y="39"/>
                    <a:pt x="20" y="39"/>
                  </a:cubicBezTo>
                  <a:cubicBezTo>
                    <a:pt x="20" y="39"/>
                    <a:pt x="21" y="39"/>
                    <a:pt x="21" y="39"/>
                  </a:cubicBezTo>
                  <a:cubicBezTo>
                    <a:pt x="21" y="39"/>
                    <a:pt x="26" y="39"/>
                    <a:pt x="25" y="41"/>
                  </a:cubicBezTo>
                  <a:cubicBezTo>
                    <a:pt x="24" y="43"/>
                    <a:pt x="16" y="45"/>
                    <a:pt x="9" y="45"/>
                  </a:cubicBezTo>
                  <a:cubicBezTo>
                    <a:pt x="6" y="45"/>
                    <a:pt x="3" y="44"/>
                    <a:pt x="0" y="43"/>
                  </a:cubicBezTo>
                  <a:cubicBezTo>
                    <a:pt x="1" y="44"/>
                    <a:pt x="10" y="49"/>
                    <a:pt x="17" y="49"/>
                  </a:cubicBezTo>
                  <a:cubicBezTo>
                    <a:pt x="18" y="49"/>
                    <a:pt x="19" y="49"/>
                    <a:pt x="20" y="48"/>
                  </a:cubicBezTo>
                  <a:cubicBezTo>
                    <a:pt x="20" y="48"/>
                    <a:pt x="21" y="48"/>
                    <a:pt x="21" y="48"/>
                  </a:cubicBezTo>
                  <a:cubicBezTo>
                    <a:pt x="22" y="48"/>
                    <a:pt x="24" y="49"/>
                    <a:pt x="24" y="50"/>
                  </a:cubicBezTo>
                  <a:cubicBezTo>
                    <a:pt x="25" y="51"/>
                    <a:pt x="14" y="59"/>
                    <a:pt x="8" y="61"/>
                  </a:cubicBezTo>
                  <a:cubicBezTo>
                    <a:pt x="21" y="58"/>
                    <a:pt x="31" y="51"/>
                    <a:pt x="31" y="47"/>
                  </a:cubicBezTo>
                  <a:cubicBezTo>
                    <a:pt x="31" y="47"/>
                    <a:pt x="31" y="47"/>
                    <a:pt x="31" y="46"/>
                  </a:cubicBezTo>
                  <a:cubicBezTo>
                    <a:pt x="31" y="44"/>
                    <a:pt x="30" y="42"/>
                    <a:pt x="30" y="41"/>
                  </a:cubicBezTo>
                  <a:cubicBezTo>
                    <a:pt x="30" y="40"/>
                    <a:pt x="31" y="39"/>
                    <a:pt x="32" y="38"/>
                  </a:cubicBezTo>
                  <a:cubicBezTo>
                    <a:pt x="33" y="37"/>
                    <a:pt x="34" y="35"/>
                    <a:pt x="34" y="32"/>
                  </a:cubicBezTo>
                  <a:cubicBezTo>
                    <a:pt x="34" y="28"/>
                    <a:pt x="32" y="22"/>
                    <a:pt x="27" y="15"/>
                  </a:cubicBezTo>
                  <a:cubicBezTo>
                    <a:pt x="23" y="10"/>
                    <a:pt x="19" y="5"/>
                    <a:pt x="13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6" name="Freeform 1126">
              <a:extLst>
                <a:ext uri="{FF2B5EF4-FFF2-40B4-BE49-F238E27FC236}">
                  <a16:creationId xmlns:a16="http://schemas.microsoft.com/office/drawing/2014/main" id="{DFA2D14A-A31A-4941-AAD1-DC2142323C3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76400" y="5838825"/>
              <a:ext cx="244475" cy="161925"/>
            </a:xfrm>
            <a:custGeom>
              <a:avLst/>
              <a:gdLst>
                <a:gd name="T0" fmla="*/ 18 w 53"/>
                <a:gd name="T1" fmla="*/ 0 h 35"/>
                <a:gd name="T2" fmla="*/ 23 w 53"/>
                <a:gd name="T3" fmla="*/ 20 h 35"/>
                <a:gd name="T4" fmla="*/ 21 w 53"/>
                <a:gd name="T5" fmla="*/ 28 h 35"/>
                <a:gd name="T6" fmla="*/ 0 w 53"/>
                <a:gd name="T7" fmla="*/ 6 h 35"/>
                <a:gd name="T8" fmla="*/ 16 w 53"/>
                <a:gd name="T9" fmla="*/ 30 h 35"/>
                <a:gd name="T10" fmla="*/ 0 w 53"/>
                <a:gd name="T11" fmla="*/ 21 h 35"/>
                <a:gd name="T12" fmla="*/ 24 w 53"/>
                <a:gd name="T13" fmla="*/ 35 h 35"/>
                <a:gd name="T14" fmla="*/ 26 w 53"/>
                <a:gd name="T15" fmla="*/ 35 h 35"/>
                <a:gd name="T16" fmla="*/ 33 w 53"/>
                <a:gd name="T17" fmla="*/ 30 h 35"/>
                <a:gd name="T18" fmla="*/ 34 w 53"/>
                <a:gd name="T19" fmla="*/ 31 h 35"/>
                <a:gd name="T20" fmla="*/ 36 w 53"/>
                <a:gd name="T21" fmla="*/ 31 h 35"/>
                <a:gd name="T22" fmla="*/ 51 w 53"/>
                <a:gd name="T23" fmla="*/ 13 h 35"/>
                <a:gd name="T24" fmla="*/ 53 w 53"/>
                <a:gd name="T25" fmla="*/ 5 h 35"/>
                <a:gd name="T26" fmla="*/ 43 w 53"/>
                <a:gd name="T27" fmla="*/ 22 h 35"/>
                <a:gd name="T28" fmla="*/ 45 w 53"/>
                <a:gd name="T29" fmla="*/ 2 h 35"/>
                <a:gd name="T30" fmla="*/ 36 w 53"/>
                <a:gd name="T31" fmla="*/ 23 h 35"/>
                <a:gd name="T32" fmla="*/ 35 w 53"/>
                <a:gd name="T33" fmla="*/ 23 h 35"/>
                <a:gd name="T34" fmla="*/ 31 w 53"/>
                <a:gd name="T35" fmla="*/ 3 h 35"/>
                <a:gd name="T36" fmla="*/ 29 w 53"/>
                <a:gd name="T37" fmla="*/ 23 h 35"/>
                <a:gd name="T38" fmla="*/ 29 w 53"/>
                <a:gd name="T39" fmla="*/ 23 h 35"/>
                <a:gd name="T40" fmla="*/ 18 w 53"/>
                <a:gd name="T4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" h="35">
                  <a:moveTo>
                    <a:pt x="18" y="0"/>
                  </a:moveTo>
                  <a:cubicBezTo>
                    <a:pt x="19" y="3"/>
                    <a:pt x="22" y="15"/>
                    <a:pt x="23" y="20"/>
                  </a:cubicBezTo>
                  <a:cubicBezTo>
                    <a:pt x="24" y="26"/>
                    <a:pt x="21" y="28"/>
                    <a:pt x="21" y="28"/>
                  </a:cubicBezTo>
                  <a:cubicBezTo>
                    <a:pt x="13" y="26"/>
                    <a:pt x="0" y="6"/>
                    <a:pt x="0" y="6"/>
                  </a:cubicBezTo>
                  <a:cubicBezTo>
                    <a:pt x="4" y="20"/>
                    <a:pt x="16" y="30"/>
                    <a:pt x="16" y="30"/>
                  </a:cubicBezTo>
                  <a:cubicBezTo>
                    <a:pt x="9" y="28"/>
                    <a:pt x="1" y="22"/>
                    <a:pt x="0" y="21"/>
                  </a:cubicBezTo>
                  <a:cubicBezTo>
                    <a:pt x="9" y="31"/>
                    <a:pt x="19" y="35"/>
                    <a:pt x="24" y="35"/>
                  </a:cubicBezTo>
                  <a:cubicBezTo>
                    <a:pt x="25" y="35"/>
                    <a:pt x="26" y="35"/>
                    <a:pt x="26" y="35"/>
                  </a:cubicBezTo>
                  <a:cubicBezTo>
                    <a:pt x="30" y="33"/>
                    <a:pt x="30" y="30"/>
                    <a:pt x="33" y="30"/>
                  </a:cubicBezTo>
                  <a:cubicBezTo>
                    <a:pt x="33" y="30"/>
                    <a:pt x="34" y="31"/>
                    <a:pt x="34" y="31"/>
                  </a:cubicBezTo>
                  <a:cubicBezTo>
                    <a:pt x="35" y="31"/>
                    <a:pt x="35" y="31"/>
                    <a:pt x="36" y="31"/>
                  </a:cubicBezTo>
                  <a:cubicBezTo>
                    <a:pt x="40" y="31"/>
                    <a:pt x="46" y="27"/>
                    <a:pt x="51" y="13"/>
                  </a:cubicBezTo>
                  <a:cubicBezTo>
                    <a:pt x="52" y="11"/>
                    <a:pt x="53" y="8"/>
                    <a:pt x="53" y="5"/>
                  </a:cubicBezTo>
                  <a:cubicBezTo>
                    <a:pt x="51" y="11"/>
                    <a:pt x="43" y="22"/>
                    <a:pt x="43" y="22"/>
                  </a:cubicBezTo>
                  <a:cubicBezTo>
                    <a:pt x="44" y="18"/>
                    <a:pt x="45" y="6"/>
                    <a:pt x="45" y="2"/>
                  </a:cubicBezTo>
                  <a:cubicBezTo>
                    <a:pt x="44" y="9"/>
                    <a:pt x="38" y="23"/>
                    <a:pt x="36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6"/>
                    <a:pt x="31" y="3"/>
                  </a:cubicBezTo>
                  <a:cubicBezTo>
                    <a:pt x="31" y="6"/>
                    <a:pt x="32" y="23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6" y="22"/>
                    <a:pt x="20" y="4"/>
                    <a:pt x="1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7" name="Freeform 1127">
              <a:extLst>
                <a:ext uri="{FF2B5EF4-FFF2-40B4-BE49-F238E27FC236}">
                  <a16:creationId xmlns:a16="http://schemas.microsoft.com/office/drawing/2014/main" id="{54160E2E-B438-48FB-93E2-DCD2FE7EE6F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49487" y="5672138"/>
              <a:ext cx="14288" cy="4763"/>
            </a:xfrm>
            <a:custGeom>
              <a:avLst/>
              <a:gdLst>
                <a:gd name="T0" fmla="*/ 3 w 3"/>
                <a:gd name="T1" fmla="*/ 0 h 1"/>
                <a:gd name="T2" fmla="*/ 0 w 3"/>
                <a:gd name="T3" fmla="*/ 1 h 1"/>
                <a:gd name="T4" fmla="*/ 3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cubicBezTo>
                    <a:pt x="3" y="1"/>
                    <a:pt x="2" y="1"/>
                    <a:pt x="0" y="1"/>
                  </a:cubicBezTo>
                  <a:cubicBezTo>
                    <a:pt x="2" y="1"/>
                    <a:pt x="3" y="1"/>
                    <a:pt x="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8" name="Freeform 1128">
              <a:extLst>
                <a:ext uri="{FF2B5EF4-FFF2-40B4-BE49-F238E27FC236}">
                  <a16:creationId xmlns:a16="http://schemas.microsoft.com/office/drawing/2014/main" id="{027D5C16-7851-429A-AF87-FCD00DFABB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44724" y="5486400"/>
              <a:ext cx="185738" cy="282575"/>
            </a:xfrm>
            <a:custGeom>
              <a:avLst/>
              <a:gdLst>
                <a:gd name="T0" fmla="*/ 16 w 40"/>
                <a:gd name="T1" fmla="*/ 0 h 61"/>
                <a:gd name="T2" fmla="*/ 5 w 40"/>
                <a:gd name="T3" fmla="*/ 14 h 61"/>
                <a:gd name="T4" fmla="*/ 1 w 40"/>
                <a:gd name="T5" fmla="*/ 23 h 61"/>
                <a:gd name="T6" fmla="*/ 0 w 40"/>
                <a:gd name="T7" fmla="*/ 27 h 61"/>
                <a:gd name="T8" fmla="*/ 0 w 40"/>
                <a:gd name="T9" fmla="*/ 31 h 61"/>
                <a:gd name="T10" fmla="*/ 3 w 40"/>
                <a:gd name="T11" fmla="*/ 38 h 61"/>
                <a:gd name="T12" fmla="*/ 5 w 40"/>
                <a:gd name="T13" fmla="*/ 42 h 61"/>
                <a:gd name="T14" fmla="*/ 5 w 40"/>
                <a:gd name="T15" fmla="*/ 45 h 61"/>
                <a:gd name="T16" fmla="*/ 5 w 40"/>
                <a:gd name="T17" fmla="*/ 47 h 61"/>
                <a:gd name="T18" fmla="*/ 40 w 40"/>
                <a:gd name="T19" fmla="*/ 61 h 61"/>
                <a:gd name="T20" fmla="*/ 40 w 40"/>
                <a:gd name="T21" fmla="*/ 61 h 61"/>
                <a:gd name="T22" fmla="*/ 19 w 40"/>
                <a:gd name="T23" fmla="*/ 51 h 61"/>
                <a:gd name="T24" fmla="*/ 35 w 40"/>
                <a:gd name="T25" fmla="*/ 42 h 61"/>
                <a:gd name="T26" fmla="*/ 20 w 40"/>
                <a:gd name="T27" fmla="*/ 44 h 61"/>
                <a:gd name="T28" fmla="*/ 17 w 40"/>
                <a:gd name="T29" fmla="*/ 43 h 61"/>
                <a:gd name="T30" fmla="*/ 36 w 40"/>
                <a:gd name="T31" fmla="*/ 29 h 61"/>
                <a:gd name="T32" fmla="*/ 15 w 40"/>
                <a:gd name="T33" fmla="*/ 36 h 61"/>
                <a:gd name="T34" fmla="*/ 14 w 40"/>
                <a:gd name="T35" fmla="*/ 36 h 61"/>
                <a:gd name="T36" fmla="*/ 28 w 40"/>
                <a:gd name="T37" fmla="*/ 14 h 61"/>
                <a:gd name="T38" fmla="*/ 10 w 40"/>
                <a:gd name="T39" fmla="*/ 27 h 61"/>
                <a:gd name="T40" fmla="*/ 7 w 40"/>
                <a:gd name="T41" fmla="*/ 26 h 61"/>
                <a:gd name="T42" fmla="*/ 16 w 40"/>
                <a:gd name="T4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61">
                  <a:moveTo>
                    <a:pt x="16" y="0"/>
                  </a:moveTo>
                  <a:cubicBezTo>
                    <a:pt x="12" y="4"/>
                    <a:pt x="8" y="10"/>
                    <a:pt x="5" y="14"/>
                  </a:cubicBezTo>
                  <a:cubicBezTo>
                    <a:pt x="3" y="18"/>
                    <a:pt x="2" y="21"/>
                    <a:pt x="1" y="23"/>
                  </a:cubicBezTo>
                  <a:cubicBezTo>
                    <a:pt x="1" y="25"/>
                    <a:pt x="0" y="26"/>
                    <a:pt x="0" y="27"/>
                  </a:cubicBezTo>
                  <a:cubicBezTo>
                    <a:pt x="0" y="28"/>
                    <a:pt x="0" y="29"/>
                    <a:pt x="0" y="31"/>
                  </a:cubicBezTo>
                  <a:cubicBezTo>
                    <a:pt x="0" y="35"/>
                    <a:pt x="1" y="37"/>
                    <a:pt x="3" y="38"/>
                  </a:cubicBezTo>
                  <a:cubicBezTo>
                    <a:pt x="5" y="39"/>
                    <a:pt x="5" y="40"/>
                    <a:pt x="5" y="42"/>
                  </a:cubicBezTo>
                  <a:cubicBezTo>
                    <a:pt x="5" y="43"/>
                    <a:pt x="5" y="44"/>
                    <a:pt x="5" y="45"/>
                  </a:cubicBezTo>
                  <a:cubicBezTo>
                    <a:pt x="5" y="45"/>
                    <a:pt x="5" y="46"/>
                    <a:pt x="5" y="47"/>
                  </a:cubicBezTo>
                  <a:cubicBezTo>
                    <a:pt x="6" y="51"/>
                    <a:pt x="22" y="61"/>
                    <a:pt x="40" y="61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33" y="60"/>
                    <a:pt x="24" y="56"/>
                    <a:pt x="19" y="51"/>
                  </a:cubicBezTo>
                  <a:cubicBezTo>
                    <a:pt x="16" y="48"/>
                    <a:pt x="28" y="44"/>
                    <a:pt x="35" y="42"/>
                  </a:cubicBezTo>
                  <a:cubicBezTo>
                    <a:pt x="31" y="43"/>
                    <a:pt x="24" y="44"/>
                    <a:pt x="20" y="44"/>
                  </a:cubicBezTo>
                  <a:cubicBezTo>
                    <a:pt x="18" y="44"/>
                    <a:pt x="17" y="44"/>
                    <a:pt x="17" y="43"/>
                  </a:cubicBezTo>
                  <a:cubicBezTo>
                    <a:pt x="16" y="40"/>
                    <a:pt x="35" y="30"/>
                    <a:pt x="36" y="29"/>
                  </a:cubicBezTo>
                  <a:cubicBezTo>
                    <a:pt x="35" y="30"/>
                    <a:pt x="20" y="36"/>
                    <a:pt x="15" y="36"/>
                  </a:cubicBezTo>
                  <a:cubicBezTo>
                    <a:pt x="15" y="36"/>
                    <a:pt x="14" y="36"/>
                    <a:pt x="14" y="36"/>
                  </a:cubicBezTo>
                  <a:cubicBezTo>
                    <a:pt x="11" y="34"/>
                    <a:pt x="25" y="18"/>
                    <a:pt x="28" y="14"/>
                  </a:cubicBezTo>
                  <a:cubicBezTo>
                    <a:pt x="26" y="17"/>
                    <a:pt x="16" y="27"/>
                    <a:pt x="10" y="27"/>
                  </a:cubicBezTo>
                  <a:cubicBezTo>
                    <a:pt x="9" y="27"/>
                    <a:pt x="8" y="27"/>
                    <a:pt x="7" y="26"/>
                  </a:cubicBezTo>
                  <a:cubicBezTo>
                    <a:pt x="3" y="20"/>
                    <a:pt x="15" y="1"/>
                    <a:pt x="1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9" name="Freeform 1129">
              <a:extLst>
                <a:ext uri="{FF2B5EF4-FFF2-40B4-BE49-F238E27FC236}">
                  <a16:creationId xmlns:a16="http://schemas.microsoft.com/office/drawing/2014/main" id="{4DD2DF63-841E-42BD-A63D-A93A33B08DB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87699" y="5360988"/>
              <a:ext cx="319088" cy="301625"/>
            </a:xfrm>
            <a:custGeom>
              <a:avLst/>
              <a:gdLst>
                <a:gd name="T0" fmla="*/ 66 w 69"/>
                <a:gd name="T1" fmla="*/ 51 h 65"/>
                <a:gd name="T2" fmla="*/ 49 w 69"/>
                <a:gd name="T3" fmla="*/ 64 h 65"/>
                <a:gd name="T4" fmla="*/ 6 w 69"/>
                <a:gd name="T5" fmla="*/ 40 h 65"/>
                <a:gd name="T6" fmla="*/ 6 w 69"/>
                <a:gd name="T7" fmla="*/ 40 h 65"/>
                <a:gd name="T8" fmla="*/ 1 w 69"/>
                <a:gd name="T9" fmla="*/ 14 h 65"/>
                <a:gd name="T10" fmla="*/ 2 w 69"/>
                <a:gd name="T11" fmla="*/ 4 h 65"/>
                <a:gd name="T12" fmla="*/ 6 w 69"/>
                <a:gd name="T13" fmla="*/ 7 h 65"/>
                <a:gd name="T14" fmla="*/ 10 w 69"/>
                <a:gd name="T15" fmla="*/ 9 h 65"/>
                <a:gd name="T16" fmla="*/ 9 w 69"/>
                <a:gd name="T17" fmla="*/ 3 h 65"/>
                <a:gd name="T18" fmla="*/ 17 w 69"/>
                <a:gd name="T19" fmla="*/ 2 h 65"/>
                <a:gd name="T20" fmla="*/ 39 w 69"/>
                <a:gd name="T21" fmla="*/ 9 h 65"/>
                <a:gd name="T22" fmla="*/ 39 w 69"/>
                <a:gd name="T23" fmla="*/ 9 h 65"/>
                <a:gd name="T24" fmla="*/ 66 w 69"/>
                <a:gd name="T25" fmla="*/ 5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65">
                  <a:moveTo>
                    <a:pt x="66" y="51"/>
                  </a:moveTo>
                  <a:cubicBezTo>
                    <a:pt x="63" y="65"/>
                    <a:pt x="49" y="64"/>
                    <a:pt x="49" y="64"/>
                  </a:cubicBezTo>
                  <a:cubicBezTo>
                    <a:pt x="24" y="65"/>
                    <a:pt x="12" y="53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0" y="27"/>
                    <a:pt x="1" y="14"/>
                    <a:pt x="1" y="14"/>
                  </a:cubicBezTo>
                  <a:cubicBezTo>
                    <a:pt x="1" y="14"/>
                    <a:pt x="0" y="5"/>
                    <a:pt x="2" y="4"/>
                  </a:cubicBezTo>
                  <a:cubicBezTo>
                    <a:pt x="3" y="4"/>
                    <a:pt x="5" y="6"/>
                    <a:pt x="6" y="7"/>
                  </a:cubicBezTo>
                  <a:cubicBezTo>
                    <a:pt x="8" y="8"/>
                    <a:pt x="9" y="9"/>
                    <a:pt x="10" y="9"/>
                  </a:cubicBezTo>
                  <a:cubicBezTo>
                    <a:pt x="11" y="9"/>
                    <a:pt x="9" y="7"/>
                    <a:pt x="9" y="3"/>
                  </a:cubicBezTo>
                  <a:cubicBezTo>
                    <a:pt x="8" y="0"/>
                    <a:pt x="17" y="2"/>
                    <a:pt x="17" y="2"/>
                  </a:cubicBezTo>
                  <a:cubicBezTo>
                    <a:pt x="25" y="4"/>
                    <a:pt x="33" y="6"/>
                    <a:pt x="39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65" y="20"/>
                    <a:pt x="69" y="40"/>
                    <a:pt x="66" y="5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0" name="Freeform 1130">
              <a:extLst>
                <a:ext uri="{FF2B5EF4-FFF2-40B4-BE49-F238E27FC236}">
                  <a16:creationId xmlns:a16="http://schemas.microsoft.com/office/drawing/2014/main" id="{A21CE401-4F8F-4891-9EB8-E0F10E6AF7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97224" y="5402263"/>
              <a:ext cx="280988" cy="255588"/>
            </a:xfrm>
            <a:custGeom>
              <a:avLst/>
              <a:gdLst>
                <a:gd name="T0" fmla="*/ 33 w 61"/>
                <a:gd name="T1" fmla="*/ 0 h 55"/>
                <a:gd name="T2" fmla="*/ 53 w 61"/>
                <a:gd name="T3" fmla="*/ 24 h 55"/>
                <a:gd name="T4" fmla="*/ 35 w 61"/>
                <a:gd name="T5" fmla="*/ 13 h 55"/>
                <a:gd name="T6" fmla="*/ 35 w 61"/>
                <a:gd name="T7" fmla="*/ 13 h 55"/>
                <a:gd name="T8" fmla="*/ 51 w 61"/>
                <a:gd name="T9" fmla="*/ 37 h 55"/>
                <a:gd name="T10" fmla="*/ 48 w 61"/>
                <a:gd name="T11" fmla="*/ 36 h 55"/>
                <a:gd name="T12" fmla="*/ 32 w 61"/>
                <a:gd name="T13" fmla="*/ 28 h 55"/>
                <a:gd name="T14" fmla="*/ 40 w 61"/>
                <a:gd name="T15" fmla="*/ 42 h 55"/>
                <a:gd name="T16" fmla="*/ 39 w 61"/>
                <a:gd name="T17" fmla="*/ 42 h 55"/>
                <a:gd name="T18" fmla="*/ 17 w 61"/>
                <a:gd name="T19" fmla="*/ 31 h 55"/>
                <a:gd name="T20" fmla="*/ 31 w 61"/>
                <a:gd name="T21" fmla="*/ 50 h 55"/>
                <a:gd name="T22" fmla="*/ 30 w 61"/>
                <a:gd name="T23" fmla="*/ 50 h 55"/>
                <a:gd name="T24" fmla="*/ 0 w 61"/>
                <a:gd name="T25" fmla="*/ 31 h 55"/>
                <a:gd name="T26" fmla="*/ 40 w 61"/>
                <a:gd name="T27" fmla="*/ 55 h 55"/>
                <a:gd name="T28" fmla="*/ 43 w 61"/>
                <a:gd name="T29" fmla="*/ 55 h 55"/>
                <a:gd name="T30" fmla="*/ 43 w 61"/>
                <a:gd name="T31" fmla="*/ 55 h 55"/>
                <a:gd name="T32" fmla="*/ 60 w 61"/>
                <a:gd name="T33" fmla="*/ 42 h 55"/>
                <a:gd name="T34" fmla="*/ 61 w 61"/>
                <a:gd name="T35" fmla="*/ 36 h 55"/>
                <a:gd name="T36" fmla="*/ 33 w 61"/>
                <a:gd name="T3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" h="55">
                  <a:moveTo>
                    <a:pt x="33" y="0"/>
                  </a:moveTo>
                  <a:cubicBezTo>
                    <a:pt x="46" y="9"/>
                    <a:pt x="53" y="23"/>
                    <a:pt x="53" y="24"/>
                  </a:cubicBezTo>
                  <a:cubicBezTo>
                    <a:pt x="45" y="14"/>
                    <a:pt x="37" y="13"/>
                    <a:pt x="35" y="13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48" y="19"/>
                    <a:pt x="54" y="37"/>
                    <a:pt x="51" y="37"/>
                  </a:cubicBezTo>
                  <a:cubicBezTo>
                    <a:pt x="50" y="37"/>
                    <a:pt x="49" y="37"/>
                    <a:pt x="48" y="36"/>
                  </a:cubicBezTo>
                  <a:cubicBezTo>
                    <a:pt x="41" y="29"/>
                    <a:pt x="32" y="28"/>
                    <a:pt x="32" y="28"/>
                  </a:cubicBezTo>
                  <a:cubicBezTo>
                    <a:pt x="36" y="29"/>
                    <a:pt x="46" y="39"/>
                    <a:pt x="40" y="42"/>
                  </a:cubicBezTo>
                  <a:cubicBezTo>
                    <a:pt x="40" y="42"/>
                    <a:pt x="39" y="42"/>
                    <a:pt x="39" y="42"/>
                  </a:cubicBezTo>
                  <a:cubicBezTo>
                    <a:pt x="32" y="42"/>
                    <a:pt x="18" y="32"/>
                    <a:pt x="17" y="31"/>
                  </a:cubicBezTo>
                  <a:cubicBezTo>
                    <a:pt x="24" y="43"/>
                    <a:pt x="46" y="49"/>
                    <a:pt x="31" y="50"/>
                  </a:cubicBezTo>
                  <a:cubicBezTo>
                    <a:pt x="31" y="50"/>
                    <a:pt x="30" y="50"/>
                    <a:pt x="30" y="50"/>
                  </a:cubicBezTo>
                  <a:cubicBezTo>
                    <a:pt x="16" y="50"/>
                    <a:pt x="2" y="32"/>
                    <a:pt x="0" y="31"/>
                  </a:cubicBezTo>
                  <a:cubicBezTo>
                    <a:pt x="6" y="43"/>
                    <a:pt x="17" y="55"/>
                    <a:pt x="40" y="55"/>
                  </a:cubicBezTo>
                  <a:cubicBezTo>
                    <a:pt x="41" y="55"/>
                    <a:pt x="42" y="55"/>
                    <a:pt x="43" y="55"/>
                  </a:cubicBezTo>
                  <a:cubicBezTo>
                    <a:pt x="43" y="55"/>
                    <a:pt x="43" y="55"/>
                    <a:pt x="43" y="55"/>
                  </a:cubicBezTo>
                  <a:cubicBezTo>
                    <a:pt x="46" y="55"/>
                    <a:pt x="58" y="54"/>
                    <a:pt x="60" y="42"/>
                  </a:cubicBezTo>
                  <a:cubicBezTo>
                    <a:pt x="61" y="40"/>
                    <a:pt x="61" y="38"/>
                    <a:pt x="61" y="36"/>
                  </a:cubicBezTo>
                  <a:cubicBezTo>
                    <a:pt x="61" y="25"/>
                    <a:pt x="55" y="9"/>
                    <a:pt x="33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1" name="Freeform 1131">
              <a:extLst>
                <a:ext uri="{FF2B5EF4-FFF2-40B4-BE49-F238E27FC236}">
                  <a16:creationId xmlns:a16="http://schemas.microsoft.com/office/drawing/2014/main" id="{53FE6570-AF9B-4AC6-9001-B838B00BC96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87699" y="5565775"/>
              <a:ext cx="106363" cy="101600"/>
            </a:xfrm>
            <a:custGeom>
              <a:avLst/>
              <a:gdLst>
                <a:gd name="T0" fmla="*/ 0 w 23"/>
                <a:gd name="T1" fmla="*/ 20 h 22"/>
                <a:gd name="T2" fmla="*/ 15 w 23"/>
                <a:gd name="T3" fmla="*/ 19 h 22"/>
                <a:gd name="T4" fmla="*/ 19 w 23"/>
                <a:gd name="T5" fmla="*/ 19 h 22"/>
                <a:gd name="T6" fmla="*/ 20 w 23"/>
                <a:gd name="T7" fmla="*/ 15 h 22"/>
                <a:gd name="T8" fmla="*/ 21 w 23"/>
                <a:gd name="T9" fmla="*/ 0 h 22"/>
                <a:gd name="T10" fmla="*/ 18 w 23"/>
                <a:gd name="T11" fmla="*/ 10 h 22"/>
                <a:gd name="T12" fmla="*/ 16 w 23"/>
                <a:gd name="T13" fmla="*/ 3 h 22"/>
                <a:gd name="T14" fmla="*/ 16 w 23"/>
                <a:gd name="T15" fmla="*/ 13 h 22"/>
                <a:gd name="T16" fmla="*/ 7 w 23"/>
                <a:gd name="T17" fmla="*/ 12 h 22"/>
                <a:gd name="T18" fmla="*/ 12 w 23"/>
                <a:gd name="T19" fmla="*/ 17 h 22"/>
                <a:gd name="T20" fmla="*/ 0 w 23"/>
                <a:gd name="T2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2">
                  <a:moveTo>
                    <a:pt x="0" y="20"/>
                  </a:moveTo>
                  <a:cubicBezTo>
                    <a:pt x="0" y="20"/>
                    <a:pt x="7" y="22"/>
                    <a:pt x="15" y="19"/>
                  </a:cubicBezTo>
                  <a:cubicBezTo>
                    <a:pt x="15" y="19"/>
                    <a:pt x="16" y="20"/>
                    <a:pt x="19" y="19"/>
                  </a:cubicBezTo>
                  <a:cubicBezTo>
                    <a:pt x="21" y="18"/>
                    <a:pt x="20" y="17"/>
                    <a:pt x="20" y="15"/>
                  </a:cubicBezTo>
                  <a:cubicBezTo>
                    <a:pt x="21" y="13"/>
                    <a:pt x="23" y="7"/>
                    <a:pt x="21" y="0"/>
                  </a:cubicBezTo>
                  <a:cubicBezTo>
                    <a:pt x="21" y="0"/>
                    <a:pt x="20" y="7"/>
                    <a:pt x="18" y="10"/>
                  </a:cubicBezTo>
                  <a:cubicBezTo>
                    <a:pt x="18" y="10"/>
                    <a:pt x="17" y="6"/>
                    <a:pt x="16" y="3"/>
                  </a:cubicBezTo>
                  <a:cubicBezTo>
                    <a:pt x="16" y="3"/>
                    <a:pt x="17" y="11"/>
                    <a:pt x="16" y="13"/>
                  </a:cubicBezTo>
                  <a:cubicBezTo>
                    <a:pt x="14" y="16"/>
                    <a:pt x="7" y="12"/>
                    <a:pt x="7" y="12"/>
                  </a:cubicBezTo>
                  <a:cubicBezTo>
                    <a:pt x="7" y="12"/>
                    <a:pt x="10" y="17"/>
                    <a:pt x="12" y="17"/>
                  </a:cubicBezTo>
                  <a:cubicBezTo>
                    <a:pt x="12" y="17"/>
                    <a:pt x="8" y="20"/>
                    <a:pt x="0" y="20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2" name="Freeform 1132">
              <a:extLst>
                <a:ext uri="{FF2B5EF4-FFF2-40B4-BE49-F238E27FC236}">
                  <a16:creationId xmlns:a16="http://schemas.microsoft.com/office/drawing/2014/main" id="{228B58B9-6600-4E82-A724-9582726A952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55950" y="5638800"/>
              <a:ext cx="60325" cy="38100"/>
            </a:xfrm>
            <a:custGeom>
              <a:avLst/>
              <a:gdLst>
                <a:gd name="T0" fmla="*/ 0 w 13"/>
                <a:gd name="T1" fmla="*/ 4 h 8"/>
                <a:gd name="T2" fmla="*/ 7 w 13"/>
                <a:gd name="T3" fmla="*/ 8 h 8"/>
                <a:gd name="T4" fmla="*/ 13 w 13"/>
                <a:gd name="T5" fmla="*/ 7 h 8"/>
                <a:gd name="T6" fmla="*/ 3 w 1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8">
                  <a:moveTo>
                    <a:pt x="0" y="4"/>
                  </a:moveTo>
                  <a:cubicBezTo>
                    <a:pt x="0" y="4"/>
                    <a:pt x="2" y="3"/>
                    <a:pt x="7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6" y="4"/>
                    <a:pt x="3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" name="Freeform 1133">
              <a:extLst>
                <a:ext uri="{FF2B5EF4-FFF2-40B4-BE49-F238E27FC236}">
                  <a16:creationId xmlns:a16="http://schemas.microsoft.com/office/drawing/2014/main" id="{DE605171-BB24-49DE-B2BA-852A1DD2EA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24312" y="5148263"/>
              <a:ext cx="319088" cy="306388"/>
            </a:xfrm>
            <a:custGeom>
              <a:avLst/>
              <a:gdLst>
                <a:gd name="T0" fmla="*/ 66 w 69"/>
                <a:gd name="T1" fmla="*/ 52 h 66"/>
                <a:gd name="T2" fmla="*/ 49 w 69"/>
                <a:gd name="T3" fmla="*/ 65 h 66"/>
                <a:gd name="T4" fmla="*/ 6 w 69"/>
                <a:gd name="T5" fmla="*/ 41 h 66"/>
                <a:gd name="T6" fmla="*/ 6 w 69"/>
                <a:gd name="T7" fmla="*/ 41 h 66"/>
                <a:gd name="T8" fmla="*/ 1 w 69"/>
                <a:gd name="T9" fmla="*/ 14 h 66"/>
                <a:gd name="T10" fmla="*/ 2 w 69"/>
                <a:gd name="T11" fmla="*/ 5 h 66"/>
                <a:gd name="T12" fmla="*/ 6 w 69"/>
                <a:gd name="T13" fmla="*/ 8 h 66"/>
                <a:gd name="T14" fmla="*/ 10 w 69"/>
                <a:gd name="T15" fmla="*/ 10 h 66"/>
                <a:gd name="T16" fmla="*/ 9 w 69"/>
                <a:gd name="T17" fmla="*/ 4 h 66"/>
                <a:gd name="T18" fmla="*/ 17 w 69"/>
                <a:gd name="T19" fmla="*/ 3 h 66"/>
                <a:gd name="T20" fmla="*/ 39 w 69"/>
                <a:gd name="T21" fmla="*/ 9 h 66"/>
                <a:gd name="T22" fmla="*/ 39 w 69"/>
                <a:gd name="T23" fmla="*/ 9 h 66"/>
                <a:gd name="T24" fmla="*/ 66 w 69"/>
                <a:gd name="T25" fmla="*/ 5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66">
                  <a:moveTo>
                    <a:pt x="66" y="52"/>
                  </a:moveTo>
                  <a:cubicBezTo>
                    <a:pt x="63" y="66"/>
                    <a:pt x="49" y="65"/>
                    <a:pt x="49" y="65"/>
                  </a:cubicBezTo>
                  <a:cubicBezTo>
                    <a:pt x="24" y="66"/>
                    <a:pt x="12" y="53"/>
                    <a:pt x="6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0" y="28"/>
                    <a:pt x="1" y="14"/>
                    <a:pt x="1" y="14"/>
                  </a:cubicBezTo>
                  <a:cubicBezTo>
                    <a:pt x="1" y="14"/>
                    <a:pt x="0" y="5"/>
                    <a:pt x="2" y="5"/>
                  </a:cubicBezTo>
                  <a:cubicBezTo>
                    <a:pt x="3" y="5"/>
                    <a:pt x="5" y="6"/>
                    <a:pt x="6" y="8"/>
                  </a:cubicBezTo>
                  <a:cubicBezTo>
                    <a:pt x="8" y="9"/>
                    <a:pt x="9" y="10"/>
                    <a:pt x="10" y="10"/>
                  </a:cubicBezTo>
                  <a:cubicBezTo>
                    <a:pt x="11" y="10"/>
                    <a:pt x="10" y="8"/>
                    <a:pt x="9" y="4"/>
                  </a:cubicBezTo>
                  <a:cubicBezTo>
                    <a:pt x="8" y="0"/>
                    <a:pt x="17" y="3"/>
                    <a:pt x="17" y="3"/>
                  </a:cubicBezTo>
                  <a:cubicBezTo>
                    <a:pt x="25" y="4"/>
                    <a:pt x="33" y="7"/>
                    <a:pt x="39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65" y="21"/>
                    <a:pt x="69" y="40"/>
                    <a:pt x="66" y="52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4" name="Freeform 1134">
              <a:extLst>
                <a:ext uri="{FF2B5EF4-FFF2-40B4-BE49-F238E27FC236}">
                  <a16:creationId xmlns:a16="http://schemas.microsoft.com/office/drawing/2014/main" id="{5C1556CE-9EBD-46FB-A053-9C3418ADA3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33837" y="5189538"/>
              <a:ext cx="280988" cy="260350"/>
            </a:xfrm>
            <a:custGeom>
              <a:avLst/>
              <a:gdLst>
                <a:gd name="T0" fmla="*/ 33 w 61"/>
                <a:gd name="T1" fmla="*/ 0 h 56"/>
                <a:gd name="T2" fmla="*/ 53 w 61"/>
                <a:gd name="T3" fmla="*/ 25 h 56"/>
                <a:gd name="T4" fmla="*/ 35 w 61"/>
                <a:gd name="T5" fmla="*/ 14 h 56"/>
                <a:gd name="T6" fmla="*/ 35 w 61"/>
                <a:gd name="T7" fmla="*/ 14 h 56"/>
                <a:gd name="T8" fmla="*/ 51 w 61"/>
                <a:gd name="T9" fmla="*/ 38 h 56"/>
                <a:gd name="T10" fmla="*/ 48 w 61"/>
                <a:gd name="T11" fmla="*/ 37 h 56"/>
                <a:gd name="T12" fmla="*/ 32 w 61"/>
                <a:gd name="T13" fmla="*/ 28 h 56"/>
                <a:gd name="T14" fmla="*/ 40 w 61"/>
                <a:gd name="T15" fmla="*/ 43 h 56"/>
                <a:gd name="T16" fmla="*/ 39 w 61"/>
                <a:gd name="T17" fmla="*/ 43 h 56"/>
                <a:gd name="T18" fmla="*/ 17 w 61"/>
                <a:gd name="T19" fmla="*/ 32 h 56"/>
                <a:gd name="T20" fmla="*/ 31 w 61"/>
                <a:gd name="T21" fmla="*/ 50 h 56"/>
                <a:gd name="T22" fmla="*/ 30 w 61"/>
                <a:gd name="T23" fmla="*/ 50 h 56"/>
                <a:gd name="T24" fmla="*/ 0 w 61"/>
                <a:gd name="T25" fmla="*/ 32 h 56"/>
                <a:gd name="T26" fmla="*/ 40 w 61"/>
                <a:gd name="T27" fmla="*/ 56 h 56"/>
                <a:gd name="T28" fmla="*/ 43 w 61"/>
                <a:gd name="T29" fmla="*/ 56 h 56"/>
                <a:gd name="T30" fmla="*/ 43 w 61"/>
                <a:gd name="T31" fmla="*/ 56 h 56"/>
                <a:gd name="T32" fmla="*/ 60 w 61"/>
                <a:gd name="T33" fmla="*/ 43 h 56"/>
                <a:gd name="T34" fmla="*/ 61 w 61"/>
                <a:gd name="T35" fmla="*/ 37 h 56"/>
                <a:gd name="T36" fmla="*/ 33 w 61"/>
                <a:gd name="T3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" h="56">
                  <a:moveTo>
                    <a:pt x="33" y="0"/>
                  </a:moveTo>
                  <a:cubicBezTo>
                    <a:pt x="46" y="10"/>
                    <a:pt x="53" y="24"/>
                    <a:pt x="53" y="25"/>
                  </a:cubicBezTo>
                  <a:cubicBezTo>
                    <a:pt x="45" y="14"/>
                    <a:pt x="37" y="14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48" y="19"/>
                    <a:pt x="54" y="38"/>
                    <a:pt x="51" y="38"/>
                  </a:cubicBezTo>
                  <a:cubicBezTo>
                    <a:pt x="50" y="38"/>
                    <a:pt x="49" y="38"/>
                    <a:pt x="48" y="37"/>
                  </a:cubicBezTo>
                  <a:cubicBezTo>
                    <a:pt x="41" y="30"/>
                    <a:pt x="32" y="28"/>
                    <a:pt x="32" y="28"/>
                  </a:cubicBezTo>
                  <a:cubicBezTo>
                    <a:pt x="36" y="30"/>
                    <a:pt x="46" y="40"/>
                    <a:pt x="40" y="43"/>
                  </a:cubicBezTo>
                  <a:cubicBezTo>
                    <a:pt x="40" y="43"/>
                    <a:pt x="39" y="43"/>
                    <a:pt x="39" y="43"/>
                  </a:cubicBezTo>
                  <a:cubicBezTo>
                    <a:pt x="32" y="43"/>
                    <a:pt x="18" y="33"/>
                    <a:pt x="17" y="32"/>
                  </a:cubicBezTo>
                  <a:cubicBezTo>
                    <a:pt x="24" y="44"/>
                    <a:pt x="46" y="50"/>
                    <a:pt x="31" y="50"/>
                  </a:cubicBezTo>
                  <a:cubicBezTo>
                    <a:pt x="31" y="50"/>
                    <a:pt x="30" y="50"/>
                    <a:pt x="30" y="50"/>
                  </a:cubicBezTo>
                  <a:cubicBezTo>
                    <a:pt x="16" y="50"/>
                    <a:pt x="2" y="33"/>
                    <a:pt x="0" y="32"/>
                  </a:cubicBezTo>
                  <a:cubicBezTo>
                    <a:pt x="6" y="44"/>
                    <a:pt x="17" y="56"/>
                    <a:pt x="40" y="56"/>
                  </a:cubicBezTo>
                  <a:cubicBezTo>
                    <a:pt x="41" y="56"/>
                    <a:pt x="42" y="56"/>
                    <a:pt x="43" y="56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6" y="56"/>
                    <a:pt x="58" y="55"/>
                    <a:pt x="60" y="43"/>
                  </a:cubicBezTo>
                  <a:cubicBezTo>
                    <a:pt x="61" y="41"/>
                    <a:pt x="61" y="39"/>
                    <a:pt x="61" y="37"/>
                  </a:cubicBezTo>
                  <a:cubicBezTo>
                    <a:pt x="61" y="25"/>
                    <a:pt x="55" y="10"/>
                    <a:pt x="33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5" name="Freeform 1135">
              <a:extLst>
                <a:ext uri="{FF2B5EF4-FFF2-40B4-BE49-F238E27FC236}">
                  <a16:creationId xmlns:a16="http://schemas.microsoft.com/office/drawing/2014/main" id="{1139735C-EE3B-4FD7-A1E8-B6FEE1B538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24312" y="5351463"/>
              <a:ext cx="106363" cy="107950"/>
            </a:xfrm>
            <a:custGeom>
              <a:avLst/>
              <a:gdLst>
                <a:gd name="T0" fmla="*/ 0 w 23"/>
                <a:gd name="T1" fmla="*/ 21 h 23"/>
                <a:gd name="T2" fmla="*/ 15 w 23"/>
                <a:gd name="T3" fmla="*/ 20 h 23"/>
                <a:gd name="T4" fmla="*/ 19 w 23"/>
                <a:gd name="T5" fmla="*/ 20 h 23"/>
                <a:gd name="T6" fmla="*/ 20 w 23"/>
                <a:gd name="T7" fmla="*/ 15 h 23"/>
                <a:gd name="T8" fmla="*/ 21 w 23"/>
                <a:gd name="T9" fmla="*/ 0 h 23"/>
                <a:gd name="T10" fmla="*/ 18 w 23"/>
                <a:gd name="T11" fmla="*/ 11 h 23"/>
                <a:gd name="T12" fmla="*/ 16 w 23"/>
                <a:gd name="T13" fmla="*/ 4 h 23"/>
                <a:gd name="T14" fmla="*/ 16 w 23"/>
                <a:gd name="T15" fmla="*/ 14 h 23"/>
                <a:gd name="T16" fmla="*/ 7 w 23"/>
                <a:gd name="T17" fmla="*/ 13 h 23"/>
                <a:gd name="T18" fmla="*/ 12 w 23"/>
                <a:gd name="T19" fmla="*/ 18 h 23"/>
                <a:gd name="T20" fmla="*/ 0 w 23"/>
                <a:gd name="T21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3">
                  <a:moveTo>
                    <a:pt x="0" y="21"/>
                  </a:moveTo>
                  <a:cubicBezTo>
                    <a:pt x="0" y="21"/>
                    <a:pt x="7" y="23"/>
                    <a:pt x="15" y="20"/>
                  </a:cubicBezTo>
                  <a:cubicBezTo>
                    <a:pt x="15" y="20"/>
                    <a:pt x="17" y="21"/>
                    <a:pt x="19" y="20"/>
                  </a:cubicBezTo>
                  <a:cubicBezTo>
                    <a:pt x="21" y="19"/>
                    <a:pt x="20" y="17"/>
                    <a:pt x="20" y="15"/>
                  </a:cubicBezTo>
                  <a:cubicBezTo>
                    <a:pt x="21" y="13"/>
                    <a:pt x="23" y="8"/>
                    <a:pt x="21" y="0"/>
                  </a:cubicBezTo>
                  <a:cubicBezTo>
                    <a:pt x="21" y="0"/>
                    <a:pt x="20" y="8"/>
                    <a:pt x="18" y="11"/>
                  </a:cubicBezTo>
                  <a:cubicBezTo>
                    <a:pt x="18" y="11"/>
                    <a:pt x="17" y="7"/>
                    <a:pt x="16" y="4"/>
                  </a:cubicBezTo>
                  <a:cubicBezTo>
                    <a:pt x="16" y="4"/>
                    <a:pt x="17" y="12"/>
                    <a:pt x="16" y="14"/>
                  </a:cubicBezTo>
                  <a:cubicBezTo>
                    <a:pt x="14" y="17"/>
                    <a:pt x="7" y="13"/>
                    <a:pt x="7" y="13"/>
                  </a:cubicBezTo>
                  <a:cubicBezTo>
                    <a:pt x="7" y="13"/>
                    <a:pt x="10" y="17"/>
                    <a:pt x="12" y="18"/>
                  </a:cubicBezTo>
                  <a:cubicBezTo>
                    <a:pt x="12" y="18"/>
                    <a:pt x="8" y="21"/>
                    <a:pt x="0" y="21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6" name="Freeform 1136">
              <a:extLst>
                <a:ext uri="{FF2B5EF4-FFF2-40B4-BE49-F238E27FC236}">
                  <a16:creationId xmlns:a16="http://schemas.microsoft.com/office/drawing/2014/main" id="{1B5AF635-0314-46B5-86A9-A1F20374F6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992562" y="5430838"/>
              <a:ext cx="58738" cy="31750"/>
            </a:xfrm>
            <a:custGeom>
              <a:avLst/>
              <a:gdLst>
                <a:gd name="T0" fmla="*/ 0 w 13"/>
                <a:gd name="T1" fmla="*/ 3 h 7"/>
                <a:gd name="T2" fmla="*/ 7 w 13"/>
                <a:gd name="T3" fmla="*/ 7 h 7"/>
                <a:gd name="T4" fmla="*/ 13 w 13"/>
                <a:gd name="T5" fmla="*/ 7 h 7"/>
                <a:gd name="T6" fmla="*/ 3 w 13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7">
                  <a:moveTo>
                    <a:pt x="0" y="3"/>
                  </a:moveTo>
                  <a:cubicBezTo>
                    <a:pt x="0" y="3"/>
                    <a:pt x="2" y="3"/>
                    <a:pt x="7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6" y="4"/>
                    <a:pt x="3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7" name="Freeform 1137">
              <a:extLst>
                <a:ext uri="{FF2B5EF4-FFF2-40B4-BE49-F238E27FC236}">
                  <a16:creationId xmlns:a16="http://schemas.microsoft.com/office/drawing/2014/main" id="{FF7FDC4E-2D88-4A92-8643-91F19EE09C4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00463" y="5235575"/>
              <a:ext cx="304800" cy="246063"/>
            </a:xfrm>
            <a:custGeom>
              <a:avLst/>
              <a:gdLst>
                <a:gd name="T0" fmla="*/ 1 w 66"/>
                <a:gd name="T1" fmla="*/ 34 h 53"/>
                <a:gd name="T2" fmla="*/ 13 w 66"/>
                <a:gd name="T3" fmla="*/ 48 h 53"/>
                <a:gd name="T4" fmla="*/ 54 w 66"/>
                <a:gd name="T5" fmla="*/ 35 h 53"/>
                <a:gd name="T6" fmla="*/ 54 w 66"/>
                <a:gd name="T7" fmla="*/ 35 h 53"/>
                <a:gd name="T8" fmla="*/ 63 w 66"/>
                <a:gd name="T9" fmla="*/ 14 h 53"/>
                <a:gd name="T10" fmla="*/ 64 w 66"/>
                <a:gd name="T11" fmla="*/ 6 h 53"/>
                <a:gd name="T12" fmla="*/ 60 w 66"/>
                <a:gd name="T13" fmla="*/ 7 h 53"/>
                <a:gd name="T14" fmla="*/ 57 w 66"/>
                <a:gd name="T15" fmla="*/ 8 h 53"/>
                <a:gd name="T16" fmla="*/ 58 w 66"/>
                <a:gd name="T17" fmla="*/ 3 h 53"/>
                <a:gd name="T18" fmla="*/ 52 w 66"/>
                <a:gd name="T19" fmla="*/ 1 h 53"/>
                <a:gd name="T20" fmla="*/ 32 w 66"/>
                <a:gd name="T21" fmla="*/ 2 h 53"/>
                <a:gd name="T22" fmla="*/ 32 w 66"/>
                <a:gd name="T23" fmla="*/ 2 h 53"/>
                <a:gd name="T24" fmla="*/ 1 w 66"/>
                <a:gd name="T25" fmla="*/ 3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53">
                  <a:moveTo>
                    <a:pt x="1" y="34"/>
                  </a:moveTo>
                  <a:cubicBezTo>
                    <a:pt x="0" y="46"/>
                    <a:pt x="13" y="48"/>
                    <a:pt x="13" y="48"/>
                  </a:cubicBezTo>
                  <a:cubicBezTo>
                    <a:pt x="34" y="53"/>
                    <a:pt x="46" y="45"/>
                    <a:pt x="54" y="35"/>
                  </a:cubicBezTo>
                  <a:cubicBezTo>
                    <a:pt x="54" y="35"/>
                    <a:pt x="54" y="35"/>
                    <a:pt x="54" y="35"/>
                  </a:cubicBezTo>
                  <a:cubicBezTo>
                    <a:pt x="61" y="25"/>
                    <a:pt x="63" y="14"/>
                    <a:pt x="63" y="14"/>
                  </a:cubicBezTo>
                  <a:cubicBezTo>
                    <a:pt x="63" y="14"/>
                    <a:pt x="66" y="6"/>
                    <a:pt x="64" y="6"/>
                  </a:cubicBezTo>
                  <a:cubicBezTo>
                    <a:pt x="63" y="5"/>
                    <a:pt x="61" y="6"/>
                    <a:pt x="60" y="7"/>
                  </a:cubicBezTo>
                  <a:cubicBezTo>
                    <a:pt x="58" y="8"/>
                    <a:pt x="57" y="8"/>
                    <a:pt x="57" y="8"/>
                  </a:cubicBezTo>
                  <a:cubicBezTo>
                    <a:pt x="55" y="8"/>
                    <a:pt x="57" y="6"/>
                    <a:pt x="58" y="3"/>
                  </a:cubicBezTo>
                  <a:cubicBezTo>
                    <a:pt x="59" y="0"/>
                    <a:pt x="52" y="1"/>
                    <a:pt x="52" y="1"/>
                  </a:cubicBezTo>
                  <a:cubicBezTo>
                    <a:pt x="44" y="1"/>
                    <a:pt x="37" y="1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7" y="8"/>
                    <a:pt x="1" y="23"/>
                    <a:pt x="1" y="34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8" name="Freeform 1138">
              <a:extLst>
                <a:ext uri="{FF2B5EF4-FFF2-40B4-BE49-F238E27FC236}">
                  <a16:creationId xmlns:a16="http://schemas.microsoft.com/office/drawing/2014/main" id="{5FEC33AD-2718-4C04-848E-A9A81E3EDE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56025" y="5245100"/>
              <a:ext cx="244475" cy="222250"/>
            </a:xfrm>
            <a:custGeom>
              <a:avLst/>
              <a:gdLst>
                <a:gd name="T0" fmla="*/ 31 w 53"/>
                <a:gd name="T1" fmla="*/ 0 h 48"/>
                <a:gd name="T2" fmla="*/ 0 w 53"/>
                <a:gd name="T3" fmla="*/ 32 h 48"/>
                <a:gd name="T4" fmla="*/ 0 w 53"/>
                <a:gd name="T5" fmla="*/ 32 h 48"/>
                <a:gd name="T6" fmla="*/ 12 w 53"/>
                <a:gd name="T7" fmla="*/ 46 h 48"/>
                <a:gd name="T8" fmla="*/ 25 w 53"/>
                <a:gd name="T9" fmla="*/ 48 h 48"/>
                <a:gd name="T10" fmla="*/ 53 w 53"/>
                <a:gd name="T11" fmla="*/ 33 h 48"/>
                <a:gd name="T12" fmla="*/ 27 w 53"/>
                <a:gd name="T13" fmla="*/ 44 h 48"/>
                <a:gd name="T14" fmla="*/ 23 w 53"/>
                <a:gd name="T15" fmla="*/ 44 h 48"/>
                <a:gd name="T16" fmla="*/ 38 w 53"/>
                <a:gd name="T17" fmla="*/ 30 h 48"/>
                <a:gd name="T18" fmla="*/ 20 w 53"/>
                <a:gd name="T19" fmla="*/ 36 h 48"/>
                <a:gd name="T20" fmla="*/ 17 w 53"/>
                <a:gd name="T21" fmla="*/ 35 h 48"/>
                <a:gd name="T22" fmla="*/ 26 w 53"/>
                <a:gd name="T23" fmla="*/ 25 h 48"/>
                <a:gd name="T24" fmla="*/ 26 w 53"/>
                <a:gd name="T25" fmla="*/ 25 h 48"/>
                <a:gd name="T26" fmla="*/ 11 w 53"/>
                <a:gd name="T27" fmla="*/ 29 h 48"/>
                <a:gd name="T28" fmla="*/ 9 w 53"/>
                <a:gd name="T29" fmla="*/ 29 h 48"/>
                <a:gd name="T30" fmla="*/ 26 w 53"/>
                <a:gd name="T31" fmla="*/ 12 h 48"/>
                <a:gd name="T32" fmla="*/ 24 w 53"/>
                <a:gd name="T33" fmla="*/ 11 h 48"/>
                <a:gd name="T34" fmla="*/ 9 w 53"/>
                <a:gd name="T35" fmla="*/ 17 h 48"/>
                <a:gd name="T36" fmla="*/ 31 w 53"/>
                <a:gd name="T3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48">
                  <a:moveTo>
                    <a:pt x="31" y="0"/>
                  </a:moveTo>
                  <a:cubicBezTo>
                    <a:pt x="6" y="6"/>
                    <a:pt x="0" y="21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44"/>
                    <a:pt x="12" y="46"/>
                    <a:pt x="12" y="46"/>
                  </a:cubicBezTo>
                  <a:cubicBezTo>
                    <a:pt x="17" y="47"/>
                    <a:pt x="21" y="48"/>
                    <a:pt x="25" y="48"/>
                  </a:cubicBezTo>
                  <a:cubicBezTo>
                    <a:pt x="38" y="48"/>
                    <a:pt x="47" y="41"/>
                    <a:pt x="53" y="33"/>
                  </a:cubicBezTo>
                  <a:cubicBezTo>
                    <a:pt x="52" y="34"/>
                    <a:pt x="39" y="44"/>
                    <a:pt x="27" y="44"/>
                  </a:cubicBezTo>
                  <a:cubicBezTo>
                    <a:pt x="26" y="44"/>
                    <a:pt x="25" y="44"/>
                    <a:pt x="23" y="44"/>
                  </a:cubicBezTo>
                  <a:cubicBezTo>
                    <a:pt x="11" y="40"/>
                    <a:pt x="30" y="39"/>
                    <a:pt x="38" y="30"/>
                  </a:cubicBezTo>
                  <a:cubicBezTo>
                    <a:pt x="38" y="31"/>
                    <a:pt x="26" y="36"/>
                    <a:pt x="20" y="36"/>
                  </a:cubicBezTo>
                  <a:cubicBezTo>
                    <a:pt x="18" y="36"/>
                    <a:pt x="17" y="36"/>
                    <a:pt x="17" y="35"/>
                  </a:cubicBezTo>
                  <a:cubicBezTo>
                    <a:pt x="13" y="32"/>
                    <a:pt x="23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3" y="25"/>
                    <a:pt x="17" y="25"/>
                    <a:pt x="11" y="29"/>
                  </a:cubicBezTo>
                  <a:cubicBezTo>
                    <a:pt x="10" y="29"/>
                    <a:pt x="9" y="29"/>
                    <a:pt x="9" y="29"/>
                  </a:cubicBezTo>
                  <a:cubicBezTo>
                    <a:pt x="5" y="29"/>
                    <a:pt x="14" y="14"/>
                    <a:pt x="26" y="12"/>
                  </a:cubicBezTo>
                  <a:cubicBezTo>
                    <a:pt x="26" y="12"/>
                    <a:pt x="25" y="11"/>
                    <a:pt x="24" y="11"/>
                  </a:cubicBezTo>
                  <a:cubicBezTo>
                    <a:pt x="21" y="11"/>
                    <a:pt x="15" y="12"/>
                    <a:pt x="9" y="17"/>
                  </a:cubicBezTo>
                  <a:cubicBezTo>
                    <a:pt x="9" y="17"/>
                    <a:pt x="18" y="6"/>
                    <a:pt x="31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9" name="Freeform 1139">
              <a:extLst>
                <a:ext uri="{FF2B5EF4-FFF2-40B4-BE49-F238E27FC236}">
                  <a16:creationId xmlns:a16="http://schemas.microsoft.com/office/drawing/2014/main" id="{24DCCE5E-6A6D-426A-A63D-8DB373A17C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937000" y="5360988"/>
              <a:ext cx="77788" cy="101600"/>
            </a:xfrm>
            <a:custGeom>
              <a:avLst/>
              <a:gdLst>
                <a:gd name="T0" fmla="*/ 17 w 17"/>
                <a:gd name="T1" fmla="*/ 21 h 22"/>
                <a:gd name="T2" fmla="*/ 5 w 17"/>
                <a:gd name="T3" fmla="*/ 18 h 22"/>
                <a:gd name="T4" fmla="*/ 2 w 17"/>
                <a:gd name="T5" fmla="*/ 17 h 22"/>
                <a:gd name="T6" fmla="*/ 1 w 17"/>
                <a:gd name="T7" fmla="*/ 13 h 22"/>
                <a:gd name="T8" fmla="*/ 3 w 17"/>
                <a:gd name="T9" fmla="*/ 0 h 22"/>
                <a:gd name="T10" fmla="*/ 4 w 17"/>
                <a:gd name="T11" fmla="*/ 10 h 22"/>
                <a:gd name="T12" fmla="*/ 7 w 17"/>
                <a:gd name="T13" fmla="*/ 4 h 22"/>
                <a:gd name="T14" fmla="*/ 5 w 17"/>
                <a:gd name="T15" fmla="*/ 13 h 22"/>
                <a:gd name="T16" fmla="*/ 13 w 17"/>
                <a:gd name="T17" fmla="*/ 14 h 22"/>
                <a:gd name="T18" fmla="*/ 8 w 17"/>
                <a:gd name="T19" fmla="*/ 17 h 22"/>
                <a:gd name="T20" fmla="*/ 17 w 17"/>
                <a:gd name="T2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2">
                  <a:moveTo>
                    <a:pt x="17" y="21"/>
                  </a:moveTo>
                  <a:cubicBezTo>
                    <a:pt x="17" y="21"/>
                    <a:pt x="11" y="22"/>
                    <a:pt x="5" y="18"/>
                  </a:cubicBezTo>
                  <a:cubicBezTo>
                    <a:pt x="5" y="18"/>
                    <a:pt x="3" y="19"/>
                    <a:pt x="2" y="17"/>
                  </a:cubicBezTo>
                  <a:cubicBezTo>
                    <a:pt x="0" y="16"/>
                    <a:pt x="1" y="15"/>
                    <a:pt x="1" y="13"/>
                  </a:cubicBezTo>
                  <a:cubicBezTo>
                    <a:pt x="1" y="11"/>
                    <a:pt x="0" y="6"/>
                    <a:pt x="3" y="0"/>
                  </a:cubicBezTo>
                  <a:cubicBezTo>
                    <a:pt x="3" y="0"/>
                    <a:pt x="3" y="7"/>
                    <a:pt x="4" y="10"/>
                  </a:cubicBezTo>
                  <a:cubicBezTo>
                    <a:pt x="4" y="10"/>
                    <a:pt x="5" y="6"/>
                    <a:pt x="7" y="4"/>
                  </a:cubicBezTo>
                  <a:cubicBezTo>
                    <a:pt x="7" y="4"/>
                    <a:pt x="5" y="11"/>
                    <a:pt x="5" y="13"/>
                  </a:cubicBezTo>
                  <a:cubicBezTo>
                    <a:pt x="7" y="16"/>
                    <a:pt x="13" y="14"/>
                    <a:pt x="13" y="14"/>
                  </a:cubicBezTo>
                  <a:cubicBezTo>
                    <a:pt x="13" y="14"/>
                    <a:pt x="10" y="17"/>
                    <a:pt x="8" y="17"/>
                  </a:cubicBezTo>
                  <a:cubicBezTo>
                    <a:pt x="8" y="17"/>
                    <a:pt x="10" y="20"/>
                    <a:pt x="17" y="21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0" name="Freeform 1140">
              <a:extLst>
                <a:ext uri="{FF2B5EF4-FFF2-40B4-BE49-F238E27FC236}">
                  <a16:creationId xmlns:a16="http://schemas.microsoft.com/office/drawing/2014/main" id="{20097C93-DBF8-4501-AC03-63C5F07F5F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00500" y="5426075"/>
              <a:ext cx="50800" cy="28575"/>
            </a:xfrm>
            <a:custGeom>
              <a:avLst/>
              <a:gdLst>
                <a:gd name="T0" fmla="*/ 11 w 11"/>
                <a:gd name="T1" fmla="*/ 4 h 6"/>
                <a:gd name="T2" fmla="*/ 4 w 11"/>
                <a:gd name="T3" fmla="*/ 6 h 6"/>
                <a:gd name="T4" fmla="*/ 0 w 11"/>
                <a:gd name="T5" fmla="*/ 4 h 6"/>
                <a:gd name="T6" fmla="*/ 9 w 11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6">
                  <a:moveTo>
                    <a:pt x="11" y="4"/>
                  </a:moveTo>
                  <a:cubicBezTo>
                    <a:pt x="11" y="4"/>
                    <a:pt x="10" y="4"/>
                    <a:pt x="4" y="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6" y="4"/>
                    <a:pt x="9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85" name="TextBox 984">
            <a:extLst>
              <a:ext uri="{FF2B5EF4-FFF2-40B4-BE49-F238E27FC236}">
                <a16:creationId xmlns:a16="http://schemas.microsoft.com/office/drawing/2014/main" id="{191042F8-6DF0-44CE-92DE-0F87C2A9C6A1}"/>
              </a:ext>
            </a:extLst>
          </p:cNvPr>
          <p:cNvSpPr txBox="1"/>
          <p:nvPr/>
        </p:nvSpPr>
        <p:spPr>
          <a:xfrm>
            <a:off x="1010609" y="2515744"/>
            <a:ext cx="5626049" cy="21236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Segoe UI"/>
                <a:cs typeface="Segoe UI"/>
              </a:rPr>
              <a:t>Stagnation of Japanese Economic Growth </a:t>
            </a:r>
            <a:endParaRPr lang="en-US" sz="4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86" name="Group 985">
            <a:extLst>
              <a:ext uri="{FF2B5EF4-FFF2-40B4-BE49-F238E27FC236}">
                <a16:creationId xmlns:a16="http://schemas.microsoft.com/office/drawing/2014/main" id="{81E586FF-B342-45F0-97C4-97B6C1438D7A}"/>
              </a:ext>
            </a:extLst>
          </p:cNvPr>
          <p:cNvGrpSpPr/>
          <p:nvPr/>
        </p:nvGrpSpPr>
        <p:grpSpPr>
          <a:xfrm>
            <a:off x="1066702" y="1345617"/>
            <a:ext cx="663302" cy="122470"/>
            <a:chOff x="881109" y="865483"/>
            <a:chExt cx="852780" cy="157455"/>
          </a:xfrm>
          <a:solidFill>
            <a:schemeClr val="accent4">
              <a:lumMod val="50000"/>
            </a:schemeClr>
          </a:solidFill>
        </p:grpSpPr>
        <p:sp>
          <p:nvSpPr>
            <p:cNvPr id="987" name="Oval 986">
              <a:extLst>
                <a:ext uri="{FF2B5EF4-FFF2-40B4-BE49-F238E27FC236}">
                  <a16:creationId xmlns:a16="http://schemas.microsoft.com/office/drawing/2014/main" id="{78495D55-2ED3-4044-BE9F-90577B94BDE6}"/>
                </a:ext>
              </a:extLst>
            </p:cNvPr>
            <p:cNvSpPr/>
            <p:nvPr/>
          </p:nvSpPr>
          <p:spPr>
            <a:xfrm>
              <a:off x="881109" y="865483"/>
              <a:ext cx="157455" cy="15745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8" name="Oval 987">
              <a:extLst>
                <a:ext uri="{FF2B5EF4-FFF2-40B4-BE49-F238E27FC236}">
                  <a16:creationId xmlns:a16="http://schemas.microsoft.com/office/drawing/2014/main" id="{6084E89B-4A87-4B4E-97C1-BD8EAD819B92}"/>
                </a:ext>
              </a:extLst>
            </p:cNvPr>
            <p:cNvSpPr/>
            <p:nvPr/>
          </p:nvSpPr>
          <p:spPr>
            <a:xfrm>
              <a:off x="1247822" y="865483"/>
              <a:ext cx="157455" cy="15745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9" name="Oval 988">
              <a:extLst>
                <a:ext uri="{FF2B5EF4-FFF2-40B4-BE49-F238E27FC236}">
                  <a16:creationId xmlns:a16="http://schemas.microsoft.com/office/drawing/2014/main" id="{DDFA2FE8-52F2-466A-B8C4-8F7509823389}"/>
                </a:ext>
              </a:extLst>
            </p:cNvPr>
            <p:cNvSpPr/>
            <p:nvPr/>
          </p:nvSpPr>
          <p:spPr>
            <a:xfrm>
              <a:off x="1576434" y="865483"/>
              <a:ext cx="157455" cy="15745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96" name="Freeform: Shape 995">
            <a:extLst>
              <a:ext uri="{FF2B5EF4-FFF2-40B4-BE49-F238E27FC236}">
                <a16:creationId xmlns:a16="http://schemas.microsoft.com/office/drawing/2014/main" id="{7D5B8311-B2C1-4228-943C-623145F486F5}"/>
              </a:ext>
            </a:extLst>
          </p:cNvPr>
          <p:cNvSpPr>
            <a:spLocks/>
          </p:cNvSpPr>
          <p:nvPr/>
        </p:nvSpPr>
        <p:spPr bwMode="auto">
          <a:xfrm>
            <a:off x="1" y="6015294"/>
            <a:ext cx="12192001" cy="842706"/>
          </a:xfrm>
          <a:custGeom>
            <a:avLst/>
            <a:gdLst>
              <a:gd name="connsiteX0" fmla="*/ 281874 w 12192001"/>
              <a:gd name="connsiteY0" fmla="*/ 272 h 842706"/>
              <a:gd name="connsiteX1" fmla="*/ 578419 w 12192001"/>
              <a:gd name="connsiteY1" fmla="*/ 44986 h 842706"/>
              <a:gd name="connsiteX2" fmla="*/ 1323048 w 12192001"/>
              <a:gd name="connsiteY2" fmla="*/ 370586 h 842706"/>
              <a:gd name="connsiteX3" fmla="*/ 2079884 w 12192001"/>
              <a:gd name="connsiteY3" fmla="*/ 69406 h 842706"/>
              <a:gd name="connsiteX4" fmla="*/ 3011688 w 12192001"/>
              <a:gd name="connsiteY4" fmla="*/ 219996 h 842706"/>
              <a:gd name="connsiteX5" fmla="*/ 4089976 w 12192001"/>
              <a:gd name="connsiteY5" fmla="*/ 289186 h 842706"/>
              <a:gd name="connsiteX6" fmla="*/ 5233368 w 12192001"/>
              <a:gd name="connsiteY6" fmla="*/ 57196 h 842706"/>
              <a:gd name="connsiteX7" fmla="*/ 5896617 w 12192001"/>
              <a:gd name="connsiteY7" fmla="*/ 285116 h 842706"/>
              <a:gd name="connsiteX8" fmla="*/ 6580211 w 12192001"/>
              <a:gd name="connsiteY8" fmla="*/ 350236 h 842706"/>
              <a:gd name="connsiteX9" fmla="*/ 7064424 w 12192001"/>
              <a:gd name="connsiteY9" fmla="*/ 81616 h 842706"/>
              <a:gd name="connsiteX10" fmla="*/ 7878226 w 12192001"/>
              <a:gd name="connsiteY10" fmla="*/ 134526 h 842706"/>
              <a:gd name="connsiteX11" fmla="*/ 8643200 w 12192001"/>
              <a:gd name="connsiteY11" fmla="*/ 460126 h 842706"/>
              <a:gd name="connsiteX12" fmla="*/ 9355277 w 12192001"/>
              <a:gd name="connsiteY12" fmla="*/ 431636 h 842706"/>
              <a:gd name="connsiteX13" fmla="*/ 10063285 w 12192001"/>
              <a:gd name="connsiteY13" fmla="*/ 163016 h 842706"/>
              <a:gd name="connsiteX14" fmla="*/ 11418266 w 12192001"/>
              <a:gd name="connsiteY14" fmla="*/ 533386 h 842706"/>
              <a:gd name="connsiteX15" fmla="*/ 12158047 w 12192001"/>
              <a:gd name="connsiteY15" fmla="*/ 251825 h 842706"/>
              <a:gd name="connsiteX16" fmla="*/ 12192001 w 12192001"/>
              <a:gd name="connsiteY16" fmla="*/ 245804 h 842706"/>
              <a:gd name="connsiteX17" fmla="*/ 12192001 w 12192001"/>
              <a:gd name="connsiteY17" fmla="*/ 842706 h 842706"/>
              <a:gd name="connsiteX18" fmla="*/ 0 w 12192001"/>
              <a:gd name="connsiteY18" fmla="*/ 842706 h 842706"/>
              <a:gd name="connsiteX19" fmla="*/ 0 w 12192001"/>
              <a:gd name="connsiteY19" fmla="*/ 47133 h 842706"/>
              <a:gd name="connsiteX20" fmla="*/ 82270 w 12192001"/>
              <a:gd name="connsiteY20" fmla="*/ 25153 h 842706"/>
              <a:gd name="connsiteX21" fmla="*/ 281874 w 12192001"/>
              <a:gd name="connsiteY21" fmla="*/ 272 h 842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2001" h="842706">
                <a:moveTo>
                  <a:pt x="281874" y="272"/>
                </a:moveTo>
                <a:cubicBezTo>
                  <a:pt x="382153" y="-2137"/>
                  <a:pt x="482288" y="11409"/>
                  <a:pt x="578419" y="44986"/>
                </a:cubicBezTo>
                <a:cubicBezTo>
                  <a:pt x="834767" y="134526"/>
                  <a:pt x="1050424" y="366516"/>
                  <a:pt x="1323048" y="370586"/>
                </a:cubicBezTo>
                <a:cubicBezTo>
                  <a:pt x="1595672" y="370586"/>
                  <a:pt x="1815399" y="146736"/>
                  <a:pt x="2079884" y="69406"/>
                </a:cubicBezTo>
                <a:cubicBezTo>
                  <a:pt x="2385060" y="-20134"/>
                  <a:pt x="2710581" y="106036"/>
                  <a:pt x="3011688" y="219996"/>
                </a:cubicBezTo>
                <a:cubicBezTo>
                  <a:pt x="3390106" y="362446"/>
                  <a:pt x="3699351" y="407216"/>
                  <a:pt x="4089976" y="289186"/>
                </a:cubicBezTo>
                <a:cubicBezTo>
                  <a:pt x="4460256" y="175226"/>
                  <a:pt x="4834606" y="216"/>
                  <a:pt x="5233368" y="57196"/>
                </a:cubicBezTo>
                <a:cubicBezTo>
                  <a:pt x="5465302" y="89756"/>
                  <a:pt x="5676891" y="203716"/>
                  <a:pt x="5896617" y="285116"/>
                </a:cubicBezTo>
                <a:cubicBezTo>
                  <a:pt x="6112275" y="370586"/>
                  <a:pt x="6356415" y="427566"/>
                  <a:pt x="6580211" y="350236"/>
                </a:cubicBezTo>
                <a:cubicBezTo>
                  <a:pt x="6755179" y="289186"/>
                  <a:pt x="6893525" y="154876"/>
                  <a:pt x="7064424" y="81616"/>
                </a:cubicBezTo>
                <a:cubicBezTo>
                  <a:pt x="7324840" y="-24204"/>
                  <a:pt x="7617809" y="32776"/>
                  <a:pt x="7878226" y="134526"/>
                </a:cubicBezTo>
                <a:cubicBezTo>
                  <a:pt x="8134573" y="236276"/>
                  <a:pt x="8378714" y="382796"/>
                  <a:pt x="8643200" y="460126"/>
                </a:cubicBezTo>
                <a:cubicBezTo>
                  <a:pt x="8887341" y="533386"/>
                  <a:pt x="9123343" y="529316"/>
                  <a:pt x="9355277" y="431636"/>
                </a:cubicBezTo>
                <a:cubicBezTo>
                  <a:pt x="9587211" y="329886"/>
                  <a:pt x="9802868" y="179296"/>
                  <a:pt x="10063285" y="163016"/>
                </a:cubicBezTo>
                <a:cubicBezTo>
                  <a:pt x="10539359" y="130456"/>
                  <a:pt x="10946260" y="586296"/>
                  <a:pt x="11418266" y="533386"/>
                </a:cubicBezTo>
                <a:cubicBezTo>
                  <a:pt x="11681735" y="501335"/>
                  <a:pt x="11904703" y="316595"/>
                  <a:pt x="12158047" y="251825"/>
                </a:cubicBezTo>
                <a:lnTo>
                  <a:pt x="12192001" y="245804"/>
                </a:lnTo>
                <a:lnTo>
                  <a:pt x="12192001" y="842706"/>
                </a:lnTo>
                <a:lnTo>
                  <a:pt x="0" y="842706"/>
                </a:lnTo>
                <a:lnTo>
                  <a:pt x="0" y="47133"/>
                </a:lnTo>
                <a:lnTo>
                  <a:pt x="82270" y="25153"/>
                </a:lnTo>
                <a:cubicBezTo>
                  <a:pt x="148105" y="10574"/>
                  <a:pt x="215021" y="1878"/>
                  <a:pt x="281874" y="272"/>
                </a:cubicBezTo>
                <a:close/>
              </a:path>
            </a:pathLst>
          </a:custGeom>
          <a:solidFill>
            <a:srgbClr val="7A821C">
              <a:alpha val="84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97" name="Freeform: Shape 996">
            <a:extLst>
              <a:ext uri="{FF2B5EF4-FFF2-40B4-BE49-F238E27FC236}">
                <a16:creationId xmlns:a16="http://schemas.microsoft.com/office/drawing/2014/main" id="{F2E9D519-8B61-45D2-95A4-B9A868AAB260}"/>
              </a:ext>
            </a:extLst>
          </p:cNvPr>
          <p:cNvSpPr>
            <a:spLocks/>
          </p:cNvSpPr>
          <p:nvPr/>
        </p:nvSpPr>
        <p:spPr bwMode="auto">
          <a:xfrm>
            <a:off x="0" y="6426721"/>
            <a:ext cx="12192001" cy="431278"/>
          </a:xfrm>
          <a:custGeom>
            <a:avLst/>
            <a:gdLst>
              <a:gd name="connsiteX0" fmla="*/ 8249265 w 12192001"/>
              <a:gd name="connsiteY0" fmla="*/ 2578 h 431278"/>
              <a:gd name="connsiteX1" fmla="*/ 8887665 w 12192001"/>
              <a:gd name="connsiteY1" fmla="*/ 59738 h 431278"/>
              <a:gd name="connsiteX2" fmla="*/ 10088163 w 12192001"/>
              <a:gd name="connsiteY2" fmla="*/ 231219 h 431278"/>
              <a:gd name="connsiteX3" fmla="*/ 11203201 w 12192001"/>
              <a:gd name="connsiteY3" fmla="*/ 214887 h 431278"/>
              <a:gd name="connsiteX4" fmla="*/ 12016398 w 12192001"/>
              <a:gd name="connsiteY4" fmla="*/ 90296 h 431278"/>
              <a:gd name="connsiteX5" fmla="*/ 12192001 w 12192001"/>
              <a:gd name="connsiteY5" fmla="*/ 79349 h 431278"/>
              <a:gd name="connsiteX6" fmla="*/ 12192001 w 12192001"/>
              <a:gd name="connsiteY6" fmla="*/ 431278 h 431278"/>
              <a:gd name="connsiteX7" fmla="*/ 0 w 12192001"/>
              <a:gd name="connsiteY7" fmla="*/ 431278 h 431278"/>
              <a:gd name="connsiteX8" fmla="*/ 0 w 12192001"/>
              <a:gd name="connsiteY8" fmla="*/ 10858 h 431278"/>
              <a:gd name="connsiteX9" fmla="*/ 168988 w 12192001"/>
              <a:gd name="connsiteY9" fmla="*/ 8128 h 431278"/>
              <a:gd name="connsiteX10" fmla="*/ 1261454 w 12192001"/>
              <a:gd name="connsiteY10" fmla="*/ 100567 h 431278"/>
              <a:gd name="connsiteX11" fmla="*/ 2954359 w 12192001"/>
              <a:gd name="connsiteY11" fmla="*/ 141396 h 431278"/>
              <a:gd name="connsiteX12" fmla="*/ 4744931 w 12192001"/>
              <a:gd name="connsiteY12" fmla="*/ 18910 h 431278"/>
              <a:gd name="connsiteX13" fmla="*/ 5782650 w 12192001"/>
              <a:gd name="connsiteY13" fmla="*/ 137313 h 431278"/>
              <a:gd name="connsiteX14" fmla="*/ 6852923 w 12192001"/>
              <a:gd name="connsiteY14" fmla="*/ 169976 h 431278"/>
              <a:gd name="connsiteX15" fmla="*/ 7613917 w 12192001"/>
              <a:gd name="connsiteY15" fmla="*/ 31158 h 431278"/>
              <a:gd name="connsiteX16" fmla="*/ 8249265 w 12192001"/>
              <a:gd name="connsiteY16" fmla="*/ 2578 h 43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1" h="431278">
                <a:moveTo>
                  <a:pt x="8249265" y="2578"/>
                </a:moveTo>
                <a:cubicBezTo>
                  <a:pt x="8466474" y="9723"/>
                  <a:pt x="8684191" y="31158"/>
                  <a:pt x="8887665" y="59738"/>
                </a:cubicBezTo>
                <a:cubicBezTo>
                  <a:pt x="9290544" y="112816"/>
                  <a:pt x="9669006" y="186307"/>
                  <a:pt x="10088163" y="231219"/>
                </a:cubicBezTo>
                <a:cubicBezTo>
                  <a:pt x="10466625" y="267964"/>
                  <a:pt x="10836947" y="263882"/>
                  <a:pt x="11203201" y="214887"/>
                </a:cubicBezTo>
                <a:cubicBezTo>
                  <a:pt x="11474839" y="175079"/>
                  <a:pt x="11732742" y="119195"/>
                  <a:pt x="12016398" y="90296"/>
                </a:cubicBezTo>
                <a:lnTo>
                  <a:pt x="12192001" y="79349"/>
                </a:lnTo>
                <a:lnTo>
                  <a:pt x="12192001" y="431278"/>
                </a:lnTo>
                <a:lnTo>
                  <a:pt x="0" y="431278"/>
                </a:lnTo>
                <a:lnTo>
                  <a:pt x="0" y="10858"/>
                </a:lnTo>
                <a:lnTo>
                  <a:pt x="168988" y="8128"/>
                </a:lnTo>
                <a:cubicBezTo>
                  <a:pt x="536577" y="10233"/>
                  <a:pt x="910461" y="57697"/>
                  <a:pt x="1261454" y="100567"/>
                </a:cubicBezTo>
                <a:cubicBezTo>
                  <a:pt x="1855598" y="178141"/>
                  <a:pt x="2343936" y="202639"/>
                  <a:pt x="2954359" y="141396"/>
                </a:cubicBezTo>
                <a:cubicBezTo>
                  <a:pt x="3536296" y="80153"/>
                  <a:pt x="4122300" y="-13753"/>
                  <a:pt x="4744931" y="18910"/>
                </a:cubicBezTo>
                <a:cubicBezTo>
                  <a:pt x="5107116" y="35241"/>
                  <a:pt x="5436744" y="92401"/>
                  <a:pt x="5782650" y="137313"/>
                </a:cubicBezTo>
                <a:cubicBezTo>
                  <a:pt x="6124486" y="182224"/>
                  <a:pt x="6507017" y="210804"/>
                  <a:pt x="6852923" y="169976"/>
                </a:cubicBezTo>
                <a:cubicBezTo>
                  <a:pt x="7125579" y="141396"/>
                  <a:pt x="7345331" y="67904"/>
                  <a:pt x="7613917" y="31158"/>
                </a:cubicBezTo>
                <a:cubicBezTo>
                  <a:pt x="7815357" y="2578"/>
                  <a:pt x="8032057" y="-4567"/>
                  <a:pt x="8249265" y="2578"/>
                </a:cubicBezTo>
                <a:close/>
              </a:path>
            </a:pathLst>
          </a:custGeom>
          <a:solidFill>
            <a:srgbClr val="CFDA51">
              <a:alpha val="64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704" name="Picture 703">
            <a:extLst>
              <a:ext uri="{FF2B5EF4-FFF2-40B4-BE49-F238E27FC236}">
                <a16:creationId xmlns:a16="http://schemas.microsoft.com/office/drawing/2014/main" id="{DF2A3719-FB08-4E30-844B-DF1B4757E9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606" b="24491"/>
          <a:stretch/>
        </p:blipFill>
        <p:spPr>
          <a:xfrm>
            <a:off x="-1" y="4832455"/>
            <a:ext cx="3280339" cy="2025546"/>
          </a:xfrm>
          <a:prstGeom prst="rect">
            <a:avLst/>
          </a:prstGeom>
        </p:spPr>
      </p:pic>
      <p:pic>
        <p:nvPicPr>
          <p:cNvPr id="705" name="Picture 704">
            <a:extLst>
              <a:ext uri="{FF2B5EF4-FFF2-40B4-BE49-F238E27FC236}">
                <a16:creationId xmlns:a16="http://schemas.microsoft.com/office/drawing/2014/main" id="{77989E19-EA2A-47A2-A4F2-72928E0B3D3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610" b="14587"/>
          <a:stretch/>
        </p:blipFill>
        <p:spPr>
          <a:xfrm>
            <a:off x="8979668" y="4182504"/>
            <a:ext cx="3220612" cy="26754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B7BE3B-0F0D-4E36-85BA-0E65C092CEC9}"/>
              </a:ext>
            </a:extLst>
          </p:cNvPr>
          <p:cNvSpPr txBox="1"/>
          <p:nvPr/>
        </p:nvSpPr>
        <p:spPr>
          <a:xfrm>
            <a:off x="1062566" y="4565650"/>
            <a:ext cx="355811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latin typeface="Segoe UI Historic"/>
                <a:ea typeface="Segoe UI Historic"/>
                <a:cs typeface="Calibri"/>
              </a:rPr>
              <a:t>- Abdul </a:t>
            </a:r>
            <a:r>
              <a:rPr lang="en-GB" sz="2000" b="1" dirty="0" err="1">
                <a:solidFill>
                  <a:schemeClr val="bg1"/>
                </a:solidFill>
                <a:latin typeface="Segoe UI Historic"/>
                <a:ea typeface="Segoe UI Historic"/>
                <a:cs typeface="Calibri"/>
              </a:rPr>
              <a:t>Ahadh</a:t>
            </a:r>
            <a:r>
              <a:rPr lang="en-GB" sz="2000" b="1" dirty="0">
                <a:solidFill>
                  <a:schemeClr val="bg1"/>
                </a:solidFill>
                <a:latin typeface="Segoe UI Historic"/>
                <a:ea typeface="Segoe UI Historic"/>
                <a:cs typeface="Calibri"/>
              </a:rPr>
              <a:t> [17AG3FP02]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52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Freeform: Shape 832">
            <a:extLst>
              <a:ext uri="{FF2B5EF4-FFF2-40B4-BE49-F238E27FC236}">
                <a16:creationId xmlns:a16="http://schemas.microsoft.com/office/drawing/2014/main" id="{39D7CD95-3530-4D62-96F8-3CB837BA9C01}"/>
              </a:ext>
            </a:extLst>
          </p:cNvPr>
          <p:cNvSpPr>
            <a:spLocks/>
          </p:cNvSpPr>
          <p:nvPr/>
        </p:nvSpPr>
        <p:spPr bwMode="auto">
          <a:xfrm>
            <a:off x="13252" y="212281"/>
            <a:ext cx="12178749" cy="6645719"/>
          </a:xfrm>
          <a:custGeom>
            <a:avLst/>
            <a:gdLst>
              <a:gd name="connsiteX0" fmla="*/ 0 w 12178749"/>
              <a:gd name="connsiteY0" fmla="*/ 6572469 h 6645719"/>
              <a:gd name="connsiteX1" fmla="*/ 226114 w 12178749"/>
              <a:gd name="connsiteY1" fmla="*/ 6645719 h 6645719"/>
              <a:gd name="connsiteX2" fmla="*/ 0 w 12178749"/>
              <a:gd name="connsiteY2" fmla="*/ 6645719 h 6645719"/>
              <a:gd name="connsiteX3" fmla="*/ 11394248 w 12178749"/>
              <a:gd name="connsiteY3" fmla="*/ 0 h 6645719"/>
              <a:gd name="connsiteX4" fmla="*/ 11978947 w 12178749"/>
              <a:gd name="connsiteY4" fmla="*/ 62567 h 6645719"/>
              <a:gd name="connsiteX5" fmla="*/ 12178749 w 12178749"/>
              <a:gd name="connsiteY5" fmla="*/ 109618 h 6645719"/>
              <a:gd name="connsiteX6" fmla="*/ 12178749 w 12178749"/>
              <a:gd name="connsiteY6" fmla="*/ 6645719 h 6645719"/>
              <a:gd name="connsiteX7" fmla="*/ 3110239 w 12178749"/>
              <a:gd name="connsiteY7" fmla="*/ 6645719 h 6645719"/>
              <a:gd name="connsiteX8" fmla="*/ 3111213 w 12178749"/>
              <a:gd name="connsiteY8" fmla="*/ 6644503 h 6645719"/>
              <a:gd name="connsiteX9" fmla="*/ 3758427 w 12178749"/>
              <a:gd name="connsiteY9" fmla="*/ 4913481 h 6645719"/>
              <a:gd name="connsiteX10" fmla="*/ 4536392 w 12178749"/>
              <a:gd name="connsiteY10" fmla="*/ 3778609 h 6645719"/>
              <a:gd name="connsiteX11" fmla="*/ 6092321 w 12178749"/>
              <a:gd name="connsiteY11" fmla="*/ 3256310 h 6645719"/>
              <a:gd name="connsiteX12" fmla="*/ 8033964 w 12178749"/>
              <a:gd name="connsiteY12" fmla="*/ 2031163 h 6645719"/>
              <a:gd name="connsiteX13" fmla="*/ 11394248 w 12178749"/>
              <a:gd name="connsiteY13" fmla="*/ 0 h 66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78749" h="6645719">
                <a:moveTo>
                  <a:pt x="0" y="6572469"/>
                </a:moveTo>
                <a:lnTo>
                  <a:pt x="226114" y="6645719"/>
                </a:lnTo>
                <a:lnTo>
                  <a:pt x="0" y="6645719"/>
                </a:lnTo>
                <a:close/>
                <a:moveTo>
                  <a:pt x="11394248" y="0"/>
                </a:moveTo>
                <a:cubicBezTo>
                  <a:pt x="11585470" y="0"/>
                  <a:pt x="11780370" y="21763"/>
                  <a:pt x="11978947" y="62567"/>
                </a:cubicBezTo>
                <a:lnTo>
                  <a:pt x="12178749" y="109618"/>
                </a:lnTo>
                <a:lnTo>
                  <a:pt x="12178749" y="6645719"/>
                </a:lnTo>
                <a:lnTo>
                  <a:pt x="3110239" y="6645719"/>
                </a:lnTo>
                <a:lnTo>
                  <a:pt x="3111213" y="6644503"/>
                </a:lnTo>
                <a:cubicBezTo>
                  <a:pt x="3463013" y="6156359"/>
                  <a:pt x="3557399" y="5426108"/>
                  <a:pt x="3758427" y="4913481"/>
                </a:cubicBezTo>
                <a:cubicBezTo>
                  <a:pt x="3921865" y="4481455"/>
                  <a:pt x="4150678" y="4055878"/>
                  <a:pt x="4536392" y="3778609"/>
                </a:cubicBezTo>
                <a:cubicBezTo>
                  <a:pt x="4987480" y="3443305"/>
                  <a:pt x="5556244" y="3378824"/>
                  <a:pt x="6092321" y="3256310"/>
                </a:cubicBezTo>
                <a:cubicBezTo>
                  <a:pt x="6857210" y="3082210"/>
                  <a:pt x="7556725" y="2643736"/>
                  <a:pt x="8033964" y="2031163"/>
                </a:cubicBezTo>
                <a:cubicBezTo>
                  <a:pt x="8909991" y="922084"/>
                  <a:pt x="10073669" y="0"/>
                  <a:pt x="11394248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32" name="Freeform: Shape 831">
            <a:extLst>
              <a:ext uri="{FF2B5EF4-FFF2-40B4-BE49-F238E27FC236}">
                <a16:creationId xmlns:a16="http://schemas.microsoft.com/office/drawing/2014/main" id="{1D5E8059-40CF-4454-9105-0AACAC68F566}"/>
              </a:ext>
            </a:extLst>
          </p:cNvPr>
          <p:cNvSpPr>
            <a:spLocks/>
          </p:cNvSpPr>
          <p:nvPr/>
        </p:nvSpPr>
        <p:spPr bwMode="auto">
          <a:xfrm>
            <a:off x="-1" y="316136"/>
            <a:ext cx="12192001" cy="6532339"/>
          </a:xfrm>
          <a:custGeom>
            <a:avLst/>
            <a:gdLst>
              <a:gd name="connsiteX0" fmla="*/ 0 w 12192001"/>
              <a:gd name="connsiteY0" fmla="*/ 5810418 h 6532339"/>
              <a:gd name="connsiteX1" fmla="*/ 261308 w 12192001"/>
              <a:gd name="connsiteY1" fmla="*/ 5865200 h 6532339"/>
              <a:gd name="connsiteX2" fmla="*/ 1263951 w 12192001"/>
              <a:gd name="connsiteY2" fmla="*/ 6162624 h 6532339"/>
              <a:gd name="connsiteX3" fmla="*/ 2356469 w 12192001"/>
              <a:gd name="connsiteY3" fmla="*/ 6511864 h 6532339"/>
              <a:gd name="connsiteX4" fmla="*/ 2450930 w 12192001"/>
              <a:gd name="connsiteY4" fmla="*/ 6532339 h 6532339"/>
              <a:gd name="connsiteX5" fmla="*/ 0 w 12192001"/>
              <a:gd name="connsiteY5" fmla="*/ 6532339 h 6532339"/>
              <a:gd name="connsiteX6" fmla="*/ 11468289 w 12192001"/>
              <a:gd name="connsiteY6" fmla="*/ 0 h 6532339"/>
              <a:gd name="connsiteX7" fmla="*/ 12192001 w 12192001"/>
              <a:gd name="connsiteY7" fmla="*/ 101124 h 6532339"/>
              <a:gd name="connsiteX8" fmla="*/ 12192001 w 12192001"/>
              <a:gd name="connsiteY8" fmla="*/ 6318081 h 6532339"/>
              <a:gd name="connsiteX9" fmla="*/ 12192001 w 12192001"/>
              <a:gd name="connsiteY9" fmla="*/ 6532339 h 6532339"/>
              <a:gd name="connsiteX10" fmla="*/ 3303990 w 12192001"/>
              <a:gd name="connsiteY10" fmla="*/ 6532339 h 6532339"/>
              <a:gd name="connsiteX11" fmla="*/ 3410963 w 12192001"/>
              <a:gd name="connsiteY11" fmla="*/ 6489790 h 6532339"/>
              <a:gd name="connsiteX12" fmla="*/ 4424160 w 12192001"/>
              <a:gd name="connsiteY12" fmla="*/ 4532741 h 6532339"/>
              <a:gd name="connsiteX13" fmla="*/ 5141841 w 12192001"/>
              <a:gd name="connsiteY13" fmla="*/ 3485809 h 6532339"/>
              <a:gd name="connsiteX14" fmla="*/ 6577202 w 12192001"/>
              <a:gd name="connsiteY14" fmla="*/ 3003982 h 6532339"/>
              <a:gd name="connsiteX15" fmla="*/ 8368390 w 12192001"/>
              <a:gd name="connsiteY15" fmla="*/ 1873771 h 6532339"/>
              <a:gd name="connsiteX16" fmla="*/ 11468289 w 12192001"/>
              <a:gd name="connsiteY16" fmla="*/ 0 h 6532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1" h="6532339">
                <a:moveTo>
                  <a:pt x="0" y="5810418"/>
                </a:moveTo>
                <a:lnTo>
                  <a:pt x="261308" y="5865200"/>
                </a:lnTo>
                <a:cubicBezTo>
                  <a:pt x="612610" y="5946991"/>
                  <a:pt x="947327" y="6055551"/>
                  <a:pt x="1263951" y="6162624"/>
                </a:cubicBezTo>
                <a:cubicBezTo>
                  <a:pt x="1659731" y="6296464"/>
                  <a:pt x="2024885" y="6430305"/>
                  <a:pt x="2356469" y="6511864"/>
                </a:cubicBezTo>
                <a:lnTo>
                  <a:pt x="2450930" y="6532339"/>
                </a:lnTo>
                <a:lnTo>
                  <a:pt x="0" y="6532339"/>
                </a:lnTo>
                <a:close/>
                <a:moveTo>
                  <a:pt x="11468289" y="0"/>
                </a:moveTo>
                <a:cubicBezTo>
                  <a:pt x="11703495" y="0"/>
                  <a:pt x="11944733" y="35691"/>
                  <a:pt x="12192001" y="101124"/>
                </a:cubicBezTo>
                <a:cubicBezTo>
                  <a:pt x="12192001" y="101124"/>
                  <a:pt x="12192001" y="101124"/>
                  <a:pt x="12192001" y="6318081"/>
                </a:cubicBezTo>
                <a:lnTo>
                  <a:pt x="12192001" y="6532339"/>
                </a:lnTo>
                <a:lnTo>
                  <a:pt x="3303990" y="6532339"/>
                </a:lnTo>
                <a:lnTo>
                  <a:pt x="3410963" y="6489790"/>
                </a:lnTo>
                <a:cubicBezTo>
                  <a:pt x="4104520" y="6150727"/>
                  <a:pt x="4176891" y="5163279"/>
                  <a:pt x="4424160" y="4532741"/>
                </a:cubicBezTo>
                <a:cubicBezTo>
                  <a:pt x="4574933" y="4134192"/>
                  <a:pt x="4786016" y="3741593"/>
                  <a:pt x="5141841" y="3485809"/>
                </a:cubicBezTo>
                <a:cubicBezTo>
                  <a:pt x="5557975" y="3176487"/>
                  <a:pt x="6082666" y="3117003"/>
                  <a:pt x="6577202" y="3003982"/>
                </a:cubicBezTo>
                <a:cubicBezTo>
                  <a:pt x="7282822" y="2843373"/>
                  <a:pt x="7928131" y="2438876"/>
                  <a:pt x="8368390" y="1873771"/>
                </a:cubicBezTo>
                <a:cubicBezTo>
                  <a:pt x="9176535" y="850633"/>
                  <a:pt x="10250041" y="0"/>
                  <a:pt x="11468289" y="0"/>
                </a:cubicBezTo>
                <a:close/>
              </a:path>
            </a:pathLst>
          </a:custGeom>
          <a:gradFill>
            <a:gsLst>
              <a:gs pos="99000">
                <a:schemeClr val="accent4">
                  <a:lumMod val="60000"/>
                  <a:lumOff val="40000"/>
                </a:schemeClr>
              </a:gs>
              <a:gs pos="65000">
                <a:srgbClr val="95CECF"/>
              </a:gs>
              <a:gs pos="7000">
                <a:schemeClr val="accent4"/>
              </a:gs>
            </a:gsLst>
            <a:lin ang="81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20" name="Freeform: Shape 1319">
            <a:extLst>
              <a:ext uri="{FF2B5EF4-FFF2-40B4-BE49-F238E27FC236}">
                <a16:creationId xmlns:a16="http://schemas.microsoft.com/office/drawing/2014/main" id="{D5697874-015E-48E0-B585-6BC2C7BDF756}"/>
              </a:ext>
            </a:extLst>
          </p:cNvPr>
          <p:cNvSpPr>
            <a:spLocks/>
          </p:cNvSpPr>
          <p:nvPr/>
        </p:nvSpPr>
        <p:spPr bwMode="auto">
          <a:xfrm>
            <a:off x="13252" y="5551626"/>
            <a:ext cx="12178748" cy="1098211"/>
          </a:xfrm>
          <a:custGeom>
            <a:avLst/>
            <a:gdLst>
              <a:gd name="connsiteX0" fmla="*/ 1676581 w 12178748"/>
              <a:gd name="connsiteY0" fmla="*/ 197355 h 1098211"/>
              <a:gd name="connsiteX1" fmla="*/ 1792016 w 12178748"/>
              <a:gd name="connsiteY1" fmla="*/ 275876 h 1098211"/>
              <a:gd name="connsiteX2" fmla="*/ 1807233 w 12178748"/>
              <a:gd name="connsiteY2" fmla="*/ 367247 h 1098211"/>
              <a:gd name="connsiteX3" fmla="*/ 1860493 w 12178748"/>
              <a:gd name="connsiteY3" fmla="*/ 397703 h 1098211"/>
              <a:gd name="connsiteX4" fmla="*/ 1913753 w 12178748"/>
              <a:gd name="connsiteY4" fmla="*/ 572830 h 1098211"/>
              <a:gd name="connsiteX5" fmla="*/ 1982229 w 12178748"/>
              <a:gd name="connsiteY5" fmla="*/ 595673 h 1098211"/>
              <a:gd name="connsiteX6" fmla="*/ 2081140 w 12178748"/>
              <a:gd name="connsiteY6" fmla="*/ 549988 h 1098211"/>
              <a:gd name="connsiteX7" fmla="*/ 2164833 w 12178748"/>
              <a:gd name="connsiteY7" fmla="*/ 557602 h 1098211"/>
              <a:gd name="connsiteX8" fmla="*/ 2347438 w 12178748"/>
              <a:gd name="connsiteY8" fmla="*/ 504302 h 1098211"/>
              <a:gd name="connsiteX9" fmla="*/ 2545259 w 12178748"/>
              <a:gd name="connsiteY9" fmla="*/ 443389 h 1098211"/>
              <a:gd name="connsiteX10" fmla="*/ 2651778 w 12178748"/>
              <a:gd name="connsiteY10" fmla="*/ 557602 h 1098211"/>
              <a:gd name="connsiteX11" fmla="*/ 2636561 w 12178748"/>
              <a:gd name="connsiteY11" fmla="*/ 610901 h 1098211"/>
              <a:gd name="connsiteX12" fmla="*/ 2674604 w 12178748"/>
              <a:gd name="connsiteY12" fmla="*/ 755572 h 1098211"/>
              <a:gd name="connsiteX13" fmla="*/ 2469174 w 12178748"/>
              <a:gd name="connsiteY13" fmla="*/ 1006841 h 1098211"/>
              <a:gd name="connsiteX14" fmla="*/ 2469174 w 12178748"/>
              <a:gd name="connsiteY14" fmla="*/ 999226 h 1098211"/>
              <a:gd name="connsiteX15" fmla="*/ 2377872 w 12178748"/>
              <a:gd name="connsiteY15" fmla="*/ 1098211 h 1098211"/>
              <a:gd name="connsiteX16" fmla="*/ 102927 w 12178748"/>
              <a:gd name="connsiteY16" fmla="*/ 999226 h 1098211"/>
              <a:gd name="connsiteX17" fmla="*/ 45507 w 12178748"/>
              <a:gd name="connsiteY17" fmla="*/ 910236 h 1098211"/>
              <a:gd name="connsiteX18" fmla="*/ 0 w 12178748"/>
              <a:gd name="connsiteY18" fmla="*/ 848179 h 1098211"/>
              <a:gd name="connsiteX19" fmla="*/ 0 w 12178748"/>
              <a:gd name="connsiteY19" fmla="*/ 469281 h 1098211"/>
              <a:gd name="connsiteX20" fmla="*/ 20363 w 12178748"/>
              <a:gd name="connsiteY20" fmla="*/ 480464 h 1098211"/>
              <a:gd name="connsiteX21" fmla="*/ 270315 w 12178748"/>
              <a:gd name="connsiteY21" fmla="*/ 702272 h 1098211"/>
              <a:gd name="connsiteX22" fmla="*/ 270315 w 12178748"/>
              <a:gd name="connsiteY22" fmla="*/ 595673 h 1098211"/>
              <a:gd name="connsiteX23" fmla="*/ 445310 w 12178748"/>
              <a:gd name="connsiteY23" fmla="*/ 656587 h 1098211"/>
              <a:gd name="connsiteX24" fmla="*/ 445310 w 12178748"/>
              <a:gd name="connsiteY24" fmla="*/ 610901 h 1098211"/>
              <a:gd name="connsiteX25" fmla="*/ 529004 w 12178748"/>
              <a:gd name="connsiteY25" fmla="*/ 626130 h 1098211"/>
              <a:gd name="connsiteX26" fmla="*/ 719217 w 12178748"/>
              <a:gd name="connsiteY26" fmla="*/ 542374 h 1098211"/>
              <a:gd name="connsiteX27" fmla="*/ 749651 w 12178748"/>
              <a:gd name="connsiteY27" fmla="*/ 306333 h 1098211"/>
              <a:gd name="connsiteX28" fmla="*/ 1015948 w 12178748"/>
              <a:gd name="connsiteY28" fmla="*/ 481460 h 1098211"/>
              <a:gd name="connsiteX29" fmla="*/ 1023557 w 12178748"/>
              <a:gd name="connsiteY29" fmla="*/ 405318 h 1098211"/>
              <a:gd name="connsiteX30" fmla="*/ 1244204 w 12178748"/>
              <a:gd name="connsiteY30" fmla="*/ 572830 h 1098211"/>
              <a:gd name="connsiteX31" fmla="*/ 1434417 w 12178748"/>
              <a:gd name="connsiteY31" fmla="*/ 588059 h 1098211"/>
              <a:gd name="connsiteX32" fmla="*/ 1525719 w 12178748"/>
              <a:gd name="connsiteY32" fmla="*/ 527145 h 1098211"/>
              <a:gd name="connsiteX33" fmla="*/ 1676581 w 12178748"/>
              <a:gd name="connsiteY33" fmla="*/ 197355 h 1098211"/>
              <a:gd name="connsiteX34" fmla="*/ 9541156 w 12178748"/>
              <a:gd name="connsiteY34" fmla="*/ 3897 h 1098211"/>
              <a:gd name="connsiteX35" fmla="*/ 9624172 w 12178748"/>
              <a:gd name="connsiteY35" fmla="*/ 11992 h 1098211"/>
              <a:gd name="connsiteX36" fmla="*/ 10042822 w 12178748"/>
              <a:gd name="connsiteY36" fmla="*/ 171992 h 1098211"/>
              <a:gd name="connsiteX37" fmla="*/ 10362518 w 12178748"/>
              <a:gd name="connsiteY37" fmla="*/ 301515 h 1098211"/>
              <a:gd name="connsiteX38" fmla="*/ 10522366 w 12178748"/>
              <a:gd name="connsiteY38" fmla="*/ 316753 h 1098211"/>
              <a:gd name="connsiteX39" fmla="*/ 10674602 w 12178748"/>
              <a:gd name="connsiteY39" fmla="*/ 392944 h 1098211"/>
              <a:gd name="connsiteX40" fmla="*/ 10773556 w 12178748"/>
              <a:gd name="connsiteY40" fmla="*/ 385324 h 1098211"/>
              <a:gd name="connsiteX41" fmla="*/ 10857286 w 12178748"/>
              <a:gd name="connsiteY41" fmla="*/ 225325 h 1098211"/>
              <a:gd name="connsiteX42" fmla="*/ 10933404 w 12178748"/>
              <a:gd name="connsiteY42" fmla="*/ 202468 h 1098211"/>
              <a:gd name="connsiteX43" fmla="*/ 10956239 w 12178748"/>
              <a:gd name="connsiteY43" fmla="*/ 126278 h 1098211"/>
              <a:gd name="connsiteX44" fmla="*/ 11306383 w 12178748"/>
              <a:gd name="connsiteY44" fmla="*/ 438658 h 1098211"/>
              <a:gd name="connsiteX45" fmla="*/ 11420560 w 12178748"/>
              <a:gd name="connsiteY45" fmla="*/ 522467 h 1098211"/>
              <a:gd name="connsiteX46" fmla="*/ 11626079 w 12178748"/>
              <a:gd name="connsiteY46" fmla="*/ 537705 h 1098211"/>
              <a:gd name="connsiteX47" fmla="*/ 11839209 w 12178748"/>
              <a:gd name="connsiteY47" fmla="*/ 438658 h 1098211"/>
              <a:gd name="connsiteX48" fmla="*/ 11854433 w 12178748"/>
              <a:gd name="connsiteY48" fmla="*/ 507229 h 1098211"/>
              <a:gd name="connsiteX49" fmla="*/ 12082787 w 12178748"/>
              <a:gd name="connsiteY49" fmla="*/ 415801 h 1098211"/>
              <a:gd name="connsiteX50" fmla="*/ 12120846 w 12178748"/>
              <a:gd name="connsiteY50" fmla="*/ 606276 h 1098211"/>
              <a:gd name="connsiteX51" fmla="*/ 12145183 w 12178748"/>
              <a:gd name="connsiteY51" fmla="*/ 559580 h 1098211"/>
              <a:gd name="connsiteX52" fmla="*/ 12178748 w 12178748"/>
              <a:gd name="connsiteY52" fmla="*/ 533639 h 1098211"/>
              <a:gd name="connsiteX53" fmla="*/ 12178748 w 12178748"/>
              <a:gd name="connsiteY53" fmla="*/ 998299 h 1098211"/>
              <a:gd name="connsiteX54" fmla="*/ 11726043 w 12178748"/>
              <a:gd name="connsiteY54" fmla="*/ 977465 h 1098211"/>
              <a:gd name="connsiteX55" fmla="*/ 9951480 w 12178748"/>
              <a:gd name="connsiteY55" fmla="*/ 895799 h 1098211"/>
              <a:gd name="connsiteX56" fmla="*/ 9761185 w 12178748"/>
              <a:gd name="connsiteY56" fmla="*/ 751037 h 1098211"/>
              <a:gd name="connsiteX57" fmla="*/ 9753573 w 12178748"/>
              <a:gd name="connsiteY57" fmla="*/ 766276 h 1098211"/>
              <a:gd name="connsiteX58" fmla="*/ 9296864 w 12178748"/>
              <a:gd name="connsiteY58" fmla="*/ 362467 h 1098211"/>
              <a:gd name="connsiteX59" fmla="*/ 9411042 w 12178748"/>
              <a:gd name="connsiteY59" fmla="*/ 194849 h 1098211"/>
              <a:gd name="connsiteX60" fmla="*/ 9380594 w 12178748"/>
              <a:gd name="connsiteY60" fmla="*/ 111040 h 1098211"/>
              <a:gd name="connsiteX61" fmla="*/ 9541156 w 12178748"/>
              <a:gd name="connsiteY61" fmla="*/ 3897 h 1098211"/>
              <a:gd name="connsiteX62" fmla="*/ 4812876 w 12178748"/>
              <a:gd name="connsiteY62" fmla="*/ 666 h 1098211"/>
              <a:gd name="connsiteX63" fmla="*/ 4999839 w 12178748"/>
              <a:gd name="connsiteY63" fmla="*/ 63597 h 1098211"/>
              <a:gd name="connsiteX64" fmla="*/ 5026809 w 12178748"/>
              <a:gd name="connsiteY64" fmla="*/ 153498 h 1098211"/>
              <a:gd name="connsiteX65" fmla="*/ 5107719 w 12178748"/>
              <a:gd name="connsiteY65" fmla="*/ 180468 h 1098211"/>
              <a:gd name="connsiteX66" fmla="*/ 5206610 w 12178748"/>
              <a:gd name="connsiteY66" fmla="*/ 387242 h 1098211"/>
              <a:gd name="connsiteX67" fmla="*/ 5332470 w 12178748"/>
              <a:gd name="connsiteY67" fmla="*/ 396232 h 1098211"/>
              <a:gd name="connsiteX68" fmla="*/ 5539239 w 12178748"/>
              <a:gd name="connsiteY68" fmla="*/ 324311 h 1098211"/>
              <a:gd name="connsiteX69" fmla="*/ 5737019 w 12178748"/>
              <a:gd name="connsiteY69" fmla="*/ 315321 h 1098211"/>
              <a:gd name="connsiteX70" fmla="*/ 6159548 w 12178748"/>
              <a:gd name="connsiteY70" fmla="*/ 198449 h 1098211"/>
              <a:gd name="connsiteX71" fmla="*/ 6698948 w 12178748"/>
              <a:gd name="connsiteY71" fmla="*/ 45616 h 1098211"/>
              <a:gd name="connsiteX72" fmla="*/ 7004607 w 12178748"/>
              <a:gd name="connsiteY72" fmla="*/ 189459 h 1098211"/>
              <a:gd name="connsiteX73" fmla="*/ 6959657 w 12178748"/>
              <a:gd name="connsiteY73" fmla="*/ 279360 h 1098211"/>
              <a:gd name="connsiteX74" fmla="*/ 7085517 w 12178748"/>
              <a:gd name="connsiteY74" fmla="*/ 495124 h 1098211"/>
              <a:gd name="connsiteX75" fmla="*/ 6465208 w 12178748"/>
              <a:gd name="connsiteY75" fmla="*/ 917661 h 1098211"/>
              <a:gd name="connsiteX76" fmla="*/ 6456218 w 12178748"/>
              <a:gd name="connsiteY76" fmla="*/ 899681 h 1098211"/>
              <a:gd name="connsiteX77" fmla="*/ 6195508 w 12178748"/>
              <a:gd name="connsiteY77" fmla="*/ 1061503 h 1098211"/>
              <a:gd name="connsiteX78" fmla="*/ 2824262 w 12178748"/>
              <a:gd name="connsiteY78" fmla="*/ 962612 h 1098211"/>
              <a:gd name="connsiteX79" fmla="*/ 2707392 w 12178748"/>
              <a:gd name="connsiteY79" fmla="*/ 531084 h 1098211"/>
              <a:gd name="connsiteX80" fmla="*/ 3013052 w 12178748"/>
              <a:gd name="connsiteY80" fmla="*/ 710887 h 1098211"/>
              <a:gd name="connsiteX81" fmla="*/ 3022042 w 12178748"/>
              <a:gd name="connsiteY81" fmla="*/ 611996 h 1098211"/>
              <a:gd name="connsiteX82" fmla="*/ 3174872 w 12178748"/>
              <a:gd name="connsiteY82" fmla="*/ 656946 h 1098211"/>
              <a:gd name="connsiteX83" fmla="*/ 3183862 w 12178748"/>
              <a:gd name="connsiteY83" fmla="*/ 611996 h 1098211"/>
              <a:gd name="connsiteX84" fmla="*/ 3264772 w 12178748"/>
              <a:gd name="connsiteY84" fmla="*/ 620986 h 1098211"/>
              <a:gd name="connsiteX85" fmla="*/ 3471541 w 12178748"/>
              <a:gd name="connsiteY85" fmla="*/ 522094 h 1098211"/>
              <a:gd name="connsiteX86" fmla="*/ 3543461 w 12178748"/>
              <a:gd name="connsiteY86" fmla="*/ 306331 h 1098211"/>
              <a:gd name="connsiteX87" fmla="*/ 3822151 w 12178748"/>
              <a:gd name="connsiteY87" fmla="*/ 432193 h 1098211"/>
              <a:gd name="connsiteX88" fmla="*/ 3849121 w 12178748"/>
              <a:gd name="connsiteY88" fmla="*/ 351281 h 1098211"/>
              <a:gd name="connsiteX89" fmla="*/ 4100841 w 12178748"/>
              <a:gd name="connsiteY89" fmla="*/ 486134 h 1098211"/>
              <a:gd name="connsiteX90" fmla="*/ 4370540 w 12178748"/>
              <a:gd name="connsiteY90" fmla="*/ 486134 h 1098211"/>
              <a:gd name="connsiteX91" fmla="*/ 4523370 w 12178748"/>
              <a:gd name="connsiteY91" fmla="*/ 405222 h 1098211"/>
              <a:gd name="connsiteX92" fmla="*/ 4812876 w 12178748"/>
              <a:gd name="connsiteY92" fmla="*/ 666 h 1098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2178748" h="1098211">
                <a:moveTo>
                  <a:pt x="1676581" y="197355"/>
                </a:moveTo>
                <a:cubicBezTo>
                  <a:pt x="1714029" y="200686"/>
                  <a:pt x="1753974" y="224480"/>
                  <a:pt x="1792016" y="275876"/>
                </a:cubicBezTo>
                <a:cubicBezTo>
                  <a:pt x="1807233" y="306333"/>
                  <a:pt x="1792016" y="344404"/>
                  <a:pt x="1807233" y="367247"/>
                </a:cubicBezTo>
                <a:cubicBezTo>
                  <a:pt x="1822451" y="390089"/>
                  <a:pt x="1852885" y="382475"/>
                  <a:pt x="1860493" y="397703"/>
                </a:cubicBezTo>
                <a:cubicBezTo>
                  <a:pt x="1883319" y="451003"/>
                  <a:pt x="1898536" y="519531"/>
                  <a:pt x="1913753" y="572830"/>
                </a:cubicBezTo>
                <a:cubicBezTo>
                  <a:pt x="1928970" y="504302"/>
                  <a:pt x="1974621" y="519531"/>
                  <a:pt x="1982229" y="595673"/>
                </a:cubicBezTo>
                <a:cubicBezTo>
                  <a:pt x="1982229" y="519531"/>
                  <a:pt x="2065923" y="481460"/>
                  <a:pt x="2081140" y="549988"/>
                </a:cubicBezTo>
                <a:cubicBezTo>
                  <a:pt x="2088748" y="481460"/>
                  <a:pt x="2164833" y="466231"/>
                  <a:pt x="2164833" y="557602"/>
                </a:cubicBezTo>
                <a:cubicBezTo>
                  <a:pt x="2195267" y="473846"/>
                  <a:pt x="2370263" y="313947"/>
                  <a:pt x="2347438" y="504302"/>
                </a:cubicBezTo>
                <a:cubicBezTo>
                  <a:pt x="2377872" y="428160"/>
                  <a:pt x="2491999" y="428160"/>
                  <a:pt x="2545259" y="443389"/>
                </a:cubicBezTo>
                <a:cubicBezTo>
                  <a:pt x="2590910" y="451003"/>
                  <a:pt x="2651778" y="466231"/>
                  <a:pt x="2651778" y="557602"/>
                </a:cubicBezTo>
                <a:cubicBezTo>
                  <a:pt x="2651778" y="580445"/>
                  <a:pt x="2644170" y="595673"/>
                  <a:pt x="2636561" y="610901"/>
                </a:cubicBezTo>
                <a:cubicBezTo>
                  <a:pt x="2674604" y="588059"/>
                  <a:pt x="2682212" y="709886"/>
                  <a:pt x="2674604" y="755572"/>
                </a:cubicBezTo>
                <a:cubicBezTo>
                  <a:pt x="2659387" y="854556"/>
                  <a:pt x="2537650" y="968770"/>
                  <a:pt x="2469174" y="1006841"/>
                </a:cubicBezTo>
                <a:cubicBezTo>
                  <a:pt x="2469174" y="1006841"/>
                  <a:pt x="2469174" y="999226"/>
                  <a:pt x="2469174" y="999226"/>
                </a:cubicBezTo>
                <a:cubicBezTo>
                  <a:pt x="2461566" y="1060140"/>
                  <a:pt x="2415915" y="1075369"/>
                  <a:pt x="2377872" y="1098211"/>
                </a:cubicBezTo>
                <a:cubicBezTo>
                  <a:pt x="2377872" y="1098211"/>
                  <a:pt x="2377872" y="1098211"/>
                  <a:pt x="102927" y="999226"/>
                </a:cubicBezTo>
                <a:cubicBezTo>
                  <a:pt x="104829" y="991612"/>
                  <a:pt x="80577" y="957824"/>
                  <a:pt x="45507" y="910236"/>
                </a:cubicBezTo>
                <a:lnTo>
                  <a:pt x="0" y="848179"/>
                </a:lnTo>
                <a:lnTo>
                  <a:pt x="0" y="469281"/>
                </a:lnTo>
                <a:lnTo>
                  <a:pt x="20363" y="480464"/>
                </a:lnTo>
                <a:cubicBezTo>
                  <a:pt x="117550" y="545229"/>
                  <a:pt x="213251" y="659442"/>
                  <a:pt x="270315" y="702272"/>
                </a:cubicBezTo>
                <a:cubicBezTo>
                  <a:pt x="262706" y="671815"/>
                  <a:pt x="277923" y="633744"/>
                  <a:pt x="270315" y="595673"/>
                </a:cubicBezTo>
                <a:cubicBezTo>
                  <a:pt x="315966" y="633744"/>
                  <a:pt x="384442" y="641358"/>
                  <a:pt x="445310" y="656587"/>
                </a:cubicBezTo>
                <a:cubicBezTo>
                  <a:pt x="452919" y="656587"/>
                  <a:pt x="437702" y="626130"/>
                  <a:pt x="445310" y="610901"/>
                </a:cubicBezTo>
                <a:cubicBezTo>
                  <a:pt x="468136" y="618516"/>
                  <a:pt x="513787" y="626130"/>
                  <a:pt x="529004" y="626130"/>
                </a:cubicBezTo>
                <a:cubicBezTo>
                  <a:pt x="354008" y="359632"/>
                  <a:pt x="643132" y="329176"/>
                  <a:pt x="719217" y="542374"/>
                </a:cubicBezTo>
                <a:cubicBezTo>
                  <a:pt x="696391" y="451003"/>
                  <a:pt x="643132" y="329176"/>
                  <a:pt x="749651" y="306333"/>
                </a:cubicBezTo>
                <a:cubicBezTo>
                  <a:pt x="856170" y="283490"/>
                  <a:pt x="955080" y="405318"/>
                  <a:pt x="1015948" y="481460"/>
                </a:cubicBezTo>
                <a:cubicBezTo>
                  <a:pt x="1008340" y="451003"/>
                  <a:pt x="1023557" y="428160"/>
                  <a:pt x="1023557" y="405318"/>
                </a:cubicBezTo>
                <a:cubicBezTo>
                  <a:pt x="1137685" y="397703"/>
                  <a:pt x="1152902" y="534759"/>
                  <a:pt x="1244204" y="572830"/>
                </a:cubicBezTo>
                <a:cubicBezTo>
                  <a:pt x="1297463" y="595673"/>
                  <a:pt x="1358331" y="534759"/>
                  <a:pt x="1434417" y="588059"/>
                </a:cubicBezTo>
                <a:cubicBezTo>
                  <a:pt x="1327897" y="466231"/>
                  <a:pt x="1457242" y="435775"/>
                  <a:pt x="1525719" y="527145"/>
                </a:cubicBezTo>
                <a:cubicBezTo>
                  <a:pt x="1474361" y="361536"/>
                  <a:pt x="1564237" y="187361"/>
                  <a:pt x="1676581" y="197355"/>
                </a:cubicBezTo>
                <a:close/>
                <a:moveTo>
                  <a:pt x="9541156" y="3897"/>
                </a:moveTo>
                <a:cubicBezTo>
                  <a:pt x="9568986" y="4849"/>
                  <a:pt x="9597531" y="8183"/>
                  <a:pt x="9624172" y="11992"/>
                </a:cubicBezTo>
                <a:cubicBezTo>
                  <a:pt x="9753573" y="27230"/>
                  <a:pt x="9974316" y="72945"/>
                  <a:pt x="10042822" y="171992"/>
                </a:cubicBezTo>
                <a:cubicBezTo>
                  <a:pt x="9997151" y="-64198"/>
                  <a:pt x="10324459" y="194849"/>
                  <a:pt x="10362518" y="301515"/>
                </a:cubicBezTo>
                <a:cubicBezTo>
                  <a:pt x="10370130" y="194849"/>
                  <a:pt x="10499531" y="232944"/>
                  <a:pt x="10522366" y="316753"/>
                </a:cubicBezTo>
                <a:cubicBezTo>
                  <a:pt x="10537590" y="248182"/>
                  <a:pt x="10674602" y="309134"/>
                  <a:pt x="10674602" y="392944"/>
                </a:cubicBezTo>
                <a:cubicBezTo>
                  <a:pt x="10682214" y="316753"/>
                  <a:pt x="10750720" y="316753"/>
                  <a:pt x="10773556" y="385324"/>
                </a:cubicBezTo>
                <a:cubicBezTo>
                  <a:pt x="10796391" y="331991"/>
                  <a:pt x="10819227" y="271039"/>
                  <a:pt x="10857286" y="225325"/>
                </a:cubicBezTo>
                <a:cubicBezTo>
                  <a:pt x="10864898" y="210087"/>
                  <a:pt x="10910568" y="225325"/>
                  <a:pt x="10933404" y="202468"/>
                </a:cubicBezTo>
                <a:cubicBezTo>
                  <a:pt x="10948628" y="187230"/>
                  <a:pt x="10933404" y="149135"/>
                  <a:pt x="10956239" y="126278"/>
                </a:cubicBezTo>
                <a:cubicBezTo>
                  <a:pt x="11154146" y="-26103"/>
                  <a:pt x="11374889" y="255801"/>
                  <a:pt x="11306383" y="438658"/>
                </a:cubicBezTo>
                <a:cubicBezTo>
                  <a:pt x="11382501" y="377705"/>
                  <a:pt x="11534737" y="431039"/>
                  <a:pt x="11420560" y="522467"/>
                </a:cubicBezTo>
                <a:cubicBezTo>
                  <a:pt x="11496678" y="484372"/>
                  <a:pt x="11565184" y="552943"/>
                  <a:pt x="11626079" y="537705"/>
                </a:cubicBezTo>
                <a:cubicBezTo>
                  <a:pt x="11717420" y="522467"/>
                  <a:pt x="11725032" y="415801"/>
                  <a:pt x="11839209" y="438658"/>
                </a:cubicBezTo>
                <a:cubicBezTo>
                  <a:pt x="11839209" y="461515"/>
                  <a:pt x="11854433" y="484372"/>
                  <a:pt x="11854433" y="507229"/>
                </a:cubicBezTo>
                <a:cubicBezTo>
                  <a:pt x="11907716" y="453896"/>
                  <a:pt x="11983834" y="377705"/>
                  <a:pt x="12082787" y="415801"/>
                </a:cubicBezTo>
                <a:cubicBezTo>
                  <a:pt x="12174129" y="453896"/>
                  <a:pt x="12136070" y="537705"/>
                  <a:pt x="12120846" y="606276"/>
                </a:cubicBezTo>
                <a:cubicBezTo>
                  <a:pt x="12126555" y="587229"/>
                  <a:pt x="12134999" y="571753"/>
                  <a:pt x="12145183" y="559580"/>
                </a:cubicBezTo>
                <a:lnTo>
                  <a:pt x="12178748" y="533639"/>
                </a:lnTo>
                <a:lnTo>
                  <a:pt x="12178748" y="998299"/>
                </a:lnTo>
                <a:lnTo>
                  <a:pt x="11726043" y="977465"/>
                </a:lnTo>
                <a:cubicBezTo>
                  <a:pt x="9951480" y="895799"/>
                  <a:pt x="9951480" y="895799"/>
                  <a:pt x="9951480" y="895799"/>
                </a:cubicBezTo>
                <a:cubicBezTo>
                  <a:pt x="9875362" y="857704"/>
                  <a:pt x="9776409" y="834847"/>
                  <a:pt x="9761185" y="751037"/>
                </a:cubicBezTo>
                <a:cubicBezTo>
                  <a:pt x="9761185" y="758657"/>
                  <a:pt x="9761185" y="758657"/>
                  <a:pt x="9753573" y="766276"/>
                </a:cubicBezTo>
                <a:cubicBezTo>
                  <a:pt x="9608949" y="697704"/>
                  <a:pt x="9327312" y="514848"/>
                  <a:pt x="9296864" y="362467"/>
                </a:cubicBezTo>
                <a:cubicBezTo>
                  <a:pt x="9274029" y="301515"/>
                  <a:pt x="9319700" y="149135"/>
                  <a:pt x="9411042" y="194849"/>
                </a:cubicBezTo>
                <a:cubicBezTo>
                  <a:pt x="9388206" y="171992"/>
                  <a:pt x="9380594" y="141516"/>
                  <a:pt x="9380594" y="111040"/>
                </a:cubicBezTo>
                <a:cubicBezTo>
                  <a:pt x="9380594" y="19611"/>
                  <a:pt x="9457664" y="1040"/>
                  <a:pt x="9541156" y="3897"/>
                </a:cubicBezTo>
                <a:close/>
                <a:moveTo>
                  <a:pt x="4812876" y="666"/>
                </a:moveTo>
                <a:cubicBezTo>
                  <a:pt x="4874541" y="-3829"/>
                  <a:pt x="4939157" y="14151"/>
                  <a:pt x="4999839" y="63597"/>
                </a:cubicBezTo>
                <a:cubicBezTo>
                  <a:pt x="5026809" y="90567"/>
                  <a:pt x="4999839" y="135518"/>
                  <a:pt x="5026809" y="153498"/>
                </a:cubicBezTo>
                <a:cubicBezTo>
                  <a:pt x="5044790" y="180468"/>
                  <a:pt x="5107719" y="171478"/>
                  <a:pt x="5107719" y="180468"/>
                </a:cubicBezTo>
                <a:cubicBezTo>
                  <a:pt x="5152669" y="243400"/>
                  <a:pt x="5179640" y="315321"/>
                  <a:pt x="5206610" y="387242"/>
                </a:cubicBezTo>
                <a:cubicBezTo>
                  <a:pt x="5242569" y="297340"/>
                  <a:pt x="5332470" y="306331"/>
                  <a:pt x="5332470" y="396232"/>
                </a:cubicBezTo>
                <a:cubicBezTo>
                  <a:pt x="5341460" y="306331"/>
                  <a:pt x="5521259" y="234409"/>
                  <a:pt x="5539239" y="324311"/>
                </a:cubicBezTo>
                <a:cubicBezTo>
                  <a:pt x="5575199" y="225419"/>
                  <a:pt x="5737019" y="189459"/>
                  <a:pt x="5737019" y="315321"/>
                </a:cubicBezTo>
                <a:cubicBezTo>
                  <a:pt x="5790959" y="198449"/>
                  <a:pt x="6240458" y="-80246"/>
                  <a:pt x="6159548" y="198449"/>
                </a:cubicBezTo>
                <a:cubicBezTo>
                  <a:pt x="6249448" y="81577"/>
                  <a:pt x="6546118" y="45616"/>
                  <a:pt x="6698948" y="45616"/>
                </a:cubicBezTo>
                <a:cubicBezTo>
                  <a:pt x="6833798" y="36626"/>
                  <a:pt x="7013597" y="45616"/>
                  <a:pt x="7004607" y="189459"/>
                </a:cubicBezTo>
                <a:cubicBezTo>
                  <a:pt x="7004607" y="216429"/>
                  <a:pt x="6986627" y="252390"/>
                  <a:pt x="6959657" y="279360"/>
                </a:cubicBezTo>
                <a:cubicBezTo>
                  <a:pt x="7076527" y="234409"/>
                  <a:pt x="7121477" y="414212"/>
                  <a:pt x="7085517" y="495124"/>
                </a:cubicBezTo>
                <a:cubicBezTo>
                  <a:pt x="7031577" y="656946"/>
                  <a:pt x="6653998" y="845740"/>
                  <a:pt x="6465208" y="917661"/>
                </a:cubicBezTo>
                <a:cubicBezTo>
                  <a:pt x="6456218" y="917661"/>
                  <a:pt x="6456218" y="908671"/>
                  <a:pt x="6456218" y="899681"/>
                </a:cubicBezTo>
                <a:cubicBezTo>
                  <a:pt x="6429248" y="998572"/>
                  <a:pt x="6303388" y="1016552"/>
                  <a:pt x="6195508" y="1061503"/>
                </a:cubicBezTo>
                <a:cubicBezTo>
                  <a:pt x="6195508" y="1061503"/>
                  <a:pt x="6195508" y="1061503"/>
                  <a:pt x="2824262" y="962612"/>
                </a:cubicBezTo>
                <a:cubicBezTo>
                  <a:pt x="2833252" y="944631"/>
                  <a:pt x="2572542" y="594015"/>
                  <a:pt x="2707392" y="531084"/>
                </a:cubicBezTo>
                <a:cubicBezTo>
                  <a:pt x="2815272" y="468153"/>
                  <a:pt x="2941132" y="647956"/>
                  <a:pt x="3013052" y="710887"/>
                </a:cubicBezTo>
                <a:cubicBezTo>
                  <a:pt x="3013052" y="683917"/>
                  <a:pt x="3031032" y="647956"/>
                  <a:pt x="3022042" y="611996"/>
                </a:cubicBezTo>
                <a:cubicBezTo>
                  <a:pt x="3066992" y="638966"/>
                  <a:pt x="3120932" y="647956"/>
                  <a:pt x="3174872" y="656946"/>
                </a:cubicBezTo>
                <a:cubicBezTo>
                  <a:pt x="3183862" y="647956"/>
                  <a:pt x="3183862" y="620986"/>
                  <a:pt x="3183862" y="611996"/>
                </a:cubicBezTo>
                <a:cubicBezTo>
                  <a:pt x="3201842" y="620986"/>
                  <a:pt x="3255782" y="620986"/>
                  <a:pt x="3264772" y="620986"/>
                </a:cubicBezTo>
                <a:cubicBezTo>
                  <a:pt x="3138912" y="405222"/>
                  <a:pt x="3426591" y="342291"/>
                  <a:pt x="3471541" y="522094"/>
                </a:cubicBezTo>
                <a:cubicBezTo>
                  <a:pt x="3462551" y="441183"/>
                  <a:pt x="3426591" y="342291"/>
                  <a:pt x="3543461" y="306331"/>
                </a:cubicBezTo>
                <a:cubicBezTo>
                  <a:pt x="3669321" y="261380"/>
                  <a:pt x="3759221" y="360272"/>
                  <a:pt x="3822151" y="432193"/>
                </a:cubicBezTo>
                <a:cubicBezTo>
                  <a:pt x="3822151" y="396232"/>
                  <a:pt x="3840131" y="378252"/>
                  <a:pt x="3849121" y="351281"/>
                </a:cubicBezTo>
                <a:cubicBezTo>
                  <a:pt x="3992961" y="333301"/>
                  <a:pt x="3992961" y="459163"/>
                  <a:pt x="4100841" y="486134"/>
                </a:cubicBezTo>
                <a:cubicBezTo>
                  <a:pt x="4181750" y="513104"/>
                  <a:pt x="4271650" y="432193"/>
                  <a:pt x="4370540" y="486134"/>
                </a:cubicBezTo>
                <a:cubicBezTo>
                  <a:pt x="4244682" y="369262"/>
                  <a:pt x="4433470" y="315321"/>
                  <a:pt x="4523370" y="405222"/>
                </a:cubicBezTo>
                <a:cubicBezTo>
                  <a:pt x="4469430" y="229914"/>
                  <a:pt x="4627879" y="14151"/>
                  <a:pt x="4812876" y="666"/>
                </a:cubicBezTo>
                <a:close/>
              </a:path>
            </a:pathLst>
          </a:custGeom>
          <a:solidFill>
            <a:srgbClr val="B29E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2444" name="Group 2443">
            <a:extLst>
              <a:ext uri="{FF2B5EF4-FFF2-40B4-BE49-F238E27FC236}">
                <a16:creationId xmlns:a16="http://schemas.microsoft.com/office/drawing/2014/main" id="{0286E633-B14E-456D-865A-DD411C7E545C}"/>
              </a:ext>
            </a:extLst>
          </p:cNvPr>
          <p:cNvGrpSpPr/>
          <p:nvPr/>
        </p:nvGrpSpPr>
        <p:grpSpPr>
          <a:xfrm>
            <a:off x="5954606" y="4070082"/>
            <a:ext cx="6137082" cy="2406438"/>
            <a:chOff x="4842717" y="3690257"/>
            <a:chExt cx="7244910" cy="2840833"/>
          </a:xfrm>
        </p:grpSpPr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2C32807C-B4A3-4D26-96E9-311E9A7DFF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3906" y="3690257"/>
              <a:ext cx="6392434" cy="2840833"/>
            </a:xfrm>
            <a:custGeom>
              <a:avLst/>
              <a:gdLst>
                <a:gd name="T0" fmla="*/ 0 w 840"/>
                <a:gd name="T1" fmla="*/ 359 h 373"/>
                <a:gd name="T2" fmla="*/ 444 w 840"/>
                <a:gd name="T3" fmla="*/ 39 h 373"/>
                <a:gd name="T4" fmla="*/ 840 w 840"/>
                <a:gd name="T5" fmla="*/ 373 h 373"/>
                <a:gd name="T6" fmla="*/ 0 w 840"/>
                <a:gd name="T7" fmla="*/ 359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0" h="373">
                  <a:moveTo>
                    <a:pt x="0" y="359"/>
                  </a:moveTo>
                  <a:cubicBezTo>
                    <a:pt x="94" y="305"/>
                    <a:pt x="346" y="77"/>
                    <a:pt x="444" y="39"/>
                  </a:cubicBezTo>
                  <a:cubicBezTo>
                    <a:pt x="543" y="0"/>
                    <a:pt x="840" y="373"/>
                    <a:pt x="840" y="373"/>
                  </a:cubicBezTo>
                  <a:lnTo>
                    <a:pt x="0" y="3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1156D7DB-245D-42F4-84AF-A112CD2A5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5282" y="3690257"/>
              <a:ext cx="3691058" cy="2840833"/>
            </a:xfrm>
            <a:custGeom>
              <a:avLst/>
              <a:gdLst>
                <a:gd name="T0" fmla="*/ 39 w 485"/>
                <a:gd name="T1" fmla="*/ 299 h 373"/>
                <a:gd name="T2" fmla="*/ 0 w 485"/>
                <a:gd name="T3" fmla="*/ 365 h 373"/>
                <a:gd name="T4" fmla="*/ 485 w 485"/>
                <a:gd name="T5" fmla="*/ 373 h 373"/>
                <a:gd name="T6" fmla="*/ 89 w 485"/>
                <a:gd name="T7" fmla="*/ 39 h 373"/>
                <a:gd name="T8" fmla="*/ 85 w 485"/>
                <a:gd name="T9" fmla="*/ 41 h 373"/>
                <a:gd name="T10" fmla="*/ 39 w 485"/>
                <a:gd name="T11" fmla="*/ 299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5" h="373">
                  <a:moveTo>
                    <a:pt x="39" y="299"/>
                  </a:moveTo>
                  <a:cubicBezTo>
                    <a:pt x="28" y="322"/>
                    <a:pt x="14" y="344"/>
                    <a:pt x="0" y="365"/>
                  </a:cubicBezTo>
                  <a:cubicBezTo>
                    <a:pt x="485" y="373"/>
                    <a:pt x="485" y="373"/>
                    <a:pt x="485" y="373"/>
                  </a:cubicBezTo>
                  <a:cubicBezTo>
                    <a:pt x="485" y="373"/>
                    <a:pt x="188" y="0"/>
                    <a:pt x="89" y="39"/>
                  </a:cubicBezTo>
                  <a:cubicBezTo>
                    <a:pt x="88" y="39"/>
                    <a:pt x="87" y="40"/>
                    <a:pt x="85" y="41"/>
                  </a:cubicBezTo>
                  <a:cubicBezTo>
                    <a:pt x="96" y="122"/>
                    <a:pt x="82" y="214"/>
                    <a:pt x="39" y="2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E1EDECC4-3089-4EE8-81B7-82455F697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6808" y="4823891"/>
              <a:ext cx="1286584" cy="922202"/>
            </a:xfrm>
            <a:custGeom>
              <a:avLst/>
              <a:gdLst>
                <a:gd name="T0" fmla="*/ 121 w 169"/>
                <a:gd name="T1" fmla="*/ 12 h 121"/>
                <a:gd name="T2" fmla="*/ 83 w 169"/>
                <a:gd name="T3" fmla="*/ 18 h 121"/>
                <a:gd name="T4" fmla="*/ 38 w 169"/>
                <a:gd name="T5" fmla="*/ 64 h 121"/>
                <a:gd name="T6" fmla="*/ 2 w 169"/>
                <a:gd name="T7" fmla="*/ 118 h 121"/>
                <a:gd name="T8" fmla="*/ 0 w 169"/>
                <a:gd name="T9" fmla="*/ 121 h 121"/>
                <a:gd name="T10" fmla="*/ 87 w 169"/>
                <a:gd name="T11" fmla="*/ 57 h 121"/>
                <a:gd name="T12" fmla="*/ 155 w 169"/>
                <a:gd name="T13" fmla="*/ 18 h 121"/>
                <a:gd name="T14" fmla="*/ 169 w 169"/>
                <a:gd name="T15" fmla="*/ 6 h 121"/>
                <a:gd name="T16" fmla="*/ 137 w 169"/>
                <a:gd name="T17" fmla="*/ 11 h 121"/>
                <a:gd name="T18" fmla="*/ 139 w 169"/>
                <a:gd name="T19" fmla="*/ 11 h 121"/>
                <a:gd name="T20" fmla="*/ 146 w 169"/>
                <a:gd name="T21" fmla="*/ 0 h 121"/>
                <a:gd name="T22" fmla="*/ 131 w 169"/>
                <a:gd name="T23" fmla="*/ 12 h 121"/>
                <a:gd name="T24" fmla="*/ 121 w 169"/>
                <a:gd name="T25" fmla="*/ 1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9" h="121">
                  <a:moveTo>
                    <a:pt x="121" y="12"/>
                  </a:moveTo>
                  <a:cubicBezTo>
                    <a:pt x="106" y="12"/>
                    <a:pt x="92" y="28"/>
                    <a:pt x="83" y="18"/>
                  </a:cubicBezTo>
                  <a:cubicBezTo>
                    <a:pt x="66" y="20"/>
                    <a:pt x="48" y="51"/>
                    <a:pt x="38" y="64"/>
                  </a:cubicBezTo>
                  <a:cubicBezTo>
                    <a:pt x="25" y="81"/>
                    <a:pt x="15" y="100"/>
                    <a:pt x="2" y="118"/>
                  </a:cubicBezTo>
                  <a:cubicBezTo>
                    <a:pt x="2" y="119"/>
                    <a:pt x="1" y="120"/>
                    <a:pt x="0" y="121"/>
                  </a:cubicBezTo>
                  <a:cubicBezTo>
                    <a:pt x="28" y="98"/>
                    <a:pt x="56" y="76"/>
                    <a:pt x="87" y="57"/>
                  </a:cubicBezTo>
                  <a:cubicBezTo>
                    <a:pt x="109" y="43"/>
                    <a:pt x="133" y="32"/>
                    <a:pt x="155" y="18"/>
                  </a:cubicBezTo>
                  <a:cubicBezTo>
                    <a:pt x="160" y="14"/>
                    <a:pt x="166" y="11"/>
                    <a:pt x="169" y="6"/>
                  </a:cubicBezTo>
                  <a:cubicBezTo>
                    <a:pt x="152" y="10"/>
                    <a:pt x="148" y="11"/>
                    <a:pt x="137" y="11"/>
                  </a:cubicBezTo>
                  <a:cubicBezTo>
                    <a:pt x="139" y="11"/>
                    <a:pt x="139" y="11"/>
                    <a:pt x="139" y="11"/>
                  </a:cubicBezTo>
                  <a:cubicBezTo>
                    <a:pt x="140" y="7"/>
                    <a:pt x="143" y="4"/>
                    <a:pt x="146" y="0"/>
                  </a:cubicBezTo>
                  <a:cubicBezTo>
                    <a:pt x="141" y="4"/>
                    <a:pt x="136" y="8"/>
                    <a:pt x="131" y="12"/>
                  </a:cubicBezTo>
                  <a:cubicBezTo>
                    <a:pt x="128" y="12"/>
                    <a:pt x="125" y="12"/>
                    <a:pt x="121" y="1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5BF32EF8-2683-4B1C-9BE3-F19D8F5C27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7111" y="5746093"/>
              <a:ext cx="159699" cy="121461"/>
            </a:xfrm>
            <a:custGeom>
              <a:avLst/>
              <a:gdLst>
                <a:gd name="T0" fmla="*/ 14 w 21"/>
                <a:gd name="T1" fmla="*/ 11 h 16"/>
                <a:gd name="T2" fmla="*/ 21 w 21"/>
                <a:gd name="T3" fmla="*/ 0 h 16"/>
                <a:gd name="T4" fmla="*/ 0 w 21"/>
                <a:gd name="T5" fmla="*/ 16 h 16"/>
                <a:gd name="T6" fmla="*/ 14 w 21"/>
                <a:gd name="T7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6">
                  <a:moveTo>
                    <a:pt x="14" y="11"/>
                  </a:moveTo>
                  <a:cubicBezTo>
                    <a:pt x="15" y="7"/>
                    <a:pt x="18" y="3"/>
                    <a:pt x="21" y="0"/>
                  </a:cubicBezTo>
                  <a:cubicBezTo>
                    <a:pt x="14" y="5"/>
                    <a:pt x="7" y="10"/>
                    <a:pt x="0" y="16"/>
                  </a:cubicBezTo>
                  <a:lnTo>
                    <a:pt x="14" y="1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9349247A-353E-467D-B2B1-6CD80E5DA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7949" y="4032147"/>
              <a:ext cx="1171872" cy="791744"/>
            </a:xfrm>
            <a:custGeom>
              <a:avLst/>
              <a:gdLst>
                <a:gd name="T0" fmla="*/ 110 w 154"/>
                <a:gd name="T1" fmla="*/ 5 h 104"/>
                <a:gd name="T2" fmla="*/ 75 w 154"/>
                <a:gd name="T3" fmla="*/ 10 h 104"/>
                <a:gd name="T4" fmla="*/ 34 w 154"/>
                <a:gd name="T5" fmla="*/ 53 h 104"/>
                <a:gd name="T6" fmla="*/ 1 w 154"/>
                <a:gd name="T7" fmla="*/ 102 h 104"/>
                <a:gd name="T8" fmla="*/ 0 w 154"/>
                <a:gd name="T9" fmla="*/ 104 h 104"/>
                <a:gd name="T10" fmla="*/ 79 w 154"/>
                <a:gd name="T11" fmla="*/ 46 h 104"/>
                <a:gd name="T12" fmla="*/ 141 w 154"/>
                <a:gd name="T13" fmla="*/ 10 h 104"/>
                <a:gd name="T14" fmla="*/ 154 w 154"/>
                <a:gd name="T15" fmla="*/ 0 h 104"/>
                <a:gd name="T16" fmla="*/ 110 w 154"/>
                <a:gd name="T17" fmla="*/ 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04">
                  <a:moveTo>
                    <a:pt x="110" y="5"/>
                  </a:moveTo>
                  <a:cubicBezTo>
                    <a:pt x="96" y="5"/>
                    <a:pt x="84" y="20"/>
                    <a:pt x="75" y="10"/>
                  </a:cubicBezTo>
                  <a:cubicBezTo>
                    <a:pt x="60" y="13"/>
                    <a:pt x="43" y="41"/>
                    <a:pt x="34" y="53"/>
                  </a:cubicBezTo>
                  <a:cubicBezTo>
                    <a:pt x="22" y="68"/>
                    <a:pt x="13" y="86"/>
                    <a:pt x="1" y="102"/>
                  </a:cubicBezTo>
                  <a:cubicBezTo>
                    <a:pt x="1" y="103"/>
                    <a:pt x="0" y="104"/>
                    <a:pt x="0" y="104"/>
                  </a:cubicBezTo>
                  <a:cubicBezTo>
                    <a:pt x="25" y="84"/>
                    <a:pt x="51" y="64"/>
                    <a:pt x="79" y="46"/>
                  </a:cubicBezTo>
                  <a:cubicBezTo>
                    <a:pt x="99" y="34"/>
                    <a:pt x="121" y="23"/>
                    <a:pt x="141" y="10"/>
                  </a:cubicBezTo>
                  <a:cubicBezTo>
                    <a:pt x="146" y="7"/>
                    <a:pt x="151" y="4"/>
                    <a:pt x="154" y="0"/>
                  </a:cubicBezTo>
                  <a:cubicBezTo>
                    <a:pt x="132" y="5"/>
                    <a:pt x="134" y="4"/>
                    <a:pt x="110" y="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17BDA0F0-90F7-427A-89B7-8B6C0B37A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8313" y="4466257"/>
              <a:ext cx="1180869" cy="928951"/>
            </a:xfrm>
            <a:custGeom>
              <a:avLst/>
              <a:gdLst>
                <a:gd name="T0" fmla="*/ 123 w 155"/>
                <a:gd name="T1" fmla="*/ 66 h 122"/>
                <a:gd name="T2" fmla="*/ 84 w 155"/>
                <a:gd name="T3" fmla="*/ 20 h 122"/>
                <a:gd name="T4" fmla="*/ 47 w 155"/>
                <a:gd name="T5" fmla="*/ 10 h 122"/>
                <a:gd name="T6" fmla="*/ 0 w 155"/>
                <a:gd name="T7" fmla="*/ 0 h 122"/>
                <a:gd name="T8" fmla="*/ 13 w 155"/>
                <a:gd name="T9" fmla="*/ 12 h 122"/>
                <a:gd name="T10" fmla="*/ 76 w 155"/>
                <a:gd name="T11" fmla="*/ 55 h 122"/>
                <a:gd name="T12" fmla="*/ 155 w 155"/>
                <a:gd name="T13" fmla="*/ 122 h 122"/>
                <a:gd name="T14" fmla="*/ 154 w 155"/>
                <a:gd name="T15" fmla="*/ 119 h 122"/>
                <a:gd name="T16" fmla="*/ 123 w 155"/>
                <a:gd name="T17" fmla="*/ 6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22">
                  <a:moveTo>
                    <a:pt x="123" y="66"/>
                  </a:moveTo>
                  <a:cubicBezTo>
                    <a:pt x="115" y="54"/>
                    <a:pt x="100" y="24"/>
                    <a:pt x="84" y="20"/>
                  </a:cubicBezTo>
                  <a:cubicBezTo>
                    <a:pt x="74" y="28"/>
                    <a:pt x="62" y="12"/>
                    <a:pt x="47" y="10"/>
                  </a:cubicBezTo>
                  <a:cubicBezTo>
                    <a:pt x="21" y="7"/>
                    <a:pt x="24" y="8"/>
                    <a:pt x="0" y="0"/>
                  </a:cubicBezTo>
                  <a:cubicBezTo>
                    <a:pt x="3" y="5"/>
                    <a:pt x="8" y="8"/>
                    <a:pt x="13" y="12"/>
                  </a:cubicBezTo>
                  <a:cubicBezTo>
                    <a:pt x="33" y="27"/>
                    <a:pt x="55" y="40"/>
                    <a:pt x="76" y="55"/>
                  </a:cubicBezTo>
                  <a:cubicBezTo>
                    <a:pt x="105" y="76"/>
                    <a:pt x="130" y="99"/>
                    <a:pt x="155" y="122"/>
                  </a:cubicBezTo>
                  <a:cubicBezTo>
                    <a:pt x="155" y="121"/>
                    <a:pt x="154" y="120"/>
                    <a:pt x="154" y="119"/>
                  </a:cubicBezTo>
                  <a:cubicBezTo>
                    <a:pt x="143" y="102"/>
                    <a:pt x="135" y="84"/>
                    <a:pt x="123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E198EC4C-1A95-4044-BF42-3CB7ADA5A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9182" y="5395206"/>
              <a:ext cx="143953" cy="130458"/>
            </a:xfrm>
            <a:custGeom>
              <a:avLst/>
              <a:gdLst>
                <a:gd name="T0" fmla="*/ 0 w 19"/>
                <a:gd name="T1" fmla="*/ 0 h 17"/>
                <a:gd name="T2" fmla="*/ 6 w 19"/>
                <a:gd name="T3" fmla="*/ 11 h 17"/>
                <a:gd name="T4" fmla="*/ 19 w 19"/>
                <a:gd name="T5" fmla="*/ 17 h 17"/>
                <a:gd name="T6" fmla="*/ 0 w 19"/>
                <a:gd name="T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7">
                  <a:moveTo>
                    <a:pt x="0" y="0"/>
                  </a:moveTo>
                  <a:cubicBezTo>
                    <a:pt x="3" y="4"/>
                    <a:pt x="6" y="7"/>
                    <a:pt x="6" y="11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3" y="11"/>
                    <a:pt x="7" y="6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352995F6-F247-4CAD-808C-DD64D6C064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6159" y="3865700"/>
              <a:ext cx="2330247" cy="1180869"/>
            </a:xfrm>
            <a:custGeom>
              <a:avLst/>
              <a:gdLst>
                <a:gd name="T0" fmla="*/ 58 w 306"/>
                <a:gd name="T1" fmla="*/ 72 h 155"/>
                <a:gd name="T2" fmla="*/ 67 w 306"/>
                <a:gd name="T3" fmla="*/ 73 h 155"/>
                <a:gd name="T4" fmla="*/ 63 w 306"/>
                <a:gd name="T5" fmla="*/ 112 h 155"/>
                <a:gd name="T6" fmla="*/ 60 w 306"/>
                <a:gd name="T7" fmla="*/ 139 h 155"/>
                <a:gd name="T8" fmla="*/ 75 w 306"/>
                <a:gd name="T9" fmla="*/ 119 h 155"/>
                <a:gd name="T10" fmla="*/ 100 w 306"/>
                <a:gd name="T11" fmla="*/ 64 h 155"/>
                <a:gd name="T12" fmla="*/ 131 w 306"/>
                <a:gd name="T13" fmla="*/ 63 h 155"/>
                <a:gd name="T14" fmla="*/ 144 w 306"/>
                <a:gd name="T15" fmla="*/ 72 h 155"/>
                <a:gd name="T16" fmla="*/ 182 w 306"/>
                <a:gd name="T17" fmla="*/ 113 h 155"/>
                <a:gd name="T18" fmla="*/ 201 w 306"/>
                <a:gd name="T19" fmla="*/ 144 h 155"/>
                <a:gd name="T20" fmla="*/ 212 w 306"/>
                <a:gd name="T21" fmla="*/ 143 h 155"/>
                <a:gd name="T22" fmla="*/ 209 w 306"/>
                <a:gd name="T23" fmla="*/ 118 h 155"/>
                <a:gd name="T24" fmla="*/ 191 w 306"/>
                <a:gd name="T25" fmla="*/ 78 h 155"/>
                <a:gd name="T26" fmla="*/ 191 w 306"/>
                <a:gd name="T27" fmla="*/ 60 h 155"/>
                <a:gd name="T28" fmla="*/ 228 w 306"/>
                <a:gd name="T29" fmla="*/ 77 h 155"/>
                <a:gd name="T30" fmla="*/ 248 w 306"/>
                <a:gd name="T31" fmla="*/ 101 h 155"/>
                <a:gd name="T32" fmla="*/ 281 w 306"/>
                <a:gd name="T33" fmla="*/ 120 h 155"/>
                <a:gd name="T34" fmla="*/ 301 w 306"/>
                <a:gd name="T35" fmla="*/ 139 h 155"/>
                <a:gd name="T36" fmla="*/ 282 w 306"/>
                <a:gd name="T37" fmla="*/ 83 h 155"/>
                <a:gd name="T38" fmla="*/ 283 w 306"/>
                <a:gd name="T39" fmla="*/ 82 h 155"/>
                <a:gd name="T40" fmla="*/ 137 w 306"/>
                <a:gd name="T41" fmla="*/ 13 h 155"/>
                <a:gd name="T42" fmla="*/ 119 w 306"/>
                <a:gd name="T43" fmla="*/ 23 h 155"/>
                <a:gd name="T44" fmla="*/ 95 w 306"/>
                <a:gd name="T45" fmla="*/ 24 h 155"/>
                <a:gd name="T46" fmla="*/ 65 w 306"/>
                <a:gd name="T47" fmla="*/ 27 h 155"/>
                <a:gd name="T48" fmla="*/ 17 w 306"/>
                <a:gd name="T49" fmla="*/ 75 h 155"/>
                <a:gd name="T50" fmla="*/ 0 w 306"/>
                <a:gd name="T51" fmla="*/ 101 h 155"/>
                <a:gd name="T52" fmla="*/ 32 w 306"/>
                <a:gd name="T53" fmla="*/ 81 h 155"/>
                <a:gd name="T54" fmla="*/ 58 w 306"/>
                <a:gd name="T55" fmla="*/ 7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6" h="155">
                  <a:moveTo>
                    <a:pt x="58" y="72"/>
                  </a:moveTo>
                  <a:cubicBezTo>
                    <a:pt x="60" y="78"/>
                    <a:pt x="65" y="79"/>
                    <a:pt x="67" y="73"/>
                  </a:cubicBezTo>
                  <a:cubicBezTo>
                    <a:pt x="64" y="85"/>
                    <a:pt x="65" y="100"/>
                    <a:pt x="63" y="112"/>
                  </a:cubicBezTo>
                  <a:cubicBezTo>
                    <a:pt x="62" y="116"/>
                    <a:pt x="56" y="135"/>
                    <a:pt x="60" y="139"/>
                  </a:cubicBezTo>
                  <a:cubicBezTo>
                    <a:pt x="67" y="147"/>
                    <a:pt x="74" y="123"/>
                    <a:pt x="75" y="119"/>
                  </a:cubicBezTo>
                  <a:cubicBezTo>
                    <a:pt x="81" y="102"/>
                    <a:pt x="84" y="76"/>
                    <a:pt x="100" y="64"/>
                  </a:cubicBezTo>
                  <a:cubicBezTo>
                    <a:pt x="104" y="61"/>
                    <a:pt x="122" y="59"/>
                    <a:pt x="131" y="63"/>
                  </a:cubicBezTo>
                  <a:cubicBezTo>
                    <a:pt x="138" y="65"/>
                    <a:pt x="139" y="66"/>
                    <a:pt x="144" y="72"/>
                  </a:cubicBezTo>
                  <a:cubicBezTo>
                    <a:pt x="158" y="85"/>
                    <a:pt x="170" y="98"/>
                    <a:pt x="182" y="113"/>
                  </a:cubicBezTo>
                  <a:cubicBezTo>
                    <a:pt x="187" y="120"/>
                    <a:pt x="194" y="140"/>
                    <a:pt x="201" y="144"/>
                  </a:cubicBezTo>
                  <a:cubicBezTo>
                    <a:pt x="206" y="146"/>
                    <a:pt x="208" y="146"/>
                    <a:pt x="212" y="143"/>
                  </a:cubicBezTo>
                  <a:cubicBezTo>
                    <a:pt x="223" y="136"/>
                    <a:pt x="214" y="127"/>
                    <a:pt x="209" y="118"/>
                  </a:cubicBezTo>
                  <a:cubicBezTo>
                    <a:pt x="200" y="106"/>
                    <a:pt x="193" y="93"/>
                    <a:pt x="191" y="78"/>
                  </a:cubicBezTo>
                  <a:cubicBezTo>
                    <a:pt x="191" y="72"/>
                    <a:pt x="192" y="65"/>
                    <a:pt x="191" y="60"/>
                  </a:cubicBezTo>
                  <a:cubicBezTo>
                    <a:pt x="203" y="65"/>
                    <a:pt x="217" y="69"/>
                    <a:pt x="228" y="77"/>
                  </a:cubicBezTo>
                  <a:cubicBezTo>
                    <a:pt x="238" y="84"/>
                    <a:pt x="241" y="91"/>
                    <a:pt x="248" y="101"/>
                  </a:cubicBezTo>
                  <a:cubicBezTo>
                    <a:pt x="257" y="112"/>
                    <a:pt x="271" y="111"/>
                    <a:pt x="281" y="120"/>
                  </a:cubicBezTo>
                  <a:cubicBezTo>
                    <a:pt x="287" y="124"/>
                    <a:pt x="296" y="155"/>
                    <a:pt x="301" y="139"/>
                  </a:cubicBezTo>
                  <a:cubicBezTo>
                    <a:pt x="306" y="124"/>
                    <a:pt x="264" y="97"/>
                    <a:pt x="282" y="83"/>
                  </a:cubicBezTo>
                  <a:cubicBezTo>
                    <a:pt x="283" y="83"/>
                    <a:pt x="283" y="82"/>
                    <a:pt x="283" y="82"/>
                  </a:cubicBezTo>
                  <a:cubicBezTo>
                    <a:pt x="226" y="35"/>
                    <a:pt x="169" y="0"/>
                    <a:pt x="137" y="13"/>
                  </a:cubicBezTo>
                  <a:cubicBezTo>
                    <a:pt x="131" y="15"/>
                    <a:pt x="126" y="19"/>
                    <a:pt x="119" y="23"/>
                  </a:cubicBezTo>
                  <a:cubicBezTo>
                    <a:pt x="112" y="24"/>
                    <a:pt x="109" y="23"/>
                    <a:pt x="95" y="24"/>
                  </a:cubicBezTo>
                  <a:cubicBezTo>
                    <a:pt x="81" y="24"/>
                    <a:pt x="73" y="36"/>
                    <a:pt x="65" y="27"/>
                  </a:cubicBezTo>
                  <a:cubicBezTo>
                    <a:pt x="49" y="29"/>
                    <a:pt x="26" y="63"/>
                    <a:pt x="17" y="75"/>
                  </a:cubicBezTo>
                  <a:cubicBezTo>
                    <a:pt x="11" y="83"/>
                    <a:pt x="5" y="92"/>
                    <a:pt x="0" y="101"/>
                  </a:cubicBezTo>
                  <a:cubicBezTo>
                    <a:pt x="10" y="93"/>
                    <a:pt x="20" y="86"/>
                    <a:pt x="32" y="81"/>
                  </a:cubicBezTo>
                  <a:cubicBezTo>
                    <a:pt x="39" y="77"/>
                    <a:pt x="50" y="70"/>
                    <a:pt x="58" y="7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BA88FF0E-6856-4260-B465-A8378159A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8389821" y="3865700"/>
              <a:ext cx="1286584" cy="1180869"/>
            </a:xfrm>
            <a:custGeom>
              <a:avLst/>
              <a:gdLst>
                <a:gd name="T0" fmla="*/ 145 w 169"/>
                <a:gd name="T1" fmla="*/ 83 h 155"/>
                <a:gd name="T2" fmla="*/ 146 w 169"/>
                <a:gd name="T3" fmla="*/ 82 h 155"/>
                <a:gd name="T4" fmla="*/ 0 w 169"/>
                <a:gd name="T5" fmla="*/ 13 h 155"/>
                <a:gd name="T6" fmla="*/ 0 w 169"/>
                <a:gd name="T7" fmla="*/ 13 h 155"/>
                <a:gd name="T8" fmla="*/ 5 w 169"/>
                <a:gd name="T9" fmla="*/ 70 h 155"/>
                <a:gd name="T10" fmla="*/ 7 w 169"/>
                <a:gd name="T11" fmla="*/ 72 h 155"/>
                <a:gd name="T12" fmla="*/ 45 w 169"/>
                <a:gd name="T13" fmla="*/ 113 h 155"/>
                <a:gd name="T14" fmla="*/ 64 w 169"/>
                <a:gd name="T15" fmla="*/ 144 h 155"/>
                <a:gd name="T16" fmla="*/ 75 w 169"/>
                <a:gd name="T17" fmla="*/ 143 h 155"/>
                <a:gd name="T18" fmla="*/ 72 w 169"/>
                <a:gd name="T19" fmla="*/ 118 h 155"/>
                <a:gd name="T20" fmla="*/ 54 w 169"/>
                <a:gd name="T21" fmla="*/ 78 h 155"/>
                <a:gd name="T22" fmla="*/ 54 w 169"/>
                <a:gd name="T23" fmla="*/ 60 h 155"/>
                <a:gd name="T24" fmla="*/ 91 w 169"/>
                <a:gd name="T25" fmla="*/ 77 h 155"/>
                <a:gd name="T26" fmla="*/ 111 w 169"/>
                <a:gd name="T27" fmla="*/ 101 h 155"/>
                <a:gd name="T28" fmla="*/ 144 w 169"/>
                <a:gd name="T29" fmla="*/ 120 h 155"/>
                <a:gd name="T30" fmla="*/ 164 w 169"/>
                <a:gd name="T31" fmla="*/ 139 h 155"/>
                <a:gd name="T32" fmla="*/ 145 w 169"/>
                <a:gd name="T33" fmla="*/ 8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9" h="155">
                  <a:moveTo>
                    <a:pt x="145" y="83"/>
                  </a:moveTo>
                  <a:cubicBezTo>
                    <a:pt x="146" y="83"/>
                    <a:pt x="146" y="82"/>
                    <a:pt x="146" y="82"/>
                  </a:cubicBezTo>
                  <a:cubicBezTo>
                    <a:pt x="89" y="35"/>
                    <a:pt x="32" y="0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3" y="31"/>
                    <a:pt x="5" y="50"/>
                    <a:pt x="5" y="70"/>
                  </a:cubicBezTo>
                  <a:cubicBezTo>
                    <a:pt x="6" y="71"/>
                    <a:pt x="7" y="71"/>
                    <a:pt x="7" y="72"/>
                  </a:cubicBezTo>
                  <a:cubicBezTo>
                    <a:pt x="21" y="85"/>
                    <a:pt x="33" y="98"/>
                    <a:pt x="45" y="113"/>
                  </a:cubicBezTo>
                  <a:cubicBezTo>
                    <a:pt x="50" y="120"/>
                    <a:pt x="57" y="140"/>
                    <a:pt x="64" y="144"/>
                  </a:cubicBezTo>
                  <a:cubicBezTo>
                    <a:pt x="69" y="146"/>
                    <a:pt x="71" y="146"/>
                    <a:pt x="75" y="143"/>
                  </a:cubicBezTo>
                  <a:cubicBezTo>
                    <a:pt x="86" y="136"/>
                    <a:pt x="77" y="127"/>
                    <a:pt x="72" y="118"/>
                  </a:cubicBezTo>
                  <a:cubicBezTo>
                    <a:pt x="63" y="106"/>
                    <a:pt x="56" y="93"/>
                    <a:pt x="54" y="78"/>
                  </a:cubicBezTo>
                  <a:cubicBezTo>
                    <a:pt x="54" y="72"/>
                    <a:pt x="55" y="65"/>
                    <a:pt x="54" y="60"/>
                  </a:cubicBezTo>
                  <a:cubicBezTo>
                    <a:pt x="66" y="65"/>
                    <a:pt x="80" y="69"/>
                    <a:pt x="91" y="77"/>
                  </a:cubicBezTo>
                  <a:cubicBezTo>
                    <a:pt x="101" y="84"/>
                    <a:pt x="104" y="91"/>
                    <a:pt x="111" y="101"/>
                  </a:cubicBezTo>
                  <a:cubicBezTo>
                    <a:pt x="120" y="112"/>
                    <a:pt x="134" y="111"/>
                    <a:pt x="144" y="120"/>
                  </a:cubicBezTo>
                  <a:cubicBezTo>
                    <a:pt x="150" y="124"/>
                    <a:pt x="159" y="155"/>
                    <a:pt x="164" y="139"/>
                  </a:cubicBezTo>
                  <a:cubicBezTo>
                    <a:pt x="169" y="124"/>
                    <a:pt x="127" y="97"/>
                    <a:pt x="145" y="83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6C78AA4C-6400-4103-825A-ACF100B19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5584" y="4443764"/>
              <a:ext cx="335142" cy="778249"/>
            </a:xfrm>
            <a:custGeom>
              <a:avLst/>
              <a:gdLst>
                <a:gd name="T0" fmla="*/ 42 w 44"/>
                <a:gd name="T1" fmla="*/ 1 h 102"/>
                <a:gd name="T2" fmla="*/ 28 w 44"/>
                <a:gd name="T3" fmla="*/ 18 h 102"/>
                <a:gd name="T4" fmla="*/ 9 w 44"/>
                <a:gd name="T5" fmla="*/ 71 h 102"/>
                <a:gd name="T6" fmla="*/ 5 w 44"/>
                <a:gd name="T7" fmla="*/ 101 h 102"/>
                <a:gd name="T8" fmla="*/ 17 w 44"/>
                <a:gd name="T9" fmla="*/ 93 h 102"/>
                <a:gd name="T10" fmla="*/ 28 w 44"/>
                <a:gd name="T11" fmla="*/ 83 h 102"/>
                <a:gd name="T12" fmla="*/ 28 w 44"/>
                <a:gd name="T13" fmla="*/ 85 h 102"/>
                <a:gd name="T14" fmla="*/ 28 w 44"/>
                <a:gd name="T15" fmla="*/ 84 h 102"/>
                <a:gd name="T16" fmla="*/ 37 w 44"/>
                <a:gd name="T17" fmla="*/ 55 h 102"/>
                <a:gd name="T18" fmla="*/ 40 w 44"/>
                <a:gd name="T19" fmla="*/ 34 h 102"/>
                <a:gd name="T20" fmla="*/ 42 w 44"/>
                <a:gd name="T21" fmla="*/ 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102">
                  <a:moveTo>
                    <a:pt x="42" y="1"/>
                  </a:moveTo>
                  <a:cubicBezTo>
                    <a:pt x="35" y="0"/>
                    <a:pt x="30" y="13"/>
                    <a:pt x="28" y="18"/>
                  </a:cubicBezTo>
                  <a:cubicBezTo>
                    <a:pt x="21" y="35"/>
                    <a:pt x="14" y="53"/>
                    <a:pt x="9" y="71"/>
                  </a:cubicBezTo>
                  <a:cubicBezTo>
                    <a:pt x="9" y="74"/>
                    <a:pt x="0" y="99"/>
                    <a:pt x="5" y="101"/>
                  </a:cubicBezTo>
                  <a:cubicBezTo>
                    <a:pt x="8" y="102"/>
                    <a:pt x="15" y="94"/>
                    <a:pt x="17" y="93"/>
                  </a:cubicBezTo>
                  <a:cubicBezTo>
                    <a:pt x="20" y="90"/>
                    <a:pt x="27" y="87"/>
                    <a:pt x="28" y="83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28" y="85"/>
                    <a:pt x="28" y="85"/>
                    <a:pt x="28" y="84"/>
                  </a:cubicBezTo>
                  <a:cubicBezTo>
                    <a:pt x="30" y="74"/>
                    <a:pt x="33" y="65"/>
                    <a:pt x="37" y="55"/>
                  </a:cubicBezTo>
                  <a:cubicBezTo>
                    <a:pt x="39" y="48"/>
                    <a:pt x="39" y="41"/>
                    <a:pt x="40" y="34"/>
                  </a:cubicBezTo>
                  <a:cubicBezTo>
                    <a:pt x="42" y="23"/>
                    <a:pt x="44" y="11"/>
                    <a:pt x="42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F3EA7559-01AA-42F0-976D-36E2AF7C35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5236" y="4520240"/>
              <a:ext cx="443108" cy="740012"/>
            </a:xfrm>
            <a:custGeom>
              <a:avLst/>
              <a:gdLst>
                <a:gd name="T0" fmla="*/ 4 w 58"/>
                <a:gd name="T1" fmla="*/ 0 h 97"/>
                <a:gd name="T2" fmla="*/ 8 w 58"/>
                <a:gd name="T3" fmla="*/ 22 h 97"/>
                <a:gd name="T4" fmla="*/ 34 w 58"/>
                <a:gd name="T5" fmla="*/ 72 h 97"/>
                <a:gd name="T6" fmla="*/ 54 w 58"/>
                <a:gd name="T7" fmla="*/ 95 h 97"/>
                <a:gd name="T8" fmla="*/ 55 w 58"/>
                <a:gd name="T9" fmla="*/ 81 h 97"/>
                <a:gd name="T10" fmla="*/ 56 w 58"/>
                <a:gd name="T11" fmla="*/ 66 h 97"/>
                <a:gd name="T12" fmla="*/ 57 w 58"/>
                <a:gd name="T13" fmla="*/ 67 h 97"/>
                <a:gd name="T14" fmla="*/ 57 w 58"/>
                <a:gd name="T15" fmla="*/ 67 h 97"/>
                <a:gd name="T16" fmla="*/ 41 w 58"/>
                <a:gd name="T17" fmla="*/ 41 h 97"/>
                <a:gd name="T18" fmla="*/ 28 w 58"/>
                <a:gd name="T19" fmla="*/ 24 h 97"/>
                <a:gd name="T20" fmla="*/ 4 w 58"/>
                <a:gd name="T2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97">
                  <a:moveTo>
                    <a:pt x="4" y="0"/>
                  </a:moveTo>
                  <a:cubicBezTo>
                    <a:pt x="0" y="4"/>
                    <a:pt x="6" y="18"/>
                    <a:pt x="8" y="22"/>
                  </a:cubicBezTo>
                  <a:cubicBezTo>
                    <a:pt x="16" y="39"/>
                    <a:pt x="24" y="56"/>
                    <a:pt x="34" y="72"/>
                  </a:cubicBezTo>
                  <a:cubicBezTo>
                    <a:pt x="36" y="75"/>
                    <a:pt x="49" y="97"/>
                    <a:pt x="54" y="95"/>
                  </a:cubicBezTo>
                  <a:cubicBezTo>
                    <a:pt x="56" y="94"/>
                    <a:pt x="55" y="83"/>
                    <a:pt x="55" y="81"/>
                  </a:cubicBezTo>
                  <a:cubicBezTo>
                    <a:pt x="56" y="77"/>
                    <a:pt x="58" y="70"/>
                    <a:pt x="56" y="66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1" y="59"/>
                    <a:pt x="46" y="50"/>
                    <a:pt x="41" y="41"/>
                  </a:cubicBezTo>
                  <a:cubicBezTo>
                    <a:pt x="37" y="34"/>
                    <a:pt x="32" y="30"/>
                    <a:pt x="28" y="24"/>
                  </a:cubicBezTo>
                  <a:cubicBezTo>
                    <a:pt x="21" y="15"/>
                    <a:pt x="14" y="6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B6A85C41-F810-4061-8ED6-E4E3BDA88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7503" y="5266998"/>
              <a:ext cx="569067" cy="973936"/>
            </a:xfrm>
            <a:custGeom>
              <a:avLst/>
              <a:gdLst>
                <a:gd name="T0" fmla="*/ 68 w 75"/>
                <a:gd name="T1" fmla="*/ 31 h 128"/>
                <a:gd name="T2" fmla="*/ 61 w 75"/>
                <a:gd name="T3" fmla="*/ 23 h 128"/>
                <a:gd name="T4" fmla="*/ 60 w 75"/>
                <a:gd name="T5" fmla="*/ 6 h 128"/>
                <a:gd name="T6" fmla="*/ 51 w 75"/>
                <a:gd name="T7" fmla="*/ 2 h 128"/>
                <a:gd name="T8" fmla="*/ 44 w 75"/>
                <a:gd name="T9" fmla="*/ 14 h 128"/>
                <a:gd name="T10" fmla="*/ 30 w 75"/>
                <a:gd name="T11" fmla="*/ 44 h 128"/>
                <a:gd name="T12" fmla="*/ 5 w 75"/>
                <a:gd name="T13" fmla="*/ 103 h 128"/>
                <a:gd name="T14" fmla="*/ 1 w 75"/>
                <a:gd name="T15" fmla="*/ 126 h 128"/>
                <a:gd name="T16" fmla="*/ 0 w 75"/>
                <a:gd name="T17" fmla="*/ 128 h 128"/>
                <a:gd name="T18" fmla="*/ 38 w 75"/>
                <a:gd name="T19" fmla="*/ 96 h 128"/>
                <a:gd name="T20" fmla="*/ 46 w 75"/>
                <a:gd name="T21" fmla="*/ 99 h 128"/>
                <a:gd name="T22" fmla="*/ 51 w 75"/>
                <a:gd name="T23" fmla="*/ 101 h 128"/>
                <a:gd name="T24" fmla="*/ 59 w 75"/>
                <a:gd name="T25" fmla="*/ 77 h 128"/>
                <a:gd name="T26" fmla="*/ 69 w 75"/>
                <a:gd name="T27" fmla="*/ 49 h 128"/>
                <a:gd name="T28" fmla="*/ 68 w 75"/>
                <a:gd name="T29" fmla="*/ 3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" h="128">
                  <a:moveTo>
                    <a:pt x="68" y="31"/>
                  </a:moveTo>
                  <a:cubicBezTo>
                    <a:pt x="66" y="28"/>
                    <a:pt x="62" y="28"/>
                    <a:pt x="61" y="23"/>
                  </a:cubicBezTo>
                  <a:cubicBezTo>
                    <a:pt x="59" y="17"/>
                    <a:pt x="63" y="11"/>
                    <a:pt x="60" y="6"/>
                  </a:cubicBezTo>
                  <a:cubicBezTo>
                    <a:pt x="58" y="4"/>
                    <a:pt x="53" y="0"/>
                    <a:pt x="51" y="2"/>
                  </a:cubicBezTo>
                  <a:cubicBezTo>
                    <a:pt x="49" y="3"/>
                    <a:pt x="46" y="12"/>
                    <a:pt x="44" y="14"/>
                  </a:cubicBezTo>
                  <a:cubicBezTo>
                    <a:pt x="39" y="23"/>
                    <a:pt x="34" y="33"/>
                    <a:pt x="30" y="44"/>
                  </a:cubicBezTo>
                  <a:cubicBezTo>
                    <a:pt x="22" y="63"/>
                    <a:pt x="14" y="86"/>
                    <a:pt x="5" y="103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1" y="127"/>
                    <a:pt x="0" y="127"/>
                    <a:pt x="0" y="128"/>
                  </a:cubicBezTo>
                  <a:cubicBezTo>
                    <a:pt x="8" y="110"/>
                    <a:pt x="28" y="90"/>
                    <a:pt x="38" y="96"/>
                  </a:cubicBezTo>
                  <a:cubicBezTo>
                    <a:pt x="41" y="97"/>
                    <a:pt x="43" y="98"/>
                    <a:pt x="46" y="99"/>
                  </a:cubicBezTo>
                  <a:cubicBezTo>
                    <a:pt x="48" y="99"/>
                    <a:pt x="50" y="98"/>
                    <a:pt x="51" y="101"/>
                  </a:cubicBezTo>
                  <a:cubicBezTo>
                    <a:pt x="51" y="93"/>
                    <a:pt x="57" y="86"/>
                    <a:pt x="59" y="77"/>
                  </a:cubicBezTo>
                  <a:cubicBezTo>
                    <a:pt x="62" y="66"/>
                    <a:pt x="64" y="60"/>
                    <a:pt x="69" y="49"/>
                  </a:cubicBezTo>
                  <a:cubicBezTo>
                    <a:pt x="75" y="38"/>
                    <a:pt x="73" y="37"/>
                    <a:pt x="68" y="3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231DDE26-E222-4D21-ADA6-F3B425BA0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2729" y="6371391"/>
              <a:ext cx="105717" cy="53983"/>
            </a:xfrm>
            <a:custGeom>
              <a:avLst/>
              <a:gdLst>
                <a:gd name="T0" fmla="*/ 14 w 14"/>
                <a:gd name="T1" fmla="*/ 0 h 7"/>
                <a:gd name="T2" fmla="*/ 0 w 14"/>
                <a:gd name="T3" fmla="*/ 7 h 7"/>
                <a:gd name="T4" fmla="*/ 14 w 14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7">
                  <a:moveTo>
                    <a:pt x="14" y="0"/>
                  </a:moveTo>
                  <a:cubicBezTo>
                    <a:pt x="9" y="2"/>
                    <a:pt x="4" y="5"/>
                    <a:pt x="0" y="7"/>
                  </a:cubicBezTo>
                  <a:cubicBezTo>
                    <a:pt x="5" y="5"/>
                    <a:pt x="9" y="2"/>
                    <a:pt x="14" y="0"/>
                  </a:cubicBezTo>
                  <a:close/>
                </a:path>
              </a:pathLst>
            </a:custGeom>
            <a:solidFill>
              <a:srgbClr val="6691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BA266FFD-FA15-4725-87E8-975620605B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8444" y="5669617"/>
              <a:ext cx="1970363" cy="746759"/>
            </a:xfrm>
            <a:custGeom>
              <a:avLst/>
              <a:gdLst>
                <a:gd name="T0" fmla="*/ 259 w 259"/>
                <a:gd name="T1" fmla="*/ 0 h 98"/>
                <a:gd name="T2" fmla="*/ 229 w 259"/>
                <a:gd name="T3" fmla="*/ 18 h 98"/>
                <a:gd name="T4" fmla="*/ 191 w 259"/>
                <a:gd name="T5" fmla="*/ 34 h 98"/>
                <a:gd name="T6" fmla="*/ 166 w 259"/>
                <a:gd name="T7" fmla="*/ 35 h 98"/>
                <a:gd name="T8" fmla="*/ 152 w 259"/>
                <a:gd name="T9" fmla="*/ 28 h 98"/>
                <a:gd name="T10" fmla="*/ 83 w 259"/>
                <a:gd name="T11" fmla="*/ 49 h 98"/>
                <a:gd name="T12" fmla="*/ 23 w 259"/>
                <a:gd name="T13" fmla="*/ 81 h 98"/>
                <a:gd name="T14" fmla="*/ 0 w 259"/>
                <a:gd name="T15" fmla="*/ 92 h 98"/>
                <a:gd name="T16" fmla="*/ 69 w 259"/>
                <a:gd name="T17" fmla="*/ 79 h 98"/>
                <a:gd name="T18" fmla="*/ 129 w 259"/>
                <a:gd name="T19" fmla="*/ 84 h 98"/>
                <a:gd name="T20" fmla="*/ 139 w 259"/>
                <a:gd name="T21" fmla="*/ 92 h 98"/>
                <a:gd name="T22" fmla="*/ 156 w 259"/>
                <a:gd name="T23" fmla="*/ 94 h 98"/>
                <a:gd name="T24" fmla="*/ 170 w 259"/>
                <a:gd name="T25" fmla="*/ 95 h 98"/>
                <a:gd name="T26" fmla="*/ 170 w 259"/>
                <a:gd name="T27" fmla="*/ 87 h 98"/>
                <a:gd name="T28" fmla="*/ 189 w 259"/>
                <a:gd name="T29" fmla="*/ 71 h 98"/>
                <a:gd name="T30" fmla="*/ 227 w 259"/>
                <a:gd name="T31" fmla="*/ 40 h 98"/>
                <a:gd name="T32" fmla="*/ 259 w 259"/>
                <a:gd name="T33" fmla="*/ 14 h 98"/>
                <a:gd name="T34" fmla="*/ 243 w 259"/>
                <a:gd name="T35" fmla="*/ 23 h 98"/>
                <a:gd name="T36" fmla="*/ 259 w 259"/>
                <a:gd name="T3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9" h="98">
                  <a:moveTo>
                    <a:pt x="259" y="0"/>
                  </a:moveTo>
                  <a:cubicBezTo>
                    <a:pt x="249" y="0"/>
                    <a:pt x="238" y="12"/>
                    <a:pt x="229" y="18"/>
                  </a:cubicBezTo>
                  <a:cubicBezTo>
                    <a:pt x="218" y="25"/>
                    <a:pt x="204" y="30"/>
                    <a:pt x="191" y="34"/>
                  </a:cubicBezTo>
                  <a:cubicBezTo>
                    <a:pt x="183" y="36"/>
                    <a:pt x="174" y="39"/>
                    <a:pt x="166" y="35"/>
                  </a:cubicBezTo>
                  <a:cubicBezTo>
                    <a:pt x="161" y="33"/>
                    <a:pt x="159" y="29"/>
                    <a:pt x="152" y="28"/>
                  </a:cubicBezTo>
                  <a:cubicBezTo>
                    <a:pt x="130" y="23"/>
                    <a:pt x="103" y="40"/>
                    <a:pt x="83" y="49"/>
                  </a:cubicBezTo>
                  <a:cubicBezTo>
                    <a:pt x="62" y="58"/>
                    <a:pt x="42" y="69"/>
                    <a:pt x="23" y="81"/>
                  </a:cubicBezTo>
                  <a:cubicBezTo>
                    <a:pt x="15" y="85"/>
                    <a:pt x="8" y="88"/>
                    <a:pt x="0" y="92"/>
                  </a:cubicBezTo>
                  <a:cubicBezTo>
                    <a:pt x="21" y="83"/>
                    <a:pt x="49" y="81"/>
                    <a:pt x="69" y="79"/>
                  </a:cubicBezTo>
                  <a:cubicBezTo>
                    <a:pt x="87" y="78"/>
                    <a:pt x="115" y="73"/>
                    <a:pt x="129" y="84"/>
                  </a:cubicBezTo>
                  <a:cubicBezTo>
                    <a:pt x="134" y="87"/>
                    <a:pt x="134" y="90"/>
                    <a:pt x="139" y="92"/>
                  </a:cubicBezTo>
                  <a:cubicBezTo>
                    <a:pt x="145" y="94"/>
                    <a:pt x="150" y="93"/>
                    <a:pt x="156" y="94"/>
                  </a:cubicBezTo>
                  <a:cubicBezTo>
                    <a:pt x="161" y="95"/>
                    <a:pt x="165" y="98"/>
                    <a:pt x="170" y="95"/>
                  </a:cubicBezTo>
                  <a:cubicBezTo>
                    <a:pt x="170" y="87"/>
                    <a:pt x="170" y="87"/>
                    <a:pt x="170" y="87"/>
                  </a:cubicBezTo>
                  <a:cubicBezTo>
                    <a:pt x="177" y="84"/>
                    <a:pt x="184" y="75"/>
                    <a:pt x="189" y="71"/>
                  </a:cubicBezTo>
                  <a:cubicBezTo>
                    <a:pt x="201" y="61"/>
                    <a:pt x="214" y="50"/>
                    <a:pt x="227" y="40"/>
                  </a:cubicBezTo>
                  <a:cubicBezTo>
                    <a:pt x="238" y="32"/>
                    <a:pt x="251" y="25"/>
                    <a:pt x="259" y="14"/>
                  </a:cubicBezTo>
                  <a:cubicBezTo>
                    <a:pt x="254" y="17"/>
                    <a:pt x="248" y="21"/>
                    <a:pt x="243" y="23"/>
                  </a:cubicBezTo>
                  <a:cubicBezTo>
                    <a:pt x="247" y="15"/>
                    <a:pt x="256" y="9"/>
                    <a:pt x="259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7985E834-28EE-4D0C-9720-0C6C508CC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2717" y="5914789"/>
              <a:ext cx="1774677" cy="571315"/>
            </a:xfrm>
            <a:custGeom>
              <a:avLst/>
              <a:gdLst>
                <a:gd name="T0" fmla="*/ 197 w 233"/>
                <a:gd name="T1" fmla="*/ 37 h 75"/>
                <a:gd name="T2" fmla="*/ 177 w 233"/>
                <a:gd name="T3" fmla="*/ 40 h 75"/>
                <a:gd name="T4" fmla="*/ 160 w 233"/>
                <a:gd name="T5" fmla="*/ 37 h 75"/>
                <a:gd name="T6" fmla="*/ 134 w 233"/>
                <a:gd name="T7" fmla="*/ 27 h 75"/>
                <a:gd name="T8" fmla="*/ 106 w 233"/>
                <a:gd name="T9" fmla="*/ 25 h 75"/>
                <a:gd name="T10" fmla="*/ 81 w 233"/>
                <a:gd name="T11" fmla="*/ 22 h 75"/>
                <a:gd name="T12" fmla="*/ 78 w 233"/>
                <a:gd name="T13" fmla="*/ 33 h 75"/>
                <a:gd name="T14" fmla="*/ 66 w 233"/>
                <a:gd name="T15" fmla="*/ 34 h 75"/>
                <a:gd name="T16" fmla="*/ 48 w 233"/>
                <a:gd name="T17" fmla="*/ 33 h 75"/>
                <a:gd name="T18" fmla="*/ 12 w 233"/>
                <a:gd name="T19" fmla="*/ 21 h 75"/>
                <a:gd name="T20" fmla="*/ 46 w 233"/>
                <a:gd name="T21" fmla="*/ 62 h 75"/>
                <a:gd name="T22" fmla="*/ 46 w 233"/>
                <a:gd name="T23" fmla="*/ 62 h 75"/>
                <a:gd name="T24" fmla="*/ 122 w 233"/>
                <a:gd name="T25" fmla="*/ 65 h 75"/>
                <a:gd name="T26" fmla="*/ 182 w 233"/>
                <a:gd name="T27" fmla="*/ 65 h 75"/>
                <a:gd name="T28" fmla="*/ 233 w 233"/>
                <a:gd name="T29" fmla="*/ 55 h 75"/>
                <a:gd name="T30" fmla="*/ 197 w 233"/>
                <a:gd name="T31" fmla="*/ 3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3" h="75">
                  <a:moveTo>
                    <a:pt x="197" y="37"/>
                  </a:moveTo>
                  <a:cubicBezTo>
                    <a:pt x="191" y="37"/>
                    <a:pt x="184" y="40"/>
                    <a:pt x="177" y="40"/>
                  </a:cubicBezTo>
                  <a:cubicBezTo>
                    <a:pt x="171" y="40"/>
                    <a:pt x="167" y="37"/>
                    <a:pt x="160" y="37"/>
                  </a:cubicBezTo>
                  <a:cubicBezTo>
                    <a:pt x="160" y="22"/>
                    <a:pt x="144" y="25"/>
                    <a:pt x="134" y="27"/>
                  </a:cubicBezTo>
                  <a:cubicBezTo>
                    <a:pt x="136" y="7"/>
                    <a:pt x="108" y="9"/>
                    <a:pt x="106" y="25"/>
                  </a:cubicBezTo>
                  <a:cubicBezTo>
                    <a:pt x="98" y="0"/>
                    <a:pt x="72" y="13"/>
                    <a:pt x="81" y="22"/>
                  </a:cubicBezTo>
                  <a:cubicBezTo>
                    <a:pt x="77" y="21"/>
                    <a:pt x="73" y="27"/>
                    <a:pt x="78" y="33"/>
                  </a:cubicBezTo>
                  <a:cubicBezTo>
                    <a:pt x="74" y="33"/>
                    <a:pt x="69" y="34"/>
                    <a:pt x="66" y="34"/>
                  </a:cubicBezTo>
                  <a:cubicBezTo>
                    <a:pt x="65" y="25"/>
                    <a:pt x="50" y="22"/>
                    <a:pt x="48" y="33"/>
                  </a:cubicBezTo>
                  <a:cubicBezTo>
                    <a:pt x="47" y="22"/>
                    <a:pt x="20" y="10"/>
                    <a:pt x="12" y="21"/>
                  </a:cubicBezTo>
                  <a:cubicBezTo>
                    <a:pt x="0" y="34"/>
                    <a:pt x="34" y="61"/>
                    <a:pt x="46" y="62"/>
                  </a:cubicBezTo>
                  <a:cubicBezTo>
                    <a:pt x="46" y="62"/>
                    <a:pt x="46" y="62"/>
                    <a:pt x="46" y="62"/>
                  </a:cubicBezTo>
                  <a:cubicBezTo>
                    <a:pt x="64" y="75"/>
                    <a:pt x="103" y="65"/>
                    <a:pt x="122" y="65"/>
                  </a:cubicBezTo>
                  <a:cubicBezTo>
                    <a:pt x="142" y="65"/>
                    <a:pt x="162" y="66"/>
                    <a:pt x="182" y="65"/>
                  </a:cubicBezTo>
                  <a:cubicBezTo>
                    <a:pt x="194" y="64"/>
                    <a:pt x="226" y="65"/>
                    <a:pt x="233" y="55"/>
                  </a:cubicBezTo>
                  <a:cubicBezTo>
                    <a:pt x="221" y="47"/>
                    <a:pt x="214" y="37"/>
                    <a:pt x="197" y="37"/>
                  </a:cubicBezTo>
                  <a:close/>
                </a:path>
              </a:pathLst>
            </a:custGeom>
            <a:solidFill>
              <a:srgbClr val="CFDA5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5ED0F39D-49D5-4360-882C-38CCBBEA1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1776" y="6355647"/>
              <a:ext cx="130458" cy="53983"/>
            </a:xfrm>
            <a:custGeom>
              <a:avLst/>
              <a:gdLst>
                <a:gd name="T0" fmla="*/ 15 w 17"/>
                <a:gd name="T1" fmla="*/ 3 h 7"/>
                <a:gd name="T2" fmla="*/ 17 w 17"/>
                <a:gd name="T3" fmla="*/ 1 h 7"/>
                <a:gd name="T4" fmla="*/ 0 w 17"/>
                <a:gd name="T5" fmla="*/ 0 h 7"/>
                <a:gd name="T6" fmla="*/ 15 w 17"/>
                <a:gd name="T7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7">
                  <a:moveTo>
                    <a:pt x="15" y="3"/>
                  </a:moveTo>
                  <a:cubicBezTo>
                    <a:pt x="16" y="2"/>
                    <a:pt x="17" y="1"/>
                    <a:pt x="17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7"/>
                    <a:pt x="10" y="7"/>
                    <a:pt x="15" y="3"/>
                  </a:cubicBezTo>
                  <a:close/>
                </a:path>
              </a:pathLst>
            </a:custGeom>
            <a:solidFill>
              <a:srgbClr val="DAE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BBCC92CB-09EA-491B-B967-6886014A8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7492" y="5608888"/>
              <a:ext cx="5000135" cy="899709"/>
            </a:xfrm>
            <a:custGeom>
              <a:avLst/>
              <a:gdLst>
                <a:gd name="T0" fmla="*/ 639 w 657"/>
                <a:gd name="T1" fmla="*/ 101 h 118"/>
                <a:gd name="T2" fmla="*/ 622 w 657"/>
                <a:gd name="T3" fmla="*/ 102 h 118"/>
                <a:gd name="T4" fmla="*/ 610 w 657"/>
                <a:gd name="T5" fmla="*/ 83 h 118"/>
                <a:gd name="T6" fmla="*/ 588 w 657"/>
                <a:gd name="T7" fmla="*/ 81 h 118"/>
                <a:gd name="T8" fmla="*/ 566 w 657"/>
                <a:gd name="T9" fmla="*/ 86 h 118"/>
                <a:gd name="T10" fmla="*/ 544 w 657"/>
                <a:gd name="T11" fmla="*/ 69 h 118"/>
                <a:gd name="T12" fmla="*/ 522 w 657"/>
                <a:gd name="T13" fmla="*/ 79 h 118"/>
                <a:gd name="T14" fmla="*/ 506 w 657"/>
                <a:gd name="T15" fmla="*/ 76 h 118"/>
                <a:gd name="T16" fmla="*/ 506 w 657"/>
                <a:gd name="T17" fmla="*/ 80 h 118"/>
                <a:gd name="T18" fmla="*/ 489 w 657"/>
                <a:gd name="T19" fmla="*/ 82 h 118"/>
                <a:gd name="T20" fmla="*/ 475 w 657"/>
                <a:gd name="T21" fmla="*/ 75 h 118"/>
                <a:gd name="T22" fmla="*/ 446 w 657"/>
                <a:gd name="T23" fmla="*/ 72 h 118"/>
                <a:gd name="T24" fmla="*/ 415 w 657"/>
                <a:gd name="T25" fmla="*/ 81 h 118"/>
                <a:gd name="T26" fmla="*/ 398 w 657"/>
                <a:gd name="T27" fmla="*/ 85 h 118"/>
                <a:gd name="T28" fmla="*/ 378 w 657"/>
                <a:gd name="T29" fmla="*/ 79 h 118"/>
                <a:gd name="T30" fmla="*/ 359 w 657"/>
                <a:gd name="T31" fmla="*/ 76 h 118"/>
                <a:gd name="T32" fmla="*/ 340 w 657"/>
                <a:gd name="T33" fmla="*/ 70 h 118"/>
                <a:gd name="T34" fmla="*/ 325 w 657"/>
                <a:gd name="T35" fmla="*/ 57 h 118"/>
                <a:gd name="T36" fmla="*/ 285 w 657"/>
                <a:gd name="T37" fmla="*/ 2 h 118"/>
                <a:gd name="T38" fmla="*/ 237 w 657"/>
                <a:gd name="T39" fmla="*/ 36 h 118"/>
                <a:gd name="T40" fmla="*/ 194 w 657"/>
                <a:gd name="T41" fmla="*/ 70 h 118"/>
                <a:gd name="T42" fmla="*/ 180 w 657"/>
                <a:gd name="T43" fmla="*/ 77 h 118"/>
                <a:gd name="T44" fmla="*/ 153 w 657"/>
                <a:gd name="T45" fmla="*/ 77 h 118"/>
                <a:gd name="T46" fmla="*/ 134 w 657"/>
                <a:gd name="T47" fmla="*/ 58 h 118"/>
                <a:gd name="T48" fmla="*/ 126 w 657"/>
                <a:gd name="T49" fmla="*/ 34 h 118"/>
                <a:gd name="T50" fmla="*/ 103 w 657"/>
                <a:gd name="T51" fmla="*/ 48 h 118"/>
                <a:gd name="T52" fmla="*/ 83 w 657"/>
                <a:gd name="T53" fmla="*/ 41 h 118"/>
                <a:gd name="T54" fmla="*/ 71 w 657"/>
                <a:gd name="T55" fmla="*/ 66 h 118"/>
                <a:gd name="T56" fmla="*/ 60 w 657"/>
                <a:gd name="T57" fmla="*/ 76 h 118"/>
                <a:gd name="T58" fmla="*/ 46 w 657"/>
                <a:gd name="T59" fmla="*/ 78 h 118"/>
                <a:gd name="T60" fmla="*/ 27 w 657"/>
                <a:gd name="T61" fmla="*/ 78 h 118"/>
                <a:gd name="T62" fmla="*/ 3 w 657"/>
                <a:gd name="T63" fmla="*/ 70 h 118"/>
                <a:gd name="T64" fmla="*/ 3 w 657"/>
                <a:gd name="T65" fmla="*/ 99 h 118"/>
                <a:gd name="T66" fmla="*/ 628 w 657"/>
                <a:gd name="T67" fmla="*/ 117 h 118"/>
                <a:gd name="T68" fmla="*/ 639 w 657"/>
                <a:gd name="T69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57" h="118">
                  <a:moveTo>
                    <a:pt x="639" y="101"/>
                  </a:moveTo>
                  <a:cubicBezTo>
                    <a:pt x="631" y="99"/>
                    <a:pt x="630" y="108"/>
                    <a:pt x="622" y="102"/>
                  </a:cubicBezTo>
                  <a:cubicBezTo>
                    <a:pt x="616" y="98"/>
                    <a:pt x="617" y="88"/>
                    <a:pt x="610" y="83"/>
                  </a:cubicBezTo>
                  <a:cubicBezTo>
                    <a:pt x="603" y="80"/>
                    <a:pt x="596" y="81"/>
                    <a:pt x="588" y="81"/>
                  </a:cubicBezTo>
                  <a:cubicBezTo>
                    <a:pt x="582" y="81"/>
                    <a:pt x="571" y="86"/>
                    <a:pt x="566" y="86"/>
                  </a:cubicBezTo>
                  <a:cubicBezTo>
                    <a:pt x="557" y="85"/>
                    <a:pt x="554" y="72"/>
                    <a:pt x="544" y="69"/>
                  </a:cubicBezTo>
                  <a:cubicBezTo>
                    <a:pt x="536" y="66"/>
                    <a:pt x="522" y="69"/>
                    <a:pt x="522" y="79"/>
                  </a:cubicBezTo>
                  <a:cubicBezTo>
                    <a:pt x="518" y="75"/>
                    <a:pt x="512" y="75"/>
                    <a:pt x="506" y="76"/>
                  </a:cubicBezTo>
                  <a:cubicBezTo>
                    <a:pt x="506" y="77"/>
                    <a:pt x="506" y="79"/>
                    <a:pt x="506" y="80"/>
                  </a:cubicBezTo>
                  <a:cubicBezTo>
                    <a:pt x="497" y="71"/>
                    <a:pt x="495" y="82"/>
                    <a:pt x="489" y="82"/>
                  </a:cubicBezTo>
                  <a:cubicBezTo>
                    <a:pt x="484" y="82"/>
                    <a:pt x="481" y="79"/>
                    <a:pt x="475" y="75"/>
                  </a:cubicBezTo>
                  <a:cubicBezTo>
                    <a:pt x="468" y="70"/>
                    <a:pt x="451" y="61"/>
                    <a:pt x="446" y="72"/>
                  </a:cubicBezTo>
                  <a:cubicBezTo>
                    <a:pt x="442" y="42"/>
                    <a:pt x="404" y="66"/>
                    <a:pt x="415" y="81"/>
                  </a:cubicBezTo>
                  <a:cubicBezTo>
                    <a:pt x="407" y="80"/>
                    <a:pt x="405" y="85"/>
                    <a:pt x="398" y="85"/>
                  </a:cubicBezTo>
                  <a:cubicBezTo>
                    <a:pt x="392" y="85"/>
                    <a:pt x="384" y="80"/>
                    <a:pt x="378" y="79"/>
                  </a:cubicBezTo>
                  <a:cubicBezTo>
                    <a:pt x="370" y="78"/>
                    <a:pt x="367" y="79"/>
                    <a:pt x="359" y="76"/>
                  </a:cubicBezTo>
                  <a:cubicBezTo>
                    <a:pt x="355" y="74"/>
                    <a:pt x="346" y="72"/>
                    <a:pt x="340" y="70"/>
                  </a:cubicBezTo>
                  <a:cubicBezTo>
                    <a:pt x="342" y="56"/>
                    <a:pt x="336" y="53"/>
                    <a:pt x="325" y="57"/>
                  </a:cubicBezTo>
                  <a:cubicBezTo>
                    <a:pt x="321" y="34"/>
                    <a:pt x="314" y="0"/>
                    <a:pt x="285" y="2"/>
                  </a:cubicBezTo>
                  <a:cubicBezTo>
                    <a:pt x="275" y="3"/>
                    <a:pt x="222" y="22"/>
                    <a:pt x="237" y="36"/>
                  </a:cubicBezTo>
                  <a:cubicBezTo>
                    <a:pt x="216" y="26"/>
                    <a:pt x="188" y="61"/>
                    <a:pt x="194" y="70"/>
                  </a:cubicBezTo>
                  <a:cubicBezTo>
                    <a:pt x="188" y="68"/>
                    <a:pt x="180" y="70"/>
                    <a:pt x="180" y="77"/>
                  </a:cubicBezTo>
                  <a:cubicBezTo>
                    <a:pt x="172" y="77"/>
                    <a:pt x="162" y="77"/>
                    <a:pt x="153" y="77"/>
                  </a:cubicBezTo>
                  <a:cubicBezTo>
                    <a:pt x="156" y="60"/>
                    <a:pt x="139" y="66"/>
                    <a:pt x="134" y="58"/>
                  </a:cubicBezTo>
                  <a:cubicBezTo>
                    <a:pt x="129" y="50"/>
                    <a:pt x="137" y="39"/>
                    <a:pt x="126" y="34"/>
                  </a:cubicBezTo>
                  <a:cubicBezTo>
                    <a:pt x="116" y="30"/>
                    <a:pt x="104" y="39"/>
                    <a:pt x="103" y="48"/>
                  </a:cubicBezTo>
                  <a:cubicBezTo>
                    <a:pt x="100" y="37"/>
                    <a:pt x="92" y="33"/>
                    <a:pt x="83" y="41"/>
                  </a:cubicBezTo>
                  <a:cubicBezTo>
                    <a:pt x="74" y="47"/>
                    <a:pt x="75" y="60"/>
                    <a:pt x="71" y="66"/>
                  </a:cubicBezTo>
                  <a:cubicBezTo>
                    <a:pt x="68" y="73"/>
                    <a:pt x="70" y="74"/>
                    <a:pt x="60" y="76"/>
                  </a:cubicBezTo>
                  <a:cubicBezTo>
                    <a:pt x="55" y="77"/>
                    <a:pt x="48" y="68"/>
                    <a:pt x="46" y="78"/>
                  </a:cubicBezTo>
                  <a:cubicBezTo>
                    <a:pt x="40" y="73"/>
                    <a:pt x="33" y="76"/>
                    <a:pt x="27" y="78"/>
                  </a:cubicBezTo>
                  <a:cubicBezTo>
                    <a:pt x="29" y="62"/>
                    <a:pt x="8" y="57"/>
                    <a:pt x="3" y="70"/>
                  </a:cubicBezTo>
                  <a:cubicBezTo>
                    <a:pt x="0" y="79"/>
                    <a:pt x="12" y="89"/>
                    <a:pt x="3" y="99"/>
                  </a:cubicBezTo>
                  <a:cubicBezTo>
                    <a:pt x="628" y="117"/>
                    <a:pt x="628" y="117"/>
                    <a:pt x="628" y="117"/>
                  </a:cubicBezTo>
                  <a:cubicBezTo>
                    <a:pt x="641" y="118"/>
                    <a:pt x="657" y="104"/>
                    <a:pt x="639" y="101"/>
                  </a:cubicBezTo>
                  <a:close/>
                </a:path>
              </a:pathLst>
            </a:custGeom>
            <a:solidFill>
              <a:srgbClr val="CFDA5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AE031AC4-3B38-4648-99D0-DC2C0853B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3026" y="5624632"/>
              <a:ext cx="2784600" cy="883965"/>
            </a:xfrm>
            <a:custGeom>
              <a:avLst/>
              <a:gdLst>
                <a:gd name="T0" fmla="*/ 348 w 366"/>
                <a:gd name="T1" fmla="*/ 99 h 116"/>
                <a:gd name="T2" fmla="*/ 331 w 366"/>
                <a:gd name="T3" fmla="*/ 100 h 116"/>
                <a:gd name="T4" fmla="*/ 319 w 366"/>
                <a:gd name="T5" fmla="*/ 81 h 116"/>
                <a:gd name="T6" fmla="*/ 297 w 366"/>
                <a:gd name="T7" fmla="*/ 79 h 116"/>
                <a:gd name="T8" fmla="*/ 275 w 366"/>
                <a:gd name="T9" fmla="*/ 84 h 116"/>
                <a:gd name="T10" fmla="*/ 253 w 366"/>
                <a:gd name="T11" fmla="*/ 67 h 116"/>
                <a:gd name="T12" fmla="*/ 231 w 366"/>
                <a:gd name="T13" fmla="*/ 77 h 116"/>
                <a:gd name="T14" fmla="*/ 215 w 366"/>
                <a:gd name="T15" fmla="*/ 74 h 116"/>
                <a:gd name="T16" fmla="*/ 215 w 366"/>
                <a:gd name="T17" fmla="*/ 78 h 116"/>
                <a:gd name="T18" fmla="*/ 198 w 366"/>
                <a:gd name="T19" fmla="*/ 80 h 116"/>
                <a:gd name="T20" fmla="*/ 184 w 366"/>
                <a:gd name="T21" fmla="*/ 73 h 116"/>
                <a:gd name="T22" fmla="*/ 155 w 366"/>
                <a:gd name="T23" fmla="*/ 70 h 116"/>
                <a:gd name="T24" fmla="*/ 124 w 366"/>
                <a:gd name="T25" fmla="*/ 79 h 116"/>
                <a:gd name="T26" fmla="*/ 107 w 366"/>
                <a:gd name="T27" fmla="*/ 83 h 116"/>
                <a:gd name="T28" fmla="*/ 87 w 366"/>
                <a:gd name="T29" fmla="*/ 77 h 116"/>
                <a:gd name="T30" fmla="*/ 68 w 366"/>
                <a:gd name="T31" fmla="*/ 74 h 116"/>
                <a:gd name="T32" fmla="*/ 49 w 366"/>
                <a:gd name="T33" fmla="*/ 68 h 116"/>
                <a:gd name="T34" fmla="*/ 34 w 366"/>
                <a:gd name="T35" fmla="*/ 55 h 116"/>
                <a:gd name="T36" fmla="*/ 0 w 366"/>
                <a:gd name="T37" fmla="*/ 0 h 116"/>
                <a:gd name="T38" fmla="*/ 21 w 366"/>
                <a:gd name="T39" fmla="*/ 64 h 116"/>
                <a:gd name="T40" fmla="*/ 12 w 366"/>
                <a:gd name="T41" fmla="*/ 105 h 116"/>
                <a:gd name="T42" fmla="*/ 337 w 366"/>
                <a:gd name="T43" fmla="*/ 115 h 116"/>
                <a:gd name="T44" fmla="*/ 348 w 366"/>
                <a:gd name="T45" fmla="*/ 9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6" h="116">
                  <a:moveTo>
                    <a:pt x="348" y="99"/>
                  </a:moveTo>
                  <a:cubicBezTo>
                    <a:pt x="340" y="97"/>
                    <a:pt x="339" y="106"/>
                    <a:pt x="331" y="100"/>
                  </a:cubicBezTo>
                  <a:cubicBezTo>
                    <a:pt x="325" y="96"/>
                    <a:pt x="326" y="86"/>
                    <a:pt x="319" y="81"/>
                  </a:cubicBezTo>
                  <a:cubicBezTo>
                    <a:pt x="312" y="78"/>
                    <a:pt x="305" y="79"/>
                    <a:pt x="297" y="79"/>
                  </a:cubicBezTo>
                  <a:cubicBezTo>
                    <a:pt x="291" y="79"/>
                    <a:pt x="280" y="84"/>
                    <a:pt x="275" y="84"/>
                  </a:cubicBezTo>
                  <a:cubicBezTo>
                    <a:pt x="266" y="83"/>
                    <a:pt x="263" y="70"/>
                    <a:pt x="253" y="67"/>
                  </a:cubicBezTo>
                  <a:cubicBezTo>
                    <a:pt x="245" y="64"/>
                    <a:pt x="231" y="67"/>
                    <a:pt x="231" y="77"/>
                  </a:cubicBezTo>
                  <a:cubicBezTo>
                    <a:pt x="227" y="73"/>
                    <a:pt x="221" y="73"/>
                    <a:pt x="215" y="74"/>
                  </a:cubicBezTo>
                  <a:cubicBezTo>
                    <a:pt x="215" y="75"/>
                    <a:pt x="215" y="77"/>
                    <a:pt x="215" y="78"/>
                  </a:cubicBezTo>
                  <a:cubicBezTo>
                    <a:pt x="206" y="69"/>
                    <a:pt x="204" y="80"/>
                    <a:pt x="198" y="80"/>
                  </a:cubicBezTo>
                  <a:cubicBezTo>
                    <a:pt x="193" y="80"/>
                    <a:pt x="190" y="77"/>
                    <a:pt x="184" y="73"/>
                  </a:cubicBezTo>
                  <a:cubicBezTo>
                    <a:pt x="177" y="68"/>
                    <a:pt x="160" y="59"/>
                    <a:pt x="155" y="70"/>
                  </a:cubicBezTo>
                  <a:cubicBezTo>
                    <a:pt x="151" y="40"/>
                    <a:pt x="113" y="64"/>
                    <a:pt x="124" y="79"/>
                  </a:cubicBezTo>
                  <a:cubicBezTo>
                    <a:pt x="116" y="78"/>
                    <a:pt x="114" y="83"/>
                    <a:pt x="107" y="83"/>
                  </a:cubicBezTo>
                  <a:cubicBezTo>
                    <a:pt x="101" y="83"/>
                    <a:pt x="93" y="78"/>
                    <a:pt x="87" y="77"/>
                  </a:cubicBezTo>
                  <a:cubicBezTo>
                    <a:pt x="79" y="76"/>
                    <a:pt x="76" y="77"/>
                    <a:pt x="68" y="74"/>
                  </a:cubicBezTo>
                  <a:cubicBezTo>
                    <a:pt x="64" y="72"/>
                    <a:pt x="55" y="70"/>
                    <a:pt x="49" y="68"/>
                  </a:cubicBezTo>
                  <a:cubicBezTo>
                    <a:pt x="51" y="54"/>
                    <a:pt x="45" y="51"/>
                    <a:pt x="34" y="55"/>
                  </a:cubicBezTo>
                  <a:cubicBezTo>
                    <a:pt x="30" y="33"/>
                    <a:pt x="24" y="2"/>
                    <a:pt x="0" y="0"/>
                  </a:cubicBezTo>
                  <a:cubicBezTo>
                    <a:pt x="14" y="19"/>
                    <a:pt x="21" y="41"/>
                    <a:pt x="21" y="64"/>
                  </a:cubicBezTo>
                  <a:cubicBezTo>
                    <a:pt x="21" y="78"/>
                    <a:pt x="18" y="92"/>
                    <a:pt x="12" y="105"/>
                  </a:cubicBezTo>
                  <a:cubicBezTo>
                    <a:pt x="337" y="115"/>
                    <a:pt x="337" y="115"/>
                    <a:pt x="337" y="115"/>
                  </a:cubicBezTo>
                  <a:cubicBezTo>
                    <a:pt x="350" y="116"/>
                    <a:pt x="366" y="102"/>
                    <a:pt x="348" y="99"/>
                  </a:cubicBezTo>
                  <a:close/>
                </a:path>
              </a:pathLst>
            </a:custGeom>
            <a:solidFill>
              <a:srgbClr val="CFDA5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14" name="Freeform: Shape 1313">
            <a:extLst>
              <a:ext uri="{FF2B5EF4-FFF2-40B4-BE49-F238E27FC236}">
                <a16:creationId xmlns:a16="http://schemas.microsoft.com/office/drawing/2014/main" id="{8A244BB2-990B-48E4-94F7-85BBD306CADA}"/>
              </a:ext>
            </a:extLst>
          </p:cNvPr>
          <p:cNvSpPr>
            <a:spLocks/>
          </p:cNvSpPr>
          <p:nvPr/>
        </p:nvSpPr>
        <p:spPr bwMode="auto">
          <a:xfrm>
            <a:off x="0" y="6145251"/>
            <a:ext cx="12200489" cy="491556"/>
          </a:xfrm>
          <a:custGeom>
            <a:avLst/>
            <a:gdLst>
              <a:gd name="connsiteX0" fmla="*/ 0 w 12200489"/>
              <a:gd name="connsiteY0" fmla="*/ 0 h 491556"/>
              <a:gd name="connsiteX1" fmla="*/ 5398288 w 12200489"/>
              <a:gd name="connsiteY1" fmla="*/ 82188 h 491556"/>
              <a:gd name="connsiteX2" fmla="*/ 12200489 w 12200489"/>
              <a:gd name="connsiteY2" fmla="*/ 308779 h 491556"/>
              <a:gd name="connsiteX3" fmla="*/ 12200489 w 12200489"/>
              <a:gd name="connsiteY3" fmla="*/ 491556 h 491556"/>
              <a:gd name="connsiteX4" fmla="*/ 0 w 12200489"/>
              <a:gd name="connsiteY4" fmla="*/ 491556 h 491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0489" h="491556">
                <a:moveTo>
                  <a:pt x="0" y="0"/>
                </a:moveTo>
                <a:lnTo>
                  <a:pt x="5398288" y="82188"/>
                </a:lnTo>
                <a:lnTo>
                  <a:pt x="12200489" y="308779"/>
                </a:lnTo>
                <a:lnTo>
                  <a:pt x="12200489" y="491556"/>
                </a:lnTo>
                <a:lnTo>
                  <a:pt x="0" y="491556"/>
                </a:lnTo>
                <a:close/>
              </a:path>
            </a:pathLst>
          </a:custGeom>
          <a:solidFill>
            <a:srgbClr val="7A821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16" name="Freeform: Shape 1315">
            <a:extLst>
              <a:ext uri="{FF2B5EF4-FFF2-40B4-BE49-F238E27FC236}">
                <a16:creationId xmlns:a16="http://schemas.microsoft.com/office/drawing/2014/main" id="{B9EB6547-6A86-4D26-BB02-79D2B0B12249}"/>
              </a:ext>
            </a:extLst>
          </p:cNvPr>
          <p:cNvSpPr>
            <a:spLocks/>
          </p:cNvSpPr>
          <p:nvPr/>
        </p:nvSpPr>
        <p:spPr bwMode="auto">
          <a:xfrm>
            <a:off x="-2" y="6348898"/>
            <a:ext cx="12192001" cy="287907"/>
          </a:xfrm>
          <a:custGeom>
            <a:avLst/>
            <a:gdLst>
              <a:gd name="connsiteX0" fmla="*/ 5459020 w 12192001"/>
              <a:gd name="connsiteY0" fmla="*/ 0 h 287907"/>
              <a:gd name="connsiteX1" fmla="*/ 12192001 w 12192001"/>
              <a:gd name="connsiteY1" fmla="*/ 105308 h 287907"/>
              <a:gd name="connsiteX2" fmla="*/ 12192001 w 12192001"/>
              <a:gd name="connsiteY2" fmla="*/ 287907 h 287907"/>
              <a:gd name="connsiteX3" fmla="*/ 0 w 12192001"/>
              <a:gd name="connsiteY3" fmla="*/ 287907 h 287907"/>
              <a:gd name="connsiteX4" fmla="*/ 0 w 12192001"/>
              <a:gd name="connsiteY4" fmla="*/ 264881 h 287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287907">
                <a:moveTo>
                  <a:pt x="5459020" y="0"/>
                </a:moveTo>
                <a:lnTo>
                  <a:pt x="12192001" y="105308"/>
                </a:lnTo>
                <a:lnTo>
                  <a:pt x="12192001" y="287907"/>
                </a:lnTo>
                <a:lnTo>
                  <a:pt x="0" y="287907"/>
                </a:lnTo>
                <a:lnTo>
                  <a:pt x="0" y="264881"/>
                </a:lnTo>
                <a:close/>
              </a:path>
            </a:pathLst>
          </a:custGeom>
          <a:solidFill>
            <a:srgbClr val="5C621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312" name="Freeform: Shape 1311">
            <a:extLst>
              <a:ext uri="{FF2B5EF4-FFF2-40B4-BE49-F238E27FC236}">
                <a16:creationId xmlns:a16="http://schemas.microsoft.com/office/drawing/2014/main" id="{EC3F6BBE-0657-4FEF-8336-EA7292398A46}"/>
              </a:ext>
            </a:extLst>
          </p:cNvPr>
          <p:cNvSpPr>
            <a:spLocks/>
          </p:cNvSpPr>
          <p:nvPr/>
        </p:nvSpPr>
        <p:spPr bwMode="auto">
          <a:xfrm>
            <a:off x="0" y="6476441"/>
            <a:ext cx="12178748" cy="160364"/>
          </a:xfrm>
          <a:custGeom>
            <a:avLst/>
            <a:gdLst>
              <a:gd name="connsiteX0" fmla="*/ 0 w 12178748"/>
              <a:gd name="connsiteY0" fmla="*/ 0 h 160364"/>
              <a:gd name="connsiteX1" fmla="*/ 12178748 w 12178748"/>
              <a:gd name="connsiteY1" fmla="*/ 107628 h 160364"/>
              <a:gd name="connsiteX2" fmla="*/ 12178748 w 12178748"/>
              <a:gd name="connsiteY2" fmla="*/ 160364 h 160364"/>
              <a:gd name="connsiteX3" fmla="*/ 0 w 12178748"/>
              <a:gd name="connsiteY3" fmla="*/ 160364 h 160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8748" h="160364">
                <a:moveTo>
                  <a:pt x="0" y="0"/>
                </a:moveTo>
                <a:lnTo>
                  <a:pt x="12178748" y="107628"/>
                </a:lnTo>
                <a:lnTo>
                  <a:pt x="12178748" y="160364"/>
                </a:lnTo>
                <a:lnTo>
                  <a:pt x="0" y="160364"/>
                </a:lnTo>
                <a:close/>
              </a:path>
            </a:pathLst>
          </a:custGeom>
          <a:solidFill>
            <a:srgbClr val="47453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1307" name="Freeform: Shape 1306">
            <a:extLst>
              <a:ext uri="{FF2B5EF4-FFF2-40B4-BE49-F238E27FC236}">
                <a16:creationId xmlns:a16="http://schemas.microsoft.com/office/drawing/2014/main" id="{23AA8E26-76EE-455D-A003-FC3022BDE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6606828"/>
            <a:ext cx="12192001" cy="251172"/>
          </a:xfrm>
          <a:custGeom>
            <a:avLst/>
            <a:gdLst>
              <a:gd name="connsiteX0" fmla="*/ 0 w 12192001"/>
              <a:gd name="connsiteY0" fmla="*/ 0 h 251172"/>
              <a:gd name="connsiteX1" fmla="*/ 12192001 w 12192001"/>
              <a:gd name="connsiteY1" fmla="*/ 0 h 251172"/>
              <a:gd name="connsiteX2" fmla="*/ 12192001 w 12192001"/>
              <a:gd name="connsiteY2" fmla="*/ 251172 h 251172"/>
              <a:gd name="connsiteX3" fmla="*/ 0 w 12192001"/>
              <a:gd name="connsiteY3" fmla="*/ 251172 h 251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1" h="251172">
                <a:moveTo>
                  <a:pt x="0" y="0"/>
                </a:moveTo>
                <a:lnTo>
                  <a:pt x="12192001" y="0"/>
                </a:lnTo>
                <a:lnTo>
                  <a:pt x="12192001" y="251172"/>
                </a:lnTo>
                <a:lnTo>
                  <a:pt x="0" y="251172"/>
                </a:lnTo>
                <a:close/>
              </a:path>
            </a:pathLst>
          </a:custGeom>
          <a:solidFill>
            <a:srgbClr val="EAB2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05" name="Freeform: Shape 1304">
            <a:extLst>
              <a:ext uri="{FF2B5EF4-FFF2-40B4-BE49-F238E27FC236}">
                <a16:creationId xmlns:a16="http://schemas.microsoft.com/office/drawing/2014/main" id="{96F84371-AA0C-4689-B9A1-5888E31C01B4}"/>
              </a:ext>
            </a:extLst>
          </p:cNvPr>
          <p:cNvSpPr>
            <a:spLocks/>
          </p:cNvSpPr>
          <p:nvPr/>
        </p:nvSpPr>
        <p:spPr bwMode="auto">
          <a:xfrm>
            <a:off x="-1" y="6639324"/>
            <a:ext cx="12118424" cy="218676"/>
          </a:xfrm>
          <a:custGeom>
            <a:avLst/>
            <a:gdLst>
              <a:gd name="connsiteX0" fmla="*/ 12118424 w 12118424"/>
              <a:gd name="connsiteY0" fmla="*/ 0 h 218676"/>
              <a:gd name="connsiteX1" fmla="*/ 12118424 w 12118424"/>
              <a:gd name="connsiteY1" fmla="*/ 218676 h 218676"/>
              <a:gd name="connsiteX2" fmla="*/ 0 w 12118424"/>
              <a:gd name="connsiteY2" fmla="*/ 218676 h 218676"/>
              <a:gd name="connsiteX3" fmla="*/ 0 w 12118424"/>
              <a:gd name="connsiteY3" fmla="*/ 26384 h 21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18424" h="218676">
                <a:moveTo>
                  <a:pt x="12118424" y="0"/>
                </a:moveTo>
                <a:lnTo>
                  <a:pt x="12118424" y="218676"/>
                </a:lnTo>
                <a:lnTo>
                  <a:pt x="0" y="218676"/>
                </a:lnTo>
                <a:lnTo>
                  <a:pt x="0" y="26384"/>
                </a:lnTo>
                <a:close/>
              </a:path>
            </a:pathLst>
          </a:custGeom>
          <a:solidFill>
            <a:srgbClr val="C16A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10" name="Freeform: Shape 1309">
            <a:extLst>
              <a:ext uri="{FF2B5EF4-FFF2-40B4-BE49-F238E27FC236}">
                <a16:creationId xmlns:a16="http://schemas.microsoft.com/office/drawing/2014/main" id="{6D88AC35-0BC8-4776-B261-A01E38D686C5}"/>
              </a:ext>
            </a:extLst>
          </p:cNvPr>
          <p:cNvSpPr>
            <a:spLocks/>
          </p:cNvSpPr>
          <p:nvPr/>
        </p:nvSpPr>
        <p:spPr bwMode="auto">
          <a:xfrm>
            <a:off x="3320132" y="6626534"/>
            <a:ext cx="8871869" cy="231466"/>
          </a:xfrm>
          <a:custGeom>
            <a:avLst/>
            <a:gdLst>
              <a:gd name="connsiteX0" fmla="*/ 8871869 w 8871869"/>
              <a:gd name="connsiteY0" fmla="*/ 0 h 231466"/>
              <a:gd name="connsiteX1" fmla="*/ 8871869 w 8871869"/>
              <a:gd name="connsiteY1" fmla="*/ 231466 h 231466"/>
              <a:gd name="connsiteX2" fmla="*/ 0 w 8871869"/>
              <a:gd name="connsiteY2" fmla="*/ 231466 h 23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71869" h="231466">
                <a:moveTo>
                  <a:pt x="8871869" y="0"/>
                </a:moveTo>
                <a:lnTo>
                  <a:pt x="8871869" y="231466"/>
                </a:lnTo>
                <a:lnTo>
                  <a:pt x="0" y="231466"/>
                </a:lnTo>
                <a:close/>
              </a:path>
            </a:pathLst>
          </a:custGeom>
          <a:solidFill>
            <a:srgbClr val="773C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2525" name="Group 2524">
            <a:extLst>
              <a:ext uri="{FF2B5EF4-FFF2-40B4-BE49-F238E27FC236}">
                <a16:creationId xmlns:a16="http://schemas.microsoft.com/office/drawing/2014/main" id="{1C2BC3B8-54FD-4B44-8226-5D4AD8164F50}"/>
              </a:ext>
            </a:extLst>
          </p:cNvPr>
          <p:cNvGrpSpPr/>
          <p:nvPr/>
        </p:nvGrpSpPr>
        <p:grpSpPr>
          <a:xfrm>
            <a:off x="852080" y="807158"/>
            <a:ext cx="8599965" cy="711042"/>
            <a:chOff x="881108" y="1338618"/>
            <a:chExt cx="8599965" cy="711042"/>
          </a:xfrm>
        </p:grpSpPr>
        <p:sp>
          <p:nvSpPr>
            <p:cNvPr id="2516" name="TextBox 2515">
              <a:extLst>
                <a:ext uri="{FF2B5EF4-FFF2-40B4-BE49-F238E27FC236}">
                  <a16:creationId xmlns:a16="http://schemas.microsoft.com/office/drawing/2014/main" id="{2AB2BB36-5552-45C1-9E97-764740B659C3}"/>
                </a:ext>
              </a:extLst>
            </p:cNvPr>
            <p:cNvSpPr txBox="1"/>
            <p:nvPr/>
          </p:nvSpPr>
          <p:spPr>
            <a:xfrm>
              <a:off x="881108" y="1587995"/>
              <a:ext cx="8599965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defTabSz="457200">
                <a:spcBef>
                  <a:spcPts val="200"/>
                </a:spcBef>
              </a:pPr>
              <a:r>
                <a:rPr lang="en-US" sz="2400" b="1" dirty="0">
                  <a:solidFill>
                    <a:schemeClr val="accent1"/>
                  </a:solidFill>
                  <a:latin typeface="Segoe UI"/>
                  <a:cs typeface="Segoe UI"/>
                </a:rPr>
                <a:t>Macroeconomic Performance, Policy and Planning</a:t>
              </a:r>
              <a:endParaRPr lang="en-US" sz="24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523" name="Group 2522">
              <a:extLst>
                <a:ext uri="{FF2B5EF4-FFF2-40B4-BE49-F238E27FC236}">
                  <a16:creationId xmlns:a16="http://schemas.microsoft.com/office/drawing/2014/main" id="{68F19436-C3B2-47E0-927D-ADC77B4545B8}"/>
                </a:ext>
              </a:extLst>
            </p:cNvPr>
            <p:cNvGrpSpPr/>
            <p:nvPr/>
          </p:nvGrpSpPr>
          <p:grpSpPr>
            <a:xfrm>
              <a:off x="947784" y="1338618"/>
              <a:ext cx="663302" cy="122470"/>
              <a:chOff x="881109" y="865483"/>
              <a:chExt cx="852780" cy="157455"/>
            </a:xfrm>
            <a:solidFill>
              <a:schemeClr val="accent2"/>
            </a:solidFill>
          </p:grpSpPr>
          <p:sp>
            <p:nvSpPr>
              <p:cNvPr id="2522" name="Oval 2521">
                <a:extLst>
                  <a:ext uri="{FF2B5EF4-FFF2-40B4-BE49-F238E27FC236}">
                    <a16:creationId xmlns:a16="http://schemas.microsoft.com/office/drawing/2014/main" id="{0CB873FB-2ED6-4883-A05E-CB7BF89F709D}"/>
                  </a:ext>
                </a:extLst>
              </p:cNvPr>
              <p:cNvSpPr/>
              <p:nvPr/>
            </p:nvSpPr>
            <p:spPr>
              <a:xfrm>
                <a:off x="881109" y="865483"/>
                <a:ext cx="157455" cy="15745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8" name="Oval 797">
                <a:extLst>
                  <a:ext uri="{FF2B5EF4-FFF2-40B4-BE49-F238E27FC236}">
                    <a16:creationId xmlns:a16="http://schemas.microsoft.com/office/drawing/2014/main" id="{E551CC1D-C25B-43D0-9E81-8CC7A2DD23E0}"/>
                  </a:ext>
                </a:extLst>
              </p:cNvPr>
              <p:cNvSpPr/>
              <p:nvPr/>
            </p:nvSpPr>
            <p:spPr>
              <a:xfrm>
                <a:off x="1247822" y="865483"/>
                <a:ext cx="157455" cy="15745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9" name="Oval 798">
                <a:extLst>
                  <a:ext uri="{FF2B5EF4-FFF2-40B4-BE49-F238E27FC236}">
                    <a16:creationId xmlns:a16="http://schemas.microsoft.com/office/drawing/2014/main" id="{737C875D-ED85-4024-A94D-2DAF97823DC4}"/>
                  </a:ext>
                </a:extLst>
              </p:cNvPr>
              <p:cNvSpPr/>
              <p:nvPr/>
            </p:nvSpPr>
            <p:spPr>
              <a:xfrm>
                <a:off x="1576434" y="865483"/>
                <a:ext cx="157455" cy="15745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06" name="Freeform 35">
            <a:extLst>
              <a:ext uri="{FF2B5EF4-FFF2-40B4-BE49-F238E27FC236}">
                <a16:creationId xmlns:a16="http://schemas.microsoft.com/office/drawing/2014/main" id="{FFCC3001-23E2-491A-9EFE-22BFA072640A}"/>
              </a:ext>
            </a:extLst>
          </p:cNvPr>
          <p:cNvSpPr>
            <a:spLocks noEditPoints="1"/>
          </p:cNvSpPr>
          <p:nvPr/>
        </p:nvSpPr>
        <p:spPr bwMode="auto">
          <a:xfrm>
            <a:off x="2152623" y="3390109"/>
            <a:ext cx="279412" cy="280642"/>
          </a:xfrm>
          <a:custGeom>
            <a:avLst/>
            <a:gdLst>
              <a:gd name="T0" fmla="*/ 48 w 96"/>
              <a:gd name="T1" fmla="*/ 0 h 96"/>
              <a:gd name="T2" fmla="*/ 0 w 96"/>
              <a:gd name="T3" fmla="*/ 48 h 96"/>
              <a:gd name="T4" fmla="*/ 48 w 96"/>
              <a:gd name="T5" fmla="*/ 96 h 96"/>
              <a:gd name="T6" fmla="*/ 96 w 96"/>
              <a:gd name="T7" fmla="*/ 48 h 96"/>
              <a:gd name="T8" fmla="*/ 48 w 96"/>
              <a:gd name="T9" fmla="*/ 0 h 96"/>
              <a:gd name="T10" fmla="*/ 75 w 96"/>
              <a:gd name="T11" fmla="*/ 52 h 96"/>
              <a:gd name="T12" fmla="*/ 53 w 96"/>
              <a:gd name="T13" fmla="*/ 76 h 96"/>
              <a:gd name="T14" fmla="*/ 48 w 96"/>
              <a:gd name="T15" fmla="*/ 77 h 96"/>
              <a:gd name="T16" fmla="*/ 44 w 96"/>
              <a:gd name="T17" fmla="*/ 76 h 96"/>
              <a:gd name="T18" fmla="*/ 43 w 96"/>
              <a:gd name="T19" fmla="*/ 75 h 96"/>
              <a:gd name="T20" fmla="*/ 43 w 96"/>
              <a:gd name="T21" fmla="*/ 66 h 96"/>
              <a:gd name="T22" fmla="*/ 52 w 96"/>
              <a:gd name="T23" fmla="*/ 56 h 96"/>
              <a:gd name="T24" fmla="*/ 22 w 96"/>
              <a:gd name="T25" fmla="*/ 56 h 96"/>
              <a:gd name="T26" fmla="*/ 16 w 96"/>
              <a:gd name="T27" fmla="*/ 50 h 96"/>
              <a:gd name="T28" fmla="*/ 16 w 96"/>
              <a:gd name="T29" fmla="*/ 46 h 96"/>
              <a:gd name="T30" fmla="*/ 22 w 96"/>
              <a:gd name="T31" fmla="*/ 40 h 96"/>
              <a:gd name="T32" fmla="*/ 52 w 96"/>
              <a:gd name="T33" fmla="*/ 40 h 96"/>
              <a:gd name="T34" fmla="*/ 42 w 96"/>
              <a:gd name="T35" fmla="*/ 30 h 96"/>
              <a:gd name="T36" fmla="*/ 43 w 96"/>
              <a:gd name="T37" fmla="*/ 22 h 96"/>
              <a:gd name="T38" fmla="*/ 44 w 96"/>
              <a:gd name="T39" fmla="*/ 20 h 96"/>
              <a:gd name="T40" fmla="*/ 52 w 96"/>
              <a:gd name="T41" fmla="*/ 20 h 96"/>
              <a:gd name="T42" fmla="*/ 75 w 96"/>
              <a:gd name="T43" fmla="*/ 44 h 96"/>
              <a:gd name="T44" fmla="*/ 75 w 96"/>
              <a:gd name="T45" fmla="*/ 52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6" h="96">
                <a:moveTo>
                  <a:pt x="48" y="0"/>
                </a:moveTo>
                <a:cubicBezTo>
                  <a:pt x="22" y="0"/>
                  <a:pt x="0" y="22"/>
                  <a:pt x="0" y="48"/>
                </a:cubicBezTo>
                <a:cubicBezTo>
                  <a:pt x="0" y="74"/>
                  <a:pt x="22" y="96"/>
                  <a:pt x="48" y="96"/>
                </a:cubicBezTo>
                <a:cubicBezTo>
                  <a:pt x="75" y="96"/>
                  <a:pt x="96" y="74"/>
                  <a:pt x="96" y="48"/>
                </a:cubicBezTo>
                <a:cubicBezTo>
                  <a:pt x="96" y="22"/>
                  <a:pt x="75" y="0"/>
                  <a:pt x="48" y="0"/>
                </a:cubicBezTo>
                <a:close/>
                <a:moveTo>
                  <a:pt x="75" y="52"/>
                </a:moveTo>
                <a:cubicBezTo>
                  <a:pt x="53" y="76"/>
                  <a:pt x="53" y="76"/>
                  <a:pt x="53" y="76"/>
                </a:cubicBezTo>
                <a:cubicBezTo>
                  <a:pt x="52" y="77"/>
                  <a:pt x="50" y="77"/>
                  <a:pt x="48" y="77"/>
                </a:cubicBezTo>
                <a:cubicBezTo>
                  <a:pt x="47" y="77"/>
                  <a:pt x="45" y="77"/>
                  <a:pt x="44" y="76"/>
                </a:cubicBezTo>
                <a:cubicBezTo>
                  <a:pt x="43" y="75"/>
                  <a:pt x="43" y="75"/>
                  <a:pt x="43" y="75"/>
                </a:cubicBezTo>
                <a:cubicBezTo>
                  <a:pt x="41" y="72"/>
                  <a:pt x="41" y="68"/>
                  <a:pt x="43" y="66"/>
                </a:cubicBezTo>
                <a:cubicBezTo>
                  <a:pt x="52" y="56"/>
                  <a:pt x="52" y="56"/>
                  <a:pt x="52" y="56"/>
                </a:cubicBezTo>
                <a:cubicBezTo>
                  <a:pt x="22" y="56"/>
                  <a:pt x="22" y="56"/>
                  <a:pt x="22" y="56"/>
                </a:cubicBezTo>
                <a:cubicBezTo>
                  <a:pt x="19" y="56"/>
                  <a:pt x="16" y="53"/>
                  <a:pt x="16" y="50"/>
                </a:cubicBezTo>
                <a:cubicBezTo>
                  <a:pt x="16" y="46"/>
                  <a:pt x="16" y="46"/>
                  <a:pt x="16" y="46"/>
                </a:cubicBezTo>
                <a:cubicBezTo>
                  <a:pt x="16" y="43"/>
                  <a:pt x="19" y="40"/>
                  <a:pt x="22" y="40"/>
                </a:cubicBezTo>
                <a:cubicBezTo>
                  <a:pt x="52" y="40"/>
                  <a:pt x="52" y="40"/>
                  <a:pt x="52" y="40"/>
                </a:cubicBezTo>
                <a:cubicBezTo>
                  <a:pt x="42" y="30"/>
                  <a:pt x="42" y="30"/>
                  <a:pt x="42" y="30"/>
                </a:cubicBezTo>
                <a:cubicBezTo>
                  <a:pt x="40" y="28"/>
                  <a:pt x="40" y="24"/>
                  <a:pt x="43" y="22"/>
                </a:cubicBezTo>
                <a:cubicBezTo>
                  <a:pt x="44" y="20"/>
                  <a:pt x="44" y="20"/>
                  <a:pt x="44" y="20"/>
                </a:cubicBezTo>
                <a:cubicBezTo>
                  <a:pt x="46" y="18"/>
                  <a:pt x="50" y="18"/>
                  <a:pt x="52" y="20"/>
                </a:cubicBezTo>
                <a:cubicBezTo>
                  <a:pt x="75" y="44"/>
                  <a:pt x="75" y="44"/>
                  <a:pt x="75" y="44"/>
                </a:cubicBezTo>
                <a:cubicBezTo>
                  <a:pt x="77" y="46"/>
                  <a:pt x="77" y="50"/>
                  <a:pt x="75" y="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693A5BCB-9B9B-4C49-AA21-DBE95734015E}"/>
              </a:ext>
            </a:extLst>
          </p:cNvPr>
          <p:cNvSpPr>
            <a:spLocks/>
          </p:cNvSpPr>
          <p:nvPr/>
        </p:nvSpPr>
        <p:spPr bwMode="auto">
          <a:xfrm>
            <a:off x="6057901" y="1790700"/>
            <a:ext cx="5572125" cy="1001713"/>
          </a:xfrm>
          <a:custGeom>
            <a:avLst/>
            <a:gdLst>
              <a:gd name="T0" fmla="*/ 1601 w 1601"/>
              <a:gd name="T1" fmla="*/ 0 h 288"/>
              <a:gd name="T2" fmla="*/ 796 w 1601"/>
              <a:gd name="T3" fmla="*/ 170 h 288"/>
              <a:gd name="T4" fmla="*/ 0 w 1601"/>
              <a:gd name="T5" fmla="*/ 8 h 288"/>
              <a:gd name="T6" fmla="*/ 0 w 1601"/>
              <a:gd name="T7" fmla="*/ 37 h 288"/>
              <a:gd name="T8" fmla="*/ 1601 w 1601"/>
              <a:gd name="T9" fmla="*/ 37 h 288"/>
              <a:gd name="T10" fmla="*/ 1601 w 1601"/>
              <a:gd name="T11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01" h="288">
                <a:moveTo>
                  <a:pt x="1601" y="0"/>
                </a:moveTo>
                <a:cubicBezTo>
                  <a:pt x="1266" y="102"/>
                  <a:pt x="1068" y="170"/>
                  <a:pt x="796" y="170"/>
                </a:cubicBezTo>
                <a:cubicBezTo>
                  <a:pt x="509" y="170"/>
                  <a:pt x="343" y="105"/>
                  <a:pt x="0" y="8"/>
                </a:cubicBezTo>
                <a:cubicBezTo>
                  <a:pt x="0" y="37"/>
                  <a:pt x="0" y="37"/>
                  <a:pt x="0" y="37"/>
                </a:cubicBezTo>
                <a:cubicBezTo>
                  <a:pt x="633" y="259"/>
                  <a:pt x="1005" y="288"/>
                  <a:pt x="1601" y="37"/>
                </a:cubicBezTo>
                <a:lnTo>
                  <a:pt x="1601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B2392B1-C842-4EFE-BE5F-880661C65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0338" y="2471738"/>
            <a:ext cx="136525" cy="863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0CCA6A6-0C8F-44FE-8304-DD50EBC20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1063" y="2471738"/>
            <a:ext cx="133350" cy="863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1FEA6959-2011-43F9-BCBA-B139EB142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0338" y="2471738"/>
            <a:ext cx="136525" cy="48418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FE93746E-4ABC-43BD-A1A9-13B50FD97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1063" y="2471738"/>
            <a:ext cx="133350" cy="48418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9E958B69-CE4D-430B-9528-CF3B133A0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251" y="2471738"/>
            <a:ext cx="134938" cy="863600"/>
          </a:xfrm>
          <a:prstGeom prst="rect">
            <a:avLst/>
          </a:prstGeom>
          <a:solidFill>
            <a:srgbClr val="B23E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E564B22C-0FEA-43BA-B570-4FE328A2C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2563" y="2471738"/>
            <a:ext cx="134938" cy="863600"/>
          </a:xfrm>
          <a:prstGeom prst="rect">
            <a:avLst/>
          </a:prstGeom>
          <a:solidFill>
            <a:srgbClr val="B23E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12">
            <a:extLst>
              <a:ext uri="{FF2B5EF4-FFF2-40B4-BE49-F238E27FC236}">
                <a16:creationId xmlns:a16="http://schemas.microsoft.com/office/drawing/2014/main" id="{12365A21-15B7-43EB-83CF-DA15B973C420}"/>
              </a:ext>
            </a:extLst>
          </p:cNvPr>
          <p:cNvSpPr>
            <a:spLocks/>
          </p:cNvSpPr>
          <p:nvPr/>
        </p:nvSpPr>
        <p:spPr bwMode="auto">
          <a:xfrm>
            <a:off x="10009188" y="3195638"/>
            <a:ext cx="249238" cy="3190875"/>
          </a:xfrm>
          <a:custGeom>
            <a:avLst/>
            <a:gdLst>
              <a:gd name="T0" fmla="*/ 0 w 157"/>
              <a:gd name="T1" fmla="*/ 0 h 2010"/>
              <a:gd name="T2" fmla="*/ 157 w 157"/>
              <a:gd name="T3" fmla="*/ 0 h 2010"/>
              <a:gd name="T4" fmla="*/ 92 w 157"/>
              <a:gd name="T5" fmla="*/ 2010 h 2010"/>
              <a:gd name="T6" fmla="*/ 28 w 157"/>
              <a:gd name="T7" fmla="*/ 2010 h 2010"/>
              <a:gd name="T8" fmla="*/ 0 w 157"/>
              <a:gd name="T9" fmla="*/ 0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7" h="2010">
                <a:moveTo>
                  <a:pt x="0" y="0"/>
                </a:moveTo>
                <a:lnTo>
                  <a:pt x="157" y="0"/>
                </a:lnTo>
                <a:lnTo>
                  <a:pt x="92" y="2010"/>
                </a:lnTo>
                <a:lnTo>
                  <a:pt x="28" y="201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B46B67DF-528B-4069-BE29-0E04343EE837}"/>
              </a:ext>
            </a:extLst>
          </p:cNvPr>
          <p:cNvSpPr>
            <a:spLocks/>
          </p:cNvSpPr>
          <p:nvPr/>
        </p:nvSpPr>
        <p:spPr bwMode="auto">
          <a:xfrm>
            <a:off x="9998076" y="3303588"/>
            <a:ext cx="271463" cy="230188"/>
          </a:xfrm>
          <a:custGeom>
            <a:avLst/>
            <a:gdLst>
              <a:gd name="T0" fmla="*/ 171 w 171"/>
              <a:gd name="T1" fmla="*/ 0 h 145"/>
              <a:gd name="T2" fmla="*/ 0 w 171"/>
              <a:gd name="T3" fmla="*/ 20 h 145"/>
              <a:gd name="T4" fmla="*/ 4 w 171"/>
              <a:gd name="T5" fmla="*/ 145 h 145"/>
              <a:gd name="T6" fmla="*/ 160 w 171"/>
              <a:gd name="T7" fmla="*/ 145 h 145"/>
              <a:gd name="T8" fmla="*/ 171 w 171"/>
              <a:gd name="T9" fmla="*/ 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" h="145">
                <a:moveTo>
                  <a:pt x="171" y="0"/>
                </a:moveTo>
                <a:lnTo>
                  <a:pt x="0" y="20"/>
                </a:lnTo>
                <a:lnTo>
                  <a:pt x="4" y="145"/>
                </a:lnTo>
                <a:lnTo>
                  <a:pt x="160" y="145"/>
                </a:lnTo>
                <a:lnTo>
                  <a:pt x="171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4">
            <a:extLst>
              <a:ext uri="{FF2B5EF4-FFF2-40B4-BE49-F238E27FC236}">
                <a16:creationId xmlns:a16="http://schemas.microsoft.com/office/drawing/2014/main" id="{9D1A5961-D3E5-446D-A24D-657F3C44C8FB}"/>
              </a:ext>
            </a:extLst>
          </p:cNvPr>
          <p:cNvSpPr>
            <a:spLocks/>
          </p:cNvSpPr>
          <p:nvPr/>
        </p:nvSpPr>
        <p:spPr bwMode="auto">
          <a:xfrm>
            <a:off x="7473951" y="3195638"/>
            <a:ext cx="250825" cy="3190875"/>
          </a:xfrm>
          <a:custGeom>
            <a:avLst/>
            <a:gdLst>
              <a:gd name="T0" fmla="*/ 0 w 158"/>
              <a:gd name="T1" fmla="*/ 0 h 2010"/>
              <a:gd name="T2" fmla="*/ 158 w 158"/>
              <a:gd name="T3" fmla="*/ 0 h 2010"/>
              <a:gd name="T4" fmla="*/ 92 w 158"/>
              <a:gd name="T5" fmla="*/ 2010 h 2010"/>
              <a:gd name="T6" fmla="*/ 29 w 158"/>
              <a:gd name="T7" fmla="*/ 2010 h 2010"/>
              <a:gd name="T8" fmla="*/ 0 w 158"/>
              <a:gd name="T9" fmla="*/ 0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8" h="2010">
                <a:moveTo>
                  <a:pt x="0" y="0"/>
                </a:moveTo>
                <a:lnTo>
                  <a:pt x="158" y="0"/>
                </a:lnTo>
                <a:lnTo>
                  <a:pt x="92" y="2010"/>
                </a:lnTo>
                <a:lnTo>
                  <a:pt x="29" y="201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5">
            <a:extLst>
              <a:ext uri="{FF2B5EF4-FFF2-40B4-BE49-F238E27FC236}">
                <a16:creationId xmlns:a16="http://schemas.microsoft.com/office/drawing/2014/main" id="{911BBA2C-5621-46BC-AB92-2B9957A39892}"/>
              </a:ext>
            </a:extLst>
          </p:cNvPr>
          <p:cNvSpPr>
            <a:spLocks/>
          </p:cNvSpPr>
          <p:nvPr/>
        </p:nvSpPr>
        <p:spPr bwMode="auto">
          <a:xfrm>
            <a:off x="7464426" y="3303588"/>
            <a:ext cx="274638" cy="230188"/>
          </a:xfrm>
          <a:custGeom>
            <a:avLst/>
            <a:gdLst>
              <a:gd name="T0" fmla="*/ 173 w 173"/>
              <a:gd name="T1" fmla="*/ 0 h 145"/>
              <a:gd name="T2" fmla="*/ 0 w 173"/>
              <a:gd name="T3" fmla="*/ 20 h 145"/>
              <a:gd name="T4" fmla="*/ 4 w 173"/>
              <a:gd name="T5" fmla="*/ 145 h 145"/>
              <a:gd name="T6" fmla="*/ 162 w 173"/>
              <a:gd name="T7" fmla="*/ 145 h 145"/>
              <a:gd name="T8" fmla="*/ 173 w 173"/>
              <a:gd name="T9" fmla="*/ 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3" h="145">
                <a:moveTo>
                  <a:pt x="173" y="0"/>
                </a:moveTo>
                <a:lnTo>
                  <a:pt x="0" y="20"/>
                </a:lnTo>
                <a:lnTo>
                  <a:pt x="4" y="145"/>
                </a:lnTo>
                <a:lnTo>
                  <a:pt x="162" y="145"/>
                </a:lnTo>
                <a:lnTo>
                  <a:pt x="173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6">
            <a:extLst>
              <a:ext uri="{FF2B5EF4-FFF2-40B4-BE49-F238E27FC236}">
                <a16:creationId xmlns:a16="http://schemas.microsoft.com/office/drawing/2014/main" id="{52F15118-008B-4A6C-9260-EFB833B6E58A}"/>
              </a:ext>
            </a:extLst>
          </p:cNvPr>
          <p:cNvSpPr>
            <a:spLocks/>
          </p:cNvSpPr>
          <p:nvPr/>
        </p:nvSpPr>
        <p:spPr bwMode="auto">
          <a:xfrm>
            <a:off x="10036176" y="5767388"/>
            <a:ext cx="139700" cy="169863"/>
          </a:xfrm>
          <a:custGeom>
            <a:avLst/>
            <a:gdLst>
              <a:gd name="T0" fmla="*/ 88 w 88"/>
              <a:gd name="T1" fmla="*/ 0 h 107"/>
              <a:gd name="T2" fmla="*/ 0 w 88"/>
              <a:gd name="T3" fmla="*/ 0 h 107"/>
              <a:gd name="T4" fmla="*/ 4 w 88"/>
              <a:gd name="T5" fmla="*/ 107 h 107"/>
              <a:gd name="T6" fmla="*/ 86 w 88"/>
              <a:gd name="T7" fmla="*/ 107 h 107"/>
              <a:gd name="T8" fmla="*/ 88 w 88"/>
              <a:gd name="T9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107">
                <a:moveTo>
                  <a:pt x="88" y="0"/>
                </a:moveTo>
                <a:lnTo>
                  <a:pt x="0" y="0"/>
                </a:lnTo>
                <a:lnTo>
                  <a:pt x="4" y="107"/>
                </a:lnTo>
                <a:lnTo>
                  <a:pt x="86" y="107"/>
                </a:lnTo>
                <a:lnTo>
                  <a:pt x="88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7">
            <a:extLst>
              <a:ext uri="{FF2B5EF4-FFF2-40B4-BE49-F238E27FC236}">
                <a16:creationId xmlns:a16="http://schemas.microsoft.com/office/drawing/2014/main" id="{061ADC24-8011-4603-82A5-8C2BA66DDC67}"/>
              </a:ext>
            </a:extLst>
          </p:cNvPr>
          <p:cNvSpPr>
            <a:spLocks/>
          </p:cNvSpPr>
          <p:nvPr/>
        </p:nvSpPr>
        <p:spPr bwMode="auto">
          <a:xfrm>
            <a:off x="10047288" y="6249988"/>
            <a:ext cx="117475" cy="136525"/>
          </a:xfrm>
          <a:custGeom>
            <a:avLst/>
            <a:gdLst>
              <a:gd name="T0" fmla="*/ 74 w 74"/>
              <a:gd name="T1" fmla="*/ 0 h 86"/>
              <a:gd name="T2" fmla="*/ 0 w 74"/>
              <a:gd name="T3" fmla="*/ 0 h 86"/>
              <a:gd name="T4" fmla="*/ 0 w 74"/>
              <a:gd name="T5" fmla="*/ 86 h 86"/>
              <a:gd name="T6" fmla="*/ 70 w 74"/>
              <a:gd name="T7" fmla="*/ 86 h 86"/>
              <a:gd name="T8" fmla="*/ 74 w 74"/>
              <a:gd name="T9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86">
                <a:moveTo>
                  <a:pt x="74" y="0"/>
                </a:moveTo>
                <a:lnTo>
                  <a:pt x="0" y="0"/>
                </a:lnTo>
                <a:lnTo>
                  <a:pt x="0" y="86"/>
                </a:lnTo>
                <a:lnTo>
                  <a:pt x="70" y="86"/>
                </a:lnTo>
                <a:lnTo>
                  <a:pt x="7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8">
            <a:extLst>
              <a:ext uri="{FF2B5EF4-FFF2-40B4-BE49-F238E27FC236}">
                <a16:creationId xmlns:a16="http://schemas.microsoft.com/office/drawing/2014/main" id="{B9B43C63-AF16-4BB7-98DE-323A6BF14035}"/>
              </a:ext>
            </a:extLst>
          </p:cNvPr>
          <p:cNvSpPr>
            <a:spLocks/>
          </p:cNvSpPr>
          <p:nvPr/>
        </p:nvSpPr>
        <p:spPr bwMode="auto">
          <a:xfrm>
            <a:off x="7505701" y="5767388"/>
            <a:ext cx="142875" cy="169863"/>
          </a:xfrm>
          <a:custGeom>
            <a:avLst/>
            <a:gdLst>
              <a:gd name="T0" fmla="*/ 90 w 90"/>
              <a:gd name="T1" fmla="*/ 0 h 107"/>
              <a:gd name="T2" fmla="*/ 0 w 90"/>
              <a:gd name="T3" fmla="*/ 0 h 107"/>
              <a:gd name="T4" fmla="*/ 0 w 90"/>
              <a:gd name="T5" fmla="*/ 107 h 107"/>
              <a:gd name="T6" fmla="*/ 86 w 90"/>
              <a:gd name="T7" fmla="*/ 107 h 107"/>
              <a:gd name="T8" fmla="*/ 90 w 90"/>
              <a:gd name="T9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" h="107">
                <a:moveTo>
                  <a:pt x="90" y="0"/>
                </a:moveTo>
                <a:lnTo>
                  <a:pt x="0" y="0"/>
                </a:lnTo>
                <a:lnTo>
                  <a:pt x="0" y="107"/>
                </a:lnTo>
                <a:lnTo>
                  <a:pt x="86" y="107"/>
                </a:lnTo>
                <a:lnTo>
                  <a:pt x="9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9">
            <a:extLst>
              <a:ext uri="{FF2B5EF4-FFF2-40B4-BE49-F238E27FC236}">
                <a16:creationId xmlns:a16="http://schemas.microsoft.com/office/drawing/2014/main" id="{A125D4BF-D10F-4723-9CDE-757758D0B0AF}"/>
              </a:ext>
            </a:extLst>
          </p:cNvPr>
          <p:cNvSpPr>
            <a:spLocks/>
          </p:cNvSpPr>
          <p:nvPr/>
        </p:nvSpPr>
        <p:spPr bwMode="auto">
          <a:xfrm>
            <a:off x="7508876" y="6176963"/>
            <a:ext cx="122238" cy="98425"/>
          </a:xfrm>
          <a:custGeom>
            <a:avLst/>
            <a:gdLst>
              <a:gd name="T0" fmla="*/ 77 w 77"/>
              <a:gd name="T1" fmla="*/ 0 h 62"/>
              <a:gd name="T2" fmla="*/ 0 w 77"/>
              <a:gd name="T3" fmla="*/ 0 h 62"/>
              <a:gd name="T4" fmla="*/ 0 w 77"/>
              <a:gd name="T5" fmla="*/ 62 h 62"/>
              <a:gd name="T6" fmla="*/ 73 w 77"/>
              <a:gd name="T7" fmla="*/ 62 h 62"/>
              <a:gd name="T8" fmla="*/ 77 w 77"/>
              <a:gd name="T9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62">
                <a:moveTo>
                  <a:pt x="77" y="0"/>
                </a:moveTo>
                <a:lnTo>
                  <a:pt x="0" y="0"/>
                </a:lnTo>
                <a:lnTo>
                  <a:pt x="0" y="62"/>
                </a:lnTo>
                <a:lnTo>
                  <a:pt x="73" y="62"/>
                </a:lnTo>
                <a:lnTo>
                  <a:pt x="7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20">
            <a:extLst>
              <a:ext uri="{FF2B5EF4-FFF2-40B4-BE49-F238E27FC236}">
                <a16:creationId xmlns:a16="http://schemas.microsoft.com/office/drawing/2014/main" id="{6A3386CF-FC48-4A65-B02B-6C601DC1CB0F}"/>
              </a:ext>
            </a:extLst>
          </p:cNvPr>
          <p:cNvSpPr>
            <a:spLocks/>
          </p:cNvSpPr>
          <p:nvPr/>
        </p:nvSpPr>
        <p:spPr bwMode="auto">
          <a:xfrm>
            <a:off x="7512051" y="6249988"/>
            <a:ext cx="119063" cy="136525"/>
          </a:xfrm>
          <a:custGeom>
            <a:avLst/>
            <a:gdLst>
              <a:gd name="T0" fmla="*/ 75 w 75"/>
              <a:gd name="T1" fmla="*/ 0 h 86"/>
              <a:gd name="T2" fmla="*/ 0 w 75"/>
              <a:gd name="T3" fmla="*/ 0 h 86"/>
              <a:gd name="T4" fmla="*/ 0 w 75"/>
              <a:gd name="T5" fmla="*/ 86 h 86"/>
              <a:gd name="T6" fmla="*/ 71 w 75"/>
              <a:gd name="T7" fmla="*/ 86 h 86"/>
              <a:gd name="T8" fmla="*/ 75 w 75"/>
              <a:gd name="T9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" h="86">
                <a:moveTo>
                  <a:pt x="75" y="0"/>
                </a:moveTo>
                <a:lnTo>
                  <a:pt x="0" y="0"/>
                </a:lnTo>
                <a:lnTo>
                  <a:pt x="0" y="86"/>
                </a:lnTo>
                <a:lnTo>
                  <a:pt x="71" y="86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21">
            <a:extLst>
              <a:ext uri="{FF2B5EF4-FFF2-40B4-BE49-F238E27FC236}">
                <a16:creationId xmlns:a16="http://schemas.microsoft.com/office/drawing/2014/main" id="{189DB93B-8541-4CAF-BB68-038934B9CB73}"/>
              </a:ext>
            </a:extLst>
          </p:cNvPr>
          <p:cNvSpPr>
            <a:spLocks/>
          </p:cNvSpPr>
          <p:nvPr/>
        </p:nvSpPr>
        <p:spPr bwMode="auto">
          <a:xfrm>
            <a:off x="7210426" y="3262313"/>
            <a:ext cx="3263900" cy="155575"/>
          </a:xfrm>
          <a:custGeom>
            <a:avLst/>
            <a:gdLst>
              <a:gd name="T0" fmla="*/ 2056 w 2056"/>
              <a:gd name="T1" fmla="*/ 0 h 98"/>
              <a:gd name="T2" fmla="*/ 0 w 2056"/>
              <a:gd name="T3" fmla="*/ 0 h 98"/>
              <a:gd name="T4" fmla="*/ 0 w 2056"/>
              <a:gd name="T5" fmla="*/ 98 h 98"/>
              <a:gd name="T6" fmla="*/ 1030 w 2056"/>
              <a:gd name="T7" fmla="*/ 83 h 98"/>
              <a:gd name="T8" fmla="*/ 2056 w 2056"/>
              <a:gd name="T9" fmla="*/ 98 h 98"/>
              <a:gd name="T10" fmla="*/ 2056 w 2056"/>
              <a:gd name="T11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6" h="98">
                <a:moveTo>
                  <a:pt x="2056" y="0"/>
                </a:moveTo>
                <a:lnTo>
                  <a:pt x="0" y="0"/>
                </a:lnTo>
                <a:lnTo>
                  <a:pt x="0" y="98"/>
                </a:lnTo>
                <a:lnTo>
                  <a:pt x="1030" y="83"/>
                </a:lnTo>
                <a:lnTo>
                  <a:pt x="2056" y="98"/>
                </a:lnTo>
                <a:lnTo>
                  <a:pt x="20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22">
            <a:extLst>
              <a:ext uri="{FF2B5EF4-FFF2-40B4-BE49-F238E27FC236}">
                <a16:creationId xmlns:a16="http://schemas.microsoft.com/office/drawing/2014/main" id="{C3F0C986-3504-4C44-9131-CF41AC856F58}"/>
              </a:ext>
            </a:extLst>
          </p:cNvPr>
          <p:cNvSpPr>
            <a:spLocks/>
          </p:cNvSpPr>
          <p:nvPr/>
        </p:nvSpPr>
        <p:spPr bwMode="auto">
          <a:xfrm>
            <a:off x="6796088" y="2239963"/>
            <a:ext cx="4092575" cy="657225"/>
          </a:xfrm>
          <a:custGeom>
            <a:avLst/>
            <a:gdLst>
              <a:gd name="T0" fmla="*/ 1176 w 1176"/>
              <a:gd name="T1" fmla="*/ 0 h 189"/>
              <a:gd name="T2" fmla="*/ 0 w 1176"/>
              <a:gd name="T3" fmla="*/ 0 h 189"/>
              <a:gd name="T4" fmla="*/ 0 w 1176"/>
              <a:gd name="T5" fmla="*/ 110 h 189"/>
              <a:gd name="T6" fmla="*/ 1176 w 1176"/>
              <a:gd name="T7" fmla="*/ 110 h 189"/>
              <a:gd name="T8" fmla="*/ 1176 w 1176"/>
              <a:gd name="T9" fmla="*/ 0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76" h="189">
                <a:moveTo>
                  <a:pt x="1176" y="0"/>
                </a:moveTo>
                <a:cubicBezTo>
                  <a:pt x="734" y="164"/>
                  <a:pt x="457" y="153"/>
                  <a:pt x="0" y="0"/>
                </a:cubicBezTo>
                <a:cubicBezTo>
                  <a:pt x="0" y="110"/>
                  <a:pt x="0" y="110"/>
                  <a:pt x="0" y="110"/>
                </a:cubicBezTo>
                <a:cubicBezTo>
                  <a:pt x="465" y="180"/>
                  <a:pt x="738" y="189"/>
                  <a:pt x="1176" y="110"/>
                </a:cubicBezTo>
                <a:lnTo>
                  <a:pt x="1176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23">
            <a:extLst>
              <a:ext uri="{FF2B5EF4-FFF2-40B4-BE49-F238E27FC236}">
                <a16:creationId xmlns:a16="http://schemas.microsoft.com/office/drawing/2014/main" id="{E0C657B0-D238-4053-8056-C036ACC33D8A}"/>
              </a:ext>
            </a:extLst>
          </p:cNvPr>
          <p:cNvSpPr>
            <a:spLocks/>
          </p:cNvSpPr>
          <p:nvPr/>
        </p:nvSpPr>
        <p:spPr bwMode="auto">
          <a:xfrm>
            <a:off x="6162676" y="1895475"/>
            <a:ext cx="5359400" cy="963613"/>
          </a:xfrm>
          <a:custGeom>
            <a:avLst/>
            <a:gdLst>
              <a:gd name="T0" fmla="*/ 1540 w 1540"/>
              <a:gd name="T1" fmla="*/ 0 h 277"/>
              <a:gd name="T2" fmla="*/ 0 w 1540"/>
              <a:gd name="T3" fmla="*/ 0 h 277"/>
              <a:gd name="T4" fmla="*/ 0 w 1540"/>
              <a:gd name="T5" fmla="*/ 132 h 277"/>
              <a:gd name="T6" fmla="*/ 1540 w 1540"/>
              <a:gd name="T7" fmla="*/ 132 h 277"/>
              <a:gd name="T8" fmla="*/ 1540 w 1540"/>
              <a:gd name="T9" fmla="*/ 0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0" h="277">
                <a:moveTo>
                  <a:pt x="1540" y="0"/>
                </a:moveTo>
                <a:cubicBezTo>
                  <a:pt x="842" y="218"/>
                  <a:pt x="698" y="207"/>
                  <a:pt x="0" y="0"/>
                </a:cubicBezTo>
                <a:cubicBezTo>
                  <a:pt x="0" y="132"/>
                  <a:pt x="0" y="132"/>
                  <a:pt x="0" y="132"/>
                </a:cubicBezTo>
                <a:cubicBezTo>
                  <a:pt x="609" y="260"/>
                  <a:pt x="967" y="277"/>
                  <a:pt x="1540" y="132"/>
                </a:cubicBezTo>
                <a:lnTo>
                  <a:pt x="154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4">
            <a:extLst>
              <a:ext uri="{FF2B5EF4-FFF2-40B4-BE49-F238E27FC236}">
                <a16:creationId xmlns:a16="http://schemas.microsoft.com/office/drawing/2014/main" id="{FE313C5A-517C-43A5-8E51-032A1548EAB8}"/>
              </a:ext>
            </a:extLst>
          </p:cNvPr>
          <p:cNvSpPr>
            <a:spLocks/>
          </p:cNvSpPr>
          <p:nvPr/>
        </p:nvSpPr>
        <p:spPr bwMode="auto">
          <a:xfrm>
            <a:off x="6162676" y="1895475"/>
            <a:ext cx="5359400" cy="762000"/>
          </a:xfrm>
          <a:custGeom>
            <a:avLst/>
            <a:gdLst>
              <a:gd name="T0" fmla="*/ 1540 w 1540"/>
              <a:gd name="T1" fmla="*/ 40 h 219"/>
              <a:gd name="T2" fmla="*/ 1540 w 1540"/>
              <a:gd name="T3" fmla="*/ 0 h 219"/>
              <a:gd name="T4" fmla="*/ 0 w 1540"/>
              <a:gd name="T5" fmla="*/ 0 h 219"/>
              <a:gd name="T6" fmla="*/ 0 w 1540"/>
              <a:gd name="T7" fmla="*/ 54 h 219"/>
              <a:gd name="T8" fmla="*/ 774 w 1540"/>
              <a:gd name="T9" fmla="*/ 216 h 219"/>
              <a:gd name="T10" fmla="*/ 1540 w 1540"/>
              <a:gd name="T11" fmla="*/ 4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40" h="219">
                <a:moveTo>
                  <a:pt x="1540" y="40"/>
                </a:moveTo>
                <a:cubicBezTo>
                  <a:pt x="1540" y="0"/>
                  <a:pt x="1540" y="0"/>
                  <a:pt x="1540" y="0"/>
                </a:cubicBezTo>
                <a:cubicBezTo>
                  <a:pt x="842" y="218"/>
                  <a:pt x="698" y="207"/>
                  <a:pt x="0" y="0"/>
                </a:cubicBezTo>
                <a:cubicBezTo>
                  <a:pt x="0" y="54"/>
                  <a:pt x="0" y="54"/>
                  <a:pt x="0" y="54"/>
                </a:cubicBezTo>
                <a:cubicBezTo>
                  <a:pt x="336" y="151"/>
                  <a:pt x="555" y="219"/>
                  <a:pt x="774" y="216"/>
                </a:cubicBezTo>
                <a:cubicBezTo>
                  <a:pt x="991" y="213"/>
                  <a:pt x="1208" y="141"/>
                  <a:pt x="1540" y="4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25">
            <a:extLst>
              <a:ext uri="{FF2B5EF4-FFF2-40B4-BE49-F238E27FC236}">
                <a16:creationId xmlns:a16="http://schemas.microsoft.com/office/drawing/2014/main" id="{72DD10FE-95FE-48B8-9B46-512BB4FDEB26}"/>
              </a:ext>
            </a:extLst>
          </p:cNvPr>
          <p:cNvSpPr>
            <a:spLocks/>
          </p:cNvSpPr>
          <p:nvPr/>
        </p:nvSpPr>
        <p:spPr bwMode="auto">
          <a:xfrm>
            <a:off x="6162676" y="1998663"/>
            <a:ext cx="5359400" cy="658813"/>
          </a:xfrm>
          <a:custGeom>
            <a:avLst/>
            <a:gdLst>
              <a:gd name="T0" fmla="*/ 0 w 1540"/>
              <a:gd name="T1" fmla="*/ 7 h 189"/>
              <a:gd name="T2" fmla="*/ 0 w 1540"/>
              <a:gd name="T3" fmla="*/ 24 h 189"/>
              <a:gd name="T4" fmla="*/ 774 w 1540"/>
              <a:gd name="T5" fmla="*/ 186 h 189"/>
              <a:gd name="T6" fmla="*/ 1540 w 1540"/>
              <a:gd name="T7" fmla="*/ 10 h 189"/>
              <a:gd name="T8" fmla="*/ 1540 w 1540"/>
              <a:gd name="T9" fmla="*/ 0 h 189"/>
              <a:gd name="T10" fmla="*/ 777 w 1540"/>
              <a:gd name="T11" fmla="*/ 180 h 189"/>
              <a:gd name="T12" fmla="*/ 0 w 1540"/>
              <a:gd name="T13" fmla="*/ 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40" h="189">
                <a:moveTo>
                  <a:pt x="0" y="7"/>
                </a:moveTo>
                <a:cubicBezTo>
                  <a:pt x="0" y="24"/>
                  <a:pt x="0" y="24"/>
                  <a:pt x="0" y="24"/>
                </a:cubicBezTo>
                <a:cubicBezTo>
                  <a:pt x="336" y="121"/>
                  <a:pt x="555" y="189"/>
                  <a:pt x="774" y="186"/>
                </a:cubicBezTo>
                <a:cubicBezTo>
                  <a:pt x="991" y="183"/>
                  <a:pt x="1208" y="111"/>
                  <a:pt x="1540" y="10"/>
                </a:cubicBezTo>
                <a:cubicBezTo>
                  <a:pt x="1540" y="0"/>
                  <a:pt x="1540" y="0"/>
                  <a:pt x="1540" y="0"/>
                </a:cubicBezTo>
                <a:cubicBezTo>
                  <a:pt x="1208" y="101"/>
                  <a:pt x="993" y="177"/>
                  <a:pt x="777" y="180"/>
                </a:cubicBezTo>
                <a:cubicBezTo>
                  <a:pt x="557" y="183"/>
                  <a:pt x="336" y="104"/>
                  <a:pt x="0" y="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26">
            <a:extLst>
              <a:ext uri="{FF2B5EF4-FFF2-40B4-BE49-F238E27FC236}">
                <a16:creationId xmlns:a16="http://schemas.microsoft.com/office/drawing/2014/main" id="{3DAA5BCA-99D0-451E-88AC-E5A461C03195}"/>
              </a:ext>
            </a:extLst>
          </p:cNvPr>
          <p:cNvSpPr>
            <a:spLocks/>
          </p:cNvSpPr>
          <p:nvPr/>
        </p:nvSpPr>
        <p:spPr bwMode="auto">
          <a:xfrm>
            <a:off x="6162676" y="2089150"/>
            <a:ext cx="5359400" cy="769938"/>
          </a:xfrm>
          <a:custGeom>
            <a:avLst/>
            <a:gdLst>
              <a:gd name="T0" fmla="*/ 780 w 1540"/>
              <a:gd name="T1" fmla="*/ 170 h 221"/>
              <a:gd name="T2" fmla="*/ 0 w 1540"/>
              <a:gd name="T3" fmla="*/ 15 h 221"/>
              <a:gd name="T4" fmla="*/ 0 w 1540"/>
              <a:gd name="T5" fmla="*/ 76 h 221"/>
              <a:gd name="T6" fmla="*/ 1540 w 1540"/>
              <a:gd name="T7" fmla="*/ 76 h 221"/>
              <a:gd name="T8" fmla="*/ 1540 w 1540"/>
              <a:gd name="T9" fmla="*/ 0 h 221"/>
              <a:gd name="T10" fmla="*/ 780 w 1540"/>
              <a:gd name="T11" fmla="*/ 17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40" h="221">
                <a:moveTo>
                  <a:pt x="780" y="170"/>
                </a:moveTo>
                <a:cubicBezTo>
                  <a:pt x="451" y="170"/>
                  <a:pt x="142" y="88"/>
                  <a:pt x="0" y="15"/>
                </a:cubicBezTo>
                <a:cubicBezTo>
                  <a:pt x="0" y="76"/>
                  <a:pt x="0" y="76"/>
                  <a:pt x="0" y="76"/>
                </a:cubicBezTo>
                <a:cubicBezTo>
                  <a:pt x="609" y="204"/>
                  <a:pt x="967" y="221"/>
                  <a:pt x="1540" y="76"/>
                </a:cubicBezTo>
                <a:cubicBezTo>
                  <a:pt x="1540" y="0"/>
                  <a:pt x="1540" y="0"/>
                  <a:pt x="1540" y="0"/>
                </a:cubicBezTo>
                <a:cubicBezTo>
                  <a:pt x="1409" y="82"/>
                  <a:pt x="1131" y="170"/>
                  <a:pt x="780" y="17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Rectangle 27">
            <a:extLst>
              <a:ext uri="{FF2B5EF4-FFF2-40B4-BE49-F238E27FC236}">
                <a16:creationId xmlns:a16="http://schemas.microsoft.com/office/drawing/2014/main" id="{77B47DBB-9432-4E7D-90FB-385725034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4088" y="2778125"/>
            <a:ext cx="546100" cy="546100"/>
          </a:xfrm>
          <a:prstGeom prst="rect">
            <a:avLst/>
          </a:prstGeom>
          <a:solidFill>
            <a:srgbClr val="59191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Rectangle 28">
            <a:extLst>
              <a:ext uri="{FF2B5EF4-FFF2-40B4-BE49-F238E27FC236}">
                <a16:creationId xmlns:a16="http://schemas.microsoft.com/office/drawing/2014/main" id="{4147BCD6-F1C3-4F73-BBC6-3CE44FFD2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2188" y="2806700"/>
            <a:ext cx="469900" cy="482600"/>
          </a:xfrm>
          <a:prstGeom prst="rect">
            <a:avLst/>
          </a:prstGeom>
          <a:solidFill>
            <a:srgbClr val="7723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29">
            <a:extLst>
              <a:ext uri="{FF2B5EF4-FFF2-40B4-BE49-F238E27FC236}">
                <a16:creationId xmlns:a16="http://schemas.microsoft.com/office/drawing/2014/main" id="{BDC72893-5490-4201-ACDE-D608024A7F3D}"/>
              </a:ext>
            </a:extLst>
          </p:cNvPr>
          <p:cNvSpPr>
            <a:spLocks/>
          </p:cNvSpPr>
          <p:nvPr/>
        </p:nvSpPr>
        <p:spPr bwMode="auto">
          <a:xfrm>
            <a:off x="8574088" y="2778125"/>
            <a:ext cx="546100" cy="192088"/>
          </a:xfrm>
          <a:custGeom>
            <a:avLst/>
            <a:gdLst>
              <a:gd name="T0" fmla="*/ 85 w 157"/>
              <a:gd name="T1" fmla="*/ 49 h 55"/>
              <a:gd name="T2" fmla="*/ 157 w 157"/>
              <a:gd name="T3" fmla="*/ 53 h 55"/>
              <a:gd name="T4" fmla="*/ 157 w 157"/>
              <a:gd name="T5" fmla="*/ 0 h 55"/>
              <a:gd name="T6" fmla="*/ 0 w 157"/>
              <a:gd name="T7" fmla="*/ 0 h 55"/>
              <a:gd name="T8" fmla="*/ 0 w 157"/>
              <a:gd name="T9" fmla="*/ 55 h 55"/>
              <a:gd name="T10" fmla="*/ 85 w 157"/>
              <a:gd name="T11" fmla="*/ 49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7" h="55">
                <a:moveTo>
                  <a:pt x="85" y="49"/>
                </a:moveTo>
                <a:cubicBezTo>
                  <a:pt x="110" y="49"/>
                  <a:pt x="134" y="50"/>
                  <a:pt x="157" y="53"/>
                </a:cubicBezTo>
                <a:cubicBezTo>
                  <a:pt x="157" y="0"/>
                  <a:pt x="157" y="0"/>
                  <a:pt x="15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5"/>
                  <a:pt x="0" y="55"/>
                  <a:pt x="0" y="55"/>
                </a:cubicBezTo>
                <a:cubicBezTo>
                  <a:pt x="27" y="51"/>
                  <a:pt x="55" y="49"/>
                  <a:pt x="85" y="49"/>
                </a:cubicBezTo>
                <a:close/>
              </a:path>
            </a:pathLst>
          </a:custGeom>
          <a:solidFill>
            <a:srgbClr val="59191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Rectangle 30">
            <a:extLst>
              <a:ext uri="{FF2B5EF4-FFF2-40B4-BE49-F238E27FC236}">
                <a16:creationId xmlns:a16="http://schemas.microsoft.com/office/drawing/2014/main" id="{5E879AB7-E1D3-4ED4-B1D7-729FEDCF5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6926" y="5745163"/>
            <a:ext cx="769938" cy="8731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Rectangle 31">
            <a:extLst>
              <a:ext uri="{FF2B5EF4-FFF2-40B4-BE49-F238E27FC236}">
                <a16:creationId xmlns:a16="http://schemas.microsoft.com/office/drawing/2014/main" id="{DCF44531-6064-4D45-B6A9-62049B974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6926" y="6205538"/>
            <a:ext cx="769938" cy="857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32">
            <a:extLst>
              <a:ext uri="{FF2B5EF4-FFF2-40B4-BE49-F238E27FC236}">
                <a16:creationId xmlns:a16="http://schemas.microsoft.com/office/drawing/2014/main" id="{D66F469C-A8A7-4E79-BF94-286036C9CF00}"/>
              </a:ext>
            </a:extLst>
          </p:cNvPr>
          <p:cNvSpPr>
            <a:spLocks/>
          </p:cNvSpPr>
          <p:nvPr/>
        </p:nvSpPr>
        <p:spPr bwMode="auto">
          <a:xfrm>
            <a:off x="7205663" y="5745163"/>
            <a:ext cx="112713" cy="87313"/>
          </a:xfrm>
          <a:custGeom>
            <a:avLst/>
            <a:gdLst>
              <a:gd name="T0" fmla="*/ 71 w 71"/>
              <a:gd name="T1" fmla="*/ 0 h 55"/>
              <a:gd name="T2" fmla="*/ 0 w 71"/>
              <a:gd name="T3" fmla="*/ 0 h 55"/>
              <a:gd name="T4" fmla="*/ 0 w 71"/>
              <a:gd name="T5" fmla="*/ 55 h 55"/>
              <a:gd name="T6" fmla="*/ 64 w 71"/>
              <a:gd name="T7" fmla="*/ 55 h 55"/>
              <a:gd name="T8" fmla="*/ 71 w 71"/>
              <a:gd name="T9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" h="55">
                <a:moveTo>
                  <a:pt x="71" y="0"/>
                </a:moveTo>
                <a:lnTo>
                  <a:pt x="0" y="0"/>
                </a:lnTo>
                <a:lnTo>
                  <a:pt x="0" y="55"/>
                </a:lnTo>
                <a:lnTo>
                  <a:pt x="64" y="55"/>
                </a:lnTo>
                <a:lnTo>
                  <a:pt x="71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33">
            <a:extLst>
              <a:ext uri="{FF2B5EF4-FFF2-40B4-BE49-F238E27FC236}">
                <a16:creationId xmlns:a16="http://schemas.microsoft.com/office/drawing/2014/main" id="{1E0AEB87-447D-4512-AB44-3BB2290C5EA5}"/>
              </a:ext>
            </a:extLst>
          </p:cNvPr>
          <p:cNvSpPr>
            <a:spLocks/>
          </p:cNvSpPr>
          <p:nvPr/>
        </p:nvSpPr>
        <p:spPr bwMode="auto">
          <a:xfrm>
            <a:off x="7205663" y="6205538"/>
            <a:ext cx="112713" cy="85725"/>
          </a:xfrm>
          <a:custGeom>
            <a:avLst/>
            <a:gdLst>
              <a:gd name="T0" fmla="*/ 71 w 71"/>
              <a:gd name="T1" fmla="*/ 0 h 54"/>
              <a:gd name="T2" fmla="*/ 0 w 71"/>
              <a:gd name="T3" fmla="*/ 0 h 54"/>
              <a:gd name="T4" fmla="*/ 0 w 71"/>
              <a:gd name="T5" fmla="*/ 54 h 54"/>
              <a:gd name="T6" fmla="*/ 64 w 71"/>
              <a:gd name="T7" fmla="*/ 54 h 54"/>
              <a:gd name="T8" fmla="*/ 71 w 71"/>
              <a:gd name="T9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" h="54">
                <a:moveTo>
                  <a:pt x="71" y="0"/>
                </a:moveTo>
                <a:lnTo>
                  <a:pt x="0" y="0"/>
                </a:lnTo>
                <a:lnTo>
                  <a:pt x="0" y="54"/>
                </a:lnTo>
                <a:lnTo>
                  <a:pt x="64" y="54"/>
                </a:lnTo>
                <a:lnTo>
                  <a:pt x="71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34">
            <a:extLst>
              <a:ext uri="{FF2B5EF4-FFF2-40B4-BE49-F238E27FC236}">
                <a16:creationId xmlns:a16="http://schemas.microsoft.com/office/drawing/2014/main" id="{7617FD33-9DA6-4688-84DB-ED72D9349ACD}"/>
              </a:ext>
            </a:extLst>
          </p:cNvPr>
          <p:cNvSpPr>
            <a:spLocks/>
          </p:cNvSpPr>
          <p:nvPr/>
        </p:nvSpPr>
        <p:spPr bwMode="auto">
          <a:xfrm>
            <a:off x="7808913" y="5745163"/>
            <a:ext cx="107950" cy="87313"/>
          </a:xfrm>
          <a:custGeom>
            <a:avLst/>
            <a:gdLst>
              <a:gd name="T0" fmla="*/ 0 w 68"/>
              <a:gd name="T1" fmla="*/ 0 h 55"/>
              <a:gd name="T2" fmla="*/ 68 w 68"/>
              <a:gd name="T3" fmla="*/ 0 h 55"/>
              <a:gd name="T4" fmla="*/ 68 w 68"/>
              <a:gd name="T5" fmla="*/ 55 h 55"/>
              <a:gd name="T6" fmla="*/ 4 w 68"/>
              <a:gd name="T7" fmla="*/ 55 h 55"/>
              <a:gd name="T8" fmla="*/ 0 w 68"/>
              <a:gd name="T9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55">
                <a:moveTo>
                  <a:pt x="0" y="0"/>
                </a:moveTo>
                <a:lnTo>
                  <a:pt x="68" y="0"/>
                </a:lnTo>
                <a:lnTo>
                  <a:pt x="68" y="55"/>
                </a:lnTo>
                <a:lnTo>
                  <a:pt x="4" y="5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35">
            <a:extLst>
              <a:ext uri="{FF2B5EF4-FFF2-40B4-BE49-F238E27FC236}">
                <a16:creationId xmlns:a16="http://schemas.microsoft.com/office/drawing/2014/main" id="{2E918545-2744-41F2-AE28-9D358B0EEA5B}"/>
              </a:ext>
            </a:extLst>
          </p:cNvPr>
          <p:cNvSpPr>
            <a:spLocks/>
          </p:cNvSpPr>
          <p:nvPr/>
        </p:nvSpPr>
        <p:spPr bwMode="auto">
          <a:xfrm>
            <a:off x="7808913" y="6205538"/>
            <a:ext cx="107950" cy="85725"/>
          </a:xfrm>
          <a:custGeom>
            <a:avLst/>
            <a:gdLst>
              <a:gd name="T0" fmla="*/ 0 w 68"/>
              <a:gd name="T1" fmla="*/ 0 h 54"/>
              <a:gd name="T2" fmla="*/ 68 w 68"/>
              <a:gd name="T3" fmla="*/ 0 h 54"/>
              <a:gd name="T4" fmla="*/ 68 w 68"/>
              <a:gd name="T5" fmla="*/ 54 h 54"/>
              <a:gd name="T6" fmla="*/ 4 w 68"/>
              <a:gd name="T7" fmla="*/ 54 h 54"/>
              <a:gd name="T8" fmla="*/ 0 w 68"/>
              <a:gd name="T9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54">
                <a:moveTo>
                  <a:pt x="0" y="0"/>
                </a:moveTo>
                <a:lnTo>
                  <a:pt x="68" y="0"/>
                </a:lnTo>
                <a:lnTo>
                  <a:pt x="68" y="54"/>
                </a:lnTo>
                <a:lnTo>
                  <a:pt x="4" y="5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36">
            <a:extLst>
              <a:ext uri="{FF2B5EF4-FFF2-40B4-BE49-F238E27FC236}">
                <a16:creationId xmlns:a16="http://schemas.microsoft.com/office/drawing/2014/main" id="{64398001-35AA-46EB-966A-89CE6A680C49}"/>
              </a:ext>
            </a:extLst>
          </p:cNvPr>
          <p:cNvSpPr>
            <a:spLocks/>
          </p:cNvSpPr>
          <p:nvPr/>
        </p:nvSpPr>
        <p:spPr bwMode="auto">
          <a:xfrm>
            <a:off x="7080251" y="5610225"/>
            <a:ext cx="198438" cy="782638"/>
          </a:xfrm>
          <a:custGeom>
            <a:avLst/>
            <a:gdLst>
              <a:gd name="T0" fmla="*/ 125 w 125"/>
              <a:gd name="T1" fmla="*/ 0 h 493"/>
              <a:gd name="T2" fmla="*/ 0 w 125"/>
              <a:gd name="T3" fmla="*/ 0 h 493"/>
              <a:gd name="T4" fmla="*/ 33 w 125"/>
              <a:gd name="T5" fmla="*/ 493 h 493"/>
              <a:gd name="T6" fmla="*/ 104 w 125"/>
              <a:gd name="T7" fmla="*/ 493 h 493"/>
              <a:gd name="T8" fmla="*/ 125 w 125"/>
              <a:gd name="T9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5" h="493">
                <a:moveTo>
                  <a:pt x="125" y="0"/>
                </a:moveTo>
                <a:lnTo>
                  <a:pt x="0" y="0"/>
                </a:lnTo>
                <a:lnTo>
                  <a:pt x="33" y="493"/>
                </a:lnTo>
                <a:lnTo>
                  <a:pt x="104" y="493"/>
                </a:lnTo>
                <a:lnTo>
                  <a:pt x="1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2" name="Freeform 37">
            <a:extLst>
              <a:ext uri="{FF2B5EF4-FFF2-40B4-BE49-F238E27FC236}">
                <a16:creationId xmlns:a16="http://schemas.microsoft.com/office/drawing/2014/main" id="{01197049-266E-47E5-8B41-11B6AC38E631}"/>
              </a:ext>
            </a:extLst>
          </p:cNvPr>
          <p:cNvSpPr>
            <a:spLocks/>
          </p:cNvSpPr>
          <p:nvPr/>
        </p:nvSpPr>
        <p:spPr bwMode="auto">
          <a:xfrm>
            <a:off x="7847013" y="5630863"/>
            <a:ext cx="169863" cy="779463"/>
          </a:xfrm>
          <a:custGeom>
            <a:avLst/>
            <a:gdLst>
              <a:gd name="T0" fmla="*/ 0 w 107"/>
              <a:gd name="T1" fmla="*/ 0 h 491"/>
              <a:gd name="T2" fmla="*/ 107 w 107"/>
              <a:gd name="T3" fmla="*/ 0 h 491"/>
              <a:gd name="T4" fmla="*/ 85 w 107"/>
              <a:gd name="T5" fmla="*/ 491 h 491"/>
              <a:gd name="T6" fmla="*/ 20 w 107"/>
              <a:gd name="T7" fmla="*/ 491 h 491"/>
              <a:gd name="T8" fmla="*/ 0 w 107"/>
              <a:gd name="T9" fmla="*/ 0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" h="491">
                <a:moveTo>
                  <a:pt x="0" y="0"/>
                </a:moveTo>
                <a:lnTo>
                  <a:pt x="107" y="0"/>
                </a:lnTo>
                <a:lnTo>
                  <a:pt x="85" y="491"/>
                </a:lnTo>
                <a:lnTo>
                  <a:pt x="20" y="4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3" name="Freeform 38">
            <a:extLst>
              <a:ext uri="{FF2B5EF4-FFF2-40B4-BE49-F238E27FC236}">
                <a16:creationId xmlns:a16="http://schemas.microsoft.com/office/drawing/2014/main" id="{1D463E92-64A1-40AA-9B74-8332BBDDADFF}"/>
              </a:ext>
            </a:extLst>
          </p:cNvPr>
          <p:cNvSpPr>
            <a:spLocks/>
          </p:cNvSpPr>
          <p:nvPr/>
        </p:nvSpPr>
        <p:spPr bwMode="auto">
          <a:xfrm>
            <a:off x="7077076" y="5592763"/>
            <a:ext cx="201613" cy="58738"/>
          </a:xfrm>
          <a:custGeom>
            <a:avLst/>
            <a:gdLst>
              <a:gd name="T0" fmla="*/ 127 w 127"/>
              <a:gd name="T1" fmla="*/ 0 h 37"/>
              <a:gd name="T2" fmla="*/ 0 w 127"/>
              <a:gd name="T3" fmla="*/ 0 h 37"/>
              <a:gd name="T4" fmla="*/ 5 w 127"/>
              <a:gd name="T5" fmla="*/ 37 h 37"/>
              <a:gd name="T6" fmla="*/ 127 w 127"/>
              <a:gd name="T7" fmla="*/ 37 h 37"/>
              <a:gd name="T8" fmla="*/ 127 w 127"/>
              <a:gd name="T9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7" h="37">
                <a:moveTo>
                  <a:pt x="127" y="0"/>
                </a:moveTo>
                <a:lnTo>
                  <a:pt x="0" y="0"/>
                </a:lnTo>
                <a:lnTo>
                  <a:pt x="5" y="37"/>
                </a:lnTo>
                <a:lnTo>
                  <a:pt x="127" y="37"/>
                </a:lnTo>
                <a:lnTo>
                  <a:pt x="12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4" name="Rectangle 39">
            <a:extLst>
              <a:ext uri="{FF2B5EF4-FFF2-40B4-BE49-F238E27FC236}">
                <a16:creationId xmlns:a16="http://schemas.microsoft.com/office/drawing/2014/main" id="{D79B457B-095B-46C4-90B4-4F7B2DB0D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3263" y="5589588"/>
            <a:ext cx="257175" cy="269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5" name="Freeform 40">
            <a:extLst>
              <a:ext uri="{FF2B5EF4-FFF2-40B4-BE49-F238E27FC236}">
                <a16:creationId xmlns:a16="http://schemas.microsoft.com/office/drawing/2014/main" id="{8CE33618-F28F-41BF-9D5E-7678D345A321}"/>
              </a:ext>
            </a:extLst>
          </p:cNvPr>
          <p:cNvSpPr>
            <a:spLocks/>
          </p:cNvSpPr>
          <p:nvPr/>
        </p:nvSpPr>
        <p:spPr bwMode="auto">
          <a:xfrm>
            <a:off x="7018338" y="5548313"/>
            <a:ext cx="317500" cy="47625"/>
          </a:xfrm>
          <a:custGeom>
            <a:avLst/>
            <a:gdLst>
              <a:gd name="T0" fmla="*/ 200 w 200"/>
              <a:gd name="T1" fmla="*/ 21 h 30"/>
              <a:gd name="T2" fmla="*/ 99 w 200"/>
              <a:gd name="T3" fmla="*/ 0 h 30"/>
              <a:gd name="T4" fmla="*/ 0 w 200"/>
              <a:gd name="T5" fmla="*/ 21 h 30"/>
              <a:gd name="T6" fmla="*/ 0 w 200"/>
              <a:gd name="T7" fmla="*/ 30 h 30"/>
              <a:gd name="T8" fmla="*/ 200 w 200"/>
              <a:gd name="T9" fmla="*/ 30 h 30"/>
              <a:gd name="T10" fmla="*/ 200 w 200"/>
              <a:gd name="T11" fmla="*/ 21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0" h="30">
                <a:moveTo>
                  <a:pt x="200" y="21"/>
                </a:moveTo>
                <a:lnTo>
                  <a:pt x="99" y="0"/>
                </a:lnTo>
                <a:lnTo>
                  <a:pt x="0" y="21"/>
                </a:lnTo>
                <a:lnTo>
                  <a:pt x="0" y="30"/>
                </a:lnTo>
                <a:lnTo>
                  <a:pt x="200" y="30"/>
                </a:lnTo>
                <a:lnTo>
                  <a:pt x="200" y="21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7" name="Freeform 41">
            <a:extLst>
              <a:ext uri="{FF2B5EF4-FFF2-40B4-BE49-F238E27FC236}">
                <a16:creationId xmlns:a16="http://schemas.microsoft.com/office/drawing/2014/main" id="{9C6EEC98-1C28-4CB9-961F-96ABF7EED299}"/>
              </a:ext>
            </a:extLst>
          </p:cNvPr>
          <p:cNvSpPr>
            <a:spLocks/>
          </p:cNvSpPr>
          <p:nvPr/>
        </p:nvSpPr>
        <p:spPr bwMode="auto">
          <a:xfrm>
            <a:off x="7835901" y="5592763"/>
            <a:ext cx="188913" cy="58738"/>
          </a:xfrm>
          <a:custGeom>
            <a:avLst/>
            <a:gdLst>
              <a:gd name="T0" fmla="*/ 119 w 119"/>
              <a:gd name="T1" fmla="*/ 0 h 37"/>
              <a:gd name="T2" fmla="*/ 0 w 119"/>
              <a:gd name="T3" fmla="*/ 0 h 37"/>
              <a:gd name="T4" fmla="*/ 5 w 119"/>
              <a:gd name="T5" fmla="*/ 37 h 37"/>
              <a:gd name="T6" fmla="*/ 119 w 119"/>
              <a:gd name="T7" fmla="*/ 37 h 37"/>
              <a:gd name="T8" fmla="*/ 119 w 119"/>
              <a:gd name="T9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" h="37">
                <a:moveTo>
                  <a:pt x="119" y="0"/>
                </a:moveTo>
                <a:lnTo>
                  <a:pt x="0" y="0"/>
                </a:lnTo>
                <a:lnTo>
                  <a:pt x="5" y="37"/>
                </a:lnTo>
                <a:lnTo>
                  <a:pt x="119" y="37"/>
                </a:lnTo>
                <a:lnTo>
                  <a:pt x="119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8" name="Rectangle 42">
            <a:extLst>
              <a:ext uri="{FF2B5EF4-FFF2-40B4-BE49-F238E27FC236}">
                <a16:creationId xmlns:a16="http://schemas.microsoft.com/office/drawing/2014/main" id="{79185919-0CA6-448E-9D42-488B5B141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5263" y="5589588"/>
            <a:ext cx="236538" cy="269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9" name="Freeform 43">
            <a:extLst>
              <a:ext uri="{FF2B5EF4-FFF2-40B4-BE49-F238E27FC236}">
                <a16:creationId xmlns:a16="http://schemas.microsoft.com/office/drawing/2014/main" id="{05ED3F17-8B23-4F78-A378-055E0D5A4E84}"/>
              </a:ext>
            </a:extLst>
          </p:cNvPr>
          <p:cNvSpPr>
            <a:spLocks/>
          </p:cNvSpPr>
          <p:nvPr/>
        </p:nvSpPr>
        <p:spPr bwMode="auto">
          <a:xfrm>
            <a:off x="7780338" y="5548313"/>
            <a:ext cx="296863" cy="47625"/>
          </a:xfrm>
          <a:custGeom>
            <a:avLst/>
            <a:gdLst>
              <a:gd name="T0" fmla="*/ 187 w 187"/>
              <a:gd name="T1" fmla="*/ 21 h 30"/>
              <a:gd name="T2" fmla="*/ 94 w 187"/>
              <a:gd name="T3" fmla="*/ 0 h 30"/>
              <a:gd name="T4" fmla="*/ 0 w 187"/>
              <a:gd name="T5" fmla="*/ 21 h 30"/>
              <a:gd name="T6" fmla="*/ 0 w 187"/>
              <a:gd name="T7" fmla="*/ 30 h 30"/>
              <a:gd name="T8" fmla="*/ 187 w 187"/>
              <a:gd name="T9" fmla="*/ 30 h 30"/>
              <a:gd name="T10" fmla="*/ 187 w 187"/>
              <a:gd name="T11" fmla="*/ 21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7" h="30">
                <a:moveTo>
                  <a:pt x="187" y="21"/>
                </a:moveTo>
                <a:lnTo>
                  <a:pt x="94" y="0"/>
                </a:lnTo>
                <a:lnTo>
                  <a:pt x="0" y="21"/>
                </a:lnTo>
                <a:lnTo>
                  <a:pt x="0" y="30"/>
                </a:lnTo>
                <a:lnTo>
                  <a:pt x="187" y="30"/>
                </a:lnTo>
                <a:lnTo>
                  <a:pt x="187" y="21"/>
                </a:lnTo>
                <a:close/>
              </a:path>
            </a:pathLst>
          </a:custGeom>
          <a:solidFill>
            <a:srgbClr val="4F37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0" name="Rectangle 44">
            <a:extLst>
              <a:ext uri="{FF2B5EF4-FFF2-40B4-BE49-F238E27FC236}">
                <a16:creationId xmlns:a16="http://schemas.microsoft.com/office/drawing/2014/main" id="{B0FB78D6-4233-452F-A3BB-422082A49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2801" y="5745163"/>
            <a:ext cx="768350" cy="8731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1" name="Rectangle 45">
            <a:extLst>
              <a:ext uri="{FF2B5EF4-FFF2-40B4-BE49-F238E27FC236}">
                <a16:creationId xmlns:a16="http://schemas.microsoft.com/office/drawing/2014/main" id="{3D788C44-9A0C-4842-88CB-DF8C804C6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2801" y="6205538"/>
            <a:ext cx="768350" cy="857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4" name="Freeform 46">
            <a:extLst>
              <a:ext uri="{FF2B5EF4-FFF2-40B4-BE49-F238E27FC236}">
                <a16:creationId xmlns:a16="http://schemas.microsoft.com/office/drawing/2014/main" id="{F8759DBA-CE98-4144-81AF-B7FA9801087B}"/>
              </a:ext>
            </a:extLst>
          </p:cNvPr>
          <p:cNvSpPr>
            <a:spLocks/>
          </p:cNvSpPr>
          <p:nvPr/>
        </p:nvSpPr>
        <p:spPr bwMode="auto">
          <a:xfrm>
            <a:off x="9761538" y="5745163"/>
            <a:ext cx="107950" cy="87313"/>
          </a:xfrm>
          <a:custGeom>
            <a:avLst/>
            <a:gdLst>
              <a:gd name="T0" fmla="*/ 68 w 68"/>
              <a:gd name="T1" fmla="*/ 0 h 55"/>
              <a:gd name="T2" fmla="*/ 0 w 68"/>
              <a:gd name="T3" fmla="*/ 0 h 55"/>
              <a:gd name="T4" fmla="*/ 0 w 68"/>
              <a:gd name="T5" fmla="*/ 55 h 55"/>
              <a:gd name="T6" fmla="*/ 63 w 68"/>
              <a:gd name="T7" fmla="*/ 55 h 55"/>
              <a:gd name="T8" fmla="*/ 68 w 68"/>
              <a:gd name="T9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55">
                <a:moveTo>
                  <a:pt x="68" y="0"/>
                </a:moveTo>
                <a:lnTo>
                  <a:pt x="0" y="0"/>
                </a:lnTo>
                <a:lnTo>
                  <a:pt x="0" y="55"/>
                </a:lnTo>
                <a:lnTo>
                  <a:pt x="63" y="55"/>
                </a:lnTo>
                <a:lnTo>
                  <a:pt x="68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7" name="Freeform 47">
            <a:extLst>
              <a:ext uri="{FF2B5EF4-FFF2-40B4-BE49-F238E27FC236}">
                <a16:creationId xmlns:a16="http://schemas.microsoft.com/office/drawing/2014/main" id="{098526D8-5942-4028-BA8C-FACF8C097F7B}"/>
              </a:ext>
            </a:extLst>
          </p:cNvPr>
          <p:cNvSpPr>
            <a:spLocks/>
          </p:cNvSpPr>
          <p:nvPr/>
        </p:nvSpPr>
        <p:spPr bwMode="auto">
          <a:xfrm>
            <a:off x="9761538" y="6205538"/>
            <a:ext cx="107950" cy="85725"/>
          </a:xfrm>
          <a:custGeom>
            <a:avLst/>
            <a:gdLst>
              <a:gd name="T0" fmla="*/ 68 w 68"/>
              <a:gd name="T1" fmla="*/ 0 h 54"/>
              <a:gd name="T2" fmla="*/ 0 w 68"/>
              <a:gd name="T3" fmla="*/ 0 h 54"/>
              <a:gd name="T4" fmla="*/ 0 w 68"/>
              <a:gd name="T5" fmla="*/ 54 h 54"/>
              <a:gd name="T6" fmla="*/ 63 w 68"/>
              <a:gd name="T7" fmla="*/ 54 h 54"/>
              <a:gd name="T8" fmla="*/ 68 w 68"/>
              <a:gd name="T9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54">
                <a:moveTo>
                  <a:pt x="68" y="0"/>
                </a:moveTo>
                <a:lnTo>
                  <a:pt x="0" y="0"/>
                </a:lnTo>
                <a:lnTo>
                  <a:pt x="0" y="54"/>
                </a:lnTo>
                <a:lnTo>
                  <a:pt x="63" y="54"/>
                </a:lnTo>
                <a:lnTo>
                  <a:pt x="68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48">
            <a:extLst>
              <a:ext uri="{FF2B5EF4-FFF2-40B4-BE49-F238E27FC236}">
                <a16:creationId xmlns:a16="http://schemas.microsoft.com/office/drawing/2014/main" id="{E19BE8D2-A1CD-41A1-919D-F44E76DE2006}"/>
              </a:ext>
            </a:extLst>
          </p:cNvPr>
          <p:cNvSpPr>
            <a:spLocks/>
          </p:cNvSpPr>
          <p:nvPr/>
        </p:nvSpPr>
        <p:spPr bwMode="auto">
          <a:xfrm>
            <a:off x="10360026" y="5745163"/>
            <a:ext cx="111125" cy="87313"/>
          </a:xfrm>
          <a:custGeom>
            <a:avLst/>
            <a:gdLst>
              <a:gd name="T0" fmla="*/ 0 w 70"/>
              <a:gd name="T1" fmla="*/ 0 h 55"/>
              <a:gd name="T2" fmla="*/ 70 w 70"/>
              <a:gd name="T3" fmla="*/ 0 h 55"/>
              <a:gd name="T4" fmla="*/ 70 w 70"/>
              <a:gd name="T5" fmla="*/ 55 h 55"/>
              <a:gd name="T6" fmla="*/ 7 w 70"/>
              <a:gd name="T7" fmla="*/ 55 h 55"/>
              <a:gd name="T8" fmla="*/ 0 w 70"/>
              <a:gd name="T9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55">
                <a:moveTo>
                  <a:pt x="0" y="0"/>
                </a:moveTo>
                <a:lnTo>
                  <a:pt x="70" y="0"/>
                </a:lnTo>
                <a:lnTo>
                  <a:pt x="70" y="55"/>
                </a:lnTo>
                <a:lnTo>
                  <a:pt x="7" y="5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49">
            <a:extLst>
              <a:ext uri="{FF2B5EF4-FFF2-40B4-BE49-F238E27FC236}">
                <a16:creationId xmlns:a16="http://schemas.microsoft.com/office/drawing/2014/main" id="{6F1A50D9-DEA2-410C-A64F-973B1B8708FE}"/>
              </a:ext>
            </a:extLst>
          </p:cNvPr>
          <p:cNvSpPr>
            <a:spLocks/>
          </p:cNvSpPr>
          <p:nvPr/>
        </p:nvSpPr>
        <p:spPr bwMode="auto">
          <a:xfrm>
            <a:off x="10360026" y="6205538"/>
            <a:ext cx="111125" cy="85725"/>
          </a:xfrm>
          <a:custGeom>
            <a:avLst/>
            <a:gdLst>
              <a:gd name="T0" fmla="*/ 0 w 70"/>
              <a:gd name="T1" fmla="*/ 0 h 54"/>
              <a:gd name="T2" fmla="*/ 70 w 70"/>
              <a:gd name="T3" fmla="*/ 0 h 54"/>
              <a:gd name="T4" fmla="*/ 70 w 70"/>
              <a:gd name="T5" fmla="*/ 54 h 54"/>
              <a:gd name="T6" fmla="*/ 7 w 70"/>
              <a:gd name="T7" fmla="*/ 54 h 54"/>
              <a:gd name="T8" fmla="*/ 0 w 70"/>
              <a:gd name="T9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54">
                <a:moveTo>
                  <a:pt x="0" y="0"/>
                </a:moveTo>
                <a:lnTo>
                  <a:pt x="70" y="0"/>
                </a:lnTo>
                <a:lnTo>
                  <a:pt x="70" y="54"/>
                </a:lnTo>
                <a:lnTo>
                  <a:pt x="7" y="5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50">
            <a:extLst>
              <a:ext uri="{FF2B5EF4-FFF2-40B4-BE49-F238E27FC236}">
                <a16:creationId xmlns:a16="http://schemas.microsoft.com/office/drawing/2014/main" id="{211CE7B9-F041-4FC9-B915-2FD9FE4ABEC5}"/>
              </a:ext>
            </a:extLst>
          </p:cNvPr>
          <p:cNvSpPr>
            <a:spLocks/>
          </p:cNvSpPr>
          <p:nvPr/>
        </p:nvSpPr>
        <p:spPr bwMode="auto">
          <a:xfrm>
            <a:off x="9632951" y="5610225"/>
            <a:ext cx="198438" cy="782638"/>
          </a:xfrm>
          <a:custGeom>
            <a:avLst/>
            <a:gdLst>
              <a:gd name="T0" fmla="*/ 125 w 125"/>
              <a:gd name="T1" fmla="*/ 0 h 493"/>
              <a:gd name="T2" fmla="*/ 0 w 125"/>
              <a:gd name="T3" fmla="*/ 0 h 493"/>
              <a:gd name="T4" fmla="*/ 35 w 125"/>
              <a:gd name="T5" fmla="*/ 493 h 493"/>
              <a:gd name="T6" fmla="*/ 103 w 125"/>
              <a:gd name="T7" fmla="*/ 493 h 493"/>
              <a:gd name="T8" fmla="*/ 125 w 125"/>
              <a:gd name="T9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5" h="493">
                <a:moveTo>
                  <a:pt x="125" y="0"/>
                </a:moveTo>
                <a:lnTo>
                  <a:pt x="0" y="0"/>
                </a:lnTo>
                <a:lnTo>
                  <a:pt x="35" y="493"/>
                </a:lnTo>
                <a:lnTo>
                  <a:pt x="103" y="493"/>
                </a:lnTo>
                <a:lnTo>
                  <a:pt x="1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51">
            <a:extLst>
              <a:ext uri="{FF2B5EF4-FFF2-40B4-BE49-F238E27FC236}">
                <a16:creationId xmlns:a16="http://schemas.microsoft.com/office/drawing/2014/main" id="{AD6674F2-7733-429C-A5E5-6253FFC5A326}"/>
              </a:ext>
            </a:extLst>
          </p:cNvPr>
          <p:cNvSpPr>
            <a:spLocks/>
          </p:cNvSpPr>
          <p:nvPr/>
        </p:nvSpPr>
        <p:spPr bwMode="auto">
          <a:xfrm>
            <a:off x="10398126" y="5630863"/>
            <a:ext cx="171450" cy="779463"/>
          </a:xfrm>
          <a:custGeom>
            <a:avLst/>
            <a:gdLst>
              <a:gd name="T0" fmla="*/ 0 w 108"/>
              <a:gd name="T1" fmla="*/ 0 h 491"/>
              <a:gd name="T2" fmla="*/ 108 w 108"/>
              <a:gd name="T3" fmla="*/ 0 h 491"/>
              <a:gd name="T4" fmla="*/ 88 w 108"/>
              <a:gd name="T5" fmla="*/ 491 h 491"/>
              <a:gd name="T6" fmla="*/ 22 w 108"/>
              <a:gd name="T7" fmla="*/ 491 h 491"/>
              <a:gd name="T8" fmla="*/ 0 w 108"/>
              <a:gd name="T9" fmla="*/ 0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491">
                <a:moveTo>
                  <a:pt x="0" y="0"/>
                </a:moveTo>
                <a:lnTo>
                  <a:pt x="108" y="0"/>
                </a:lnTo>
                <a:lnTo>
                  <a:pt x="88" y="491"/>
                </a:lnTo>
                <a:lnTo>
                  <a:pt x="22" y="4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52">
            <a:extLst>
              <a:ext uri="{FF2B5EF4-FFF2-40B4-BE49-F238E27FC236}">
                <a16:creationId xmlns:a16="http://schemas.microsoft.com/office/drawing/2014/main" id="{7B084E42-908A-4B22-A4ED-E4752D8944B1}"/>
              </a:ext>
            </a:extLst>
          </p:cNvPr>
          <p:cNvSpPr>
            <a:spLocks/>
          </p:cNvSpPr>
          <p:nvPr/>
        </p:nvSpPr>
        <p:spPr bwMode="auto">
          <a:xfrm>
            <a:off x="9629776" y="5592763"/>
            <a:ext cx="201613" cy="58738"/>
          </a:xfrm>
          <a:custGeom>
            <a:avLst/>
            <a:gdLst>
              <a:gd name="T0" fmla="*/ 127 w 127"/>
              <a:gd name="T1" fmla="*/ 0 h 37"/>
              <a:gd name="T2" fmla="*/ 0 w 127"/>
              <a:gd name="T3" fmla="*/ 0 h 37"/>
              <a:gd name="T4" fmla="*/ 4 w 127"/>
              <a:gd name="T5" fmla="*/ 37 h 37"/>
              <a:gd name="T6" fmla="*/ 127 w 127"/>
              <a:gd name="T7" fmla="*/ 37 h 37"/>
              <a:gd name="T8" fmla="*/ 127 w 127"/>
              <a:gd name="T9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7" h="37">
                <a:moveTo>
                  <a:pt x="127" y="0"/>
                </a:moveTo>
                <a:lnTo>
                  <a:pt x="0" y="0"/>
                </a:lnTo>
                <a:lnTo>
                  <a:pt x="4" y="37"/>
                </a:lnTo>
                <a:lnTo>
                  <a:pt x="127" y="37"/>
                </a:lnTo>
                <a:lnTo>
                  <a:pt x="12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Rectangle 53">
            <a:extLst>
              <a:ext uri="{FF2B5EF4-FFF2-40B4-BE49-F238E27FC236}">
                <a16:creationId xmlns:a16="http://schemas.microsoft.com/office/drawing/2014/main" id="{90FAD10B-9798-4DB7-9CFB-72B0854A7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7551" y="5589588"/>
            <a:ext cx="254000" cy="269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54">
            <a:extLst>
              <a:ext uri="{FF2B5EF4-FFF2-40B4-BE49-F238E27FC236}">
                <a16:creationId xmlns:a16="http://schemas.microsoft.com/office/drawing/2014/main" id="{DFC5ACBB-C6E9-48E5-AF7E-21D20904564E}"/>
              </a:ext>
            </a:extLst>
          </p:cNvPr>
          <p:cNvSpPr>
            <a:spLocks/>
          </p:cNvSpPr>
          <p:nvPr/>
        </p:nvSpPr>
        <p:spPr bwMode="auto">
          <a:xfrm>
            <a:off x="9569451" y="5548313"/>
            <a:ext cx="320675" cy="47625"/>
          </a:xfrm>
          <a:custGeom>
            <a:avLst/>
            <a:gdLst>
              <a:gd name="T0" fmla="*/ 202 w 202"/>
              <a:gd name="T1" fmla="*/ 21 h 30"/>
              <a:gd name="T2" fmla="*/ 101 w 202"/>
              <a:gd name="T3" fmla="*/ 0 h 30"/>
              <a:gd name="T4" fmla="*/ 0 w 202"/>
              <a:gd name="T5" fmla="*/ 21 h 30"/>
              <a:gd name="T6" fmla="*/ 0 w 202"/>
              <a:gd name="T7" fmla="*/ 30 h 30"/>
              <a:gd name="T8" fmla="*/ 202 w 202"/>
              <a:gd name="T9" fmla="*/ 30 h 30"/>
              <a:gd name="T10" fmla="*/ 202 w 202"/>
              <a:gd name="T11" fmla="*/ 21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" h="30">
                <a:moveTo>
                  <a:pt x="202" y="21"/>
                </a:moveTo>
                <a:lnTo>
                  <a:pt x="101" y="0"/>
                </a:lnTo>
                <a:lnTo>
                  <a:pt x="0" y="21"/>
                </a:lnTo>
                <a:lnTo>
                  <a:pt x="0" y="30"/>
                </a:lnTo>
                <a:lnTo>
                  <a:pt x="202" y="30"/>
                </a:lnTo>
                <a:lnTo>
                  <a:pt x="202" y="21"/>
                </a:lnTo>
                <a:close/>
              </a:path>
            </a:pathLst>
          </a:custGeom>
          <a:solidFill>
            <a:srgbClr val="4F37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55">
            <a:extLst>
              <a:ext uri="{FF2B5EF4-FFF2-40B4-BE49-F238E27FC236}">
                <a16:creationId xmlns:a16="http://schemas.microsoft.com/office/drawing/2014/main" id="{AF3D850F-0E26-42B1-B8CC-87F5A0406830}"/>
              </a:ext>
            </a:extLst>
          </p:cNvPr>
          <p:cNvSpPr>
            <a:spLocks/>
          </p:cNvSpPr>
          <p:nvPr/>
        </p:nvSpPr>
        <p:spPr bwMode="auto">
          <a:xfrm>
            <a:off x="10388601" y="5592763"/>
            <a:ext cx="187325" cy="58738"/>
          </a:xfrm>
          <a:custGeom>
            <a:avLst/>
            <a:gdLst>
              <a:gd name="T0" fmla="*/ 118 w 118"/>
              <a:gd name="T1" fmla="*/ 0 h 37"/>
              <a:gd name="T2" fmla="*/ 0 w 118"/>
              <a:gd name="T3" fmla="*/ 0 h 37"/>
              <a:gd name="T4" fmla="*/ 4 w 118"/>
              <a:gd name="T5" fmla="*/ 37 h 37"/>
              <a:gd name="T6" fmla="*/ 118 w 118"/>
              <a:gd name="T7" fmla="*/ 37 h 37"/>
              <a:gd name="T8" fmla="*/ 118 w 118"/>
              <a:gd name="T9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" h="37">
                <a:moveTo>
                  <a:pt x="118" y="0"/>
                </a:moveTo>
                <a:lnTo>
                  <a:pt x="0" y="0"/>
                </a:lnTo>
                <a:lnTo>
                  <a:pt x="4" y="37"/>
                </a:lnTo>
                <a:lnTo>
                  <a:pt x="118" y="37"/>
                </a:lnTo>
                <a:lnTo>
                  <a:pt x="118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Rectangle 56">
            <a:extLst>
              <a:ext uri="{FF2B5EF4-FFF2-40B4-BE49-F238E27FC236}">
                <a16:creationId xmlns:a16="http://schemas.microsoft.com/office/drawing/2014/main" id="{34855AF3-6501-424B-BC93-636E06428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6376" y="5589588"/>
            <a:ext cx="241300" cy="269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57">
            <a:extLst>
              <a:ext uri="{FF2B5EF4-FFF2-40B4-BE49-F238E27FC236}">
                <a16:creationId xmlns:a16="http://schemas.microsoft.com/office/drawing/2014/main" id="{D8529953-B7DE-4996-B769-9E357DCF0B5A}"/>
              </a:ext>
            </a:extLst>
          </p:cNvPr>
          <p:cNvSpPr>
            <a:spLocks/>
          </p:cNvSpPr>
          <p:nvPr/>
        </p:nvSpPr>
        <p:spPr bwMode="auto">
          <a:xfrm>
            <a:off x="10331451" y="5548313"/>
            <a:ext cx="300038" cy="47625"/>
          </a:xfrm>
          <a:custGeom>
            <a:avLst/>
            <a:gdLst>
              <a:gd name="T0" fmla="*/ 189 w 189"/>
              <a:gd name="T1" fmla="*/ 21 h 30"/>
              <a:gd name="T2" fmla="*/ 95 w 189"/>
              <a:gd name="T3" fmla="*/ 0 h 30"/>
              <a:gd name="T4" fmla="*/ 0 w 189"/>
              <a:gd name="T5" fmla="*/ 21 h 30"/>
              <a:gd name="T6" fmla="*/ 0 w 189"/>
              <a:gd name="T7" fmla="*/ 30 h 30"/>
              <a:gd name="T8" fmla="*/ 189 w 189"/>
              <a:gd name="T9" fmla="*/ 30 h 30"/>
              <a:gd name="T10" fmla="*/ 189 w 189"/>
              <a:gd name="T11" fmla="*/ 21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" h="30">
                <a:moveTo>
                  <a:pt x="189" y="21"/>
                </a:moveTo>
                <a:lnTo>
                  <a:pt x="95" y="0"/>
                </a:lnTo>
                <a:lnTo>
                  <a:pt x="0" y="21"/>
                </a:lnTo>
                <a:lnTo>
                  <a:pt x="0" y="30"/>
                </a:lnTo>
                <a:lnTo>
                  <a:pt x="189" y="30"/>
                </a:lnTo>
                <a:lnTo>
                  <a:pt x="189" y="21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Oval 58">
            <a:extLst>
              <a:ext uri="{FF2B5EF4-FFF2-40B4-BE49-F238E27FC236}">
                <a16:creationId xmlns:a16="http://schemas.microsoft.com/office/drawing/2014/main" id="{6788F517-FE8F-430B-9CA9-C2A94DD5B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6613" y="3289300"/>
            <a:ext cx="73025" cy="77788"/>
          </a:xfrm>
          <a:prstGeom prst="ellipse">
            <a:avLst/>
          </a:prstGeom>
          <a:solidFill>
            <a:srgbClr val="7723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Oval 59">
            <a:extLst>
              <a:ext uri="{FF2B5EF4-FFF2-40B4-BE49-F238E27FC236}">
                <a16:creationId xmlns:a16="http://schemas.microsoft.com/office/drawing/2014/main" id="{D8312A8E-0A53-4EDA-A128-20094E4F6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9876" y="3289300"/>
            <a:ext cx="73025" cy="77788"/>
          </a:xfrm>
          <a:prstGeom prst="ellipse">
            <a:avLst/>
          </a:prstGeom>
          <a:solidFill>
            <a:srgbClr val="7723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Oval 60">
            <a:extLst>
              <a:ext uri="{FF2B5EF4-FFF2-40B4-BE49-F238E27FC236}">
                <a16:creationId xmlns:a16="http://schemas.microsoft.com/office/drawing/2014/main" id="{0443E067-D42B-4267-9033-615C9A9BB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5751" y="3306763"/>
            <a:ext cx="39688" cy="42863"/>
          </a:xfrm>
          <a:prstGeom prst="ellipse">
            <a:avLst/>
          </a:prstGeom>
          <a:solidFill>
            <a:srgbClr val="FFBD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Oval 61">
            <a:extLst>
              <a:ext uri="{FF2B5EF4-FFF2-40B4-BE49-F238E27FC236}">
                <a16:creationId xmlns:a16="http://schemas.microsoft.com/office/drawing/2014/main" id="{30411845-9022-4CD8-80A7-E106FBAC1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576" y="2733675"/>
            <a:ext cx="46038" cy="47625"/>
          </a:xfrm>
          <a:prstGeom prst="ellipse">
            <a:avLst/>
          </a:prstGeom>
          <a:solidFill>
            <a:srgbClr val="7723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Oval 62">
            <a:extLst>
              <a:ext uri="{FF2B5EF4-FFF2-40B4-BE49-F238E27FC236}">
                <a16:creationId xmlns:a16="http://schemas.microsoft.com/office/drawing/2014/main" id="{DEECC868-867F-4681-A4AD-90B56FBD6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3688" y="2743200"/>
            <a:ext cx="23813" cy="25400"/>
          </a:xfrm>
          <a:prstGeom prst="ellipse">
            <a:avLst/>
          </a:prstGeom>
          <a:solidFill>
            <a:srgbClr val="FFBD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Oval 63">
            <a:extLst>
              <a:ext uri="{FF2B5EF4-FFF2-40B4-BE49-F238E27FC236}">
                <a16:creationId xmlns:a16="http://schemas.microsoft.com/office/drawing/2014/main" id="{2D4B0E62-F888-4603-B17D-032C4A0F3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2963" y="2733675"/>
            <a:ext cx="49213" cy="47625"/>
          </a:xfrm>
          <a:prstGeom prst="ellipse">
            <a:avLst/>
          </a:prstGeom>
          <a:solidFill>
            <a:srgbClr val="7723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Oval 64">
            <a:extLst>
              <a:ext uri="{FF2B5EF4-FFF2-40B4-BE49-F238E27FC236}">
                <a16:creationId xmlns:a16="http://schemas.microsoft.com/office/drawing/2014/main" id="{41840173-180C-4299-A9E1-EFA4057F6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4076" y="2743200"/>
            <a:ext cx="26988" cy="25400"/>
          </a:xfrm>
          <a:prstGeom prst="ellipse">
            <a:avLst/>
          </a:prstGeom>
          <a:solidFill>
            <a:srgbClr val="FFBD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Oval 65">
            <a:extLst>
              <a:ext uri="{FF2B5EF4-FFF2-40B4-BE49-F238E27FC236}">
                <a16:creationId xmlns:a16="http://schemas.microsoft.com/office/drawing/2014/main" id="{1EF3FA8F-19FD-4E00-9C87-D6BC59803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4076" y="3306763"/>
            <a:ext cx="38100" cy="42863"/>
          </a:xfrm>
          <a:prstGeom prst="ellipse">
            <a:avLst/>
          </a:prstGeom>
          <a:solidFill>
            <a:srgbClr val="FFBD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Oval 66">
            <a:extLst>
              <a:ext uri="{FF2B5EF4-FFF2-40B4-BE49-F238E27FC236}">
                <a16:creationId xmlns:a16="http://schemas.microsoft.com/office/drawing/2014/main" id="{DEC17938-B8D8-48D9-A25F-D9A8CEC75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2076" y="1758950"/>
            <a:ext cx="153988" cy="1714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Oval 67">
            <a:extLst>
              <a:ext uri="{FF2B5EF4-FFF2-40B4-BE49-F238E27FC236}">
                <a16:creationId xmlns:a16="http://schemas.microsoft.com/office/drawing/2014/main" id="{38B0E051-6B20-46E4-BFA5-7FF0A128D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8688" y="1758950"/>
            <a:ext cx="153988" cy="1714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Oval 68">
            <a:extLst>
              <a:ext uri="{FF2B5EF4-FFF2-40B4-BE49-F238E27FC236}">
                <a16:creationId xmlns:a16="http://schemas.microsoft.com/office/drawing/2014/main" id="{7D685B8C-9ACE-44FD-A820-636013D70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9963" y="1804988"/>
            <a:ext cx="69850" cy="793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Oval 69">
            <a:extLst>
              <a:ext uri="{FF2B5EF4-FFF2-40B4-BE49-F238E27FC236}">
                <a16:creationId xmlns:a16="http://schemas.microsoft.com/office/drawing/2014/main" id="{3E95DF43-A0DC-4563-BD3E-775088BBF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4938" y="1797050"/>
            <a:ext cx="76200" cy="841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Rectangle 70">
            <a:extLst>
              <a:ext uri="{FF2B5EF4-FFF2-40B4-BE49-F238E27FC236}">
                <a16:creationId xmlns:a16="http://schemas.microsoft.com/office/drawing/2014/main" id="{7940064A-0AF5-4180-9C5B-3D8486B71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6801" y="3230563"/>
            <a:ext cx="107950" cy="215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Rectangle 71">
            <a:extLst>
              <a:ext uri="{FF2B5EF4-FFF2-40B4-BE49-F238E27FC236}">
                <a16:creationId xmlns:a16="http://schemas.microsoft.com/office/drawing/2014/main" id="{CCAA0B3E-2CFA-4E1A-90FB-7E7F576A6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5088" y="3230563"/>
            <a:ext cx="106363" cy="215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Rectangle 72">
            <a:extLst>
              <a:ext uri="{FF2B5EF4-FFF2-40B4-BE49-F238E27FC236}">
                <a16:creationId xmlns:a16="http://schemas.microsoft.com/office/drawing/2014/main" id="{0AFD7912-6153-42F9-BBDB-B70A78278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6176" y="3241675"/>
            <a:ext cx="215900" cy="301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73">
            <a:extLst>
              <a:ext uri="{FF2B5EF4-FFF2-40B4-BE49-F238E27FC236}">
                <a16:creationId xmlns:a16="http://schemas.microsoft.com/office/drawing/2014/main" id="{422E0441-9D7E-434B-8662-0B1AA2D55F5D}"/>
              </a:ext>
            </a:extLst>
          </p:cNvPr>
          <p:cNvSpPr>
            <a:spLocks/>
          </p:cNvSpPr>
          <p:nvPr/>
        </p:nvSpPr>
        <p:spPr bwMode="auto">
          <a:xfrm>
            <a:off x="10026651" y="3397250"/>
            <a:ext cx="214313" cy="31750"/>
          </a:xfrm>
          <a:custGeom>
            <a:avLst/>
            <a:gdLst>
              <a:gd name="T0" fmla="*/ 135 w 135"/>
              <a:gd name="T1" fmla="*/ 20 h 20"/>
              <a:gd name="T2" fmla="*/ 133 w 135"/>
              <a:gd name="T3" fmla="*/ 0 h 20"/>
              <a:gd name="T4" fmla="*/ 0 w 135"/>
              <a:gd name="T5" fmla="*/ 0 h 20"/>
              <a:gd name="T6" fmla="*/ 0 w 135"/>
              <a:gd name="T7" fmla="*/ 20 h 20"/>
              <a:gd name="T8" fmla="*/ 135 w 135"/>
              <a:gd name="T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" h="20">
                <a:moveTo>
                  <a:pt x="135" y="20"/>
                </a:moveTo>
                <a:lnTo>
                  <a:pt x="133" y="0"/>
                </a:lnTo>
                <a:lnTo>
                  <a:pt x="0" y="0"/>
                </a:lnTo>
                <a:lnTo>
                  <a:pt x="0" y="20"/>
                </a:lnTo>
                <a:lnTo>
                  <a:pt x="135" y="2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Rectangle 74">
            <a:extLst>
              <a:ext uri="{FF2B5EF4-FFF2-40B4-BE49-F238E27FC236}">
                <a16:creationId xmlns:a16="http://schemas.microsoft.com/office/drawing/2014/main" id="{2D286A87-5BD9-4474-AB7C-717F8DF10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101" y="3227388"/>
            <a:ext cx="104775" cy="215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Rectangle 75">
            <a:extLst>
              <a:ext uri="{FF2B5EF4-FFF2-40B4-BE49-F238E27FC236}">
                <a16:creationId xmlns:a16="http://schemas.microsoft.com/office/drawing/2014/main" id="{83BBE78E-E382-4E36-A92A-212AEDF11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2388" y="3230563"/>
            <a:ext cx="104775" cy="2127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Freeform 76">
            <a:extLst>
              <a:ext uri="{FF2B5EF4-FFF2-40B4-BE49-F238E27FC236}">
                <a16:creationId xmlns:a16="http://schemas.microsoft.com/office/drawing/2014/main" id="{0D780511-66A2-4BF0-9A15-EB5988BA6943}"/>
              </a:ext>
            </a:extLst>
          </p:cNvPr>
          <p:cNvSpPr>
            <a:spLocks/>
          </p:cNvSpPr>
          <p:nvPr/>
        </p:nvSpPr>
        <p:spPr bwMode="auto">
          <a:xfrm>
            <a:off x="7485063" y="3238500"/>
            <a:ext cx="215900" cy="33338"/>
          </a:xfrm>
          <a:custGeom>
            <a:avLst/>
            <a:gdLst>
              <a:gd name="T0" fmla="*/ 136 w 136"/>
              <a:gd name="T1" fmla="*/ 19 h 21"/>
              <a:gd name="T2" fmla="*/ 136 w 136"/>
              <a:gd name="T3" fmla="*/ 0 h 21"/>
              <a:gd name="T4" fmla="*/ 0 w 136"/>
              <a:gd name="T5" fmla="*/ 0 h 21"/>
              <a:gd name="T6" fmla="*/ 0 w 136"/>
              <a:gd name="T7" fmla="*/ 21 h 21"/>
              <a:gd name="T8" fmla="*/ 136 w 136"/>
              <a:gd name="T9" fmla="*/ 19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" h="21">
                <a:moveTo>
                  <a:pt x="136" y="19"/>
                </a:moveTo>
                <a:lnTo>
                  <a:pt x="136" y="0"/>
                </a:lnTo>
                <a:lnTo>
                  <a:pt x="0" y="0"/>
                </a:lnTo>
                <a:lnTo>
                  <a:pt x="0" y="21"/>
                </a:lnTo>
                <a:lnTo>
                  <a:pt x="136" y="1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Freeform 77">
            <a:extLst>
              <a:ext uri="{FF2B5EF4-FFF2-40B4-BE49-F238E27FC236}">
                <a16:creationId xmlns:a16="http://schemas.microsoft.com/office/drawing/2014/main" id="{D862054A-425D-452F-81D8-1942CE9DB945}"/>
              </a:ext>
            </a:extLst>
          </p:cNvPr>
          <p:cNvSpPr>
            <a:spLocks/>
          </p:cNvSpPr>
          <p:nvPr/>
        </p:nvSpPr>
        <p:spPr bwMode="auto">
          <a:xfrm>
            <a:off x="7470776" y="3394075"/>
            <a:ext cx="215900" cy="34925"/>
          </a:xfrm>
          <a:custGeom>
            <a:avLst/>
            <a:gdLst>
              <a:gd name="T0" fmla="*/ 136 w 136"/>
              <a:gd name="T1" fmla="*/ 20 h 22"/>
              <a:gd name="T2" fmla="*/ 136 w 136"/>
              <a:gd name="T3" fmla="*/ 0 h 22"/>
              <a:gd name="T4" fmla="*/ 0 w 136"/>
              <a:gd name="T5" fmla="*/ 0 h 22"/>
              <a:gd name="T6" fmla="*/ 0 w 136"/>
              <a:gd name="T7" fmla="*/ 22 h 22"/>
              <a:gd name="T8" fmla="*/ 136 w 136"/>
              <a:gd name="T9" fmla="*/ 2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" h="22">
                <a:moveTo>
                  <a:pt x="136" y="20"/>
                </a:moveTo>
                <a:lnTo>
                  <a:pt x="136" y="0"/>
                </a:lnTo>
                <a:lnTo>
                  <a:pt x="0" y="0"/>
                </a:lnTo>
                <a:lnTo>
                  <a:pt x="0" y="22"/>
                </a:lnTo>
                <a:lnTo>
                  <a:pt x="136" y="2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Oval 78">
            <a:extLst>
              <a:ext uri="{FF2B5EF4-FFF2-40B4-BE49-F238E27FC236}">
                <a16:creationId xmlns:a16="http://schemas.microsoft.com/office/drawing/2014/main" id="{A5607604-1A73-4947-80B3-569422C64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3788" y="3317875"/>
            <a:ext cx="42863" cy="41275"/>
          </a:xfrm>
          <a:prstGeom prst="ellipse">
            <a:avLst/>
          </a:prstGeom>
          <a:solidFill>
            <a:srgbClr val="B23E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9" name="Oval 79">
            <a:extLst>
              <a:ext uri="{FF2B5EF4-FFF2-40B4-BE49-F238E27FC236}">
                <a16:creationId xmlns:a16="http://schemas.microsoft.com/office/drawing/2014/main" id="{33A0916B-D070-4B1D-986D-1B9D287B8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2076" y="3317875"/>
            <a:ext cx="46038" cy="41275"/>
          </a:xfrm>
          <a:prstGeom prst="ellipse">
            <a:avLst/>
          </a:prstGeom>
          <a:solidFill>
            <a:srgbClr val="B23E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0" name="Oval 80">
            <a:extLst>
              <a:ext uri="{FF2B5EF4-FFF2-40B4-BE49-F238E27FC236}">
                <a16:creationId xmlns:a16="http://schemas.microsoft.com/office/drawing/2014/main" id="{3F58E3B5-F751-40D4-A1CD-D80C9884A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1" y="3314700"/>
            <a:ext cx="44450" cy="44450"/>
          </a:xfrm>
          <a:prstGeom prst="ellipse">
            <a:avLst/>
          </a:prstGeom>
          <a:solidFill>
            <a:srgbClr val="B23E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1" name="Oval 81">
            <a:extLst>
              <a:ext uri="{FF2B5EF4-FFF2-40B4-BE49-F238E27FC236}">
                <a16:creationId xmlns:a16="http://schemas.microsoft.com/office/drawing/2014/main" id="{A210FF78-376C-48AF-8C00-E47C5A1E4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0963" y="3314700"/>
            <a:ext cx="41275" cy="44450"/>
          </a:xfrm>
          <a:prstGeom prst="ellipse">
            <a:avLst/>
          </a:prstGeom>
          <a:solidFill>
            <a:srgbClr val="B23E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80" name="Group 1279">
            <a:extLst>
              <a:ext uri="{FF2B5EF4-FFF2-40B4-BE49-F238E27FC236}">
                <a16:creationId xmlns:a16="http://schemas.microsoft.com/office/drawing/2014/main" id="{9DF23812-BBD8-49A1-8AAA-7C7483BEDD63}"/>
              </a:ext>
            </a:extLst>
          </p:cNvPr>
          <p:cNvGrpSpPr/>
          <p:nvPr/>
        </p:nvGrpSpPr>
        <p:grpSpPr>
          <a:xfrm>
            <a:off x="9374598" y="3921518"/>
            <a:ext cx="3711307" cy="1193640"/>
            <a:chOff x="9365073" y="3921518"/>
            <a:chExt cx="3711307" cy="1193640"/>
          </a:xfrm>
        </p:grpSpPr>
        <p:sp>
          <p:nvSpPr>
            <p:cNvPr id="2446" name="AutoShape 465">
              <a:extLst>
                <a:ext uri="{FF2B5EF4-FFF2-40B4-BE49-F238E27FC236}">
                  <a16:creationId xmlns:a16="http://schemas.microsoft.com/office/drawing/2014/main" id="{C830BF34-8708-43F3-8726-13D5BAC8584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365073" y="3921518"/>
              <a:ext cx="3711307" cy="118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2" name="Freeform: Shape 1321">
              <a:extLst>
                <a:ext uri="{FF2B5EF4-FFF2-40B4-BE49-F238E27FC236}">
                  <a16:creationId xmlns:a16="http://schemas.microsoft.com/office/drawing/2014/main" id="{1F64C708-66CC-44BC-8076-9D8CF02BA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1586" y="4252432"/>
              <a:ext cx="2367162" cy="672456"/>
            </a:xfrm>
            <a:custGeom>
              <a:avLst/>
              <a:gdLst>
                <a:gd name="connsiteX0" fmla="*/ 2367162 w 2367162"/>
                <a:gd name="connsiteY0" fmla="*/ 0 h 672456"/>
                <a:gd name="connsiteX1" fmla="*/ 2367162 w 2367162"/>
                <a:gd name="connsiteY1" fmla="*/ 88484 h 672456"/>
                <a:gd name="connsiteX2" fmla="*/ 2363438 w 2367162"/>
                <a:gd name="connsiteY2" fmla="*/ 88525 h 672456"/>
                <a:gd name="connsiteX3" fmla="*/ 1892839 w 2367162"/>
                <a:gd name="connsiteY3" fmla="*/ 130401 h 672456"/>
                <a:gd name="connsiteX4" fmla="*/ 1619290 w 2367162"/>
                <a:gd name="connsiteY4" fmla="*/ 113479 h 672456"/>
                <a:gd name="connsiteX5" fmla="*/ 1484620 w 2367162"/>
                <a:gd name="connsiteY5" fmla="*/ 168476 h 672456"/>
                <a:gd name="connsiteX6" fmla="*/ 1320490 w 2367162"/>
                <a:gd name="connsiteY6" fmla="*/ 329235 h 672456"/>
                <a:gd name="connsiteX7" fmla="*/ 1135318 w 2367162"/>
                <a:gd name="connsiteY7" fmla="*/ 380001 h 672456"/>
                <a:gd name="connsiteX8" fmla="*/ 802851 w 2367162"/>
                <a:gd name="connsiteY8" fmla="*/ 333466 h 672456"/>
                <a:gd name="connsiteX9" fmla="*/ 533510 w 2367162"/>
                <a:gd name="connsiteY9" fmla="*/ 557683 h 672456"/>
                <a:gd name="connsiteX10" fmla="*/ 335713 w 2367162"/>
                <a:gd name="connsiteY10" fmla="*/ 642293 h 672456"/>
                <a:gd name="connsiteX11" fmla="*/ 264169 w 2367162"/>
                <a:gd name="connsiteY11" fmla="*/ 642293 h 672456"/>
                <a:gd name="connsiteX12" fmla="*/ 626096 w 2367162"/>
                <a:gd name="connsiteY12" fmla="*/ 451920 h 672456"/>
                <a:gd name="connsiteX13" fmla="*/ 760766 w 2367162"/>
                <a:gd name="connsiteY13" fmla="*/ 316543 h 672456"/>
                <a:gd name="connsiteX14" fmla="*/ 230502 w 2367162"/>
                <a:gd name="connsiteY14" fmla="*/ 181167 h 672456"/>
                <a:gd name="connsiteX15" fmla="*/ 7454 w 2367162"/>
                <a:gd name="connsiteY15" fmla="*/ 130401 h 672456"/>
                <a:gd name="connsiteX16" fmla="*/ 331505 w 2367162"/>
                <a:gd name="connsiteY16" fmla="*/ 168476 h 672456"/>
                <a:gd name="connsiteX17" fmla="*/ 323088 w 2367162"/>
                <a:gd name="connsiteY17" fmla="*/ 88096 h 672456"/>
                <a:gd name="connsiteX18" fmla="*/ 365172 w 2367162"/>
                <a:gd name="connsiteY18" fmla="*/ 168476 h 672456"/>
                <a:gd name="connsiteX19" fmla="*/ 865978 w 2367162"/>
                <a:gd name="connsiteY19" fmla="*/ 299621 h 672456"/>
                <a:gd name="connsiteX20" fmla="*/ 1206862 w 2367162"/>
                <a:gd name="connsiteY20" fmla="*/ 320774 h 672456"/>
                <a:gd name="connsiteX21" fmla="*/ 1455161 w 2367162"/>
                <a:gd name="connsiteY21" fmla="*/ 96557 h 672456"/>
                <a:gd name="connsiteX22" fmla="*/ 1097442 w 2367162"/>
                <a:gd name="connsiteY22" fmla="*/ 33099 h 672456"/>
                <a:gd name="connsiteX23" fmla="*/ 1194237 w 2367162"/>
                <a:gd name="connsiteY23" fmla="*/ 28869 h 672456"/>
                <a:gd name="connsiteX24" fmla="*/ 1303656 w 2367162"/>
                <a:gd name="connsiteY24" fmla="*/ 33099 h 672456"/>
                <a:gd name="connsiteX25" fmla="*/ 1463578 w 2367162"/>
                <a:gd name="connsiteY25" fmla="*/ 41560 h 672456"/>
                <a:gd name="connsiteX26" fmla="*/ 1703459 w 2367162"/>
                <a:gd name="connsiteY26" fmla="*/ 54252 h 672456"/>
                <a:gd name="connsiteX27" fmla="*/ 2246349 w 2367162"/>
                <a:gd name="connsiteY27" fmla="*/ 20408 h 672456"/>
                <a:gd name="connsiteX28" fmla="*/ 2318896 w 2367162"/>
                <a:gd name="connsiteY28" fmla="*/ 8898 h 672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67162" h="672456">
                  <a:moveTo>
                    <a:pt x="2367162" y="0"/>
                  </a:moveTo>
                  <a:lnTo>
                    <a:pt x="2367162" y="88484"/>
                  </a:lnTo>
                  <a:lnTo>
                    <a:pt x="2363438" y="88525"/>
                  </a:lnTo>
                  <a:cubicBezTo>
                    <a:pt x="2248190" y="93847"/>
                    <a:pt x="1973852" y="126699"/>
                    <a:pt x="1892839" y="130401"/>
                  </a:cubicBezTo>
                  <a:cubicBezTo>
                    <a:pt x="1833921" y="130401"/>
                    <a:pt x="1703459" y="121940"/>
                    <a:pt x="1619290" y="113479"/>
                  </a:cubicBezTo>
                  <a:cubicBezTo>
                    <a:pt x="1568789" y="109248"/>
                    <a:pt x="1518287" y="130401"/>
                    <a:pt x="1484620" y="168476"/>
                  </a:cubicBezTo>
                  <a:cubicBezTo>
                    <a:pt x="1442535" y="219242"/>
                    <a:pt x="1379408" y="286930"/>
                    <a:pt x="1320490" y="329235"/>
                  </a:cubicBezTo>
                  <a:cubicBezTo>
                    <a:pt x="1215279" y="401154"/>
                    <a:pt x="1232113" y="384232"/>
                    <a:pt x="1135318" y="380001"/>
                  </a:cubicBezTo>
                  <a:cubicBezTo>
                    <a:pt x="1042733" y="380001"/>
                    <a:pt x="802851" y="333466"/>
                    <a:pt x="802851" y="333466"/>
                  </a:cubicBezTo>
                  <a:cubicBezTo>
                    <a:pt x="802851" y="333466"/>
                    <a:pt x="638721" y="519608"/>
                    <a:pt x="533510" y="557683"/>
                  </a:cubicBezTo>
                  <a:cubicBezTo>
                    <a:pt x="424090" y="591527"/>
                    <a:pt x="411465" y="604218"/>
                    <a:pt x="335713" y="642293"/>
                  </a:cubicBezTo>
                  <a:cubicBezTo>
                    <a:pt x="255752" y="680368"/>
                    <a:pt x="230502" y="684598"/>
                    <a:pt x="264169" y="642293"/>
                  </a:cubicBezTo>
                  <a:cubicBezTo>
                    <a:pt x="293629" y="604218"/>
                    <a:pt x="533510" y="528069"/>
                    <a:pt x="626096" y="451920"/>
                  </a:cubicBezTo>
                  <a:cubicBezTo>
                    <a:pt x="722890" y="380001"/>
                    <a:pt x="760766" y="316543"/>
                    <a:pt x="760766" y="316543"/>
                  </a:cubicBezTo>
                  <a:cubicBezTo>
                    <a:pt x="634513" y="270008"/>
                    <a:pt x="323088" y="198089"/>
                    <a:pt x="230502" y="181167"/>
                  </a:cubicBezTo>
                  <a:cubicBezTo>
                    <a:pt x="142124" y="164245"/>
                    <a:pt x="-38839" y="138862"/>
                    <a:pt x="7454" y="130401"/>
                  </a:cubicBezTo>
                  <a:cubicBezTo>
                    <a:pt x="53747" y="117709"/>
                    <a:pt x="331505" y="168476"/>
                    <a:pt x="331505" y="168476"/>
                  </a:cubicBezTo>
                  <a:cubicBezTo>
                    <a:pt x="331505" y="168476"/>
                    <a:pt x="310462" y="71174"/>
                    <a:pt x="323088" y="88096"/>
                  </a:cubicBezTo>
                  <a:cubicBezTo>
                    <a:pt x="344130" y="126170"/>
                    <a:pt x="348338" y="164245"/>
                    <a:pt x="365172" y="168476"/>
                  </a:cubicBezTo>
                  <a:cubicBezTo>
                    <a:pt x="377798" y="176937"/>
                    <a:pt x="752350" y="265777"/>
                    <a:pt x="865978" y="299621"/>
                  </a:cubicBezTo>
                  <a:cubicBezTo>
                    <a:pt x="996440" y="333466"/>
                    <a:pt x="1101651" y="341927"/>
                    <a:pt x="1206862" y="320774"/>
                  </a:cubicBezTo>
                  <a:cubicBezTo>
                    <a:pt x="1312073" y="299621"/>
                    <a:pt x="1455161" y="96557"/>
                    <a:pt x="1455161" y="96557"/>
                  </a:cubicBezTo>
                  <a:cubicBezTo>
                    <a:pt x="1455161" y="96557"/>
                    <a:pt x="1173194" y="66943"/>
                    <a:pt x="1097442" y="33099"/>
                  </a:cubicBezTo>
                  <a:cubicBezTo>
                    <a:pt x="1051150" y="16177"/>
                    <a:pt x="1122693" y="20408"/>
                    <a:pt x="1194237" y="28869"/>
                  </a:cubicBezTo>
                  <a:cubicBezTo>
                    <a:pt x="1244738" y="33099"/>
                    <a:pt x="1295240" y="37330"/>
                    <a:pt x="1303656" y="33099"/>
                  </a:cubicBezTo>
                  <a:cubicBezTo>
                    <a:pt x="1316282" y="24638"/>
                    <a:pt x="1379408" y="33099"/>
                    <a:pt x="1463578" y="41560"/>
                  </a:cubicBezTo>
                  <a:cubicBezTo>
                    <a:pt x="1535121" y="50021"/>
                    <a:pt x="1619290" y="54252"/>
                    <a:pt x="1703459" y="54252"/>
                  </a:cubicBezTo>
                  <a:cubicBezTo>
                    <a:pt x="1888631" y="54252"/>
                    <a:pt x="2023301" y="54252"/>
                    <a:pt x="2246349" y="20408"/>
                  </a:cubicBezTo>
                  <a:cubicBezTo>
                    <a:pt x="2274230" y="16177"/>
                    <a:pt x="2298100" y="12409"/>
                    <a:pt x="2318896" y="8898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448" name="Freeform 468">
              <a:extLst>
                <a:ext uri="{FF2B5EF4-FFF2-40B4-BE49-F238E27FC236}">
                  <a16:creationId xmlns:a16="http://schemas.microsoft.com/office/drawing/2014/main" id="{0F94421D-1ACB-413A-BE37-992909E9C00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5073" y="4408156"/>
              <a:ext cx="433384" cy="291983"/>
            </a:xfrm>
            <a:custGeom>
              <a:avLst/>
              <a:gdLst>
                <a:gd name="T0" fmla="*/ 103 w 103"/>
                <a:gd name="T1" fmla="*/ 34 h 69"/>
                <a:gd name="T2" fmla="*/ 9 w 103"/>
                <a:gd name="T3" fmla="*/ 29 h 69"/>
                <a:gd name="T4" fmla="*/ 6 w 103"/>
                <a:gd name="T5" fmla="*/ 38 h 69"/>
                <a:gd name="T6" fmla="*/ 1 w 103"/>
                <a:gd name="T7" fmla="*/ 50 h 69"/>
                <a:gd name="T8" fmla="*/ 36 w 103"/>
                <a:gd name="T9" fmla="*/ 64 h 69"/>
                <a:gd name="T10" fmla="*/ 103 w 103"/>
                <a:gd name="T1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69">
                  <a:moveTo>
                    <a:pt x="103" y="34"/>
                  </a:moveTo>
                  <a:cubicBezTo>
                    <a:pt x="103" y="34"/>
                    <a:pt x="54" y="0"/>
                    <a:pt x="9" y="29"/>
                  </a:cubicBezTo>
                  <a:cubicBezTo>
                    <a:pt x="9" y="29"/>
                    <a:pt x="2" y="34"/>
                    <a:pt x="6" y="38"/>
                  </a:cubicBezTo>
                  <a:cubicBezTo>
                    <a:pt x="11" y="41"/>
                    <a:pt x="0" y="45"/>
                    <a:pt x="1" y="50"/>
                  </a:cubicBezTo>
                  <a:cubicBezTo>
                    <a:pt x="1" y="55"/>
                    <a:pt x="16" y="59"/>
                    <a:pt x="36" y="64"/>
                  </a:cubicBezTo>
                  <a:cubicBezTo>
                    <a:pt x="55" y="69"/>
                    <a:pt x="82" y="69"/>
                    <a:pt x="103" y="5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9" name="Freeform 469">
              <a:extLst>
                <a:ext uri="{FF2B5EF4-FFF2-40B4-BE49-F238E27FC236}">
                  <a16:creationId xmlns:a16="http://schemas.microsoft.com/office/drawing/2014/main" id="{BB48D6EA-70F1-4E0C-942E-73A921982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9128" y="4534866"/>
              <a:ext cx="286474" cy="84473"/>
            </a:xfrm>
            <a:custGeom>
              <a:avLst/>
              <a:gdLst>
                <a:gd name="T0" fmla="*/ 9 w 68"/>
                <a:gd name="T1" fmla="*/ 0 h 20"/>
                <a:gd name="T2" fmla="*/ 37 w 68"/>
                <a:gd name="T3" fmla="*/ 9 h 20"/>
                <a:gd name="T4" fmla="*/ 10 w 68"/>
                <a:gd name="T5" fmla="*/ 14 h 20"/>
                <a:gd name="T6" fmla="*/ 63 w 68"/>
                <a:gd name="T7" fmla="*/ 20 h 20"/>
                <a:gd name="T8" fmla="*/ 68 w 68"/>
                <a:gd name="T9" fmla="*/ 13 h 20"/>
                <a:gd name="T10" fmla="*/ 54 w 68"/>
                <a:gd name="T11" fmla="*/ 2 h 20"/>
                <a:gd name="T12" fmla="*/ 9 w 68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20">
                  <a:moveTo>
                    <a:pt x="9" y="0"/>
                  </a:moveTo>
                  <a:cubicBezTo>
                    <a:pt x="9" y="0"/>
                    <a:pt x="31" y="6"/>
                    <a:pt x="37" y="9"/>
                  </a:cubicBezTo>
                  <a:cubicBezTo>
                    <a:pt x="37" y="9"/>
                    <a:pt x="21" y="9"/>
                    <a:pt x="10" y="14"/>
                  </a:cubicBezTo>
                  <a:cubicBezTo>
                    <a:pt x="0" y="19"/>
                    <a:pt x="63" y="20"/>
                    <a:pt x="63" y="20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8" y="13"/>
                    <a:pt x="59" y="2"/>
                    <a:pt x="54" y="2"/>
                  </a:cubicBezTo>
                  <a:cubicBezTo>
                    <a:pt x="49" y="1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0" name="Freeform 470">
              <a:extLst>
                <a:ext uri="{FF2B5EF4-FFF2-40B4-BE49-F238E27FC236}">
                  <a16:creationId xmlns:a16="http://schemas.microsoft.com/office/drawing/2014/main" id="{8E73CF9B-8855-4F12-98A1-DEECFBEE3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7928" y="4569757"/>
              <a:ext cx="462766" cy="189146"/>
            </a:xfrm>
            <a:custGeom>
              <a:avLst/>
              <a:gdLst>
                <a:gd name="T0" fmla="*/ 102 w 110"/>
                <a:gd name="T1" fmla="*/ 31 h 45"/>
                <a:gd name="T2" fmla="*/ 71 w 110"/>
                <a:gd name="T3" fmla="*/ 43 h 45"/>
                <a:gd name="T4" fmla="*/ 69 w 110"/>
                <a:gd name="T5" fmla="*/ 43 h 45"/>
                <a:gd name="T6" fmla="*/ 68 w 110"/>
                <a:gd name="T7" fmla="*/ 44 h 45"/>
                <a:gd name="T8" fmla="*/ 15 w 110"/>
                <a:gd name="T9" fmla="*/ 35 h 45"/>
                <a:gd name="T10" fmla="*/ 12 w 110"/>
                <a:gd name="T11" fmla="*/ 29 h 45"/>
                <a:gd name="T12" fmla="*/ 1 w 110"/>
                <a:gd name="T13" fmla="*/ 20 h 45"/>
                <a:gd name="T14" fmla="*/ 7 w 110"/>
                <a:gd name="T15" fmla="*/ 15 h 45"/>
                <a:gd name="T16" fmla="*/ 99 w 110"/>
                <a:gd name="T17" fmla="*/ 11 h 45"/>
                <a:gd name="T18" fmla="*/ 102 w 110"/>
                <a:gd name="T19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45">
                  <a:moveTo>
                    <a:pt x="102" y="31"/>
                  </a:moveTo>
                  <a:cubicBezTo>
                    <a:pt x="94" y="39"/>
                    <a:pt x="83" y="42"/>
                    <a:pt x="71" y="43"/>
                  </a:cubicBezTo>
                  <a:cubicBezTo>
                    <a:pt x="70" y="43"/>
                    <a:pt x="69" y="43"/>
                    <a:pt x="69" y="43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44" y="45"/>
                    <a:pt x="19" y="38"/>
                    <a:pt x="15" y="35"/>
                  </a:cubicBezTo>
                  <a:cubicBezTo>
                    <a:pt x="8" y="31"/>
                    <a:pt x="13" y="32"/>
                    <a:pt x="12" y="29"/>
                  </a:cubicBezTo>
                  <a:cubicBezTo>
                    <a:pt x="10" y="27"/>
                    <a:pt x="1" y="24"/>
                    <a:pt x="1" y="20"/>
                  </a:cubicBezTo>
                  <a:cubicBezTo>
                    <a:pt x="0" y="16"/>
                    <a:pt x="7" y="15"/>
                    <a:pt x="7" y="15"/>
                  </a:cubicBezTo>
                  <a:cubicBezTo>
                    <a:pt x="45" y="0"/>
                    <a:pt x="83" y="2"/>
                    <a:pt x="99" y="11"/>
                  </a:cubicBezTo>
                  <a:cubicBezTo>
                    <a:pt x="108" y="16"/>
                    <a:pt x="110" y="23"/>
                    <a:pt x="102" y="31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1" name="Freeform 471">
              <a:extLst>
                <a:ext uri="{FF2B5EF4-FFF2-40B4-BE49-F238E27FC236}">
                  <a16:creationId xmlns:a16="http://schemas.microsoft.com/office/drawing/2014/main" id="{359A12A1-ED76-46D4-972E-8FC15E75B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8692" y="4615666"/>
              <a:ext cx="202001" cy="135891"/>
            </a:xfrm>
            <a:custGeom>
              <a:avLst/>
              <a:gdLst>
                <a:gd name="T0" fmla="*/ 40 w 48"/>
                <a:gd name="T1" fmla="*/ 20 h 32"/>
                <a:gd name="T2" fmla="*/ 9 w 48"/>
                <a:gd name="T3" fmla="*/ 32 h 32"/>
                <a:gd name="T4" fmla="*/ 32 w 48"/>
                <a:gd name="T5" fmla="*/ 24 h 32"/>
                <a:gd name="T6" fmla="*/ 4 w 48"/>
                <a:gd name="T7" fmla="*/ 21 h 32"/>
                <a:gd name="T8" fmla="*/ 27 w 48"/>
                <a:gd name="T9" fmla="*/ 14 h 32"/>
                <a:gd name="T10" fmla="*/ 0 w 48"/>
                <a:gd name="T11" fmla="*/ 13 h 32"/>
                <a:gd name="T12" fmla="*/ 25 w 48"/>
                <a:gd name="T13" fmla="*/ 10 h 32"/>
                <a:gd name="T14" fmla="*/ 32 w 48"/>
                <a:gd name="T15" fmla="*/ 0 h 32"/>
                <a:gd name="T16" fmla="*/ 37 w 48"/>
                <a:gd name="T17" fmla="*/ 0 h 32"/>
                <a:gd name="T18" fmla="*/ 40 w 48"/>
                <a:gd name="T19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32">
                  <a:moveTo>
                    <a:pt x="40" y="20"/>
                  </a:moveTo>
                  <a:cubicBezTo>
                    <a:pt x="32" y="28"/>
                    <a:pt x="21" y="31"/>
                    <a:pt x="9" y="32"/>
                  </a:cubicBezTo>
                  <a:cubicBezTo>
                    <a:pt x="17" y="31"/>
                    <a:pt x="30" y="25"/>
                    <a:pt x="32" y="24"/>
                  </a:cubicBezTo>
                  <a:cubicBezTo>
                    <a:pt x="20" y="28"/>
                    <a:pt x="4" y="21"/>
                    <a:pt x="4" y="21"/>
                  </a:cubicBezTo>
                  <a:cubicBezTo>
                    <a:pt x="17" y="22"/>
                    <a:pt x="27" y="14"/>
                    <a:pt x="27" y="14"/>
                  </a:cubicBezTo>
                  <a:cubicBezTo>
                    <a:pt x="18" y="17"/>
                    <a:pt x="0" y="13"/>
                    <a:pt x="0" y="13"/>
                  </a:cubicBezTo>
                  <a:cubicBezTo>
                    <a:pt x="0" y="13"/>
                    <a:pt x="17" y="14"/>
                    <a:pt x="25" y="10"/>
                  </a:cubicBezTo>
                  <a:cubicBezTo>
                    <a:pt x="33" y="6"/>
                    <a:pt x="32" y="0"/>
                    <a:pt x="3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6" y="5"/>
                    <a:pt x="48" y="12"/>
                    <a:pt x="40" y="2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2" name="Freeform 472">
              <a:extLst>
                <a:ext uri="{FF2B5EF4-FFF2-40B4-BE49-F238E27FC236}">
                  <a16:creationId xmlns:a16="http://schemas.microsoft.com/office/drawing/2014/main" id="{8A88B3E9-E0CE-4819-A6D8-F3A334F6B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3837" y="4391629"/>
              <a:ext cx="416856" cy="194655"/>
            </a:xfrm>
            <a:custGeom>
              <a:avLst/>
              <a:gdLst>
                <a:gd name="T0" fmla="*/ 89 w 99"/>
                <a:gd name="T1" fmla="*/ 46 h 46"/>
                <a:gd name="T2" fmla="*/ 68 w 99"/>
                <a:gd name="T3" fmla="*/ 43 h 46"/>
                <a:gd name="T4" fmla="*/ 68 w 99"/>
                <a:gd name="T5" fmla="*/ 43 h 46"/>
                <a:gd name="T6" fmla="*/ 63 w 99"/>
                <a:gd name="T7" fmla="*/ 42 h 46"/>
                <a:gd name="T8" fmla="*/ 60 w 99"/>
                <a:gd name="T9" fmla="*/ 41 h 46"/>
                <a:gd name="T10" fmla="*/ 60 w 99"/>
                <a:gd name="T11" fmla="*/ 41 h 46"/>
                <a:gd name="T12" fmla="*/ 6 w 99"/>
                <a:gd name="T13" fmla="*/ 25 h 46"/>
                <a:gd name="T14" fmla="*/ 13 w 99"/>
                <a:gd name="T15" fmla="*/ 15 h 46"/>
                <a:gd name="T16" fmla="*/ 13 w 99"/>
                <a:gd name="T17" fmla="*/ 3 h 46"/>
                <a:gd name="T18" fmla="*/ 62 w 99"/>
                <a:gd name="T19" fmla="*/ 10 h 46"/>
                <a:gd name="T20" fmla="*/ 94 w 99"/>
                <a:gd name="T21" fmla="*/ 34 h 46"/>
                <a:gd name="T22" fmla="*/ 89 w 99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46">
                  <a:moveTo>
                    <a:pt x="89" y="46"/>
                  </a:moveTo>
                  <a:cubicBezTo>
                    <a:pt x="89" y="46"/>
                    <a:pt x="80" y="45"/>
                    <a:pt x="68" y="43"/>
                  </a:cubicBezTo>
                  <a:cubicBezTo>
                    <a:pt x="68" y="43"/>
                    <a:pt x="68" y="43"/>
                    <a:pt x="68" y="43"/>
                  </a:cubicBezTo>
                  <a:cubicBezTo>
                    <a:pt x="66" y="42"/>
                    <a:pt x="65" y="42"/>
                    <a:pt x="63" y="42"/>
                  </a:cubicBezTo>
                  <a:cubicBezTo>
                    <a:pt x="62" y="41"/>
                    <a:pt x="61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38" y="37"/>
                    <a:pt x="10" y="30"/>
                    <a:pt x="6" y="25"/>
                  </a:cubicBezTo>
                  <a:cubicBezTo>
                    <a:pt x="0" y="15"/>
                    <a:pt x="11" y="16"/>
                    <a:pt x="13" y="15"/>
                  </a:cubicBezTo>
                  <a:cubicBezTo>
                    <a:pt x="16" y="13"/>
                    <a:pt x="11" y="5"/>
                    <a:pt x="13" y="3"/>
                  </a:cubicBezTo>
                  <a:cubicBezTo>
                    <a:pt x="14" y="1"/>
                    <a:pt x="38" y="0"/>
                    <a:pt x="62" y="10"/>
                  </a:cubicBezTo>
                  <a:cubicBezTo>
                    <a:pt x="74" y="15"/>
                    <a:pt x="86" y="22"/>
                    <a:pt x="94" y="34"/>
                  </a:cubicBezTo>
                  <a:cubicBezTo>
                    <a:pt x="94" y="34"/>
                    <a:pt x="99" y="46"/>
                    <a:pt x="89" y="4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3" name="Freeform 473">
              <a:extLst>
                <a:ext uri="{FF2B5EF4-FFF2-40B4-BE49-F238E27FC236}">
                  <a16:creationId xmlns:a16="http://schemas.microsoft.com/office/drawing/2014/main" id="{C384847A-D90A-4EC8-B718-0849F5682DE6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9493" y="4505484"/>
              <a:ext cx="146910" cy="216692"/>
            </a:xfrm>
            <a:custGeom>
              <a:avLst/>
              <a:gdLst>
                <a:gd name="T0" fmla="*/ 22 w 35"/>
                <a:gd name="T1" fmla="*/ 5 h 51"/>
                <a:gd name="T2" fmla="*/ 11 w 35"/>
                <a:gd name="T3" fmla="*/ 0 h 51"/>
                <a:gd name="T4" fmla="*/ 19 w 35"/>
                <a:gd name="T5" fmla="*/ 15 h 51"/>
                <a:gd name="T6" fmla="*/ 2 w 35"/>
                <a:gd name="T7" fmla="*/ 20 h 51"/>
                <a:gd name="T8" fmla="*/ 17 w 35"/>
                <a:gd name="T9" fmla="*/ 32 h 51"/>
                <a:gd name="T10" fmla="*/ 0 w 35"/>
                <a:gd name="T11" fmla="*/ 47 h 51"/>
                <a:gd name="T12" fmla="*/ 19 w 35"/>
                <a:gd name="T13" fmla="*/ 43 h 51"/>
                <a:gd name="T14" fmla="*/ 15 w 35"/>
                <a:gd name="T15" fmla="*/ 51 h 51"/>
                <a:gd name="T16" fmla="*/ 30 w 35"/>
                <a:gd name="T17" fmla="*/ 33 h 51"/>
                <a:gd name="T18" fmla="*/ 35 w 35"/>
                <a:gd name="T19" fmla="*/ 28 h 51"/>
                <a:gd name="T20" fmla="*/ 31 w 35"/>
                <a:gd name="T21" fmla="*/ 21 h 51"/>
                <a:gd name="T22" fmla="*/ 22 w 35"/>
                <a:gd name="T23" fmla="*/ 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51">
                  <a:moveTo>
                    <a:pt x="22" y="5"/>
                  </a:moveTo>
                  <a:cubicBezTo>
                    <a:pt x="19" y="3"/>
                    <a:pt x="15" y="0"/>
                    <a:pt x="11" y="0"/>
                  </a:cubicBezTo>
                  <a:cubicBezTo>
                    <a:pt x="19" y="6"/>
                    <a:pt x="21" y="12"/>
                    <a:pt x="19" y="15"/>
                  </a:cubicBezTo>
                  <a:cubicBezTo>
                    <a:pt x="16" y="19"/>
                    <a:pt x="2" y="20"/>
                    <a:pt x="2" y="20"/>
                  </a:cubicBezTo>
                  <a:cubicBezTo>
                    <a:pt x="2" y="20"/>
                    <a:pt x="15" y="25"/>
                    <a:pt x="17" y="32"/>
                  </a:cubicBezTo>
                  <a:cubicBezTo>
                    <a:pt x="19" y="38"/>
                    <a:pt x="13" y="47"/>
                    <a:pt x="0" y="47"/>
                  </a:cubicBezTo>
                  <a:cubicBezTo>
                    <a:pt x="8" y="49"/>
                    <a:pt x="14" y="48"/>
                    <a:pt x="19" y="43"/>
                  </a:cubicBezTo>
                  <a:cubicBezTo>
                    <a:pt x="21" y="41"/>
                    <a:pt x="15" y="51"/>
                    <a:pt x="15" y="51"/>
                  </a:cubicBezTo>
                  <a:cubicBezTo>
                    <a:pt x="15" y="51"/>
                    <a:pt x="23" y="48"/>
                    <a:pt x="30" y="33"/>
                  </a:cubicBezTo>
                  <a:cubicBezTo>
                    <a:pt x="31" y="30"/>
                    <a:pt x="34" y="32"/>
                    <a:pt x="35" y="28"/>
                  </a:cubicBezTo>
                  <a:cubicBezTo>
                    <a:pt x="35" y="25"/>
                    <a:pt x="32" y="25"/>
                    <a:pt x="31" y="21"/>
                  </a:cubicBezTo>
                  <a:cubicBezTo>
                    <a:pt x="30" y="17"/>
                    <a:pt x="26" y="8"/>
                    <a:pt x="22" y="5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4" name="Freeform 474">
              <a:extLst>
                <a:ext uri="{FF2B5EF4-FFF2-40B4-BE49-F238E27FC236}">
                  <a16:creationId xmlns:a16="http://schemas.microsoft.com/office/drawing/2014/main" id="{0CEA2EEC-1506-4ED0-9C68-A1C830C89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7021" y="4514666"/>
              <a:ext cx="718021" cy="218528"/>
            </a:xfrm>
            <a:custGeom>
              <a:avLst/>
              <a:gdLst>
                <a:gd name="T0" fmla="*/ 1 w 171"/>
                <a:gd name="T1" fmla="*/ 23 h 52"/>
                <a:gd name="T2" fmla="*/ 167 w 171"/>
                <a:gd name="T3" fmla="*/ 0 h 52"/>
                <a:gd name="T4" fmla="*/ 170 w 171"/>
                <a:gd name="T5" fmla="*/ 10 h 52"/>
                <a:gd name="T6" fmla="*/ 0 w 171"/>
                <a:gd name="T7" fmla="*/ 27 h 52"/>
                <a:gd name="T8" fmla="*/ 1 w 171"/>
                <a:gd name="T9" fmla="*/ 2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52">
                  <a:moveTo>
                    <a:pt x="1" y="23"/>
                  </a:moveTo>
                  <a:cubicBezTo>
                    <a:pt x="1" y="23"/>
                    <a:pt x="121" y="50"/>
                    <a:pt x="167" y="0"/>
                  </a:cubicBezTo>
                  <a:cubicBezTo>
                    <a:pt x="167" y="0"/>
                    <a:pt x="170" y="6"/>
                    <a:pt x="170" y="10"/>
                  </a:cubicBezTo>
                  <a:cubicBezTo>
                    <a:pt x="171" y="15"/>
                    <a:pt x="122" y="52"/>
                    <a:pt x="0" y="27"/>
                  </a:cubicBezTo>
                  <a:cubicBezTo>
                    <a:pt x="1" y="23"/>
                    <a:pt x="1" y="23"/>
                    <a:pt x="1" y="2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5" name="Freeform 475">
              <a:extLst>
                <a:ext uri="{FF2B5EF4-FFF2-40B4-BE49-F238E27FC236}">
                  <a16:creationId xmlns:a16="http://schemas.microsoft.com/office/drawing/2014/main" id="{62CC3C26-15A7-4570-8A05-898FB3F9E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5220" y="4433865"/>
              <a:ext cx="185474" cy="152419"/>
            </a:xfrm>
            <a:custGeom>
              <a:avLst/>
              <a:gdLst>
                <a:gd name="T0" fmla="*/ 34 w 44"/>
                <a:gd name="T1" fmla="*/ 36 h 36"/>
                <a:gd name="T2" fmla="*/ 13 w 44"/>
                <a:gd name="T3" fmla="*/ 33 h 36"/>
                <a:gd name="T4" fmla="*/ 28 w 44"/>
                <a:gd name="T5" fmla="*/ 29 h 36"/>
                <a:gd name="T6" fmla="*/ 0 w 44"/>
                <a:gd name="T7" fmla="*/ 19 h 36"/>
                <a:gd name="T8" fmla="*/ 29 w 44"/>
                <a:gd name="T9" fmla="*/ 24 h 36"/>
                <a:gd name="T10" fmla="*/ 1 w 44"/>
                <a:gd name="T11" fmla="*/ 6 h 36"/>
                <a:gd name="T12" fmla="*/ 25 w 44"/>
                <a:gd name="T13" fmla="*/ 14 h 36"/>
                <a:gd name="T14" fmla="*/ 12 w 44"/>
                <a:gd name="T15" fmla="*/ 5 h 36"/>
                <a:gd name="T16" fmla="*/ 7 w 44"/>
                <a:gd name="T17" fmla="*/ 0 h 36"/>
                <a:gd name="T18" fmla="*/ 39 w 44"/>
                <a:gd name="T19" fmla="*/ 24 h 36"/>
                <a:gd name="T20" fmla="*/ 34 w 44"/>
                <a:gd name="T2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36">
                  <a:moveTo>
                    <a:pt x="34" y="36"/>
                  </a:moveTo>
                  <a:cubicBezTo>
                    <a:pt x="34" y="36"/>
                    <a:pt x="25" y="35"/>
                    <a:pt x="13" y="33"/>
                  </a:cubicBezTo>
                  <a:cubicBezTo>
                    <a:pt x="20" y="34"/>
                    <a:pt x="30" y="34"/>
                    <a:pt x="28" y="29"/>
                  </a:cubicBezTo>
                  <a:cubicBezTo>
                    <a:pt x="24" y="22"/>
                    <a:pt x="0" y="19"/>
                    <a:pt x="0" y="19"/>
                  </a:cubicBezTo>
                  <a:cubicBezTo>
                    <a:pt x="16" y="15"/>
                    <a:pt x="28" y="24"/>
                    <a:pt x="29" y="24"/>
                  </a:cubicBezTo>
                  <a:cubicBezTo>
                    <a:pt x="24" y="13"/>
                    <a:pt x="1" y="6"/>
                    <a:pt x="1" y="6"/>
                  </a:cubicBezTo>
                  <a:cubicBezTo>
                    <a:pt x="14" y="7"/>
                    <a:pt x="24" y="13"/>
                    <a:pt x="25" y="14"/>
                  </a:cubicBezTo>
                  <a:cubicBezTo>
                    <a:pt x="24" y="13"/>
                    <a:pt x="19" y="9"/>
                    <a:pt x="12" y="5"/>
                  </a:cubicBezTo>
                  <a:cubicBezTo>
                    <a:pt x="9" y="3"/>
                    <a:pt x="8" y="1"/>
                    <a:pt x="7" y="0"/>
                  </a:cubicBezTo>
                  <a:cubicBezTo>
                    <a:pt x="19" y="5"/>
                    <a:pt x="31" y="12"/>
                    <a:pt x="39" y="24"/>
                  </a:cubicBezTo>
                  <a:cubicBezTo>
                    <a:pt x="39" y="24"/>
                    <a:pt x="44" y="36"/>
                    <a:pt x="34" y="36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6" name="Freeform 476">
              <a:extLst>
                <a:ext uri="{FF2B5EF4-FFF2-40B4-BE49-F238E27FC236}">
                  <a16:creationId xmlns:a16="http://schemas.microsoft.com/office/drawing/2014/main" id="{E542FB6A-E7FA-4641-B2A6-47CF14EF80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0933" y="4259410"/>
              <a:ext cx="179964" cy="135891"/>
            </a:xfrm>
            <a:custGeom>
              <a:avLst/>
              <a:gdLst>
                <a:gd name="T0" fmla="*/ 43 w 43"/>
                <a:gd name="T1" fmla="*/ 23 h 32"/>
                <a:gd name="T2" fmla="*/ 8 w 43"/>
                <a:gd name="T3" fmla="*/ 3 h 32"/>
                <a:gd name="T4" fmla="*/ 5 w 43"/>
                <a:gd name="T5" fmla="*/ 6 h 32"/>
                <a:gd name="T6" fmla="*/ 0 w 43"/>
                <a:gd name="T7" fmla="*/ 9 h 32"/>
                <a:gd name="T8" fmla="*/ 11 w 43"/>
                <a:gd name="T9" fmla="*/ 22 h 32"/>
                <a:gd name="T10" fmla="*/ 40 w 43"/>
                <a:gd name="T11" fmla="*/ 2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2">
                  <a:moveTo>
                    <a:pt x="43" y="23"/>
                  </a:moveTo>
                  <a:cubicBezTo>
                    <a:pt x="43" y="23"/>
                    <a:pt x="31" y="0"/>
                    <a:pt x="8" y="3"/>
                  </a:cubicBezTo>
                  <a:cubicBezTo>
                    <a:pt x="8" y="3"/>
                    <a:pt x="4" y="4"/>
                    <a:pt x="5" y="6"/>
                  </a:cubicBezTo>
                  <a:cubicBezTo>
                    <a:pt x="6" y="8"/>
                    <a:pt x="1" y="7"/>
                    <a:pt x="0" y="9"/>
                  </a:cubicBezTo>
                  <a:cubicBezTo>
                    <a:pt x="0" y="12"/>
                    <a:pt x="5" y="16"/>
                    <a:pt x="11" y="22"/>
                  </a:cubicBezTo>
                  <a:cubicBezTo>
                    <a:pt x="18" y="27"/>
                    <a:pt x="28" y="32"/>
                    <a:pt x="40" y="2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7" name="Freeform 477">
              <a:extLst>
                <a:ext uri="{FF2B5EF4-FFF2-40B4-BE49-F238E27FC236}">
                  <a16:creationId xmlns:a16="http://schemas.microsoft.com/office/drawing/2014/main" id="{1FBFDAAB-3100-44E6-BC94-7650EE61D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024" y="4297974"/>
              <a:ext cx="112019" cy="80800"/>
            </a:xfrm>
            <a:custGeom>
              <a:avLst/>
              <a:gdLst>
                <a:gd name="T0" fmla="*/ 7 w 27"/>
                <a:gd name="T1" fmla="*/ 0 h 19"/>
                <a:gd name="T2" fmla="*/ 16 w 27"/>
                <a:gd name="T3" fmla="*/ 9 h 19"/>
                <a:gd name="T4" fmla="*/ 5 w 27"/>
                <a:gd name="T5" fmla="*/ 6 h 19"/>
                <a:gd name="T6" fmla="*/ 24 w 27"/>
                <a:gd name="T7" fmla="*/ 19 h 19"/>
                <a:gd name="T8" fmla="*/ 27 w 27"/>
                <a:gd name="T9" fmla="*/ 17 h 19"/>
                <a:gd name="T10" fmla="*/ 24 w 27"/>
                <a:gd name="T11" fmla="*/ 10 h 19"/>
                <a:gd name="T12" fmla="*/ 7 w 27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9">
                  <a:moveTo>
                    <a:pt x="7" y="0"/>
                  </a:moveTo>
                  <a:cubicBezTo>
                    <a:pt x="7" y="0"/>
                    <a:pt x="15" y="7"/>
                    <a:pt x="16" y="9"/>
                  </a:cubicBezTo>
                  <a:cubicBezTo>
                    <a:pt x="16" y="9"/>
                    <a:pt x="10" y="6"/>
                    <a:pt x="5" y="6"/>
                  </a:cubicBezTo>
                  <a:cubicBezTo>
                    <a:pt x="0" y="6"/>
                    <a:pt x="24" y="19"/>
                    <a:pt x="24" y="19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6" y="11"/>
                    <a:pt x="24" y="10"/>
                  </a:cubicBezTo>
                  <a:cubicBezTo>
                    <a:pt x="22" y="9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8" name="Freeform 478">
              <a:extLst>
                <a:ext uri="{FF2B5EF4-FFF2-40B4-BE49-F238E27FC236}">
                  <a16:creationId xmlns:a16="http://schemas.microsoft.com/office/drawing/2014/main" id="{3F9A1FBE-4192-4E00-B394-BF32635CD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7261" y="4307156"/>
              <a:ext cx="179964" cy="117528"/>
            </a:xfrm>
            <a:custGeom>
              <a:avLst/>
              <a:gdLst>
                <a:gd name="T0" fmla="*/ 38 w 43"/>
                <a:gd name="T1" fmla="*/ 26 h 28"/>
                <a:gd name="T2" fmla="*/ 24 w 43"/>
                <a:gd name="T3" fmla="*/ 25 h 28"/>
                <a:gd name="T4" fmla="*/ 23 w 43"/>
                <a:gd name="T5" fmla="*/ 24 h 28"/>
                <a:gd name="T6" fmla="*/ 23 w 43"/>
                <a:gd name="T7" fmla="*/ 24 h 28"/>
                <a:gd name="T8" fmla="*/ 4 w 43"/>
                <a:gd name="T9" fmla="*/ 11 h 28"/>
                <a:gd name="T10" fmla="*/ 3 w 43"/>
                <a:gd name="T11" fmla="*/ 8 h 28"/>
                <a:gd name="T12" fmla="*/ 1 w 43"/>
                <a:gd name="T13" fmla="*/ 2 h 28"/>
                <a:gd name="T14" fmla="*/ 5 w 43"/>
                <a:gd name="T15" fmla="*/ 1 h 28"/>
                <a:gd name="T16" fmla="*/ 41 w 43"/>
                <a:gd name="T17" fmla="*/ 18 h 28"/>
                <a:gd name="T18" fmla="*/ 38 w 43"/>
                <a:gd name="T19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28">
                  <a:moveTo>
                    <a:pt x="38" y="26"/>
                  </a:moveTo>
                  <a:cubicBezTo>
                    <a:pt x="34" y="28"/>
                    <a:pt x="28" y="27"/>
                    <a:pt x="24" y="25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13" y="20"/>
                    <a:pt x="5" y="12"/>
                    <a:pt x="4" y="11"/>
                  </a:cubicBezTo>
                  <a:cubicBezTo>
                    <a:pt x="2" y="8"/>
                    <a:pt x="4" y="9"/>
                    <a:pt x="3" y="8"/>
                  </a:cubicBezTo>
                  <a:cubicBezTo>
                    <a:pt x="3" y="6"/>
                    <a:pt x="0" y="4"/>
                    <a:pt x="1" y="2"/>
                  </a:cubicBezTo>
                  <a:cubicBezTo>
                    <a:pt x="2" y="0"/>
                    <a:pt x="5" y="1"/>
                    <a:pt x="5" y="1"/>
                  </a:cubicBezTo>
                  <a:cubicBezTo>
                    <a:pt x="22" y="3"/>
                    <a:pt x="37" y="11"/>
                    <a:pt x="41" y="18"/>
                  </a:cubicBezTo>
                  <a:cubicBezTo>
                    <a:pt x="43" y="21"/>
                    <a:pt x="43" y="25"/>
                    <a:pt x="38" y="2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9" name="Freeform 479">
              <a:extLst>
                <a:ext uri="{FF2B5EF4-FFF2-40B4-BE49-F238E27FC236}">
                  <a16:creationId xmlns:a16="http://schemas.microsoft.com/office/drawing/2014/main" id="{181D7049-32A1-4D2C-918C-F2F430394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8261" y="4369592"/>
              <a:ext cx="78964" cy="55091"/>
            </a:xfrm>
            <a:custGeom>
              <a:avLst/>
              <a:gdLst>
                <a:gd name="T0" fmla="*/ 14 w 19"/>
                <a:gd name="T1" fmla="*/ 11 h 13"/>
                <a:gd name="T2" fmla="*/ 0 w 19"/>
                <a:gd name="T3" fmla="*/ 10 h 13"/>
                <a:gd name="T4" fmla="*/ 10 w 19"/>
                <a:gd name="T5" fmla="*/ 11 h 13"/>
                <a:gd name="T6" fmla="*/ 0 w 19"/>
                <a:gd name="T7" fmla="*/ 4 h 13"/>
                <a:gd name="T8" fmla="*/ 10 w 19"/>
                <a:gd name="T9" fmla="*/ 6 h 13"/>
                <a:gd name="T10" fmla="*/ 0 w 19"/>
                <a:gd name="T11" fmla="*/ 0 h 13"/>
                <a:gd name="T12" fmla="*/ 10 w 19"/>
                <a:gd name="T13" fmla="*/ 4 h 13"/>
                <a:gd name="T14" fmla="*/ 15 w 19"/>
                <a:gd name="T15" fmla="*/ 2 h 13"/>
                <a:gd name="T16" fmla="*/ 17 w 19"/>
                <a:gd name="T17" fmla="*/ 3 h 13"/>
                <a:gd name="T18" fmla="*/ 14 w 19"/>
                <a:gd name="T1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3">
                  <a:moveTo>
                    <a:pt x="14" y="11"/>
                  </a:moveTo>
                  <a:cubicBezTo>
                    <a:pt x="10" y="13"/>
                    <a:pt x="4" y="12"/>
                    <a:pt x="0" y="10"/>
                  </a:cubicBezTo>
                  <a:cubicBezTo>
                    <a:pt x="3" y="11"/>
                    <a:pt x="9" y="11"/>
                    <a:pt x="10" y="11"/>
                  </a:cubicBezTo>
                  <a:cubicBezTo>
                    <a:pt x="5" y="10"/>
                    <a:pt x="0" y="4"/>
                    <a:pt x="0" y="4"/>
                  </a:cubicBezTo>
                  <a:cubicBezTo>
                    <a:pt x="5" y="7"/>
                    <a:pt x="10" y="6"/>
                    <a:pt x="10" y="6"/>
                  </a:cubicBezTo>
                  <a:cubicBezTo>
                    <a:pt x="6" y="6"/>
                    <a:pt x="0" y="0"/>
                    <a:pt x="0" y="0"/>
                  </a:cubicBezTo>
                  <a:cubicBezTo>
                    <a:pt x="0" y="0"/>
                    <a:pt x="7" y="4"/>
                    <a:pt x="10" y="4"/>
                  </a:cubicBezTo>
                  <a:cubicBezTo>
                    <a:pt x="14" y="4"/>
                    <a:pt x="15" y="2"/>
                    <a:pt x="15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9" y="6"/>
                    <a:pt x="19" y="10"/>
                    <a:pt x="14" y="11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0" name="Freeform 480">
              <a:extLst>
                <a:ext uri="{FF2B5EF4-FFF2-40B4-BE49-F238E27FC236}">
                  <a16:creationId xmlns:a16="http://schemas.microsoft.com/office/drawing/2014/main" id="{B3A0A9E9-0C4E-4E38-BB22-F87B6CE53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024" y="4233701"/>
              <a:ext cx="137728" cy="145073"/>
            </a:xfrm>
            <a:custGeom>
              <a:avLst/>
              <a:gdLst>
                <a:gd name="T0" fmla="*/ 29 w 33"/>
                <a:gd name="T1" fmla="*/ 32 h 34"/>
                <a:gd name="T2" fmla="*/ 21 w 33"/>
                <a:gd name="T3" fmla="*/ 27 h 34"/>
                <a:gd name="T4" fmla="*/ 21 w 33"/>
                <a:gd name="T5" fmla="*/ 27 h 34"/>
                <a:gd name="T6" fmla="*/ 19 w 33"/>
                <a:gd name="T7" fmla="*/ 25 h 34"/>
                <a:gd name="T8" fmla="*/ 19 w 33"/>
                <a:gd name="T9" fmla="*/ 25 h 34"/>
                <a:gd name="T10" fmla="*/ 19 w 33"/>
                <a:gd name="T11" fmla="*/ 25 h 34"/>
                <a:gd name="T12" fmla="*/ 1 w 33"/>
                <a:gd name="T13" fmla="*/ 8 h 34"/>
                <a:gd name="T14" fmla="*/ 5 w 33"/>
                <a:gd name="T15" fmla="*/ 5 h 34"/>
                <a:gd name="T16" fmla="*/ 8 w 33"/>
                <a:gd name="T17" fmla="*/ 0 h 34"/>
                <a:gd name="T18" fmla="*/ 25 w 33"/>
                <a:gd name="T19" fmla="*/ 13 h 34"/>
                <a:gd name="T20" fmla="*/ 33 w 33"/>
                <a:gd name="T21" fmla="*/ 28 h 34"/>
                <a:gd name="T22" fmla="*/ 29 w 33"/>
                <a:gd name="T23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34">
                  <a:moveTo>
                    <a:pt x="29" y="32"/>
                  </a:moveTo>
                  <a:cubicBezTo>
                    <a:pt x="29" y="32"/>
                    <a:pt x="25" y="30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0" y="26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1" y="19"/>
                    <a:pt x="1" y="11"/>
                    <a:pt x="1" y="8"/>
                  </a:cubicBezTo>
                  <a:cubicBezTo>
                    <a:pt x="0" y="3"/>
                    <a:pt x="4" y="6"/>
                    <a:pt x="5" y="5"/>
                  </a:cubicBezTo>
                  <a:cubicBezTo>
                    <a:pt x="7" y="5"/>
                    <a:pt x="6" y="1"/>
                    <a:pt x="8" y="0"/>
                  </a:cubicBezTo>
                  <a:cubicBezTo>
                    <a:pt x="8" y="0"/>
                    <a:pt x="18" y="5"/>
                    <a:pt x="25" y="13"/>
                  </a:cubicBezTo>
                  <a:cubicBezTo>
                    <a:pt x="29" y="17"/>
                    <a:pt x="32" y="22"/>
                    <a:pt x="33" y="28"/>
                  </a:cubicBezTo>
                  <a:cubicBezTo>
                    <a:pt x="33" y="28"/>
                    <a:pt x="33" y="34"/>
                    <a:pt x="29" y="32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1" name="Freeform 481">
              <a:extLst>
                <a:ext uri="{FF2B5EF4-FFF2-40B4-BE49-F238E27FC236}">
                  <a16:creationId xmlns:a16="http://schemas.microsoft.com/office/drawing/2014/main" id="{5F3D5408-B99B-4390-A62F-B237AF033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2134" y="4332865"/>
              <a:ext cx="77128" cy="88146"/>
            </a:xfrm>
            <a:custGeom>
              <a:avLst/>
              <a:gdLst>
                <a:gd name="T0" fmla="*/ 16 w 18"/>
                <a:gd name="T1" fmla="*/ 4 h 21"/>
                <a:gd name="T2" fmla="*/ 13 w 18"/>
                <a:gd name="T3" fmla="*/ 0 h 21"/>
                <a:gd name="T4" fmla="*/ 13 w 18"/>
                <a:gd name="T5" fmla="*/ 8 h 21"/>
                <a:gd name="T6" fmla="*/ 6 w 18"/>
                <a:gd name="T7" fmla="*/ 6 h 21"/>
                <a:gd name="T8" fmla="*/ 9 w 18"/>
                <a:gd name="T9" fmla="*/ 14 h 21"/>
                <a:gd name="T10" fmla="*/ 0 w 18"/>
                <a:gd name="T11" fmla="*/ 16 h 21"/>
                <a:gd name="T12" fmla="*/ 8 w 18"/>
                <a:gd name="T13" fmla="*/ 19 h 21"/>
                <a:gd name="T14" fmla="*/ 5 w 18"/>
                <a:gd name="T15" fmla="*/ 21 h 21"/>
                <a:gd name="T16" fmla="*/ 14 w 18"/>
                <a:gd name="T17" fmla="*/ 17 h 21"/>
                <a:gd name="T18" fmla="*/ 17 w 18"/>
                <a:gd name="T19" fmla="*/ 16 h 21"/>
                <a:gd name="T20" fmla="*/ 17 w 18"/>
                <a:gd name="T21" fmla="*/ 12 h 21"/>
                <a:gd name="T22" fmla="*/ 16 w 18"/>
                <a:gd name="T23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21">
                  <a:moveTo>
                    <a:pt x="16" y="4"/>
                  </a:moveTo>
                  <a:cubicBezTo>
                    <a:pt x="16" y="3"/>
                    <a:pt x="15" y="1"/>
                    <a:pt x="13" y="0"/>
                  </a:cubicBezTo>
                  <a:cubicBezTo>
                    <a:pt x="15" y="4"/>
                    <a:pt x="15" y="7"/>
                    <a:pt x="13" y="8"/>
                  </a:cubicBezTo>
                  <a:cubicBezTo>
                    <a:pt x="12" y="9"/>
                    <a:pt x="6" y="6"/>
                    <a:pt x="6" y="6"/>
                  </a:cubicBezTo>
                  <a:cubicBezTo>
                    <a:pt x="6" y="6"/>
                    <a:pt x="10" y="11"/>
                    <a:pt x="9" y="14"/>
                  </a:cubicBezTo>
                  <a:cubicBezTo>
                    <a:pt x="9" y="16"/>
                    <a:pt x="5" y="19"/>
                    <a:pt x="0" y="16"/>
                  </a:cubicBezTo>
                  <a:cubicBezTo>
                    <a:pt x="2" y="19"/>
                    <a:pt x="5" y="19"/>
                    <a:pt x="8" y="19"/>
                  </a:cubicBezTo>
                  <a:cubicBezTo>
                    <a:pt x="9" y="18"/>
                    <a:pt x="5" y="21"/>
                    <a:pt x="5" y="21"/>
                  </a:cubicBezTo>
                  <a:cubicBezTo>
                    <a:pt x="5" y="21"/>
                    <a:pt x="9" y="21"/>
                    <a:pt x="14" y="17"/>
                  </a:cubicBezTo>
                  <a:cubicBezTo>
                    <a:pt x="15" y="16"/>
                    <a:pt x="16" y="17"/>
                    <a:pt x="17" y="16"/>
                  </a:cubicBezTo>
                  <a:cubicBezTo>
                    <a:pt x="18" y="15"/>
                    <a:pt x="16" y="14"/>
                    <a:pt x="17" y="12"/>
                  </a:cubicBezTo>
                  <a:cubicBezTo>
                    <a:pt x="17" y="10"/>
                    <a:pt x="17" y="6"/>
                    <a:pt x="16" y="4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2" name="Freeform 482">
              <a:extLst>
                <a:ext uri="{FF2B5EF4-FFF2-40B4-BE49-F238E27FC236}">
                  <a16:creationId xmlns:a16="http://schemas.microsoft.com/office/drawing/2014/main" id="{460DA4C6-5432-4850-B43B-489620E662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0898" y="4391629"/>
              <a:ext cx="295656" cy="143237"/>
            </a:xfrm>
            <a:custGeom>
              <a:avLst/>
              <a:gdLst>
                <a:gd name="T0" fmla="*/ 1 w 70"/>
                <a:gd name="T1" fmla="*/ 0 h 34"/>
                <a:gd name="T2" fmla="*/ 70 w 70"/>
                <a:gd name="T3" fmla="*/ 23 h 34"/>
                <a:gd name="T4" fmla="*/ 69 w 70"/>
                <a:gd name="T5" fmla="*/ 28 h 34"/>
                <a:gd name="T6" fmla="*/ 0 w 70"/>
                <a:gd name="T7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34">
                  <a:moveTo>
                    <a:pt x="1" y="0"/>
                  </a:moveTo>
                  <a:cubicBezTo>
                    <a:pt x="1" y="0"/>
                    <a:pt x="43" y="33"/>
                    <a:pt x="70" y="23"/>
                  </a:cubicBezTo>
                  <a:cubicBezTo>
                    <a:pt x="70" y="23"/>
                    <a:pt x="70" y="26"/>
                    <a:pt x="69" y="28"/>
                  </a:cubicBezTo>
                  <a:cubicBezTo>
                    <a:pt x="69" y="29"/>
                    <a:pt x="43" y="34"/>
                    <a:pt x="0" y="1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3" name="Freeform 483">
              <a:extLst>
                <a:ext uri="{FF2B5EF4-FFF2-40B4-BE49-F238E27FC236}">
                  <a16:creationId xmlns:a16="http://schemas.microsoft.com/office/drawing/2014/main" id="{B8A0860D-6CDD-4523-BA40-3DCA45ED2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4988" y="4288792"/>
              <a:ext cx="58764" cy="89982"/>
            </a:xfrm>
            <a:custGeom>
              <a:avLst/>
              <a:gdLst>
                <a:gd name="T0" fmla="*/ 10 w 14"/>
                <a:gd name="T1" fmla="*/ 19 h 21"/>
                <a:gd name="T2" fmla="*/ 2 w 14"/>
                <a:gd name="T3" fmla="*/ 14 h 21"/>
                <a:gd name="T4" fmla="*/ 8 w 14"/>
                <a:gd name="T5" fmla="*/ 15 h 21"/>
                <a:gd name="T6" fmla="*/ 0 w 14"/>
                <a:gd name="T7" fmla="*/ 6 h 21"/>
                <a:gd name="T8" fmla="*/ 10 w 14"/>
                <a:gd name="T9" fmla="*/ 14 h 21"/>
                <a:gd name="T10" fmla="*/ 3 w 14"/>
                <a:gd name="T11" fmla="*/ 1 h 21"/>
                <a:gd name="T12" fmla="*/ 10 w 14"/>
                <a:gd name="T13" fmla="*/ 9 h 21"/>
                <a:gd name="T14" fmla="*/ 7 w 14"/>
                <a:gd name="T15" fmla="*/ 3 h 21"/>
                <a:gd name="T16" fmla="*/ 6 w 14"/>
                <a:gd name="T17" fmla="*/ 0 h 21"/>
                <a:gd name="T18" fmla="*/ 14 w 14"/>
                <a:gd name="T19" fmla="*/ 15 h 21"/>
                <a:gd name="T20" fmla="*/ 10 w 14"/>
                <a:gd name="T21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1">
                  <a:moveTo>
                    <a:pt x="10" y="19"/>
                  </a:moveTo>
                  <a:cubicBezTo>
                    <a:pt x="10" y="19"/>
                    <a:pt x="6" y="17"/>
                    <a:pt x="2" y="14"/>
                  </a:cubicBezTo>
                  <a:cubicBezTo>
                    <a:pt x="5" y="16"/>
                    <a:pt x="8" y="18"/>
                    <a:pt x="8" y="15"/>
                  </a:cubicBezTo>
                  <a:cubicBezTo>
                    <a:pt x="9" y="12"/>
                    <a:pt x="0" y="6"/>
                    <a:pt x="0" y="6"/>
                  </a:cubicBezTo>
                  <a:cubicBezTo>
                    <a:pt x="7" y="8"/>
                    <a:pt x="10" y="13"/>
                    <a:pt x="10" y="14"/>
                  </a:cubicBezTo>
                  <a:cubicBezTo>
                    <a:pt x="10" y="8"/>
                    <a:pt x="3" y="1"/>
                    <a:pt x="3" y="1"/>
                  </a:cubicBezTo>
                  <a:cubicBezTo>
                    <a:pt x="7" y="4"/>
                    <a:pt x="10" y="8"/>
                    <a:pt x="10" y="9"/>
                  </a:cubicBezTo>
                  <a:cubicBezTo>
                    <a:pt x="10" y="8"/>
                    <a:pt x="9" y="6"/>
                    <a:pt x="7" y="3"/>
                  </a:cubicBezTo>
                  <a:cubicBezTo>
                    <a:pt x="7" y="1"/>
                    <a:pt x="6" y="1"/>
                    <a:pt x="6" y="0"/>
                  </a:cubicBezTo>
                  <a:cubicBezTo>
                    <a:pt x="10" y="4"/>
                    <a:pt x="13" y="9"/>
                    <a:pt x="14" y="15"/>
                  </a:cubicBezTo>
                  <a:cubicBezTo>
                    <a:pt x="14" y="15"/>
                    <a:pt x="14" y="21"/>
                    <a:pt x="10" y="19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2" name="Freeform 484">
              <a:extLst>
                <a:ext uri="{FF2B5EF4-FFF2-40B4-BE49-F238E27FC236}">
                  <a16:creationId xmlns:a16="http://schemas.microsoft.com/office/drawing/2014/main" id="{1CE1DAA0-30F1-4D58-B935-332542E7F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2930" y="4154737"/>
              <a:ext cx="286474" cy="275456"/>
            </a:xfrm>
            <a:custGeom>
              <a:avLst/>
              <a:gdLst>
                <a:gd name="T0" fmla="*/ 66 w 68"/>
                <a:gd name="T1" fmla="*/ 51 h 65"/>
                <a:gd name="T2" fmla="*/ 48 w 68"/>
                <a:gd name="T3" fmla="*/ 64 h 65"/>
                <a:gd name="T4" fmla="*/ 7 w 68"/>
                <a:gd name="T5" fmla="*/ 40 h 65"/>
                <a:gd name="T6" fmla="*/ 7 w 68"/>
                <a:gd name="T7" fmla="*/ 40 h 65"/>
                <a:gd name="T8" fmla="*/ 1 w 68"/>
                <a:gd name="T9" fmla="*/ 14 h 65"/>
                <a:gd name="T10" fmla="*/ 2 w 68"/>
                <a:gd name="T11" fmla="*/ 5 h 65"/>
                <a:gd name="T12" fmla="*/ 6 w 68"/>
                <a:gd name="T13" fmla="*/ 7 h 65"/>
                <a:gd name="T14" fmla="*/ 10 w 68"/>
                <a:gd name="T15" fmla="*/ 10 h 65"/>
                <a:gd name="T16" fmla="*/ 9 w 68"/>
                <a:gd name="T17" fmla="*/ 4 h 65"/>
                <a:gd name="T18" fmla="*/ 17 w 68"/>
                <a:gd name="T19" fmla="*/ 3 h 65"/>
                <a:gd name="T20" fmla="*/ 39 w 68"/>
                <a:gd name="T21" fmla="*/ 9 h 65"/>
                <a:gd name="T22" fmla="*/ 39 w 68"/>
                <a:gd name="T23" fmla="*/ 9 h 65"/>
                <a:gd name="T24" fmla="*/ 66 w 68"/>
                <a:gd name="T25" fmla="*/ 5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65">
                  <a:moveTo>
                    <a:pt x="66" y="51"/>
                  </a:moveTo>
                  <a:cubicBezTo>
                    <a:pt x="63" y="65"/>
                    <a:pt x="48" y="64"/>
                    <a:pt x="48" y="64"/>
                  </a:cubicBezTo>
                  <a:cubicBezTo>
                    <a:pt x="24" y="65"/>
                    <a:pt x="12" y="53"/>
                    <a:pt x="7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1" y="27"/>
                    <a:pt x="1" y="14"/>
                    <a:pt x="1" y="14"/>
                  </a:cubicBezTo>
                  <a:cubicBezTo>
                    <a:pt x="1" y="14"/>
                    <a:pt x="0" y="5"/>
                    <a:pt x="2" y="5"/>
                  </a:cubicBezTo>
                  <a:cubicBezTo>
                    <a:pt x="3" y="5"/>
                    <a:pt x="5" y="6"/>
                    <a:pt x="6" y="7"/>
                  </a:cubicBezTo>
                  <a:cubicBezTo>
                    <a:pt x="8" y="9"/>
                    <a:pt x="9" y="10"/>
                    <a:pt x="10" y="10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0"/>
                    <a:pt x="17" y="3"/>
                    <a:pt x="17" y="3"/>
                  </a:cubicBezTo>
                  <a:cubicBezTo>
                    <a:pt x="25" y="4"/>
                    <a:pt x="33" y="6"/>
                    <a:pt x="39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65" y="21"/>
                    <a:pt x="68" y="40"/>
                    <a:pt x="66" y="5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3" name="Freeform 485">
              <a:extLst>
                <a:ext uri="{FF2B5EF4-FFF2-40B4-BE49-F238E27FC236}">
                  <a16:creationId xmlns:a16="http://schemas.microsoft.com/office/drawing/2014/main" id="{DC5E2ABB-4592-41E2-A37F-7D3CDE48B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2312" y="4191464"/>
              <a:ext cx="251583" cy="233219"/>
            </a:xfrm>
            <a:custGeom>
              <a:avLst/>
              <a:gdLst>
                <a:gd name="T0" fmla="*/ 32 w 60"/>
                <a:gd name="T1" fmla="*/ 0 h 55"/>
                <a:gd name="T2" fmla="*/ 52 w 60"/>
                <a:gd name="T3" fmla="*/ 24 h 55"/>
                <a:gd name="T4" fmla="*/ 34 w 60"/>
                <a:gd name="T5" fmla="*/ 14 h 55"/>
                <a:gd name="T6" fmla="*/ 34 w 60"/>
                <a:gd name="T7" fmla="*/ 14 h 55"/>
                <a:gd name="T8" fmla="*/ 49 w 60"/>
                <a:gd name="T9" fmla="*/ 37 h 55"/>
                <a:gd name="T10" fmla="*/ 47 w 60"/>
                <a:gd name="T11" fmla="*/ 36 h 55"/>
                <a:gd name="T12" fmla="*/ 31 w 60"/>
                <a:gd name="T13" fmla="*/ 28 h 55"/>
                <a:gd name="T14" fmla="*/ 39 w 60"/>
                <a:gd name="T15" fmla="*/ 42 h 55"/>
                <a:gd name="T16" fmla="*/ 38 w 60"/>
                <a:gd name="T17" fmla="*/ 42 h 55"/>
                <a:gd name="T18" fmla="*/ 16 w 60"/>
                <a:gd name="T19" fmla="*/ 32 h 55"/>
                <a:gd name="T20" fmla="*/ 30 w 60"/>
                <a:gd name="T21" fmla="*/ 50 h 55"/>
                <a:gd name="T22" fmla="*/ 29 w 60"/>
                <a:gd name="T23" fmla="*/ 50 h 55"/>
                <a:gd name="T24" fmla="*/ 0 w 60"/>
                <a:gd name="T25" fmla="*/ 31 h 55"/>
                <a:gd name="T26" fmla="*/ 39 w 60"/>
                <a:gd name="T27" fmla="*/ 55 h 55"/>
                <a:gd name="T28" fmla="*/ 41 w 60"/>
                <a:gd name="T29" fmla="*/ 55 h 55"/>
                <a:gd name="T30" fmla="*/ 42 w 60"/>
                <a:gd name="T31" fmla="*/ 55 h 55"/>
                <a:gd name="T32" fmla="*/ 59 w 60"/>
                <a:gd name="T33" fmla="*/ 42 h 55"/>
                <a:gd name="T34" fmla="*/ 60 w 60"/>
                <a:gd name="T35" fmla="*/ 36 h 55"/>
                <a:gd name="T36" fmla="*/ 32 w 60"/>
                <a:gd name="T3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45" y="9"/>
                    <a:pt x="52" y="23"/>
                    <a:pt x="52" y="24"/>
                  </a:cubicBezTo>
                  <a:cubicBezTo>
                    <a:pt x="44" y="14"/>
                    <a:pt x="36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47" y="19"/>
                    <a:pt x="53" y="37"/>
                    <a:pt x="49" y="37"/>
                  </a:cubicBezTo>
                  <a:cubicBezTo>
                    <a:pt x="49" y="37"/>
                    <a:pt x="48" y="37"/>
                    <a:pt x="47" y="36"/>
                  </a:cubicBezTo>
                  <a:cubicBezTo>
                    <a:pt x="40" y="29"/>
                    <a:pt x="31" y="28"/>
                    <a:pt x="31" y="28"/>
                  </a:cubicBezTo>
                  <a:cubicBezTo>
                    <a:pt x="35" y="29"/>
                    <a:pt x="44" y="39"/>
                    <a:pt x="39" y="42"/>
                  </a:cubicBezTo>
                  <a:cubicBezTo>
                    <a:pt x="39" y="42"/>
                    <a:pt x="38" y="42"/>
                    <a:pt x="38" y="42"/>
                  </a:cubicBezTo>
                  <a:cubicBezTo>
                    <a:pt x="31" y="42"/>
                    <a:pt x="17" y="32"/>
                    <a:pt x="16" y="32"/>
                  </a:cubicBezTo>
                  <a:cubicBezTo>
                    <a:pt x="23" y="43"/>
                    <a:pt x="44" y="49"/>
                    <a:pt x="30" y="50"/>
                  </a:cubicBezTo>
                  <a:cubicBezTo>
                    <a:pt x="30" y="50"/>
                    <a:pt x="29" y="50"/>
                    <a:pt x="29" y="50"/>
                  </a:cubicBezTo>
                  <a:cubicBezTo>
                    <a:pt x="15" y="50"/>
                    <a:pt x="1" y="33"/>
                    <a:pt x="0" y="31"/>
                  </a:cubicBezTo>
                  <a:cubicBezTo>
                    <a:pt x="5" y="43"/>
                    <a:pt x="16" y="55"/>
                    <a:pt x="39" y="55"/>
                  </a:cubicBezTo>
                  <a:cubicBezTo>
                    <a:pt x="40" y="55"/>
                    <a:pt x="40" y="55"/>
                    <a:pt x="41" y="55"/>
                  </a:cubicBezTo>
                  <a:cubicBezTo>
                    <a:pt x="41" y="55"/>
                    <a:pt x="42" y="55"/>
                    <a:pt x="42" y="55"/>
                  </a:cubicBezTo>
                  <a:cubicBezTo>
                    <a:pt x="45" y="55"/>
                    <a:pt x="57" y="54"/>
                    <a:pt x="59" y="42"/>
                  </a:cubicBezTo>
                  <a:cubicBezTo>
                    <a:pt x="59" y="40"/>
                    <a:pt x="60" y="38"/>
                    <a:pt x="60" y="36"/>
                  </a:cubicBezTo>
                  <a:cubicBezTo>
                    <a:pt x="60" y="25"/>
                    <a:pt x="54" y="10"/>
                    <a:pt x="3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4" name="Freeform 486">
              <a:extLst>
                <a:ext uri="{FF2B5EF4-FFF2-40B4-BE49-F238E27FC236}">
                  <a16:creationId xmlns:a16="http://schemas.microsoft.com/office/drawing/2014/main" id="{BC7A5D6A-4DEC-4DEE-AD84-40F2EDDD3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5749" y="4340210"/>
              <a:ext cx="97328" cy="93655"/>
            </a:xfrm>
            <a:custGeom>
              <a:avLst/>
              <a:gdLst>
                <a:gd name="T0" fmla="*/ 0 w 23"/>
                <a:gd name="T1" fmla="*/ 20 h 22"/>
                <a:gd name="T2" fmla="*/ 15 w 23"/>
                <a:gd name="T3" fmla="*/ 19 h 22"/>
                <a:gd name="T4" fmla="*/ 19 w 23"/>
                <a:gd name="T5" fmla="*/ 19 h 22"/>
                <a:gd name="T6" fmla="*/ 20 w 23"/>
                <a:gd name="T7" fmla="*/ 15 h 22"/>
                <a:gd name="T8" fmla="*/ 21 w 23"/>
                <a:gd name="T9" fmla="*/ 0 h 22"/>
                <a:gd name="T10" fmla="*/ 18 w 23"/>
                <a:gd name="T11" fmla="*/ 10 h 22"/>
                <a:gd name="T12" fmla="*/ 16 w 23"/>
                <a:gd name="T13" fmla="*/ 4 h 22"/>
                <a:gd name="T14" fmla="*/ 16 w 23"/>
                <a:gd name="T15" fmla="*/ 13 h 22"/>
                <a:gd name="T16" fmla="*/ 7 w 23"/>
                <a:gd name="T17" fmla="*/ 13 h 22"/>
                <a:gd name="T18" fmla="*/ 12 w 23"/>
                <a:gd name="T19" fmla="*/ 17 h 22"/>
                <a:gd name="T20" fmla="*/ 0 w 23"/>
                <a:gd name="T2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2">
                  <a:moveTo>
                    <a:pt x="0" y="20"/>
                  </a:moveTo>
                  <a:cubicBezTo>
                    <a:pt x="0" y="20"/>
                    <a:pt x="7" y="22"/>
                    <a:pt x="15" y="19"/>
                  </a:cubicBezTo>
                  <a:cubicBezTo>
                    <a:pt x="15" y="19"/>
                    <a:pt x="16" y="20"/>
                    <a:pt x="19" y="19"/>
                  </a:cubicBezTo>
                  <a:cubicBezTo>
                    <a:pt x="21" y="18"/>
                    <a:pt x="20" y="17"/>
                    <a:pt x="20" y="15"/>
                  </a:cubicBezTo>
                  <a:cubicBezTo>
                    <a:pt x="20" y="13"/>
                    <a:pt x="23" y="7"/>
                    <a:pt x="21" y="0"/>
                  </a:cubicBezTo>
                  <a:cubicBezTo>
                    <a:pt x="21" y="0"/>
                    <a:pt x="20" y="8"/>
                    <a:pt x="18" y="10"/>
                  </a:cubicBezTo>
                  <a:cubicBezTo>
                    <a:pt x="18" y="10"/>
                    <a:pt x="17" y="6"/>
                    <a:pt x="16" y="4"/>
                  </a:cubicBezTo>
                  <a:cubicBezTo>
                    <a:pt x="16" y="4"/>
                    <a:pt x="16" y="12"/>
                    <a:pt x="16" y="13"/>
                  </a:cubicBezTo>
                  <a:cubicBezTo>
                    <a:pt x="14" y="16"/>
                    <a:pt x="7" y="13"/>
                    <a:pt x="7" y="13"/>
                  </a:cubicBezTo>
                  <a:cubicBezTo>
                    <a:pt x="7" y="13"/>
                    <a:pt x="10" y="17"/>
                    <a:pt x="12" y="17"/>
                  </a:cubicBezTo>
                  <a:cubicBezTo>
                    <a:pt x="12" y="17"/>
                    <a:pt x="8" y="20"/>
                    <a:pt x="0" y="20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5" name="Freeform 487">
              <a:extLst>
                <a:ext uri="{FF2B5EF4-FFF2-40B4-BE49-F238E27FC236}">
                  <a16:creationId xmlns:a16="http://schemas.microsoft.com/office/drawing/2014/main" id="{5D77E1A6-705C-4554-99FC-4D68CCBF4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3695" y="4408156"/>
              <a:ext cx="55091" cy="33055"/>
            </a:xfrm>
            <a:custGeom>
              <a:avLst/>
              <a:gdLst>
                <a:gd name="T0" fmla="*/ 0 w 13"/>
                <a:gd name="T1" fmla="*/ 4 h 8"/>
                <a:gd name="T2" fmla="*/ 8 w 13"/>
                <a:gd name="T3" fmla="*/ 8 h 8"/>
                <a:gd name="T4" fmla="*/ 13 w 13"/>
                <a:gd name="T5" fmla="*/ 7 h 8"/>
                <a:gd name="T6" fmla="*/ 4 w 1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8">
                  <a:moveTo>
                    <a:pt x="0" y="4"/>
                  </a:moveTo>
                  <a:cubicBezTo>
                    <a:pt x="0" y="4"/>
                    <a:pt x="2" y="3"/>
                    <a:pt x="8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6" y="4"/>
                    <a:pt x="4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6" name="Freeform 488">
              <a:extLst>
                <a:ext uri="{FF2B5EF4-FFF2-40B4-BE49-F238E27FC236}">
                  <a16:creationId xmlns:a16="http://schemas.microsoft.com/office/drawing/2014/main" id="{F4ADE33F-F842-42C4-BDC0-1D38EA1D01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8279" y="4433865"/>
              <a:ext cx="159764" cy="146910"/>
            </a:xfrm>
            <a:custGeom>
              <a:avLst/>
              <a:gdLst>
                <a:gd name="T0" fmla="*/ 37 w 38"/>
                <a:gd name="T1" fmla="*/ 27 h 35"/>
                <a:gd name="T2" fmla="*/ 27 w 38"/>
                <a:gd name="T3" fmla="*/ 34 h 35"/>
                <a:gd name="T4" fmla="*/ 4 w 38"/>
                <a:gd name="T5" fmla="*/ 21 h 35"/>
                <a:gd name="T6" fmla="*/ 4 w 38"/>
                <a:gd name="T7" fmla="*/ 21 h 35"/>
                <a:gd name="T8" fmla="*/ 1 w 38"/>
                <a:gd name="T9" fmla="*/ 7 h 35"/>
                <a:gd name="T10" fmla="*/ 2 w 38"/>
                <a:gd name="T11" fmla="*/ 2 h 35"/>
                <a:gd name="T12" fmla="*/ 4 w 38"/>
                <a:gd name="T13" fmla="*/ 4 h 35"/>
                <a:gd name="T14" fmla="*/ 6 w 38"/>
                <a:gd name="T15" fmla="*/ 5 h 35"/>
                <a:gd name="T16" fmla="*/ 6 w 38"/>
                <a:gd name="T17" fmla="*/ 2 h 35"/>
                <a:gd name="T18" fmla="*/ 10 w 38"/>
                <a:gd name="T19" fmla="*/ 1 h 35"/>
                <a:gd name="T20" fmla="*/ 22 w 38"/>
                <a:gd name="T21" fmla="*/ 4 h 35"/>
                <a:gd name="T22" fmla="*/ 22 w 38"/>
                <a:gd name="T23" fmla="*/ 4 h 35"/>
                <a:gd name="T24" fmla="*/ 37 w 38"/>
                <a:gd name="T25" fmla="*/ 2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5">
                  <a:moveTo>
                    <a:pt x="37" y="27"/>
                  </a:moveTo>
                  <a:cubicBezTo>
                    <a:pt x="35" y="35"/>
                    <a:pt x="27" y="34"/>
                    <a:pt x="27" y="34"/>
                  </a:cubicBezTo>
                  <a:cubicBezTo>
                    <a:pt x="14" y="35"/>
                    <a:pt x="7" y="28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1" y="14"/>
                    <a:pt x="1" y="7"/>
                    <a:pt x="1" y="7"/>
                  </a:cubicBezTo>
                  <a:cubicBezTo>
                    <a:pt x="1" y="7"/>
                    <a:pt x="0" y="2"/>
                    <a:pt x="2" y="2"/>
                  </a:cubicBezTo>
                  <a:cubicBezTo>
                    <a:pt x="2" y="2"/>
                    <a:pt x="3" y="3"/>
                    <a:pt x="4" y="4"/>
                  </a:cubicBezTo>
                  <a:cubicBezTo>
                    <a:pt x="5" y="4"/>
                    <a:pt x="6" y="5"/>
                    <a:pt x="6" y="5"/>
                  </a:cubicBezTo>
                  <a:cubicBezTo>
                    <a:pt x="7" y="5"/>
                    <a:pt x="6" y="4"/>
                    <a:pt x="6" y="2"/>
                  </a:cubicBezTo>
                  <a:cubicBezTo>
                    <a:pt x="5" y="0"/>
                    <a:pt x="10" y="1"/>
                    <a:pt x="10" y="1"/>
                  </a:cubicBezTo>
                  <a:cubicBezTo>
                    <a:pt x="14" y="2"/>
                    <a:pt x="18" y="3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36" y="11"/>
                    <a:pt x="38" y="21"/>
                    <a:pt x="37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7" name="Freeform 489">
              <a:extLst>
                <a:ext uri="{FF2B5EF4-FFF2-40B4-BE49-F238E27FC236}">
                  <a16:creationId xmlns:a16="http://schemas.microsoft.com/office/drawing/2014/main" id="{5348F6BD-0CA1-4F46-B2DE-57A45CB58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6642" y="4450393"/>
              <a:ext cx="137728" cy="126710"/>
            </a:xfrm>
            <a:custGeom>
              <a:avLst/>
              <a:gdLst>
                <a:gd name="T0" fmla="*/ 18 w 33"/>
                <a:gd name="T1" fmla="*/ 0 h 30"/>
                <a:gd name="T2" fmla="*/ 29 w 33"/>
                <a:gd name="T3" fmla="*/ 14 h 30"/>
                <a:gd name="T4" fmla="*/ 19 w 33"/>
                <a:gd name="T5" fmla="*/ 8 h 30"/>
                <a:gd name="T6" fmla="*/ 19 w 33"/>
                <a:gd name="T7" fmla="*/ 8 h 30"/>
                <a:gd name="T8" fmla="*/ 27 w 33"/>
                <a:gd name="T9" fmla="*/ 21 h 30"/>
                <a:gd name="T10" fmla="*/ 26 w 33"/>
                <a:gd name="T11" fmla="*/ 20 h 30"/>
                <a:gd name="T12" fmla="*/ 17 w 33"/>
                <a:gd name="T13" fmla="*/ 16 h 30"/>
                <a:gd name="T14" fmla="*/ 22 w 33"/>
                <a:gd name="T15" fmla="*/ 23 h 30"/>
                <a:gd name="T16" fmla="*/ 21 w 33"/>
                <a:gd name="T17" fmla="*/ 24 h 30"/>
                <a:gd name="T18" fmla="*/ 9 w 33"/>
                <a:gd name="T19" fmla="*/ 18 h 30"/>
                <a:gd name="T20" fmla="*/ 17 w 33"/>
                <a:gd name="T21" fmla="*/ 28 h 30"/>
                <a:gd name="T22" fmla="*/ 16 w 33"/>
                <a:gd name="T23" fmla="*/ 28 h 30"/>
                <a:gd name="T24" fmla="*/ 0 w 33"/>
                <a:gd name="T25" fmla="*/ 17 h 30"/>
                <a:gd name="T26" fmla="*/ 21 w 33"/>
                <a:gd name="T27" fmla="*/ 30 h 30"/>
                <a:gd name="T28" fmla="*/ 23 w 33"/>
                <a:gd name="T29" fmla="*/ 30 h 30"/>
                <a:gd name="T30" fmla="*/ 23 w 33"/>
                <a:gd name="T31" fmla="*/ 30 h 30"/>
                <a:gd name="T32" fmla="*/ 33 w 33"/>
                <a:gd name="T33" fmla="*/ 23 h 30"/>
                <a:gd name="T34" fmla="*/ 33 w 33"/>
                <a:gd name="T35" fmla="*/ 20 h 30"/>
                <a:gd name="T36" fmla="*/ 18 w 33"/>
                <a:gd name="T3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30">
                  <a:moveTo>
                    <a:pt x="18" y="0"/>
                  </a:moveTo>
                  <a:cubicBezTo>
                    <a:pt x="25" y="6"/>
                    <a:pt x="29" y="13"/>
                    <a:pt x="29" y="14"/>
                  </a:cubicBezTo>
                  <a:cubicBezTo>
                    <a:pt x="24" y="8"/>
                    <a:pt x="20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6" y="11"/>
                    <a:pt x="29" y="21"/>
                    <a:pt x="27" y="21"/>
                  </a:cubicBezTo>
                  <a:cubicBezTo>
                    <a:pt x="27" y="21"/>
                    <a:pt x="27" y="21"/>
                    <a:pt x="26" y="20"/>
                  </a:cubicBezTo>
                  <a:cubicBezTo>
                    <a:pt x="22" y="16"/>
                    <a:pt x="17" y="16"/>
                    <a:pt x="17" y="16"/>
                  </a:cubicBezTo>
                  <a:cubicBezTo>
                    <a:pt x="19" y="17"/>
                    <a:pt x="25" y="22"/>
                    <a:pt x="22" y="23"/>
                  </a:cubicBezTo>
                  <a:cubicBezTo>
                    <a:pt x="22" y="24"/>
                    <a:pt x="21" y="24"/>
                    <a:pt x="21" y="24"/>
                  </a:cubicBezTo>
                  <a:cubicBezTo>
                    <a:pt x="18" y="24"/>
                    <a:pt x="10" y="18"/>
                    <a:pt x="9" y="18"/>
                  </a:cubicBezTo>
                  <a:cubicBezTo>
                    <a:pt x="13" y="24"/>
                    <a:pt x="25" y="27"/>
                    <a:pt x="17" y="28"/>
                  </a:cubicBezTo>
                  <a:cubicBezTo>
                    <a:pt x="17" y="28"/>
                    <a:pt x="16" y="28"/>
                    <a:pt x="16" y="28"/>
                  </a:cubicBezTo>
                  <a:cubicBezTo>
                    <a:pt x="9" y="28"/>
                    <a:pt x="1" y="18"/>
                    <a:pt x="0" y="17"/>
                  </a:cubicBezTo>
                  <a:cubicBezTo>
                    <a:pt x="3" y="24"/>
                    <a:pt x="9" y="30"/>
                    <a:pt x="21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5" y="30"/>
                    <a:pt x="31" y="30"/>
                    <a:pt x="33" y="23"/>
                  </a:cubicBezTo>
                  <a:cubicBezTo>
                    <a:pt x="33" y="22"/>
                    <a:pt x="33" y="21"/>
                    <a:pt x="33" y="20"/>
                  </a:cubicBezTo>
                  <a:cubicBezTo>
                    <a:pt x="33" y="14"/>
                    <a:pt x="30" y="6"/>
                    <a:pt x="1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" name="Freeform 490">
              <a:extLst>
                <a:ext uri="{FF2B5EF4-FFF2-40B4-BE49-F238E27FC236}">
                  <a16:creationId xmlns:a16="http://schemas.microsoft.com/office/drawing/2014/main" id="{15AA674C-FE8A-45FD-B927-9EA2447E2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1" y="4531193"/>
              <a:ext cx="49582" cy="55091"/>
            </a:xfrm>
            <a:custGeom>
              <a:avLst/>
              <a:gdLst>
                <a:gd name="T0" fmla="*/ 0 w 12"/>
                <a:gd name="T1" fmla="*/ 11 h 13"/>
                <a:gd name="T2" fmla="*/ 8 w 12"/>
                <a:gd name="T3" fmla="*/ 11 h 13"/>
                <a:gd name="T4" fmla="*/ 10 w 12"/>
                <a:gd name="T5" fmla="*/ 11 h 13"/>
                <a:gd name="T6" fmla="*/ 11 w 12"/>
                <a:gd name="T7" fmla="*/ 9 h 13"/>
                <a:gd name="T8" fmla="*/ 11 w 12"/>
                <a:gd name="T9" fmla="*/ 0 h 13"/>
                <a:gd name="T10" fmla="*/ 9 w 12"/>
                <a:gd name="T11" fmla="*/ 6 h 13"/>
                <a:gd name="T12" fmla="*/ 8 w 12"/>
                <a:gd name="T13" fmla="*/ 2 h 13"/>
                <a:gd name="T14" fmla="*/ 8 w 12"/>
                <a:gd name="T15" fmla="*/ 8 h 13"/>
                <a:gd name="T16" fmla="*/ 4 w 12"/>
                <a:gd name="T17" fmla="*/ 7 h 13"/>
                <a:gd name="T18" fmla="*/ 6 w 12"/>
                <a:gd name="T19" fmla="*/ 10 h 13"/>
                <a:gd name="T20" fmla="*/ 0 w 12"/>
                <a:gd name="T21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3">
                  <a:moveTo>
                    <a:pt x="0" y="11"/>
                  </a:moveTo>
                  <a:cubicBezTo>
                    <a:pt x="0" y="11"/>
                    <a:pt x="4" y="13"/>
                    <a:pt x="8" y="11"/>
                  </a:cubicBezTo>
                  <a:cubicBezTo>
                    <a:pt x="8" y="11"/>
                    <a:pt x="9" y="12"/>
                    <a:pt x="10" y="11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2" y="4"/>
                    <a:pt x="11" y="0"/>
                  </a:cubicBezTo>
                  <a:cubicBezTo>
                    <a:pt x="11" y="0"/>
                    <a:pt x="11" y="5"/>
                    <a:pt x="9" y="6"/>
                  </a:cubicBezTo>
                  <a:cubicBezTo>
                    <a:pt x="9" y="6"/>
                    <a:pt x="9" y="4"/>
                    <a:pt x="8" y="2"/>
                  </a:cubicBezTo>
                  <a:cubicBezTo>
                    <a:pt x="8" y="2"/>
                    <a:pt x="9" y="7"/>
                    <a:pt x="8" y="8"/>
                  </a:cubicBezTo>
                  <a:cubicBezTo>
                    <a:pt x="7" y="9"/>
                    <a:pt x="4" y="7"/>
                    <a:pt x="4" y="7"/>
                  </a:cubicBezTo>
                  <a:cubicBezTo>
                    <a:pt x="4" y="7"/>
                    <a:pt x="5" y="10"/>
                    <a:pt x="6" y="10"/>
                  </a:cubicBezTo>
                  <a:cubicBezTo>
                    <a:pt x="6" y="10"/>
                    <a:pt x="4" y="12"/>
                    <a:pt x="0" y="11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9" name="Freeform 491">
              <a:extLst>
                <a:ext uri="{FF2B5EF4-FFF2-40B4-BE49-F238E27FC236}">
                  <a16:creationId xmlns:a16="http://schemas.microsoft.com/office/drawing/2014/main" id="{30987ECC-AB93-417F-BF26-F68DF7610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7025" y="4569757"/>
              <a:ext cx="29382" cy="16527"/>
            </a:xfrm>
            <a:custGeom>
              <a:avLst/>
              <a:gdLst>
                <a:gd name="T0" fmla="*/ 0 w 7"/>
                <a:gd name="T1" fmla="*/ 2 h 4"/>
                <a:gd name="T2" fmla="*/ 4 w 7"/>
                <a:gd name="T3" fmla="*/ 4 h 4"/>
                <a:gd name="T4" fmla="*/ 7 w 7"/>
                <a:gd name="T5" fmla="*/ 4 h 4"/>
                <a:gd name="T6" fmla="*/ 2 w 7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0" y="2"/>
                  </a:moveTo>
                  <a:cubicBezTo>
                    <a:pt x="0" y="2"/>
                    <a:pt x="1" y="2"/>
                    <a:pt x="4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3" y="3"/>
                    <a:pt x="2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0" name="Freeform 492">
              <a:extLst>
                <a:ext uri="{FF2B5EF4-FFF2-40B4-BE49-F238E27FC236}">
                  <a16:creationId xmlns:a16="http://schemas.microsoft.com/office/drawing/2014/main" id="{EE42F0B0-4B70-4B52-A2A1-5EB98825A9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712994"/>
              <a:ext cx="202001" cy="123037"/>
            </a:xfrm>
            <a:custGeom>
              <a:avLst/>
              <a:gdLst>
                <a:gd name="T0" fmla="*/ 1 w 48"/>
                <a:gd name="T1" fmla="*/ 12 h 29"/>
                <a:gd name="T2" fmla="*/ 5 w 48"/>
                <a:gd name="T3" fmla="*/ 4 h 29"/>
                <a:gd name="T4" fmla="*/ 8 w 48"/>
                <a:gd name="T5" fmla="*/ 1 h 29"/>
                <a:gd name="T6" fmla="*/ 16 w 48"/>
                <a:gd name="T7" fmla="*/ 2 h 29"/>
                <a:gd name="T8" fmla="*/ 25 w 48"/>
                <a:gd name="T9" fmla="*/ 4 h 29"/>
                <a:gd name="T10" fmla="*/ 17 w 48"/>
                <a:gd name="T11" fmla="*/ 5 h 29"/>
                <a:gd name="T12" fmla="*/ 29 w 48"/>
                <a:gd name="T13" fmla="*/ 6 h 29"/>
                <a:gd name="T14" fmla="*/ 45 w 48"/>
                <a:gd name="T15" fmla="*/ 14 h 29"/>
                <a:gd name="T16" fmla="*/ 44 w 48"/>
                <a:gd name="T17" fmla="*/ 14 h 29"/>
                <a:gd name="T18" fmla="*/ 47 w 48"/>
                <a:gd name="T19" fmla="*/ 24 h 29"/>
                <a:gd name="T20" fmla="*/ 37 w 48"/>
                <a:gd name="T21" fmla="*/ 27 h 29"/>
                <a:gd name="T22" fmla="*/ 27 w 48"/>
                <a:gd name="T23" fmla="*/ 29 h 29"/>
                <a:gd name="T24" fmla="*/ 19 w 48"/>
                <a:gd name="T25" fmla="*/ 28 h 29"/>
                <a:gd name="T26" fmla="*/ 19 w 48"/>
                <a:gd name="T27" fmla="*/ 28 h 29"/>
                <a:gd name="T28" fmla="*/ 8 w 48"/>
                <a:gd name="T29" fmla="*/ 25 h 29"/>
                <a:gd name="T30" fmla="*/ 1 w 48"/>
                <a:gd name="T31" fmla="*/ 16 h 29"/>
                <a:gd name="T32" fmla="*/ 1 w 48"/>
                <a:gd name="T33" fmla="*/ 1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29">
                  <a:moveTo>
                    <a:pt x="1" y="12"/>
                  </a:moveTo>
                  <a:cubicBezTo>
                    <a:pt x="2" y="10"/>
                    <a:pt x="2" y="8"/>
                    <a:pt x="5" y="4"/>
                  </a:cubicBezTo>
                  <a:cubicBezTo>
                    <a:pt x="6" y="3"/>
                    <a:pt x="7" y="2"/>
                    <a:pt x="8" y="1"/>
                  </a:cubicBezTo>
                  <a:cubicBezTo>
                    <a:pt x="9" y="0"/>
                    <a:pt x="13" y="1"/>
                    <a:pt x="16" y="2"/>
                  </a:cubicBezTo>
                  <a:cubicBezTo>
                    <a:pt x="19" y="2"/>
                    <a:pt x="22" y="3"/>
                    <a:pt x="25" y="4"/>
                  </a:cubicBezTo>
                  <a:cubicBezTo>
                    <a:pt x="21" y="5"/>
                    <a:pt x="18" y="5"/>
                    <a:pt x="17" y="5"/>
                  </a:cubicBezTo>
                  <a:cubicBezTo>
                    <a:pt x="20" y="5"/>
                    <a:pt x="25" y="5"/>
                    <a:pt x="29" y="6"/>
                  </a:cubicBezTo>
                  <a:cubicBezTo>
                    <a:pt x="35" y="9"/>
                    <a:pt x="41" y="12"/>
                    <a:pt x="45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37" y="17"/>
                    <a:pt x="48" y="24"/>
                    <a:pt x="47" y="2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29"/>
                    <a:pt x="23" y="29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5" y="28"/>
                    <a:pt x="10" y="27"/>
                    <a:pt x="8" y="25"/>
                  </a:cubicBezTo>
                  <a:cubicBezTo>
                    <a:pt x="3" y="22"/>
                    <a:pt x="2" y="17"/>
                    <a:pt x="1" y="16"/>
                  </a:cubicBezTo>
                  <a:cubicBezTo>
                    <a:pt x="1" y="15"/>
                    <a:pt x="0" y="14"/>
                    <a:pt x="1" y="12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1" name="Freeform 493">
              <a:extLst>
                <a:ext uri="{FF2B5EF4-FFF2-40B4-BE49-F238E27FC236}">
                  <a16:creationId xmlns:a16="http://schemas.microsoft.com/office/drawing/2014/main" id="{1BC0183D-EF10-4499-BBF5-9163843C51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5277" y="4729521"/>
              <a:ext cx="80800" cy="97328"/>
            </a:xfrm>
            <a:custGeom>
              <a:avLst/>
              <a:gdLst>
                <a:gd name="T0" fmla="*/ 9 w 19"/>
                <a:gd name="T1" fmla="*/ 20 h 23"/>
                <a:gd name="T2" fmla="*/ 8 w 19"/>
                <a:gd name="T3" fmla="*/ 22 h 23"/>
                <a:gd name="T4" fmla="*/ 11 w 19"/>
                <a:gd name="T5" fmla="*/ 23 h 23"/>
                <a:gd name="T6" fmla="*/ 12 w 19"/>
                <a:gd name="T7" fmla="*/ 22 h 23"/>
                <a:gd name="T8" fmla="*/ 9 w 19"/>
                <a:gd name="T9" fmla="*/ 20 h 23"/>
                <a:gd name="T10" fmla="*/ 15 w 19"/>
                <a:gd name="T11" fmla="*/ 14 h 23"/>
                <a:gd name="T12" fmla="*/ 15 w 19"/>
                <a:gd name="T13" fmla="*/ 14 h 23"/>
                <a:gd name="T14" fmla="*/ 19 w 19"/>
                <a:gd name="T15" fmla="*/ 15 h 23"/>
                <a:gd name="T16" fmla="*/ 15 w 19"/>
                <a:gd name="T17" fmla="*/ 14 h 23"/>
                <a:gd name="T18" fmla="*/ 11 w 19"/>
                <a:gd name="T19" fmla="*/ 12 h 23"/>
                <a:gd name="T20" fmla="*/ 4 w 19"/>
                <a:gd name="T21" fmla="*/ 18 h 23"/>
                <a:gd name="T22" fmla="*/ 7 w 19"/>
                <a:gd name="T23" fmla="*/ 21 h 23"/>
                <a:gd name="T24" fmla="*/ 7 w 19"/>
                <a:gd name="T25" fmla="*/ 21 h 23"/>
                <a:gd name="T26" fmla="*/ 9 w 19"/>
                <a:gd name="T27" fmla="*/ 19 h 23"/>
                <a:gd name="T28" fmla="*/ 7 w 19"/>
                <a:gd name="T29" fmla="*/ 17 h 23"/>
                <a:gd name="T30" fmla="*/ 12 w 19"/>
                <a:gd name="T31" fmla="*/ 14 h 23"/>
                <a:gd name="T32" fmla="*/ 13 w 19"/>
                <a:gd name="T33" fmla="*/ 14 h 23"/>
                <a:gd name="T34" fmla="*/ 14 w 19"/>
                <a:gd name="T35" fmla="*/ 14 h 23"/>
                <a:gd name="T36" fmla="*/ 11 w 19"/>
                <a:gd name="T37" fmla="*/ 12 h 23"/>
                <a:gd name="T38" fmla="*/ 9 w 19"/>
                <a:gd name="T39" fmla="*/ 7 h 23"/>
                <a:gd name="T40" fmla="*/ 1 w 19"/>
                <a:gd name="T41" fmla="*/ 12 h 23"/>
                <a:gd name="T42" fmla="*/ 3 w 19"/>
                <a:gd name="T43" fmla="*/ 18 h 23"/>
                <a:gd name="T44" fmla="*/ 10 w 19"/>
                <a:gd name="T45" fmla="*/ 12 h 23"/>
                <a:gd name="T46" fmla="*/ 7 w 19"/>
                <a:gd name="T47" fmla="*/ 10 h 23"/>
                <a:gd name="T48" fmla="*/ 9 w 19"/>
                <a:gd name="T49" fmla="*/ 8 h 23"/>
                <a:gd name="T50" fmla="*/ 9 w 19"/>
                <a:gd name="T51" fmla="*/ 7 h 23"/>
                <a:gd name="T52" fmla="*/ 5 w 19"/>
                <a:gd name="T53" fmla="*/ 3 h 23"/>
                <a:gd name="T54" fmla="*/ 1 w 19"/>
                <a:gd name="T55" fmla="*/ 5 h 23"/>
                <a:gd name="T56" fmla="*/ 0 w 19"/>
                <a:gd name="T57" fmla="*/ 8 h 23"/>
                <a:gd name="T58" fmla="*/ 0 w 19"/>
                <a:gd name="T59" fmla="*/ 10 h 23"/>
                <a:gd name="T60" fmla="*/ 0 w 19"/>
                <a:gd name="T61" fmla="*/ 11 h 23"/>
                <a:gd name="T62" fmla="*/ 8 w 19"/>
                <a:gd name="T63" fmla="*/ 6 h 23"/>
                <a:gd name="T64" fmla="*/ 8 w 19"/>
                <a:gd name="T65" fmla="*/ 6 h 23"/>
                <a:gd name="T66" fmla="*/ 5 w 19"/>
                <a:gd name="T67" fmla="*/ 4 h 23"/>
                <a:gd name="T68" fmla="*/ 5 w 19"/>
                <a:gd name="T69" fmla="*/ 3 h 23"/>
                <a:gd name="T70" fmla="*/ 4 w 19"/>
                <a:gd name="T71" fmla="*/ 0 h 23"/>
                <a:gd name="T72" fmla="*/ 4 w 19"/>
                <a:gd name="T73" fmla="*/ 0 h 23"/>
                <a:gd name="T74" fmla="*/ 2 w 19"/>
                <a:gd name="T75" fmla="*/ 3 h 23"/>
                <a:gd name="T76" fmla="*/ 5 w 19"/>
                <a:gd name="T77" fmla="*/ 2 h 23"/>
                <a:gd name="T78" fmla="*/ 4 w 19"/>
                <a:gd name="T7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" h="23">
                  <a:moveTo>
                    <a:pt x="9" y="20"/>
                  </a:moveTo>
                  <a:cubicBezTo>
                    <a:pt x="9" y="21"/>
                    <a:pt x="9" y="21"/>
                    <a:pt x="8" y="22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1" y="23"/>
                    <a:pt x="12" y="22"/>
                    <a:pt x="12" y="22"/>
                  </a:cubicBezTo>
                  <a:cubicBezTo>
                    <a:pt x="11" y="21"/>
                    <a:pt x="10" y="21"/>
                    <a:pt x="9" y="20"/>
                  </a:cubicBezTo>
                  <a:moveTo>
                    <a:pt x="15" y="14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7" y="15"/>
                    <a:pt x="18" y="15"/>
                    <a:pt x="19" y="15"/>
                  </a:cubicBezTo>
                  <a:cubicBezTo>
                    <a:pt x="18" y="15"/>
                    <a:pt x="17" y="15"/>
                    <a:pt x="15" y="14"/>
                  </a:cubicBezTo>
                  <a:moveTo>
                    <a:pt x="11" y="12"/>
                  </a:moveTo>
                  <a:cubicBezTo>
                    <a:pt x="8" y="14"/>
                    <a:pt x="6" y="16"/>
                    <a:pt x="4" y="18"/>
                  </a:cubicBezTo>
                  <a:cubicBezTo>
                    <a:pt x="5" y="19"/>
                    <a:pt x="6" y="20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1"/>
                    <a:pt x="8" y="20"/>
                    <a:pt x="9" y="19"/>
                  </a:cubicBezTo>
                  <a:cubicBezTo>
                    <a:pt x="8" y="19"/>
                    <a:pt x="7" y="18"/>
                    <a:pt x="7" y="17"/>
                  </a:cubicBezTo>
                  <a:cubicBezTo>
                    <a:pt x="7" y="15"/>
                    <a:pt x="9" y="14"/>
                    <a:pt x="12" y="14"/>
                  </a:cubicBezTo>
                  <a:cubicBezTo>
                    <a:pt x="12" y="14"/>
                    <a:pt x="13" y="14"/>
                    <a:pt x="13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3"/>
                    <a:pt x="12" y="13"/>
                    <a:pt x="11" y="12"/>
                  </a:cubicBezTo>
                  <a:moveTo>
                    <a:pt x="9" y="7"/>
                  </a:moveTo>
                  <a:cubicBezTo>
                    <a:pt x="6" y="9"/>
                    <a:pt x="3" y="10"/>
                    <a:pt x="1" y="12"/>
                  </a:cubicBezTo>
                  <a:cubicBezTo>
                    <a:pt x="1" y="13"/>
                    <a:pt x="1" y="15"/>
                    <a:pt x="3" y="18"/>
                  </a:cubicBezTo>
                  <a:cubicBezTo>
                    <a:pt x="5" y="15"/>
                    <a:pt x="7" y="13"/>
                    <a:pt x="10" y="12"/>
                  </a:cubicBezTo>
                  <a:cubicBezTo>
                    <a:pt x="8" y="11"/>
                    <a:pt x="7" y="10"/>
                    <a:pt x="7" y="10"/>
                  </a:cubicBezTo>
                  <a:cubicBezTo>
                    <a:pt x="7" y="9"/>
                    <a:pt x="8" y="8"/>
                    <a:pt x="9" y="8"/>
                  </a:cubicBezTo>
                  <a:cubicBezTo>
                    <a:pt x="9" y="8"/>
                    <a:pt x="9" y="8"/>
                    <a:pt x="9" y="7"/>
                  </a:cubicBezTo>
                  <a:moveTo>
                    <a:pt x="5" y="3"/>
                  </a:moveTo>
                  <a:cubicBezTo>
                    <a:pt x="4" y="4"/>
                    <a:pt x="3" y="4"/>
                    <a:pt x="1" y="5"/>
                  </a:cubicBezTo>
                  <a:cubicBezTo>
                    <a:pt x="1" y="6"/>
                    <a:pt x="1" y="7"/>
                    <a:pt x="0" y="8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3" y="9"/>
                    <a:pt x="5" y="8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6" y="6"/>
                    <a:pt x="6" y="5"/>
                    <a:pt x="5" y="4"/>
                  </a:cubicBezTo>
                  <a:cubicBezTo>
                    <a:pt x="5" y="4"/>
                    <a:pt x="5" y="4"/>
                    <a:pt x="5" y="3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2" y="2"/>
                    <a:pt x="2" y="3"/>
                  </a:cubicBezTo>
                  <a:cubicBezTo>
                    <a:pt x="3" y="2"/>
                    <a:pt x="4" y="2"/>
                    <a:pt x="5" y="2"/>
                  </a:cubicBezTo>
                  <a:cubicBezTo>
                    <a:pt x="4" y="1"/>
                    <a:pt x="4" y="1"/>
                    <a:pt x="4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" name="Freeform 494">
              <a:extLst>
                <a:ext uri="{FF2B5EF4-FFF2-40B4-BE49-F238E27FC236}">
                  <a16:creationId xmlns:a16="http://schemas.microsoft.com/office/drawing/2014/main" id="{56EF08D6-8C92-4668-90C7-4E7FC5FC7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9550" y="4869085"/>
              <a:ext cx="179964" cy="174455"/>
            </a:xfrm>
            <a:custGeom>
              <a:avLst/>
              <a:gdLst>
                <a:gd name="T0" fmla="*/ 2 w 43"/>
                <a:gd name="T1" fmla="*/ 17 h 41"/>
                <a:gd name="T2" fmla="*/ 2 w 43"/>
                <a:gd name="T3" fmla="*/ 17 h 41"/>
                <a:gd name="T4" fmla="*/ 2 w 43"/>
                <a:gd name="T5" fmla="*/ 17 h 41"/>
                <a:gd name="T6" fmla="*/ 14 w 43"/>
                <a:gd name="T7" fmla="*/ 0 h 41"/>
                <a:gd name="T8" fmla="*/ 43 w 43"/>
                <a:gd name="T9" fmla="*/ 5 h 41"/>
                <a:gd name="T10" fmla="*/ 26 w 43"/>
                <a:gd name="T11" fmla="*/ 33 h 41"/>
                <a:gd name="T12" fmla="*/ 26 w 43"/>
                <a:gd name="T13" fmla="*/ 33 h 41"/>
                <a:gd name="T14" fmla="*/ 15 w 43"/>
                <a:gd name="T15" fmla="*/ 39 h 41"/>
                <a:gd name="T16" fmla="*/ 11 w 43"/>
                <a:gd name="T17" fmla="*/ 39 h 41"/>
                <a:gd name="T18" fmla="*/ 8 w 43"/>
                <a:gd name="T19" fmla="*/ 33 h 41"/>
                <a:gd name="T20" fmla="*/ 6 w 43"/>
                <a:gd name="T21" fmla="*/ 33 h 41"/>
                <a:gd name="T22" fmla="*/ 3 w 43"/>
                <a:gd name="T23" fmla="*/ 31 h 41"/>
                <a:gd name="T24" fmla="*/ 2 w 43"/>
                <a:gd name="T25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1">
                  <a:moveTo>
                    <a:pt x="2" y="17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1"/>
                    <a:pt x="7" y="5"/>
                    <a:pt x="14" y="0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5"/>
                    <a:pt x="39" y="22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3" y="35"/>
                    <a:pt x="19" y="37"/>
                    <a:pt x="15" y="39"/>
                  </a:cubicBezTo>
                  <a:cubicBezTo>
                    <a:pt x="15" y="39"/>
                    <a:pt x="13" y="41"/>
                    <a:pt x="11" y="39"/>
                  </a:cubicBezTo>
                  <a:cubicBezTo>
                    <a:pt x="9" y="37"/>
                    <a:pt x="10" y="34"/>
                    <a:pt x="8" y="33"/>
                  </a:cubicBezTo>
                  <a:cubicBezTo>
                    <a:pt x="7" y="33"/>
                    <a:pt x="7" y="33"/>
                    <a:pt x="6" y="33"/>
                  </a:cubicBezTo>
                  <a:cubicBezTo>
                    <a:pt x="5" y="33"/>
                    <a:pt x="4" y="33"/>
                    <a:pt x="3" y="31"/>
                  </a:cubicBezTo>
                  <a:cubicBezTo>
                    <a:pt x="2" y="30"/>
                    <a:pt x="0" y="24"/>
                    <a:pt x="2" y="17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" name="Freeform 495">
              <a:extLst>
                <a:ext uri="{FF2B5EF4-FFF2-40B4-BE49-F238E27FC236}">
                  <a16:creationId xmlns:a16="http://schemas.microsoft.com/office/drawing/2014/main" id="{DB868830-45C8-4834-A23F-A2A7D1F6EC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63223" y="4940703"/>
              <a:ext cx="104673" cy="97328"/>
            </a:xfrm>
            <a:custGeom>
              <a:avLst/>
              <a:gdLst>
                <a:gd name="T0" fmla="*/ 25 w 25"/>
                <a:gd name="T1" fmla="*/ 16 h 23"/>
                <a:gd name="T2" fmla="*/ 18 w 25"/>
                <a:gd name="T3" fmla="*/ 18 h 23"/>
                <a:gd name="T4" fmla="*/ 12 w 25"/>
                <a:gd name="T5" fmla="*/ 23 h 23"/>
                <a:gd name="T6" fmla="*/ 14 w 25"/>
                <a:gd name="T7" fmla="*/ 22 h 23"/>
                <a:gd name="T8" fmla="*/ 25 w 25"/>
                <a:gd name="T9" fmla="*/ 16 h 23"/>
                <a:gd name="T10" fmla="*/ 20 w 25"/>
                <a:gd name="T11" fmla="*/ 10 h 23"/>
                <a:gd name="T12" fmla="*/ 11 w 25"/>
                <a:gd name="T13" fmla="*/ 13 h 23"/>
                <a:gd name="T14" fmla="*/ 10 w 25"/>
                <a:gd name="T15" fmla="*/ 13 h 23"/>
                <a:gd name="T16" fmla="*/ 3 w 25"/>
                <a:gd name="T17" fmla="*/ 14 h 23"/>
                <a:gd name="T18" fmla="*/ 2 w 25"/>
                <a:gd name="T19" fmla="*/ 14 h 23"/>
                <a:gd name="T20" fmla="*/ 4 w 25"/>
                <a:gd name="T21" fmla="*/ 16 h 23"/>
                <a:gd name="T22" fmla="*/ 5 w 25"/>
                <a:gd name="T23" fmla="*/ 16 h 23"/>
                <a:gd name="T24" fmla="*/ 6 w 25"/>
                <a:gd name="T25" fmla="*/ 16 h 23"/>
                <a:gd name="T26" fmla="*/ 7 w 25"/>
                <a:gd name="T27" fmla="*/ 16 h 23"/>
                <a:gd name="T28" fmla="*/ 10 w 25"/>
                <a:gd name="T29" fmla="*/ 22 h 23"/>
                <a:gd name="T30" fmla="*/ 11 w 25"/>
                <a:gd name="T31" fmla="*/ 22 h 23"/>
                <a:gd name="T32" fmla="*/ 16 w 25"/>
                <a:gd name="T33" fmla="*/ 19 h 23"/>
                <a:gd name="T34" fmla="*/ 16 w 25"/>
                <a:gd name="T35" fmla="*/ 19 h 23"/>
                <a:gd name="T36" fmla="*/ 14 w 25"/>
                <a:gd name="T37" fmla="*/ 18 h 23"/>
                <a:gd name="T38" fmla="*/ 20 w 25"/>
                <a:gd name="T39" fmla="*/ 10 h 23"/>
                <a:gd name="T40" fmla="*/ 12 w 25"/>
                <a:gd name="T41" fmla="*/ 7 h 23"/>
                <a:gd name="T42" fmla="*/ 11 w 25"/>
                <a:gd name="T43" fmla="*/ 7 h 23"/>
                <a:gd name="T44" fmla="*/ 6 w 25"/>
                <a:gd name="T45" fmla="*/ 10 h 23"/>
                <a:gd name="T46" fmla="*/ 6 w 25"/>
                <a:gd name="T47" fmla="*/ 10 h 23"/>
                <a:gd name="T48" fmla="*/ 5 w 25"/>
                <a:gd name="T49" fmla="*/ 8 h 23"/>
                <a:gd name="T50" fmla="*/ 0 w 25"/>
                <a:gd name="T51" fmla="*/ 9 h 23"/>
                <a:gd name="T52" fmla="*/ 1 w 25"/>
                <a:gd name="T53" fmla="*/ 13 h 23"/>
                <a:gd name="T54" fmla="*/ 3 w 25"/>
                <a:gd name="T55" fmla="*/ 13 h 23"/>
                <a:gd name="T56" fmla="*/ 9 w 25"/>
                <a:gd name="T57" fmla="*/ 13 h 23"/>
                <a:gd name="T58" fmla="*/ 12 w 25"/>
                <a:gd name="T59" fmla="*/ 7 h 23"/>
                <a:gd name="T60" fmla="*/ 1 w 25"/>
                <a:gd name="T61" fmla="*/ 5 h 23"/>
                <a:gd name="T62" fmla="*/ 0 w 25"/>
                <a:gd name="T63" fmla="*/ 5 h 23"/>
                <a:gd name="T64" fmla="*/ 0 w 25"/>
                <a:gd name="T65" fmla="*/ 6 h 23"/>
                <a:gd name="T66" fmla="*/ 0 w 25"/>
                <a:gd name="T67" fmla="*/ 7 h 23"/>
                <a:gd name="T68" fmla="*/ 2 w 25"/>
                <a:gd name="T69" fmla="*/ 7 h 23"/>
                <a:gd name="T70" fmla="*/ 2 w 25"/>
                <a:gd name="T71" fmla="*/ 7 h 23"/>
                <a:gd name="T72" fmla="*/ 1 w 25"/>
                <a:gd name="T73" fmla="*/ 5 h 23"/>
                <a:gd name="T74" fmla="*/ 5 w 25"/>
                <a:gd name="T75" fmla="*/ 4 h 23"/>
                <a:gd name="T76" fmla="*/ 4 w 25"/>
                <a:gd name="T77" fmla="*/ 5 h 23"/>
                <a:gd name="T78" fmla="*/ 3 w 25"/>
                <a:gd name="T79" fmla="*/ 7 h 23"/>
                <a:gd name="T80" fmla="*/ 5 w 25"/>
                <a:gd name="T81" fmla="*/ 7 h 23"/>
                <a:gd name="T82" fmla="*/ 5 w 25"/>
                <a:gd name="T83" fmla="*/ 4 h 23"/>
                <a:gd name="T84" fmla="*/ 13 w 25"/>
                <a:gd name="T85" fmla="*/ 4 h 23"/>
                <a:gd name="T86" fmla="*/ 13 w 25"/>
                <a:gd name="T87" fmla="*/ 5 h 23"/>
                <a:gd name="T88" fmla="*/ 13 w 25"/>
                <a:gd name="T89" fmla="*/ 5 h 23"/>
                <a:gd name="T90" fmla="*/ 13 w 25"/>
                <a:gd name="T91" fmla="*/ 4 h 23"/>
                <a:gd name="T92" fmla="*/ 5 w 25"/>
                <a:gd name="T93" fmla="*/ 1 h 23"/>
                <a:gd name="T94" fmla="*/ 5 w 25"/>
                <a:gd name="T95" fmla="*/ 3 h 23"/>
                <a:gd name="T96" fmla="*/ 5 w 25"/>
                <a:gd name="T97" fmla="*/ 3 h 23"/>
                <a:gd name="T98" fmla="*/ 5 w 25"/>
                <a:gd name="T99" fmla="*/ 1 h 23"/>
                <a:gd name="T100" fmla="*/ 1 w 25"/>
                <a:gd name="T101" fmla="*/ 0 h 23"/>
                <a:gd name="T102" fmla="*/ 0 w 25"/>
                <a:gd name="T103" fmla="*/ 4 h 23"/>
                <a:gd name="T104" fmla="*/ 1 w 25"/>
                <a:gd name="T105" fmla="*/ 4 h 23"/>
                <a:gd name="T106" fmla="*/ 1 w 25"/>
                <a:gd name="T107" fmla="*/ 0 h 23"/>
                <a:gd name="T108" fmla="*/ 1 w 25"/>
                <a:gd name="T109" fmla="*/ 0 h 23"/>
                <a:gd name="T110" fmla="*/ 1 w 25"/>
                <a:gd name="T111" fmla="*/ 0 h 23"/>
                <a:gd name="T112" fmla="*/ 1 w 25"/>
                <a:gd name="T1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" h="23">
                  <a:moveTo>
                    <a:pt x="25" y="16"/>
                  </a:moveTo>
                  <a:cubicBezTo>
                    <a:pt x="24" y="16"/>
                    <a:pt x="21" y="18"/>
                    <a:pt x="18" y="18"/>
                  </a:cubicBezTo>
                  <a:cubicBezTo>
                    <a:pt x="16" y="20"/>
                    <a:pt x="14" y="22"/>
                    <a:pt x="12" y="23"/>
                  </a:cubicBezTo>
                  <a:cubicBezTo>
                    <a:pt x="13" y="23"/>
                    <a:pt x="14" y="22"/>
                    <a:pt x="14" y="22"/>
                  </a:cubicBezTo>
                  <a:cubicBezTo>
                    <a:pt x="18" y="20"/>
                    <a:pt x="22" y="18"/>
                    <a:pt x="25" y="16"/>
                  </a:cubicBezTo>
                  <a:moveTo>
                    <a:pt x="20" y="10"/>
                  </a:moveTo>
                  <a:cubicBezTo>
                    <a:pt x="19" y="10"/>
                    <a:pt x="14" y="13"/>
                    <a:pt x="11" y="13"/>
                  </a:cubicBezTo>
                  <a:cubicBezTo>
                    <a:pt x="11" y="13"/>
                    <a:pt x="11" y="13"/>
                    <a:pt x="10" y="13"/>
                  </a:cubicBezTo>
                  <a:cubicBezTo>
                    <a:pt x="8" y="14"/>
                    <a:pt x="5" y="14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6" y="16"/>
                  </a:cubicBezTo>
                  <a:cubicBezTo>
                    <a:pt x="6" y="16"/>
                    <a:pt x="6" y="16"/>
                    <a:pt x="7" y="16"/>
                  </a:cubicBezTo>
                  <a:cubicBezTo>
                    <a:pt x="9" y="17"/>
                    <a:pt x="8" y="20"/>
                    <a:pt x="10" y="22"/>
                  </a:cubicBezTo>
                  <a:cubicBezTo>
                    <a:pt x="10" y="22"/>
                    <a:pt x="10" y="22"/>
                    <a:pt x="11" y="22"/>
                  </a:cubicBezTo>
                  <a:cubicBezTo>
                    <a:pt x="13" y="21"/>
                    <a:pt x="14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5" y="19"/>
                    <a:pt x="14" y="19"/>
                    <a:pt x="14" y="18"/>
                  </a:cubicBezTo>
                  <a:cubicBezTo>
                    <a:pt x="12" y="16"/>
                    <a:pt x="19" y="11"/>
                    <a:pt x="20" y="10"/>
                  </a:cubicBezTo>
                  <a:moveTo>
                    <a:pt x="12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9" y="8"/>
                    <a:pt x="7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5" y="9"/>
                    <a:pt x="5" y="8"/>
                  </a:cubicBezTo>
                  <a:cubicBezTo>
                    <a:pt x="4" y="9"/>
                    <a:pt x="2" y="9"/>
                    <a:pt x="0" y="9"/>
                  </a:cubicBezTo>
                  <a:cubicBezTo>
                    <a:pt x="1" y="11"/>
                    <a:pt x="1" y="12"/>
                    <a:pt x="1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5" y="13"/>
                    <a:pt x="7" y="13"/>
                    <a:pt x="9" y="13"/>
                  </a:cubicBezTo>
                  <a:cubicBezTo>
                    <a:pt x="8" y="11"/>
                    <a:pt x="10" y="9"/>
                    <a:pt x="12" y="7"/>
                  </a:cubicBezTo>
                  <a:moveTo>
                    <a:pt x="1" y="5"/>
                  </a:moveTo>
                  <a:cubicBezTo>
                    <a:pt x="1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6"/>
                    <a:pt x="1" y="5"/>
                  </a:cubicBezTo>
                  <a:moveTo>
                    <a:pt x="5" y="4"/>
                  </a:moveTo>
                  <a:cubicBezTo>
                    <a:pt x="5" y="4"/>
                    <a:pt x="5" y="4"/>
                    <a:pt x="4" y="5"/>
                  </a:cubicBezTo>
                  <a:cubicBezTo>
                    <a:pt x="4" y="6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6"/>
                    <a:pt x="5" y="5"/>
                    <a:pt x="5" y="4"/>
                  </a:cubicBezTo>
                  <a:moveTo>
                    <a:pt x="13" y="4"/>
                  </a:moveTo>
                  <a:cubicBezTo>
                    <a:pt x="13" y="4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3" y="4"/>
                    <a:pt x="13" y="4"/>
                  </a:cubicBezTo>
                  <a:moveTo>
                    <a:pt x="5" y="1"/>
                  </a:moveTo>
                  <a:cubicBezTo>
                    <a:pt x="5" y="1"/>
                    <a:pt x="5" y="2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1"/>
                    <a:pt x="5" y="1"/>
                  </a:cubicBezTo>
                  <a:moveTo>
                    <a:pt x="1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2"/>
                    <a:pt x="1" y="1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8" name="Freeform 496">
              <a:extLst>
                <a:ext uri="{FF2B5EF4-FFF2-40B4-BE49-F238E27FC236}">
                  <a16:creationId xmlns:a16="http://schemas.microsoft.com/office/drawing/2014/main" id="{AF246700-554C-4D24-95A2-0449C5F5E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793794"/>
              <a:ext cx="205674" cy="123037"/>
            </a:xfrm>
            <a:custGeom>
              <a:avLst/>
              <a:gdLst>
                <a:gd name="T0" fmla="*/ 4 w 49"/>
                <a:gd name="T1" fmla="*/ 24 h 29"/>
                <a:gd name="T2" fmla="*/ 31 w 49"/>
                <a:gd name="T3" fmla="*/ 18 h 29"/>
                <a:gd name="T4" fmla="*/ 48 w 49"/>
                <a:gd name="T5" fmla="*/ 0 h 29"/>
                <a:gd name="T6" fmla="*/ 49 w 49"/>
                <a:gd name="T7" fmla="*/ 2 h 29"/>
                <a:gd name="T8" fmla="*/ 4 w 49"/>
                <a:gd name="T9" fmla="*/ 25 h 29"/>
                <a:gd name="T10" fmla="*/ 4 w 49"/>
                <a:gd name="T11" fmla="*/ 25 h 29"/>
                <a:gd name="T12" fmla="*/ 1 w 49"/>
                <a:gd name="T13" fmla="*/ 25 h 29"/>
                <a:gd name="T14" fmla="*/ 3 w 49"/>
                <a:gd name="T15" fmla="*/ 22 h 29"/>
                <a:gd name="T16" fmla="*/ 4 w 49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9">
                  <a:moveTo>
                    <a:pt x="4" y="24"/>
                  </a:moveTo>
                  <a:cubicBezTo>
                    <a:pt x="9" y="24"/>
                    <a:pt x="21" y="25"/>
                    <a:pt x="31" y="18"/>
                  </a:cubicBezTo>
                  <a:cubicBezTo>
                    <a:pt x="44" y="9"/>
                    <a:pt x="48" y="0"/>
                    <a:pt x="48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34" y="29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5"/>
                    <a:pt x="2" y="25"/>
                    <a:pt x="1" y="25"/>
                  </a:cubicBezTo>
                  <a:cubicBezTo>
                    <a:pt x="0" y="25"/>
                    <a:pt x="0" y="23"/>
                    <a:pt x="3" y="22"/>
                  </a:cubicBezTo>
                  <a:cubicBezTo>
                    <a:pt x="4" y="22"/>
                    <a:pt x="4" y="23"/>
                    <a:pt x="4" y="2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9" name="Freeform 497">
              <a:extLst>
                <a:ext uri="{FF2B5EF4-FFF2-40B4-BE49-F238E27FC236}">
                  <a16:creationId xmlns:a16="http://schemas.microsoft.com/office/drawing/2014/main" id="{703FDCF8-8326-4E98-9369-FAC37A03D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5077" y="4758903"/>
              <a:ext cx="231383" cy="135891"/>
            </a:xfrm>
            <a:custGeom>
              <a:avLst/>
              <a:gdLst>
                <a:gd name="T0" fmla="*/ 55 w 55"/>
                <a:gd name="T1" fmla="*/ 3 h 32"/>
                <a:gd name="T2" fmla="*/ 55 w 55"/>
                <a:gd name="T3" fmla="*/ 0 h 32"/>
                <a:gd name="T4" fmla="*/ 6 w 55"/>
                <a:gd name="T5" fmla="*/ 30 h 32"/>
                <a:gd name="T6" fmla="*/ 2 w 55"/>
                <a:gd name="T7" fmla="*/ 29 h 32"/>
                <a:gd name="T8" fmla="*/ 6 w 55"/>
                <a:gd name="T9" fmla="*/ 30 h 32"/>
                <a:gd name="T10" fmla="*/ 6 w 55"/>
                <a:gd name="T11" fmla="*/ 30 h 32"/>
                <a:gd name="T12" fmla="*/ 24 w 55"/>
                <a:gd name="T13" fmla="*/ 25 h 32"/>
                <a:gd name="T14" fmla="*/ 55 w 55"/>
                <a:gd name="T15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32">
                  <a:moveTo>
                    <a:pt x="55" y="3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32" y="27"/>
                    <a:pt x="6" y="30"/>
                  </a:cubicBezTo>
                  <a:cubicBezTo>
                    <a:pt x="6" y="30"/>
                    <a:pt x="3" y="28"/>
                    <a:pt x="2" y="29"/>
                  </a:cubicBezTo>
                  <a:cubicBezTo>
                    <a:pt x="0" y="31"/>
                    <a:pt x="3" y="32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9" y="30"/>
                    <a:pt x="17" y="28"/>
                    <a:pt x="24" y="25"/>
                  </a:cubicBezTo>
                  <a:cubicBezTo>
                    <a:pt x="36" y="20"/>
                    <a:pt x="51" y="7"/>
                    <a:pt x="55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0" name="Freeform 498">
              <a:extLst>
                <a:ext uri="{FF2B5EF4-FFF2-40B4-BE49-F238E27FC236}">
                  <a16:creationId xmlns:a16="http://schemas.microsoft.com/office/drawing/2014/main" id="{2EAE9A7A-E432-43F1-B462-5FA485CC2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2659" y="4632193"/>
              <a:ext cx="374620" cy="216692"/>
            </a:xfrm>
            <a:custGeom>
              <a:avLst/>
              <a:gdLst>
                <a:gd name="T0" fmla="*/ 3 w 89"/>
                <a:gd name="T1" fmla="*/ 44 h 51"/>
                <a:gd name="T2" fmla="*/ 0 w 89"/>
                <a:gd name="T3" fmla="*/ 47 h 51"/>
                <a:gd name="T4" fmla="*/ 6 w 89"/>
                <a:gd name="T5" fmla="*/ 43 h 51"/>
                <a:gd name="T6" fmla="*/ 88 w 89"/>
                <a:gd name="T7" fmla="*/ 34 h 51"/>
                <a:gd name="T8" fmla="*/ 89 w 89"/>
                <a:gd name="T9" fmla="*/ 31 h 51"/>
                <a:gd name="T10" fmla="*/ 3 w 89"/>
                <a:gd name="T11" fmla="*/ 4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51">
                  <a:moveTo>
                    <a:pt x="3" y="44"/>
                  </a:moveTo>
                  <a:cubicBezTo>
                    <a:pt x="2" y="44"/>
                    <a:pt x="0" y="45"/>
                    <a:pt x="0" y="47"/>
                  </a:cubicBezTo>
                  <a:cubicBezTo>
                    <a:pt x="1" y="51"/>
                    <a:pt x="8" y="47"/>
                    <a:pt x="6" y="43"/>
                  </a:cubicBezTo>
                  <a:cubicBezTo>
                    <a:pt x="34" y="2"/>
                    <a:pt x="87" y="33"/>
                    <a:pt x="88" y="34"/>
                  </a:cubicBezTo>
                  <a:cubicBezTo>
                    <a:pt x="89" y="31"/>
                    <a:pt x="89" y="31"/>
                    <a:pt x="89" y="31"/>
                  </a:cubicBezTo>
                  <a:cubicBezTo>
                    <a:pt x="89" y="31"/>
                    <a:pt x="31" y="0"/>
                    <a:pt x="3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1" name="Freeform 499">
              <a:extLst>
                <a:ext uri="{FF2B5EF4-FFF2-40B4-BE49-F238E27FC236}">
                  <a16:creationId xmlns:a16="http://schemas.microsoft.com/office/drawing/2014/main" id="{63E51434-BC01-48F0-9076-7E78A939B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132" y="4674430"/>
              <a:ext cx="354420" cy="233219"/>
            </a:xfrm>
            <a:custGeom>
              <a:avLst/>
              <a:gdLst>
                <a:gd name="T0" fmla="*/ 2 w 84"/>
                <a:gd name="T1" fmla="*/ 48 h 55"/>
                <a:gd name="T2" fmla="*/ 0 w 84"/>
                <a:gd name="T3" fmla="*/ 52 h 55"/>
                <a:gd name="T4" fmla="*/ 5 w 84"/>
                <a:gd name="T5" fmla="*/ 47 h 55"/>
                <a:gd name="T6" fmla="*/ 83 w 84"/>
                <a:gd name="T7" fmla="*/ 20 h 55"/>
                <a:gd name="T8" fmla="*/ 84 w 84"/>
                <a:gd name="T9" fmla="*/ 17 h 55"/>
                <a:gd name="T10" fmla="*/ 2 w 84"/>
                <a:gd name="T11" fmla="*/ 4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5">
                  <a:moveTo>
                    <a:pt x="2" y="48"/>
                  </a:moveTo>
                  <a:cubicBezTo>
                    <a:pt x="1" y="49"/>
                    <a:pt x="0" y="51"/>
                    <a:pt x="0" y="52"/>
                  </a:cubicBezTo>
                  <a:cubicBezTo>
                    <a:pt x="2" y="55"/>
                    <a:pt x="8" y="50"/>
                    <a:pt x="5" y="47"/>
                  </a:cubicBezTo>
                  <a:cubicBezTo>
                    <a:pt x="23" y="0"/>
                    <a:pt x="82" y="19"/>
                    <a:pt x="83" y="20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17"/>
                    <a:pt x="20" y="0"/>
                    <a:pt x="2" y="4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" name="Freeform 500">
              <a:extLst>
                <a:ext uri="{FF2B5EF4-FFF2-40B4-BE49-F238E27FC236}">
                  <a16:creationId xmlns:a16="http://schemas.microsoft.com/office/drawing/2014/main" id="{1A9E8CC7-E12B-42ED-9627-D899AFA44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42023" y="4793794"/>
              <a:ext cx="348911" cy="253419"/>
            </a:xfrm>
            <a:custGeom>
              <a:avLst/>
              <a:gdLst>
                <a:gd name="T0" fmla="*/ 6 w 83"/>
                <a:gd name="T1" fmla="*/ 40 h 60"/>
                <a:gd name="T2" fmla="*/ 1 w 83"/>
                <a:gd name="T3" fmla="*/ 39 h 60"/>
                <a:gd name="T4" fmla="*/ 8 w 83"/>
                <a:gd name="T5" fmla="*/ 39 h 60"/>
                <a:gd name="T6" fmla="*/ 81 w 83"/>
                <a:gd name="T7" fmla="*/ 0 h 60"/>
                <a:gd name="T8" fmla="*/ 83 w 83"/>
                <a:gd name="T9" fmla="*/ 1 h 60"/>
                <a:gd name="T10" fmla="*/ 6 w 83"/>
                <a:gd name="T11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60">
                  <a:moveTo>
                    <a:pt x="6" y="40"/>
                  </a:moveTo>
                  <a:cubicBezTo>
                    <a:pt x="4" y="40"/>
                    <a:pt x="2" y="40"/>
                    <a:pt x="1" y="39"/>
                  </a:cubicBezTo>
                  <a:cubicBezTo>
                    <a:pt x="0" y="35"/>
                    <a:pt x="8" y="35"/>
                    <a:pt x="8" y="39"/>
                  </a:cubicBezTo>
                  <a:cubicBezTo>
                    <a:pt x="55" y="57"/>
                    <a:pt x="81" y="1"/>
                    <a:pt x="81" y="0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3" y="2"/>
                    <a:pt x="53" y="60"/>
                    <a:pt x="6" y="40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" name="Freeform 501">
              <a:extLst>
                <a:ext uri="{FF2B5EF4-FFF2-40B4-BE49-F238E27FC236}">
                  <a16:creationId xmlns:a16="http://schemas.microsoft.com/office/drawing/2014/main" id="{8586644A-08B9-438A-9A2D-589E4BDFA8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861740"/>
              <a:ext cx="225874" cy="176292"/>
            </a:xfrm>
            <a:custGeom>
              <a:avLst/>
              <a:gdLst>
                <a:gd name="T0" fmla="*/ 4 w 54"/>
                <a:gd name="T1" fmla="*/ 32 h 42"/>
                <a:gd name="T2" fmla="*/ 1 w 54"/>
                <a:gd name="T3" fmla="*/ 31 h 42"/>
                <a:gd name="T4" fmla="*/ 5 w 54"/>
                <a:gd name="T5" fmla="*/ 31 h 42"/>
                <a:gd name="T6" fmla="*/ 53 w 54"/>
                <a:gd name="T7" fmla="*/ 0 h 42"/>
                <a:gd name="T8" fmla="*/ 54 w 54"/>
                <a:gd name="T9" fmla="*/ 1 h 42"/>
                <a:gd name="T10" fmla="*/ 4 w 54"/>
                <a:gd name="T11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42">
                  <a:moveTo>
                    <a:pt x="4" y="32"/>
                  </a:moveTo>
                  <a:cubicBezTo>
                    <a:pt x="3" y="32"/>
                    <a:pt x="1" y="32"/>
                    <a:pt x="1" y="31"/>
                  </a:cubicBezTo>
                  <a:cubicBezTo>
                    <a:pt x="0" y="29"/>
                    <a:pt x="5" y="28"/>
                    <a:pt x="5" y="31"/>
                  </a:cubicBezTo>
                  <a:cubicBezTo>
                    <a:pt x="38" y="40"/>
                    <a:pt x="52" y="1"/>
                    <a:pt x="53" y="0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4" y="2"/>
                    <a:pt x="37" y="42"/>
                    <a:pt x="4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4" name="Freeform 502">
              <a:extLst>
                <a:ext uri="{FF2B5EF4-FFF2-40B4-BE49-F238E27FC236}">
                  <a16:creationId xmlns:a16="http://schemas.microsoft.com/office/drawing/2014/main" id="{E2C338C8-6174-4865-8620-C5CCE9273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9986" y="4654230"/>
              <a:ext cx="247910" cy="156091"/>
            </a:xfrm>
            <a:custGeom>
              <a:avLst/>
              <a:gdLst>
                <a:gd name="T0" fmla="*/ 2 w 59"/>
                <a:gd name="T1" fmla="*/ 32 h 37"/>
                <a:gd name="T2" fmla="*/ 0 w 59"/>
                <a:gd name="T3" fmla="*/ 35 h 37"/>
                <a:gd name="T4" fmla="*/ 4 w 59"/>
                <a:gd name="T5" fmla="*/ 32 h 37"/>
                <a:gd name="T6" fmla="*/ 58 w 59"/>
                <a:gd name="T7" fmla="*/ 18 h 37"/>
                <a:gd name="T8" fmla="*/ 59 w 59"/>
                <a:gd name="T9" fmla="*/ 16 h 37"/>
                <a:gd name="T10" fmla="*/ 2 w 59"/>
                <a:gd name="T11" fmla="*/ 3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37">
                  <a:moveTo>
                    <a:pt x="2" y="32"/>
                  </a:moveTo>
                  <a:cubicBezTo>
                    <a:pt x="1" y="33"/>
                    <a:pt x="0" y="34"/>
                    <a:pt x="0" y="35"/>
                  </a:cubicBezTo>
                  <a:cubicBezTo>
                    <a:pt x="1" y="37"/>
                    <a:pt x="6" y="34"/>
                    <a:pt x="4" y="32"/>
                  </a:cubicBezTo>
                  <a:cubicBezTo>
                    <a:pt x="19" y="1"/>
                    <a:pt x="58" y="18"/>
                    <a:pt x="58" y="18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8" y="16"/>
                    <a:pt x="17" y="0"/>
                    <a:pt x="2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5" name="Freeform 503">
              <a:extLst>
                <a:ext uri="{FF2B5EF4-FFF2-40B4-BE49-F238E27FC236}">
                  <a16:creationId xmlns:a16="http://schemas.microsoft.com/office/drawing/2014/main" id="{B7C2B3CB-60C0-4372-9272-9D1A4C716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7932" y="4830521"/>
              <a:ext cx="238728" cy="242401"/>
            </a:xfrm>
            <a:custGeom>
              <a:avLst/>
              <a:gdLst>
                <a:gd name="T0" fmla="*/ 6 w 57"/>
                <a:gd name="T1" fmla="*/ 55 h 57"/>
                <a:gd name="T2" fmla="*/ 2 w 57"/>
                <a:gd name="T3" fmla="*/ 55 h 57"/>
                <a:gd name="T4" fmla="*/ 7 w 57"/>
                <a:gd name="T5" fmla="*/ 54 h 57"/>
                <a:gd name="T6" fmla="*/ 55 w 57"/>
                <a:gd name="T7" fmla="*/ 0 h 57"/>
                <a:gd name="T8" fmla="*/ 57 w 57"/>
                <a:gd name="T9" fmla="*/ 0 h 57"/>
                <a:gd name="T10" fmla="*/ 6 w 57"/>
                <a:gd name="T11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7">
                  <a:moveTo>
                    <a:pt x="6" y="55"/>
                  </a:moveTo>
                  <a:cubicBezTo>
                    <a:pt x="4" y="56"/>
                    <a:pt x="3" y="57"/>
                    <a:pt x="2" y="55"/>
                  </a:cubicBezTo>
                  <a:cubicBezTo>
                    <a:pt x="0" y="53"/>
                    <a:pt x="6" y="50"/>
                    <a:pt x="7" y="54"/>
                  </a:cubicBezTo>
                  <a:cubicBezTo>
                    <a:pt x="51" y="54"/>
                    <a:pt x="55" y="1"/>
                    <a:pt x="5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1"/>
                    <a:pt x="50" y="57"/>
                    <a:pt x="6" y="5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6" name="Freeform 504">
              <a:extLst>
                <a:ext uri="{FF2B5EF4-FFF2-40B4-BE49-F238E27FC236}">
                  <a16:creationId xmlns:a16="http://schemas.microsoft.com/office/drawing/2014/main" id="{73732BE6-2037-4655-84AD-6BF9543479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4259" y="4839703"/>
              <a:ext cx="235056" cy="168946"/>
            </a:xfrm>
            <a:custGeom>
              <a:avLst/>
              <a:gdLst>
                <a:gd name="T0" fmla="*/ 3 w 56"/>
                <a:gd name="T1" fmla="*/ 26 h 40"/>
                <a:gd name="T2" fmla="*/ 0 w 56"/>
                <a:gd name="T3" fmla="*/ 25 h 40"/>
                <a:gd name="T4" fmla="*/ 5 w 56"/>
                <a:gd name="T5" fmla="*/ 26 h 40"/>
                <a:gd name="T6" fmla="*/ 55 w 56"/>
                <a:gd name="T7" fmla="*/ 0 h 40"/>
                <a:gd name="T8" fmla="*/ 56 w 56"/>
                <a:gd name="T9" fmla="*/ 0 h 40"/>
                <a:gd name="T10" fmla="*/ 3 w 56"/>
                <a:gd name="T11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40">
                  <a:moveTo>
                    <a:pt x="3" y="26"/>
                  </a:moveTo>
                  <a:cubicBezTo>
                    <a:pt x="2" y="27"/>
                    <a:pt x="1" y="27"/>
                    <a:pt x="0" y="25"/>
                  </a:cubicBezTo>
                  <a:cubicBezTo>
                    <a:pt x="0" y="23"/>
                    <a:pt x="5" y="23"/>
                    <a:pt x="5" y="26"/>
                  </a:cubicBezTo>
                  <a:cubicBezTo>
                    <a:pt x="37" y="38"/>
                    <a:pt x="55" y="0"/>
                    <a:pt x="55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1"/>
                    <a:pt x="36" y="40"/>
                    <a:pt x="3" y="2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7" name="Freeform 505">
              <a:extLst>
                <a:ext uri="{FF2B5EF4-FFF2-40B4-BE49-F238E27FC236}">
                  <a16:creationId xmlns:a16="http://schemas.microsoft.com/office/drawing/2014/main" id="{8B6FE0AB-2F69-455F-BFBA-F166EFE2D6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1405" y="4729521"/>
              <a:ext cx="196492" cy="135891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8" name="Freeform 506">
              <a:extLst>
                <a:ext uri="{FF2B5EF4-FFF2-40B4-BE49-F238E27FC236}">
                  <a16:creationId xmlns:a16="http://schemas.microsoft.com/office/drawing/2014/main" id="{5BB1B5F2-F96E-4D78-A3BB-8B7B987C1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0987" y="4742375"/>
              <a:ext cx="198328" cy="135891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" name="Freeform 507">
              <a:extLst>
                <a:ext uri="{FF2B5EF4-FFF2-40B4-BE49-F238E27FC236}">
                  <a16:creationId xmlns:a16="http://schemas.microsoft.com/office/drawing/2014/main" id="{0129D8B2-BE0D-498D-B8CC-45DC950DC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5277" y="4738703"/>
              <a:ext cx="194655" cy="139564"/>
            </a:xfrm>
            <a:custGeom>
              <a:avLst/>
              <a:gdLst>
                <a:gd name="T0" fmla="*/ 3 w 46"/>
                <a:gd name="T1" fmla="*/ 28 h 33"/>
                <a:gd name="T2" fmla="*/ 22 w 46"/>
                <a:gd name="T3" fmla="*/ 8 h 33"/>
                <a:gd name="T4" fmla="*/ 46 w 46"/>
                <a:gd name="T5" fmla="*/ 2 h 33"/>
                <a:gd name="T6" fmla="*/ 44 w 46"/>
                <a:gd name="T7" fmla="*/ 0 h 33"/>
                <a:gd name="T8" fmla="*/ 3 w 46"/>
                <a:gd name="T9" fmla="*/ 28 h 33"/>
                <a:gd name="T10" fmla="*/ 3 w 46"/>
                <a:gd name="T11" fmla="*/ 28 h 33"/>
                <a:gd name="T12" fmla="*/ 1 w 46"/>
                <a:gd name="T13" fmla="*/ 30 h 33"/>
                <a:gd name="T14" fmla="*/ 4 w 46"/>
                <a:gd name="T15" fmla="*/ 30 h 33"/>
                <a:gd name="T16" fmla="*/ 3 w 46"/>
                <a:gd name="T17" fmla="*/ 2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33">
                  <a:moveTo>
                    <a:pt x="3" y="28"/>
                  </a:moveTo>
                  <a:cubicBezTo>
                    <a:pt x="5" y="24"/>
                    <a:pt x="11" y="13"/>
                    <a:pt x="22" y="8"/>
                  </a:cubicBezTo>
                  <a:cubicBezTo>
                    <a:pt x="36" y="1"/>
                    <a:pt x="46" y="2"/>
                    <a:pt x="46" y="2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14" y="0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29"/>
                    <a:pt x="1" y="29"/>
                    <a:pt x="1" y="30"/>
                  </a:cubicBezTo>
                  <a:cubicBezTo>
                    <a:pt x="0" y="32"/>
                    <a:pt x="2" y="33"/>
                    <a:pt x="4" y="30"/>
                  </a:cubicBezTo>
                  <a:cubicBezTo>
                    <a:pt x="5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0" name="Freeform 508">
              <a:extLst>
                <a:ext uri="{FF2B5EF4-FFF2-40B4-BE49-F238E27FC236}">
                  <a16:creationId xmlns:a16="http://schemas.microsoft.com/office/drawing/2014/main" id="{2A32401C-702E-40CE-A619-49F9AA26C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132" y="4716666"/>
              <a:ext cx="189146" cy="139564"/>
            </a:xfrm>
            <a:custGeom>
              <a:avLst/>
              <a:gdLst>
                <a:gd name="T0" fmla="*/ 3 w 45"/>
                <a:gd name="T1" fmla="*/ 29 h 33"/>
                <a:gd name="T2" fmla="*/ 21 w 45"/>
                <a:gd name="T3" fmla="*/ 9 h 33"/>
                <a:gd name="T4" fmla="*/ 45 w 45"/>
                <a:gd name="T5" fmla="*/ 2 h 33"/>
                <a:gd name="T6" fmla="*/ 44 w 45"/>
                <a:gd name="T7" fmla="*/ 1 h 33"/>
                <a:gd name="T8" fmla="*/ 2 w 45"/>
                <a:gd name="T9" fmla="*/ 29 h 33"/>
                <a:gd name="T10" fmla="*/ 2 w 45"/>
                <a:gd name="T11" fmla="*/ 29 h 33"/>
                <a:gd name="T12" fmla="*/ 0 w 45"/>
                <a:gd name="T13" fmla="*/ 31 h 33"/>
                <a:gd name="T14" fmla="*/ 3 w 45"/>
                <a:gd name="T15" fmla="*/ 31 h 33"/>
                <a:gd name="T16" fmla="*/ 3 w 45"/>
                <a:gd name="T17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33">
                  <a:moveTo>
                    <a:pt x="3" y="29"/>
                  </a:moveTo>
                  <a:cubicBezTo>
                    <a:pt x="5" y="25"/>
                    <a:pt x="10" y="14"/>
                    <a:pt x="21" y="9"/>
                  </a:cubicBezTo>
                  <a:cubicBezTo>
                    <a:pt x="35" y="2"/>
                    <a:pt x="45" y="2"/>
                    <a:pt x="45" y="2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4" y="1"/>
                    <a:pt x="14" y="0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0" y="30"/>
                    <a:pt x="0" y="31"/>
                  </a:cubicBezTo>
                  <a:cubicBezTo>
                    <a:pt x="0" y="32"/>
                    <a:pt x="2" y="33"/>
                    <a:pt x="3" y="31"/>
                  </a:cubicBezTo>
                  <a:cubicBezTo>
                    <a:pt x="4" y="30"/>
                    <a:pt x="3" y="29"/>
                    <a:pt x="3" y="29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1" name="Freeform 509">
              <a:extLst>
                <a:ext uri="{FF2B5EF4-FFF2-40B4-BE49-F238E27FC236}">
                  <a16:creationId xmlns:a16="http://schemas.microsoft.com/office/drawing/2014/main" id="{63E66862-6D69-43B3-9020-DBB70635B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7314" y="4764412"/>
              <a:ext cx="185474" cy="168946"/>
            </a:xfrm>
            <a:custGeom>
              <a:avLst/>
              <a:gdLst>
                <a:gd name="T0" fmla="*/ 5 w 44"/>
                <a:gd name="T1" fmla="*/ 38 h 40"/>
                <a:gd name="T2" fmla="*/ 30 w 44"/>
                <a:gd name="T3" fmla="*/ 23 h 40"/>
                <a:gd name="T4" fmla="*/ 42 w 44"/>
                <a:gd name="T5" fmla="*/ 0 h 40"/>
                <a:gd name="T6" fmla="*/ 44 w 44"/>
                <a:gd name="T7" fmla="*/ 2 h 40"/>
                <a:gd name="T8" fmla="*/ 5 w 44"/>
                <a:gd name="T9" fmla="*/ 38 h 40"/>
                <a:gd name="T10" fmla="*/ 5 w 44"/>
                <a:gd name="T11" fmla="*/ 38 h 40"/>
                <a:gd name="T12" fmla="*/ 2 w 44"/>
                <a:gd name="T13" fmla="*/ 40 h 40"/>
                <a:gd name="T14" fmla="*/ 3 w 44"/>
                <a:gd name="T15" fmla="*/ 37 h 40"/>
                <a:gd name="T16" fmla="*/ 5 w 44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0">
                  <a:moveTo>
                    <a:pt x="5" y="38"/>
                  </a:moveTo>
                  <a:cubicBezTo>
                    <a:pt x="10" y="36"/>
                    <a:pt x="22" y="33"/>
                    <a:pt x="30" y="23"/>
                  </a:cubicBezTo>
                  <a:cubicBezTo>
                    <a:pt x="41" y="10"/>
                    <a:pt x="42" y="0"/>
                    <a:pt x="42" y="0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2"/>
                    <a:pt x="37" y="33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4" y="39"/>
                    <a:pt x="3" y="40"/>
                    <a:pt x="2" y="40"/>
                  </a:cubicBezTo>
                  <a:cubicBezTo>
                    <a:pt x="0" y="40"/>
                    <a:pt x="0" y="38"/>
                    <a:pt x="3" y="37"/>
                  </a:cubicBezTo>
                  <a:cubicBezTo>
                    <a:pt x="4" y="36"/>
                    <a:pt x="5" y="37"/>
                    <a:pt x="5" y="3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2" name="Freeform 510">
              <a:extLst>
                <a:ext uri="{FF2B5EF4-FFF2-40B4-BE49-F238E27FC236}">
                  <a16:creationId xmlns:a16="http://schemas.microsoft.com/office/drawing/2014/main" id="{AD7060AA-547B-4792-8B3E-2C1675E85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7896" y="4806648"/>
              <a:ext cx="139564" cy="308510"/>
            </a:xfrm>
            <a:custGeom>
              <a:avLst/>
              <a:gdLst>
                <a:gd name="T0" fmla="*/ 5 w 33"/>
                <a:gd name="T1" fmla="*/ 27 h 73"/>
                <a:gd name="T2" fmla="*/ 5 w 33"/>
                <a:gd name="T3" fmla="*/ 27 h 73"/>
                <a:gd name="T4" fmla="*/ 5 w 33"/>
                <a:gd name="T5" fmla="*/ 27 h 73"/>
                <a:gd name="T6" fmla="*/ 5 w 33"/>
                <a:gd name="T7" fmla="*/ 27 h 73"/>
                <a:gd name="T8" fmla="*/ 7 w 33"/>
                <a:gd name="T9" fmla="*/ 24 h 73"/>
                <a:gd name="T10" fmla="*/ 30 w 33"/>
                <a:gd name="T11" fmla="*/ 0 h 73"/>
                <a:gd name="T12" fmla="*/ 33 w 33"/>
                <a:gd name="T13" fmla="*/ 1 h 73"/>
                <a:gd name="T14" fmla="*/ 32 w 33"/>
                <a:gd name="T15" fmla="*/ 29 h 73"/>
                <a:gd name="T16" fmla="*/ 28 w 33"/>
                <a:gd name="T17" fmla="*/ 53 h 73"/>
                <a:gd name="T18" fmla="*/ 28 w 33"/>
                <a:gd name="T19" fmla="*/ 53 h 73"/>
                <a:gd name="T20" fmla="*/ 27 w 33"/>
                <a:gd name="T21" fmla="*/ 55 h 73"/>
                <a:gd name="T22" fmla="*/ 27 w 33"/>
                <a:gd name="T23" fmla="*/ 56 h 73"/>
                <a:gd name="T24" fmla="*/ 18 w 33"/>
                <a:gd name="T25" fmla="*/ 71 h 73"/>
                <a:gd name="T26" fmla="*/ 15 w 33"/>
                <a:gd name="T27" fmla="*/ 70 h 73"/>
                <a:gd name="T28" fmla="*/ 11 w 33"/>
                <a:gd name="T29" fmla="*/ 67 h 73"/>
                <a:gd name="T30" fmla="*/ 8 w 33"/>
                <a:gd name="T31" fmla="*/ 64 h 73"/>
                <a:gd name="T32" fmla="*/ 3 w 33"/>
                <a:gd name="T33" fmla="*/ 54 h 73"/>
                <a:gd name="T34" fmla="*/ 3 w 33"/>
                <a:gd name="T35" fmla="*/ 54 h 73"/>
                <a:gd name="T36" fmla="*/ 5 w 33"/>
                <a:gd name="T37" fmla="*/ 2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73">
                  <a:moveTo>
                    <a:pt x="5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6" y="26"/>
                    <a:pt x="6" y="25"/>
                    <a:pt x="7" y="24"/>
                  </a:cubicBezTo>
                  <a:cubicBezTo>
                    <a:pt x="19" y="5"/>
                    <a:pt x="26" y="8"/>
                    <a:pt x="30" y="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1" y="14"/>
                    <a:pt x="32" y="29"/>
                  </a:cubicBezTo>
                  <a:cubicBezTo>
                    <a:pt x="32" y="36"/>
                    <a:pt x="30" y="45"/>
                    <a:pt x="28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7" y="54"/>
                    <a:pt x="27" y="55"/>
                    <a:pt x="27" y="55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4" y="62"/>
                    <a:pt x="21" y="68"/>
                    <a:pt x="18" y="71"/>
                  </a:cubicBezTo>
                  <a:cubicBezTo>
                    <a:pt x="18" y="71"/>
                    <a:pt x="16" y="73"/>
                    <a:pt x="15" y="70"/>
                  </a:cubicBezTo>
                  <a:cubicBezTo>
                    <a:pt x="14" y="67"/>
                    <a:pt x="12" y="67"/>
                    <a:pt x="11" y="67"/>
                  </a:cubicBezTo>
                  <a:cubicBezTo>
                    <a:pt x="10" y="67"/>
                    <a:pt x="10" y="67"/>
                    <a:pt x="8" y="64"/>
                  </a:cubicBezTo>
                  <a:cubicBezTo>
                    <a:pt x="7" y="62"/>
                    <a:pt x="5" y="59"/>
                    <a:pt x="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1" y="47"/>
                    <a:pt x="0" y="38"/>
                    <a:pt x="5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3" name="Freeform 511">
              <a:extLst>
                <a:ext uri="{FF2B5EF4-FFF2-40B4-BE49-F238E27FC236}">
                  <a16:creationId xmlns:a16="http://schemas.microsoft.com/office/drawing/2014/main" id="{1BA52FDF-BE7D-4A48-99D7-9B2C7B44E3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89933" y="4810321"/>
              <a:ext cx="117528" cy="220364"/>
            </a:xfrm>
            <a:custGeom>
              <a:avLst/>
              <a:gdLst>
                <a:gd name="T0" fmla="*/ 2 w 28"/>
                <a:gd name="T1" fmla="*/ 24 h 52"/>
                <a:gd name="T2" fmla="*/ 1 w 28"/>
                <a:gd name="T3" fmla="*/ 24 h 52"/>
                <a:gd name="T4" fmla="*/ 0 w 28"/>
                <a:gd name="T5" fmla="*/ 26 h 52"/>
                <a:gd name="T6" fmla="*/ 2 w 28"/>
                <a:gd name="T7" fmla="*/ 24 h 52"/>
                <a:gd name="T8" fmla="*/ 28 w 28"/>
                <a:gd name="T9" fmla="*/ 0 h 52"/>
                <a:gd name="T10" fmla="*/ 13 w 28"/>
                <a:gd name="T11" fmla="*/ 18 h 52"/>
                <a:gd name="T12" fmla="*/ 10 w 28"/>
                <a:gd name="T13" fmla="*/ 34 h 52"/>
                <a:gd name="T14" fmla="*/ 18 w 28"/>
                <a:gd name="T15" fmla="*/ 20 h 52"/>
                <a:gd name="T16" fmla="*/ 18 w 28"/>
                <a:gd name="T17" fmla="*/ 20 h 52"/>
                <a:gd name="T18" fmla="*/ 17 w 28"/>
                <a:gd name="T19" fmla="*/ 41 h 52"/>
                <a:gd name="T20" fmla="*/ 22 w 28"/>
                <a:gd name="T21" fmla="*/ 25 h 52"/>
                <a:gd name="T22" fmla="*/ 24 w 28"/>
                <a:gd name="T23" fmla="*/ 26 h 52"/>
                <a:gd name="T24" fmla="*/ 23 w 28"/>
                <a:gd name="T25" fmla="*/ 52 h 52"/>
                <a:gd name="T26" fmla="*/ 27 w 28"/>
                <a:gd name="T27" fmla="*/ 30 h 52"/>
                <a:gd name="T28" fmla="*/ 27 w 28"/>
                <a:gd name="T29" fmla="*/ 28 h 52"/>
                <a:gd name="T30" fmla="*/ 27 w 28"/>
                <a:gd name="T31" fmla="*/ 22 h 52"/>
                <a:gd name="T32" fmla="*/ 28 w 28"/>
                <a:gd name="T33" fmla="*/ 0 h 52"/>
                <a:gd name="T34" fmla="*/ 28 w 28"/>
                <a:gd name="T3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52">
                  <a:moveTo>
                    <a:pt x="2" y="24"/>
                  </a:moveTo>
                  <a:cubicBezTo>
                    <a:pt x="2" y="24"/>
                    <a:pt x="1" y="24"/>
                    <a:pt x="1" y="24"/>
                  </a:cubicBezTo>
                  <a:cubicBezTo>
                    <a:pt x="1" y="25"/>
                    <a:pt x="1" y="26"/>
                    <a:pt x="0" y="26"/>
                  </a:cubicBezTo>
                  <a:cubicBezTo>
                    <a:pt x="0" y="26"/>
                    <a:pt x="1" y="25"/>
                    <a:pt x="2" y="24"/>
                  </a:cubicBezTo>
                  <a:moveTo>
                    <a:pt x="28" y="0"/>
                  </a:moveTo>
                  <a:cubicBezTo>
                    <a:pt x="28" y="0"/>
                    <a:pt x="21" y="11"/>
                    <a:pt x="13" y="18"/>
                  </a:cubicBezTo>
                  <a:cubicBezTo>
                    <a:pt x="13" y="24"/>
                    <a:pt x="10" y="34"/>
                    <a:pt x="10" y="34"/>
                  </a:cubicBezTo>
                  <a:cubicBezTo>
                    <a:pt x="10" y="34"/>
                    <a:pt x="15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1" y="22"/>
                    <a:pt x="17" y="41"/>
                    <a:pt x="17" y="41"/>
                  </a:cubicBezTo>
                  <a:cubicBezTo>
                    <a:pt x="22" y="33"/>
                    <a:pt x="21" y="25"/>
                    <a:pt x="22" y="25"/>
                  </a:cubicBezTo>
                  <a:cubicBezTo>
                    <a:pt x="23" y="25"/>
                    <a:pt x="23" y="25"/>
                    <a:pt x="24" y="26"/>
                  </a:cubicBezTo>
                  <a:cubicBezTo>
                    <a:pt x="27" y="29"/>
                    <a:pt x="23" y="50"/>
                    <a:pt x="23" y="52"/>
                  </a:cubicBezTo>
                  <a:cubicBezTo>
                    <a:pt x="25" y="45"/>
                    <a:pt x="27" y="37"/>
                    <a:pt x="27" y="30"/>
                  </a:cubicBezTo>
                  <a:cubicBezTo>
                    <a:pt x="27" y="29"/>
                    <a:pt x="27" y="29"/>
                    <a:pt x="27" y="28"/>
                  </a:cubicBezTo>
                  <a:cubicBezTo>
                    <a:pt x="27" y="26"/>
                    <a:pt x="27" y="24"/>
                    <a:pt x="27" y="22"/>
                  </a:cubicBezTo>
                  <a:cubicBezTo>
                    <a:pt x="27" y="1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4" name="Freeform 512">
              <a:extLst>
                <a:ext uri="{FF2B5EF4-FFF2-40B4-BE49-F238E27FC236}">
                  <a16:creationId xmlns:a16="http://schemas.microsoft.com/office/drawing/2014/main" id="{F2E9BA0D-3EFF-4799-B043-B62820C19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641375"/>
              <a:ext cx="295656" cy="146910"/>
            </a:xfrm>
            <a:custGeom>
              <a:avLst/>
              <a:gdLst>
                <a:gd name="T0" fmla="*/ 2 w 70"/>
                <a:gd name="T1" fmla="*/ 6 h 35"/>
                <a:gd name="T2" fmla="*/ 3 w 70"/>
                <a:gd name="T3" fmla="*/ 1 h 35"/>
                <a:gd name="T4" fmla="*/ 11 w 70"/>
                <a:gd name="T5" fmla="*/ 0 h 35"/>
                <a:gd name="T6" fmla="*/ 11 w 70"/>
                <a:gd name="T7" fmla="*/ 0 h 35"/>
                <a:gd name="T8" fmla="*/ 11 w 70"/>
                <a:gd name="T9" fmla="*/ 0 h 35"/>
                <a:gd name="T10" fmla="*/ 23 w 70"/>
                <a:gd name="T11" fmla="*/ 1 h 35"/>
                <a:gd name="T12" fmla="*/ 24 w 70"/>
                <a:gd name="T13" fmla="*/ 2 h 35"/>
                <a:gd name="T14" fmla="*/ 24 w 70"/>
                <a:gd name="T15" fmla="*/ 2 h 35"/>
                <a:gd name="T16" fmla="*/ 26 w 70"/>
                <a:gd name="T17" fmla="*/ 2 h 35"/>
                <a:gd name="T18" fmla="*/ 70 w 70"/>
                <a:gd name="T19" fmla="*/ 30 h 35"/>
                <a:gd name="T20" fmla="*/ 52 w 70"/>
                <a:gd name="T21" fmla="*/ 35 h 35"/>
                <a:gd name="T22" fmla="*/ 50 w 70"/>
                <a:gd name="T23" fmla="*/ 35 h 35"/>
                <a:gd name="T24" fmla="*/ 22 w 70"/>
                <a:gd name="T25" fmla="*/ 34 h 35"/>
                <a:gd name="T26" fmla="*/ 21 w 70"/>
                <a:gd name="T27" fmla="*/ 34 h 35"/>
                <a:gd name="T28" fmla="*/ 21 w 70"/>
                <a:gd name="T29" fmla="*/ 34 h 35"/>
                <a:gd name="T30" fmla="*/ 18 w 70"/>
                <a:gd name="T31" fmla="*/ 33 h 35"/>
                <a:gd name="T32" fmla="*/ 11 w 70"/>
                <a:gd name="T33" fmla="*/ 30 h 35"/>
                <a:gd name="T34" fmla="*/ 5 w 70"/>
                <a:gd name="T35" fmla="*/ 21 h 35"/>
                <a:gd name="T36" fmla="*/ 1 w 70"/>
                <a:gd name="T37" fmla="*/ 12 h 35"/>
                <a:gd name="T38" fmla="*/ 2 w 70"/>
                <a:gd name="T39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35">
                  <a:moveTo>
                    <a:pt x="2" y="6"/>
                  </a:moveTo>
                  <a:cubicBezTo>
                    <a:pt x="4" y="6"/>
                    <a:pt x="2" y="3"/>
                    <a:pt x="3" y="1"/>
                  </a:cubicBezTo>
                  <a:cubicBezTo>
                    <a:pt x="4" y="1"/>
                    <a:pt x="6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8" y="0"/>
                    <a:pt x="23" y="1"/>
                  </a:cubicBezTo>
                  <a:cubicBezTo>
                    <a:pt x="23" y="1"/>
                    <a:pt x="23" y="1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5" y="2"/>
                    <a:pt x="26" y="2"/>
                    <a:pt x="26" y="2"/>
                  </a:cubicBezTo>
                  <a:cubicBezTo>
                    <a:pt x="40" y="6"/>
                    <a:pt x="64" y="14"/>
                    <a:pt x="70" y="30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2" y="35"/>
                    <a:pt x="51" y="35"/>
                    <a:pt x="50" y="35"/>
                  </a:cubicBezTo>
                  <a:cubicBezTo>
                    <a:pt x="45" y="35"/>
                    <a:pt x="32" y="35"/>
                    <a:pt x="22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0" y="33"/>
                    <a:pt x="19" y="33"/>
                    <a:pt x="18" y="33"/>
                  </a:cubicBezTo>
                  <a:cubicBezTo>
                    <a:pt x="15" y="32"/>
                    <a:pt x="12" y="31"/>
                    <a:pt x="11" y="30"/>
                  </a:cubicBezTo>
                  <a:cubicBezTo>
                    <a:pt x="8" y="27"/>
                    <a:pt x="6" y="24"/>
                    <a:pt x="5" y="21"/>
                  </a:cubicBezTo>
                  <a:cubicBezTo>
                    <a:pt x="3" y="17"/>
                    <a:pt x="2" y="14"/>
                    <a:pt x="1" y="12"/>
                  </a:cubicBezTo>
                  <a:cubicBezTo>
                    <a:pt x="0" y="8"/>
                    <a:pt x="0" y="6"/>
                    <a:pt x="2" y="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5" name="Freeform 513">
              <a:extLst>
                <a:ext uri="{FF2B5EF4-FFF2-40B4-BE49-F238E27FC236}">
                  <a16:creationId xmlns:a16="http://schemas.microsoft.com/office/drawing/2014/main" id="{56FDBAC9-152B-44AD-8213-178DCBE45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2605" y="4648721"/>
              <a:ext cx="194655" cy="123037"/>
            </a:xfrm>
            <a:custGeom>
              <a:avLst/>
              <a:gdLst>
                <a:gd name="T0" fmla="*/ 2 w 46"/>
                <a:gd name="T1" fmla="*/ 0 h 29"/>
                <a:gd name="T2" fmla="*/ 23 w 46"/>
                <a:gd name="T3" fmla="*/ 12 h 29"/>
                <a:gd name="T4" fmla="*/ 22 w 46"/>
                <a:gd name="T5" fmla="*/ 14 h 29"/>
                <a:gd name="T6" fmla="*/ 22 w 46"/>
                <a:gd name="T7" fmla="*/ 14 h 29"/>
                <a:gd name="T8" fmla="*/ 4 w 46"/>
                <a:gd name="T9" fmla="*/ 10 h 29"/>
                <a:gd name="T10" fmla="*/ 0 w 46"/>
                <a:gd name="T11" fmla="*/ 10 h 29"/>
                <a:gd name="T12" fmla="*/ 18 w 46"/>
                <a:gd name="T13" fmla="*/ 19 h 29"/>
                <a:gd name="T14" fmla="*/ 17 w 46"/>
                <a:gd name="T15" fmla="*/ 19 h 29"/>
                <a:gd name="T16" fmla="*/ 11 w 46"/>
                <a:gd name="T17" fmla="*/ 19 h 29"/>
                <a:gd name="T18" fmla="*/ 1 w 46"/>
                <a:gd name="T19" fmla="*/ 19 h 29"/>
                <a:gd name="T20" fmla="*/ 5 w 46"/>
                <a:gd name="T21" fmla="*/ 21 h 29"/>
                <a:gd name="T22" fmla="*/ 21 w 46"/>
                <a:gd name="T23" fmla="*/ 29 h 29"/>
                <a:gd name="T24" fmla="*/ 22 w 46"/>
                <a:gd name="T25" fmla="*/ 29 h 29"/>
                <a:gd name="T26" fmla="*/ 38 w 46"/>
                <a:gd name="T27" fmla="*/ 28 h 29"/>
                <a:gd name="T28" fmla="*/ 46 w 46"/>
                <a:gd name="T29" fmla="*/ 28 h 29"/>
                <a:gd name="T30" fmla="*/ 2 w 46"/>
                <a:gd name="T3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29">
                  <a:moveTo>
                    <a:pt x="2" y="0"/>
                  </a:moveTo>
                  <a:cubicBezTo>
                    <a:pt x="10" y="3"/>
                    <a:pt x="22" y="11"/>
                    <a:pt x="23" y="12"/>
                  </a:cubicBezTo>
                  <a:cubicBezTo>
                    <a:pt x="25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6" y="11"/>
                    <a:pt x="9" y="10"/>
                    <a:pt x="4" y="10"/>
                  </a:cubicBezTo>
                  <a:cubicBezTo>
                    <a:pt x="2" y="10"/>
                    <a:pt x="0" y="10"/>
                    <a:pt x="0" y="10"/>
                  </a:cubicBezTo>
                  <a:cubicBezTo>
                    <a:pt x="11" y="11"/>
                    <a:pt x="25" y="19"/>
                    <a:pt x="18" y="19"/>
                  </a:cubicBezTo>
                  <a:cubicBezTo>
                    <a:pt x="18" y="19"/>
                    <a:pt x="18" y="19"/>
                    <a:pt x="17" y="19"/>
                  </a:cubicBezTo>
                  <a:cubicBezTo>
                    <a:pt x="15" y="19"/>
                    <a:pt x="13" y="19"/>
                    <a:pt x="11" y="19"/>
                  </a:cubicBezTo>
                  <a:cubicBezTo>
                    <a:pt x="8" y="19"/>
                    <a:pt x="4" y="19"/>
                    <a:pt x="1" y="19"/>
                  </a:cubicBezTo>
                  <a:cubicBezTo>
                    <a:pt x="2" y="20"/>
                    <a:pt x="4" y="21"/>
                    <a:pt x="5" y="21"/>
                  </a:cubicBezTo>
                  <a:cubicBezTo>
                    <a:pt x="15" y="23"/>
                    <a:pt x="25" y="26"/>
                    <a:pt x="21" y="29"/>
                  </a:cubicBezTo>
                  <a:cubicBezTo>
                    <a:pt x="21" y="29"/>
                    <a:pt x="22" y="29"/>
                    <a:pt x="22" y="29"/>
                  </a:cubicBezTo>
                  <a:cubicBezTo>
                    <a:pt x="28" y="28"/>
                    <a:pt x="34" y="28"/>
                    <a:pt x="38" y="28"/>
                  </a:cubicBezTo>
                  <a:cubicBezTo>
                    <a:pt x="43" y="28"/>
                    <a:pt x="46" y="28"/>
                    <a:pt x="46" y="28"/>
                  </a:cubicBezTo>
                  <a:cubicBezTo>
                    <a:pt x="40" y="12"/>
                    <a:pt x="16" y="4"/>
                    <a:pt x="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6" name="Freeform 514">
              <a:extLst>
                <a:ext uri="{FF2B5EF4-FFF2-40B4-BE49-F238E27FC236}">
                  <a16:creationId xmlns:a16="http://schemas.microsoft.com/office/drawing/2014/main" id="{A020A201-7F8B-4045-A157-E8BE7E907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8132" y="4764412"/>
              <a:ext cx="299329" cy="156091"/>
            </a:xfrm>
            <a:custGeom>
              <a:avLst/>
              <a:gdLst>
                <a:gd name="T0" fmla="*/ 1 w 71"/>
                <a:gd name="T1" fmla="*/ 28 h 37"/>
                <a:gd name="T2" fmla="*/ 10 w 71"/>
                <a:gd name="T3" fmla="*/ 13 h 37"/>
                <a:gd name="T4" fmla="*/ 11 w 71"/>
                <a:gd name="T5" fmla="*/ 12 h 37"/>
                <a:gd name="T6" fmla="*/ 11 w 71"/>
                <a:gd name="T7" fmla="*/ 12 h 37"/>
                <a:gd name="T8" fmla="*/ 12 w 71"/>
                <a:gd name="T9" fmla="*/ 11 h 37"/>
                <a:gd name="T10" fmla="*/ 12 w 71"/>
                <a:gd name="T11" fmla="*/ 11 h 37"/>
                <a:gd name="T12" fmla="*/ 19 w 71"/>
                <a:gd name="T13" fmla="*/ 7 h 37"/>
                <a:gd name="T14" fmla="*/ 32 w 71"/>
                <a:gd name="T15" fmla="*/ 4 h 37"/>
                <a:gd name="T16" fmla="*/ 32 w 71"/>
                <a:gd name="T17" fmla="*/ 4 h 37"/>
                <a:gd name="T18" fmla="*/ 33 w 71"/>
                <a:gd name="T19" fmla="*/ 4 h 37"/>
                <a:gd name="T20" fmla="*/ 66 w 71"/>
                <a:gd name="T21" fmla="*/ 1 h 37"/>
                <a:gd name="T22" fmla="*/ 71 w 71"/>
                <a:gd name="T23" fmla="*/ 11 h 37"/>
                <a:gd name="T24" fmla="*/ 51 w 71"/>
                <a:gd name="T25" fmla="*/ 33 h 37"/>
                <a:gd name="T26" fmla="*/ 31 w 71"/>
                <a:gd name="T27" fmla="*/ 37 h 37"/>
                <a:gd name="T28" fmla="*/ 31 w 71"/>
                <a:gd name="T29" fmla="*/ 37 h 37"/>
                <a:gd name="T30" fmla="*/ 24 w 71"/>
                <a:gd name="T31" fmla="*/ 37 h 37"/>
                <a:gd name="T32" fmla="*/ 15 w 71"/>
                <a:gd name="T33" fmla="*/ 36 h 37"/>
                <a:gd name="T34" fmla="*/ 6 w 71"/>
                <a:gd name="T35" fmla="*/ 34 h 37"/>
                <a:gd name="T36" fmla="*/ 6 w 71"/>
                <a:gd name="T37" fmla="*/ 30 h 37"/>
                <a:gd name="T38" fmla="*/ 1 w 71"/>
                <a:gd name="T3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1" h="37">
                  <a:moveTo>
                    <a:pt x="1" y="28"/>
                  </a:moveTo>
                  <a:cubicBezTo>
                    <a:pt x="0" y="27"/>
                    <a:pt x="4" y="19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9"/>
                    <a:pt x="17" y="8"/>
                    <a:pt x="19" y="7"/>
                  </a:cubicBezTo>
                  <a:cubicBezTo>
                    <a:pt x="24" y="6"/>
                    <a:pt x="28" y="5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52" y="0"/>
                    <a:pt x="66" y="1"/>
                    <a:pt x="66" y="1"/>
                  </a:cubicBezTo>
                  <a:cubicBezTo>
                    <a:pt x="71" y="11"/>
                    <a:pt x="71" y="11"/>
                    <a:pt x="71" y="11"/>
                  </a:cubicBezTo>
                  <a:cubicBezTo>
                    <a:pt x="71" y="11"/>
                    <a:pt x="61" y="27"/>
                    <a:pt x="51" y="33"/>
                  </a:cubicBezTo>
                  <a:cubicBezTo>
                    <a:pt x="45" y="36"/>
                    <a:pt x="38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29" y="37"/>
                    <a:pt x="26" y="37"/>
                    <a:pt x="24" y="37"/>
                  </a:cubicBezTo>
                  <a:cubicBezTo>
                    <a:pt x="21" y="36"/>
                    <a:pt x="18" y="36"/>
                    <a:pt x="15" y="36"/>
                  </a:cubicBezTo>
                  <a:cubicBezTo>
                    <a:pt x="8" y="36"/>
                    <a:pt x="7" y="36"/>
                    <a:pt x="6" y="34"/>
                  </a:cubicBezTo>
                  <a:cubicBezTo>
                    <a:pt x="6" y="32"/>
                    <a:pt x="6" y="31"/>
                    <a:pt x="6" y="30"/>
                  </a:cubicBezTo>
                  <a:cubicBezTo>
                    <a:pt x="6" y="29"/>
                    <a:pt x="1" y="30"/>
                    <a:pt x="1" y="28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7" name="Freeform 515">
              <a:extLst>
                <a:ext uri="{FF2B5EF4-FFF2-40B4-BE49-F238E27FC236}">
                  <a16:creationId xmlns:a16="http://schemas.microsoft.com/office/drawing/2014/main" id="{A144CA57-9879-4F3E-B2BE-EC0A68D8A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1169" y="4768085"/>
              <a:ext cx="176292" cy="152419"/>
            </a:xfrm>
            <a:custGeom>
              <a:avLst/>
              <a:gdLst>
                <a:gd name="T0" fmla="*/ 29 w 42"/>
                <a:gd name="T1" fmla="*/ 0 h 36"/>
                <a:gd name="T2" fmla="*/ 4 w 42"/>
                <a:gd name="T3" fmla="*/ 3 h 36"/>
                <a:gd name="T4" fmla="*/ 17 w 42"/>
                <a:gd name="T5" fmla="*/ 2 h 36"/>
                <a:gd name="T6" fmla="*/ 21 w 42"/>
                <a:gd name="T7" fmla="*/ 2 h 36"/>
                <a:gd name="T8" fmla="*/ 20 w 42"/>
                <a:gd name="T9" fmla="*/ 3 h 36"/>
                <a:gd name="T10" fmla="*/ 19 w 42"/>
                <a:gd name="T11" fmla="*/ 3 h 36"/>
                <a:gd name="T12" fmla="*/ 3 w 42"/>
                <a:gd name="T13" fmla="*/ 10 h 36"/>
                <a:gd name="T14" fmla="*/ 12 w 42"/>
                <a:gd name="T15" fmla="*/ 8 h 36"/>
                <a:gd name="T16" fmla="*/ 16 w 42"/>
                <a:gd name="T17" fmla="*/ 10 h 36"/>
                <a:gd name="T18" fmla="*/ 0 w 42"/>
                <a:gd name="T19" fmla="*/ 20 h 36"/>
                <a:gd name="T20" fmla="*/ 19 w 42"/>
                <a:gd name="T21" fmla="*/ 15 h 36"/>
                <a:gd name="T22" fmla="*/ 23 w 42"/>
                <a:gd name="T23" fmla="*/ 16 h 36"/>
                <a:gd name="T24" fmla="*/ 7 w 42"/>
                <a:gd name="T25" fmla="*/ 26 h 36"/>
                <a:gd name="T26" fmla="*/ 8 w 42"/>
                <a:gd name="T27" fmla="*/ 26 h 36"/>
                <a:gd name="T28" fmla="*/ 25 w 42"/>
                <a:gd name="T29" fmla="*/ 20 h 36"/>
                <a:gd name="T30" fmla="*/ 25 w 42"/>
                <a:gd name="T31" fmla="*/ 20 h 36"/>
                <a:gd name="T32" fmla="*/ 26 w 42"/>
                <a:gd name="T33" fmla="*/ 23 h 36"/>
                <a:gd name="T34" fmla="*/ 2 w 42"/>
                <a:gd name="T35" fmla="*/ 36 h 36"/>
                <a:gd name="T36" fmla="*/ 22 w 42"/>
                <a:gd name="T37" fmla="*/ 32 h 36"/>
                <a:gd name="T38" fmla="*/ 42 w 42"/>
                <a:gd name="T39" fmla="*/ 10 h 36"/>
                <a:gd name="T40" fmla="*/ 37 w 42"/>
                <a:gd name="T41" fmla="*/ 0 h 36"/>
                <a:gd name="T42" fmla="*/ 29 w 42"/>
                <a:gd name="T4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6">
                  <a:moveTo>
                    <a:pt x="29" y="0"/>
                  </a:moveTo>
                  <a:cubicBezTo>
                    <a:pt x="23" y="0"/>
                    <a:pt x="14" y="1"/>
                    <a:pt x="4" y="3"/>
                  </a:cubicBezTo>
                  <a:cubicBezTo>
                    <a:pt x="7" y="2"/>
                    <a:pt x="14" y="2"/>
                    <a:pt x="17" y="2"/>
                  </a:cubicBezTo>
                  <a:cubicBezTo>
                    <a:pt x="19" y="2"/>
                    <a:pt x="20" y="2"/>
                    <a:pt x="21" y="2"/>
                  </a:cubicBezTo>
                  <a:cubicBezTo>
                    <a:pt x="22" y="2"/>
                    <a:pt x="20" y="3"/>
                    <a:pt x="20" y="3"/>
                  </a:cubicBezTo>
                  <a:cubicBezTo>
                    <a:pt x="20" y="3"/>
                    <a:pt x="20" y="3"/>
                    <a:pt x="19" y="3"/>
                  </a:cubicBezTo>
                  <a:cubicBezTo>
                    <a:pt x="11" y="3"/>
                    <a:pt x="3" y="10"/>
                    <a:pt x="3" y="10"/>
                  </a:cubicBezTo>
                  <a:cubicBezTo>
                    <a:pt x="5" y="8"/>
                    <a:pt x="9" y="8"/>
                    <a:pt x="12" y="8"/>
                  </a:cubicBezTo>
                  <a:cubicBezTo>
                    <a:pt x="17" y="8"/>
                    <a:pt x="20" y="9"/>
                    <a:pt x="16" y="10"/>
                  </a:cubicBezTo>
                  <a:cubicBezTo>
                    <a:pt x="10" y="12"/>
                    <a:pt x="1" y="19"/>
                    <a:pt x="0" y="20"/>
                  </a:cubicBezTo>
                  <a:cubicBezTo>
                    <a:pt x="3" y="18"/>
                    <a:pt x="14" y="15"/>
                    <a:pt x="19" y="15"/>
                  </a:cubicBezTo>
                  <a:cubicBezTo>
                    <a:pt x="21" y="15"/>
                    <a:pt x="23" y="15"/>
                    <a:pt x="23" y="16"/>
                  </a:cubicBezTo>
                  <a:cubicBezTo>
                    <a:pt x="25" y="19"/>
                    <a:pt x="7" y="26"/>
                    <a:pt x="7" y="26"/>
                  </a:cubicBezTo>
                  <a:cubicBezTo>
                    <a:pt x="7" y="26"/>
                    <a:pt x="7" y="26"/>
                    <a:pt x="8" y="26"/>
                  </a:cubicBezTo>
                  <a:cubicBezTo>
                    <a:pt x="15" y="26"/>
                    <a:pt x="23" y="21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7" y="20"/>
                    <a:pt x="26" y="23"/>
                    <a:pt x="26" y="23"/>
                  </a:cubicBezTo>
                  <a:cubicBezTo>
                    <a:pt x="21" y="32"/>
                    <a:pt x="6" y="35"/>
                    <a:pt x="2" y="36"/>
                  </a:cubicBezTo>
                  <a:cubicBezTo>
                    <a:pt x="9" y="36"/>
                    <a:pt x="16" y="35"/>
                    <a:pt x="22" y="32"/>
                  </a:cubicBezTo>
                  <a:cubicBezTo>
                    <a:pt x="32" y="26"/>
                    <a:pt x="42" y="10"/>
                    <a:pt x="42" y="1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4" y="0"/>
                    <a:pt x="29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8" name="Freeform 516">
              <a:extLst>
                <a:ext uri="{FF2B5EF4-FFF2-40B4-BE49-F238E27FC236}">
                  <a16:creationId xmlns:a16="http://schemas.microsoft.com/office/drawing/2014/main" id="{E060EE8C-3D4A-4475-A824-E32237367D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80751" y="4979267"/>
              <a:ext cx="101000" cy="126710"/>
            </a:xfrm>
            <a:custGeom>
              <a:avLst/>
              <a:gdLst>
                <a:gd name="T0" fmla="*/ 15 w 24"/>
                <a:gd name="T1" fmla="*/ 0 h 30"/>
                <a:gd name="T2" fmla="*/ 8 w 24"/>
                <a:gd name="T3" fmla="*/ 18 h 30"/>
                <a:gd name="T4" fmla="*/ 7 w 24"/>
                <a:gd name="T5" fmla="*/ 18 h 30"/>
                <a:gd name="T6" fmla="*/ 5 w 24"/>
                <a:gd name="T7" fmla="*/ 2 h 30"/>
                <a:gd name="T8" fmla="*/ 1 w 24"/>
                <a:gd name="T9" fmla="*/ 14 h 30"/>
                <a:gd name="T10" fmla="*/ 0 w 24"/>
                <a:gd name="T11" fmla="*/ 13 h 30"/>
                <a:gd name="T12" fmla="*/ 5 w 24"/>
                <a:gd name="T13" fmla="*/ 23 h 30"/>
                <a:gd name="T14" fmla="*/ 7 w 24"/>
                <a:gd name="T15" fmla="*/ 26 h 30"/>
                <a:gd name="T16" fmla="*/ 8 w 24"/>
                <a:gd name="T17" fmla="*/ 26 h 30"/>
                <a:gd name="T18" fmla="*/ 9 w 24"/>
                <a:gd name="T19" fmla="*/ 26 h 30"/>
                <a:gd name="T20" fmla="*/ 12 w 24"/>
                <a:gd name="T21" fmla="*/ 29 h 30"/>
                <a:gd name="T22" fmla="*/ 14 w 24"/>
                <a:gd name="T23" fmla="*/ 30 h 30"/>
                <a:gd name="T24" fmla="*/ 15 w 24"/>
                <a:gd name="T25" fmla="*/ 30 h 30"/>
                <a:gd name="T26" fmla="*/ 24 w 24"/>
                <a:gd name="T27" fmla="*/ 15 h 30"/>
                <a:gd name="T28" fmla="*/ 17 w 24"/>
                <a:gd name="T29" fmla="*/ 24 h 30"/>
                <a:gd name="T30" fmla="*/ 17 w 24"/>
                <a:gd name="T31" fmla="*/ 24 h 30"/>
                <a:gd name="T32" fmla="*/ 22 w 24"/>
                <a:gd name="T33" fmla="*/ 6 h 30"/>
                <a:gd name="T34" fmla="*/ 13 w 24"/>
                <a:gd name="T35" fmla="*/ 22 h 30"/>
                <a:gd name="T36" fmla="*/ 12 w 24"/>
                <a:gd name="T37" fmla="*/ 21 h 30"/>
                <a:gd name="T38" fmla="*/ 15 w 24"/>
                <a:gd name="T3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" h="30">
                  <a:moveTo>
                    <a:pt x="15" y="0"/>
                  </a:moveTo>
                  <a:cubicBezTo>
                    <a:pt x="15" y="0"/>
                    <a:pt x="12" y="15"/>
                    <a:pt x="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4" y="18"/>
                    <a:pt x="5" y="3"/>
                    <a:pt x="5" y="2"/>
                  </a:cubicBezTo>
                  <a:cubicBezTo>
                    <a:pt x="5" y="3"/>
                    <a:pt x="4" y="14"/>
                    <a:pt x="1" y="14"/>
                  </a:cubicBezTo>
                  <a:cubicBezTo>
                    <a:pt x="1" y="14"/>
                    <a:pt x="0" y="13"/>
                    <a:pt x="0" y="13"/>
                  </a:cubicBezTo>
                  <a:cubicBezTo>
                    <a:pt x="2" y="18"/>
                    <a:pt x="4" y="21"/>
                    <a:pt x="5" y="23"/>
                  </a:cubicBezTo>
                  <a:cubicBezTo>
                    <a:pt x="6" y="26"/>
                    <a:pt x="7" y="26"/>
                    <a:pt x="7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9" y="26"/>
                    <a:pt x="9" y="26"/>
                  </a:cubicBezTo>
                  <a:cubicBezTo>
                    <a:pt x="10" y="26"/>
                    <a:pt x="11" y="26"/>
                    <a:pt x="12" y="29"/>
                  </a:cubicBezTo>
                  <a:cubicBezTo>
                    <a:pt x="13" y="30"/>
                    <a:pt x="13" y="30"/>
                    <a:pt x="14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8" y="27"/>
                    <a:pt x="21" y="21"/>
                    <a:pt x="24" y="15"/>
                  </a:cubicBezTo>
                  <a:cubicBezTo>
                    <a:pt x="23" y="15"/>
                    <a:pt x="19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22" y="13"/>
                    <a:pt x="22" y="6"/>
                  </a:cubicBezTo>
                  <a:cubicBezTo>
                    <a:pt x="22" y="6"/>
                    <a:pt x="17" y="22"/>
                    <a:pt x="13" y="22"/>
                  </a:cubicBezTo>
                  <a:cubicBezTo>
                    <a:pt x="12" y="22"/>
                    <a:pt x="12" y="22"/>
                    <a:pt x="12" y="21"/>
                  </a:cubicBezTo>
                  <a:cubicBezTo>
                    <a:pt x="14" y="14"/>
                    <a:pt x="16" y="10"/>
                    <a:pt x="15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9" name="Freeform 517">
              <a:extLst>
                <a:ext uri="{FF2B5EF4-FFF2-40B4-BE49-F238E27FC236}">
                  <a16:creationId xmlns:a16="http://schemas.microsoft.com/office/drawing/2014/main" id="{418DBC3C-0452-4501-B179-786F156AD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5260" y="4848885"/>
              <a:ext cx="734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0" name="Freeform 518">
              <a:extLst>
                <a:ext uri="{FF2B5EF4-FFF2-40B4-BE49-F238E27FC236}">
                  <a16:creationId xmlns:a16="http://schemas.microsoft.com/office/drawing/2014/main" id="{AECA1C12-6915-44FD-932E-78A2DAADE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878" y="4810321"/>
              <a:ext cx="7345" cy="3673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1 w 2"/>
                <a:gd name="T5" fmla="*/ 0 h 1"/>
                <a:gd name="T6" fmla="*/ 1 w 2"/>
                <a:gd name="T7" fmla="*/ 0 h 1"/>
                <a:gd name="T8" fmla="*/ 2 w 2"/>
                <a:gd name="T9" fmla="*/ 0 h 1"/>
                <a:gd name="T10" fmla="*/ 0 w 2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1" name="Freeform 519">
              <a:extLst>
                <a:ext uri="{FF2B5EF4-FFF2-40B4-BE49-F238E27FC236}">
                  <a16:creationId xmlns:a16="http://schemas.microsoft.com/office/drawing/2014/main" id="{1CFE5E0F-2488-4126-9725-597CD8A99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819503"/>
              <a:ext cx="95491" cy="101000"/>
            </a:xfrm>
            <a:custGeom>
              <a:avLst/>
              <a:gdLst>
                <a:gd name="T0" fmla="*/ 9 w 23"/>
                <a:gd name="T1" fmla="*/ 0 h 24"/>
                <a:gd name="T2" fmla="*/ 8 w 23"/>
                <a:gd name="T3" fmla="*/ 1 h 24"/>
                <a:gd name="T4" fmla="*/ 7 w 23"/>
                <a:gd name="T5" fmla="*/ 2 h 24"/>
                <a:gd name="T6" fmla="*/ 0 w 23"/>
                <a:gd name="T7" fmla="*/ 15 h 24"/>
                <a:gd name="T8" fmla="*/ 0 w 23"/>
                <a:gd name="T9" fmla="*/ 15 h 24"/>
                <a:gd name="T10" fmla="*/ 5 w 23"/>
                <a:gd name="T11" fmla="*/ 17 h 24"/>
                <a:gd name="T12" fmla="*/ 5 w 23"/>
                <a:gd name="T13" fmla="*/ 17 h 24"/>
                <a:gd name="T14" fmla="*/ 5 w 23"/>
                <a:gd name="T15" fmla="*/ 18 h 24"/>
                <a:gd name="T16" fmla="*/ 5 w 23"/>
                <a:gd name="T17" fmla="*/ 19 h 24"/>
                <a:gd name="T18" fmla="*/ 5 w 23"/>
                <a:gd name="T19" fmla="*/ 19 h 24"/>
                <a:gd name="T20" fmla="*/ 5 w 23"/>
                <a:gd name="T21" fmla="*/ 21 h 24"/>
                <a:gd name="T22" fmla="*/ 13 w 23"/>
                <a:gd name="T23" fmla="*/ 23 h 24"/>
                <a:gd name="T24" fmla="*/ 14 w 23"/>
                <a:gd name="T25" fmla="*/ 23 h 24"/>
                <a:gd name="T26" fmla="*/ 15 w 23"/>
                <a:gd name="T27" fmla="*/ 23 h 24"/>
                <a:gd name="T28" fmla="*/ 23 w 23"/>
                <a:gd name="T29" fmla="*/ 24 h 24"/>
                <a:gd name="T30" fmla="*/ 10 w 23"/>
                <a:gd name="T31" fmla="*/ 19 h 24"/>
                <a:gd name="T32" fmla="*/ 22 w 23"/>
                <a:gd name="T33" fmla="*/ 15 h 24"/>
                <a:gd name="T34" fmla="*/ 9 w 23"/>
                <a:gd name="T35" fmla="*/ 13 h 24"/>
                <a:gd name="T36" fmla="*/ 17 w 23"/>
                <a:gd name="T37" fmla="*/ 7 h 24"/>
                <a:gd name="T38" fmla="*/ 8 w 23"/>
                <a:gd name="T39" fmla="*/ 8 h 24"/>
                <a:gd name="T40" fmla="*/ 7 w 23"/>
                <a:gd name="T41" fmla="*/ 8 h 24"/>
                <a:gd name="T42" fmla="*/ 9 w 23"/>
                <a:gd name="T4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24">
                  <a:moveTo>
                    <a:pt x="9" y="0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8" y="1"/>
                    <a:pt x="7" y="2"/>
                    <a:pt x="7" y="2"/>
                  </a:cubicBezTo>
                  <a:cubicBezTo>
                    <a:pt x="2" y="7"/>
                    <a:pt x="0" y="14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7"/>
                    <a:pt x="5" y="16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8"/>
                    <a:pt x="5" y="18"/>
                  </a:cubicBezTo>
                  <a:cubicBezTo>
                    <a:pt x="5" y="18"/>
                    <a:pt x="5" y="18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20"/>
                    <a:pt x="5" y="21"/>
                  </a:cubicBezTo>
                  <a:cubicBezTo>
                    <a:pt x="6" y="23"/>
                    <a:pt x="7" y="23"/>
                    <a:pt x="13" y="23"/>
                  </a:cubicBezTo>
                  <a:cubicBezTo>
                    <a:pt x="13" y="23"/>
                    <a:pt x="14" y="23"/>
                    <a:pt x="14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7" y="23"/>
                    <a:pt x="20" y="24"/>
                    <a:pt x="23" y="24"/>
                  </a:cubicBezTo>
                  <a:cubicBezTo>
                    <a:pt x="23" y="24"/>
                    <a:pt x="11" y="22"/>
                    <a:pt x="10" y="19"/>
                  </a:cubicBezTo>
                  <a:cubicBezTo>
                    <a:pt x="9" y="16"/>
                    <a:pt x="22" y="15"/>
                    <a:pt x="22" y="15"/>
                  </a:cubicBezTo>
                  <a:cubicBezTo>
                    <a:pt x="22" y="15"/>
                    <a:pt x="10" y="15"/>
                    <a:pt x="9" y="13"/>
                  </a:cubicBezTo>
                  <a:cubicBezTo>
                    <a:pt x="8" y="11"/>
                    <a:pt x="13" y="8"/>
                    <a:pt x="17" y="7"/>
                  </a:cubicBezTo>
                  <a:cubicBezTo>
                    <a:pt x="14" y="7"/>
                    <a:pt x="10" y="8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5" y="8"/>
                    <a:pt x="6" y="3"/>
                    <a:pt x="9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2" name="Freeform 520">
              <a:extLst>
                <a:ext uri="{FF2B5EF4-FFF2-40B4-BE49-F238E27FC236}">
                  <a16:creationId xmlns:a16="http://schemas.microsoft.com/office/drawing/2014/main" id="{CB61234D-DEE7-4948-9CE4-50645D5CC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23" y="47644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3" name="Freeform 521">
              <a:extLst>
                <a:ext uri="{FF2B5EF4-FFF2-40B4-BE49-F238E27FC236}">
                  <a16:creationId xmlns:a16="http://schemas.microsoft.com/office/drawing/2014/main" id="{B6A9817C-7D28-44FA-A6A8-B23ABE37A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23" y="47644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4" name="Freeform 522">
              <a:extLst>
                <a:ext uri="{FF2B5EF4-FFF2-40B4-BE49-F238E27FC236}">
                  <a16:creationId xmlns:a16="http://schemas.microsoft.com/office/drawing/2014/main" id="{F3D39EE0-F8E8-4D44-A96C-0A0240096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641375"/>
              <a:ext cx="110182" cy="139564"/>
            </a:xfrm>
            <a:custGeom>
              <a:avLst/>
              <a:gdLst>
                <a:gd name="T0" fmla="*/ 11 w 26"/>
                <a:gd name="T1" fmla="*/ 0 h 33"/>
                <a:gd name="T2" fmla="*/ 11 w 26"/>
                <a:gd name="T3" fmla="*/ 0 h 33"/>
                <a:gd name="T4" fmla="*/ 11 w 26"/>
                <a:gd name="T5" fmla="*/ 0 h 33"/>
                <a:gd name="T6" fmla="*/ 11 w 26"/>
                <a:gd name="T7" fmla="*/ 0 h 33"/>
                <a:gd name="T8" fmla="*/ 3 w 26"/>
                <a:gd name="T9" fmla="*/ 1 h 33"/>
                <a:gd name="T10" fmla="*/ 3 w 26"/>
                <a:gd name="T11" fmla="*/ 2 h 33"/>
                <a:gd name="T12" fmla="*/ 3 w 26"/>
                <a:gd name="T13" fmla="*/ 5 h 33"/>
                <a:gd name="T14" fmla="*/ 2 w 26"/>
                <a:gd name="T15" fmla="*/ 6 h 33"/>
                <a:gd name="T16" fmla="*/ 2 w 26"/>
                <a:gd name="T17" fmla="*/ 6 h 33"/>
                <a:gd name="T18" fmla="*/ 2 w 26"/>
                <a:gd name="T19" fmla="*/ 6 h 33"/>
                <a:gd name="T20" fmla="*/ 0 w 26"/>
                <a:gd name="T21" fmla="*/ 8 h 33"/>
                <a:gd name="T22" fmla="*/ 1 w 26"/>
                <a:gd name="T23" fmla="*/ 12 h 33"/>
                <a:gd name="T24" fmla="*/ 5 w 26"/>
                <a:gd name="T25" fmla="*/ 21 h 33"/>
                <a:gd name="T26" fmla="*/ 11 w 26"/>
                <a:gd name="T27" fmla="*/ 30 h 33"/>
                <a:gd name="T28" fmla="*/ 18 w 26"/>
                <a:gd name="T29" fmla="*/ 33 h 33"/>
                <a:gd name="T30" fmla="*/ 10 w 26"/>
                <a:gd name="T31" fmla="*/ 22 h 33"/>
                <a:gd name="T32" fmla="*/ 20 w 26"/>
                <a:gd name="T33" fmla="*/ 18 h 33"/>
                <a:gd name="T34" fmla="*/ 23 w 26"/>
                <a:gd name="T35" fmla="*/ 18 h 33"/>
                <a:gd name="T36" fmla="*/ 11 w 26"/>
                <a:gd name="T37" fmla="*/ 16 h 33"/>
                <a:gd name="T38" fmla="*/ 9 w 26"/>
                <a:gd name="T39" fmla="*/ 11 h 33"/>
                <a:gd name="T40" fmla="*/ 12 w 26"/>
                <a:gd name="T41" fmla="*/ 11 h 33"/>
                <a:gd name="T42" fmla="*/ 20 w 26"/>
                <a:gd name="T43" fmla="*/ 13 h 33"/>
                <a:gd name="T44" fmla="*/ 10 w 26"/>
                <a:gd name="T45" fmla="*/ 8 h 33"/>
                <a:gd name="T46" fmla="*/ 12 w 26"/>
                <a:gd name="T47" fmla="*/ 4 h 33"/>
                <a:gd name="T48" fmla="*/ 12 w 26"/>
                <a:gd name="T49" fmla="*/ 4 h 33"/>
                <a:gd name="T50" fmla="*/ 26 w 26"/>
                <a:gd name="T51" fmla="*/ 8 h 33"/>
                <a:gd name="T52" fmla="*/ 11 w 26"/>
                <a:gd name="T5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6" h="33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4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3" y="4"/>
                    <a:pt x="3" y="5"/>
                  </a:cubicBezTo>
                  <a:cubicBezTo>
                    <a:pt x="3" y="5"/>
                    <a:pt x="3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9"/>
                    <a:pt x="1" y="10"/>
                    <a:pt x="1" y="12"/>
                  </a:cubicBezTo>
                  <a:cubicBezTo>
                    <a:pt x="2" y="14"/>
                    <a:pt x="3" y="17"/>
                    <a:pt x="5" y="21"/>
                  </a:cubicBezTo>
                  <a:cubicBezTo>
                    <a:pt x="6" y="24"/>
                    <a:pt x="8" y="27"/>
                    <a:pt x="11" y="30"/>
                  </a:cubicBezTo>
                  <a:cubicBezTo>
                    <a:pt x="12" y="31"/>
                    <a:pt x="15" y="32"/>
                    <a:pt x="18" y="33"/>
                  </a:cubicBezTo>
                  <a:cubicBezTo>
                    <a:pt x="18" y="33"/>
                    <a:pt x="9" y="26"/>
                    <a:pt x="10" y="22"/>
                  </a:cubicBezTo>
                  <a:cubicBezTo>
                    <a:pt x="11" y="19"/>
                    <a:pt x="17" y="18"/>
                    <a:pt x="20" y="18"/>
                  </a:cubicBezTo>
                  <a:cubicBezTo>
                    <a:pt x="22" y="18"/>
                    <a:pt x="23" y="18"/>
                    <a:pt x="23" y="18"/>
                  </a:cubicBezTo>
                  <a:cubicBezTo>
                    <a:pt x="23" y="18"/>
                    <a:pt x="15" y="16"/>
                    <a:pt x="11" y="16"/>
                  </a:cubicBezTo>
                  <a:cubicBezTo>
                    <a:pt x="6" y="16"/>
                    <a:pt x="6" y="12"/>
                    <a:pt x="9" y="11"/>
                  </a:cubicBezTo>
                  <a:cubicBezTo>
                    <a:pt x="10" y="11"/>
                    <a:pt x="11" y="11"/>
                    <a:pt x="12" y="11"/>
                  </a:cubicBezTo>
                  <a:cubicBezTo>
                    <a:pt x="15" y="11"/>
                    <a:pt x="20" y="12"/>
                    <a:pt x="20" y="13"/>
                  </a:cubicBezTo>
                  <a:cubicBezTo>
                    <a:pt x="20" y="12"/>
                    <a:pt x="14" y="9"/>
                    <a:pt x="10" y="8"/>
                  </a:cubicBezTo>
                  <a:cubicBezTo>
                    <a:pt x="5" y="7"/>
                    <a:pt x="7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7" y="4"/>
                    <a:pt x="26" y="8"/>
                    <a:pt x="26" y="8"/>
                  </a:cubicBezTo>
                  <a:cubicBezTo>
                    <a:pt x="26" y="8"/>
                    <a:pt x="20" y="0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5" name="Freeform 523">
              <a:extLst>
                <a:ext uri="{FF2B5EF4-FFF2-40B4-BE49-F238E27FC236}">
                  <a16:creationId xmlns:a16="http://schemas.microsoft.com/office/drawing/2014/main" id="{FE3CB61A-242E-4B1B-B8AF-B5AC50B97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2169" y="4733194"/>
              <a:ext cx="95491" cy="123037"/>
            </a:xfrm>
            <a:custGeom>
              <a:avLst/>
              <a:gdLst>
                <a:gd name="T0" fmla="*/ 0 w 23"/>
                <a:gd name="T1" fmla="*/ 9 h 29"/>
                <a:gd name="T2" fmla="*/ 13 w 23"/>
                <a:gd name="T3" fmla="*/ 15 h 29"/>
                <a:gd name="T4" fmla="*/ 7 w 23"/>
                <a:gd name="T5" fmla="*/ 24 h 29"/>
                <a:gd name="T6" fmla="*/ 15 w 23"/>
                <a:gd name="T7" fmla="*/ 20 h 29"/>
                <a:gd name="T8" fmla="*/ 17 w 23"/>
                <a:gd name="T9" fmla="*/ 29 h 29"/>
                <a:gd name="T10" fmla="*/ 18 w 23"/>
                <a:gd name="T11" fmla="*/ 22 h 29"/>
                <a:gd name="T12" fmla="*/ 19 w 23"/>
                <a:gd name="T13" fmla="*/ 17 h 29"/>
                <a:gd name="T14" fmla="*/ 19 w 23"/>
                <a:gd name="T15" fmla="*/ 10 h 29"/>
                <a:gd name="T16" fmla="*/ 8 w 23"/>
                <a:gd name="T17" fmla="*/ 0 h 29"/>
                <a:gd name="T18" fmla="*/ 13 w 23"/>
                <a:gd name="T19" fmla="*/ 11 h 29"/>
                <a:gd name="T20" fmla="*/ 0 w 23"/>
                <a:gd name="T21" fmla="*/ 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9">
                  <a:moveTo>
                    <a:pt x="0" y="9"/>
                  </a:moveTo>
                  <a:cubicBezTo>
                    <a:pt x="0" y="9"/>
                    <a:pt x="12" y="12"/>
                    <a:pt x="13" y="15"/>
                  </a:cubicBezTo>
                  <a:cubicBezTo>
                    <a:pt x="15" y="18"/>
                    <a:pt x="7" y="24"/>
                    <a:pt x="7" y="24"/>
                  </a:cubicBezTo>
                  <a:cubicBezTo>
                    <a:pt x="7" y="24"/>
                    <a:pt x="12" y="24"/>
                    <a:pt x="15" y="20"/>
                  </a:cubicBezTo>
                  <a:cubicBezTo>
                    <a:pt x="15" y="20"/>
                    <a:pt x="17" y="21"/>
                    <a:pt x="17" y="29"/>
                  </a:cubicBezTo>
                  <a:cubicBezTo>
                    <a:pt x="17" y="29"/>
                    <a:pt x="18" y="26"/>
                    <a:pt x="18" y="22"/>
                  </a:cubicBezTo>
                  <a:cubicBezTo>
                    <a:pt x="19" y="21"/>
                    <a:pt x="19" y="17"/>
                    <a:pt x="19" y="17"/>
                  </a:cubicBezTo>
                  <a:cubicBezTo>
                    <a:pt x="19" y="17"/>
                    <a:pt x="23" y="12"/>
                    <a:pt x="19" y="10"/>
                  </a:cubicBezTo>
                  <a:cubicBezTo>
                    <a:pt x="19" y="10"/>
                    <a:pt x="13" y="3"/>
                    <a:pt x="8" y="0"/>
                  </a:cubicBezTo>
                  <a:cubicBezTo>
                    <a:pt x="8" y="0"/>
                    <a:pt x="13" y="7"/>
                    <a:pt x="13" y="11"/>
                  </a:cubicBezTo>
                  <a:cubicBezTo>
                    <a:pt x="13" y="11"/>
                    <a:pt x="7" y="9"/>
                    <a:pt x="0" y="9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6" name="Freeform 524">
              <a:extLst>
                <a:ext uri="{FF2B5EF4-FFF2-40B4-BE49-F238E27FC236}">
                  <a16:creationId xmlns:a16="http://schemas.microsoft.com/office/drawing/2014/main" id="{1F1343B3-130C-48E9-90AE-836C4E8E2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6642" y="4599139"/>
              <a:ext cx="255256" cy="198328"/>
            </a:xfrm>
            <a:custGeom>
              <a:avLst/>
              <a:gdLst>
                <a:gd name="T0" fmla="*/ 0 w 61"/>
                <a:gd name="T1" fmla="*/ 47 h 47"/>
                <a:gd name="T2" fmla="*/ 58 w 61"/>
                <a:gd name="T3" fmla="*/ 3 h 47"/>
                <a:gd name="T4" fmla="*/ 58 w 61"/>
                <a:gd name="T5" fmla="*/ 0 h 47"/>
                <a:gd name="T6" fmla="*/ 0 w 61"/>
                <a:gd name="T7" fmla="*/ 4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47">
                  <a:moveTo>
                    <a:pt x="0" y="47"/>
                  </a:moveTo>
                  <a:cubicBezTo>
                    <a:pt x="0" y="47"/>
                    <a:pt x="35" y="35"/>
                    <a:pt x="58" y="3"/>
                  </a:cubicBezTo>
                  <a:cubicBezTo>
                    <a:pt x="58" y="3"/>
                    <a:pt x="61" y="0"/>
                    <a:pt x="58" y="0"/>
                  </a:cubicBezTo>
                  <a:cubicBezTo>
                    <a:pt x="52" y="0"/>
                    <a:pt x="46" y="26"/>
                    <a:pt x="0" y="4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7" name="Freeform 525">
              <a:extLst>
                <a:ext uri="{FF2B5EF4-FFF2-40B4-BE49-F238E27FC236}">
                  <a16:creationId xmlns:a16="http://schemas.microsoft.com/office/drawing/2014/main" id="{E06B8C10-66A6-41C0-95A5-85EA919B0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2899" y="4039046"/>
              <a:ext cx="383802" cy="326874"/>
            </a:xfrm>
            <a:custGeom>
              <a:avLst/>
              <a:gdLst>
                <a:gd name="T0" fmla="*/ 7 w 91"/>
                <a:gd name="T1" fmla="*/ 36 h 77"/>
                <a:gd name="T2" fmla="*/ 7 w 91"/>
                <a:gd name="T3" fmla="*/ 36 h 77"/>
                <a:gd name="T4" fmla="*/ 6 w 91"/>
                <a:gd name="T5" fmla="*/ 33 h 77"/>
                <a:gd name="T6" fmla="*/ 4 w 91"/>
                <a:gd name="T7" fmla="*/ 5 h 77"/>
                <a:gd name="T8" fmla="*/ 8 w 91"/>
                <a:gd name="T9" fmla="*/ 2 h 77"/>
                <a:gd name="T10" fmla="*/ 19 w 91"/>
                <a:gd name="T11" fmla="*/ 11 h 77"/>
                <a:gd name="T12" fmla="*/ 20 w 91"/>
                <a:gd name="T13" fmla="*/ 12 h 77"/>
                <a:gd name="T14" fmla="*/ 20 w 91"/>
                <a:gd name="T15" fmla="*/ 12 h 77"/>
                <a:gd name="T16" fmla="*/ 20 w 91"/>
                <a:gd name="T17" fmla="*/ 12 h 77"/>
                <a:gd name="T18" fmla="*/ 21 w 91"/>
                <a:gd name="T19" fmla="*/ 13 h 77"/>
                <a:gd name="T20" fmla="*/ 29 w 91"/>
                <a:gd name="T21" fmla="*/ 21 h 77"/>
                <a:gd name="T22" fmla="*/ 55 w 91"/>
                <a:gd name="T23" fmla="*/ 40 h 77"/>
                <a:gd name="T24" fmla="*/ 83 w 91"/>
                <a:gd name="T25" fmla="*/ 55 h 77"/>
                <a:gd name="T26" fmla="*/ 89 w 91"/>
                <a:gd name="T27" fmla="*/ 58 h 77"/>
                <a:gd name="T28" fmla="*/ 91 w 91"/>
                <a:gd name="T29" fmla="*/ 69 h 77"/>
                <a:gd name="T30" fmla="*/ 77 w 91"/>
                <a:gd name="T31" fmla="*/ 72 h 77"/>
                <a:gd name="T32" fmla="*/ 23 w 91"/>
                <a:gd name="T33" fmla="*/ 58 h 77"/>
                <a:gd name="T34" fmla="*/ 7 w 91"/>
                <a:gd name="T35" fmla="*/ 3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1" h="77">
                  <a:moveTo>
                    <a:pt x="7" y="36"/>
                  </a:moveTo>
                  <a:cubicBezTo>
                    <a:pt x="7" y="36"/>
                    <a:pt x="7" y="36"/>
                    <a:pt x="7" y="36"/>
                  </a:cubicBezTo>
                  <a:cubicBezTo>
                    <a:pt x="7" y="35"/>
                    <a:pt x="6" y="34"/>
                    <a:pt x="6" y="33"/>
                  </a:cubicBezTo>
                  <a:cubicBezTo>
                    <a:pt x="0" y="21"/>
                    <a:pt x="2" y="6"/>
                    <a:pt x="4" y="5"/>
                  </a:cubicBezTo>
                  <a:cubicBezTo>
                    <a:pt x="6" y="1"/>
                    <a:pt x="7" y="4"/>
                    <a:pt x="8" y="2"/>
                  </a:cubicBezTo>
                  <a:cubicBezTo>
                    <a:pt x="9" y="0"/>
                    <a:pt x="11" y="1"/>
                    <a:pt x="19" y="11"/>
                  </a:cubicBezTo>
                  <a:cubicBezTo>
                    <a:pt x="19" y="11"/>
                    <a:pt x="20" y="11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3" y="15"/>
                    <a:pt x="26" y="18"/>
                    <a:pt x="29" y="21"/>
                  </a:cubicBezTo>
                  <a:cubicBezTo>
                    <a:pt x="38" y="28"/>
                    <a:pt x="48" y="36"/>
                    <a:pt x="55" y="40"/>
                  </a:cubicBezTo>
                  <a:cubicBezTo>
                    <a:pt x="61" y="43"/>
                    <a:pt x="75" y="51"/>
                    <a:pt x="83" y="55"/>
                  </a:cubicBezTo>
                  <a:cubicBezTo>
                    <a:pt x="86" y="57"/>
                    <a:pt x="89" y="58"/>
                    <a:pt x="89" y="58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86" y="71"/>
                    <a:pt x="82" y="72"/>
                    <a:pt x="77" y="72"/>
                  </a:cubicBezTo>
                  <a:cubicBezTo>
                    <a:pt x="51" y="77"/>
                    <a:pt x="34" y="69"/>
                    <a:pt x="23" y="58"/>
                  </a:cubicBezTo>
                  <a:cubicBezTo>
                    <a:pt x="15" y="51"/>
                    <a:pt x="11" y="43"/>
                    <a:pt x="7" y="3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8" name="Freeform 526">
              <a:extLst>
                <a:ext uri="{FF2B5EF4-FFF2-40B4-BE49-F238E27FC236}">
                  <a16:creationId xmlns:a16="http://schemas.microsoft.com/office/drawing/2014/main" id="{3D212A3A-9484-4605-93E3-2FF885E097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70226" y="4129028"/>
              <a:ext cx="235056" cy="194655"/>
            </a:xfrm>
            <a:custGeom>
              <a:avLst/>
              <a:gdLst>
                <a:gd name="T0" fmla="*/ 0 w 56"/>
                <a:gd name="T1" fmla="*/ 37 h 46"/>
                <a:gd name="T2" fmla="*/ 10 w 56"/>
                <a:gd name="T3" fmla="*/ 45 h 46"/>
                <a:gd name="T4" fmla="*/ 11 w 56"/>
                <a:gd name="T5" fmla="*/ 45 h 46"/>
                <a:gd name="T6" fmla="*/ 14 w 56"/>
                <a:gd name="T7" fmla="*/ 45 h 46"/>
                <a:gd name="T8" fmla="*/ 0 w 56"/>
                <a:gd name="T9" fmla="*/ 37 h 46"/>
                <a:gd name="T10" fmla="*/ 5 w 56"/>
                <a:gd name="T11" fmla="*/ 12 h 46"/>
                <a:gd name="T12" fmla="*/ 24 w 56"/>
                <a:gd name="T13" fmla="*/ 33 h 46"/>
                <a:gd name="T14" fmla="*/ 32 w 56"/>
                <a:gd name="T15" fmla="*/ 44 h 46"/>
                <a:gd name="T16" fmla="*/ 30 w 56"/>
                <a:gd name="T17" fmla="*/ 44 h 46"/>
                <a:gd name="T18" fmla="*/ 5 w 56"/>
                <a:gd name="T19" fmla="*/ 29 h 46"/>
                <a:gd name="T20" fmla="*/ 22 w 56"/>
                <a:gd name="T21" fmla="*/ 46 h 46"/>
                <a:gd name="T22" fmla="*/ 26 w 56"/>
                <a:gd name="T23" fmla="*/ 46 h 46"/>
                <a:gd name="T24" fmla="*/ 26 w 56"/>
                <a:gd name="T25" fmla="*/ 46 h 46"/>
                <a:gd name="T26" fmla="*/ 41 w 56"/>
                <a:gd name="T27" fmla="*/ 46 h 46"/>
                <a:gd name="T28" fmla="*/ 56 w 56"/>
                <a:gd name="T29" fmla="*/ 44 h 46"/>
                <a:gd name="T30" fmla="*/ 53 w 56"/>
                <a:gd name="T31" fmla="*/ 42 h 46"/>
                <a:gd name="T32" fmla="*/ 37 w 56"/>
                <a:gd name="T33" fmla="*/ 31 h 46"/>
                <a:gd name="T34" fmla="*/ 33 w 56"/>
                <a:gd name="T35" fmla="*/ 33 h 46"/>
                <a:gd name="T36" fmla="*/ 30 w 56"/>
                <a:gd name="T37" fmla="*/ 32 h 46"/>
                <a:gd name="T38" fmla="*/ 5 w 56"/>
                <a:gd name="T39" fmla="*/ 12 h 46"/>
                <a:gd name="T40" fmla="*/ 6 w 56"/>
                <a:gd name="T41" fmla="*/ 0 h 46"/>
                <a:gd name="T42" fmla="*/ 21 w 56"/>
                <a:gd name="T43" fmla="*/ 14 h 46"/>
                <a:gd name="T44" fmla="*/ 19 w 56"/>
                <a:gd name="T45" fmla="*/ 10 h 46"/>
                <a:gd name="T46" fmla="*/ 6 w 56"/>
                <a:gd name="T4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" h="46">
                  <a:moveTo>
                    <a:pt x="0" y="37"/>
                  </a:moveTo>
                  <a:cubicBezTo>
                    <a:pt x="3" y="40"/>
                    <a:pt x="6" y="43"/>
                    <a:pt x="10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2" y="45"/>
                    <a:pt x="13" y="45"/>
                    <a:pt x="14" y="45"/>
                  </a:cubicBezTo>
                  <a:cubicBezTo>
                    <a:pt x="9" y="43"/>
                    <a:pt x="3" y="39"/>
                    <a:pt x="0" y="37"/>
                  </a:cubicBezTo>
                  <a:moveTo>
                    <a:pt x="5" y="12"/>
                  </a:moveTo>
                  <a:cubicBezTo>
                    <a:pt x="5" y="12"/>
                    <a:pt x="13" y="26"/>
                    <a:pt x="24" y="33"/>
                  </a:cubicBezTo>
                  <a:cubicBezTo>
                    <a:pt x="34" y="41"/>
                    <a:pt x="38" y="43"/>
                    <a:pt x="32" y="44"/>
                  </a:cubicBezTo>
                  <a:cubicBezTo>
                    <a:pt x="31" y="44"/>
                    <a:pt x="31" y="44"/>
                    <a:pt x="30" y="44"/>
                  </a:cubicBezTo>
                  <a:cubicBezTo>
                    <a:pt x="24" y="44"/>
                    <a:pt x="14" y="38"/>
                    <a:pt x="5" y="29"/>
                  </a:cubicBezTo>
                  <a:cubicBezTo>
                    <a:pt x="7" y="36"/>
                    <a:pt x="17" y="42"/>
                    <a:pt x="22" y="46"/>
                  </a:cubicBezTo>
                  <a:cubicBezTo>
                    <a:pt x="23" y="46"/>
                    <a:pt x="25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31" y="46"/>
                    <a:pt x="36" y="46"/>
                    <a:pt x="41" y="46"/>
                  </a:cubicBezTo>
                  <a:cubicBezTo>
                    <a:pt x="46" y="46"/>
                    <a:pt x="50" y="46"/>
                    <a:pt x="56" y="44"/>
                  </a:cubicBezTo>
                  <a:cubicBezTo>
                    <a:pt x="55" y="43"/>
                    <a:pt x="54" y="43"/>
                    <a:pt x="53" y="42"/>
                  </a:cubicBezTo>
                  <a:cubicBezTo>
                    <a:pt x="47" y="40"/>
                    <a:pt x="42" y="36"/>
                    <a:pt x="37" y="31"/>
                  </a:cubicBezTo>
                  <a:cubicBezTo>
                    <a:pt x="36" y="32"/>
                    <a:pt x="35" y="33"/>
                    <a:pt x="33" y="33"/>
                  </a:cubicBezTo>
                  <a:cubicBezTo>
                    <a:pt x="32" y="33"/>
                    <a:pt x="31" y="32"/>
                    <a:pt x="30" y="32"/>
                  </a:cubicBezTo>
                  <a:cubicBezTo>
                    <a:pt x="22" y="30"/>
                    <a:pt x="5" y="12"/>
                    <a:pt x="5" y="12"/>
                  </a:cubicBezTo>
                  <a:moveTo>
                    <a:pt x="6" y="0"/>
                  </a:moveTo>
                  <a:cubicBezTo>
                    <a:pt x="8" y="5"/>
                    <a:pt x="14" y="9"/>
                    <a:pt x="21" y="14"/>
                  </a:cubicBezTo>
                  <a:cubicBezTo>
                    <a:pt x="20" y="13"/>
                    <a:pt x="20" y="11"/>
                    <a:pt x="19" y="10"/>
                  </a:cubicBezTo>
                  <a:cubicBezTo>
                    <a:pt x="14" y="7"/>
                    <a:pt x="10" y="3"/>
                    <a:pt x="6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9" name="Freeform 527">
              <a:extLst>
                <a:ext uri="{FF2B5EF4-FFF2-40B4-BE49-F238E27FC236}">
                  <a16:creationId xmlns:a16="http://schemas.microsoft.com/office/drawing/2014/main" id="{0CDA6BCA-C10F-406F-98AA-719CB2D67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3281" y="3921518"/>
              <a:ext cx="290147" cy="402165"/>
            </a:xfrm>
            <a:custGeom>
              <a:avLst/>
              <a:gdLst>
                <a:gd name="T0" fmla="*/ 3 w 69"/>
                <a:gd name="T1" fmla="*/ 43 h 95"/>
                <a:gd name="T2" fmla="*/ 1 w 69"/>
                <a:gd name="T3" fmla="*/ 32 h 95"/>
                <a:gd name="T4" fmla="*/ 4 w 69"/>
                <a:gd name="T5" fmla="*/ 14 h 95"/>
                <a:gd name="T6" fmla="*/ 4 w 69"/>
                <a:gd name="T7" fmla="*/ 14 h 95"/>
                <a:gd name="T8" fmla="*/ 10 w 69"/>
                <a:gd name="T9" fmla="*/ 4 h 95"/>
                <a:gd name="T10" fmla="*/ 15 w 69"/>
                <a:gd name="T11" fmla="*/ 3 h 95"/>
                <a:gd name="T12" fmla="*/ 19 w 69"/>
                <a:gd name="T13" fmla="*/ 5 h 95"/>
                <a:gd name="T14" fmla="*/ 22 w 69"/>
                <a:gd name="T15" fmla="*/ 2 h 95"/>
                <a:gd name="T16" fmla="*/ 26 w 69"/>
                <a:gd name="T17" fmla="*/ 0 h 95"/>
                <a:gd name="T18" fmla="*/ 41 w 69"/>
                <a:gd name="T19" fmla="*/ 8 h 95"/>
                <a:gd name="T20" fmla="*/ 41 w 69"/>
                <a:gd name="T21" fmla="*/ 8 h 95"/>
                <a:gd name="T22" fmla="*/ 46 w 69"/>
                <a:gd name="T23" fmla="*/ 12 h 95"/>
                <a:gd name="T24" fmla="*/ 57 w 69"/>
                <a:gd name="T25" fmla="*/ 24 h 95"/>
                <a:gd name="T26" fmla="*/ 57 w 69"/>
                <a:gd name="T27" fmla="*/ 24 h 95"/>
                <a:gd name="T28" fmla="*/ 58 w 69"/>
                <a:gd name="T29" fmla="*/ 27 h 95"/>
                <a:gd name="T30" fmla="*/ 58 w 69"/>
                <a:gd name="T31" fmla="*/ 27 h 95"/>
                <a:gd name="T32" fmla="*/ 68 w 69"/>
                <a:gd name="T33" fmla="*/ 57 h 95"/>
                <a:gd name="T34" fmla="*/ 61 w 69"/>
                <a:gd name="T35" fmla="*/ 94 h 95"/>
                <a:gd name="T36" fmla="*/ 3 w 69"/>
                <a:gd name="T37" fmla="*/ 4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" h="95">
                  <a:moveTo>
                    <a:pt x="3" y="43"/>
                  </a:moveTo>
                  <a:cubicBezTo>
                    <a:pt x="2" y="39"/>
                    <a:pt x="1" y="35"/>
                    <a:pt x="1" y="32"/>
                  </a:cubicBezTo>
                  <a:cubicBezTo>
                    <a:pt x="0" y="25"/>
                    <a:pt x="2" y="19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6" y="10"/>
                    <a:pt x="8" y="6"/>
                    <a:pt x="10" y="4"/>
                  </a:cubicBezTo>
                  <a:cubicBezTo>
                    <a:pt x="11" y="2"/>
                    <a:pt x="13" y="2"/>
                    <a:pt x="15" y="3"/>
                  </a:cubicBezTo>
                  <a:cubicBezTo>
                    <a:pt x="16" y="4"/>
                    <a:pt x="18" y="5"/>
                    <a:pt x="19" y="5"/>
                  </a:cubicBezTo>
                  <a:cubicBezTo>
                    <a:pt x="20" y="5"/>
                    <a:pt x="21" y="3"/>
                    <a:pt x="22" y="2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30" y="1"/>
                    <a:pt x="35" y="3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2" y="9"/>
                    <a:pt x="44" y="10"/>
                    <a:pt x="46" y="12"/>
                  </a:cubicBezTo>
                  <a:cubicBezTo>
                    <a:pt x="50" y="15"/>
                    <a:pt x="53" y="19"/>
                    <a:pt x="57" y="24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7" y="25"/>
                    <a:pt x="58" y="26"/>
                    <a:pt x="58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35"/>
                    <a:pt x="68" y="46"/>
                    <a:pt x="68" y="57"/>
                  </a:cubicBezTo>
                  <a:cubicBezTo>
                    <a:pt x="69" y="76"/>
                    <a:pt x="61" y="94"/>
                    <a:pt x="61" y="94"/>
                  </a:cubicBezTo>
                  <a:cubicBezTo>
                    <a:pt x="35" y="95"/>
                    <a:pt x="11" y="65"/>
                    <a:pt x="3" y="43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0" name="Freeform 528">
              <a:extLst>
                <a:ext uri="{FF2B5EF4-FFF2-40B4-BE49-F238E27FC236}">
                  <a16:creationId xmlns:a16="http://schemas.microsoft.com/office/drawing/2014/main" id="{3D1E3C72-FCB4-4AF3-90F5-5EC75ECA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846" y="4022518"/>
              <a:ext cx="29382" cy="64273"/>
            </a:xfrm>
            <a:custGeom>
              <a:avLst/>
              <a:gdLst>
                <a:gd name="T0" fmla="*/ 0 w 7"/>
                <a:gd name="T1" fmla="*/ 0 h 15"/>
                <a:gd name="T2" fmla="*/ 0 w 7"/>
                <a:gd name="T3" fmla="*/ 0 h 15"/>
                <a:gd name="T4" fmla="*/ 0 w 7"/>
                <a:gd name="T5" fmla="*/ 0 h 15"/>
                <a:gd name="T6" fmla="*/ 1 w 7"/>
                <a:gd name="T7" fmla="*/ 3 h 15"/>
                <a:gd name="T8" fmla="*/ 1 w 7"/>
                <a:gd name="T9" fmla="*/ 3 h 15"/>
                <a:gd name="T10" fmla="*/ 7 w 7"/>
                <a:gd name="T11" fmla="*/ 15 h 15"/>
                <a:gd name="T12" fmla="*/ 7 w 7"/>
                <a:gd name="T13" fmla="*/ 15 h 15"/>
                <a:gd name="T14" fmla="*/ 1 w 7"/>
                <a:gd name="T15" fmla="*/ 3 h 15"/>
                <a:gd name="T16" fmla="*/ 1 w 7"/>
                <a:gd name="T17" fmla="*/ 3 h 15"/>
                <a:gd name="T18" fmla="*/ 0 w 7"/>
                <a:gd name="T19" fmla="*/ 0 h 15"/>
                <a:gd name="T20" fmla="*/ 0 w 7"/>
                <a:gd name="T21" fmla="*/ 0 h 15"/>
                <a:gd name="T22" fmla="*/ 0 w 7"/>
                <a:gd name="T2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1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7"/>
                    <a:pt x="6" y="11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1"/>
                    <a:pt x="4" y="7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1" name="Freeform 529">
              <a:extLst>
                <a:ext uri="{FF2B5EF4-FFF2-40B4-BE49-F238E27FC236}">
                  <a16:creationId xmlns:a16="http://schemas.microsoft.com/office/drawing/2014/main" id="{5B239AE9-BD17-43C1-98A2-2797958019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16136" y="3996809"/>
              <a:ext cx="257092" cy="314019"/>
            </a:xfrm>
            <a:custGeom>
              <a:avLst/>
              <a:gdLst>
                <a:gd name="T0" fmla="*/ 53 w 61"/>
                <a:gd name="T1" fmla="*/ 71 h 74"/>
                <a:gd name="T2" fmla="*/ 51 w 61"/>
                <a:gd name="T3" fmla="*/ 65 h 74"/>
                <a:gd name="T4" fmla="*/ 48 w 61"/>
                <a:gd name="T5" fmla="*/ 73 h 74"/>
                <a:gd name="T6" fmla="*/ 49 w 61"/>
                <a:gd name="T7" fmla="*/ 61 h 74"/>
                <a:gd name="T8" fmla="*/ 45 w 61"/>
                <a:gd name="T9" fmla="*/ 59 h 74"/>
                <a:gd name="T10" fmla="*/ 54 w 61"/>
                <a:gd name="T11" fmla="*/ 46 h 74"/>
                <a:gd name="T12" fmla="*/ 59 w 61"/>
                <a:gd name="T13" fmla="*/ 64 h 74"/>
                <a:gd name="T14" fmla="*/ 54 w 61"/>
                <a:gd name="T15" fmla="*/ 46 h 74"/>
                <a:gd name="T16" fmla="*/ 48 w 61"/>
                <a:gd name="T17" fmla="*/ 58 h 74"/>
                <a:gd name="T18" fmla="*/ 45 w 61"/>
                <a:gd name="T19" fmla="*/ 45 h 74"/>
                <a:gd name="T20" fmla="*/ 50 w 61"/>
                <a:gd name="T21" fmla="*/ 46 h 74"/>
                <a:gd name="T22" fmla="*/ 51 w 61"/>
                <a:gd name="T23" fmla="*/ 54 h 74"/>
                <a:gd name="T24" fmla="*/ 50 w 61"/>
                <a:gd name="T25" fmla="*/ 60 h 74"/>
                <a:gd name="T26" fmla="*/ 59 w 61"/>
                <a:gd name="T27" fmla="*/ 69 h 74"/>
                <a:gd name="T28" fmla="*/ 54 w 61"/>
                <a:gd name="T29" fmla="*/ 45 h 74"/>
                <a:gd name="T30" fmla="*/ 40 w 61"/>
                <a:gd name="T31" fmla="*/ 36 h 74"/>
                <a:gd name="T32" fmla="*/ 45 w 61"/>
                <a:gd name="T33" fmla="*/ 51 h 74"/>
                <a:gd name="T34" fmla="*/ 40 w 61"/>
                <a:gd name="T35" fmla="*/ 36 h 74"/>
                <a:gd name="T36" fmla="*/ 38 w 61"/>
                <a:gd name="T37" fmla="*/ 37 h 74"/>
                <a:gd name="T38" fmla="*/ 37 w 61"/>
                <a:gd name="T39" fmla="*/ 32 h 74"/>
                <a:gd name="T40" fmla="*/ 22 w 61"/>
                <a:gd name="T41" fmla="*/ 31 h 74"/>
                <a:gd name="T42" fmla="*/ 30 w 61"/>
                <a:gd name="T43" fmla="*/ 58 h 74"/>
                <a:gd name="T44" fmla="*/ 29 w 61"/>
                <a:gd name="T45" fmla="*/ 59 h 74"/>
                <a:gd name="T46" fmla="*/ 47 w 61"/>
                <a:gd name="T47" fmla="*/ 74 h 74"/>
                <a:gd name="T48" fmla="*/ 31 w 61"/>
                <a:gd name="T49" fmla="*/ 48 h 74"/>
                <a:gd name="T50" fmla="*/ 46 w 61"/>
                <a:gd name="T51" fmla="*/ 28 h 74"/>
                <a:gd name="T52" fmla="*/ 45 w 61"/>
                <a:gd name="T53" fmla="*/ 30 h 74"/>
                <a:gd name="T54" fmla="*/ 51 w 61"/>
                <a:gd name="T55" fmla="*/ 41 h 74"/>
                <a:gd name="T56" fmla="*/ 46 w 61"/>
                <a:gd name="T57" fmla="*/ 28 h 74"/>
                <a:gd name="T58" fmla="*/ 21 w 61"/>
                <a:gd name="T59" fmla="*/ 31 h 74"/>
                <a:gd name="T60" fmla="*/ 20 w 61"/>
                <a:gd name="T61" fmla="*/ 25 h 74"/>
                <a:gd name="T62" fmla="*/ 42 w 61"/>
                <a:gd name="T63" fmla="*/ 73 h 74"/>
                <a:gd name="T64" fmla="*/ 14 w 61"/>
                <a:gd name="T65" fmla="*/ 45 h 74"/>
                <a:gd name="T66" fmla="*/ 41 w 61"/>
                <a:gd name="T67" fmla="*/ 19 h 74"/>
                <a:gd name="T68" fmla="*/ 45 w 61"/>
                <a:gd name="T69" fmla="*/ 27 h 74"/>
                <a:gd name="T70" fmla="*/ 46 w 61"/>
                <a:gd name="T71" fmla="*/ 27 h 74"/>
                <a:gd name="T72" fmla="*/ 48 w 61"/>
                <a:gd name="T73" fmla="*/ 0 h 74"/>
                <a:gd name="T74" fmla="*/ 59 w 61"/>
                <a:gd name="T75" fmla="*/ 27 h 74"/>
                <a:gd name="T76" fmla="*/ 55 w 61"/>
                <a:gd name="T77" fmla="*/ 9 h 74"/>
                <a:gd name="T78" fmla="*/ 54 w 61"/>
                <a:gd name="T79" fmla="*/ 6 h 74"/>
                <a:gd name="T80" fmla="*/ 54 w 61"/>
                <a:gd name="T81" fmla="*/ 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" h="74">
                  <a:moveTo>
                    <a:pt x="51" y="65"/>
                  </a:moveTo>
                  <a:cubicBezTo>
                    <a:pt x="52" y="67"/>
                    <a:pt x="53" y="69"/>
                    <a:pt x="53" y="71"/>
                  </a:cubicBezTo>
                  <a:cubicBezTo>
                    <a:pt x="54" y="71"/>
                    <a:pt x="55" y="70"/>
                    <a:pt x="55" y="70"/>
                  </a:cubicBezTo>
                  <a:cubicBezTo>
                    <a:pt x="54" y="69"/>
                    <a:pt x="52" y="67"/>
                    <a:pt x="51" y="65"/>
                  </a:cubicBezTo>
                  <a:moveTo>
                    <a:pt x="38" y="56"/>
                  </a:moveTo>
                  <a:cubicBezTo>
                    <a:pt x="41" y="64"/>
                    <a:pt x="45" y="71"/>
                    <a:pt x="48" y="73"/>
                  </a:cubicBezTo>
                  <a:cubicBezTo>
                    <a:pt x="49" y="73"/>
                    <a:pt x="51" y="72"/>
                    <a:pt x="52" y="71"/>
                  </a:cubicBezTo>
                  <a:cubicBezTo>
                    <a:pt x="51" y="69"/>
                    <a:pt x="49" y="65"/>
                    <a:pt x="49" y="61"/>
                  </a:cubicBezTo>
                  <a:cubicBezTo>
                    <a:pt x="48" y="60"/>
                    <a:pt x="48" y="59"/>
                    <a:pt x="47" y="58"/>
                  </a:cubicBezTo>
                  <a:cubicBezTo>
                    <a:pt x="47" y="59"/>
                    <a:pt x="46" y="59"/>
                    <a:pt x="45" y="59"/>
                  </a:cubicBezTo>
                  <a:cubicBezTo>
                    <a:pt x="43" y="59"/>
                    <a:pt x="41" y="58"/>
                    <a:pt x="38" y="56"/>
                  </a:cubicBezTo>
                  <a:moveTo>
                    <a:pt x="54" y="46"/>
                  </a:moveTo>
                  <a:cubicBezTo>
                    <a:pt x="55" y="54"/>
                    <a:pt x="58" y="62"/>
                    <a:pt x="60" y="68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7" y="58"/>
                    <a:pt x="57" y="53"/>
                    <a:pt x="56" y="48"/>
                  </a:cubicBezTo>
                  <a:cubicBezTo>
                    <a:pt x="56" y="48"/>
                    <a:pt x="55" y="47"/>
                    <a:pt x="54" y="46"/>
                  </a:cubicBezTo>
                  <a:moveTo>
                    <a:pt x="45" y="45"/>
                  </a:moveTo>
                  <a:cubicBezTo>
                    <a:pt x="45" y="49"/>
                    <a:pt x="46" y="53"/>
                    <a:pt x="48" y="58"/>
                  </a:cubicBezTo>
                  <a:cubicBezTo>
                    <a:pt x="48" y="56"/>
                    <a:pt x="48" y="53"/>
                    <a:pt x="48" y="51"/>
                  </a:cubicBezTo>
                  <a:cubicBezTo>
                    <a:pt x="48" y="49"/>
                    <a:pt x="47" y="47"/>
                    <a:pt x="45" y="45"/>
                  </a:cubicBezTo>
                  <a:moveTo>
                    <a:pt x="52" y="41"/>
                  </a:moveTo>
                  <a:cubicBezTo>
                    <a:pt x="51" y="43"/>
                    <a:pt x="51" y="44"/>
                    <a:pt x="50" y="46"/>
                  </a:cubicBezTo>
                  <a:cubicBezTo>
                    <a:pt x="51" y="50"/>
                    <a:pt x="52" y="52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0" y="54"/>
                    <a:pt x="50" y="53"/>
                    <a:pt x="49" y="52"/>
                  </a:cubicBezTo>
                  <a:cubicBezTo>
                    <a:pt x="49" y="55"/>
                    <a:pt x="49" y="58"/>
                    <a:pt x="50" y="60"/>
                  </a:cubicBezTo>
                  <a:cubicBezTo>
                    <a:pt x="52" y="65"/>
                    <a:pt x="55" y="68"/>
                    <a:pt x="57" y="70"/>
                  </a:cubicBezTo>
                  <a:cubicBezTo>
                    <a:pt x="58" y="70"/>
                    <a:pt x="58" y="69"/>
                    <a:pt x="59" y="69"/>
                  </a:cubicBezTo>
                  <a:cubicBezTo>
                    <a:pt x="57" y="63"/>
                    <a:pt x="54" y="54"/>
                    <a:pt x="54" y="47"/>
                  </a:cubicBezTo>
                  <a:cubicBezTo>
                    <a:pt x="54" y="46"/>
                    <a:pt x="54" y="46"/>
                    <a:pt x="54" y="45"/>
                  </a:cubicBezTo>
                  <a:cubicBezTo>
                    <a:pt x="53" y="44"/>
                    <a:pt x="52" y="43"/>
                    <a:pt x="52" y="41"/>
                  </a:cubicBezTo>
                  <a:moveTo>
                    <a:pt x="40" y="36"/>
                  </a:moveTo>
                  <a:cubicBezTo>
                    <a:pt x="40" y="36"/>
                    <a:pt x="39" y="37"/>
                    <a:pt x="39" y="38"/>
                  </a:cubicBezTo>
                  <a:cubicBezTo>
                    <a:pt x="41" y="42"/>
                    <a:pt x="43" y="47"/>
                    <a:pt x="45" y="51"/>
                  </a:cubicBezTo>
                  <a:cubicBezTo>
                    <a:pt x="45" y="49"/>
                    <a:pt x="45" y="46"/>
                    <a:pt x="45" y="43"/>
                  </a:cubicBezTo>
                  <a:cubicBezTo>
                    <a:pt x="43" y="41"/>
                    <a:pt x="42" y="38"/>
                    <a:pt x="40" y="36"/>
                  </a:cubicBezTo>
                  <a:moveTo>
                    <a:pt x="36" y="31"/>
                  </a:moveTo>
                  <a:cubicBezTo>
                    <a:pt x="35" y="31"/>
                    <a:pt x="36" y="34"/>
                    <a:pt x="38" y="37"/>
                  </a:cubicBezTo>
                  <a:cubicBezTo>
                    <a:pt x="39" y="36"/>
                    <a:pt x="39" y="36"/>
                    <a:pt x="40" y="35"/>
                  </a:cubicBezTo>
                  <a:cubicBezTo>
                    <a:pt x="39" y="34"/>
                    <a:pt x="38" y="33"/>
                    <a:pt x="37" y="32"/>
                  </a:cubicBezTo>
                  <a:cubicBezTo>
                    <a:pt x="36" y="31"/>
                    <a:pt x="36" y="31"/>
                    <a:pt x="36" y="31"/>
                  </a:cubicBezTo>
                  <a:moveTo>
                    <a:pt x="22" y="31"/>
                  </a:moveTo>
                  <a:cubicBezTo>
                    <a:pt x="22" y="32"/>
                    <a:pt x="21" y="33"/>
                    <a:pt x="21" y="34"/>
                  </a:cubicBezTo>
                  <a:cubicBezTo>
                    <a:pt x="23" y="42"/>
                    <a:pt x="26" y="52"/>
                    <a:pt x="30" y="58"/>
                  </a:cubicBezTo>
                  <a:cubicBezTo>
                    <a:pt x="32" y="60"/>
                    <a:pt x="32" y="61"/>
                    <a:pt x="32" y="61"/>
                  </a:cubicBezTo>
                  <a:cubicBezTo>
                    <a:pt x="31" y="61"/>
                    <a:pt x="30" y="60"/>
                    <a:pt x="29" y="59"/>
                  </a:cubicBezTo>
                  <a:cubicBezTo>
                    <a:pt x="34" y="66"/>
                    <a:pt x="42" y="71"/>
                    <a:pt x="46" y="74"/>
                  </a:cubicBezTo>
                  <a:cubicBezTo>
                    <a:pt x="46" y="74"/>
                    <a:pt x="47" y="74"/>
                    <a:pt x="47" y="74"/>
                  </a:cubicBezTo>
                  <a:cubicBezTo>
                    <a:pt x="44" y="71"/>
                    <a:pt x="39" y="64"/>
                    <a:pt x="37" y="55"/>
                  </a:cubicBezTo>
                  <a:cubicBezTo>
                    <a:pt x="35" y="53"/>
                    <a:pt x="32" y="51"/>
                    <a:pt x="31" y="48"/>
                  </a:cubicBezTo>
                  <a:cubicBezTo>
                    <a:pt x="27" y="42"/>
                    <a:pt x="24" y="36"/>
                    <a:pt x="22" y="31"/>
                  </a:cubicBezTo>
                  <a:moveTo>
                    <a:pt x="46" y="28"/>
                  </a:move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30"/>
                    <a:pt x="45" y="30"/>
                  </a:cubicBezTo>
                  <a:cubicBezTo>
                    <a:pt x="47" y="35"/>
                    <a:pt x="49" y="40"/>
                    <a:pt x="50" y="44"/>
                  </a:cubicBezTo>
                  <a:cubicBezTo>
                    <a:pt x="50" y="43"/>
                    <a:pt x="51" y="42"/>
                    <a:pt x="51" y="41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6"/>
                    <a:pt x="48" y="32"/>
                    <a:pt x="46" y="28"/>
                  </a:cubicBezTo>
                  <a:moveTo>
                    <a:pt x="20" y="25"/>
                  </a:moveTo>
                  <a:cubicBezTo>
                    <a:pt x="20" y="25"/>
                    <a:pt x="20" y="28"/>
                    <a:pt x="21" y="31"/>
                  </a:cubicBezTo>
                  <a:cubicBezTo>
                    <a:pt x="21" y="30"/>
                    <a:pt x="21" y="30"/>
                    <a:pt x="21" y="29"/>
                  </a:cubicBezTo>
                  <a:cubicBezTo>
                    <a:pt x="20" y="27"/>
                    <a:pt x="20" y="25"/>
                    <a:pt x="20" y="25"/>
                  </a:cubicBezTo>
                  <a:moveTo>
                    <a:pt x="0" y="25"/>
                  </a:moveTo>
                  <a:cubicBezTo>
                    <a:pt x="6" y="42"/>
                    <a:pt x="22" y="65"/>
                    <a:pt x="42" y="73"/>
                  </a:cubicBezTo>
                  <a:cubicBezTo>
                    <a:pt x="37" y="70"/>
                    <a:pt x="31" y="64"/>
                    <a:pt x="26" y="57"/>
                  </a:cubicBezTo>
                  <a:cubicBezTo>
                    <a:pt x="22" y="54"/>
                    <a:pt x="17" y="49"/>
                    <a:pt x="14" y="45"/>
                  </a:cubicBezTo>
                  <a:cubicBezTo>
                    <a:pt x="5" y="32"/>
                    <a:pt x="4" y="32"/>
                    <a:pt x="0" y="25"/>
                  </a:cubicBezTo>
                  <a:moveTo>
                    <a:pt x="41" y="19"/>
                  </a:moveTo>
                  <a:cubicBezTo>
                    <a:pt x="41" y="19"/>
                    <a:pt x="42" y="23"/>
                    <a:pt x="44" y="28"/>
                  </a:cubicBezTo>
                  <a:cubicBezTo>
                    <a:pt x="44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6" y="27"/>
                    <a:pt x="46" y="27"/>
                  </a:cubicBezTo>
                  <a:cubicBezTo>
                    <a:pt x="43" y="22"/>
                    <a:pt x="41" y="19"/>
                    <a:pt x="41" y="19"/>
                  </a:cubicBezTo>
                  <a:moveTo>
                    <a:pt x="48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50" y="4"/>
                    <a:pt x="56" y="15"/>
                    <a:pt x="59" y="27"/>
                  </a:cubicBezTo>
                  <a:cubicBezTo>
                    <a:pt x="60" y="25"/>
                    <a:pt x="61" y="23"/>
                    <a:pt x="61" y="21"/>
                  </a:cubicBezTo>
                  <a:cubicBezTo>
                    <a:pt x="60" y="17"/>
                    <a:pt x="58" y="13"/>
                    <a:pt x="55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8"/>
                    <a:pt x="54" y="7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3" y="5"/>
                    <a:pt x="49" y="0"/>
                    <a:pt x="48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2" name="Freeform 530">
              <a:extLst>
                <a:ext uri="{FF2B5EF4-FFF2-40B4-BE49-F238E27FC236}">
                  <a16:creationId xmlns:a16="http://schemas.microsoft.com/office/drawing/2014/main" id="{C3B64268-B1E8-4EB7-8C92-858BA3059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846" y="3934373"/>
              <a:ext cx="299329" cy="376456"/>
            </a:xfrm>
            <a:custGeom>
              <a:avLst/>
              <a:gdLst>
                <a:gd name="T0" fmla="*/ 7 w 71"/>
                <a:gd name="T1" fmla="*/ 89 h 89"/>
                <a:gd name="T2" fmla="*/ 5 w 71"/>
                <a:gd name="T3" fmla="*/ 79 h 89"/>
                <a:gd name="T4" fmla="*/ 12 w 71"/>
                <a:gd name="T5" fmla="*/ 28 h 89"/>
                <a:gd name="T6" fmla="*/ 12 w 71"/>
                <a:gd name="T7" fmla="*/ 28 h 89"/>
                <a:gd name="T8" fmla="*/ 14 w 71"/>
                <a:gd name="T9" fmla="*/ 25 h 89"/>
                <a:gd name="T10" fmla="*/ 22 w 71"/>
                <a:gd name="T11" fmla="*/ 15 h 89"/>
                <a:gd name="T12" fmla="*/ 40 w 71"/>
                <a:gd name="T13" fmla="*/ 3 h 89"/>
                <a:gd name="T14" fmla="*/ 41 w 71"/>
                <a:gd name="T15" fmla="*/ 3 h 89"/>
                <a:gd name="T16" fmla="*/ 43 w 71"/>
                <a:gd name="T17" fmla="*/ 3 h 89"/>
                <a:gd name="T18" fmla="*/ 44 w 71"/>
                <a:gd name="T19" fmla="*/ 2 h 89"/>
                <a:gd name="T20" fmla="*/ 55 w 71"/>
                <a:gd name="T21" fmla="*/ 3 h 89"/>
                <a:gd name="T22" fmla="*/ 56 w 71"/>
                <a:gd name="T23" fmla="*/ 5 h 89"/>
                <a:gd name="T24" fmla="*/ 65 w 71"/>
                <a:gd name="T25" fmla="*/ 10 h 89"/>
                <a:gd name="T26" fmla="*/ 65 w 71"/>
                <a:gd name="T27" fmla="*/ 10 h 89"/>
                <a:gd name="T28" fmla="*/ 67 w 71"/>
                <a:gd name="T29" fmla="*/ 15 h 89"/>
                <a:gd name="T30" fmla="*/ 69 w 71"/>
                <a:gd name="T31" fmla="*/ 23 h 89"/>
                <a:gd name="T32" fmla="*/ 67 w 71"/>
                <a:gd name="T33" fmla="*/ 53 h 89"/>
                <a:gd name="T34" fmla="*/ 67 w 71"/>
                <a:gd name="T35" fmla="*/ 53 h 89"/>
                <a:gd name="T36" fmla="*/ 57 w 71"/>
                <a:gd name="T37" fmla="*/ 68 h 89"/>
                <a:gd name="T38" fmla="*/ 25 w 71"/>
                <a:gd name="T39" fmla="*/ 85 h 89"/>
                <a:gd name="T40" fmla="*/ 7 w 71"/>
                <a:gd name="T41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89">
                  <a:moveTo>
                    <a:pt x="7" y="89"/>
                  </a:moveTo>
                  <a:cubicBezTo>
                    <a:pt x="5" y="79"/>
                    <a:pt x="5" y="79"/>
                    <a:pt x="5" y="79"/>
                  </a:cubicBezTo>
                  <a:cubicBezTo>
                    <a:pt x="0" y="62"/>
                    <a:pt x="2" y="43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3" y="26"/>
                    <a:pt x="14" y="25"/>
                  </a:cubicBezTo>
                  <a:cubicBezTo>
                    <a:pt x="16" y="21"/>
                    <a:pt x="19" y="18"/>
                    <a:pt x="22" y="15"/>
                  </a:cubicBezTo>
                  <a:cubicBezTo>
                    <a:pt x="29" y="10"/>
                    <a:pt x="35" y="6"/>
                    <a:pt x="40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3"/>
                    <a:pt x="42" y="3"/>
                    <a:pt x="43" y="3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51" y="0"/>
                    <a:pt x="55" y="0"/>
                    <a:pt x="55" y="3"/>
                  </a:cubicBezTo>
                  <a:cubicBezTo>
                    <a:pt x="55" y="4"/>
                    <a:pt x="56" y="5"/>
                    <a:pt x="56" y="5"/>
                  </a:cubicBezTo>
                  <a:cubicBezTo>
                    <a:pt x="57" y="9"/>
                    <a:pt x="62" y="6"/>
                    <a:pt x="65" y="10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6" y="12"/>
                    <a:pt x="67" y="14"/>
                    <a:pt x="67" y="15"/>
                  </a:cubicBezTo>
                  <a:cubicBezTo>
                    <a:pt x="68" y="18"/>
                    <a:pt x="69" y="21"/>
                    <a:pt x="69" y="23"/>
                  </a:cubicBezTo>
                  <a:cubicBezTo>
                    <a:pt x="71" y="35"/>
                    <a:pt x="70" y="45"/>
                    <a:pt x="67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4" y="59"/>
                    <a:pt x="61" y="64"/>
                    <a:pt x="57" y="68"/>
                  </a:cubicBezTo>
                  <a:cubicBezTo>
                    <a:pt x="49" y="77"/>
                    <a:pt x="37" y="83"/>
                    <a:pt x="25" y="85"/>
                  </a:cubicBezTo>
                  <a:cubicBezTo>
                    <a:pt x="7" y="89"/>
                    <a:pt x="7" y="89"/>
                    <a:pt x="7" y="8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3" name="Freeform 531">
              <a:extLst>
                <a:ext uri="{FF2B5EF4-FFF2-40B4-BE49-F238E27FC236}">
                  <a16:creationId xmlns:a16="http://schemas.microsoft.com/office/drawing/2014/main" id="{640F5E01-9D59-4933-A5DD-500C81B319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53028" y="4028027"/>
              <a:ext cx="271783" cy="260765"/>
            </a:xfrm>
            <a:custGeom>
              <a:avLst/>
              <a:gdLst>
                <a:gd name="T0" fmla="*/ 23 w 65"/>
                <a:gd name="T1" fmla="*/ 50 h 62"/>
                <a:gd name="T2" fmla="*/ 21 w 65"/>
                <a:gd name="T3" fmla="*/ 60 h 62"/>
                <a:gd name="T4" fmla="*/ 21 w 65"/>
                <a:gd name="T5" fmla="*/ 58 h 62"/>
                <a:gd name="T6" fmla="*/ 27 w 65"/>
                <a:gd name="T7" fmla="*/ 48 h 62"/>
                <a:gd name="T8" fmla="*/ 8 w 65"/>
                <a:gd name="T9" fmla="*/ 48 h 62"/>
                <a:gd name="T10" fmla="*/ 14 w 65"/>
                <a:gd name="T11" fmla="*/ 61 h 62"/>
                <a:gd name="T12" fmla="*/ 15 w 65"/>
                <a:gd name="T13" fmla="*/ 49 h 62"/>
                <a:gd name="T14" fmla="*/ 15 w 65"/>
                <a:gd name="T15" fmla="*/ 41 h 62"/>
                <a:gd name="T16" fmla="*/ 1 w 65"/>
                <a:gd name="T17" fmla="*/ 35 h 62"/>
                <a:gd name="T18" fmla="*/ 3 w 65"/>
                <a:gd name="T19" fmla="*/ 57 h 62"/>
                <a:gd name="T20" fmla="*/ 4 w 65"/>
                <a:gd name="T21" fmla="*/ 62 h 62"/>
                <a:gd name="T22" fmla="*/ 8 w 65"/>
                <a:gd name="T23" fmla="*/ 55 h 62"/>
                <a:gd name="T24" fmla="*/ 7 w 65"/>
                <a:gd name="T25" fmla="*/ 50 h 62"/>
                <a:gd name="T26" fmla="*/ 4 w 65"/>
                <a:gd name="T27" fmla="*/ 40 h 62"/>
                <a:gd name="T28" fmla="*/ 27 w 65"/>
                <a:gd name="T29" fmla="*/ 34 h 62"/>
                <a:gd name="T30" fmla="*/ 16 w 65"/>
                <a:gd name="T31" fmla="*/ 58 h 62"/>
                <a:gd name="T32" fmla="*/ 20 w 65"/>
                <a:gd name="T33" fmla="*/ 52 h 62"/>
                <a:gd name="T34" fmla="*/ 28 w 65"/>
                <a:gd name="T35" fmla="*/ 36 h 62"/>
                <a:gd name="T36" fmla="*/ 29 w 65"/>
                <a:gd name="T37" fmla="*/ 32 h 62"/>
                <a:gd name="T38" fmla="*/ 28 w 65"/>
                <a:gd name="T39" fmla="*/ 34 h 62"/>
                <a:gd name="T40" fmla="*/ 64 w 65"/>
                <a:gd name="T41" fmla="*/ 28 h 62"/>
                <a:gd name="T42" fmla="*/ 36 w 65"/>
                <a:gd name="T43" fmla="*/ 58 h 62"/>
                <a:gd name="T44" fmla="*/ 55 w 65"/>
                <a:gd name="T45" fmla="*/ 46 h 62"/>
                <a:gd name="T46" fmla="*/ 65 w 65"/>
                <a:gd name="T47" fmla="*/ 31 h 62"/>
                <a:gd name="T48" fmla="*/ 18 w 65"/>
                <a:gd name="T49" fmla="*/ 25 h 62"/>
                <a:gd name="T50" fmla="*/ 15 w 65"/>
                <a:gd name="T51" fmla="*/ 39 h 62"/>
                <a:gd name="T52" fmla="*/ 51 w 65"/>
                <a:gd name="T53" fmla="*/ 24 h 62"/>
                <a:gd name="T54" fmla="*/ 24 w 65"/>
                <a:gd name="T55" fmla="*/ 56 h 62"/>
                <a:gd name="T56" fmla="*/ 33 w 65"/>
                <a:gd name="T57" fmla="*/ 23 h 62"/>
                <a:gd name="T58" fmla="*/ 29 w 65"/>
                <a:gd name="T59" fmla="*/ 34 h 62"/>
                <a:gd name="T60" fmla="*/ 15 w 65"/>
                <a:gd name="T61" fmla="*/ 0 h 62"/>
                <a:gd name="T62" fmla="*/ 10 w 65"/>
                <a:gd name="T63" fmla="*/ 6 h 62"/>
                <a:gd name="T64" fmla="*/ 5 w 65"/>
                <a:gd name="T65" fmla="*/ 14 h 62"/>
                <a:gd name="T66" fmla="*/ 1 w 65"/>
                <a:gd name="T67" fmla="*/ 34 h 62"/>
                <a:gd name="T68" fmla="*/ 6 w 65"/>
                <a:gd name="T69" fmla="*/ 26 h 62"/>
                <a:gd name="T70" fmla="*/ 6 w 65"/>
                <a:gd name="T71" fmla="*/ 23 h 62"/>
                <a:gd name="T72" fmla="*/ 16 w 65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5" h="62">
                  <a:moveTo>
                    <a:pt x="27" y="48"/>
                  </a:moveTo>
                  <a:cubicBezTo>
                    <a:pt x="25" y="49"/>
                    <a:pt x="24" y="50"/>
                    <a:pt x="23" y="50"/>
                  </a:cubicBezTo>
                  <a:cubicBezTo>
                    <a:pt x="21" y="54"/>
                    <a:pt x="18" y="58"/>
                    <a:pt x="16" y="60"/>
                  </a:cubicBezTo>
                  <a:cubicBezTo>
                    <a:pt x="18" y="60"/>
                    <a:pt x="19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59"/>
                    <a:pt x="21" y="59"/>
                    <a:pt x="21" y="58"/>
                  </a:cubicBezTo>
                  <a:cubicBezTo>
                    <a:pt x="22" y="58"/>
                    <a:pt x="22" y="57"/>
                    <a:pt x="23" y="57"/>
                  </a:cubicBezTo>
                  <a:cubicBezTo>
                    <a:pt x="24" y="54"/>
                    <a:pt x="26" y="51"/>
                    <a:pt x="27" y="48"/>
                  </a:cubicBezTo>
                  <a:moveTo>
                    <a:pt x="13" y="37"/>
                  </a:moveTo>
                  <a:cubicBezTo>
                    <a:pt x="12" y="41"/>
                    <a:pt x="10" y="45"/>
                    <a:pt x="8" y="48"/>
                  </a:cubicBezTo>
                  <a:cubicBezTo>
                    <a:pt x="10" y="53"/>
                    <a:pt x="10" y="57"/>
                    <a:pt x="10" y="61"/>
                  </a:cubicBezTo>
                  <a:cubicBezTo>
                    <a:pt x="11" y="61"/>
                    <a:pt x="12" y="61"/>
                    <a:pt x="14" y="61"/>
                  </a:cubicBezTo>
                  <a:cubicBezTo>
                    <a:pt x="15" y="58"/>
                    <a:pt x="15" y="54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4" y="50"/>
                    <a:pt x="14" y="46"/>
                    <a:pt x="15" y="41"/>
                  </a:cubicBezTo>
                  <a:cubicBezTo>
                    <a:pt x="14" y="40"/>
                    <a:pt x="14" y="38"/>
                    <a:pt x="13" y="37"/>
                  </a:cubicBezTo>
                  <a:moveTo>
                    <a:pt x="1" y="35"/>
                  </a:moveTo>
                  <a:cubicBezTo>
                    <a:pt x="0" y="37"/>
                    <a:pt x="0" y="38"/>
                    <a:pt x="0" y="39"/>
                  </a:cubicBezTo>
                  <a:cubicBezTo>
                    <a:pt x="0" y="45"/>
                    <a:pt x="1" y="51"/>
                    <a:pt x="3" y="57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1"/>
                    <a:pt x="4" y="62"/>
                    <a:pt x="4" y="62"/>
                  </a:cubicBezTo>
                  <a:cubicBezTo>
                    <a:pt x="5" y="62"/>
                    <a:pt x="7" y="61"/>
                    <a:pt x="8" y="61"/>
                  </a:cubicBezTo>
                  <a:cubicBezTo>
                    <a:pt x="8" y="59"/>
                    <a:pt x="8" y="57"/>
                    <a:pt x="8" y="55"/>
                  </a:cubicBezTo>
                  <a:cubicBezTo>
                    <a:pt x="8" y="53"/>
                    <a:pt x="8" y="51"/>
                    <a:pt x="8" y="49"/>
                  </a:cubicBezTo>
                  <a:cubicBezTo>
                    <a:pt x="7" y="49"/>
                    <a:pt x="7" y="49"/>
                    <a:pt x="7" y="50"/>
                  </a:cubicBezTo>
                  <a:cubicBezTo>
                    <a:pt x="7" y="50"/>
                    <a:pt x="6" y="50"/>
                    <a:pt x="6" y="50"/>
                  </a:cubicBezTo>
                  <a:cubicBezTo>
                    <a:pt x="5" y="50"/>
                    <a:pt x="4" y="46"/>
                    <a:pt x="4" y="40"/>
                  </a:cubicBezTo>
                  <a:cubicBezTo>
                    <a:pt x="3" y="38"/>
                    <a:pt x="2" y="36"/>
                    <a:pt x="1" y="35"/>
                  </a:cubicBezTo>
                  <a:moveTo>
                    <a:pt x="27" y="34"/>
                  </a:moveTo>
                  <a:cubicBezTo>
                    <a:pt x="24" y="40"/>
                    <a:pt x="21" y="45"/>
                    <a:pt x="17" y="48"/>
                  </a:cubicBezTo>
                  <a:cubicBezTo>
                    <a:pt x="17" y="52"/>
                    <a:pt x="17" y="55"/>
                    <a:pt x="16" y="58"/>
                  </a:cubicBezTo>
                  <a:cubicBezTo>
                    <a:pt x="18" y="56"/>
                    <a:pt x="19" y="54"/>
                    <a:pt x="21" y="51"/>
                  </a:cubicBezTo>
                  <a:cubicBezTo>
                    <a:pt x="21" y="51"/>
                    <a:pt x="20" y="51"/>
                    <a:pt x="20" y="52"/>
                  </a:cubicBezTo>
                  <a:cubicBezTo>
                    <a:pt x="22" y="48"/>
                    <a:pt x="25" y="44"/>
                    <a:pt x="26" y="40"/>
                  </a:cubicBezTo>
                  <a:cubicBezTo>
                    <a:pt x="27" y="39"/>
                    <a:pt x="27" y="38"/>
                    <a:pt x="28" y="36"/>
                  </a:cubicBezTo>
                  <a:cubicBezTo>
                    <a:pt x="28" y="36"/>
                    <a:pt x="28" y="35"/>
                    <a:pt x="27" y="34"/>
                  </a:cubicBezTo>
                  <a:moveTo>
                    <a:pt x="29" y="32"/>
                  </a:moveTo>
                  <a:cubicBezTo>
                    <a:pt x="28" y="32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3"/>
                    <a:pt x="29" y="32"/>
                  </a:cubicBezTo>
                  <a:moveTo>
                    <a:pt x="64" y="28"/>
                  </a:moveTo>
                  <a:cubicBezTo>
                    <a:pt x="64" y="28"/>
                    <a:pt x="64" y="28"/>
                    <a:pt x="64" y="28"/>
                  </a:cubicBezTo>
                  <a:cubicBezTo>
                    <a:pt x="64" y="28"/>
                    <a:pt x="55" y="46"/>
                    <a:pt x="36" y="58"/>
                  </a:cubicBezTo>
                  <a:cubicBezTo>
                    <a:pt x="38" y="57"/>
                    <a:pt x="41" y="56"/>
                    <a:pt x="43" y="56"/>
                  </a:cubicBezTo>
                  <a:cubicBezTo>
                    <a:pt x="47" y="53"/>
                    <a:pt x="51" y="50"/>
                    <a:pt x="55" y="46"/>
                  </a:cubicBezTo>
                  <a:cubicBezTo>
                    <a:pt x="59" y="42"/>
                    <a:pt x="62" y="37"/>
                    <a:pt x="65" y="31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5" y="29"/>
                    <a:pt x="65" y="28"/>
                    <a:pt x="64" y="28"/>
                  </a:cubicBezTo>
                  <a:moveTo>
                    <a:pt x="18" y="25"/>
                  </a:moveTo>
                  <a:cubicBezTo>
                    <a:pt x="18" y="25"/>
                    <a:pt x="16" y="30"/>
                    <a:pt x="14" y="36"/>
                  </a:cubicBezTo>
                  <a:cubicBezTo>
                    <a:pt x="14" y="37"/>
                    <a:pt x="15" y="38"/>
                    <a:pt x="15" y="39"/>
                  </a:cubicBezTo>
                  <a:cubicBezTo>
                    <a:pt x="16" y="32"/>
                    <a:pt x="18" y="25"/>
                    <a:pt x="18" y="25"/>
                  </a:cubicBezTo>
                  <a:moveTo>
                    <a:pt x="51" y="24"/>
                  </a:moveTo>
                  <a:cubicBezTo>
                    <a:pt x="51" y="24"/>
                    <a:pt x="39" y="39"/>
                    <a:pt x="28" y="47"/>
                  </a:cubicBezTo>
                  <a:cubicBezTo>
                    <a:pt x="27" y="50"/>
                    <a:pt x="26" y="53"/>
                    <a:pt x="24" y="56"/>
                  </a:cubicBezTo>
                  <a:cubicBezTo>
                    <a:pt x="43" y="42"/>
                    <a:pt x="51" y="24"/>
                    <a:pt x="51" y="24"/>
                  </a:cubicBezTo>
                  <a:moveTo>
                    <a:pt x="33" y="23"/>
                  </a:moveTo>
                  <a:cubicBezTo>
                    <a:pt x="33" y="23"/>
                    <a:pt x="32" y="25"/>
                    <a:pt x="30" y="30"/>
                  </a:cubicBezTo>
                  <a:cubicBezTo>
                    <a:pt x="30" y="31"/>
                    <a:pt x="30" y="33"/>
                    <a:pt x="29" y="34"/>
                  </a:cubicBezTo>
                  <a:cubicBezTo>
                    <a:pt x="32" y="28"/>
                    <a:pt x="33" y="23"/>
                    <a:pt x="33" y="23"/>
                  </a:cubicBezTo>
                  <a:moveTo>
                    <a:pt x="15" y="0"/>
                  </a:moveTo>
                  <a:cubicBezTo>
                    <a:pt x="14" y="0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9"/>
                    <a:pt x="7" y="12"/>
                    <a:pt x="5" y="14"/>
                  </a:cubicBezTo>
                  <a:cubicBezTo>
                    <a:pt x="5" y="16"/>
                    <a:pt x="4" y="18"/>
                    <a:pt x="3" y="20"/>
                  </a:cubicBezTo>
                  <a:cubicBezTo>
                    <a:pt x="2" y="24"/>
                    <a:pt x="1" y="29"/>
                    <a:pt x="1" y="34"/>
                  </a:cubicBezTo>
                  <a:cubicBezTo>
                    <a:pt x="2" y="36"/>
                    <a:pt x="3" y="37"/>
                    <a:pt x="4" y="39"/>
                  </a:cubicBezTo>
                  <a:cubicBezTo>
                    <a:pt x="4" y="35"/>
                    <a:pt x="5" y="31"/>
                    <a:pt x="6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5"/>
                    <a:pt x="5" y="23"/>
                    <a:pt x="6" y="23"/>
                  </a:cubicBezTo>
                  <a:cubicBezTo>
                    <a:pt x="6" y="23"/>
                    <a:pt x="6" y="23"/>
                    <a:pt x="6" y="24"/>
                  </a:cubicBezTo>
                  <a:cubicBezTo>
                    <a:pt x="8" y="16"/>
                    <a:pt x="11" y="8"/>
                    <a:pt x="16" y="1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4" name="Freeform 532">
              <a:extLst>
                <a:ext uri="{FF2B5EF4-FFF2-40B4-BE49-F238E27FC236}">
                  <a16:creationId xmlns:a16="http://schemas.microsoft.com/office/drawing/2014/main" id="{59914C62-8F7F-4651-900F-EAAE236B9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55" y="4145555"/>
              <a:ext cx="71618" cy="187310"/>
            </a:xfrm>
            <a:custGeom>
              <a:avLst/>
              <a:gdLst>
                <a:gd name="T0" fmla="*/ 12 w 17"/>
                <a:gd name="T1" fmla="*/ 4 h 44"/>
                <a:gd name="T2" fmla="*/ 9 w 17"/>
                <a:gd name="T3" fmla="*/ 26 h 44"/>
                <a:gd name="T4" fmla="*/ 17 w 17"/>
                <a:gd name="T5" fmla="*/ 44 h 44"/>
                <a:gd name="T6" fmla="*/ 15 w 17"/>
                <a:gd name="T7" fmla="*/ 43 h 44"/>
                <a:gd name="T8" fmla="*/ 11 w 17"/>
                <a:gd name="T9" fmla="*/ 4 h 44"/>
                <a:gd name="T10" fmla="*/ 11 w 17"/>
                <a:gd name="T11" fmla="*/ 4 h 44"/>
                <a:gd name="T12" fmla="*/ 12 w 17"/>
                <a:gd name="T13" fmla="*/ 1 h 44"/>
                <a:gd name="T14" fmla="*/ 13 w 17"/>
                <a:gd name="T15" fmla="*/ 3 h 44"/>
                <a:gd name="T16" fmla="*/ 12 w 17"/>
                <a:gd name="T17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44">
                  <a:moveTo>
                    <a:pt x="12" y="4"/>
                  </a:moveTo>
                  <a:cubicBezTo>
                    <a:pt x="10" y="8"/>
                    <a:pt x="7" y="16"/>
                    <a:pt x="9" y="26"/>
                  </a:cubicBezTo>
                  <a:cubicBezTo>
                    <a:pt x="12" y="38"/>
                    <a:pt x="17" y="44"/>
                    <a:pt x="17" y="44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0" y="25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2"/>
                    <a:pt x="12" y="1"/>
                  </a:cubicBezTo>
                  <a:cubicBezTo>
                    <a:pt x="12" y="0"/>
                    <a:pt x="14" y="1"/>
                    <a:pt x="13" y="3"/>
                  </a:cubicBezTo>
                  <a:cubicBezTo>
                    <a:pt x="13" y="4"/>
                    <a:pt x="12" y="4"/>
                    <a:pt x="12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5" name="Freeform 533">
              <a:extLst>
                <a:ext uri="{FF2B5EF4-FFF2-40B4-BE49-F238E27FC236}">
                  <a16:creationId xmlns:a16="http://schemas.microsoft.com/office/drawing/2014/main" id="{3C01AACC-5453-4DC3-A845-C1DC60BC9B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7318" y="4119846"/>
              <a:ext cx="55091" cy="194655"/>
            </a:xfrm>
            <a:custGeom>
              <a:avLst/>
              <a:gdLst>
                <a:gd name="T0" fmla="*/ 11 w 13"/>
                <a:gd name="T1" fmla="*/ 44 h 46"/>
                <a:gd name="T2" fmla="*/ 13 w 13"/>
                <a:gd name="T3" fmla="*/ 46 h 46"/>
                <a:gd name="T4" fmla="*/ 5 w 13"/>
                <a:gd name="T5" fmla="*/ 4 h 46"/>
                <a:gd name="T6" fmla="*/ 6 w 13"/>
                <a:gd name="T7" fmla="*/ 2 h 46"/>
                <a:gd name="T8" fmla="*/ 5 w 13"/>
                <a:gd name="T9" fmla="*/ 4 h 46"/>
                <a:gd name="T10" fmla="*/ 5 w 13"/>
                <a:gd name="T11" fmla="*/ 4 h 46"/>
                <a:gd name="T12" fmla="*/ 4 w 13"/>
                <a:gd name="T13" fmla="*/ 18 h 46"/>
                <a:gd name="T14" fmla="*/ 11 w 13"/>
                <a:gd name="T15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46">
                  <a:moveTo>
                    <a:pt x="11" y="44"/>
                  </a:moveTo>
                  <a:cubicBezTo>
                    <a:pt x="13" y="46"/>
                    <a:pt x="13" y="46"/>
                    <a:pt x="13" y="46"/>
                  </a:cubicBezTo>
                  <a:cubicBezTo>
                    <a:pt x="13" y="46"/>
                    <a:pt x="0" y="23"/>
                    <a:pt x="5" y="4"/>
                  </a:cubicBezTo>
                  <a:cubicBezTo>
                    <a:pt x="5" y="4"/>
                    <a:pt x="7" y="3"/>
                    <a:pt x="6" y="2"/>
                  </a:cubicBezTo>
                  <a:cubicBezTo>
                    <a:pt x="6" y="0"/>
                    <a:pt x="4" y="2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7"/>
                    <a:pt x="3" y="12"/>
                    <a:pt x="4" y="18"/>
                  </a:cubicBezTo>
                  <a:cubicBezTo>
                    <a:pt x="4" y="27"/>
                    <a:pt x="9" y="41"/>
                    <a:pt x="11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6" name="Freeform 534">
              <a:extLst>
                <a:ext uri="{FF2B5EF4-FFF2-40B4-BE49-F238E27FC236}">
                  <a16:creationId xmlns:a16="http://schemas.microsoft.com/office/drawing/2014/main" id="{0CBB052B-A642-42F5-8634-CE9E38DA5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6900" y="4022518"/>
              <a:ext cx="172619" cy="301165"/>
            </a:xfrm>
            <a:custGeom>
              <a:avLst/>
              <a:gdLst>
                <a:gd name="T0" fmla="*/ 16 w 41"/>
                <a:gd name="T1" fmla="*/ 3 h 71"/>
                <a:gd name="T2" fmla="*/ 14 w 41"/>
                <a:gd name="T3" fmla="*/ 0 h 71"/>
                <a:gd name="T4" fmla="*/ 13 w 41"/>
                <a:gd name="T5" fmla="*/ 3 h 71"/>
                <a:gd name="T6" fmla="*/ 16 w 41"/>
                <a:gd name="T7" fmla="*/ 5 h 71"/>
                <a:gd name="T8" fmla="*/ 0 w 41"/>
                <a:gd name="T9" fmla="*/ 70 h 71"/>
                <a:gd name="T10" fmla="*/ 1 w 41"/>
                <a:gd name="T11" fmla="*/ 71 h 71"/>
                <a:gd name="T12" fmla="*/ 16 w 41"/>
                <a:gd name="T13" fmla="*/ 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1">
                  <a:moveTo>
                    <a:pt x="16" y="3"/>
                  </a:moveTo>
                  <a:cubicBezTo>
                    <a:pt x="16" y="2"/>
                    <a:pt x="16" y="1"/>
                    <a:pt x="14" y="0"/>
                  </a:cubicBezTo>
                  <a:cubicBezTo>
                    <a:pt x="13" y="0"/>
                    <a:pt x="12" y="2"/>
                    <a:pt x="13" y="3"/>
                  </a:cubicBezTo>
                  <a:cubicBezTo>
                    <a:pt x="13" y="4"/>
                    <a:pt x="14" y="6"/>
                    <a:pt x="16" y="5"/>
                  </a:cubicBezTo>
                  <a:cubicBezTo>
                    <a:pt x="39" y="38"/>
                    <a:pt x="0" y="69"/>
                    <a:pt x="0" y="70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2" y="71"/>
                    <a:pt x="41" y="36"/>
                    <a:pt x="1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7" name="Freeform 535">
              <a:extLst>
                <a:ext uri="{FF2B5EF4-FFF2-40B4-BE49-F238E27FC236}">
                  <a16:creationId xmlns:a16="http://schemas.microsoft.com/office/drawing/2014/main" id="{6C8D3AF5-B7B8-4895-BD96-80798916B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7754" y="4119846"/>
              <a:ext cx="113855" cy="207510"/>
            </a:xfrm>
            <a:custGeom>
              <a:avLst/>
              <a:gdLst>
                <a:gd name="T0" fmla="*/ 17 w 27"/>
                <a:gd name="T1" fmla="*/ 3 h 49"/>
                <a:gd name="T2" fmla="*/ 18 w 27"/>
                <a:gd name="T3" fmla="*/ 1 h 49"/>
                <a:gd name="T4" fmla="*/ 17 w 27"/>
                <a:gd name="T5" fmla="*/ 4 h 49"/>
                <a:gd name="T6" fmla="*/ 27 w 27"/>
                <a:gd name="T7" fmla="*/ 48 h 49"/>
                <a:gd name="T8" fmla="*/ 26 w 27"/>
                <a:gd name="T9" fmla="*/ 49 h 49"/>
                <a:gd name="T10" fmla="*/ 17 w 27"/>
                <a:gd name="T11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9">
                  <a:moveTo>
                    <a:pt x="17" y="3"/>
                  </a:moveTo>
                  <a:cubicBezTo>
                    <a:pt x="17" y="2"/>
                    <a:pt x="17" y="1"/>
                    <a:pt x="18" y="1"/>
                  </a:cubicBezTo>
                  <a:cubicBezTo>
                    <a:pt x="20" y="0"/>
                    <a:pt x="19" y="5"/>
                    <a:pt x="17" y="4"/>
                  </a:cubicBezTo>
                  <a:cubicBezTo>
                    <a:pt x="1" y="26"/>
                    <a:pt x="26" y="48"/>
                    <a:pt x="27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5" y="49"/>
                    <a:pt x="0" y="25"/>
                    <a:pt x="17" y="3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8" name="Freeform 536">
              <a:extLst>
                <a:ext uri="{FF2B5EF4-FFF2-40B4-BE49-F238E27FC236}">
                  <a16:creationId xmlns:a16="http://schemas.microsoft.com/office/drawing/2014/main" id="{28191E4D-72F3-428D-8068-728586A79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9137" y="4103319"/>
              <a:ext cx="101000" cy="207510"/>
            </a:xfrm>
            <a:custGeom>
              <a:avLst/>
              <a:gdLst>
                <a:gd name="T0" fmla="*/ 5 w 24"/>
                <a:gd name="T1" fmla="*/ 2 h 49"/>
                <a:gd name="T2" fmla="*/ 3 w 24"/>
                <a:gd name="T3" fmla="*/ 1 h 49"/>
                <a:gd name="T4" fmla="*/ 2 w 24"/>
                <a:gd name="T5" fmla="*/ 2 h 49"/>
                <a:gd name="T6" fmla="*/ 5 w 24"/>
                <a:gd name="T7" fmla="*/ 4 h 49"/>
                <a:gd name="T8" fmla="*/ 0 w 24"/>
                <a:gd name="T9" fmla="*/ 48 h 49"/>
                <a:gd name="T10" fmla="*/ 1 w 24"/>
                <a:gd name="T11" fmla="*/ 49 h 49"/>
                <a:gd name="T12" fmla="*/ 5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5" y="2"/>
                  </a:moveTo>
                  <a:cubicBezTo>
                    <a:pt x="5" y="2"/>
                    <a:pt x="4" y="1"/>
                    <a:pt x="3" y="1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3" y="3"/>
                    <a:pt x="4" y="4"/>
                    <a:pt x="5" y="4"/>
                  </a:cubicBezTo>
                  <a:cubicBezTo>
                    <a:pt x="23" y="24"/>
                    <a:pt x="0" y="48"/>
                    <a:pt x="0" y="48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49"/>
                    <a:pt x="24" y="22"/>
                    <a:pt x="5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9" name="Freeform 537">
              <a:extLst>
                <a:ext uri="{FF2B5EF4-FFF2-40B4-BE49-F238E27FC236}">
                  <a16:creationId xmlns:a16="http://schemas.microsoft.com/office/drawing/2014/main" id="{8A288AA1-4711-40C8-AAE3-481A7B3F6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4699" y="4086791"/>
              <a:ext cx="172619" cy="240564"/>
            </a:xfrm>
            <a:custGeom>
              <a:avLst/>
              <a:gdLst>
                <a:gd name="T0" fmla="*/ 14 w 41"/>
                <a:gd name="T1" fmla="*/ 3 h 57"/>
                <a:gd name="T2" fmla="*/ 15 w 41"/>
                <a:gd name="T3" fmla="*/ 0 h 57"/>
                <a:gd name="T4" fmla="*/ 17 w 41"/>
                <a:gd name="T5" fmla="*/ 2 h 57"/>
                <a:gd name="T6" fmla="*/ 15 w 41"/>
                <a:gd name="T7" fmla="*/ 5 h 57"/>
                <a:gd name="T8" fmla="*/ 41 w 41"/>
                <a:gd name="T9" fmla="*/ 55 h 57"/>
                <a:gd name="T10" fmla="*/ 40 w 41"/>
                <a:gd name="T11" fmla="*/ 57 h 57"/>
                <a:gd name="T12" fmla="*/ 14 w 41"/>
                <a:gd name="T13" fmla="*/ 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57">
                  <a:moveTo>
                    <a:pt x="14" y="3"/>
                  </a:moveTo>
                  <a:cubicBezTo>
                    <a:pt x="14" y="2"/>
                    <a:pt x="14" y="1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4"/>
                    <a:pt x="16" y="5"/>
                    <a:pt x="15" y="5"/>
                  </a:cubicBezTo>
                  <a:cubicBezTo>
                    <a:pt x="2" y="37"/>
                    <a:pt x="41" y="55"/>
                    <a:pt x="41" y="55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0" y="57"/>
                    <a:pt x="0" y="36"/>
                    <a:pt x="14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0" name="Freeform 538">
              <a:extLst>
                <a:ext uri="{FF2B5EF4-FFF2-40B4-BE49-F238E27FC236}">
                  <a16:creationId xmlns:a16="http://schemas.microsoft.com/office/drawing/2014/main" id="{CADDDE09-E79A-41B5-8DD8-1D3AE51DF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2645" y="4112500"/>
              <a:ext cx="99164" cy="207510"/>
            </a:xfrm>
            <a:custGeom>
              <a:avLst/>
              <a:gdLst>
                <a:gd name="T0" fmla="*/ 19 w 24"/>
                <a:gd name="T1" fmla="*/ 2 h 49"/>
                <a:gd name="T2" fmla="*/ 20 w 24"/>
                <a:gd name="T3" fmla="*/ 0 h 49"/>
                <a:gd name="T4" fmla="*/ 21 w 24"/>
                <a:gd name="T5" fmla="*/ 2 h 49"/>
                <a:gd name="T6" fmla="*/ 19 w 24"/>
                <a:gd name="T7" fmla="*/ 3 h 49"/>
                <a:gd name="T8" fmla="*/ 24 w 24"/>
                <a:gd name="T9" fmla="*/ 48 h 49"/>
                <a:gd name="T10" fmla="*/ 23 w 24"/>
                <a:gd name="T11" fmla="*/ 49 h 49"/>
                <a:gd name="T12" fmla="*/ 19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19" y="2"/>
                  </a:moveTo>
                  <a:cubicBezTo>
                    <a:pt x="19" y="1"/>
                    <a:pt x="19" y="0"/>
                    <a:pt x="20" y="0"/>
                  </a:cubicBezTo>
                  <a:cubicBezTo>
                    <a:pt x="21" y="0"/>
                    <a:pt x="21" y="1"/>
                    <a:pt x="21" y="2"/>
                  </a:cubicBezTo>
                  <a:cubicBezTo>
                    <a:pt x="21" y="3"/>
                    <a:pt x="20" y="4"/>
                    <a:pt x="19" y="3"/>
                  </a:cubicBezTo>
                  <a:cubicBezTo>
                    <a:pt x="1" y="24"/>
                    <a:pt x="24" y="48"/>
                    <a:pt x="24" y="48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9"/>
                    <a:pt x="0" y="22"/>
                    <a:pt x="19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1" name="Freeform 539">
              <a:extLst>
                <a:ext uri="{FF2B5EF4-FFF2-40B4-BE49-F238E27FC236}">
                  <a16:creationId xmlns:a16="http://schemas.microsoft.com/office/drawing/2014/main" id="{2AA559DD-AADC-4349-908D-A79E9D7FE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69555" y="4125355"/>
              <a:ext cx="84473" cy="181801"/>
            </a:xfrm>
            <a:custGeom>
              <a:avLst/>
              <a:gdLst>
                <a:gd name="T0" fmla="*/ 3 w 20"/>
                <a:gd name="T1" fmla="*/ 3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3"/>
                  </a:moveTo>
                  <a:cubicBezTo>
                    <a:pt x="6" y="6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1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2" name="Freeform 540">
              <a:extLst>
                <a:ext uri="{FF2B5EF4-FFF2-40B4-BE49-F238E27FC236}">
                  <a16:creationId xmlns:a16="http://schemas.microsoft.com/office/drawing/2014/main" id="{2813F102-118F-48E2-9FD2-E7733C99E5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0173" y="4158410"/>
              <a:ext cx="82637" cy="181801"/>
            </a:xfrm>
            <a:custGeom>
              <a:avLst/>
              <a:gdLst>
                <a:gd name="T0" fmla="*/ 3 w 20"/>
                <a:gd name="T1" fmla="*/ 4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4"/>
                  </a:moveTo>
                  <a:cubicBezTo>
                    <a:pt x="6" y="7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3" name="Freeform 541">
              <a:extLst>
                <a:ext uri="{FF2B5EF4-FFF2-40B4-BE49-F238E27FC236}">
                  <a16:creationId xmlns:a16="http://schemas.microsoft.com/office/drawing/2014/main" id="{BFF85C85-0E73-4AD1-98F3-0750E092A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55" y="4141882"/>
              <a:ext cx="88146" cy="172619"/>
            </a:xfrm>
            <a:custGeom>
              <a:avLst/>
              <a:gdLst>
                <a:gd name="T0" fmla="*/ 5 w 21"/>
                <a:gd name="T1" fmla="*/ 4 h 41"/>
                <a:gd name="T2" fmla="*/ 8 w 21"/>
                <a:gd name="T3" fmla="*/ 26 h 41"/>
                <a:gd name="T4" fmla="*/ 21 w 21"/>
                <a:gd name="T5" fmla="*/ 40 h 41"/>
                <a:gd name="T6" fmla="*/ 20 w 21"/>
                <a:gd name="T7" fmla="*/ 41 h 41"/>
                <a:gd name="T8" fmla="*/ 4 w 21"/>
                <a:gd name="T9" fmla="*/ 4 h 41"/>
                <a:gd name="T10" fmla="*/ 4 w 21"/>
                <a:gd name="T11" fmla="*/ 4 h 41"/>
                <a:gd name="T12" fmla="*/ 4 w 21"/>
                <a:gd name="T13" fmla="*/ 1 h 41"/>
                <a:gd name="T14" fmla="*/ 6 w 21"/>
                <a:gd name="T15" fmla="*/ 3 h 41"/>
                <a:gd name="T16" fmla="*/ 5 w 21"/>
                <a:gd name="T17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41">
                  <a:moveTo>
                    <a:pt x="5" y="4"/>
                  </a:moveTo>
                  <a:cubicBezTo>
                    <a:pt x="4" y="8"/>
                    <a:pt x="3" y="17"/>
                    <a:pt x="8" y="26"/>
                  </a:cubicBezTo>
                  <a:cubicBezTo>
                    <a:pt x="15" y="36"/>
                    <a:pt x="21" y="40"/>
                    <a:pt x="21" y="40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0" y="28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2"/>
                    <a:pt x="4" y="1"/>
                  </a:cubicBezTo>
                  <a:cubicBezTo>
                    <a:pt x="4" y="0"/>
                    <a:pt x="6" y="0"/>
                    <a:pt x="6" y="3"/>
                  </a:cubicBezTo>
                  <a:cubicBezTo>
                    <a:pt x="6" y="4"/>
                    <a:pt x="5" y="4"/>
                    <a:pt x="5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4" name="Freeform 542">
              <a:extLst>
                <a:ext uri="{FF2B5EF4-FFF2-40B4-BE49-F238E27FC236}">
                  <a16:creationId xmlns:a16="http://schemas.microsoft.com/office/drawing/2014/main" id="{C39192C4-E9B2-41AB-935B-06500F606E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7172" y="4174937"/>
              <a:ext cx="655585" cy="207510"/>
            </a:xfrm>
            <a:custGeom>
              <a:avLst/>
              <a:gdLst>
                <a:gd name="T0" fmla="*/ 29 w 156"/>
                <a:gd name="T1" fmla="*/ 35 h 49"/>
                <a:gd name="T2" fmla="*/ 34 w 156"/>
                <a:gd name="T3" fmla="*/ 35 h 49"/>
                <a:gd name="T4" fmla="*/ 34 w 156"/>
                <a:gd name="T5" fmla="*/ 35 h 49"/>
                <a:gd name="T6" fmla="*/ 71 w 156"/>
                <a:gd name="T7" fmla="*/ 29 h 49"/>
                <a:gd name="T8" fmla="*/ 84 w 156"/>
                <a:gd name="T9" fmla="*/ 26 h 49"/>
                <a:gd name="T10" fmla="*/ 84 w 156"/>
                <a:gd name="T11" fmla="*/ 26 h 49"/>
                <a:gd name="T12" fmla="*/ 90 w 156"/>
                <a:gd name="T13" fmla="*/ 25 h 49"/>
                <a:gd name="T14" fmla="*/ 127 w 156"/>
                <a:gd name="T15" fmla="*/ 18 h 49"/>
                <a:gd name="T16" fmla="*/ 128 w 156"/>
                <a:gd name="T17" fmla="*/ 17 h 49"/>
                <a:gd name="T18" fmla="*/ 145 w 156"/>
                <a:gd name="T19" fmla="*/ 15 h 49"/>
                <a:gd name="T20" fmla="*/ 127 w 156"/>
                <a:gd name="T21" fmla="*/ 30 h 49"/>
                <a:gd name="T22" fmla="*/ 110 w 156"/>
                <a:gd name="T23" fmla="*/ 40 h 49"/>
                <a:gd name="T24" fmla="*/ 110 w 156"/>
                <a:gd name="T25" fmla="*/ 40 h 49"/>
                <a:gd name="T26" fmla="*/ 110 w 156"/>
                <a:gd name="T27" fmla="*/ 40 h 49"/>
                <a:gd name="T28" fmla="*/ 109 w 156"/>
                <a:gd name="T29" fmla="*/ 41 h 49"/>
                <a:gd name="T30" fmla="*/ 108 w 156"/>
                <a:gd name="T31" fmla="*/ 41 h 49"/>
                <a:gd name="T32" fmla="*/ 99 w 156"/>
                <a:gd name="T33" fmla="*/ 43 h 49"/>
                <a:gd name="T34" fmla="*/ 79 w 156"/>
                <a:gd name="T35" fmla="*/ 40 h 49"/>
                <a:gd name="T36" fmla="*/ 74 w 156"/>
                <a:gd name="T37" fmla="*/ 40 h 49"/>
                <a:gd name="T38" fmla="*/ 59 w 156"/>
                <a:gd name="T39" fmla="*/ 47 h 49"/>
                <a:gd name="T40" fmla="*/ 42 w 156"/>
                <a:gd name="T41" fmla="*/ 49 h 49"/>
                <a:gd name="T42" fmla="*/ 42 w 156"/>
                <a:gd name="T43" fmla="*/ 49 h 49"/>
                <a:gd name="T44" fmla="*/ 27 w 156"/>
                <a:gd name="T45" fmla="*/ 47 h 49"/>
                <a:gd name="T46" fmla="*/ 16 w 156"/>
                <a:gd name="T47" fmla="*/ 43 h 49"/>
                <a:gd name="T48" fmla="*/ 19 w 156"/>
                <a:gd name="T49" fmla="*/ 34 h 49"/>
                <a:gd name="T50" fmla="*/ 29 w 156"/>
                <a:gd name="T51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6" h="49">
                  <a:moveTo>
                    <a:pt x="29" y="35"/>
                  </a:moveTo>
                  <a:cubicBezTo>
                    <a:pt x="31" y="35"/>
                    <a:pt x="32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48" y="35"/>
                    <a:pt x="57" y="37"/>
                    <a:pt x="71" y="29"/>
                  </a:cubicBezTo>
                  <a:cubicBezTo>
                    <a:pt x="71" y="29"/>
                    <a:pt x="77" y="27"/>
                    <a:pt x="84" y="26"/>
                  </a:cubicBezTo>
                  <a:cubicBezTo>
                    <a:pt x="84" y="26"/>
                    <a:pt x="84" y="26"/>
                    <a:pt x="84" y="26"/>
                  </a:cubicBezTo>
                  <a:cubicBezTo>
                    <a:pt x="86" y="26"/>
                    <a:pt x="88" y="26"/>
                    <a:pt x="90" y="25"/>
                  </a:cubicBezTo>
                  <a:cubicBezTo>
                    <a:pt x="99" y="25"/>
                    <a:pt x="117" y="22"/>
                    <a:pt x="127" y="18"/>
                  </a:cubicBezTo>
                  <a:cubicBezTo>
                    <a:pt x="127" y="17"/>
                    <a:pt x="128" y="17"/>
                    <a:pt x="128" y="17"/>
                  </a:cubicBezTo>
                  <a:cubicBezTo>
                    <a:pt x="156" y="0"/>
                    <a:pt x="149" y="11"/>
                    <a:pt x="145" y="15"/>
                  </a:cubicBezTo>
                  <a:cubicBezTo>
                    <a:pt x="140" y="18"/>
                    <a:pt x="134" y="24"/>
                    <a:pt x="127" y="30"/>
                  </a:cubicBezTo>
                  <a:cubicBezTo>
                    <a:pt x="123" y="34"/>
                    <a:pt x="117" y="37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08" y="41"/>
                    <a:pt x="108" y="41"/>
                    <a:pt x="108" y="41"/>
                  </a:cubicBezTo>
                  <a:cubicBezTo>
                    <a:pt x="105" y="42"/>
                    <a:pt x="102" y="42"/>
                    <a:pt x="99" y="43"/>
                  </a:cubicBezTo>
                  <a:cubicBezTo>
                    <a:pt x="90" y="44"/>
                    <a:pt x="84" y="43"/>
                    <a:pt x="79" y="40"/>
                  </a:cubicBezTo>
                  <a:cubicBezTo>
                    <a:pt x="78" y="39"/>
                    <a:pt x="75" y="39"/>
                    <a:pt x="74" y="40"/>
                  </a:cubicBezTo>
                  <a:cubicBezTo>
                    <a:pt x="70" y="43"/>
                    <a:pt x="66" y="45"/>
                    <a:pt x="59" y="47"/>
                  </a:cubicBezTo>
                  <a:cubicBezTo>
                    <a:pt x="53" y="48"/>
                    <a:pt x="48" y="49"/>
                    <a:pt x="42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7" y="49"/>
                    <a:pt x="31" y="48"/>
                    <a:pt x="27" y="47"/>
                  </a:cubicBezTo>
                  <a:cubicBezTo>
                    <a:pt x="22" y="46"/>
                    <a:pt x="18" y="45"/>
                    <a:pt x="16" y="43"/>
                  </a:cubicBezTo>
                  <a:cubicBezTo>
                    <a:pt x="0" y="33"/>
                    <a:pt x="7" y="34"/>
                    <a:pt x="19" y="34"/>
                  </a:cubicBezTo>
                  <a:cubicBezTo>
                    <a:pt x="22" y="34"/>
                    <a:pt x="26" y="35"/>
                    <a:pt x="29" y="35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5" name="Freeform 543">
              <a:extLst>
                <a:ext uri="{FF2B5EF4-FFF2-40B4-BE49-F238E27FC236}">
                  <a16:creationId xmlns:a16="http://schemas.microsoft.com/office/drawing/2014/main" id="{B5DFC560-C5CA-4534-BC9F-387D651D1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1427" y="4297974"/>
              <a:ext cx="325038" cy="84473"/>
            </a:xfrm>
            <a:custGeom>
              <a:avLst/>
              <a:gdLst>
                <a:gd name="T0" fmla="*/ 67 w 77"/>
                <a:gd name="T1" fmla="*/ 0 h 20"/>
                <a:gd name="T2" fmla="*/ 58 w 77"/>
                <a:gd name="T3" fmla="*/ 6 h 20"/>
                <a:gd name="T4" fmla="*/ 49 w 77"/>
                <a:gd name="T5" fmla="*/ 9 h 20"/>
                <a:gd name="T6" fmla="*/ 48 w 77"/>
                <a:gd name="T7" fmla="*/ 9 h 20"/>
                <a:gd name="T8" fmla="*/ 47 w 77"/>
                <a:gd name="T9" fmla="*/ 9 h 20"/>
                <a:gd name="T10" fmla="*/ 46 w 77"/>
                <a:gd name="T11" fmla="*/ 9 h 20"/>
                <a:gd name="T12" fmla="*/ 46 w 77"/>
                <a:gd name="T13" fmla="*/ 9 h 20"/>
                <a:gd name="T14" fmla="*/ 51 w 77"/>
                <a:gd name="T15" fmla="*/ 1 h 20"/>
                <a:gd name="T16" fmla="*/ 46 w 77"/>
                <a:gd name="T17" fmla="*/ 6 h 20"/>
                <a:gd name="T18" fmla="*/ 42 w 77"/>
                <a:gd name="T19" fmla="*/ 8 h 20"/>
                <a:gd name="T20" fmla="*/ 41 w 77"/>
                <a:gd name="T21" fmla="*/ 8 h 20"/>
                <a:gd name="T22" fmla="*/ 30 w 77"/>
                <a:gd name="T23" fmla="*/ 5 h 20"/>
                <a:gd name="T24" fmla="*/ 38 w 77"/>
                <a:gd name="T25" fmla="*/ 8 h 20"/>
                <a:gd name="T26" fmla="*/ 28 w 77"/>
                <a:gd name="T27" fmla="*/ 10 h 20"/>
                <a:gd name="T28" fmla="*/ 25 w 77"/>
                <a:gd name="T29" fmla="*/ 10 h 20"/>
                <a:gd name="T30" fmla="*/ 13 w 77"/>
                <a:gd name="T31" fmla="*/ 9 h 20"/>
                <a:gd name="T32" fmla="*/ 23 w 77"/>
                <a:gd name="T33" fmla="*/ 12 h 20"/>
                <a:gd name="T34" fmla="*/ 25 w 77"/>
                <a:gd name="T35" fmla="*/ 12 h 20"/>
                <a:gd name="T36" fmla="*/ 27 w 77"/>
                <a:gd name="T37" fmla="*/ 12 h 20"/>
                <a:gd name="T38" fmla="*/ 28 w 77"/>
                <a:gd name="T39" fmla="*/ 12 h 20"/>
                <a:gd name="T40" fmla="*/ 20 w 77"/>
                <a:gd name="T41" fmla="*/ 17 h 20"/>
                <a:gd name="T42" fmla="*/ 5 w 77"/>
                <a:gd name="T43" fmla="*/ 20 h 20"/>
                <a:gd name="T44" fmla="*/ 5 w 77"/>
                <a:gd name="T45" fmla="*/ 20 h 20"/>
                <a:gd name="T46" fmla="*/ 22 w 77"/>
                <a:gd name="T47" fmla="*/ 18 h 20"/>
                <a:gd name="T48" fmla="*/ 37 w 77"/>
                <a:gd name="T49" fmla="*/ 11 h 20"/>
                <a:gd name="T50" fmla="*/ 40 w 77"/>
                <a:gd name="T51" fmla="*/ 10 h 20"/>
                <a:gd name="T52" fmla="*/ 42 w 77"/>
                <a:gd name="T53" fmla="*/ 11 h 20"/>
                <a:gd name="T54" fmla="*/ 56 w 77"/>
                <a:gd name="T55" fmla="*/ 14 h 20"/>
                <a:gd name="T56" fmla="*/ 62 w 77"/>
                <a:gd name="T57" fmla="*/ 14 h 20"/>
                <a:gd name="T58" fmla="*/ 71 w 77"/>
                <a:gd name="T59" fmla="*/ 12 h 20"/>
                <a:gd name="T60" fmla="*/ 72 w 77"/>
                <a:gd name="T61" fmla="*/ 12 h 20"/>
                <a:gd name="T62" fmla="*/ 73 w 77"/>
                <a:gd name="T63" fmla="*/ 11 h 20"/>
                <a:gd name="T64" fmla="*/ 73 w 77"/>
                <a:gd name="T65" fmla="*/ 11 h 20"/>
                <a:gd name="T66" fmla="*/ 73 w 77"/>
                <a:gd name="T67" fmla="*/ 11 h 20"/>
                <a:gd name="T68" fmla="*/ 76 w 77"/>
                <a:gd name="T69" fmla="*/ 9 h 20"/>
                <a:gd name="T70" fmla="*/ 76 w 77"/>
                <a:gd name="T71" fmla="*/ 9 h 20"/>
                <a:gd name="T72" fmla="*/ 57 w 77"/>
                <a:gd name="T73" fmla="*/ 13 h 20"/>
                <a:gd name="T74" fmla="*/ 52 w 77"/>
                <a:gd name="T75" fmla="*/ 12 h 20"/>
                <a:gd name="T76" fmla="*/ 65 w 77"/>
                <a:gd name="T77" fmla="*/ 3 h 20"/>
                <a:gd name="T78" fmla="*/ 67 w 77"/>
                <a:gd name="T7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" h="20">
                  <a:moveTo>
                    <a:pt x="67" y="0"/>
                  </a:moveTo>
                  <a:cubicBezTo>
                    <a:pt x="66" y="0"/>
                    <a:pt x="63" y="2"/>
                    <a:pt x="58" y="6"/>
                  </a:cubicBezTo>
                  <a:cubicBezTo>
                    <a:pt x="54" y="9"/>
                    <a:pt x="51" y="9"/>
                    <a:pt x="49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3" y="9"/>
                    <a:pt x="51" y="6"/>
                    <a:pt x="51" y="1"/>
                  </a:cubicBezTo>
                  <a:cubicBezTo>
                    <a:pt x="50" y="3"/>
                    <a:pt x="49" y="4"/>
                    <a:pt x="46" y="6"/>
                  </a:cubicBezTo>
                  <a:cubicBezTo>
                    <a:pt x="43" y="6"/>
                    <a:pt x="43" y="7"/>
                    <a:pt x="42" y="8"/>
                  </a:cubicBezTo>
                  <a:cubicBezTo>
                    <a:pt x="42" y="8"/>
                    <a:pt x="41" y="8"/>
                    <a:pt x="41" y="8"/>
                  </a:cubicBezTo>
                  <a:cubicBezTo>
                    <a:pt x="39" y="8"/>
                    <a:pt x="34" y="6"/>
                    <a:pt x="30" y="5"/>
                  </a:cubicBezTo>
                  <a:cubicBezTo>
                    <a:pt x="33" y="9"/>
                    <a:pt x="38" y="7"/>
                    <a:pt x="38" y="8"/>
                  </a:cubicBezTo>
                  <a:cubicBezTo>
                    <a:pt x="37" y="9"/>
                    <a:pt x="37" y="10"/>
                    <a:pt x="28" y="10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1" y="10"/>
                    <a:pt x="19" y="10"/>
                    <a:pt x="13" y="9"/>
                  </a:cubicBezTo>
                  <a:cubicBezTo>
                    <a:pt x="17" y="11"/>
                    <a:pt x="21" y="12"/>
                    <a:pt x="23" y="12"/>
                  </a:cubicBezTo>
                  <a:cubicBezTo>
                    <a:pt x="24" y="12"/>
                    <a:pt x="25" y="12"/>
                    <a:pt x="25" y="12"/>
                  </a:cubicBezTo>
                  <a:cubicBezTo>
                    <a:pt x="26" y="12"/>
                    <a:pt x="26" y="12"/>
                    <a:pt x="27" y="12"/>
                  </a:cubicBezTo>
                  <a:cubicBezTo>
                    <a:pt x="27" y="12"/>
                    <a:pt x="28" y="12"/>
                    <a:pt x="28" y="12"/>
                  </a:cubicBezTo>
                  <a:cubicBezTo>
                    <a:pt x="30" y="13"/>
                    <a:pt x="26" y="15"/>
                    <a:pt x="20" y="17"/>
                  </a:cubicBezTo>
                  <a:cubicBezTo>
                    <a:pt x="13" y="19"/>
                    <a:pt x="0" y="19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11" y="20"/>
                    <a:pt x="16" y="19"/>
                    <a:pt x="22" y="18"/>
                  </a:cubicBezTo>
                  <a:cubicBezTo>
                    <a:pt x="29" y="16"/>
                    <a:pt x="33" y="14"/>
                    <a:pt x="37" y="11"/>
                  </a:cubicBezTo>
                  <a:cubicBezTo>
                    <a:pt x="38" y="11"/>
                    <a:pt x="39" y="10"/>
                    <a:pt x="40" y="10"/>
                  </a:cubicBezTo>
                  <a:cubicBezTo>
                    <a:pt x="41" y="10"/>
                    <a:pt x="42" y="10"/>
                    <a:pt x="42" y="11"/>
                  </a:cubicBezTo>
                  <a:cubicBezTo>
                    <a:pt x="46" y="13"/>
                    <a:pt x="50" y="14"/>
                    <a:pt x="56" y="14"/>
                  </a:cubicBezTo>
                  <a:cubicBezTo>
                    <a:pt x="58" y="14"/>
                    <a:pt x="60" y="14"/>
                    <a:pt x="62" y="14"/>
                  </a:cubicBezTo>
                  <a:cubicBezTo>
                    <a:pt x="65" y="13"/>
                    <a:pt x="68" y="13"/>
                    <a:pt x="71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5" y="10"/>
                    <a:pt x="77" y="9"/>
                    <a:pt x="76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1" y="10"/>
                    <a:pt x="63" y="13"/>
                    <a:pt x="57" y="13"/>
                  </a:cubicBezTo>
                  <a:cubicBezTo>
                    <a:pt x="55" y="13"/>
                    <a:pt x="53" y="13"/>
                    <a:pt x="52" y="12"/>
                  </a:cubicBezTo>
                  <a:cubicBezTo>
                    <a:pt x="46" y="9"/>
                    <a:pt x="54" y="13"/>
                    <a:pt x="65" y="3"/>
                  </a:cubicBezTo>
                  <a:cubicBezTo>
                    <a:pt x="66" y="1"/>
                    <a:pt x="67" y="0"/>
                    <a:pt x="67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6" name="Freeform 544">
              <a:extLst>
                <a:ext uri="{FF2B5EF4-FFF2-40B4-BE49-F238E27FC236}">
                  <a16:creationId xmlns:a16="http://schemas.microsoft.com/office/drawing/2014/main" id="{37544219-A583-464D-82E3-98477A10F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2792" y="3938045"/>
              <a:ext cx="112019" cy="58764"/>
            </a:xfrm>
            <a:custGeom>
              <a:avLst/>
              <a:gdLst>
                <a:gd name="T0" fmla="*/ 11 w 27"/>
                <a:gd name="T1" fmla="*/ 0 h 14"/>
                <a:gd name="T2" fmla="*/ 4 w 27"/>
                <a:gd name="T3" fmla="*/ 1 h 14"/>
                <a:gd name="T4" fmla="*/ 3 w 27"/>
                <a:gd name="T5" fmla="*/ 2 h 14"/>
                <a:gd name="T6" fmla="*/ 2 w 27"/>
                <a:gd name="T7" fmla="*/ 2 h 14"/>
                <a:gd name="T8" fmla="*/ 1 w 27"/>
                <a:gd name="T9" fmla="*/ 2 h 14"/>
                <a:gd name="T10" fmla="*/ 0 w 27"/>
                <a:gd name="T11" fmla="*/ 2 h 14"/>
                <a:gd name="T12" fmla="*/ 0 w 27"/>
                <a:gd name="T13" fmla="*/ 2 h 14"/>
                <a:gd name="T14" fmla="*/ 0 w 27"/>
                <a:gd name="T15" fmla="*/ 2 h 14"/>
                <a:gd name="T16" fmla="*/ 1 w 27"/>
                <a:gd name="T17" fmla="*/ 2 h 14"/>
                <a:gd name="T18" fmla="*/ 3 w 27"/>
                <a:gd name="T19" fmla="*/ 2 h 14"/>
                <a:gd name="T20" fmla="*/ 4 w 27"/>
                <a:gd name="T21" fmla="*/ 1 h 14"/>
                <a:gd name="T22" fmla="*/ 11 w 27"/>
                <a:gd name="T23" fmla="*/ 0 h 14"/>
                <a:gd name="T24" fmla="*/ 15 w 27"/>
                <a:gd name="T25" fmla="*/ 2 h 14"/>
                <a:gd name="T26" fmla="*/ 16 w 27"/>
                <a:gd name="T27" fmla="*/ 4 h 14"/>
                <a:gd name="T28" fmla="*/ 25 w 27"/>
                <a:gd name="T29" fmla="*/ 9 h 14"/>
                <a:gd name="T30" fmla="*/ 25 w 27"/>
                <a:gd name="T31" fmla="*/ 9 h 14"/>
                <a:gd name="T32" fmla="*/ 27 w 27"/>
                <a:gd name="T33" fmla="*/ 14 h 14"/>
                <a:gd name="T34" fmla="*/ 27 w 27"/>
                <a:gd name="T35" fmla="*/ 14 h 14"/>
                <a:gd name="T36" fmla="*/ 27 w 27"/>
                <a:gd name="T37" fmla="*/ 14 h 14"/>
                <a:gd name="T38" fmla="*/ 25 w 27"/>
                <a:gd name="T39" fmla="*/ 9 h 14"/>
                <a:gd name="T40" fmla="*/ 25 w 27"/>
                <a:gd name="T41" fmla="*/ 9 h 14"/>
                <a:gd name="T42" fmla="*/ 16 w 27"/>
                <a:gd name="T43" fmla="*/ 4 h 14"/>
                <a:gd name="T44" fmla="*/ 15 w 27"/>
                <a:gd name="T45" fmla="*/ 2 h 14"/>
                <a:gd name="T46" fmla="*/ 11 w 27"/>
                <a:gd name="T4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14">
                  <a:moveTo>
                    <a:pt x="11" y="0"/>
                  </a:moveTo>
                  <a:cubicBezTo>
                    <a:pt x="9" y="0"/>
                    <a:pt x="6" y="0"/>
                    <a:pt x="4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3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0"/>
                    <a:pt x="9" y="0"/>
                    <a:pt x="11" y="0"/>
                  </a:cubicBezTo>
                  <a:cubicBezTo>
                    <a:pt x="14" y="0"/>
                    <a:pt x="15" y="1"/>
                    <a:pt x="15" y="2"/>
                  </a:cubicBezTo>
                  <a:cubicBezTo>
                    <a:pt x="15" y="3"/>
                    <a:pt x="16" y="4"/>
                    <a:pt x="16" y="4"/>
                  </a:cubicBezTo>
                  <a:cubicBezTo>
                    <a:pt x="17" y="8"/>
                    <a:pt x="22" y="5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6" y="11"/>
                    <a:pt x="27" y="13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3"/>
                    <a:pt x="26" y="11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2" y="5"/>
                    <a:pt x="17" y="8"/>
                    <a:pt x="16" y="4"/>
                  </a:cubicBezTo>
                  <a:cubicBezTo>
                    <a:pt x="16" y="4"/>
                    <a:pt x="15" y="3"/>
                    <a:pt x="15" y="2"/>
                  </a:cubicBezTo>
                  <a:cubicBezTo>
                    <a:pt x="15" y="1"/>
                    <a:pt x="14" y="0"/>
                    <a:pt x="1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7" name="Freeform 545">
              <a:extLst>
                <a:ext uri="{FF2B5EF4-FFF2-40B4-BE49-F238E27FC236}">
                  <a16:creationId xmlns:a16="http://schemas.microsoft.com/office/drawing/2014/main" id="{4E8AC418-D689-475D-B7F3-1CAEC48422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83410" y="3938045"/>
              <a:ext cx="159764" cy="126710"/>
            </a:xfrm>
            <a:custGeom>
              <a:avLst/>
              <a:gdLst>
                <a:gd name="T0" fmla="*/ 17 w 38"/>
                <a:gd name="T1" fmla="*/ 25 h 30"/>
                <a:gd name="T2" fmla="*/ 14 w 38"/>
                <a:gd name="T3" fmla="*/ 27 h 30"/>
                <a:gd name="T4" fmla="*/ 14 w 38"/>
                <a:gd name="T5" fmla="*/ 27 h 30"/>
                <a:gd name="T6" fmla="*/ 17 w 38"/>
                <a:gd name="T7" fmla="*/ 25 h 30"/>
                <a:gd name="T8" fmla="*/ 29 w 38"/>
                <a:gd name="T9" fmla="*/ 13 h 30"/>
                <a:gd name="T10" fmla="*/ 28 w 38"/>
                <a:gd name="T11" fmla="*/ 13 h 30"/>
                <a:gd name="T12" fmla="*/ 29 w 38"/>
                <a:gd name="T13" fmla="*/ 13 h 30"/>
                <a:gd name="T14" fmla="*/ 29 w 38"/>
                <a:gd name="T15" fmla="*/ 13 h 30"/>
                <a:gd name="T16" fmla="*/ 29 w 38"/>
                <a:gd name="T17" fmla="*/ 13 h 30"/>
                <a:gd name="T18" fmla="*/ 29 w 38"/>
                <a:gd name="T19" fmla="*/ 13 h 30"/>
                <a:gd name="T20" fmla="*/ 11 w 38"/>
                <a:gd name="T21" fmla="*/ 5 h 30"/>
                <a:gd name="T22" fmla="*/ 10 w 38"/>
                <a:gd name="T23" fmla="*/ 6 h 30"/>
                <a:gd name="T24" fmla="*/ 11 w 38"/>
                <a:gd name="T25" fmla="*/ 5 h 30"/>
                <a:gd name="T26" fmla="*/ 18 w 38"/>
                <a:gd name="T27" fmla="*/ 0 h 30"/>
                <a:gd name="T28" fmla="*/ 11 w 38"/>
                <a:gd name="T29" fmla="*/ 1 h 30"/>
                <a:gd name="T30" fmla="*/ 10 w 38"/>
                <a:gd name="T31" fmla="*/ 2 h 30"/>
                <a:gd name="T32" fmla="*/ 8 w 38"/>
                <a:gd name="T33" fmla="*/ 2 h 30"/>
                <a:gd name="T34" fmla="*/ 7 w 38"/>
                <a:gd name="T35" fmla="*/ 2 h 30"/>
                <a:gd name="T36" fmla="*/ 7 w 38"/>
                <a:gd name="T37" fmla="*/ 2 h 30"/>
                <a:gd name="T38" fmla="*/ 0 w 38"/>
                <a:gd name="T39" fmla="*/ 11 h 30"/>
                <a:gd name="T40" fmla="*/ 10 w 38"/>
                <a:gd name="T41" fmla="*/ 4 h 30"/>
                <a:gd name="T42" fmla="*/ 11 w 38"/>
                <a:gd name="T43" fmla="*/ 5 h 30"/>
                <a:gd name="T44" fmla="*/ 11 w 38"/>
                <a:gd name="T45" fmla="*/ 5 h 30"/>
                <a:gd name="T46" fmla="*/ 11 w 38"/>
                <a:gd name="T47" fmla="*/ 5 h 30"/>
                <a:gd name="T48" fmla="*/ 14 w 38"/>
                <a:gd name="T49" fmla="*/ 5 h 30"/>
                <a:gd name="T50" fmla="*/ 2 w 38"/>
                <a:gd name="T51" fmla="*/ 16 h 30"/>
                <a:gd name="T52" fmla="*/ 4 w 38"/>
                <a:gd name="T53" fmla="*/ 11 h 30"/>
                <a:gd name="T54" fmla="*/ 2 w 38"/>
                <a:gd name="T55" fmla="*/ 16 h 30"/>
                <a:gd name="T56" fmla="*/ 14 w 38"/>
                <a:gd name="T57" fmla="*/ 5 h 30"/>
                <a:gd name="T58" fmla="*/ 18 w 38"/>
                <a:gd name="T59" fmla="*/ 3 h 30"/>
                <a:gd name="T60" fmla="*/ 22 w 38"/>
                <a:gd name="T61" fmla="*/ 7 h 30"/>
                <a:gd name="T62" fmla="*/ 16 w 38"/>
                <a:gd name="T63" fmla="*/ 16 h 30"/>
                <a:gd name="T64" fmla="*/ 25 w 38"/>
                <a:gd name="T65" fmla="*/ 10 h 30"/>
                <a:gd name="T66" fmla="*/ 26 w 38"/>
                <a:gd name="T67" fmla="*/ 10 h 30"/>
                <a:gd name="T68" fmla="*/ 26 w 38"/>
                <a:gd name="T69" fmla="*/ 11 h 30"/>
                <a:gd name="T70" fmla="*/ 26 w 38"/>
                <a:gd name="T71" fmla="*/ 10 h 30"/>
                <a:gd name="T72" fmla="*/ 29 w 38"/>
                <a:gd name="T73" fmla="*/ 13 h 30"/>
                <a:gd name="T74" fmla="*/ 29 w 38"/>
                <a:gd name="T75" fmla="*/ 13 h 30"/>
                <a:gd name="T76" fmla="*/ 29 w 38"/>
                <a:gd name="T77" fmla="*/ 13 h 30"/>
                <a:gd name="T78" fmla="*/ 29 w 38"/>
                <a:gd name="T79" fmla="*/ 13 h 30"/>
                <a:gd name="T80" fmla="*/ 30 w 38"/>
                <a:gd name="T81" fmla="*/ 15 h 30"/>
                <a:gd name="T82" fmla="*/ 29 w 38"/>
                <a:gd name="T83" fmla="*/ 13 h 30"/>
                <a:gd name="T84" fmla="*/ 32 w 38"/>
                <a:gd name="T85" fmla="*/ 14 h 30"/>
                <a:gd name="T86" fmla="*/ 32 w 38"/>
                <a:gd name="T87" fmla="*/ 14 h 30"/>
                <a:gd name="T88" fmla="*/ 32 w 38"/>
                <a:gd name="T89" fmla="*/ 14 h 30"/>
                <a:gd name="T90" fmla="*/ 33 w 38"/>
                <a:gd name="T91" fmla="*/ 15 h 30"/>
                <a:gd name="T92" fmla="*/ 33 w 38"/>
                <a:gd name="T93" fmla="*/ 15 h 30"/>
                <a:gd name="T94" fmla="*/ 33 w 38"/>
                <a:gd name="T95" fmla="*/ 15 h 30"/>
                <a:gd name="T96" fmla="*/ 34 w 38"/>
                <a:gd name="T97" fmla="*/ 30 h 30"/>
                <a:gd name="T98" fmla="*/ 34 w 38"/>
                <a:gd name="T99" fmla="*/ 14 h 30"/>
                <a:gd name="T100" fmla="*/ 34 w 38"/>
                <a:gd name="T101" fmla="*/ 14 h 30"/>
                <a:gd name="T102" fmla="*/ 32 w 38"/>
                <a:gd name="T103" fmla="*/ 9 h 30"/>
                <a:gd name="T104" fmla="*/ 32 w 38"/>
                <a:gd name="T105" fmla="*/ 9 h 30"/>
                <a:gd name="T106" fmla="*/ 23 w 38"/>
                <a:gd name="T107" fmla="*/ 4 h 30"/>
                <a:gd name="T108" fmla="*/ 22 w 38"/>
                <a:gd name="T109" fmla="*/ 2 h 30"/>
                <a:gd name="T110" fmla="*/ 18 w 38"/>
                <a:gd name="T1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" h="30">
                  <a:moveTo>
                    <a:pt x="17" y="25"/>
                  </a:moveTo>
                  <a:cubicBezTo>
                    <a:pt x="16" y="26"/>
                    <a:pt x="15" y="26"/>
                    <a:pt x="14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5" y="27"/>
                    <a:pt x="16" y="26"/>
                    <a:pt x="17" y="25"/>
                  </a:cubicBezTo>
                  <a:moveTo>
                    <a:pt x="29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moveTo>
                    <a:pt x="11" y="5"/>
                  </a:moveTo>
                  <a:cubicBezTo>
                    <a:pt x="11" y="5"/>
                    <a:pt x="10" y="5"/>
                    <a:pt x="10" y="6"/>
                  </a:cubicBezTo>
                  <a:cubicBezTo>
                    <a:pt x="10" y="5"/>
                    <a:pt x="11" y="5"/>
                    <a:pt x="11" y="5"/>
                  </a:cubicBezTo>
                  <a:moveTo>
                    <a:pt x="18" y="0"/>
                  </a:moveTo>
                  <a:cubicBezTo>
                    <a:pt x="16" y="0"/>
                    <a:pt x="13" y="0"/>
                    <a:pt x="11" y="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3" y="5"/>
                    <a:pt x="0" y="9"/>
                    <a:pt x="0" y="11"/>
                  </a:cubicBezTo>
                  <a:cubicBezTo>
                    <a:pt x="1" y="8"/>
                    <a:pt x="8" y="4"/>
                    <a:pt x="10" y="4"/>
                  </a:cubicBezTo>
                  <a:cubicBezTo>
                    <a:pt x="10" y="4"/>
                    <a:pt x="11" y="4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7" y="9"/>
                    <a:pt x="4" y="13"/>
                    <a:pt x="2" y="16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2" y="13"/>
                    <a:pt x="0" y="15"/>
                    <a:pt x="2" y="16"/>
                  </a:cubicBezTo>
                  <a:cubicBezTo>
                    <a:pt x="4" y="13"/>
                    <a:pt x="7" y="9"/>
                    <a:pt x="14" y="5"/>
                  </a:cubicBezTo>
                  <a:cubicBezTo>
                    <a:pt x="16" y="4"/>
                    <a:pt x="17" y="3"/>
                    <a:pt x="18" y="3"/>
                  </a:cubicBezTo>
                  <a:cubicBezTo>
                    <a:pt x="20" y="3"/>
                    <a:pt x="21" y="5"/>
                    <a:pt x="22" y="7"/>
                  </a:cubicBezTo>
                  <a:cubicBezTo>
                    <a:pt x="23" y="10"/>
                    <a:pt x="18" y="14"/>
                    <a:pt x="16" y="16"/>
                  </a:cubicBezTo>
                  <a:cubicBezTo>
                    <a:pt x="19" y="16"/>
                    <a:pt x="23" y="10"/>
                    <a:pt x="25" y="10"/>
                  </a:cubicBezTo>
                  <a:cubicBezTo>
                    <a:pt x="25" y="10"/>
                    <a:pt x="25" y="10"/>
                    <a:pt x="26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0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30" y="14"/>
                    <a:pt x="30" y="15"/>
                  </a:cubicBezTo>
                  <a:cubicBezTo>
                    <a:pt x="30" y="14"/>
                    <a:pt x="29" y="13"/>
                    <a:pt x="29" y="13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9"/>
                    <a:pt x="35" y="26"/>
                    <a:pt x="34" y="30"/>
                  </a:cubicBezTo>
                  <a:cubicBezTo>
                    <a:pt x="38" y="2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3"/>
                    <a:pt x="33" y="11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29" y="5"/>
                    <a:pt x="24" y="8"/>
                    <a:pt x="23" y="4"/>
                  </a:cubicBezTo>
                  <a:cubicBezTo>
                    <a:pt x="23" y="4"/>
                    <a:pt x="22" y="3"/>
                    <a:pt x="22" y="2"/>
                  </a:cubicBezTo>
                  <a:cubicBezTo>
                    <a:pt x="22" y="1"/>
                    <a:pt x="21" y="0"/>
                    <a:pt x="1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8" name="Freeform 546">
              <a:extLst>
                <a:ext uri="{FF2B5EF4-FFF2-40B4-BE49-F238E27FC236}">
                  <a16:creationId xmlns:a16="http://schemas.microsoft.com/office/drawing/2014/main" id="{B1A36E8C-5948-4935-B6A5-1D044348CA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8790" y="3921518"/>
              <a:ext cx="209346" cy="143237"/>
            </a:xfrm>
            <a:custGeom>
              <a:avLst/>
              <a:gdLst>
                <a:gd name="T0" fmla="*/ 24 w 50"/>
                <a:gd name="T1" fmla="*/ 0 h 34"/>
                <a:gd name="T2" fmla="*/ 21 w 50"/>
                <a:gd name="T3" fmla="*/ 2 h 34"/>
                <a:gd name="T4" fmla="*/ 18 w 50"/>
                <a:gd name="T5" fmla="*/ 5 h 34"/>
                <a:gd name="T6" fmla="*/ 18 w 50"/>
                <a:gd name="T7" fmla="*/ 5 h 34"/>
                <a:gd name="T8" fmla="*/ 14 w 50"/>
                <a:gd name="T9" fmla="*/ 3 h 34"/>
                <a:gd name="T10" fmla="*/ 12 w 50"/>
                <a:gd name="T11" fmla="*/ 3 h 34"/>
                <a:gd name="T12" fmla="*/ 9 w 50"/>
                <a:gd name="T13" fmla="*/ 4 h 34"/>
                <a:gd name="T14" fmla="*/ 3 w 50"/>
                <a:gd name="T15" fmla="*/ 14 h 34"/>
                <a:gd name="T16" fmla="*/ 3 w 50"/>
                <a:gd name="T17" fmla="*/ 14 h 34"/>
                <a:gd name="T18" fmla="*/ 3 w 50"/>
                <a:gd name="T19" fmla="*/ 14 h 34"/>
                <a:gd name="T20" fmla="*/ 3 w 50"/>
                <a:gd name="T21" fmla="*/ 14 h 34"/>
                <a:gd name="T22" fmla="*/ 4 w 50"/>
                <a:gd name="T23" fmla="*/ 31 h 34"/>
                <a:gd name="T24" fmla="*/ 12 w 50"/>
                <a:gd name="T25" fmla="*/ 9 h 34"/>
                <a:gd name="T26" fmla="*/ 13 w 50"/>
                <a:gd name="T27" fmla="*/ 9 h 34"/>
                <a:gd name="T28" fmla="*/ 15 w 50"/>
                <a:gd name="T29" fmla="*/ 34 h 34"/>
                <a:gd name="T30" fmla="*/ 15 w 50"/>
                <a:gd name="T31" fmla="*/ 9 h 34"/>
                <a:gd name="T32" fmla="*/ 15 w 50"/>
                <a:gd name="T33" fmla="*/ 9 h 34"/>
                <a:gd name="T34" fmla="*/ 22 w 50"/>
                <a:gd name="T35" fmla="*/ 24 h 34"/>
                <a:gd name="T36" fmla="*/ 19 w 50"/>
                <a:gd name="T37" fmla="*/ 9 h 34"/>
                <a:gd name="T38" fmla="*/ 26 w 50"/>
                <a:gd name="T39" fmla="*/ 23 h 34"/>
                <a:gd name="T40" fmla="*/ 23 w 50"/>
                <a:gd name="T41" fmla="*/ 8 h 34"/>
                <a:gd name="T42" fmla="*/ 24 w 50"/>
                <a:gd name="T43" fmla="*/ 8 h 34"/>
                <a:gd name="T44" fmla="*/ 32 w 50"/>
                <a:gd name="T45" fmla="*/ 27 h 34"/>
                <a:gd name="T46" fmla="*/ 27 w 50"/>
                <a:gd name="T47" fmla="*/ 6 h 34"/>
                <a:gd name="T48" fmla="*/ 27 w 50"/>
                <a:gd name="T49" fmla="*/ 6 h 34"/>
                <a:gd name="T50" fmla="*/ 40 w 50"/>
                <a:gd name="T51" fmla="*/ 25 h 34"/>
                <a:gd name="T52" fmla="*/ 29 w 50"/>
                <a:gd name="T53" fmla="*/ 3 h 34"/>
                <a:gd name="T54" fmla="*/ 32 w 50"/>
                <a:gd name="T55" fmla="*/ 5 h 34"/>
                <a:gd name="T56" fmla="*/ 50 w 50"/>
                <a:gd name="T57" fmla="*/ 21 h 34"/>
                <a:gd name="T58" fmla="*/ 40 w 50"/>
                <a:gd name="T59" fmla="*/ 8 h 34"/>
                <a:gd name="T60" fmla="*/ 40 w 50"/>
                <a:gd name="T61" fmla="*/ 8 h 34"/>
                <a:gd name="T62" fmla="*/ 40 w 50"/>
                <a:gd name="T63" fmla="*/ 8 h 34"/>
                <a:gd name="T64" fmla="*/ 25 w 50"/>
                <a:gd name="T65" fmla="*/ 0 h 34"/>
                <a:gd name="T66" fmla="*/ 24 w 50"/>
                <a:gd name="T6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0" h="34">
                  <a:moveTo>
                    <a:pt x="24" y="0"/>
                  </a:moveTo>
                  <a:cubicBezTo>
                    <a:pt x="23" y="0"/>
                    <a:pt x="21" y="1"/>
                    <a:pt x="21" y="2"/>
                  </a:cubicBezTo>
                  <a:cubicBezTo>
                    <a:pt x="20" y="3"/>
                    <a:pt x="19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6" y="5"/>
                    <a:pt x="15" y="4"/>
                    <a:pt x="14" y="3"/>
                  </a:cubicBezTo>
                  <a:cubicBezTo>
                    <a:pt x="13" y="3"/>
                    <a:pt x="13" y="3"/>
                    <a:pt x="12" y="3"/>
                  </a:cubicBezTo>
                  <a:cubicBezTo>
                    <a:pt x="11" y="3"/>
                    <a:pt x="10" y="3"/>
                    <a:pt x="9" y="4"/>
                  </a:cubicBezTo>
                  <a:cubicBezTo>
                    <a:pt x="7" y="6"/>
                    <a:pt x="5" y="10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0" y="25"/>
                    <a:pt x="2" y="27"/>
                    <a:pt x="4" y="31"/>
                  </a:cubicBezTo>
                  <a:cubicBezTo>
                    <a:pt x="1" y="17"/>
                    <a:pt x="9" y="9"/>
                    <a:pt x="12" y="9"/>
                  </a:cubicBezTo>
                  <a:cubicBezTo>
                    <a:pt x="12" y="9"/>
                    <a:pt x="12" y="9"/>
                    <a:pt x="13" y="9"/>
                  </a:cubicBezTo>
                  <a:cubicBezTo>
                    <a:pt x="9" y="13"/>
                    <a:pt x="7" y="26"/>
                    <a:pt x="15" y="34"/>
                  </a:cubicBezTo>
                  <a:cubicBezTo>
                    <a:pt x="11" y="29"/>
                    <a:pt x="12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9" y="10"/>
                    <a:pt x="19" y="18"/>
                    <a:pt x="22" y="24"/>
                  </a:cubicBezTo>
                  <a:cubicBezTo>
                    <a:pt x="22" y="19"/>
                    <a:pt x="19" y="11"/>
                    <a:pt x="19" y="9"/>
                  </a:cubicBezTo>
                  <a:cubicBezTo>
                    <a:pt x="22" y="9"/>
                    <a:pt x="25" y="20"/>
                    <a:pt x="26" y="23"/>
                  </a:cubicBezTo>
                  <a:cubicBezTo>
                    <a:pt x="27" y="16"/>
                    <a:pt x="21" y="8"/>
                    <a:pt x="23" y="8"/>
                  </a:cubicBezTo>
                  <a:cubicBezTo>
                    <a:pt x="23" y="8"/>
                    <a:pt x="24" y="8"/>
                    <a:pt x="24" y="8"/>
                  </a:cubicBezTo>
                  <a:cubicBezTo>
                    <a:pt x="26" y="9"/>
                    <a:pt x="32" y="22"/>
                    <a:pt x="32" y="27"/>
                  </a:cubicBezTo>
                  <a:cubicBezTo>
                    <a:pt x="36" y="21"/>
                    <a:pt x="25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30" y="7"/>
                    <a:pt x="40" y="18"/>
                    <a:pt x="40" y="25"/>
                  </a:cubicBezTo>
                  <a:cubicBezTo>
                    <a:pt x="43" y="14"/>
                    <a:pt x="28" y="3"/>
                    <a:pt x="29" y="3"/>
                  </a:cubicBezTo>
                  <a:cubicBezTo>
                    <a:pt x="29" y="3"/>
                    <a:pt x="30" y="4"/>
                    <a:pt x="32" y="5"/>
                  </a:cubicBezTo>
                  <a:cubicBezTo>
                    <a:pt x="42" y="9"/>
                    <a:pt x="44" y="15"/>
                    <a:pt x="50" y="21"/>
                  </a:cubicBezTo>
                  <a:cubicBezTo>
                    <a:pt x="48" y="15"/>
                    <a:pt x="41" y="9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4" y="3"/>
                    <a:pt x="29" y="1"/>
                    <a:pt x="25" y="0"/>
                  </a:cubicBezTo>
                  <a:cubicBezTo>
                    <a:pt x="25" y="0"/>
                    <a:pt x="24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9" name="Freeform 547">
              <a:extLst>
                <a:ext uri="{FF2B5EF4-FFF2-40B4-BE49-F238E27FC236}">
                  <a16:creationId xmlns:a16="http://schemas.microsoft.com/office/drawing/2014/main" id="{BC7AC685-1986-4D2C-8071-75B0D5257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2080" y="4044555"/>
              <a:ext cx="101000" cy="146910"/>
            </a:xfrm>
            <a:custGeom>
              <a:avLst/>
              <a:gdLst>
                <a:gd name="T0" fmla="*/ 7 w 24"/>
                <a:gd name="T1" fmla="*/ 0 h 35"/>
                <a:gd name="T2" fmla="*/ 6 w 24"/>
                <a:gd name="T3" fmla="*/ 1 h 35"/>
                <a:gd name="T4" fmla="*/ 2 w 24"/>
                <a:gd name="T5" fmla="*/ 4 h 35"/>
                <a:gd name="T6" fmla="*/ 0 w 24"/>
                <a:gd name="T7" fmla="*/ 14 h 35"/>
                <a:gd name="T8" fmla="*/ 4 w 24"/>
                <a:gd name="T9" fmla="*/ 32 h 35"/>
                <a:gd name="T10" fmla="*/ 5 w 24"/>
                <a:gd name="T11" fmla="*/ 35 h 35"/>
                <a:gd name="T12" fmla="*/ 2 w 24"/>
                <a:gd name="T13" fmla="*/ 12 h 35"/>
                <a:gd name="T14" fmla="*/ 4 w 24"/>
                <a:gd name="T15" fmla="*/ 16 h 35"/>
                <a:gd name="T16" fmla="*/ 12 w 24"/>
                <a:gd name="T17" fmla="*/ 32 h 35"/>
                <a:gd name="T18" fmla="*/ 11 w 24"/>
                <a:gd name="T19" fmla="*/ 30 h 35"/>
                <a:gd name="T20" fmla="*/ 5 w 24"/>
                <a:gd name="T21" fmla="*/ 6 h 35"/>
                <a:gd name="T22" fmla="*/ 5 w 24"/>
                <a:gd name="T23" fmla="*/ 6 h 35"/>
                <a:gd name="T24" fmla="*/ 8 w 24"/>
                <a:gd name="T25" fmla="*/ 13 h 35"/>
                <a:gd name="T26" fmla="*/ 12 w 24"/>
                <a:gd name="T27" fmla="*/ 20 h 35"/>
                <a:gd name="T28" fmla="*/ 12 w 24"/>
                <a:gd name="T29" fmla="*/ 20 h 35"/>
                <a:gd name="T30" fmla="*/ 7 w 24"/>
                <a:gd name="T31" fmla="*/ 5 h 35"/>
                <a:gd name="T32" fmla="*/ 7 w 24"/>
                <a:gd name="T33" fmla="*/ 5 h 35"/>
                <a:gd name="T34" fmla="*/ 20 w 24"/>
                <a:gd name="T35" fmla="*/ 25 h 35"/>
                <a:gd name="T36" fmla="*/ 20 w 24"/>
                <a:gd name="T37" fmla="*/ 25 h 35"/>
                <a:gd name="T38" fmla="*/ 9 w 24"/>
                <a:gd name="T39" fmla="*/ 4 h 35"/>
                <a:gd name="T40" fmla="*/ 10 w 24"/>
                <a:gd name="T41" fmla="*/ 4 h 35"/>
                <a:gd name="T42" fmla="*/ 22 w 24"/>
                <a:gd name="T43" fmla="*/ 19 h 35"/>
                <a:gd name="T44" fmla="*/ 22 w 24"/>
                <a:gd name="T45" fmla="*/ 19 h 35"/>
                <a:gd name="T46" fmla="*/ 19 w 24"/>
                <a:gd name="T47" fmla="*/ 12 h 35"/>
                <a:gd name="T48" fmla="*/ 19 w 24"/>
                <a:gd name="T49" fmla="*/ 12 h 35"/>
                <a:gd name="T50" fmla="*/ 18 w 24"/>
                <a:gd name="T51" fmla="*/ 11 h 35"/>
                <a:gd name="T52" fmla="*/ 18 w 24"/>
                <a:gd name="T53" fmla="*/ 11 h 35"/>
                <a:gd name="T54" fmla="*/ 18 w 24"/>
                <a:gd name="T55" fmla="*/ 11 h 35"/>
                <a:gd name="T56" fmla="*/ 17 w 24"/>
                <a:gd name="T57" fmla="*/ 10 h 35"/>
                <a:gd name="T58" fmla="*/ 7 w 24"/>
                <a:gd name="T5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5">
                  <a:moveTo>
                    <a:pt x="7" y="0"/>
                  </a:moveTo>
                  <a:cubicBezTo>
                    <a:pt x="7" y="0"/>
                    <a:pt x="6" y="0"/>
                    <a:pt x="6" y="1"/>
                  </a:cubicBezTo>
                  <a:cubicBezTo>
                    <a:pt x="5" y="3"/>
                    <a:pt x="4" y="0"/>
                    <a:pt x="2" y="4"/>
                  </a:cubicBezTo>
                  <a:cubicBezTo>
                    <a:pt x="1" y="5"/>
                    <a:pt x="0" y="9"/>
                    <a:pt x="0" y="14"/>
                  </a:cubicBezTo>
                  <a:cubicBezTo>
                    <a:pt x="0" y="19"/>
                    <a:pt x="1" y="26"/>
                    <a:pt x="4" y="32"/>
                  </a:cubicBezTo>
                  <a:cubicBezTo>
                    <a:pt x="4" y="33"/>
                    <a:pt x="5" y="34"/>
                    <a:pt x="5" y="35"/>
                  </a:cubicBezTo>
                  <a:cubicBezTo>
                    <a:pt x="2" y="29"/>
                    <a:pt x="1" y="12"/>
                    <a:pt x="2" y="12"/>
                  </a:cubicBezTo>
                  <a:cubicBezTo>
                    <a:pt x="2" y="12"/>
                    <a:pt x="3" y="13"/>
                    <a:pt x="4" y="16"/>
                  </a:cubicBezTo>
                  <a:cubicBezTo>
                    <a:pt x="6" y="25"/>
                    <a:pt x="11" y="32"/>
                    <a:pt x="12" y="32"/>
                  </a:cubicBezTo>
                  <a:cubicBezTo>
                    <a:pt x="12" y="32"/>
                    <a:pt x="12" y="31"/>
                    <a:pt x="11" y="30"/>
                  </a:cubicBezTo>
                  <a:cubicBezTo>
                    <a:pt x="8" y="25"/>
                    <a:pt x="3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7" y="10"/>
                    <a:pt x="8" y="13"/>
                  </a:cubicBezTo>
                  <a:cubicBezTo>
                    <a:pt x="9" y="17"/>
                    <a:pt x="11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3" y="17"/>
                    <a:pt x="5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10" y="7"/>
                    <a:pt x="19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2"/>
                    <a:pt x="7" y="4"/>
                    <a:pt x="9" y="4"/>
                  </a:cubicBezTo>
                  <a:cubicBezTo>
                    <a:pt x="9" y="4"/>
                    <a:pt x="10" y="4"/>
                    <a:pt x="10" y="4"/>
                  </a:cubicBezTo>
                  <a:cubicBezTo>
                    <a:pt x="13" y="5"/>
                    <a:pt x="20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4" y="18"/>
                    <a:pt x="20" y="14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0"/>
                    <a:pt x="17" y="10"/>
                    <a:pt x="17" y="10"/>
                  </a:cubicBezTo>
                  <a:cubicBezTo>
                    <a:pt x="11" y="2"/>
                    <a:pt x="9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0" name="Freeform 548">
              <a:extLst>
                <a:ext uri="{FF2B5EF4-FFF2-40B4-BE49-F238E27FC236}">
                  <a16:creationId xmlns:a16="http://schemas.microsoft.com/office/drawing/2014/main" id="{3A99BAE8-D51A-4AC9-8D99-A6D78544D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554" y="4320010"/>
              <a:ext cx="143237" cy="55091"/>
            </a:xfrm>
            <a:custGeom>
              <a:avLst/>
              <a:gdLst>
                <a:gd name="T0" fmla="*/ 4 w 34"/>
                <a:gd name="T1" fmla="*/ 0 h 13"/>
                <a:gd name="T2" fmla="*/ 0 w 34"/>
                <a:gd name="T3" fmla="*/ 1 h 13"/>
                <a:gd name="T4" fmla="*/ 9 w 34"/>
                <a:gd name="T5" fmla="*/ 9 h 13"/>
                <a:gd name="T6" fmla="*/ 20 w 34"/>
                <a:gd name="T7" fmla="*/ 13 h 13"/>
                <a:gd name="T8" fmla="*/ 21 w 34"/>
                <a:gd name="T9" fmla="*/ 13 h 13"/>
                <a:gd name="T10" fmla="*/ 32 w 34"/>
                <a:gd name="T11" fmla="*/ 11 h 13"/>
                <a:gd name="T12" fmla="*/ 33 w 34"/>
                <a:gd name="T13" fmla="*/ 10 h 13"/>
                <a:gd name="T14" fmla="*/ 30 w 34"/>
                <a:gd name="T15" fmla="*/ 10 h 13"/>
                <a:gd name="T16" fmla="*/ 23 w 34"/>
                <a:gd name="T17" fmla="*/ 11 h 13"/>
                <a:gd name="T18" fmla="*/ 10 w 34"/>
                <a:gd name="T19" fmla="*/ 8 h 13"/>
                <a:gd name="T20" fmla="*/ 9 w 34"/>
                <a:gd name="T21" fmla="*/ 6 h 13"/>
                <a:gd name="T22" fmla="*/ 24 w 34"/>
                <a:gd name="T23" fmla="*/ 8 h 13"/>
                <a:gd name="T24" fmla="*/ 24 w 34"/>
                <a:gd name="T25" fmla="*/ 8 h 13"/>
                <a:gd name="T26" fmla="*/ 21 w 34"/>
                <a:gd name="T27" fmla="*/ 6 h 13"/>
                <a:gd name="T28" fmla="*/ 8 w 34"/>
                <a:gd name="T29" fmla="*/ 3 h 13"/>
                <a:gd name="T30" fmla="*/ 9 w 34"/>
                <a:gd name="T31" fmla="*/ 3 h 13"/>
                <a:gd name="T32" fmla="*/ 15 w 34"/>
                <a:gd name="T33" fmla="*/ 3 h 13"/>
                <a:gd name="T34" fmla="*/ 23 w 34"/>
                <a:gd name="T35" fmla="*/ 4 h 13"/>
                <a:gd name="T36" fmla="*/ 28 w 34"/>
                <a:gd name="T37" fmla="*/ 3 h 13"/>
                <a:gd name="T38" fmla="*/ 27 w 34"/>
                <a:gd name="T39" fmla="*/ 1 h 13"/>
                <a:gd name="T40" fmla="*/ 27 w 34"/>
                <a:gd name="T41" fmla="*/ 1 h 13"/>
                <a:gd name="T42" fmla="*/ 27 w 34"/>
                <a:gd name="T43" fmla="*/ 1 h 13"/>
                <a:gd name="T44" fmla="*/ 27 w 34"/>
                <a:gd name="T45" fmla="*/ 1 h 13"/>
                <a:gd name="T46" fmla="*/ 23 w 34"/>
                <a:gd name="T47" fmla="*/ 1 h 13"/>
                <a:gd name="T48" fmla="*/ 22 w 34"/>
                <a:gd name="T49" fmla="*/ 1 h 13"/>
                <a:gd name="T50" fmla="*/ 22 w 34"/>
                <a:gd name="T51" fmla="*/ 1 h 13"/>
                <a:gd name="T52" fmla="*/ 22 w 34"/>
                <a:gd name="T53" fmla="*/ 1 h 13"/>
                <a:gd name="T54" fmla="*/ 15 w 34"/>
                <a:gd name="T55" fmla="*/ 0 h 13"/>
                <a:gd name="T56" fmla="*/ 12 w 34"/>
                <a:gd name="T57" fmla="*/ 0 h 13"/>
                <a:gd name="T58" fmla="*/ 11 w 34"/>
                <a:gd name="T59" fmla="*/ 0 h 13"/>
                <a:gd name="T60" fmla="*/ 4 w 34"/>
                <a:gd name="T6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" h="13">
                  <a:moveTo>
                    <a:pt x="4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2" y="5"/>
                    <a:pt x="9" y="9"/>
                  </a:cubicBezTo>
                  <a:cubicBezTo>
                    <a:pt x="11" y="11"/>
                    <a:pt x="15" y="12"/>
                    <a:pt x="20" y="13"/>
                  </a:cubicBezTo>
                  <a:cubicBezTo>
                    <a:pt x="20" y="13"/>
                    <a:pt x="20" y="13"/>
                    <a:pt x="21" y="13"/>
                  </a:cubicBezTo>
                  <a:cubicBezTo>
                    <a:pt x="24" y="13"/>
                    <a:pt x="30" y="13"/>
                    <a:pt x="32" y="11"/>
                  </a:cubicBezTo>
                  <a:cubicBezTo>
                    <a:pt x="33" y="10"/>
                    <a:pt x="34" y="10"/>
                    <a:pt x="33" y="10"/>
                  </a:cubicBezTo>
                  <a:cubicBezTo>
                    <a:pt x="32" y="10"/>
                    <a:pt x="31" y="10"/>
                    <a:pt x="30" y="10"/>
                  </a:cubicBezTo>
                  <a:cubicBezTo>
                    <a:pt x="28" y="11"/>
                    <a:pt x="25" y="11"/>
                    <a:pt x="23" y="11"/>
                  </a:cubicBezTo>
                  <a:cubicBezTo>
                    <a:pt x="19" y="11"/>
                    <a:pt x="14" y="10"/>
                    <a:pt x="10" y="8"/>
                  </a:cubicBezTo>
                  <a:cubicBezTo>
                    <a:pt x="8" y="6"/>
                    <a:pt x="8" y="6"/>
                    <a:pt x="9" y="6"/>
                  </a:cubicBezTo>
                  <a:cubicBezTo>
                    <a:pt x="11" y="6"/>
                    <a:pt x="19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8"/>
                    <a:pt x="25" y="6"/>
                    <a:pt x="21" y="6"/>
                  </a:cubicBezTo>
                  <a:cubicBezTo>
                    <a:pt x="16" y="5"/>
                    <a:pt x="10" y="4"/>
                    <a:pt x="8" y="3"/>
                  </a:cubicBezTo>
                  <a:cubicBezTo>
                    <a:pt x="8" y="3"/>
                    <a:pt x="8" y="3"/>
                    <a:pt x="9" y="3"/>
                  </a:cubicBezTo>
                  <a:cubicBezTo>
                    <a:pt x="10" y="3"/>
                    <a:pt x="12" y="3"/>
                    <a:pt x="15" y="3"/>
                  </a:cubicBezTo>
                  <a:cubicBezTo>
                    <a:pt x="17" y="3"/>
                    <a:pt x="20" y="4"/>
                    <a:pt x="23" y="4"/>
                  </a:cubicBezTo>
                  <a:cubicBezTo>
                    <a:pt x="25" y="4"/>
                    <a:pt x="27" y="3"/>
                    <a:pt x="28" y="3"/>
                  </a:cubicBezTo>
                  <a:cubicBezTo>
                    <a:pt x="34" y="2"/>
                    <a:pt x="32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6" y="1"/>
                    <a:pt x="24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9" y="0"/>
                    <a:pt x="6" y="0"/>
                    <a:pt x="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1" name="Freeform 549">
              <a:extLst>
                <a:ext uri="{FF2B5EF4-FFF2-40B4-BE49-F238E27FC236}">
                  <a16:creationId xmlns:a16="http://schemas.microsoft.com/office/drawing/2014/main" id="{A639F5AF-C160-4A34-9789-C93999958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5028" y="4209828"/>
              <a:ext cx="104673" cy="91819"/>
            </a:xfrm>
            <a:custGeom>
              <a:avLst/>
              <a:gdLst>
                <a:gd name="T0" fmla="*/ 24 w 25"/>
                <a:gd name="T1" fmla="*/ 0 h 22"/>
                <a:gd name="T2" fmla="*/ 5 w 25"/>
                <a:gd name="T3" fmla="*/ 9 h 22"/>
                <a:gd name="T4" fmla="*/ 4 w 25"/>
                <a:gd name="T5" fmla="*/ 10 h 22"/>
                <a:gd name="T6" fmla="*/ 18 w 25"/>
                <a:gd name="T7" fmla="*/ 4 h 22"/>
                <a:gd name="T8" fmla="*/ 18 w 25"/>
                <a:gd name="T9" fmla="*/ 5 h 22"/>
                <a:gd name="T10" fmla="*/ 6 w 25"/>
                <a:gd name="T11" fmla="*/ 14 h 22"/>
                <a:gd name="T12" fmla="*/ 6 w 25"/>
                <a:gd name="T13" fmla="*/ 14 h 22"/>
                <a:gd name="T14" fmla="*/ 19 w 25"/>
                <a:gd name="T15" fmla="*/ 6 h 22"/>
                <a:gd name="T16" fmla="*/ 18 w 25"/>
                <a:gd name="T17" fmla="*/ 8 h 22"/>
                <a:gd name="T18" fmla="*/ 2 w 25"/>
                <a:gd name="T19" fmla="*/ 22 h 22"/>
                <a:gd name="T20" fmla="*/ 3 w 25"/>
                <a:gd name="T21" fmla="*/ 22 h 22"/>
                <a:gd name="T22" fmla="*/ 4 w 25"/>
                <a:gd name="T23" fmla="*/ 22 h 22"/>
                <a:gd name="T24" fmla="*/ 22 w 25"/>
                <a:gd name="T25" fmla="*/ 7 h 22"/>
                <a:gd name="T26" fmla="*/ 25 w 25"/>
                <a:gd name="T27" fmla="*/ 1 h 22"/>
                <a:gd name="T28" fmla="*/ 24 w 25"/>
                <a:gd name="T2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22">
                  <a:moveTo>
                    <a:pt x="24" y="0"/>
                  </a:moveTo>
                  <a:cubicBezTo>
                    <a:pt x="22" y="0"/>
                    <a:pt x="16" y="2"/>
                    <a:pt x="5" y="9"/>
                  </a:cubicBezTo>
                  <a:cubicBezTo>
                    <a:pt x="5" y="9"/>
                    <a:pt x="4" y="9"/>
                    <a:pt x="4" y="10"/>
                  </a:cubicBezTo>
                  <a:cubicBezTo>
                    <a:pt x="8" y="9"/>
                    <a:pt x="16" y="4"/>
                    <a:pt x="18" y="4"/>
                  </a:cubicBezTo>
                  <a:cubicBezTo>
                    <a:pt x="18" y="4"/>
                    <a:pt x="18" y="4"/>
                    <a:pt x="18" y="5"/>
                  </a:cubicBezTo>
                  <a:cubicBezTo>
                    <a:pt x="17" y="7"/>
                    <a:pt x="3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9" y="14"/>
                    <a:pt x="18" y="6"/>
                    <a:pt x="19" y="6"/>
                  </a:cubicBezTo>
                  <a:cubicBezTo>
                    <a:pt x="19" y="6"/>
                    <a:pt x="19" y="7"/>
                    <a:pt x="18" y="8"/>
                  </a:cubicBezTo>
                  <a:cubicBezTo>
                    <a:pt x="11" y="14"/>
                    <a:pt x="0" y="21"/>
                    <a:pt x="2" y="22"/>
                  </a:cubicBezTo>
                  <a:cubicBezTo>
                    <a:pt x="2" y="22"/>
                    <a:pt x="2" y="22"/>
                    <a:pt x="3" y="22"/>
                  </a:cubicBezTo>
                  <a:cubicBezTo>
                    <a:pt x="3" y="22"/>
                    <a:pt x="4" y="22"/>
                    <a:pt x="4" y="22"/>
                  </a:cubicBezTo>
                  <a:cubicBezTo>
                    <a:pt x="11" y="16"/>
                    <a:pt x="17" y="10"/>
                    <a:pt x="22" y="7"/>
                  </a:cubicBezTo>
                  <a:cubicBezTo>
                    <a:pt x="23" y="5"/>
                    <a:pt x="25" y="3"/>
                    <a:pt x="25" y="1"/>
                  </a:cubicBezTo>
                  <a:cubicBezTo>
                    <a:pt x="25" y="0"/>
                    <a:pt x="25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2" name="Freeform 550">
              <a:extLst>
                <a:ext uri="{FF2B5EF4-FFF2-40B4-BE49-F238E27FC236}">
                  <a16:creationId xmlns:a16="http://schemas.microsoft.com/office/drawing/2014/main" id="{6F93A8E2-A3AB-4E8C-A869-5210C0197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5028" y="3993136"/>
              <a:ext cx="45909" cy="51418"/>
            </a:xfrm>
            <a:custGeom>
              <a:avLst/>
              <a:gdLst>
                <a:gd name="T0" fmla="*/ 11 w 11"/>
                <a:gd name="T1" fmla="*/ 0 h 12"/>
                <a:gd name="T2" fmla="*/ 0 w 11"/>
                <a:gd name="T3" fmla="*/ 12 h 12"/>
                <a:gd name="T4" fmla="*/ 11 w 11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2">
                  <a:moveTo>
                    <a:pt x="11" y="0"/>
                  </a:moveTo>
                  <a:cubicBezTo>
                    <a:pt x="8" y="2"/>
                    <a:pt x="4" y="9"/>
                    <a:pt x="0" y="12"/>
                  </a:cubicBezTo>
                  <a:cubicBezTo>
                    <a:pt x="5" y="8"/>
                    <a:pt x="9" y="2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3" name="Freeform 551">
              <a:extLst>
                <a:ext uri="{FF2B5EF4-FFF2-40B4-BE49-F238E27FC236}">
                  <a16:creationId xmlns:a16="http://schemas.microsoft.com/office/drawing/2014/main" id="{EBAF3B83-FFC3-4617-B6F1-D4B842457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2174" y="3980282"/>
              <a:ext cx="62437" cy="71618"/>
            </a:xfrm>
            <a:custGeom>
              <a:avLst/>
              <a:gdLst>
                <a:gd name="T0" fmla="*/ 12 w 15"/>
                <a:gd name="T1" fmla="*/ 0 h 17"/>
                <a:gd name="T2" fmla="*/ 12 w 15"/>
                <a:gd name="T3" fmla="*/ 1 h 17"/>
                <a:gd name="T4" fmla="*/ 0 w 15"/>
                <a:gd name="T5" fmla="*/ 17 h 17"/>
                <a:gd name="T6" fmla="*/ 3 w 15"/>
                <a:gd name="T7" fmla="*/ 15 h 17"/>
                <a:gd name="T8" fmla="*/ 14 w 15"/>
                <a:gd name="T9" fmla="*/ 3 h 17"/>
                <a:gd name="T10" fmla="*/ 15 w 15"/>
                <a:gd name="T11" fmla="*/ 3 h 17"/>
                <a:gd name="T12" fmla="*/ 15 w 15"/>
                <a:gd name="T13" fmla="*/ 3 h 17"/>
                <a:gd name="T14" fmla="*/ 12 w 15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7">
                  <a:moveTo>
                    <a:pt x="12" y="0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2" y="4"/>
                    <a:pt x="4" y="12"/>
                    <a:pt x="0" y="17"/>
                  </a:cubicBezTo>
                  <a:cubicBezTo>
                    <a:pt x="1" y="16"/>
                    <a:pt x="2" y="16"/>
                    <a:pt x="3" y="15"/>
                  </a:cubicBezTo>
                  <a:cubicBezTo>
                    <a:pt x="7" y="12"/>
                    <a:pt x="11" y="5"/>
                    <a:pt x="14" y="3"/>
                  </a:cubicBezTo>
                  <a:cubicBezTo>
                    <a:pt x="14" y="3"/>
                    <a:pt x="14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4" name="Freeform 552">
              <a:extLst>
                <a:ext uri="{FF2B5EF4-FFF2-40B4-BE49-F238E27FC236}">
                  <a16:creationId xmlns:a16="http://schemas.microsoft.com/office/drawing/2014/main" id="{4AEC27DB-73E4-42D3-95C6-CEC4EA998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4610" y="399313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5" name="Oval 553">
              <a:extLst>
                <a:ext uri="{FF2B5EF4-FFF2-40B4-BE49-F238E27FC236}">
                  <a16:creationId xmlns:a16="http://schemas.microsoft.com/office/drawing/2014/main" id="{7EBCC5A2-1EC5-4BC0-B75F-CA6BFAB3A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4610" y="3993136"/>
              <a:ext cx="1836" cy="1836"/>
            </a:xfrm>
            <a:prstGeom prst="ellipse">
              <a:avLst/>
            </a:pr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6" name="Freeform 554">
              <a:extLst>
                <a:ext uri="{FF2B5EF4-FFF2-40B4-BE49-F238E27FC236}">
                  <a16:creationId xmlns:a16="http://schemas.microsoft.com/office/drawing/2014/main" id="{03F63D72-26C1-4A1A-9171-89B93907C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756" y="3996809"/>
              <a:ext cx="25709" cy="55091"/>
            </a:xfrm>
            <a:custGeom>
              <a:avLst/>
              <a:gdLst>
                <a:gd name="T0" fmla="*/ 6 w 6"/>
                <a:gd name="T1" fmla="*/ 0 h 13"/>
                <a:gd name="T2" fmla="*/ 0 w 6"/>
                <a:gd name="T3" fmla="*/ 13 h 13"/>
                <a:gd name="T4" fmla="*/ 6 w 6"/>
                <a:gd name="T5" fmla="*/ 0 h 13"/>
                <a:gd name="T6" fmla="*/ 6 w 6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3">
                  <a:moveTo>
                    <a:pt x="6" y="0"/>
                  </a:moveTo>
                  <a:cubicBezTo>
                    <a:pt x="4" y="2"/>
                    <a:pt x="3" y="10"/>
                    <a:pt x="0" y="13"/>
                  </a:cubicBezTo>
                  <a:cubicBezTo>
                    <a:pt x="3" y="10"/>
                    <a:pt x="4" y="2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7" name="Freeform 555">
              <a:extLst>
                <a:ext uri="{FF2B5EF4-FFF2-40B4-BE49-F238E27FC236}">
                  <a16:creationId xmlns:a16="http://schemas.microsoft.com/office/drawing/2014/main" id="{6091F1BE-6CC4-4731-85C4-C2D06BA4AC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756" y="3993136"/>
              <a:ext cx="25709" cy="58764"/>
            </a:xfrm>
            <a:custGeom>
              <a:avLst/>
              <a:gdLst>
                <a:gd name="T0" fmla="*/ 3 w 6"/>
                <a:gd name="T1" fmla="*/ 0 h 14"/>
                <a:gd name="T2" fmla="*/ 4 w 6"/>
                <a:gd name="T3" fmla="*/ 2 h 14"/>
                <a:gd name="T4" fmla="*/ 0 w 6"/>
                <a:gd name="T5" fmla="*/ 14 h 14"/>
                <a:gd name="T6" fmla="*/ 0 w 6"/>
                <a:gd name="T7" fmla="*/ 14 h 14"/>
                <a:gd name="T8" fmla="*/ 6 w 6"/>
                <a:gd name="T9" fmla="*/ 1 h 14"/>
                <a:gd name="T10" fmla="*/ 3 w 6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4">
                  <a:moveTo>
                    <a:pt x="3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4"/>
                    <a:pt x="1" y="9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1"/>
                    <a:pt x="4" y="3"/>
                    <a:pt x="6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8" name="Freeform 556">
              <a:extLst>
                <a:ext uri="{FF2B5EF4-FFF2-40B4-BE49-F238E27FC236}">
                  <a16:creationId xmlns:a16="http://schemas.microsoft.com/office/drawing/2014/main" id="{751C6F26-5785-4104-88D4-729F6A2AE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7465" y="3996809"/>
              <a:ext cx="3673" cy="5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9" name="Freeform 557">
              <a:extLst>
                <a:ext uri="{FF2B5EF4-FFF2-40B4-BE49-F238E27FC236}">
                  <a16:creationId xmlns:a16="http://schemas.microsoft.com/office/drawing/2014/main" id="{E3070618-AE7F-4D15-8E79-4C0003CFF7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7465" y="3996809"/>
              <a:ext cx="3673" cy="5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1 w 1"/>
                <a:gd name="T9" fmla="*/ 1 h 1"/>
                <a:gd name="T10" fmla="*/ 0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0" name="Freeform 558">
              <a:extLst>
                <a:ext uri="{FF2B5EF4-FFF2-40B4-BE49-F238E27FC236}">
                  <a16:creationId xmlns:a16="http://schemas.microsoft.com/office/drawing/2014/main" id="{09D07A1A-F9F4-4139-BBFC-F2D88B3284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99937" y="3960082"/>
              <a:ext cx="29382" cy="25709"/>
            </a:xfrm>
            <a:custGeom>
              <a:avLst/>
              <a:gdLst>
                <a:gd name="T0" fmla="*/ 6 w 7"/>
                <a:gd name="T1" fmla="*/ 1 h 6"/>
                <a:gd name="T2" fmla="*/ 0 w 7"/>
                <a:gd name="T3" fmla="*/ 6 h 6"/>
                <a:gd name="T4" fmla="*/ 6 w 7"/>
                <a:gd name="T5" fmla="*/ 1 h 6"/>
                <a:gd name="T6" fmla="*/ 7 w 7"/>
                <a:gd name="T7" fmla="*/ 0 h 6"/>
                <a:gd name="T8" fmla="*/ 7 w 7"/>
                <a:gd name="T9" fmla="*/ 0 h 6"/>
                <a:gd name="T10" fmla="*/ 7 w 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6" y="1"/>
                  </a:moveTo>
                  <a:cubicBezTo>
                    <a:pt x="4" y="2"/>
                    <a:pt x="2" y="4"/>
                    <a:pt x="0" y="6"/>
                  </a:cubicBezTo>
                  <a:cubicBezTo>
                    <a:pt x="2" y="4"/>
                    <a:pt x="4" y="2"/>
                    <a:pt x="6" y="1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1" name="Freeform 559">
              <a:extLst>
                <a:ext uri="{FF2B5EF4-FFF2-40B4-BE49-F238E27FC236}">
                  <a16:creationId xmlns:a16="http://schemas.microsoft.com/office/drawing/2014/main" id="{FA5292B4-8CDD-4F28-A990-F5838006A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0755" y="3960082"/>
              <a:ext cx="51418" cy="45909"/>
            </a:xfrm>
            <a:custGeom>
              <a:avLst/>
              <a:gdLst>
                <a:gd name="T0" fmla="*/ 9 w 12"/>
                <a:gd name="T1" fmla="*/ 0 h 11"/>
                <a:gd name="T2" fmla="*/ 9 w 12"/>
                <a:gd name="T3" fmla="*/ 0 h 11"/>
                <a:gd name="T4" fmla="*/ 9 w 12"/>
                <a:gd name="T5" fmla="*/ 0 h 11"/>
                <a:gd name="T6" fmla="*/ 8 w 12"/>
                <a:gd name="T7" fmla="*/ 1 h 11"/>
                <a:gd name="T8" fmla="*/ 2 w 12"/>
                <a:gd name="T9" fmla="*/ 6 h 11"/>
                <a:gd name="T10" fmla="*/ 0 w 12"/>
                <a:gd name="T11" fmla="*/ 11 h 11"/>
                <a:gd name="T12" fmla="*/ 12 w 12"/>
                <a:gd name="T13" fmla="*/ 0 h 11"/>
                <a:gd name="T14" fmla="*/ 9 w 12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1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6" y="2"/>
                    <a:pt x="4" y="4"/>
                    <a:pt x="2" y="6"/>
                  </a:cubicBezTo>
                  <a:cubicBezTo>
                    <a:pt x="1" y="7"/>
                    <a:pt x="0" y="9"/>
                    <a:pt x="0" y="11"/>
                  </a:cubicBezTo>
                  <a:cubicBezTo>
                    <a:pt x="2" y="8"/>
                    <a:pt x="5" y="4"/>
                    <a:pt x="12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692B5BEC-81E2-4DBC-B2EE-9066B60B0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067" y="1713295"/>
            <a:ext cx="8775700" cy="1441742"/>
          </a:xfrm>
          <a:prstGeom prst="rect">
            <a:avLst/>
          </a:prstGeom>
        </p:spPr>
      </p:pic>
      <p:pic>
        <p:nvPicPr>
          <p:cNvPr id="3" name="Picture 19" descr="Chart, bar chart&#10;&#10;Description automatically generated">
            <a:extLst>
              <a:ext uri="{FF2B5EF4-FFF2-40B4-BE49-F238E27FC236}">
                <a16:creationId xmlns:a16="http://schemas.microsoft.com/office/drawing/2014/main" id="{ABB9E304-952B-43C4-9202-8C46EA314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067" y="3313989"/>
            <a:ext cx="4531781" cy="248427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0037985-09E0-408C-A1E4-912E9DE41697}"/>
              </a:ext>
            </a:extLst>
          </p:cNvPr>
          <p:cNvSpPr txBox="1"/>
          <p:nvPr/>
        </p:nvSpPr>
        <p:spPr>
          <a:xfrm>
            <a:off x="2205567" y="395181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33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Freeform: Shape 460">
            <a:extLst>
              <a:ext uri="{FF2B5EF4-FFF2-40B4-BE49-F238E27FC236}">
                <a16:creationId xmlns:a16="http://schemas.microsoft.com/office/drawing/2014/main" id="{C22E9E68-7554-4B56-95DF-4F36EC485F76}"/>
              </a:ext>
            </a:extLst>
          </p:cNvPr>
          <p:cNvSpPr>
            <a:spLocks/>
          </p:cNvSpPr>
          <p:nvPr/>
        </p:nvSpPr>
        <p:spPr bwMode="auto">
          <a:xfrm>
            <a:off x="1" y="5433720"/>
            <a:ext cx="12174028" cy="1424280"/>
          </a:xfrm>
          <a:custGeom>
            <a:avLst/>
            <a:gdLst>
              <a:gd name="connsiteX0" fmla="*/ 3964026 w 12174028"/>
              <a:gd name="connsiteY0" fmla="*/ 211 h 1424280"/>
              <a:gd name="connsiteX1" fmla="*/ 5861147 w 12174028"/>
              <a:gd name="connsiteY1" fmla="*/ 490510 h 1424280"/>
              <a:gd name="connsiteX2" fmla="*/ 8784302 w 12174028"/>
              <a:gd name="connsiteY2" fmla="*/ 678078 h 1424280"/>
              <a:gd name="connsiteX3" fmla="*/ 11883950 w 12174028"/>
              <a:gd name="connsiteY3" fmla="*/ 49172 h 1424280"/>
              <a:gd name="connsiteX4" fmla="*/ 12117298 w 12174028"/>
              <a:gd name="connsiteY4" fmla="*/ 92013 h 1424280"/>
              <a:gd name="connsiteX5" fmla="*/ 12174028 w 12174028"/>
              <a:gd name="connsiteY5" fmla="*/ 106848 h 1424280"/>
              <a:gd name="connsiteX6" fmla="*/ 12174028 w 12174028"/>
              <a:gd name="connsiteY6" fmla="*/ 1424280 h 1424280"/>
              <a:gd name="connsiteX7" fmla="*/ 0 w 12174028"/>
              <a:gd name="connsiteY7" fmla="*/ 1424280 h 1424280"/>
              <a:gd name="connsiteX8" fmla="*/ 0 w 12174028"/>
              <a:gd name="connsiteY8" fmla="*/ 390874 h 1424280"/>
              <a:gd name="connsiteX9" fmla="*/ 13974 w 12174028"/>
              <a:gd name="connsiteY9" fmla="*/ 399118 h 1424280"/>
              <a:gd name="connsiteX10" fmla="*/ 1283375 w 12174028"/>
              <a:gd name="connsiteY10" fmla="*/ 898748 h 1424280"/>
              <a:gd name="connsiteX11" fmla="*/ 3335100 w 12174028"/>
              <a:gd name="connsiteY11" fmla="*/ 82272 h 1424280"/>
              <a:gd name="connsiteX12" fmla="*/ 3964026 w 12174028"/>
              <a:gd name="connsiteY12" fmla="*/ 211 h 1424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74028" h="1424280">
                <a:moveTo>
                  <a:pt x="3964026" y="211"/>
                </a:moveTo>
                <a:cubicBezTo>
                  <a:pt x="4599502" y="8486"/>
                  <a:pt x="5248939" y="258807"/>
                  <a:pt x="5861147" y="490510"/>
                </a:cubicBezTo>
                <a:cubicBezTo>
                  <a:pt x="6887009" y="876681"/>
                  <a:pt x="7725348" y="998049"/>
                  <a:pt x="8784302" y="678078"/>
                </a:cubicBezTo>
                <a:cubicBezTo>
                  <a:pt x="9788102" y="369142"/>
                  <a:pt x="10802933" y="-105297"/>
                  <a:pt x="11883950" y="49172"/>
                </a:cubicBezTo>
                <a:cubicBezTo>
                  <a:pt x="11962544" y="60205"/>
                  <a:pt x="12040276" y="74687"/>
                  <a:pt x="12117298" y="92013"/>
                </a:cubicBezTo>
                <a:lnTo>
                  <a:pt x="12174028" y="106848"/>
                </a:lnTo>
                <a:lnTo>
                  <a:pt x="12174028" y="1424280"/>
                </a:lnTo>
                <a:lnTo>
                  <a:pt x="0" y="1424280"/>
                </a:lnTo>
                <a:lnTo>
                  <a:pt x="0" y="390874"/>
                </a:lnTo>
                <a:lnTo>
                  <a:pt x="13974" y="399118"/>
                </a:lnTo>
                <a:cubicBezTo>
                  <a:pt x="419872" y="643599"/>
                  <a:pt x="821461" y="891852"/>
                  <a:pt x="1283375" y="898748"/>
                </a:cubicBezTo>
                <a:cubicBezTo>
                  <a:pt x="2022437" y="898748"/>
                  <a:pt x="2618099" y="291908"/>
                  <a:pt x="3335100" y="82272"/>
                </a:cubicBezTo>
                <a:cubicBezTo>
                  <a:pt x="3541927" y="21588"/>
                  <a:pt x="3752201" y="-2548"/>
                  <a:pt x="3964026" y="211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  <a:alpha val="66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59" name="Freeform: Shape 458">
            <a:extLst>
              <a:ext uri="{FF2B5EF4-FFF2-40B4-BE49-F238E27FC236}">
                <a16:creationId xmlns:a16="http://schemas.microsoft.com/office/drawing/2014/main" id="{CBDE31ED-0745-4A16-A8C8-D1A4FCCD1E37}"/>
              </a:ext>
            </a:extLst>
          </p:cNvPr>
          <p:cNvSpPr>
            <a:spLocks/>
          </p:cNvSpPr>
          <p:nvPr/>
        </p:nvSpPr>
        <p:spPr bwMode="auto">
          <a:xfrm flipH="1">
            <a:off x="13251" y="5215712"/>
            <a:ext cx="12178749" cy="1642288"/>
          </a:xfrm>
          <a:custGeom>
            <a:avLst/>
            <a:gdLst>
              <a:gd name="connsiteX0" fmla="*/ 5239651 w 12178749"/>
              <a:gd name="connsiteY0" fmla="*/ 2 h 1241526"/>
              <a:gd name="connsiteX1" fmla="*/ 4561944 w 12178749"/>
              <a:gd name="connsiteY1" fmla="*/ 129998 h 1241526"/>
              <a:gd name="connsiteX2" fmla="*/ 3479884 w 12178749"/>
              <a:gd name="connsiteY2" fmla="*/ 747054 h 1241526"/>
              <a:gd name="connsiteX3" fmla="*/ 1952270 w 12178749"/>
              <a:gd name="connsiteY3" fmla="*/ 597464 h 1241526"/>
              <a:gd name="connsiteX4" fmla="*/ 470121 w 12178749"/>
              <a:gd name="connsiteY4" fmla="*/ 73902 h 1241526"/>
              <a:gd name="connsiteX5" fmla="*/ 138424 w 12178749"/>
              <a:gd name="connsiteY5" fmla="*/ 48483 h 1241526"/>
              <a:gd name="connsiteX6" fmla="*/ 0 w 12178749"/>
              <a:gd name="connsiteY6" fmla="*/ 51487 h 1241526"/>
              <a:gd name="connsiteX7" fmla="*/ 0 w 12178749"/>
              <a:gd name="connsiteY7" fmla="*/ 1241526 h 1241526"/>
              <a:gd name="connsiteX8" fmla="*/ 12178749 w 12178749"/>
              <a:gd name="connsiteY8" fmla="*/ 1241526 h 1241526"/>
              <a:gd name="connsiteX9" fmla="*/ 12178749 w 12178749"/>
              <a:gd name="connsiteY9" fmla="*/ 488464 h 1241526"/>
              <a:gd name="connsiteX10" fmla="*/ 12037048 w 12178749"/>
              <a:gd name="connsiteY10" fmla="*/ 435458 h 1241526"/>
              <a:gd name="connsiteX11" fmla="*/ 11263438 w 12178749"/>
              <a:gd name="connsiteY11" fmla="*/ 316984 h 1241526"/>
              <a:gd name="connsiteX12" fmla="*/ 9681267 w 12178749"/>
              <a:gd name="connsiteY12" fmla="*/ 934040 h 1241526"/>
              <a:gd name="connsiteX13" fmla="*/ 8090004 w 12178749"/>
              <a:gd name="connsiteY13" fmla="*/ 999486 h 1241526"/>
              <a:gd name="connsiteX14" fmla="*/ 6380530 w 12178749"/>
              <a:gd name="connsiteY14" fmla="*/ 251539 h 1241526"/>
              <a:gd name="connsiteX15" fmla="*/ 5239651 w 12178749"/>
              <a:gd name="connsiteY15" fmla="*/ 2 h 1241526"/>
              <a:gd name="connsiteX0" fmla="*/ 5239651 w 12178749"/>
              <a:gd name="connsiteY0" fmla="*/ 2 h 1241526"/>
              <a:gd name="connsiteX1" fmla="*/ 4561944 w 12178749"/>
              <a:gd name="connsiteY1" fmla="*/ 129998 h 1241526"/>
              <a:gd name="connsiteX2" fmla="*/ 3479884 w 12178749"/>
              <a:gd name="connsiteY2" fmla="*/ 747054 h 1241526"/>
              <a:gd name="connsiteX3" fmla="*/ 1952270 w 12178749"/>
              <a:gd name="connsiteY3" fmla="*/ 597464 h 1241526"/>
              <a:gd name="connsiteX4" fmla="*/ 470121 w 12178749"/>
              <a:gd name="connsiteY4" fmla="*/ 73902 h 1241526"/>
              <a:gd name="connsiteX5" fmla="*/ 138424 w 12178749"/>
              <a:gd name="connsiteY5" fmla="*/ 48483 h 1241526"/>
              <a:gd name="connsiteX6" fmla="*/ 0 w 12178749"/>
              <a:gd name="connsiteY6" fmla="*/ 51487 h 1241526"/>
              <a:gd name="connsiteX7" fmla="*/ 0 w 12178749"/>
              <a:gd name="connsiteY7" fmla="*/ 1241526 h 1241526"/>
              <a:gd name="connsiteX8" fmla="*/ 12178749 w 12178749"/>
              <a:gd name="connsiteY8" fmla="*/ 1241526 h 1241526"/>
              <a:gd name="connsiteX9" fmla="*/ 12178749 w 12178749"/>
              <a:gd name="connsiteY9" fmla="*/ 488464 h 1241526"/>
              <a:gd name="connsiteX10" fmla="*/ 12037048 w 12178749"/>
              <a:gd name="connsiteY10" fmla="*/ 435458 h 1241526"/>
              <a:gd name="connsiteX11" fmla="*/ 11263438 w 12178749"/>
              <a:gd name="connsiteY11" fmla="*/ 316984 h 1241526"/>
              <a:gd name="connsiteX12" fmla="*/ 9681267 w 12178749"/>
              <a:gd name="connsiteY12" fmla="*/ 934040 h 1241526"/>
              <a:gd name="connsiteX13" fmla="*/ 8039204 w 12178749"/>
              <a:gd name="connsiteY13" fmla="*/ 740263 h 1241526"/>
              <a:gd name="connsiteX14" fmla="*/ 6380530 w 12178749"/>
              <a:gd name="connsiteY14" fmla="*/ 251539 h 1241526"/>
              <a:gd name="connsiteX15" fmla="*/ 5239651 w 12178749"/>
              <a:gd name="connsiteY15" fmla="*/ 2 h 1241526"/>
              <a:gd name="connsiteX0" fmla="*/ 5239651 w 12178749"/>
              <a:gd name="connsiteY0" fmla="*/ 2 h 1241526"/>
              <a:gd name="connsiteX1" fmla="*/ 4561944 w 12178749"/>
              <a:gd name="connsiteY1" fmla="*/ 129998 h 1241526"/>
              <a:gd name="connsiteX2" fmla="*/ 3479884 w 12178749"/>
              <a:gd name="connsiteY2" fmla="*/ 747054 h 1241526"/>
              <a:gd name="connsiteX3" fmla="*/ 1952270 w 12178749"/>
              <a:gd name="connsiteY3" fmla="*/ 597464 h 1241526"/>
              <a:gd name="connsiteX4" fmla="*/ 470121 w 12178749"/>
              <a:gd name="connsiteY4" fmla="*/ 73902 h 1241526"/>
              <a:gd name="connsiteX5" fmla="*/ 138424 w 12178749"/>
              <a:gd name="connsiteY5" fmla="*/ 48483 h 1241526"/>
              <a:gd name="connsiteX6" fmla="*/ 0 w 12178749"/>
              <a:gd name="connsiteY6" fmla="*/ 51487 h 1241526"/>
              <a:gd name="connsiteX7" fmla="*/ 0 w 12178749"/>
              <a:gd name="connsiteY7" fmla="*/ 1241526 h 1241526"/>
              <a:gd name="connsiteX8" fmla="*/ 12178749 w 12178749"/>
              <a:gd name="connsiteY8" fmla="*/ 1241526 h 1241526"/>
              <a:gd name="connsiteX9" fmla="*/ 12178749 w 12178749"/>
              <a:gd name="connsiteY9" fmla="*/ 488464 h 1241526"/>
              <a:gd name="connsiteX10" fmla="*/ 12037048 w 12178749"/>
              <a:gd name="connsiteY10" fmla="*/ 435458 h 1241526"/>
              <a:gd name="connsiteX11" fmla="*/ 11263438 w 12178749"/>
              <a:gd name="connsiteY11" fmla="*/ 316984 h 1241526"/>
              <a:gd name="connsiteX12" fmla="*/ 9643167 w 12178749"/>
              <a:gd name="connsiteY12" fmla="*/ 684417 h 1241526"/>
              <a:gd name="connsiteX13" fmla="*/ 8039204 w 12178749"/>
              <a:gd name="connsiteY13" fmla="*/ 740263 h 1241526"/>
              <a:gd name="connsiteX14" fmla="*/ 6380530 w 12178749"/>
              <a:gd name="connsiteY14" fmla="*/ 251539 h 1241526"/>
              <a:gd name="connsiteX15" fmla="*/ 5239651 w 12178749"/>
              <a:gd name="connsiteY15" fmla="*/ 2 h 1241526"/>
              <a:gd name="connsiteX0" fmla="*/ 5239651 w 12178749"/>
              <a:gd name="connsiteY0" fmla="*/ 2 h 1241526"/>
              <a:gd name="connsiteX1" fmla="*/ 4561944 w 12178749"/>
              <a:gd name="connsiteY1" fmla="*/ 129998 h 1241526"/>
              <a:gd name="connsiteX2" fmla="*/ 3479884 w 12178749"/>
              <a:gd name="connsiteY2" fmla="*/ 747054 h 1241526"/>
              <a:gd name="connsiteX3" fmla="*/ 1952270 w 12178749"/>
              <a:gd name="connsiteY3" fmla="*/ 597464 h 1241526"/>
              <a:gd name="connsiteX4" fmla="*/ 470121 w 12178749"/>
              <a:gd name="connsiteY4" fmla="*/ 73902 h 1241526"/>
              <a:gd name="connsiteX5" fmla="*/ 138424 w 12178749"/>
              <a:gd name="connsiteY5" fmla="*/ 48483 h 1241526"/>
              <a:gd name="connsiteX6" fmla="*/ 0 w 12178749"/>
              <a:gd name="connsiteY6" fmla="*/ 51487 h 1241526"/>
              <a:gd name="connsiteX7" fmla="*/ 0 w 12178749"/>
              <a:gd name="connsiteY7" fmla="*/ 1241526 h 1241526"/>
              <a:gd name="connsiteX8" fmla="*/ 12178749 w 12178749"/>
              <a:gd name="connsiteY8" fmla="*/ 1241526 h 1241526"/>
              <a:gd name="connsiteX9" fmla="*/ 12178749 w 12178749"/>
              <a:gd name="connsiteY9" fmla="*/ 488464 h 1241526"/>
              <a:gd name="connsiteX10" fmla="*/ 12037048 w 12178749"/>
              <a:gd name="connsiteY10" fmla="*/ 435458 h 1241526"/>
              <a:gd name="connsiteX11" fmla="*/ 11263438 w 12178749"/>
              <a:gd name="connsiteY11" fmla="*/ 316984 h 1241526"/>
              <a:gd name="connsiteX12" fmla="*/ 9643167 w 12178749"/>
              <a:gd name="connsiteY12" fmla="*/ 684417 h 1241526"/>
              <a:gd name="connsiteX13" fmla="*/ 7670904 w 12178749"/>
              <a:gd name="connsiteY13" fmla="*/ 644254 h 1241526"/>
              <a:gd name="connsiteX14" fmla="*/ 6380530 w 12178749"/>
              <a:gd name="connsiteY14" fmla="*/ 251539 h 1241526"/>
              <a:gd name="connsiteX15" fmla="*/ 5239651 w 12178749"/>
              <a:gd name="connsiteY15" fmla="*/ 2 h 1241526"/>
              <a:gd name="connsiteX0" fmla="*/ 5239651 w 12178749"/>
              <a:gd name="connsiteY0" fmla="*/ 2 h 1241526"/>
              <a:gd name="connsiteX1" fmla="*/ 4561944 w 12178749"/>
              <a:gd name="connsiteY1" fmla="*/ 129998 h 1241526"/>
              <a:gd name="connsiteX2" fmla="*/ 3479884 w 12178749"/>
              <a:gd name="connsiteY2" fmla="*/ 747054 h 1241526"/>
              <a:gd name="connsiteX3" fmla="*/ 1952270 w 12178749"/>
              <a:gd name="connsiteY3" fmla="*/ 597464 h 1241526"/>
              <a:gd name="connsiteX4" fmla="*/ 470121 w 12178749"/>
              <a:gd name="connsiteY4" fmla="*/ 73902 h 1241526"/>
              <a:gd name="connsiteX5" fmla="*/ 138424 w 12178749"/>
              <a:gd name="connsiteY5" fmla="*/ 48483 h 1241526"/>
              <a:gd name="connsiteX6" fmla="*/ 0 w 12178749"/>
              <a:gd name="connsiteY6" fmla="*/ 51487 h 1241526"/>
              <a:gd name="connsiteX7" fmla="*/ 0 w 12178749"/>
              <a:gd name="connsiteY7" fmla="*/ 1241526 h 1241526"/>
              <a:gd name="connsiteX8" fmla="*/ 12178749 w 12178749"/>
              <a:gd name="connsiteY8" fmla="*/ 1241526 h 1241526"/>
              <a:gd name="connsiteX9" fmla="*/ 12178749 w 12178749"/>
              <a:gd name="connsiteY9" fmla="*/ 488464 h 1241526"/>
              <a:gd name="connsiteX10" fmla="*/ 12037048 w 12178749"/>
              <a:gd name="connsiteY10" fmla="*/ 435458 h 1241526"/>
              <a:gd name="connsiteX11" fmla="*/ 11263438 w 12178749"/>
              <a:gd name="connsiteY11" fmla="*/ 316984 h 1241526"/>
              <a:gd name="connsiteX12" fmla="*/ 9643167 w 12178749"/>
              <a:gd name="connsiteY12" fmla="*/ 684417 h 1241526"/>
              <a:gd name="connsiteX13" fmla="*/ 7670904 w 12178749"/>
              <a:gd name="connsiteY13" fmla="*/ 644254 h 1241526"/>
              <a:gd name="connsiteX14" fmla="*/ 6380530 w 12178749"/>
              <a:gd name="connsiteY14" fmla="*/ 251539 h 1241526"/>
              <a:gd name="connsiteX15" fmla="*/ 5239651 w 12178749"/>
              <a:gd name="connsiteY15" fmla="*/ 2 h 1241526"/>
              <a:gd name="connsiteX0" fmla="*/ 5239651 w 12178749"/>
              <a:gd name="connsiteY0" fmla="*/ 2 h 1241526"/>
              <a:gd name="connsiteX1" fmla="*/ 4561944 w 12178749"/>
              <a:gd name="connsiteY1" fmla="*/ 129998 h 1241526"/>
              <a:gd name="connsiteX2" fmla="*/ 3479884 w 12178749"/>
              <a:gd name="connsiteY2" fmla="*/ 747054 h 1241526"/>
              <a:gd name="connsiteX3" fmla="*/ 1952270 w 12178749"/>
              <a:gd name="connsiteY3" fmla="*/ 597464 h 1241526"/>
              <a:gd name="connsiteX4" fmla="*/ 470121 w 12178749"/>
              <a:gd name="connsiteY4" fmla="*/ 73902 h 1241526"/>
              <a:gd name="connsiteX5" fmla="*/ 138424 w 12178749"/>
              <a:gd name="connsiteY5" fmla="*/ 48483 h 1241526"/>
              <a:gd name="connsiteX6" fmla="*/ 0 w 12178749"/>
              <a:gd name="connsiteY6" fmla="*/ 51487 h 1241526"/>
              <a:gd name="connsiteX7" fmla="*/ 0 w 12178749"/>
              <a:gd name="connsiteY7" fmla="*/ 1241526 h 1241526"/>
              <a:gd name="connsiteX8" fmla="*/ 12178749 w 12178749"/>
              <a:gd name="connsiteY8" fmla="*/ 1241526 h 1241526"/>
              <a:gd name="connsiteX9" fmla="*/ 12178749 w 12178749"/>
              <a:gd name="connsiteY9" fmla="*/ 488464 h 1241526"/>
              <a:gd name="connsiteX10" fmla="*/ 12037048 w 12178749"/>
              <a:gd name="connsiteY10" fmla="*/ 435458 h 1241526"/>
              <a:gd name="connsiteX11" fmla="*/ 11263438 w 12178749"/>
              <a:gd name="connsiteY11" fmla="*/ 316984 h 1241526"/>
              <a:gd name="connsiteX12" fmla="*/ 9643167 w 12178749"/>
              <a:gd name="connsiteY12" fmla="*/ 684417 h 1241526"/>
              <a:gd name="connsiteX13" fmla="*/ 7632804 w 12178749"/>
              <a:gd name="connsiteY13" fmla="*/ 692258 h 1241526"/>
              <a:gd name="connsiteX14" fmla="*/ 6380530 w 12178749"/>
              <a:gd name="connsiteY14" fmla="*/ 251539 h 1241526"/>
              <a:gd name="connsiteX15" fmla="*/ 5239651 w 12178749"/>
              <a:gd name="connsiteY15" fmla="*/ 2 h 1241526"/>
              <a:gd name="connsiteX0" fmla="*/ 5239651 w 12178749"/>
              <a:gd name="connsiteY0" fmla="*/ 2 h 1241526"/>
              <a:gd name="connsiteX1" fmla="*/ 4561944 w 12178749"/>
              <a:gd name="connsiteY1" fmla="*/ 129998 h 1241526"/>
              <a:gd name="connsiteX2" fmla="*/ 3479884 w 12178749"/>
              <a:gd name="connsiteY2" fmla="*/ 747054 h 1241526"/>
              <a:gd name="connsiteX3" fmla="*/ 1952270 w 12178749"/>
              <a:gd name="connsiteY3" fmla="*/ 597464 h 1241526"/>
              <a:gd name="connsiteX4" fmla="*/ 470121 w 12178749"/>
              <a:gd name="connsiteY4" fmla="*/ 73902 h 1241526"/>
              <a:gd name="connsiteX5" fmla="*/ 138424 w 12178749"/>
              <a:gd name="connsiteY5" fmla="*/ 48483 h 1241526"/>
              <a:gd name="connsiteX6" fmla="*/ 0 w 12178749"/>
              <a:gd name="connsiteY6" fmla="*/ 51487 h 1241526"/>
              <a:gd name="connsiteX7" fmla="*/ 0 w 12178749"/>
              <a:gd name="connsiteY7" fmla="*/ 1241526 h 1241526"/>
              <a:gd name="connsiteX8" fmla="*/ 12178749 w 12178749"/>
              <a:gd name="connsiteY8" fmla="*/ 1241526 h 1241526"/>
              <a:gd name="connsiteX9" fmla="*/ 12178749 w 12178749"/>
              <a:gd name="connsiteY9" fmla="*/ 488464 h 1241526"/>
              <a:gd name="connsiteX10" fmla="*/ 12037048 w 12178749"/>
              <a:gd name="connsiteY10" fmla="*/ 435458 h 1241526"/>
              <a:gd name="connsiteX11" fmla="*/ 11263438 w 12178749"/>
              <a:gd name="connsiteY11" fmla="*/ 316984 h 1241526"/>
              <a:gd name="connsiteX12" fmla="*/ 9643167 w 12178749"/>
              <a:gd name="connsiteY12" fmla="*/ 684417 h 1241526"/>
              <a:gd name="connsiteX13" fmla="*/ 7632804 w 12178749"/>
              <a:gd name="connsiteY13" fmla="*/ 692258 h 1241526"/>
              <a:gd name="connsiteX14" fmla="*/ 6380530 w 12178749"/>
              <a:gd name="connsiteY14" fmla="*/ 251539 h 1241526"/>
              <a:gd name="connsiteX15" fmla="*/ 5239651 w 12178749"/>
              <a:gd name="connsiteY15" fmla="*/ 2 h 1241526"/>
              <a:gd name="connsiteX0" fmla="*/ 5239651 w 12178749"/>
              <a:gd name="connsiteY0" fmla="*/ 2 h 1241526"/>
              <a:gd name="connsiteX1" fmla="*/ 4561944 w 12178749"/>
              <a:gd name="connsiteY1" fmla="*/ 129998 h 1241526"/>
              <a:gd name="connsiteX2" fmla="*/ 3403684 w 12178749"/>
              <a:gd name="connsiteY2" fmla="*/ 574239 h 1241526"/>
              <a:gd name="connsiteX3" fmla="*/ 1952270 w 12178749"/>
              <a:gd name="connsiteY3" fmla="*/ 597464 h 1241526"/>
              <a:gd name="connsiteX4" fmla="*/ 470121 w 12178749"/>
              <a:gd name="connsiteY4" fmla="*/ 73902 h 1241526"/>
              <a:gd name="connsiteX5" fmla="*/ 138424 w 12178749"/>
              <a:gd name="connsiteY5" fmla="*/ 48483 h 1241526"/>
              <a:gd name="connsiteX6" fmla="*/ 0 w 12178749"/>
              <a:gd name="connsiteY6" fmla="*/ 51487 h 1241526"/>
              <a:gd name="connsiteX7" fmla="*/ 0 w 12178749"/>
              <a:gd name="connsiteY7" fmla="*/ 1241526 h 1241526"/>
              <a:gd name="connsiteX8" fmla="*/ 12178749 w 12178749"/>
              <a:gd name="connsiteY8" fmla="*/ 1241526 h 1241526"/>
              <a:gd name="connsiteX9" fmla="*/ 12178749 w 12178749"/>
              <a:gd name="connsiteY9" fmla="*/ 488464 h 1241526"/>
              <a:gd name="connsiteX10" fmla="*/ 12037048 w 12178749"/>
              <a:gd name="connsiteY10" fmla="*/ 435458 h 1241526"/>
              <a:gd name="connsiteX11" fmla="*/ 11263438 w 12178749"/>
              <a:gd name="connsiteY11" fmla="*/ 316984 h 1241526"/>
              <a:gd name="connsiteX12" fmla="*/ 9643167 w 12178749"/>
              <a:gd name="connsiteY12" fmla="*/ 684417 h 1241526"/>
              <a:gd name="connsiteX13" fmla="*/ 7632804 w 12178749"/>
              <a:gd name="connsiteY13" fmla="*/ 692258 h 1241526"/>
              <a:gd name="connsiteX14" fmla="*/ 6380530 w 12178749"/>
              <a:gd name="connsiteY14" fmla="*/ 251539 h 1241526"/>
              <a:gd name="connsiteX15" fmla="*/ 5239651 w 12178749"/>
              <a:gd name="connsiteY15" fmla="*/ 2 h 1241526"/>
              <a:gd name="connsiteX0" fmla="*/ 5239651 w 12178749"/>
              <a:gd name="connsiteY0" fmla="*/ 2 h 1241526"/>
              <a:gd name="connsiteX1" fmla="*/ 4561944 w 12178749"/>
              <a:gd name="connsiteY1" fmla="*/ 129998 h 1241526"/>
              <a:gd name="connsiteX2" fmla="*/ 3403684 w 12178749"/>
              <a:gd name="connsiteY2" fmla="*/ 574239 h 1241526"/>
              <a:gd name="connsiteX3" fmla="*/ 1952270 w 12178749"/>
              <a:gd name="connsiteY3" fmla="*/ 424648 h 1241526"/>
              <a:gd name="connsiteX4" fmla="*/ 470121 w 12178749"/>
              <a:gd name="connsiteY4" fmla="*/ 73902 h 1241526"/>
              <a:gd name="connsiteX5" fmla="*/ 138424 w 12178749"/>
              <a:gd name="connsiteY5" fmla="*/ 48483 h 1241526"/>
              <a:gd name="connsiteX6" fmla="*/ 0 w 12178749"/>
              <a:gd name="connsiteY6" fmla="*/ 51487 h 1241526"/>
              <a:gd name="connsiteX7" fmla="*/ 0 w 12178749"/>
              <a:gd name="connsiteY7" fmla="*/ 1241526 h 1241526"/>
              <a:gd name="connsiteX8" fmla="*/ 12178749 w 12178749"/>
              <a:gd name="connsiteY8" fmla="*/ 1241526 h 1241526"/>
              <a:gd name="connsiteX9" fmla="*/ 12178749 w 12178749"/>
              <a:gd name="connsiteY9" fmla="*/ 488464 h 1241526"/>
              <a:gd name="connsiteX10" fmla="*/ 12037048 w 12178749"/>
              <a:gd name="connsiteY10" fmla="*/ 435458 h 1241526"/>
              <a:gd name="connsiteX11" fmla="*/ 11263438 w 12178749"/>
              <a:gd name="connsiteY11" fmla="*/ 316984 h 1241526"/>
              <a:gd name="connsiteX12" fmla="*/ 9643167 w 12178749"/>
              <a:gd name="connsiteY12" fmla="*/ 684417 h 1241526"/>
              <a:gd name="connsiteX13" fmla="*/ 7632804 w 12178749"/>
              <a:gd name="connsiteY13" fmla="*/ 692258 h 1241526"/>
              <a:gd name="connsiteX14" fmla="*/ 6380530 w 12178749"/>
              <a:gd name="connsiteY14" fmla="*/ 251539 h 1241526"/>
              <a:gd name="connsiteX15" fmla="*/ 5239651 w 12178749"/>
              <a:gd name="connsiteY15" fmla="*/ 2 h 1241526"/>
              <a:gd name="connsiteX0" fmla="*/ 5239651 w 12178749"/>
              <a:gd name="connsiteY0" fmla="*/ 2 h 1241526"/>
              <a:gd name="connsiteX1" fmla="*/ 4561944 w 12178749"/>
              <a:gd name="connsiteY1" fmla="*/ 129998 h 1241526"/>
              <a:gd name="connsiteX2" fmla="*/ 3467184 w 12178749"/>
              <a:gd name="connsiteY2" fmla="*/ 439827 h 1241526"/>
              <a:gd name="connsiteX3" fmla="*/ 1952270 w 12178749"/>
              <a:gd name="connsiteY3" fmla="*/ 424648 h 1241526"/>
              <a:gd name="connsiteX4" fmla="*/ 470121 w 12178749"/>
              <a:gd name="connsiteY4" fmla="*/ 73902 h 1241526"/>
              <a:gd name="connsiteX5" fmla="*/ 138424 w 12178749"/>
              <a:gd name="connsiteY5" fmla="*/ 48483 h 1241526"/>
              <a:gd name="connsiteX6" fmla="*/ 0 w 12178749"/>
              <a:gd name="connsiteY6" fmla="*/ 51487 h 1241526"/>
              <a:gd name="connsiteX7" fmla="*/ 0 w 12178749"/>
              <a:gd name="connsiteY7" fmla="*/ 1241526 h 1241526"/>
              <a:gd name="connsiteX8" fmla="*/ 12178749 w 12178749"/>
              <a:gd name="connsiteY8" fmla="*/ 1241526 h 1241526"/>
              <a:gd name="connsiteX9" fmla="*/ 12178749 w 12178749"/>
              <a:gd name="connsiteY9" fmla="*/ 488464 h 1241526"/>
              <a:gd name="connsiteX10" fmla="*/ 12037048 w 12178749"/>
              <a:gd name="connsiteY10" fmla="*/ 435458 h 1241526"/>
              <a:gd name="connsiteX11" fmla="*/ 11263438 w 12178749"/>
              <a:gd name="connsiteY11" fmla="*/ 316984 h 1241526"/>
              <a:gd name="connsiteX12" fmla="*/ 9643167 w 12178749"/>
              <a:gd name="connsiteY12" fmla="*/ 684417 h 1241526"/>
              <a:gd name="connsiteX13" fmla="*/ 7632804 w 12178749"/>
              <a:gd name="connsiteY13" fmla="*/ 692258 h 1241526"/>
              <a:gd name="connsiteX14" fmla="*/ 6380530 w 12178749"/>
              <a:gd name="connsiteY14" fmla="*/ 251539 h 1241526"/>
              <a:gd name="connsiteX15" fmla="*/ 5239651 w 12178749"/>
              <a:gd name="connsiteY15" fmla="*/ 2 h 1241526"/>
              <a:gd name="connsiteX0" fmla="*/ 5239651 w 12178749"/>
              <a:gd name="connsiteY0" fmla="*/ 2 h 1241526"/>
              <a:gd name="connsiteX1" fmla="*/ 4561944 w 12178749"/>
              <a:gd name="connsiteY1" fmla="*/ 129998 h 1241526"/>
              <a:gd name="connsiteX2" fmla="*/ 3467184 w 12178749"/>
              <a:gd name="connsiteY2" fmla="*/ 439827 h 1241526"/>
              <a:gd name="connsiteX3" fmla="*/ 2028470 w 12178749"/>
              <a:gd name="connsiteY3" fmla="*/ 290236 h 1241526"/>
              <a:gd name="connsiteX4" fmla="*/ 470121 w 12178749"/>
              <a:gd name="connsiteY4" fmla="*/ 73902 h 1241526"/>
              <a:gd name="connsiteX5" fmla="*/ 138424 w 12178749"/>
              <a:gd name="connsiteY5" fmla="*/ 48483 h 1241526"/>
              <a:gd name="connsiteX6" fmla="*/ 0 w 12178749"/>
              <a:gd name="connsiteY6" fmla="*/ 51487 h 1241526"/>
              <a:gd name="connsiteX7" fmla="*/ 0 w 12178749"/>
              <a:gd name="connsiteY7" fmla="*/ 1241526 h 1241526"/>
              <a:gd name="connsiteX8" fmla="*/ 12178749 w 12178749"/>
              <a:gd name="connsiteY8" fmla="*/ 1241526 h 1241526"/>
              <a:gd name="connsiteX9" fmla="*/ 12178749 w 12178749"/>
              <a:gd name="connsiteY9" fmla="*/ 488464 h 1241526"/>
              <a:gd name="connsiteX10" fmla="*/ 12037048 w 12178749"/>
              <a:gd name="connsiteY10" fmla="*/ 435458 h 1241526"/>
              <a:gd name="connsiteX11" fmla="*/ 11263438 w 12178749"/>
              <a:gd name="connsiteY11" fmla="*/ 316984 h 1241526"/>
              <a:gd name="connsiteX12" fmla="*/ 9643167 w 12178749"/>
              <a:gd name="connsiteY12" fmla="*/ 684417 h 1241526"/>
              <a:gd name="connsiteX13" fmla="*/ 7632804 w 12178749"/>
              <a:gd name="connsiteY13" fmla="*/ 692258 h 1241526"/>
              <a:gd name="connsiteX14" fmla="*/ 6380530 w 12178749"/>
              <a:gd name="connsiteY14" fmla="*/ 251539 h 1241526"/>
              <a:gd name="connsiteX15" fmla="*/ 5239651 w 12178749"/>
              <a:gd name="connsiteY15" fmla="*/ 2 h 1241526"/>
              <a:gd name="connsiteX0" fmla="*/ 5239651 w 12178749"/>
              <a:gd name="connsiteY0" fmla="*/ 2 h 1241526"/>
              <a:gd name="connsiteX1" fmla="*/ 4561944 w 12178749"/>
              <a:gd name="connsiteY1" fmla="*/ 129998 h 1241526"/>
              <a:gd name="connsiteX2" fmla="*/ 3467184 w 12178749"/>
              <a:gd name="connsiteY2" fmla="*/ 439827 h 1241526"/>
              <a:gd name="connsiteX3" fmla="*/ 2028470 w 12178749"/>
              <a:gd name="connsiteY3" fmla="*/ 290236 h 1241526"/>
              <a:gd name="connsiteX4" fmla="*/ 813021 w 12178749"/>
              <a:gd name="connsiteY4" fmla="*/ 35498 h 1241526"/>
              <a:gd name="connsiteX5" fmla="*/ 138424 w 12178749"/>
              <a:gd name="connsiteY5" fmla="*/ 48483 h 1241526"/>
              <a:gd name="connsiteX6" fmla="*/ 0 w 12178749"/>
              <a:gd name="connsiteY6" fmla="*/ 51487 h 1241526"/>
              <a:gd name="connsiteX7" fmla="*/ 0 w 12178749"/>
              <a:gd name="connsiteY7" fmla="*/ 1241526 h 1241526"/>
              <a:gd name="connsiteX8" fmla="*/ 12178749 w 12178749"/>
              <a:gd name="connsiteY8" fmla="*/ 1241526 h 1241526"/>
              <a:gd name="connsiteX9" fmla="*/ 12178749 w 12178749"/>
              <a:gd name="connsiteY9" fmla="*/ 488464 h 1241526"/>
              <a:gd name="connsiteX10" fmla="*/ 12037048 w 12178749"/>
              <a:gd name="connsiteY10" fmla="*/ 435458 h 1241526"/>
              <a:gd name="connsiteX11" fmla="*/ 11263438 w 12178749"/>
              <a:gd name="connsiteY11" fmla="*/ 316984 h 1241526"/>
              <a:gd name="connsiteX12" fmla="*/ 9643167 w 12178749"/>
              <a:gd name="connsiteY12" fmla="*/ 684417 h 1241526"/>
              <a:gd name="connsiteX13" fmla="*/ 7632804 w 12178749"/>
              <a:gd name="connsiteY13" fmla="*/ 692258 h 1241526"/>
              <a:gd name="connsiteX14" fmla="*/ 6380530 w 12178749"/>
              <a:gd name="connsiteY14" fmla="*/ 251539 h 1241526"/>
              <a:gd name="connsiteX15" fmla="*/ 5239651 w 12178749"/>
              <a:gd name="connsiteY15" fmla="*/ 2 h 1241526"/>
              <a:gd name="connsiteX0" fmla="*/ 5239651 w 12178749"/>
              <a:gd name="connsiteY0" fmla="*/ 2 h 1241526"/>
              <a:gd name="connsiteX1" fmla="*/ 4561944 w 12178749"/>
              <a:gd name="connsiteY1" fmla="*/ 129998 h 1241526"/>
              <a:gd name="connsiteX2" fmla="*/ 3467184 w 12178749"/>
              <a:gd name="connsiteY2" fmla="*/ 439827 h 1241526"/>
              <a:gd name="connsiteX3" fmla="*/ 2028470 w 12178749"/>
              <a:gd name="connsiteY3" fmla="*/ 290236 h 1241526"/>
              <a:gd name="connsiteX4" fmla="*/ 813021 w 12178749"/>
              <a:gd name="connsiteY4" fmla="*/ 35498 h 1241526"/>
              <a:gd name="connsiteX5" fmla="*/ 138424 w 12178749"/>
              <a:gd name="connsiteY5" fmla="*/ 48483 h 1241526"/>
              <a:gd name="connsiteX6" fmla="*/ 0 w 12178749"/>
              <a:gd name="connsiteY6" fmla="*/ 128294 h 1241526"/>
              <a:gd name="connsiteX7" fmla="*/ 0 w 12178749"/>
              <a:gd name="connsiteY7" fmla="*/ 1241526 h 1241526"/>
              <a:gd name="connsiteX8" fmla="*/ 12178749 w 12178749"/>
              <a:gd name="connsiteY8" fmla="*/ 1241526 h 1241526"/>
              <a:gd name="connsiteX9" fmla="*/ 12178749 w 12178749"/>
              <a:gd name="connsiteY9" fmla="*/ 488464 h 1241526"/>
              <a:gd name="connsiteX10" fmla="*/ 12037048 w 12178749"/>
              <a:gd name="connsiteY10" fmla="*/ 435458 h 1241526"/>
              <a:gd name="connsiteX11" fmla="*/ 11263438 w 12178749"/>
              <a:gd name="connsiteY11" fmla="*/ 316984 h 1241526"/>
              <a:gd name="connsiteX12" fmla="*/ 9643167 w 12178749"/>
              <a:gd name="connsiteY12" fmla="*/ 684417 h 1241526"/>
              <a:gd name="connsiteX13" fmla="*/ 7632804 w 12178749"/>
              <a:gd name="connsiteY13" fmla="*/ 692258 h 1241526"/>
              <a:gd name="connsiteX14" fmla="*/ 6380530 w 12178749"/>
              <a:gd name="connsiteY14" fmla="*/ 251539 h 1241526"/>
              <a:gd name="connsiteX15" fmla="*/ 5239651 w 12178749"/>
              <a:gd name="connsiteY15" fmla="*/ 2 h 1241526"/>
              <a:gd name="connsiteX0" fmla="*/ 5239651 w 12178749"/>
              <a:gd name="connsiteY0" fmla="*/ 2 h 1241526"/>
              <a:gd name="connsiteX1" fmla="*/ 4561944 w 12178749"/>
              <a:gd name="connsiteY1" fmla="*/ 129998 h 1241526"/>
              <a:gd name="connsiteX2" fmla="*/ 3467184 w 12178749"/>
              <a:gd name="connsiteY2" fmla="*/ 439827 h 1241526"/>
              <a:gd name="connsiteX3" fmla="*/ 2028470 w 12178749"/>
              <a:gd name="connsiteY3" fmla="*/ 290236 h 1241526"/>
              <a:gd name="connsiteX4" fmla="*/ 813021 w 12178749"/>
              <a:gd name="connsiteY4" fmla="*/ 35498 h 1241526"/>
              <a:gd name="connsiteX5" fmla="*/ 246374 w 12178749"/>
              <a:gd name="connsiteY5" fmla="*/ 62884 h 1241526"/>
              <a:gd name="connsiteX6" fmla="*/ 0 w 12178749"/>
              <a:gd name="connsiteY6" fmla="*/ 128294 h 1241526"/>
              <a:gd name="connsiteX7" fmla="*/ 0 w 12178749"/>
              <a:gd name="connsiteY7" fmla="*/ 1241526 h 1241526"/>
              <a:gd name="connsiteX8" fmla="*/ 12178749 w 12178749"/>
              <a:gd name="connsiteY8" fmla="*/ 1241526 h 1241526"/>
              <a:gd name="connsiteX9" fmla="*/ 12178749 w 12178749"/>
              <a:gd name="connsiteY9" fmla="*/ 488464 h 1241526"/>
              <a:gd name="connsiteX10" fmla="*/ 12037048 w 12178749"/>
              <a:gd name="connsiteY10" fmla="*/ 435458 h 1241526"/>
              <a:gd name="connsiteX11" fmla="*/ 11263438 w 12178749"/>
              <a:gd name="connsiteY11" fmla="*/ 316984 h 1241526"/>
              <a:gd name="connsiteX12" fmla="*/ 9643167 w 12178749"/>
              <a:gd name="connsiteY12" fmla="*/ 684417 h 1241526"/>
              <a:gd name="connsiteX13" fmla="*/ 7632804 w 12178749"/>
              <a:gd name="connsiteY13" fmla="*/ 692258 h 1241526"/>
              <a:gd name="connsiteX14" fmla="*/ 6380530 w 12178749"/>
              <a:gd name="connsiteY14" fmla="*/ 251539 h 1241526"/>
              <a:gd name="connsiteX15" fmla="*/ 5239651 w 12178749"/>
              <a:gd name="connsiteY15" fmla="*/ 2 h 1241526"/>
              <a:gd name="connsiteX0" fmla="*/ 5239651 w 12178749"/>
              <a:gd name="connsiteY0" fmla="*/ 2 h 1241526"/>
              <a:gd name="connsiteX1" fmla="*/ 4561944 w 12178749"/>
              <a:gd name="connsiteY1" fmla="*/ 129998 h 1241526"/>
              <a:gd name="connsiteX2" fmla="*/ 3467184 w 12178749"/>
              <a:gd name="connsiteY2" fmla="*/ 439827 h 1241526"/>
              <a:gd name="connsiteX3" fmla="*/ 2028470 w 12178749"/>
              <a:gd name="connsiteY3" fmla="*/ 290236 h 1241526"/>
              <a:gd name="connsiteX4" fmla="*/ 813021 w 12178749"/>
              <a:gd name="connsiteY4" fmla="*/ 35498 h 1241526"/>
              <a:gd name="connsiteX5" fmla="*/ 246374 w 12178749"/>
              <a:gd name="connsiteY5" fmla="*/ 62884 h 1241526"/>
              <a:gd name="connsiteX6" fmla="*/ 0 w 12178749"/>
              <a:gd name="connsiteY6" fmla="*/ 128294 h 1241526"/>
              <a:gd name="connsiteX7" fmla="*/ 0 w 12178749"/>
              <a:gd name="connsiteY7" fmla="*/ 1241526 h 1241526"/>
              <a:gd name="connsiteX8" fmla="*/ 12178749 w 12178749"/>
              <a:gd name="connsiteY8" fmla="*/ 1241526 h 1241526"/>
              <a:gd name="connsiteX9" fmla="*/ 12178749 w 12178749"/>
              <a:gd name="connsiteY9" fmla="*/ 488464 h 1241526"/>
              <a:gd name="connsiteX10" fmla="*/ 12037048 w 12178749"/>
              <a:gd name="connsiteY10" fmla="*/ 435458 h 1241526"/>
              <a:gd name="connsiteX11" fmla="*/ 11263438 w 12178749"/>
              <a:gd name="connsiteY11" fmla="*/ 316984 h 1241526"/>
              <a:gd name="connsiteX12" fmla="*/ 9643167 w 12178749"/>
              <a:gd name="connsiteY12" fmla="*/ 684417 h 1241526"/>
              <a:gd name="connsiteX13" fmla="*/ 7632804 w 12178749"/>
              <a:gd name="connsiteY13" fmla="*/ 692258 h 1241526"/>
              <a:gd name="connsiteX14" fmla="*/ 6380530 w 12178749"/>
              <a:gd name="connsiteY14" fmla="*/ 251539 h 1241526"/>
              <a:gd name="connsiteX15" fmla="*/ 5239651 w 12178749"/>
              <a:gd name="connsiteY15" fmla="*/ 2 h 1241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78749" h="1241526">
                <a:moveTo>
                  <a:pt x="5239651" y="2"/>
                </a:moveTo>
                <a:cubicBezTo>
                  <a:pt x="5008634" y="276"/>
                  <a:pt x="4857355" y="56694"/>
                  <a:pt x="4561944" y="129998"/>
                </a:cubicBezTo>
                <a:cubicBezTo>
                  <a:pt x="4266533" y="203302"/>
                  <a:pt x="3889430" y="413121"/>
                  <a:pt x="3467184" y="439827"/>
                </a:cubicBezTo>
                <a:cubicBezTo>
                  <a:pt x="3044938" y="466533"/>
                  <a:pt x="2510395" y="486572"/>
                  <a:pt x="2028470" y="290236"/>
                </a:cubicBezTo>
                <a:cubicBezTo>
                  <a:pt x="1537451" y="103250"/>
                  <a:pt x="1110037" y="73390"/>
                  <a:pt x="813021" y="35498"/>
                </a:cubicBezTo>
                <a:cubicBezTo>
                  <a:pt x="516005" y="-2394"/>
                  <a:pt x="356147" y="63907"/>
                  <a:pt x="246374" y="62884"/>
                </a:cubicBezTo>
                <a:cubicBezTo>
                  <a:pt x="113449" y="89488"/>
                  <a:pt x="82125" y="106491"/>
                  <a:pt x="0" y="128294"/>
                </a:cubicBezTo>
                <a:lnTo>
                  <a:pt x="0" y="1241526"/>
                </a:lnTo>
                <a:lnTo>
                  <a:pt x="12178749" y="1241526"/>
                </a:lnTo>
                <a:lnTo>
                  <a:pt x="12178749" y="488464"/>
                </a:lnTo>
                <a:lnTo>
                  <a:pt x="12037048" y="435458"/>
                </a:lnTo>
                <a:cubicBezTo>
                  <a:pt x="11785713" y="349707"/>
                  <a:pt x="11662418" y="275491"/>
                  <a:pt x="11263438" y="316984"/>
                </a:cubicBezTo>
                <a:cubicBezTo>
                  <a:pt x="10864458" y="358477"/>
                  <a:pt x="10248273" y="621871"/>
                  <a:pt x="9643167" y="684417"/>
                </a:cubicBezTo>
                <a:cubicBezTo>
                  <a:pt x="9038061" y="746963"/>
                  <a:pt x="8318080" y="793340"/>
                  <a:pt x="7632804" y="692258"/>
                </a:cubicBezTo>
                <a:cubicBezTo>
                  <a:pt x="6800462" y="495419"/>
                  <a:pt x="6953386" y="485272"/>
                  <a:pt x="6380530" y="251539"/>
                </a:cubicBezTo>
                <a:cubicBezTo>
                  <a:pt x="6016812" y="105456"/>
                  <a:pt x="5624680" y="-455"/>
                  <a:pt x="5239651" y="2"/>
                </a:cubicBezTo>
                <a:close/>
              </a:path>
            </a:pathLst>
          </a:custGeom>
          <a:gradFill>
            <a:gsLst>
              <a:gs pos="99000">
                <a:schemeClr val="accent4">
                  <a:lumMod val="60000"/>
                  <a:lumOff val="40000"/>
                </a:schemeClr>
              </a:gs>
              <a:gs pos="65000">
                <a:srgbClr val="95CECF"/>
              </a:gs>
              <a:gs pos="7000">
                <a:schemeClr val="accent4"/>
              </a:gs>
            </a:gsLst>
            <a:lin ang="81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6" name="Freeform 11">
            <a:extLst>
              <a:ext uri="{FF2B5EF4-FFF2-40B4-BE49-F238E27FC236}">
                <a16:creationId xmlns:a16="http://schemas.microsoft.com/office/drawing/2014/main" id="{363BF7AC-1E78-437F-9ACC-B32B0A005B8A}"/>
              </a:ext>
            </a:extLst>
          </p:cNvPr>
          <p:cNvSpPr>
            <a:spLocks noEditPoints="1"/>
          </p:cNvSpPr>
          <p:nvPr/>
        </p:nvSpPr>
        <p:spPr bwMode="auto">
          <a:xfrm>
            <a:off x="6117527" y="2464515"/>
            <a:ext cx="5404268" cy="2997350"/>
          </a:xfrm>
          <a:custGeom>
            <a:avLst/>
            <a:gdLst>
              <a:gd name="T0" fmla="*/ 463 w 1349"/>
              <a:gd name="T1" fmla="*/ 28 h 749"/>
              <a:gd name="T2" fmla="*/ 398 w 1349"/>
              <a:gd name="T3" fmla="*/ 39 h 749"/>
              <a:gd name="T4" fmla="*/ 398 w 1349"/>
              <a:gd name="T5" fmla="*/ 55 h 749"/>
              <a:gd name="T6" fmla="*/ 348 w 1349"/>
              <a:gd name="T7" fmla="*/ 105 h 749"/>
              <a:gd name="T8" fmla="*/ 350 w 1349"/>
              <a:gd name="T9" fmla="*/ 105 h 749"/>
              <a:gd name="T10" fmla="*/ 356 w 1349"/>
              <a:gd name="T11" fmla="*/ 111 h 749"/>
              <a:gd name="T12" fmla="*/ 356 w 1349"/>
              <a:gd name="T13" fmla="*/ 115 h 749"/>
              <a:gd name="T14" fmla="*/ 350 w 1349"/>
              <a:gd name="T15" fmla="*/ 121 h 749"/>
              <a:gd name="T16" fmla="*/ 297 w 1349"/>
              <a:gd name="T17" fmla="*/ 121 h 749"/>
              <a:gd name="T18" fmla="*/ 291 w 1349"/>
              <a:gd name="T19" fmla="*/ 115 h 749"/>
              <a:gd name="T20" fmla="*/ 291 w 1349"/>
              <a:gd name="T21" fmla="*/ 111 h 749"/>
              <a:gd name="T22" fmla="*/ 297 w 1349"/>
              <a:gd name="T23" fmla="*/ 105 h 749"/>
              <a:gd name="T24" fmla="*/ 299 w 1349"/>
              <a:gd name="T25" fmla="*/ 105 h 749"/>
              <a:gd name="T26" fmla="*/ 275 w 1349"/>
              <a:gd name="T27" fmla="*/ 99 h 749"/>
              <a:gd name="T28" fmla="*/ 164 w 1349"/>
              <a:gd name="T29" fmla="*/ 351 h 749"/>
              <a:gd name="T30" fmla="*/ 0 w 1349"/>
              <a:gd name="T31" fmla="*/ 560 h 749"/>
              <a:gd name="T32" fmla="*/ 137 w 1349"/>
              <a:gd name="T33" fmla="*/ 749 h 749"/>
              <a:gd name="T34" fmla="*/ 334 w 1349"/>
              <a:gd name="T35" fmla="*/ 749 h 749"/>
              <a:gd name="T36" fmla="*/ 334 w 1349"/>
              <a:gd name="T37" fmla="*/ 748 h 749"/>
              <a:gd name="T38" fmla="*/ 304 w 1349"/>
              <a:gd name="T39" fmla="*/ 675 h 749"/>
              <a:gd name="T40" fmla="*/ 309 w 1349"/>
              <a:gd name="T41" fmla="*/ 590 h 749"/>
              <a:gd name="T42" fmla="*/ 373 w 1349"/>
              <a:gd name="T43" fmla="*/ 499 h 749"/>
              <a:gd name="T44" fmla="*/ 392 w 1349"/>
              <a:gd name="T45" fmla="*/ 496 h 749"/>
              <a:gd name="T46" fmla="*/ 392 w 1349"/>
              <a:gd name="T47" fmla="*/ 271 h 749"/>
              <a:gd name="T48" fmla="*/ 541 w 1349"/>
              <a:gd name="T49" fmla="*/ 41 h 749"/>
              <a:gd name="T50" fmla="*/ 537 w 1349"/>
              <a:gd name="T51" fmla="*/ 40 h 749"/>
              <a:gd name="T52" fmla="*/ 463 w 1349"/>
              <a:gd name="T53" fmla="*/ 28 h 749"/>
              <a:gd name="T54" fmla="*/ 850 w 1349"/>
              <a:gd name="T55" fmla="*/ 0 h 749"/>
              <a:gd name="T56" fmla="*/ 711 w 1349"/>
              <a:gd name="T57" fmla="*/ 27 h 749"/>
              <a:gd name="T58" fmla="*/ 897 w 1349"/>
              <a:gd name="T59" fmla="*/ 271 h 749"/>
              <a:gd name="T60" fmla="*/ 897 w 1349"/>
              <a:gd name="T61" fmla="*/ 538 h 749"/>
              <a:gd name="T62" fmla="*/ 903 w 1349"/>
              <a:gd name="T63" fmla="*/ 540 h 749"/>
              <a:gd name="T64" fmla="*/ 916 w 1349"/>
              <a:gd name="T65" fmla="*/ 545 h 749"/>
              <a:gd name="T66" fmla="*/ 972 w 1349"/>
              <a:gd name="T67" fmla="*/ 675 h 749"/>
              <a:gd name="T68" fmla="*/ 942 w 1349"/>
              <a:gd name="T69" fmla="*/ 748 h 749"/>
              <a:gd name="T70" fmla="*/ 942 w 1349"/>
              <a:gd name="T71" fmla="*/ 749 h 749"/>
              <a:gd name="T72" fmla="*/ 1128 w 1349"/>
              <a:gd name="T73" fmla="*/ 749 h 749"/>
              <a:gd name="T74" fmla="*/ 1288 w 1349"/>
              <a:gd name="T75" fmla="*/ 639 h 749"/>
              <a:gd name="T76" fmla="*/ 1272 w 1349"/>
              <a:gd name="T77" fmla="*/ 315 h 749"/>
              <a:gd name="T78" fmla="*/ 1181 w 1349"/>
              <a:gd name="T79" fmla="*/ 258 h 749"/>
              <a:gd name="T80" fmla="*/ 1042 w 1349"/>
              <a:gd name="T81" fmla="*/ 180 h 749"/>
              <a:gd name="T82" fmla="*/ 1012 w 1349"/>
              <a:gd name="T83" fmla="*/ 104 h 749"/>
              <a:gd name="T84" fmla="*/ 1004 w 1349"/>
              <a:gd name="T85" fmla="*/ 105 h 749"/>
              <a:gd name="T86" fmla="*/ 1006 w 1349"/>
              <a:gd name="T87" fmla="*/ 105 h 749"/>
              <a:gd name="T88" fmla="*/ 1012 w 1349"/>
              <a:gd name="T89" fmla="*/ 111 h 749"/>
              <a:gd name="T90" fmla="*/ 1012 w 1349"/>
              <a:gd name="T91" fmla="*/ 115 h 749"/>
              <a:gd name="T92" fmla="*/ 1006 w 1349"/>
              <a:gd name="T93" fmla="*/ 121 h 749"/>
              <a:gd name="T94" fmla="*/ 953 w 1349"/>
              <a:gd name="T95" fmla="*/ 121 h 749"/>
              <a:gd name="T96" fmla="*/ 947 w 1349"/>
              <a:gd name="T97" fmla="*/ 115 h 749"/>
              <a:gd name="T98" fmla="*/ 947 w 1349"/>
              <a:gd name="T99" fmla="*/ 111 h 749"/>
              <a:gd name="T100" fmla="*/ 953 w 1349"/>
              <a:gd name="T101" fmla="*/ 105 h 749"/>
              <a:gd name="T102" fmla="*/ 955 w 1349"/>
              <a:gd name="T103" fmla="*/ 105 h 749"/>
              <a:gd name="T104" fmla="*/ 905 w 1349"/>
              <a:gd name="T105" fmla="*/ 55 h 749"/>
              <a:gd name="T106" fmla="*/ 905 w 1349"/>
              <a:gd name="T107" fmla="*/ 7 h 749"/>
              <a:gd name="T108" fmla="*/ 850 w 1349"/>
              <a:gd name="T109" fmla="*/ 0 h 7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349" h="749">
                <a:moveTo>
                  <a:pt x="463" y="28"/>
                </a:moveTo>
                <a:cubicBezTo>
                  <a:pt x="444" y="28"/>
                  <a:pt x="422" y="31"/>
                  <a:pt x="398" y="39"/>
                </a:cubicBezTo>
                <a:cubicBezTo>
                  <a:pt x="398" y="55"/>
                  <a:pt x="398" y="55"/>
                  <a:pt x="398" y="55"/>
                </a:cubicBezTo>
                <a:cubicBezTo>
                  <a:pt x="398" y="83"/>
                  <a:pt x="376" y="105"/>
                  <a:pt x="348" y="105"/>
                </a:cubicBezTo>
                <a:cubicBezTo>
                  <a:pt x="350" y="105"/>
                  <a:pt x="350" y="105"/>
                  <a:pt x="350" y="105"/>
                </a:cubicBezTo>
                <a:cubicBezTo>
                  <a:pt x="353" y="105"/>
                  <a:pt x="356" y="107"/>
                  <a:pt x="356" y="111"/>
                </a:cubicBezTo>
                <a:cubicBezTo>
                  <a:pt x="356" y="115"/>
                  <a:pt x="356" y="115"/>
                  <a:pt x="356" y="115"/>
                </a:cubicBezTo>
                <a:cubicBezTo>
                  <a:pt x="356" y="118"/>
                  <a:pt x="353" y="121"/>
                  <a:pt x="350" y="121"/>
                </a:cubicBezTo>
                <a:cubicBezTo>
                  <a:pt x="297" y="121"/>
                  <a:pt x="297" y="121"/>
                  <a:pt x="297" y="121"/>
                </a:cubicBezTo>
                <a:cubicBezTo>
                  <a:pt x="294" y="121"/>
                  <a:pt x="291" y="118"/>
                  <a:pt x="291" y="115"/>
                </a:cubicBezTo>
                <a:cubicBezTo>
                  <a:pt x="291" y="111"/>
                  <a:pt x="291" y="111"/>
                  <a:pt x="291" y="111"/>
                </a:cubicBezTo>
                <a:cubicBezTo>
                  <a:pt x="291" y="107"/>
                  <a:pt x="294" y="105"/>
                  <a:pt x="297" y="105"/>
                </a:cubicBezTo>
                <a:cubicBezTo>
                  <a:pt x="299" y="105"/>
                  <a:pt x="299" y="105"/>
                  <a:pt x="299" y="105"/>
                </a:cubicBezTo>
                <a:cubicBezTo>
                  <a:pt x="290" y="105"/>
                  <a:pt x="282" y="103"/>
                  <a:pt x="275" y="99"/>
                </a:cubicBezTo>
                <a:cubicBezTo>
                  <a:pt x="186" y="156"/>
                  <a:pt x="145" y="226"/>
                  <a:pt x="164" y="351"/>
                </a:cubicBezTo>
                <a:cubicBezTo>
                  <a:pt x="164" y="351"/>
                  <a:pt x="0" y="401"/>
                  <a:pt x="0" y="560"/>
                </a:cubicBezTo>
                <a:cubicBezTo>
                  <a:pt x="0" y="685"/>
                  <a:pt x="61" y="749"/>
                  <a:pt x="137" y="749"/>
                </a:cubicBezTo>
                <a:cubicBezTo>
                  <a:pt x="334" y="749"/>
                  <a:pt x="334" y="749"/>
                  <a:pt x="334" y="749"/>
                </a:cubicBezTo>
                <a:cubicBezTo>
                  <a:pt x="334" y="749"/>
                  <a:pt x="334" y="749"/>
                  <a:pt x="334" y="748"/>
                </a:cubicBezTo>
                <a:cubicBezTo>
                  <a:pt x="304" y="675"/>
                  <a:pt x="304" y="675"/>
                  <a:pt x="304" y="675"/>
                </a:cubicBezTo>
                <a:cubicBezTo>
                  <a:pt x="293" y="646"/>
                  <a:pt x="296" y="615"/>
                  <a:pt x="309" y="590"/>
                </a:cubicBezTo>
                <a:cubicBezTo>
                  <a:pt x="306" y="548"/>
                  <a:pt x="333" y="509"/>
                  <a:pt x="373" y="499"/>
                </a:cubicBezTo>
                <a:cubicBezTo>
                  <a:pt x="379" y="497"/>
                  <a:pt x="385" y="497"/>
                  <a:pt x="392" y="496"/>
                </a:cubicBezTo>
                <a:cubicBezTo>
                  <a:pt x="392" y="271"/>
                  <a:pt x="392" y="271"/>
                  <a:pt x="392" y="271"/>
                </a:cubicBezTo>
                <a:cubicBezTo>
                  <a:pt x="392" y="168"/>
                  <a:pt x="453" y="80"/>
                  <a:pt x="541" y="41"/>
                </a:cubicBezTo>
                <a:cubicBezTo>
                  <a:pt x="539" y="40"/>
                  <a:pt x="538" y="40"/>
                  <a:pt x="537" y="40"/>
                </a:cubicBezTo>
                <a:cubicBezTo>
                  <a:pt x="514" y="34"/>
                  <a:pt x="490" y="28"/>
                  <a:pt x="463" y="28"/>
                </a:cubicBezTo>
                <a:moveTo>
                  <a:pt x="850" y="0"/>
                </a:moveTo>
                <a:cubicBezTo>
                  <a:pt x="812" y="0"/>
                  <a:pt x="767" y="8"/>
                  <a:pt x="711" y="27"/>
                </a:cubicBezTo>
                <a:cubicBezTo>
                  <a:pt x="818" y="57"/>
                  <a:pt x="897" y="155"/>
                  <a:pt x="897" y="271"/>
                </a:cubicBezTo>
                <a:cubicBezTo>
                  <a:pt x="897" y="538"/>
                  <a:pt x="897" y="538"/>
                  <a:pt x="897" y="538"/>
                </a:cubicBezTo>
                <a:cubicBezTo>
                  <a:pt x="899" y="538"/>
                  <a:pt x="901" y="539"/>
                  <a:pt x="903" y="540"/>
                </a:cubicBezTo>
                <a:cubicBezTo>
                  <a:pt x="916" y="545"/>
                  <a:pt x="916" y="545"/>
                  <a:pt x="916" y="545"/>
                </a:cubicBezTo>
                <a:cubicBezTo>
                  <a:pt x="967" y="565"/>
                  <a:pt x="992" y="624"/>
                  <a:pt x="972" y="675"/>
                </a:cubicBezTo>
                <a:cubicBezTo>
                  <a:pt x="942" y="748"/>
                  <a:pt x="942" y="748"/>
                  <a:pt x="942" y="748"/>
                </a:cubicBezTo>
                <a:cubicBezTo>
                  <a:pt x="942" y="749"/>
                  <a:pt x="942" y="749"/>
                  <a:pt x="942" y="749"/>
                </a:cubicBezTo>
                <a:cubicBezTo>
                  <a:pt x="1128" y="749"/>
                  <a:pt x="1128" y="749"/>
                  <a:pt x="1128" y="749"/>
                </a:cubicBezTo>
                <a:cubicBezTo>
                  <a:pt x="1199" y="749"/>
                  <a:pt x="1263" y="705"/>
                  <a:pt x="1288" y="639"/>
                </a:cubicBezTo>
                <a:cubicBezTo>
                  <a:pt x="1323" y="547"/>
                  <a:pt x="1349" y="414"/>
                  <a:pt x="1272" y="315"/>
                </a:cubicBezTo>
                <a:cubicBezTo>
                  <a:pt x="1249" y="286"/>
                  <a:pt x="1217" y="266"/>
                  <a:pt x="1181" y="258"/>
                </a:cubicBezTo>
                <a:cubicBezTo>
                  <a:pt x="1135" y="247"/>
                  <a:pt x="1063" y="223"/>
                  <a:pt x="1042" y="180"/>
                </a:cubicBezTo>
                <a:cubicBezTo>
                  <a:pt x="1034" y="161"/>
                  <a:pt x="1026" y="133"/>
                  <a:pt x="1012" y="104"/>
                </a:cubicBezTo>
                <a:cubicBezTo>
                  <a:pt x="1010" y="105"/>
                  <a:pt x="1007" y="105"/>
                  <a:pt x="1004" y="105"/>
                </a:cubicBezTo>
                <a:cubicBezTo>
                  <a:pt x="1006" y="105"/>
                  <a:pt x="1006" y="105"/>
                  <a:pt x="1006" y="105"/>
                </a:cubicBezTo>
                <a:cubicBezTo>
                  <a:pt x="1009" y="105"/>
                  <a:pt x="1012" y="107"/>
                  <a:pt x="1012" y="111"/>
                </a:cubicBezTo>
                <a:cubicBezTo>
                  <a:pt x="1012" y="115"/>
                  <a:pt x="1012" y="115"/>
                  <a:pt x="1012" y="115"/>
                </a:cubicBezTo>
                <a:cubicBezTo>
                  <a:pt x="1012" y="118"/>
                  <a:pt x="1009" y="121"/>
                  <a:pt x="1006" y="121"/>
                </a:cubicBezTo>
                <a:cubicBezTo>
                  <a:pt x="953" y="121"/>
                  <a:pt x="953" y="121"/>
                  <a:pt x="953" y="121"/>
                </a:cubicBezTo>
                <a:cubicBezTo>
                  <a:pt x="950" y="121"/>
                  <a:pt x="947" y="118"/>
                  <a:pt x="947" y="115"/>
                </a:cubicBezTo>
                <a:cubicBezTo>
                  <a:pt x="947" y="111"/>
                  <a:pt x="947" y="111"/>
                  <a:pt x="947" y="111"/>
                </a:cubicBezTo>
                <a:cubicBezTo>
                  <a:pt x="947" y="107"/>
                  <a:pt x="950" y="105"/>
                  <a:pt x="953" y="105"/>
                </a:cubicBezTo>
                <a:cubicBezTo>
                  <a:pt x="955" y="105"/>
                  <a:pt x="955" y="105"/>
                  <a:pt x="955" y="105"/>
                </a:cubicBezTo>
                <a:cubicBezTo>
                  <a:pt x="927" y="105"/>
                  <a:pt x="905" y="83"/>
                  <a:pt x="905" y="55"/>
                </a:cubicBezTo>
                <a:cubicBezTo>
                  <a:pt x="905" y="7"/>
                  <a:pt x="905" y="7"/>
                  <a:pt x="905" y="7"/>
                </a:cubicBezTo>
                <a:cubicBezTo>
                  <a:pt x="889" y="3"/>
                  <a:pt x="871" y="0"/>
                  <a:pt x="850" y="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Freeform 12">
            <a:extLst>
              <a:ext uri="{FF2B5EF4-FFF2-40B4-BE49-F238E27FC236}">
                <a16:creationId xmlns:a16="http://schemas.microsoft.com/office/drawing/2014/main" id="{6E5060FA-1E60-4A49-8AAE-B8593FFE75FA}"/>
              </a:ext>
            </a:extLst>
          </p:cNvPr>
          <p:cNvSpPr>
            <a:spLocks/>
          </p:cNvSpPr>
          <p:nvPr/>
        </p:nvSpPr>
        <p:spPr bwMode="auto">
          <a:xfrm>
            <a:off x="6911297" y="5413667"/>
            <a:ext cx="3572721" cy="640138"/>
          </a:xfrm>
          <a:custGeom>
            <a:avLst/>
            <a:gdLst>
              <a:gd name="T0" fmla="*/ 861 w 892"/>
              <a:gd name="T1" fmla="*/ 160 h 160"/>
              <a:gd name="T2" fmla="*/ 32 w 892"/>
              <a:gd name="T3" fmla="*/ 160 h 160"/>
              <a:gd name="T4" fmla="*/ 0 w 892"/>
              <a:gd name="T5" fmla="*/ 129 h 160"/>
              <a:gd name="T6" fmla="*/ 0 w 892"/>
              <a:gd name="T7" fmla="*/ 32 h 160"/>
              <a:gd name="T8" fmla="*/ 32 w 892"/>
              <a:gd name="T9" fmla="*/ 0 h 160"/>
              <a:gd name="T10" fmla="*/ 861 w 892"/>
              <a:gd name="T11" fmla="*/ 0 h 160"/>
              <a:gd name="T12" fmla="*/ 892 w 892"/>
              <a:gd name="T13" fmla="*/ 32 h 160"/>
              <a:gd name="T14" fmla="*/ 892 w 892"/>
              <a:gd name="T15" fmla="*/ 129 h 160"/>
              <a:gd name="T16" fmla="*/ 861 w 892"/>
              <a:gd name="T17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2" h="160">
                <a:moveTo>
                  <a:pt x="861" y="160"/>
                </a:moveTo>
                <a:cubicBezTo>
                  <a:pt x="32" y="160"/>
                  <a:pt x="32" y="160"/>
                  <a:pt x="32" y="160"/>
                </a:cubicBezTo>
                <a:cubicBezTo>
                  <a:pt x="14" y="160"/>
                  <a:pt x="0" y="146"/>
                  <a:pt x="0" y="129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14"/>
                  <a:pt x="14" y="0"/>
                  <a:pt x="32" y="0"/>
                </a:cubicBezTo>
                <a:cubicBezTo>
                  <a:pt x="861" y="0"/>
                  <a:pt x="861" y="0"/>
                  <a:pt x="861" y="0"/>
                </a:cubicBezTo>
                <a:cubicBezTo>
                  <a:pt x="878" y="0"/>
                  <a:pt x="892" y="14"/>
                  <a:pt x="892" y="32"/>
                </a:cubicBezTo>
                <a:cubicBezTo>
                  <a:pt x="892" y="129"/>
                  <a:pt x="892" y="129"/>
                  <a:pt x="892" y="129"/>
                </a:cubicBezTo>
                <a:cubicBezTo>
                  <a:pt x="892" y="146"/>
                  <a:pt x="878" y="160"/>
                  <a:pt x="861" y="160"/>
                </a:cubicBezTo>
                <a:close/>
              </a:path>
            </a:pathLst>
          </a:custGeom>
          <a:solidFill>
            <a:srgbClr val="7A821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6" name="Freeform 13">
            <a:extLst>
              <a:ext uri="{FF2B5EF4-FFF2-40B4-BE49-F238E27FC236}">
                <a16:creationId xmlns:a16="http://schemas.microsoft.com/office/drawing/2014/main" id="{01F55250-456C-417A-B731-1CD9272A48D8}"/>
              </a:ext>
            </a:extLst>
          </p:cNvPr>
          <p:cNvSpPr>
            <a:spLocks/>
          </p:cNvSpPr>
          <p:nvPr/>
        </p:nvSpPr>
        <p:spPr bwMode="auto">
          <a:xfrm>
            <a:off x="7215551" y="5413667"/>
            <a:ext cx="2964214" cy="468431"/>
          </a:xfrm>
          <a:custGeom>
            <a:avLst/>
            <a:gdLst>
              <a:gd name="T0" fmla="*/ 709 w 740"/>
              <a:gd name="T1" fmla="*/ 117 h 117"/>
              <a:gd name="T2" fmla="*/ 32 w 740"/>
              <a:gd name="T3" fmla="*/ 117 h 117"/>
              <a:gd name="T4" fmla="*/ 0 w 740"/>
              <a:gd name="T5" fmla="*/ 86 h 117"/>
              <a:gd name="T6" fmla="*/ 0 w 740"/>
              <a:gd name="T7" fmla="*/ 32 h 117"/>
              <a:gd name="T8" fmla="*/ 32 w 740"/>
              <a:gd name="T9" fmla="*/ 0 h 117"/>
              <a:gd name="T10" fmla="*/ 709 w 740"/>
              <a:gd name="T11" fmla="*/ 0 h 117"/>
              <a:gd name="T12" fmla="*/ 740 w 740"/>
              <a:gd name="T13" fmla="*/ 32 h 117"/>
              <a:gd name="T14" fmla="*/ 740 w 740"/>
              <a:gd name="T15" fmla="*/ 86 h 117"/>
              <a:gd name="T16" fmla="*/ 709 w 740"/>
              <a:gd name="T17" fmla="*/ 117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40" h="117">
                <a:moveTo>
                  <a:pt x="709" y="117"/>
                </a:moveTo>
                <a:cubicBezTo>
                  <a:pt x="32" y="117"/>
                  <a:pt x="32" y="117"/>
                  <a:pt x="32" y="117"/>
                </a:cubicBezTo>
                <a:cubicBezTo>
                  <a:pt x="14" y="117"/>
                  <a:pt x="0" y="103"/>
                  <a:pt x="0" y="86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14"/>
                  <a:pt x="14" y="0"/>
                  <a:pt x="32" y="0"/>
                </a:cubicBezTo>
                <a:cubicBezTo>
                  <a:pt x="709" y="0"/>
                  <a:pt x="709" y="0"/>
                  <a:pt x="709" y="0"/>
                </a:cubicBezTo>
                <a:cubicBezTo>
                  <a:pt x="726" y="0"/>
                  <a:pt x="740" y="14"/>
                  <a:pt x="740" y="32"/>
                </a:cubicBezTo>
                <a:cubicBezTo>
                  <a:pt x="740" y="86"/>
                  <a:pt x="740" y="86"/>
                  <a:pt x="740" y="86"/>
                </a:cubicBezTo>
                <a:cubicBezTo>
                  <a:pt x="740" y="103"/>
                  <a:pt x="726" y="117"/>
                  <a:pt x="709" y="117"/>
                </a:cubicBezTo>
                <a:close/>
              </a:path>
            </a:pathLst>
          </a:custGeom>
          <a:solidFill>
            <a:srgbClr val="CFDA5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7" name="Freeform 14">
            <a:extLst>
              <a:ext uri="{FF2B5EF4-FFF2-40B4-BE49-F238E27FC236}">
                <a16:creationId xmlns:a16="http://schemas.microsoft.com/office/drawing/2014/main" id="{DBB77095-15A0-4A36-B096-CDBF0F06B9BD}"/>
              </a:ext>
            </a:extLst>
          </p:cNvPr>
          <p:cNvSpPr>
            <a:spLocks/>
          </p:cNvSpPr>
          <p:nvPr/>
        </p:nvSpPr>
        <p:spPr bwMode="auto">
          <a:xfrm>
            <a:off x="8830204" y="2228041"/>
            <a:ext cx="787746" cy="908243"/>
          </a:xfrm>
          <a:custGeom>
            <a:avLst/>
            <a:gdLst>
              <a:gd name="T0" fmla="*/ 0 w 197"/>
              <a:gd name="T1" fmla="*/ 83 h 227"/>
              <a:gd name="T2" fmla="*/ 92 w 197"/>
              <a:gd name="T3" fmla="*/ 17 h 227"/>
              <a:gd name="T4" fmla="*/ 162 w 197"/>
              <a:gd name="T5" fmla="*/ 47 h 227"/>
              <a:gd name="T6" fmla="*/ 197 w 197"/>
              <a:gd name="T7" fmla="*/ 227 h 227"/>
              <a:gd name="T8" fmla="*/ 0 w 197"/>
              <a:gd name="T9" fmla="*/ 83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7" h="227">
                <a:moveTo>
                  <a:pt x="0" y="83"/>
                </a:moveTo>
                <a:cubicBezTo>
                  <a:pt x="92" y="17"/>
                  <a:pt x="92" y="17"/>
                  <a:pt x="92" y="17"/>
                </a:cubicBezTo>
                <a:cubicBezTo>
                  <a:pt x="119" y="0"/>
                  <a:pt x="155" y="15"/>
                  <a:pt x="162" y="47"/>
                </a:cubicBezTo>
                <a:cubicBezTo>
                  <a:pt x="197" y="227"/>
                  <a:pt x="197" y="227"/>
                  <a:pt x="197" y="227"/>
                </a:cubicBezTo>
                <a:lnTo>
                  <a:pt x="0" y="83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8" name="Freeform 15">
            <a:extLst>
              <a:ext uri="{FF2B5EF4-FFF2-40B4-BE49-F238E27FC236}">
                <a16:creationId xmlns:a16="http://schemas.microsoft.com/office/drawing/2014/main" id="{73AAAE69-5C10-4B63-B474-600BE0F76CF6}"/>
              </a:ext>
            </a:extLst>
          </p:cNvPr>
          <p:cNvSpPr>
            <a:spLocks/>
          </p:cNvSpPr>
          <p:nvPr/>
        </p:nvSpPr>
        <p:spPr bwMode="auto">
          <a:xfrm>
            <a:off x="9001911" y="2396737"/>
            <a:ext cx="427763" cy="447344"/>
          </a:xfrm>
          <a:custGeom>
            <a:avLst/>
            <a:gdLst>
              <a:gd name="T0" fmla="*/ 0 w 107"/>
              <a:gd name="T1" fmla="*/ 40 h 112"/>
              <a:gd name="T2" fmla="*/ 53 w 107"/>
              <a:gd name="T3" fmla="*/ 9 h 112"/>
              <a:gd name="T4" fmla="*/ 90 w 107"/>
              <a:gd name="T5" fmla="*/ 26 h 112"/>
              <a:gd name="T6" fmla="*/ 107 w 107"/>
              <a:gd name="T7" fmla="*/ 112 h 112"/>
              <a:gd name="T8" fmla="*/ 0 w 107"/>
              <a:gd name="T9" fmla="*/ 4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" h="112">
                <a:moveTo>
                  <a:pt x="0" y="40"/>
                </a:moveTo>
                <a:cubicBezTo>
                  <a:pt x="53" y="9"/>
                  <a:pt x="53" y="9"/>
                  <a:pt x="53" y="9"/>
                </a:cubicBezTo>
                <a:cubicBezTo>
                  <a:pt x="68" y="0"/>
                  <a:pt x="87" y="9"/>
                  <a:pt x="90" y="26"/>
                </a:cubicBezTo>
                <a:cubicBezTo>
                  <a:pt x="107" y="112"/>
                  <a:pt x="107" y="112"/>
                  <a:pt x="107" y="112"/>
                </a:cubicBezTo>
                <a:lnTo>
                  <a:pt x="0" y="4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9" name="Freeform 16">
            <a:extLst>
              <a:ext uri="{FF2B5EF4-FFF2-40B4-BE49-F238E27FC236}">
                <a16:creationId xmlns:a16="http://schemas.microsoft.com/office/drawing/2014/main" id="{C2111E8E-72CD-430D-A023-C0097E3D1071}"/>
              </a:ext>
            </a:extLst>
          </p:cNvPr>
          <p:cNvSpPr>
            <a:spLocks/>
          </p:cNvSpPr>
          <p:nvPr/>
        </p:nvSpPr>
        <p:spPr bwMode="auto">
          <a:xfrm>
            <a:off x="7768329" y="2228041"/>
            <a:ext cx="789252" cy="908243"/>
          </a:xfrm>
          <a:custGeom>
            <a:avLst/>
            <a:gdLst>
              <a:gd name="T0" fmla="*/ 197 w 197"/>
              <a:gd name="T1" fmla="*/ 83 h 227"/>
              <a:gd name="T2" fmla="*/ 105 w 197"/>
              <a:gd name="T3" fmla="*/ 17 h 227"/>
              <a:gd name="T4" fmla="*/ 36 w 197"/>
              <a:gd name="T5" fmla="*/ 47 h 227"/>
              <a:gd name="T6" fmla="*/ 0 w 197"/>
              <a:gd name="T7" fmla="*/ 227 h 227"/>
              <a:gd name="T8" fmla="*/ 197 w 197"/>
              <a:gd name="T9" fmla="*/ 83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7" h="227">
                <a:moveTo>
                  <a:pt x="197" y="83"/>
                </a:moveTo>
                <a:cubicBezTo>
                  <a:pt x="105" y="17"/>
                  <a:pt x="105" y="17"/>
                  <a:pt x="105" y="17"/>
                </a:cubicBezTo>
                <a:cubicBezTo>
                  <a:pt x="78" y="0"/>
                  <a:pt x="42" y="15"/>
                  <a:pt x="36" y="47"/>
                </a:cubicBezTo>
                <a:cubicBezTo>
                  <a:pt x="0" y="227"/>
                  <a:pt x="0" y="227"/>
                  <a:pt x="0" y="227"/>
                </a:cubicBezTo>
                <a:lnTo>
                  <a:pt x="197" y="83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Freeform 17">
            <a:extLst>
              <a:ext uri="{FF2B5EF4-FFF2-40B4-BE49-F238E27FC236}">
                <a16:creationId xmlns:a16="http://schemas.microsoft.com/office/drawing/2014/main" id="{E042C2FE-7D5A-4D8A-AE55-F11E17FDDC1C}"/>
              </a:ext>
            </a:extLst>
          </p:cNvPr>
          <p:cNvSpPr>
            <a:spLocks/>
          </p:cNvSpPr>
          <p:nvPr/>
        </p:nvSpPr>
        <p:spPr bwMode="auto">
          <a:xfrm>
            <a:off x="7961123" y="2396737"/>
            <a:ext cx="439812" cy="447344"/>
          </a:xfrm>
          <a:custGeom>
            <a:avLst/>
            <a:gdLst>
              <a:gd name="T0" fmla="*/ 110 w 110"/>
              <a:gd name="T1" fmla="*/ 48 h 112"/>
              <a:gd name="T2" fmla="*/ 53 w 110"/>
              <a:gd name="T3" fmla="*/ 9 h 112"/>
              <a:gd name="T4" fmla="*/ 16 w 110"/>
              <a:gd name="T5" fmla="*/ 26 h 112"/>
              <a:gd name="T6" fmla="*/ 0 w 110"/>
              <a:gd name="T7" fmla="*/ 112 h 112"/>
              <a:gd name="T8" fmla="*/ 110 w 110"/>
              <a:gd name="T9" fmla="*/ 48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" h="112">
                <a:moveTo>
                  <a:pt x="110" y="48"/>
                </a:moveTo>
                <a:cubicBezTo>
                  <a:pt x="53" y="9"/>
                  <a:pt x="53" y="9"/>
                  <a:pt x="53" y="9"/>
                </a:cubicBezTo>
                <a:cubicBezTo>
                  <a:pt x="38" y="0"/>
                  <a:pt x="19" y="9"/>
                  <a:pt x="16" y="26"/>
                </a:cubicBezTo>
                <a:cubicBezTo>
                  <a:pt x="0" y="112"/>
                  <a:pt x="0" y="112"/>
                  <a:pt x="0" y="112"/>
                </a:cubicBezTo>
                <a:lnTo>
                  <a:pt x="110" y="4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4" name="Freeform 18">
            <a:extLst>
              <a:ext uri="{FF2B5EF4-FFF2-40B4-BE49-F238E27FC236}">
                <a16:creationId xmlns:a16="http://schemas.microsoft.com/office/drawing/2014/main" id="{CE52E1C9-1B2B-429B-B789-47C16FE6D12C}"/>
              </a:ext>
            </a:extLst>
          </p:cNvPr>
          <p:cNvSpPr>
            <a:spLocks/>
          </p:cNvSpPr>
          <p:nvPr/>
        </p:nvSpPr>
        <p:spPr bwMode="auto">
          <a:xfrm>
            <a:off x="7256219" y="2535308"/>
            <a:ext cx="2834680" cy="3122366"/>
          </a:xfrm>
          <a:custGeom>
            <a:avLst/>
            <a:gdLst>
              <a:gd name="T0" fmla="*/ 632 w 708"/>
              <a:gd name="T1" fmla="*/ 527 h 780"/>
              <a:gd name="T2" fmla="*/ 619 w 708"/>
              <a:gd name="T3" fmla="*/ 522 h 780"/>
              <a:gd name="T4" fmla="*/ 613 w 708"/>
              <a:gd name="T5" fmla="*/ 520 h 780"/>
              <a:gd name="T6" fmla="*/ 613 w 708"/>
              <a:gd name="T7" fmla="*/ 253 h 780"/>
              <a:gd name="T8" fmla="*/ 360 w 708"/>
              <a:gd name="T9" fmla="*/ 0 h 780"/>
              <a:gd name="T10" fmla="*/ 108 w 708"/>
              <a:gd name="T11" fmla="*/ 253 h 780"/>
              <a:gd name="T12" fmla="*/ 108 w 708"/>
              <a:gd name="T13" fmla="*/ 517 h 780"/>
              <a:gd name="T14" fmla="*/ 89 w 708"/>
              <a:gd name="T15" fmla="*/ 522 h 780"/>
              <a:gd name="T16" fmla="*/ 76 w 708"/>
              <a:gd name="T17" fmla="*/ 527 h 780"/>
              <a:gd name="T18" fmla="*/ 20 w 708"/>
              <a:gd name="T19" fmla="*/ 657 h 780"/>
              <a:gd name="T20" fmla="*/ 50 w 708"/>
              <a:gd name="T21" fmla="*/ 730 h 780"/>
              <a:gd name="T22" fmla="*/ 90 w 708"/>
              <a:gd name="T23" fmla="*/ 778 h 780"/>
              <a:gd name="T24" fmla="*/ 108 w 708"/>
              <a:gd name="T25" fmla="*/ 778 h 780"/>
              <a:gd name="T26" fmla="*/ 108 w 708"/>
              <a:gd name="T27" fmla="*/ 780 h 780"/>
              <a:gd name="T28" fmla="*/ 613 w 708"/>
              <a:gd name="T29" fmla="*/ 780 h 780"/>
              <a:gd name="T30" fmla="*/ 613 w 708"/>
              <a:gd name="T31" fmla="*/ 778 h 780"/>
              <a:gd name="T32" fmla="*/ 619 w 708"/>
              <a:gd name="T33" fmla="*/ 778 h 780"/>
              <a:gd name="T34" fmla="*/ 658 w 708"/>
              <a:gd name="T35" fmla="*/ 730 h 780"/>
              <a:gd name="T36" fmla="*/ 688 w 708"/>
              <a:gd name="T37" fmla="*/ 657 h 780"/>
              <a:gd name="T38" fmla="*/ 632 w 708"/>
              <a:gd name="T39" fmla="*/ 527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08" h="780">
                <a:moveTo>
                  <a:pt x="632" y="527"/>
                </a:moveTo>
                <a:cubicBezTo>
                  <a:pt x="619" y="522"/>
                  <a:pt x="619" y="522"/>
                  <a:pt x="619" y="522"/>
                </a:cubicBezTo>
                <a:cubicBezTo>
                  <a:pt x="617" y="521"/>
                  <a:pt x="615" y="520"/>
                  <a:pt x="613" y="520"/>
                </a:cubicBezTo>
                <a:cubicBezTo>
                  <a:pt x="613" y="253"/>
                  <a:pt x="613" y="253"/>
                  <a:pt x="613" y="253"/>
                </a:cubicBezTo>
                <a:cubicBezTo>
                  <a:pt x="613" y="114"/>
                  <a:pt x="500" y="0"/>
                  <a:pt x="360" y="0"/>
                </a:cubicBezTo>
                <a:cubicBezTo>
                  <a:pt x="221" y="0"/>
                  <a:pt x="108" y="114"/>
                  <a:pt x="108" y="253"/>
                </a:cubicBezTo>
                <a:cubicBezTo>
                  <a:pt x="108" y="517"/>
                  <a:pt x="108" y="517"/>
                  <a:pt x="108" y="517"/>
                </a:cubicBezTo>
                <a:cubicBezTo>
                  <a:pt x="101" y="518"/>
                  <a:pt x="95" y="520"/>
                  <a:pt x="89" y="522"/>
                </a:cubicBezTo>
                <a:cubicBezTo>
                  <a:pt x="76" y="527"/>
                  <a:pt x="76" y="527"/>
                  <a:pt x="76" y="527"/>
                </a:cubicBezTo>
                <a:cubicBezTo>
                  <a:pt x="25" y="547"/>
                  <a:pt x="0" y="606"/>
                  <a:pt x="20" y="657"/>
                </a:cubicBezTo>
                <a:cubicBezTo>
                  <a:pt x="50" y="730"/>
                  <a:pt x="50" y="730"/>
                  <a:pt x="50" y="730"/>
                </a:cubicBezTo>
                <a:cubicBezTo>
                  <a:pt x="58" y="751"/>
                  <a:pt x="72" y="767"/>
                  <a:pt x="90" y="778"/>
                </a:cubicBezTo>
                <a:cubicBezTo>
                  <a:pt x="108" y="778"/>
                  <a:pt x="108" y="778"/>
                  <a:pt x="108" y="778"/>
                </a:cubicBezTo>
                <a:cubicBezTo>
                  <a:pt x="108" y="780"/>
                  <a:pt x="108" y="780"/>
                  <a:pt x="108" y="780"/>
                </a:cubicBezTo>
                <a:cubicBezTo>
                  <a:pt x="613" y="780"/>
                  <a:pt x="613" y="780"/>
                  <a:pt x="613" y="780"/>
                </a:cubicBezTo>
                <a:cubicBezTo>
                  <a:pt x="613" y="778"/>
                  <a:pt x="613" y="778"/>
                  <a:pt x="613" y="778"/>
                </a:cubicBezTo>
                <a:cubicBezTo>
                  <a:pt x="619" y="778"/>
                  <a:pt x="619" y="778"/>
                  <a:pt x="619" y="778"/>
                </a:cubicBezTo>
                <a:cubicBezTo>
                  <a:pt x="636" y="767"/>
                  <a:pt x="650" y="751"/>
                  <a:pt x="658" y="730"/>
                </a:cubicBezTo>
                <a:cubicBezTo>
                  <a:pt x="688" y="657"/>
                  <a:pt x="688" y="657"/>
                  <a:pt x="688" y="657"/>
                </a:cubicBezTo>
                <a:cubicBezTo>
                  <a:pt x="708" y="606"/>
                  <a:pt x="683" y="547"/>
                  <a:pt x="632" y="527"/>
                </a:cubicBezTo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140" name="Freeform 54">
            <a:extLst>
              <a:ext uri="{FF2B5EF4-FFF2-40B4-BE49-F238E27FC236}">
                <a16:creationId xmlns:a16="http://schemas.microsoft.com/office/drawing/2014/main" id="{F5CF198A-1D8E-46ED-97FF-20EA4B5E2DE0}"/>
              </a:ext>
            </a:extLst>
          </p:cNvPr>
          <p:cNvSpPr>
            <a:spLocks/>
          </p:cNvSpPr>
          <p:nvPr/>
        </p:nvSpPr>
        <p:spPr bwMode="auto">
          <a:xfrm>
            <a:off x="6594994" y="1996086"/>
            <a:ext cx="472949" cy="396133"/>
          </a:xfrm>
          <a:custGeom>
            <a:avLst/>
            <a:gdLst>
              <a:gd name="T0" fmla="*/ 101 w 118"/>
              <a:gd name="T1" fmla="*/ 0 h 99"/>
              <a:gd name="T2" fmla="*/ 75 w 118"/>
              <a:gd name="T3" fmla="*/ 38 h 99"/>
              <a:gd name="T4" fmla="*/ 38 w 118"/>
              <a:gd name="T5" fmla="*/ 11 h 99"/>
              <a:gd name="T6" fmla="*/ 45 w 118"/>
              <a:gd name="T7" fmla="*/ 56 h 99"/>
              <a:gd name="T8" fmla="*/ 0 w 118"/>
              <a:gd name="T9" fmla="*/ 64 h 99"/>
              <a:gd name="T10" fmla="*/ 82 w 118"/>
              <a:gd name="T11" fmla="*/ 82 h 99"/>
              <a:gd name="T12" fmla="*/ 82 w 118"/>
              <a:gd name="T13" fmla="*/ 82 h 99"/>
              <a:gd name="T14" fmla="*/ 82 w 118"/>
              <a:gd name="T15" fmla="*/ 82 h 99"/>
              <a:gd name="T16" fmla="*/ 82 w 118"/>
              <a:gd name="T17" fmla="*/ 82 h 99"/>
              <a:gd name="T18" fmla="*/ 101 w 118"/>
              <a:gd name="T19" fmla="*/ 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8" h="99">
                <a:moveTo>
                  <a:pt x="101" y="0"/>
                </a:moveTo>
                <a:cubicBezTo>
                  <a:pt x="87" y="9"/>
                  <a:pt x="78" y="23"/>
                  <a:pt x="75" y="38"/>
                </a:cubicBezTo>
                <a:cubicBezTo>
                  <a:pt x="67" y="25"/>
                  <a:pt x="54" y="15"/>
                  <a:pt x="38" y="11"/>
                </a:cubicBezTo>
                <a:cubicBezTo>
                  <a:pt x="34" y="27"/>
                  <a:pt x="37" y="43"/>
                  <a:pt x="45" y="56"/>
                </a:cubicBezTo>
                <a:cubicBezTo>
                  <a:pt x="30" y="52"/>
                  <a:pt x="14" y="55"/>
                  <a:pt x="0" y="64"/>
                </a:cubicBezTo>
                <a:cubicBezTo>
                  <a:pt x="18" y="91"/>
                  <a:pt x="54" y="99"/>
                  <a:pt x="82" y="82"/>
                </a:cubicBezTo>
                <a:cubicBezTo>
                  <a:pt x="82" y="82"/>
                  <a:pt x="82" y="82"/>
                  <a:pt x="82" y="82"/>
                </a:cubicBezTo>
                <a:cubicBezTo>
                  <a:pt x="82" y="82"/>
                  <a:pt x="82" y="82"/>
                  <a:pt x="82" y="82"/>
                </a:cubicBezTo>
                <a:cubicBezTo>
                  <a:pt x="82" y="82"/>
                  <a:pt x="82" y="82"/>
                  <a:pt x="82" y="82"/>
                </a:cubicBezTo>
                <a:cubicBezTo>
                  <a:pt x="110" y="65"/>
                  <a:pt x="118" y="28"/>
                  <a:pt x="1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41" name="Freeform 55">
            <a:extLst>
              <a:ext uri="{FF2B5EF4-FFF2-40B4-BE49-F238E27FC236}">
                <a16:creationId xmlns:a16="http://schemas.microsoft.com/office/drawing/2014/main" id="{3BB81AF6-853E-464E-AF3E-49DA26211ED4}"/>
              </a:ext>
            </a:extLst>
          </p:cNvPr>
          <p:cNvSpPr>
            <a:spLocks/>
          </p:cNvSpPr>
          <p:nvPr/>
        </p:nvSpPr>
        <p:spPr bwMode="auto">
          <a:xfrm>
            <a:off x="10380091" y="2032235"/>
            <a:ext cx="432282" cy="427763"/>
          </a:xfrm>
          <a:custGeom>
            <a:avLst/>
            <a:gdLst>
              <a:gd name="T0" fmla="*/ 108 w 108"/>
              <a:gd name="T1" fmla="*/ 83 h 107"/>
              <a:gd name="T2" fmla="*/ 66 w 108"/>
              <a:gd name="T3" fmla="*/ 66 h 107"/>
              <a:gd name="T4" fmla="*/ 83 w 108"/>
              <a:gd name="T5" fmla="*/ 24 h 107"/>
              <a:gd name="T6" fmla="*/ 41 w 108"/>
              <a:gd name="T7" fmla="*/ 42 h 107"/>
              <a:gd name="T8" fmla="*/ 23 w 108"/>
              <a:gd name="T9" fmla="*/ 0 h 107"/>
              <a:gd name="T10" fmla="*/ 24 w 108"/>
              <a:gd name="T11" fmla="*/ 83 h 107"/>
              <a:gd name="T12" fmla="*/ 24 w 108"/>
              <a:gd name="T13" fmla="*/ 84 h 107"/>
              <a:gd name="T14" fmla="*/ 25 w 108"/>
              <a:gd name="T15" fmla="*/ 84 h 107"/>
              <a:gd name="T16" fmla="*/ 25 w 108"/>
              <a:gd name="T17" fmla="*/ 84 h 107"/>
              <a:gd name="T18" fmla="*/ 108 w 108"/>
              <a:gd name="T19" fmla="*/ 83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" h="107">
                <a:moveTo>
                  <a:pt x="108" y="83"/>
                </a:moveTo>
                <a:cubicBezTo>
                  <a:pt x="96" y="71"/>
                  <a:pt x="81" y="66"/>
                  <a:pt x="66" y="66"/>
                </a:cubicBezTo>
                <a:cubicBezTo>
                  <a:pt x="76" y="55"/>
                  <a:pt x="83" y="40"/>
                  <a:pt x="83" y="24"/>
                </a:cubicBezTo>
                <a:cubicBezTo>
                  <a:pt x="66" y="24"/>
                  <a:pt x="52" y="31"/>
                  <a:pt x="41" y="42"/>
                </a:cubicBezTo>
                <a:cubicBezTo>
                  <a:pt x="41" y="27"/>
                  <a:pt x="35" y="11"/>
                  <a:pt x="23" y="0"/>
                </a:cubicBezTo>
                <a:cubicBezTo>
                  <a:pt x="0" y="23"/>
                  <a:pt x="1" y="61"/>
                  <a:pt x="24" y="83"/>
                </a:cubicBezTo>
                <a:cubicBezTo>
                  <a:pt x="24" y="84"/>
                  <a:pt x="24" y="84"/>
                  <a:pt x="24" y="84"/>
                </a:cubicBezTo>
                <a:cubicBezTo>
                  <a:pt x="25" y="84"/>
                  <a:pt x="25" y="84"/>
                  <a:pt x="25" y="84"/>
                </a:cubicBezTo>
                <a:cubicBezTo>
                  <a:pt x="25" y="84"/>
                  <a:pt x="25" y="84"/>
                  <a:pt x="25" y="84"/>
                </a:cubicBezTo>
                <a:cubicBezTo>
                  <a:pt x="48" y="107"/>
                  <a:pt x="85" y="106"/>
                  <a:pt x="108" y="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42" name="Freeform 56">
            <a:extLst>
              <a:ext uri="{FF2B5EF4-FFF2-40B4-BE49-F238E27FC236}">
                <a16:creationId xmlns:a16="http://schemas.microsoft.com/office/drawing/2014/main" id="{25E47725-6F67-4A7C-B4A9-FBD6F1959C0B}"/>
              </a:ext>
            </a:extLst>
          </p:cNvPr>
          <p:cNvSpPr>
            <a:spLocks/>
          </p:cNvSpPr>
          <p:nvPr/>
        </p:nvSpPr>
        <p:spPr bwMode="auto">
          <a:xfrm>
            <a:off x="8557581" y="1559285"/>
            <a:ext cx="432282" cy="427763"/>
          </a:xfrm>
          <a:custGeom>
            <a:avLst/>
            <a:gdLst>
              <a:gd name="T0" fmla="*/ 108 w 108"/>
              <a:gd name="T1" fmla="*/ 83 h 107"/>
              <a:gd name="T2" fmla="*/ 65 w 108"/>
              <a:gd name="T3" fmla="*/ 66 h 107"/>
              <a:gd name="T4" fmla="*/ 82 w 108"/>
              <a:gd name="T5" fmla="*/ 24 h 107"/>
              <a:gd name="T6" fmla="*/ 40 w 108"/>
              <a:gd name="T7" fmla="*/ 42 h 107"/>
              <a:gd name="T8" fmla="*/ 22 w 108"/>
              <a:gd name="T9" fmla="*/ 0 h 107"/>
              <a:gd name="T10" fmla="*/ 24 w 108"/>
              <a:gd name="T11" fmla="*/ 83 h 107"/>
              <a:gd name="T12" fmla="*/ 24 w 108"/>
              <a:gd name="T13" fmla="*/ 84 h 107"/>
              <a:gd name="T14" fmla="*/ 24 w 108"/>
              <a:gd name="T15" fmla="*/ 84 h 107"/>
              <a:gd name="T16" fmla="*/ 24 w 108"/>
              <a:gd name="T17" fmla="*/ 84 h 107"/>
              <a:gd name="T18" fmla="*/ 108 w 108"/>
              <a:gd name="T19" fmla="*/ 83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" h="107">
                <a:moveTo>
                  <a:pt x="108" y="83"/>
                </a:moveTo>
                <a:cubicBezTo>
                  <a:pt x="96" y="71"/>
                  <a:pt x="80" y="66"/>
                  <a:pt x="65" y="66"/>
                </a:cubicBezTo>
                <a:cubicBezTo>
                  <a:pt x="76" y="55"/>
                  <a:pt x="82" y="40"/>
                  <a:pt x="82" y="24"/>
                </a:cubicBezTo>
                <a:cubicBezTo>
                  <a:pt x="66" y="24"/>
                  <a:pt x="51" y="31"/>
                  <a:pt x="40" y="42"/>
                </a:cubicBezTo>
                <a:cubicBezTo>
                  <a:pt x="40" y="27"/>
                  <a:pt x="34" y="11"/>
                  <a:pt x="22" y="0"/>
                </a:cubicBezTo>
                <a:cubicBezTo>
                  <a:pt x="0" y="23"/>
                  <a:pt x="0" y="60"/>
                  <a:pt x="24" y="83"/>
                </a:cubicBezTo>
                <a:cubicBezTo>
                  <a:pt x="24" y="84"/>
                  <a:pt x="24" y="84"/>
                  <a:pt x="24" y="84"/>
                </a:cubicBezTo>
                <a:cubicBezTo>
                  <a:pt x="24" y="84"/>
                  <a:pt x="24" y="84"/>
                  <a:pt x="24" y="84"/>
                </a:cubicBezTo>
                <a:cubicBezTo>
                  <a:pt x="24" y="84"/>
                  <a:pt x="24" y="84"/>
                  <a:pt x="24" y="84"/>
                </a:cubicBezTo>
                <a:cubicBezTo>
                  <a:pt x="47" y="107"/>
                  <a:pt x="85" y="106"/>
                  <a:pt x="108" y="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43" name="Freeform 57">
            <a:extLst>
              <a:ext uri="{FF2B5EF4-FFF2-40B4-BE49-F238E27FC236}">
                <a16:creationId xmlns:a16="http://schemas.microsoft.com/office/drawing/2014/main" id="{586D1F6A-F08A-4352-A8F6-65C09EF97A13}"/>
              </a:ext>
            </a:extLst>
          </p:cNvPr>
          <p:cNvSpPr>
            <a:spLocks/>
          </p:cNvSpPr>
          <p:nvPr/>
        </p:nvSpPr>
        <p:spPr bwMode="auto">
          <a:xfrm>
            <a:off x="6766701" y="3448068"/>
            <a:ext cx="468431" cy="396133"/>
          </a:xfrm>
          <a:custGeom>
            <a:avLst/>
            <a:gdLst>
              <a:gd name="T0" fmla="*/ 117 w 117"/>
              <a:gd name="T1" fmla="*/ 64 h 99"/>
              <a:gd name="T2" fmla="*/ 72 w 117"/>
              <a:gd name="T3" fmla="*/ 56 h 99"/>
              <a:gd name="T4" fmla="*/ 80 w 117"/>
              <a:gd name="T5" fmla="*/ 11 h 99"/>
              <a:gd name="T6" fmla="*/ 43 w 117"/>
              <a:gd name="T7" fmla="*/ 37 h 99"/>
              <a:gd name="T8" fmla="*/ 17 w 117"/>
              <a:gd name="T9" fmla="*/ 0 h 99"/>
              <a:gd name="T10" fmla="*/ 35 w 117"/>
              <a:gd name="T11" fmla="*/ 81 h 99"/>
              <a:gd name="T12" fmla="*/ 35 w 117"/>
              <a:gd name="T13" fmla="*/ 82 h 99"/>
              <a:gd name="T14" fmla="*/ 36 w 117"/>
              <a:gd name="T15" fmla="*/ 82 h 99"/>
              <a:gd name="T16" fmla="*/ 36 w 117"/>
              <a:gd name="T17" fmla="*/ 82 h 99"/>
              <a:gd name="T18" fmla="*/ 117 w 117"/>
              <a:gd name="T19" fmla="*/ 64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7" h="99">
                <a:moveTo>
                  <a:pt x="117" y="64"/>
                </a:moveTo>
                <a:cubicBezTo>
                  <a:pt x="103" y="55"/>
                  <a:pt x="87" y="53"/>
                  <a:pt x="72" y="56"/>
                </a:cubicBezTo>
                <a:cubicBezTo>
                  <a:pt x="80" y="43"/>
                  <a:pt x="84" y="27"/>
                  <a:pt x="80" y="11"/>
                </a:cubicBezTo>
                <a:cubicBezTo>
                  <a:pt x="64" y="15"/>
                  <a:pt x="51" y="25"/>
                  <a:pt x="43" y="37"/>
                </a:cubicBezTo>
                <a:cubicBezTo>
                  <a:pt x="40" y="22"/>
                  <a:pt x="31" y="9"/>
                  <a:pt x="17" y="0"/>
                </a:cubicBezTo>
                <a:cubicBezTo>
                  <a:pt x="0" y="27"/>
                  <a:pt x="8" y="64"/>
                  <a:pt x="35" y="81"/>
                </a:cubicBezTo>
                <a:cubicBezTo>
                  <a:pt x="35" y="82"/>
                  <a:pt x="35" y="82"/>
                  <a:pt x="35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63" y="99"/>
                  <a:pt x="100" y="91"/>
                  <a:pt x="117" y="6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45" name="Freeform 59">
            <a:extLst>
              <a:ext uri="{FF2B5EF4-FFF2-40B4-BE49-F238E27FC236}">
                <a16:creationId xmlns:a16="http://schemas.microsoft.com/office/drawing/2014/main" id="{DB7B9D0A-3EAD-448D-9C74-37B079738927}"/>
              </a:ext>
            </a:extLst>
          </p:cNvPr>
          <p:cNvSpPr>
            <a:spLocks noEditPoints="1"/>
          </p:cNvSpPr>
          <p:nvPr/>
        </p:nvSpPr>
        <p:spPr bwMode="auto">
          <a:xfrm>
            <a:off x="7116141" y="2160262"/>
            <a:ext cx="596458" cy="700386"/>
          </a:xfrm>
          <a:custGeom>
            <a:avLst/>
            <a:gdLst>
              <a:gd name="T0" fmla="*/ 32 w 149"/>
              <a:gd name="T1" fmla="*/ 88 h 175"/>
              <a:gd name="T2" fmla="*/ 26 w 149"/>
              <a:gd name="T3" fmla="*/ 82 h 175"/>
              <a:gd name="T4" fmla="*/ 26 w 149"/>
              <a:gd name="T5" fmla="*/ 82 h 175"/>
              <a:gd name="T6" fmla="*/ 32 w 149"/>
              <a:gd name="T7" fmla="*/ 76 h 175"/>
              <a:gd name="T8" fmla="*/ 117 w 149"/>
              <a:gd name="T9" fmla="*/ 76 h 175"/>
              <a:gd name="T10" fmla="*/ 123 w 149"/>
              <a:gd name="T11" fmla="*/ 82 h 175"/>
              <a:gd name="T12" fmla="*/ 123 w 149"/>
              <a:gd name="T13" fmla="*/ 82 h 175"/>
              <a:gd name="T14" fmla="*/ 117 w 149"/>
              <a:gd name="T15" fmla="*/ 88 h 175"/>
              <a:gd name="T16" fmla="*/ 32 w 149"/>
              <a:gd name="T17" fmla="*/ 88 h 175"/>
              <a:gd name="T18" fmla="*/ 32 w 149"/>
              <a:gd name="T19" fmla="*/ 46 h 175"/>
              <a:gd name="T20" fmla="*/ 26 w 149"/>
              <a:gd name="T21" fmla="*/ 40 h 175"/>
              <a:gd name="T22" fmla="*/ 26 w 149"/>
              <a:gd name="T23" fmla="*/ 40 h 175"/>
              <a:gd name="T24" fmla="*/ 32 w 149"/>
              <a:gd name="T25" fmla="*/ 34 h 175"/>
              <a:gd name="T26" fmla="*/ 117 w 149"/>
              <a:gd name="T27" fmla="*/ 34 h 175"/>
              <a:gd name="T28" fmla="*/ 123 w 149"/>
              <a:gd name="T29" fmla="*/ 40 h 175"/>
              <a:gd name="T30" fmla="*/ 123 w 149"/>
              <a:gd name="T31" fmla="*/ 40 h 175"/>
              <a:gd name="T32" fmla="*/ 117 w 149"/>
              <a:gd name="T33" fmla="*/ 46 h 175"/>
              <a:gd name="T34" fmla="*/ 32 w 149"/>
              <a:gd name="T35" fmla="*/ 46 h 175"/>
              <a:gd name="T36" fmla="*/ 99 w 149"/>
              <a:gd name="T37" fmla="*/ 0 h 175"/>
              <a:gd name="T38" fmla="*/ 50 w 149"/>
              <a:gd name="T39" fmla="*/ 0 h 175"/>
              <a:gd name="T40" fmla="*/ 0 w 149"/>
              <a:gd name="T41" fmla="*/ 50 h 175"/>
              <a:gd name="T42" fmla="*/ 0 w 149"/>
              <a:gd name="T43" fmla="*/ 131 h 175"/>
              <a:gd name="T44" fmla="*/ 26 w 149"/>
              <a:gd name="T45" fmla="*/ 175 h 175"/>
              <a:gd name="T46" fmla="*/ 97 w 149"/>
              <a:gd name="T47" fmla="*/ 136 h 175"/>
              <a:gd name="T48" fmla="*/ 103 w 149"/>
              <a:gd name="T49" fmla="*/ 133 h 175"/>
              <a:gd name="T50" fmla="*/ 32 w 149"/>
              <a:gd name="T51" fmla="*/ 133 h 175"/>
              <a:gd name="T52" fmla="*/ 26 w 149"/>
              <a:gd name="T53" fmla="*/ 127 h 175"/>
              <a:gd name="T54" fmla="*/ 26 w 149"/>
              <a:gd name="T55" fmla="*/ 127 h 175"/>
              <a:gd name="T56" fmla="*/ 32 w 149"/>
              <a:gd name="T57" fmla="*/ 121 h 175"/>
              <a:gd name="T58" fmla="*/ 117 w 149"/>
              <a:gd name="T59" fmla="*/ 121 h 175"/>
              <a:gd name="T60" fmla="*/ 122 w 149"/>
              <a:gd name="T61" fmla="*/ 124 h 175"/>
              <a:gd name="T62" fmla="*/ 149 w 149"/>
              <a:gd name="T63" fmla="*/ 115 h 175"/>
              <a:gd name="T64" fmla="*/ 149 w 149"/>
              <a:gd name="T65" fmla="*/ 50 h 175"/>
              <a:gd name="T66" fmla="*/ 99 w 149"/>
              <a:gd name="T67" fmla="*/ 0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9" h="175">
                <a:moveTo>
                  <a:pt x="32" y="88"/>
                </a:moveTo>
                <a:cubicBezTo>
                  <a:pt x="29" y="88"/>
                  <a:pt x="26" y="86"/>
                  <a:pt x="26" y="82"/>
                </a:cubicBezTo>
                <a:cubicBezTo>
                  <a:pt x="26" y="82"/>
                  <a:pt x="26" y="82"/>
                  <a:pt x="26" y="82"/>
                </a:cubicBezTo>
                <a:cubicBezTo>
                  <a:pt x="26" y="79"/>
                  <a:pt x="29" y="76"/>
                  <a:pt x="32" y="76"/>
                </a:cubicBezTo>
                <a:cubicBezTo>
                  <a:pt x="117" y="76"/>
                  <a:pt x="117" y="76"/>
                  <a:pt x="117" y="76"/>
                </a:cubicBezTo>
                <a:cubicBezTo>
                  <a:pt x="120" y="76"/>
                  <a:pt x="123" y="79"/>
                  <a:pt x="123" y="82"/>
                </a:cubicBezTo>
                <a:cubicBezTo>
                  <a:pt x="123" y="82"/>
                  <a:pt x="123" y="82"/>
                  <a:pt x="123" y="82"/>
                </a:cubicBezTo>
                <a:cubicBezTo>
                  <a:pt x="123" y="86"/>
                  <a:pt x="120" y="88"/>
                  <a:pt x="117" y="88"/>
                </a:cubicBezTo>
                <a:cubicBezTo>
                  <a:pt x="32" y="88"/>
                  <a:pt x="32" y="88"/>
                  <a:pt x="32" y="88"/>
                </a:cubicBezTo>
                <a:moveTo>
                  <a:pt x="32" y="46"/>
                </a:moveTo>
                <a:cubicBezTo>
                  <a:pt x="29" y="46"/>
                  <a:pt x="26" y="44"/>
                  <a:pt x="2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7"/>
                  <a:pt x="29" y="34"/>
                  <a:pt x="32" y="34"/>
                </a:cubicBezTo>
                <a:cubicBezTo>
                  <a:pt x="117" y="34"/>
                  <a:pt x="117" y="34"/>
                  <a:pt x="117" y="34"/>
                </a:cubicBezTo>
                <a:cubicBezTo>
                  <a:pt x="120" y="34"/>
                  <a:pt x="123" y="37"/>
                  <a:pt x="123" y="40"/>
                </a:cubicBezTo>
                <a:cubicBezTo>
                  <a:pt x="123" y="40"/>
                  <a:pt x="123" y="40"/>
                  <a:pt x="123" y="40"/>
                </a:cubicBezTo>
                <a:cubicBezTo>
                  <a:pt x="123" y="44"/>
                  <a:pt x="120" y="46"/>
                  <a:pt x="117" y="46"/>
                </a:cubicBezTo>
                <a:cubicBezTo>
                  <a:pt x="32" y="46"/>
                  <a:pt x="32" y="46"/>
                  <a:pt x="32" y="46"/>
                </a:cubicBezTo>
                <a:moveTo>
                  <a:pt x="99" y="0"/>
                </a:moveTo>
                <a:cubicBezTo>
                  <a:pt x="50" y="0"/>
                  <a:pt x="50" y="0"/>
                  <a:pt x="50" y="0"/>
                </a:cubicBezTo>
                <a:cubicBezTo>
                  <a:pt x="22" y="0"/>
                  <a:pt x="0" y="22"/>
                  <a:pt x="0" y="50"/>
                </a:cubicBezTo>
                <a:cubicBezTo>
                  <a:pt x="0" y="131"/>
                  <a:pt x="0" y="131"/>
                  <a:pt x="0" y="131"/>
                </a:cubicBezTo>
                <a:cubicBezTo>
                  <a:pt x="0" y="150"/>
                  <a:pt x="11" y="166"/>
                  <a:pt x="26" y="175"/>
                </a:cubicBezTo>
                <a:cubicBezTo>
                  <a:pt x="47" y="161"/>
                  <a:pt x="71" y="148"/>
                  <a:pt x="97" y="136"/>
                </a:cubicBezTo>
                <a:cubicBezTo>
                  <a:pt x="99" y="135"/>
                  <a:pt x="101" y="134"/>
                  <a:pt x="103" y="133"/>
                </a:cubicBezTo>
                <a:cubicBezTo>
                  <a:pt x="32" y="133"/>
                  <a:pt x="32" y="133"/>
                  <a:pt x="32" y="133"/>
                </a:cubicBezTo>
                <a:cubicBezTo>
                  <a:pt x="29" y="133"/>
                  <a:pt x="26" y="130"/>
                  <a:pt x="26" y="127"/>
                </a:cubicBezTo>
                <a:cubicBezTo>
                  <a:pt x="26" y="127"/>
                  <a:pt x="26" y="127"/>
                  <a:pt x="26" y="127"/>
                </a:cubicBezTo>
                <a:cubicBezTo>
                  <a:pt x="26" y="123"/>
                  <a:pt x="29" y="121"/>
                  <a:pt x="32" y="121"/>
                </a:cubicBezTo>
                <a:cubicBezTo>
                  <a:pt x="117" y="121"/>
                  <a:pt x="117" y="121"/>
                  <a:pt x="117" y="121"/>
                </a:cubicBezTo>
                <a:cubicBezTo>
                  <a:pt x="119" y="121"/>
                  <a:pt x="121" y="122"/>
                  <a:pt x="122" y="124"/>
                </a:cubicBezTo>
                <a:cubicBezTo>
                  <a:pt x="132" y="120"/>
                  <a:pt x="141" y="117"/>
                  <a:pt x="149" y="115"/>
                </a:cubicBezTo>
                <a:cubicBezTo>
                  <a:pt x="149" y="50"/>
                  <a:pt x="149" y="50"/>
                  <a:pt x="149" y="50"/>
                </a:cubicBezTo>
                <a:cubicBezTo>
                  <a:pt x="149" y="22"/>
                  <a:pt x="127" y="0"/>
                  <a:pt x="99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46" name="Freeform 60">
            <a:extLst>
              <a:ext uri="{FF2B5EF4-FFF2-40B4-BE49-F238E27FC236}">
                <a16:creationId xmlns:a16="http://schemas.microsoft.com/office/drawing/2014/main" id="{E84E1E83-DBAC-4E74-BF59-8E43DDAC3772}"/>
              </a:ext>
            </a:extLst>
          </p:cNvPr>
          <p:cNvSpPr>
            <a:spLocks/>
          </p:cNvSpPr>
          <p:nvPr/>
        </p:nvSpPr>
        <p:spPr bwMode="auto">
          <a:xfrm>
            <a:off x="7220070" y="2619655"/>
            <a:ext cx="492530" cy="265092"/>
          </a:xfrm>
          <a:custGeom>
            <a:avLst/>
            <a:gdLst>
              <a:gd name="T0" fmla="*/ 123 w 123"/>
              <a:gd name="T1" fmla="*/ 0 h 66"/>
              <a:gd name="T2" fmla="*/ 96 w 123"/>
              <a:gd name="T3" fmla="*/ 9 h 66"/>
              <a:gd name="T4" fmla="*/ 97 w 123"/>
              <a:gd name="T5" fmla="*/ 12 h 66"/>
              <a:gd name="T6" fmla="*/ 97 w 123"/>
              <a:gd name="T7" fmla="*/ 12 h 66"/>
              <a:gd name="T8" fmla="*/ 91 w 123"/>
              <a:gd name="T9" fmla="*/ 18 h 66"/>
              <a:gd name="T10" fmla="*/ 77 w 123"/>
              <a:gd name="T11" fmla="*/ 18 h 66"/>
              <a:gd name="T12" fmla="*/ 71 w 123"/>
              <a:gd name="T13" fmla="*/ 21 h 66"/>
              <a:gd name="T14" fmla="*/ 0 w 123"/>
              <a:gd name="T15" fmla="*/ 60 h 66"/>
              <a:gd name="T16" fmla="*/ 24 w 123"/>
              <a:gd name="T17" fmla="*/ 66 h 66"/>
              <a:gd name="T18" fmla="*/ 73 w 123"/>
              <a:gd name="T19" fmla="*/ 66 h 66"/>
              <a:gd name="T20" fmla="*/ 123 w 123"/>
              <a:gd name="T21" fmla="*/ 16 h 66"/>
              <a:gd name="T22" fmla="*/ 123 w 123"/>
              <a:gd name="T23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3" h="66">
                <a:moveTo>
                  <a:pt x="123" y="0"/>
                </a:moveTo>
                <a:cubicBezTo>
                  <a:pt x="115" y="2"/>
                  <a:pt x="106" y="5"/>
                  <a:pt x="96" y="9"/>
                </a:cubicBezTo>
                <a:cubicBezTo>
                  <a:pt x="97" y="10"/>
                  <a:pt x="97" y="11"/>
                  <a:pt x="97" y="12"/>
                </a:cubicBezTo>
                <a:cubicBezTo>
                  <a:pt x="97" y="12"/>
                  <a:pt x="97" y="12"/>
                  <a:pt x="97" y="12"/>
                </a:cubicBezTo>
                <a:cubicBezTo>
                  <a:pt x="97" y="15"/>
                  <a:pt x="94" y="18"/>
                  <a:pt x="91" y="18"/>
                </a:cubicBezTo>
                <a:cubicBezTo>
                  <a:pt x="77" y="18"/>
                  <a:pt x="77" y="18"/>
                  <a:pt x="77" y="18"/>
                </a:cubicBezTo>
                <a:cubicBezTo>
                  <a:pt x="75" y="19"/>
                  <a:pt x="73" y="20"/>
                  <a:pt x="71" y="21"/>
                </a:cubicBezTo>
                <a:cubicBezTo>
                  <a:pt x="45" y="33"/>
                  <a:pt x="21" y="46"/>
                  <a:pt x="0" y="60"/>
                </a:cubicBezTo>
                <a:cubicBezTo>
                  <a:pt x="7" y="64"/>
                  <a:pt x="15" y="66"/>
                  <a:pt x="24" y="66"/>
                </a:cubicBezTo>
                <a:cubicBezTo>
                  <a:pt x="73" y="66"/>
                  <a:pt x="73" y="66"/>
                  <a:pt x="73" y="66"/>
                </a:cubicBezTo>
                <a:cubicBezTo>
                  <a:pt x="101" y="66"/>
                  <a:pt x="123" y="44"/>
                  <a:pt x="123" y="16"/>
                </a:cubicBezTo>
                <a:cubicBezTo>
                  <a:pt x="123" y="0"/>
                  <a:pt x="123" y="0"/>
                  <a:pt x="123" y="0"/>
                </a:cubicBezTo>
              </a:path>
            </a:pathLst>
          </a:custGeom>
          <a:solidFill>
            <a:srgbClr val="EB9F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47" name="Freeform 61">
            <a:extLst>
              <a:ext uri="{FF2B5EF4-FFF2-40B4-BE49-F238E27FC236}">
                <a16:creationId xmlns:a16="http://schemas.microsoft.com/office/drawing/2014/main" id="{F39A7D45-CD0C-4AA6-AF33-AA406B46C049}"/>
              </a:ext>
            </a:extLst>
          </p:cNvPr>
          <p:cNvSpPr>
            <a:spLocks/>
          </p:cNvSpPr>
          <p:nvPr/>
        </p:nvSpPr>
        <p:spPr bwMode="auto">
          <a:xfrm>
            <a:off x="7283331" y="2884747"/>
            <a:ext cx="260574" cy="63261"/>
          </a:xfrm>
          <a:custGeom>
            <a:avLst/>
            <a:gdLst>
              <a:gd name="T0" fmla="*/ 59 w 65"/>
              <a:gd name="T1" fmla="*/ 0 h 16"/>
              <a:gd name="T2" fmla="*/ 57 w 65"/>
              <a:gd name="T3" fmla="*/ 0 h 16"/>
              <a:gd name="T4" fmla="*/ 8 w 65"/>
              <a:gd name="T5" fmla="*/ 0 h 16"/>
              <a:gd name="T6" fmla="*/ 6 w 65"/>
              <a:gd name="T7" fmla="*/ 0 h 16"/>
              <a:gd name="T8" fmla="*/ 0 w 65"/>
              <a:gd name="T9" fmla="*/ 6 h 16"/>
              <a:gd name="T10" fmla="*/ 0 w 65"/>
              <a:gd name="T11" fmla="*/ 10 h 16"/>
              <a:gd name="T12" fmla="*/ 6 w 65"/>
              <a:gd name="T13" fmla="*/ 16 h 16"/>
              <a:gd name="T14" fmla="*/ 59 w 65"/>
              <a:gd name="T15" fmla="*/ 16 h 16"/>
              <a:gd name="T16" fmla="*/ 65 w 65"/>
              <a:gd name="T17" fmla="*/ 10 h 16"/>
              <a:gd name="T18" fmla="*/ 65 w 65"/>
              <a:gd name="T19" fmla="*/ 6 h 16"/>
              <a:gd name="T20" fmla="*/ 59 w 65"/>
              <a:gd name="T21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5" h="16">
                <a:moveTo>
                  <a:pt x="59" y="0"/>
                </a:moveTo>
                <a:cubicBezTo>
                  <a:pt x="57" y="0"/>
                  <a:pt x="57" y="0"/>
                  <a:pt x="57" y="0"/>
                </a:cubicBezTo>
                <a:cubicBezTo>
                  <a:pt x="8" y="0"/>
                  <a:pt x="8" y="0"/>
                  <a:pt x="8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3"/>
                  <a:pt x="3" y="16"/>
                  <a:pt x="6" y="16"/>
                </a:cubicBezTo>
                <a:cubicBezTo>
                  <a:pt x="59" y="16"/>
                  <a:pt x="59" y="16"/>
                  <a:pt x="59" y="16"/>
                </a:cubicBezTo>
                <a:cubicBezTo>
                  <a:pt x="62" y="16"/>
                  <a:pt x="65" y="13"/>
                  <a:pt x="65" y="10"/>
                </a:cubicBezTo>
                <a:cubicBezTo>
                  <a:pt x="65" y="6"/>
                  <a:pt x="65" y="6"/>
                  <a:pt x="65" y="6"/>
                </a:cubicBezTo>
                <a:cubicBezTo>
                  <a:pt x="65" y="2"/>
                  <a:pt x="62" y="0"/>
                  <a:pt x="59" y="0"/>
                </a:cubicBezTo>
              </a:path>
            </a:pathLst>
          </a:custGeom>
          <a:solidFill>
            <a:srgbClr val="636B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48" name="Freeform 62">
            <a:extLst>
              <a:ext uri="{FF2B5EF4-FFF2-40B4-BE49-F238E27FC236}">
                <a16:creationId xmlns:a16="http://schemas.microsoft.com/office/drawing/2014/main" id="{CB44C6BB-1517-4D32-8062-F6B49A54E6FC}"/>
              </a:ext>
            </a:extLst>
          </p:cNvPr>
          <p:cNvSpPr>
            <a:spLocks/>
          </p:cNvSpPr>
          <p:nvPr/>
        </p:nvSpPr>
        <p:spPr bwMode="auto">
          <a:xfrm>
            <a:off x="7283331" y="2095495"/>
            <a:ext cx="260574" cy="64767"/>
          </a:xfrm>
          <a:custGeom>
            <a:avLst/>
            <a:gdLst>
              <a:gd name="T0" fmla="*/ 59 w 65"/>
              <a:gd name="T1" fmla="*/ 0 h 16"/>
              <a:gd name="T2" fmla="*/ 59 w 65"/>
              <a:gd name="T3" fmla="*/ 0 h 16"/>
              <a:gd name="T4" fmla="*/ 59 w 65"/>
              <a:gd name="T5" fmla="*/ 4 h 16"/>
              <a:gd name="T6" fmla="*/ 57 w 65"/>
              <a:gd name="T7" fmla="*/ 6 h 16"/>
              <a:gd name="T8" fmla="*/ 55 w 65"/>
              <a:gd name="T9" fmla="*/ 4 h 16"/>
              <a:gd name="T10" fmla="*/ 55 w 65"/>
              <a:gd name="T11" fmla="*/ 0 h 16"/>
              <a:gd name="T12" fmla="*/ 13 w 65"/>
              <a:gd name="T13" fmla="*/ 0 h 16"/>
              <a:gd name="T14" fmla="*/ 11 w 65"/>
              <a:gd name="T15" fmla="*/ 0 h 16"/>
              <a:gd name="T16" fmla="*/ 11 w 65"/>
              <a:gd name="T17" fmla="*/ 4 h 16"/>
              <a:gd name="T18" fmla="*/ 9 w 65"/>
              <a:gd name="T19" fmla="*/ 6 h 16"/>
              <a:gd name="T20" fmla="*/ 7 w 65"/>
              <a:gd name="T21" fmla="*/ 4 h 16"/>
              <a:gd name="T22" fmla="*/ 7 w 65"/>
              <a:gd name="T23" fmla="*/ 0 h 16"/>
              <a:gd name="T24" fmla="*/ 6 w 65"/>
              <a:gd name="T25" fmla="*/ 0 h 16"/>
              <a:gd name="T26" fmla="*/ 0 w 65"/>
              <a:gd name="T27" fmla="*/ 6 h 16"/>
              <a:gd name="T28" fmla="*/ 0 w 65"/>
              <a:gd name="T29" fmla="*/ 10 h 16"/>
              <a:gd name="T30" fmla="*/ 6 w 65"/>
              <a:gd name="T31" fmla="*/ 16 h 16"/>
              <a:gd name="T32" fmla="*/ 59 w 65"/>
              <a:gd name="T33" fmla="*/ 16 h 16"/>
              <a:gd name="T34" fmla="*/ 65 w 65"/>
              <a:gd name="T35" fmla="*/ 10 h 16"/>
              <a:gd name="T36" fmla="*/ 65 w 65"/>
              <a:gd name="T37" fmla="*/ 6 h 16"/>
              <a:gd name="T38" fmla="*/ 59 w 65"/>
              <a:gd name="T39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5" h="16">
                <a:moveTo>
                  <a:pt x="59" y="0"/>
                </a:moveTo>
                <a:cubicBezTo>
                  <a:pt x="59" y="0"/>
                  <a:pt x="59" y="0"/>
                  <a:pt x="59" y="0"/>
                </a:cubicBezTo>
                <a:cubicBezTo>
                  <a:pt x="59" y="4"/>
                  <a:pt x="59" y="4"/>
                  <a:pt x="59" y="4"/>
                </a:cubicBezTo>
                <a:cubicBezTo>
                  <a:pt x="59" y="5"/>
                  <a:pt x="58" y="6"/>
                  <a:pt x="57" y="6"/>
                </a:cubicBezTo>
                <a:cubicBezTo>
                  <a:pt x="56" y="6"/>
                  <a:pt x="55" y="5"/>
                  <a:pt x="55" y="4"/>
                </a:cubicBezTo>
                <a:cubicBezTo>
                  <a:pt x="55" y="0"/>
                  <a:pt x="55" y="0"/>
                  <a:pt x="55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5"/>
                  <a:pt x="10" y="6"/>
                  <a:pt x="9" y="6"/>
                </a:cubicBezTo>
                <a:cubicBezTo>
                  <a:pt x="7" y="6"/>
                  <a:pt x="7" y="5"/>
                  <a:pt x="7" y="4"/>
                </a:cubicBezTo>
                <a:cubicBezTo>
                  <a:pt x="7" y="0"/>
                  <a:pt x="7" y="0"/>
                  <a:pt x="7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3"/>
                  <a:pt x="3" y="16"/>
                  <a:pt x="6" y="16"/>
                </a:cubicBezTo>
                <a:cubicBezTo>
                  <a:pt x="59" y="16"/>
                  <a:pt x="59" y="16"/>
                  <a:pt x="59" y="16"/>
                </a:cubicBezTo>
                <a:cubicBezTo>
                  <a:pt x="62" y="16"/>
                  <a:pt x="65" y="13"/>
                  <a:pt x="65" y="10"/>
                </a:cubicBezTo>
                <a:cubicBezTo>
                  <a:pt x="65" y="6"/>
                  <a:pt x="65" y="6"/>
                  <a:pt x="65" y="6"/>
                </a:cubicBezTo>
                <a:cubicBezTo>
                  <a:pt x="65" y="3"/>
                  <a:pt x="62" y="0"/>
                  <a:pt x="59" y="0"/>
                </a:cubicBezTo>
              </a:path>
            </a:pathLst>
          </a:custGeom>
          <a:solidFill>
            <a:srgbClr val="75738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49" name="Freeform 63">
            <a:extLst>
              <a:ext uri="{FF2B5EF4-FFF2-40B4-BE49-F238E27FC236}">
                <a16:creationId xmlns:a16="http://schemas.microsoft.com/office/drawing/2014/main" id="{85260B55-5CCE-436E-85FC-63AB878EF208}"/>
              </a:ext>
            </a:extLst>
          </p:cNvPr>
          <p:cNvSpPr>
            <a:spLocks/>
          </p:cNvSpPr>
          <p:nvPr/>
        </p:nvSpPr>
        <p:spPr bwMode="auto">
          <a:xfrm>
            <a:off x="7311948" y="1976505"/>
            <a:ext cx="207856" cy="143090"/>
          </a:xfrm>
          <a:custGeom>
            <a:avLst/>
            <a:gdLst>
              <a:gd name="T0" fmla="*/ 24 w 52"/>
              <a:gd name="T1" fmla="*/ 0 h 36"/>
              <a:gd name="T2" fmla="*/ 0 w 52"/>
              <a:gd name="T3" fmla="*/ 25 h 36"/>
              <a:gd name="T4" fmla="*/ 0 w 52"/>
              <a:gd name="T5" fmla="*/ 30 h 36"/>
              <a:gd name="T6" fmla="*/ 0 w 52"/>
              <a:gd name="T7" fmla="*/ 34 h 36"/>
              <a:gd name="T8" fmla="*/ 2 w 52"/>
              <a:gd name="T9" fmla="*/ 36 h 36"/>
              <a:gd name="T10" fmla="*/ 4 w 52"/>
              <a:gd name="T11" fmla="*/ 34 h 36"/>
              <a:gd name="T12" fmla="*/ 4 w 52"/>
              <a:gd name="T13" fmla="*/ 30 h 36"/>
              <a:gd name="T14" fmla="*/ 4 w 52"/>
              <a:gd name="T15" fmla="*/ 25 h 36"/>
              <a:gd name="T16" fmla="*/ 24 w 52"/>
              <a:gd name="T17" fmla="*/ 4 h 36"/>
              <a:gd name="T18" fmla="*/ 27 w 52"/>
              <a:gd name="T19" fmla="*/ 4 h 36"/>
              <a:gd name="T20" fmla="*/ 48 w 52"/>
              <a:gd name="T21" fmla="*/ 25 h 36"/>
              <a:gd name="T22" fmla="*/ 48 w 52"/>
              <a:gd name="T23" fmla="*/ 30 h 36"/>
              <a:gd name="T24" fmla="*/ 48 w 52"/>
              <a:gd name="T25" fmla="*/ 34 h 36"/>
              <a:gd name="T26" fmla="*/ 50 w 52"/>
              <a:gd name="T27" fmla="*/ 36 h 36"/>
              <a:gd name="T28" fmla="*/ 52 w 52"/>
              <a:gd name="T29" fmla="*/ 34 h 36"/>
              <a:gd name="T30" fmla="*/ 52 w 52"/>
              <a:gd name="T31" fmla="*/ 30 h 36"/>
              <a:gd name="T32" fmla="*/ 52 w 52"/>
              <a:gd name="T33" fmla="*/ 25 h 36"/>
              <a:gd name="T34" fmla="*/ 28 w 52"/>
              <a:gd name="T35" fmla="*/ 0 h 36"/>
              <a:gd name="T36" fmla="*/ 26 w 52"/>
              <a:gd name="T37" fmla="*/ 2 h 36"/>
              <a:gd name="T38" fmla="*/ 24 w 52"/>
              <a:gd name="T39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2" h="36">
                <a:moveTo>
                  <a:pt x="24" y="0"/>
                </a:moveTo>
                <a:cubicBezTo>
                  <a:pt x="10" y="0"/>
                  <a:pt x="0" y="11"/>
                  <a:pt x="0" y="25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5"/>
                  <a:pt x="0" y="36"/>
                  <a:pt x="2" y="36"/>
                </a:cubicBezTo>
                <a:cubicBezTo>
                  <a:pt x="3" y="36"/>
                  <a:pt x="4" y="35"/>
                  <a:pt x="4" y="34"/>
                </a:cubicBezTo>
                <a:cubicBezTo>
                  <a:pt x="4" y="30"/>
                  <a:pt x="4" y="30"/>
                  <a:pt x="4" y="30"/>
                </a:cubicBezTo>
                <a:cubicBezTo>
                  <a:pt x="4" y="25"/>
                  <a:pt x="4" y="25"/>
                  <a:pt x="4" y="25"/>
                </a:cubicBezTo>
                <a:cubicBezTo>
                  <a:pt x="4" y="13"/>
                  <a:pt x="13" y="4"/>
                  <a:pt x="24" y="4"/>
                </a:cubicBezTo>
                <a:cubicBezTo>
                  <a:pt x="27" y="4"/>
                  <a:pt x="27" y="4"/>
                  <a:pt x="27" y="4"/>
                </a:cubicBezTo>
                <a:cubicBezTo>
                  <a:pt x="38" y="4"/>
                  <a:pt x="48" y="13"/>
                  <a:pt x="48" y="25"/>
                </a:cubicBezTo>
                <a:cubicBezTo>
                  <a:pt x="48" y="30"/>
                  <a:pt x="48" y="30"/>
                  <a:pt x="48" y="30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5"/>
                  <a:pt x="49" y="36"/>
                  <a:pt x="50" y="36"/>
                </a:cubicBezTo>
                <a:cubicBezTo>
                  <a:pt x="51" y="36"/>
                  <a:pt x="52" y="35"/>
                  <a:pt x="52" y="34"/>
                </a:cubicBezTo>
                <a:cubicBezTo>
                  <a:pt x="52" y="30"/>
                  <a:pt x="52" y="30"/>
                  <a:pt x="52" y="30"/>
                </a:cubicBezTo>
                <a:cubicBezTo>
                  <a:pt x="52" y="25"/>
                  <a:pt x="52" y="25"/>
                  <a:pt x="52" y="25"/>
                </a:cubicBezTo>
                <a:cubicBezTo>
                  <a:pt x="52" y="11"/>
                  <a:pt x="41" y="0"/>
                  <a:pt x="28" y="0"/>
                </a:cubicBezTo>
                <a:cubicBezTo>
                  <a:pt x="28" y="1"/>
                  <a:pt x="27" y="2"/>
                  <a:pt x="26" y="2"/>
                </a:cubicBezTo>
                <a:cubicBezTo>
                  <a:pt x="25" y="2"/>
                  <a:pt x="24" y="1"/>
                  <a:pt x="24" y="0"/>
                </a:cubicBezTo>
              </a:path>
            </a:pathLst>
          </a:custGeom>
          <a:solidFill>
            <a:srgbClr val="75738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50" name="Freeform 64">
            <a:extLst>
              <a:ext uri="{FF2B5EF4-FFF2-40B4-BE49-F238E27FC236}">
                <a16:creationId xmlns:a16="http://schemas.microsoft.com/office/drawing/2014/main" id="{0F142AB7-5BC9-4AF2-96FC-69937A8C27F8}"/>
              </a:ext>
            </a:extLst>
          </p:cNvPr>
          <p:cNvSpPr>
            <a:spLocks/>
          </p:cNvSpPr>
          <p:nvPr/>
        </p:nvSpPr>
        <p:spPr bwMode="auto">
          <a:xfrm>
            <a:off x="7408345" y="1759611"/>
            <a:ext cx="15062" cy="224425"/>
          </a:xfrm>
          <a:custGeom>
            <a:avLst/>
            <a:gdLst>
              <a:gd name="T0" fmla="*/ 2 w 4"/>
              <a:gd name="T1" fmla="*/ 0 h 56"/>
              <a:gd name="T2" fmla="*/ 0 w 4"/>
              <a:gd name="T3" fmla="*/ 2 h 56"/>
              <a:gd name="T4" fmla="*/ 0 w 4"/>
              <a:gd name="T5" fmla="*/ 54 h 56"/>
              <a:gd name="T6" fmla="*/ 0 w 4"/>
              <a:gd name="T7" fmla="*/ 54 h 56"/>
              <a:gd name="T8" fmla="*/ 2 w 4"/>
              <a:gd name="T9" fmla="*/ 56 h 56"/>
              <a:gd name="T10" fmla="*/ 4 w 4"/>
              <a:gd name="T11" fmla="*/ 54 h 56"/>
              <a:gd name="T12" fmla="*/ 4 w 4"/>
              <a:gd name="T13" fmla="*/ 54 h 56"/>
              <a:gd name="T14" fmla="*/ 4 w 4"/>
              <a:gd name="T15" fmla="*/ 2 h 56"/>
              <a:gd name="T16" fmla="*/ 2 w 4"/>
              <a:gd name="T1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56">
                <a:moveTo>
                  <a:pt x="2" y="0"/>
                </a:moveTo>
                <a:cubicBezTo>
                  <a:pt x="1" y="0"/>
                  <a:pt x="0" y="0"/>
                  <a:pt x="0" y="2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5"/>
                  <a:pt x="1" y="56"/>
                  <a:pt x="2" y="56"/>
                </a:cubicBezTo>
                <a:cubicBezTo>
                  <a:pt x="3" y="56"/>
                  <a:pt x="4" y="55"/>
                  <a:pt x="4" y="54"/>
                </a:cubicBezTo>
                <a:cubicBezTo>
                  <a:pt x="4" y="54"/>
                  <a:pt x="4" y="54"/>
                  <a:pt x="4" y="54"/>
                </a:cubicBezTo>
                <a:cubicBezTo>
                  <a:pt x="4" y="2"/>
                  <a:pt x="4" y="2"/>
                  <a:pt x="4" y="2"/>
                </a:cubicBezTo>
                <a:cubicBezTo>
                  <a:pt x="4" y="0"/>
                  <a:pt x="3" y="0"/>
                  <a:pt x="2" y="0"/>
                </a:cubicBezTo>
              </a:path>
            </a:pathLst>
          </a:custGeom>
          <a:solidFill>
            <a:srgbClr val="75738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51" name="Freeform 65">
            <a:extLst>
              <a:ext uri="{FF2B5EF4-FFF2-40B4-BE49-F238E27FC236}">
                <a16:creationId xmlns:a16="http://schemas.microsoft.com/office/drawing/2014/main" id="{60F2C615-2751-4718-9C4A-ED353BEB3F77}"/>
              </a:ext>
            </a:extLst>
          </p:cNvPr>
          <p:cNvSpPr>
            <a:spLocks/>
          </p:cNvSpPr>
          <p:nvPr/>
        </p:nvSpPr>
        <p:spPr bwMode="auto">
          <a:xfrm>
            <a:off x="7220070" y="2295820"/>
            <a:ext cx="388601" cy="48199"/>
          </a:xfrm>
          <a:custGeom>
            <a:avLst/>
            <a:gdLst>
              <a:gd name="T0" fmla="*/ 91 w 97"/>
              <a:gd name="T1" fmla="*/ 0 h 12"/>
              <a:gd name="T2" fmla="*/ 6 w 97"/>
              <a:gd name="T3" fmla="*/ 0 h 12"/>
              <a:gd name="T4" fmla="*/ 0 w 97"/>
              <a:gd name="T5" fmla="*/ 6 h 12"/>
              <a:gd name="T6" fmla="*/ 0 w 97"/>
              <a:gd name="T7" fmla="*/ 6 h 12"/>
              <a:gd name="T8" fmla="*/ 6 w 97"/>
              <a:gd name="T9" fmla="*/ 12 h 12"/>
              <a:gd name="T10" fmla="*/ 91 w 97"/>
              <a:gd name="T11" fmla="*/ 12 h 12"/>
              <a:gd name="T12" fmla="*/ 97 w 97"/>
              <a:gd name="T13" fmla="*/ 6 h 12"/>
              <a:gd name="T14" fmla="*/ 97 w 97"/>
              <a:gd name="T15" fmla="*/ 6 h 12"/>
              <a:gd name="T16" fmla="*/ 91 w 97"/>
              <a:gd name="T17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7" h="12">
                <a:moveTo>
                  <a:pt x="91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cubicBezTo>
                  <a:pt x="0" y="6"/>
                  <a:pt x="0" y="6"/>
                  <a:pt x="0" y="6"/>
                </a:cubicBezTo>
                <a:cubicBezTo>
                  <a:pt x="0" y="10"/>
                  <a:pt x="3" y="12"/>
                  <a:pt x="6" y="12"/>
                </a:cubicBezTo>
                <a:cubicBezTo>
                  <a:pt x="91" y="12"/>
                  <a:pt x="91" y="12"/>
                  <a:pt x="91" y="12"/>
                </a:cubicBezTo>
                <a:cubicBezTo>
                  <a:pt x="94" y="12"/>
                  <a:pt x="97" y="10"/>
                  <a:pt x="97" y="6"/>
                </a:cubicBezTo>
                <a:cubicBezTo>
                  <a:pt x="97" y="6"/>
                  <a:pt x="97" y="6"/>
                  <a:pt x="97" y="6"/>
                </a:cubicBezTo>
                <a:cubicBezTo>
                  <a:pt x="97" y="3"/>
                  <a:pt x="94" y="0"/>
                  <a:pt x="9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52" name="Freeform 66">
            <a:extLst>
              <a:ext uri="{FF2B5EF4-FFF2-40B4-BE49-F238E27FC236}">
                <a16:creationId xmlns:a16="http://schemas.microsoft.com/office/drawing/2014/main" id="{703083AB-C3D2-48C5-9AE3-B6BEB2392555}"/>
              </a:ext>
            </a:extLst>
          </p:cNvPr>
          <p:cNvSpPr>
            <a:spLocks/>
          </p:cNvSpPr>
          <p:nvPr/>
        </p:nvSpPr>
        <p:spPr bwMode="auto">
          <a:xfrm>
            <a:off x="7220070" y="2464515"/>
            <a:ext cx="388601" cy="48199"/>
          </a:xfrm>
          <a:custGeom>
            <a:avLst/>
            <a:gdLst>
              <a:gd name="T0" fmla="*/ 91 w 97"/>
              <a:gd name="T1" fmla="*/ 0 h 12"/>
              <a:gd name="T2" fmla="*/ 6 w 97"/>
              <a:gd name="T3" fmla="*/ 0 h 12"/>
              <a:gd name="T4" fmla="*/ 0 w 97"/>
              <a:gd name="T5" fmla="*/ 6 h 12"/>
              <a:gd name="T6" fmla="*/ 0 w 97"/>
              <a:gd name="T7" fmla="*/ 6 h 12"/>
              <a:gd name="T8" fmla="*/ 6 w 97"/>
              <a:gd name="T9" fmla="*/ 12 h 12"/>
              <a:gd name="T10" fmla="*/ 91 w 97"/>
              <a:gd name="T11" fmla="*/ 12 h 12"/>
              <a:gd name="T12" fmla="*/ 97 w 97"/>
              <a:gd name="T13" fmla="*/ 6 h 12"/>
              <a:gd name="T14" fmla="*/ 97 w 97"/>
              <a:gd name="T15" fmla="*/ 6 h 12"/>
              <a:gd name="T16" fmla="*/ 91 w 97"/>
              <a:gd name="T17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7" h="12">
                <a:moveTo>
                  <a:pt x="91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cubicBezTo>
                  <a:pt x="0" y="6"/>
                  <a:pt x="0" y="6"/>
                  <a:pt x="0" y="6"/>
                </a:cubicBezTo>
                <a:cubicBezTo>
                  <a:pt x="0" y="10"/>
                  <a:pt x="3" y="12"/>
                  <a:pt x="6" y="12"/>
                </a:cubicBezTo>
                <a:cubicBezTo>
                  <a:pt x="91" y="12"/>
                  <a:pt x="91" y="12"/>
                  <a:pt x="91" y="12"/>
                </a:cubicBezTo>
                <a:cubicBezTo>
                  <a:pt x="94" y="12"/>
                  <a:pt x="97" y="10"/>
                  <a:pt x="97" y="6"/>
                </a:cubicBezTo>
                <a:cubicBezTo>
                  <a:pt x="97" y="6"/>
                  <a:pt x="97" y="6"/>
                  <a:pt x="97" y="6"/>
                </a:cubicBezTo>
                <a:cubicBezTo>
                  <a:pt x="97" y="3"/>
                  <a:pt x="94" y="0"/>
                  <a:pt x="9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53" name="Freeform 67">
            <a:extLst>
              <a:ext uri="{FF2B5EF4-FFF2-40B4-BE49-F238E27FC236}">
                <a16:creationId xmlns:a16="http://schemas.microsoft.com/office/drawing/2014/main" id="{0638C443-E3CC-4DBE-9BAC-A6804E81D007}"/>
              </a:ext>
            </a:extLst>
          </p:cNvPr>
          <p:cNvSpPr>
            <a:spLocks/>
          </p:cNvSpPr>
          <p:nvPr/>
        </p:nvSpPr>
        <p:spPr bwMode="auto">
          <a:xfrm>
            <a:off x="7220070" y="2643754"/>
            <a:ext cx="384083" cy="48199"/>
          </a:xfrm>
          <a:custGeom>
            <a:avLst/>
            <a:gdLst>
              <a:gd name="T0" fmla="*/ 91 w 96"/>
              <a:gd name="T1" fmla="*/ 0 h 12"/>
              <a:gd name="T2" fmla="*/ 6 w 96"/>
              <a:gd name="T3" fmla="*/ 0 h 12"/>
              <a:gd name="T4" fmla="*/ 0 w 96"/>
              <a:gd name="T5" fmla="*/ 6 h 12"/>
              <a:gd name="T6" fmla="*/ 0 w 96"/>
              <a:gd name="T7" fmla="*/ 6 h 12"/>
              <a:gd name="T8" fmla="*/ 6 w 96"/>
              <a:gd name="T9" fmla="*/ 12 h 12"/>
              <a:gd name="T10" fmla="*/ 77 w 96"/>
              <a:gd name="T11" fmla="*/ 12 h 12"/>
              <a:gd name="T12" fmla="*/ 96 w 96"/>
              <a:gd name="T13" fmla="*/ 3 h 12"/>
              <a:gd name="T14" fmla="*/ 91 w 96"/>
              <a:gd name="T15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6" h="12">
                <a:moveTo>
                  <a:pt x="91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6"/>
                </a:cubicBezTo>
                <a:cubicBezTo>
                  <a:pt x="0" y="6"/>
                  <a:pt x="0" y="6"/>
                  <a:pt x="0" y="6"/>
                </a:cubicBezTo>
                <a:cubicBezTo>
                  <a:pt x="0" y="9"/>
                  <a:pt x="3" y="12"/>
                  <a:pt x="6" y="12"/>
                </a:cubicBezTo>
                <a:cubicBezTo>
                  <a:pt x="77" y="12"/>
                  <a:pt x="77" y="12"/>
                  <a:pt x="77" y="12"/>
                </a:cubicBezTo>
                <a:cubicBezTo>
                  <a:pt x="84" y="9"/>
                  <a:pt x="90" y="6"/>
                  <a:pt x="96" y="3"/>
                </a:cubicBezTo>
                <a:cubicBezTo>
                  <a:pt x="95" y="1"/>
                  <a:pt x="93" y="0"/>
                  <a:pt x="9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54" name="Freeform 68">
            <a:extLst>
              <a:ext uri="{FF2B5EF4-FFF2-40B4-BE49-F238E27FC236}">
                <a16:creationId xmlns:a16="http://schemas.microsoft.com/office/drawing/2014/main" id="{C70685AB-EADA-4461-863F-E541092EEBDB}"/>
              </a:ext>
            </a:extLst>
          </p:cNvPr>
          <p:cNvSpPr>
            <a:spLocks/>
          </p:cNvSpPr>
          <p:nvPr/>
        </p:nvSpPr>
        <p:spPr bwMode="auto">
          <a:xfrm>
            <a:off x="7527336" y="2655804"/>
            <a:ext cx="81335" cy="36149"/>
          </a:xfrm>
          <a:custGeom>
            <a:avLst/>
            <a:gdLst>
              <a:gd name="T0" fmla="*/ 19 w 20"/>
              <a:gd name="T1" fmla="*/ 0 h 9"/>
              <a:gd name="T2" fmla="*/ 0 w 20"/>
              <a:gd name="T3" fmla="*/ 9 h 9"/>
              <a:gd name="T4" fmla="*/ 14 w 20"/>
              <a:gd name="T5" fmla="*/ 9 h 9"/>
              <a:gd name="T6" fmla="*/ 20 w 20"/>
              <a:gd name="T7" fmla="*/ 3 h 9"/>
              <a:gd name="T8" fmla="*/ 20 w 20"/>
              <a:gd name="T9" fmla="*/ 3 h 9"/>
              <a:gd name="T10" fmla="*/ 19 w 20"/>
              <a:gd name="T11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" h="9">
                <a:moveTo>
                  <a:pt x="19" y="0"/>
                </a:moveTo>
                <a:cubicBezTo>
                  <a:pt x="13" y="3"/>
                  <a:pt x="7" y="6"/>
                  <a:pt x="0" y="9"/>
                </a:cubicBezTo>
                <a:cubicBezTo>
                  <a:pt x="14" y="9"/>
                  <a:pt x="14" y="9"/>
                  <a:pt x="14" y="9"/>
                </a:cubicBezTo>
                <a:cubicBezTo>
                  <a:pt x="17" y="9"/>
                  <a:pt x="20" y="6"/>
                  <a:pt x="20" y="3"/>
                </a:cubicBezTo>
                <a:cubicBezTo>
                  <a:pt x="20" y="3"/>
                  <a:pt x="20" y="3"/>
                  <a:pt x="20" y="3"/>
                </a:cubicBezTo>
                <a:cubicBezTo>
                  <a:pt x="20" y="2"/>
                  <a:pt x="20" y="1"/>
                  <a:pt x="19" y="0"/>
                </a:cubicBezTo>
              </a:path>
            </a:pathLst>
          </a:custGeom>
          <a:solidFill>
            <a:srgbClr val="EDF7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55" name="Freeform 69">
            <a:extLst>
              <a:ext uri="{FF2B5EF4-FFF2-40B4-BE49-F238E27FC236}">
                <a16:creationId xmlns:a16="http://schemas.microsoft.com/office/drawing/2014/main" id="{56DDDF67-DAA0-4E27-867C-379D9AF0F8F3}"/>
              </a:ext>
            </a:extLst>
          </p:cNvPr>
          <p:cNvSpPr>
            <a:spLocks noEditPoints="1"/>
          </p:cNvSpPr>
          <p:nvPr/>
        </p:nvSpPr>
        <p:spPr bwMode="auto">
          <a:xfrm>
            <a:off x="9742965" y="2160262"/>
            <a:ext cx="596458" cy="719967"/>
          </a:xfrm>
          <a:custGeom>
            <a:avLst/>
            <a:gdLst>
              <a:gd name="T0" fmla="*/ 32 w 149"/>
              <a:gd name="T1" fmla="*/ 88 h 180"/>
              <a:gd name="T2" fmla="*/ 26 w 149"/>
              <a:gd name="T3" fmla="*/ 82 h 180"/>
              <a:gd name="T4" fmla="*/ 26 w 149"/>
              <a:gd name="T5" fmla="*/ 82 h 180"/>
              <a:gd name="T6" fmla="*/ 32 w 149"/>
              <a:gd name="T7" fmla="*/ 76 h 180"/>
              <a:gd name="T8" fmla="*/ 117 w 149"/>
              <a:gd name="T9" fmla="*/ 76 h 180"/>
              <a:gd name="T10" fmla="*/ 123 w 149"/>
              <a:gd name="T11" fmla="*/ 82 h 180"/>
              <a:gd name="T12" fmla="*/ 123 w 149"/>
              <a:gd name="T13" fmla="*/ 82 h 180"/>
              <a:gd name="T14" fmla="*/ 117 w 149"/>
              <a:gd name="T15" fmla="*/ 88 h 180"/>
              <a:gd name="T16" fmla="*/ 32 w 149"/>
              <a:gd name="T17" fmla="*/ 88 h 180"/>
              <a:gd name="T18" fmla="*/ 32 w 149"/>
              <a:gd name="T19" fmla="*/ 46 h 180"/>
              <a:gd name="T20" fmla="*/ 26 w 149"/>
              <a:gd name="T21" fmla="*/ 40 h 180"/>
              <a:gd name="T22" fmla="*/ 26 w 149"/>
              <a:gd name="T23" fmla="*/ 40 h 180"/>
              <a:gd name="T24" fmla="*/ 32 w 149"/>
              <a:gd name="T25" fmla="*/ 34 h 180"/>
              <a:gd name="T26" fmla="*/ 117 w 149"/>
              <a:gd name="T27" fmla="*/ 34 h 180"/>
              <a:gd name="T28" fmla="*/ 123 w 149"/>
              <a:gd name="T29" fmla="*/ 40 h 180"/>
              <a:gd name="T30" fmla="*/ 123 w 149"/>
              <a:gd name="T31" fmla="*/ 40 h 180"/>
              <a:gd name="T32" fmla="*/ 117 w 149"/>
              <a:gd name="T33" fmla="*/ 46 h 180"/>
              <a:gd name="T34" fmla="*/ 32 w 149"/>
              <a:gd name="T35" fmla="*/ 46 h 180"/>
              <a:gd name="T36" fmla="*/ 99 w 149"/>
              <a:gd name="T37" fmla="*/ 0 h 180"/>
              <a:gd name="T38" fmla="*/ 50 w 149"/>
              <a:gd name="T39" fmla="*/ 0 h 180"/>
              <a:gd name="T40" fmla="*/ 0 w 149"/>
              <a:gd name="T41" fmla="*/ 50 h 180"/>
              <a:gd name="T42" fmla="*/ 0 w 149"/>
              <a:gd name="T43" fmla="*/ 83 h 180"/>
              <a:gd name="T44" fmla="*/ 66 w 149"/>
              <a:gd name="T45" fmla="*/ 121 h 180"/>
              <a:gd name="T46" fmla="*/ 117 w 149"/>
              <a:gd name="T47" fmla="*/ 121 h 180"/>
              <a:gd name="T48" fmla="*/ 123 w 149"/>
              <a:gd name="T49" fmla="*/ 127 h 180"/>
              <a:gd name="T50" fmla="*/ 123 w 149"/>
              <a:gd name="T51" fmla="*/ 127 h 180"/>
              <a:gd name="T52" fmla="*/ 117 w 149"/>
              <a:gd name="T53" fmla="*/ 133 h 180"/>
              <a:gd name="T54" fmla="*/ 77 w 149"/>
              <a:gd name="T55" fmla="*/ 133 h 180"/>
              <a:gd name="T56" fmla="*/ 107 w 149"/>
              <a:gd name="T57" fmla="*/ 180 h 180"/>
              <a:gd name="T58" fmla="*/ 149 w 149"/>
              <a:gd name="T59" fmla="*/ 131 h 180"/>
              <a:gd name="T60" fmla="*/ 149 w 149"/>
              <a:gd name="T61" fmla="*/ 50 h 180"/>
              <a:gd name="T62" fmla="*/ 99 w 149"/>
              <a:gd name="T63" fmla="*/ 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9" h="180">
                <a:moveTo>
                  <a:pt x="32" y="88"/>
                </a:moveTo>
                <a:cubicBezTo>
                  <a:pt x="29" y="88"/>
                  <a:pt x="26" y="86"/>
                  <a:pt x="26" y="82"/>
                </a:cubicBezTo>
                <a:cubicBezTo>
                  <a:pt x="26" y="82"/>
                  <a:pt x="26" y="82"/>
                  <a:pt x="26" y="82"/>
                </a:cubicBezTo>
                <a:cubicBezTo>
                  <a:pt x="26" y="79"/>
                  <a:pt x="29" y="76"/>
                  <a:pt x="32" y="76"/>
                </a:cubicBezTo>
                <a:cubicBezTo>
                  <a:pt x="117" y="76"/>
                  <a:pt x="117" y="76"/>
                  <a:pt x="117" y="76"/>
                </a:cubicBezTo>
                <a:cubicBezTo>
                  <a:pt x="120" y="76"/>
                  <a:pt x="123" y="79"/>
                  <a:pt x="123" y="82"/>
                </a:cubicBezTo>
                <a:cubicBezTo>
                  <a:pt x="123" y="82"/>
                  <a:pt x="123" y="82"/>
                  <a:pt x="123" y="82"/>
                </a:cubicBezTo>
                <a:cubicBezTo>
                  <a:pt x="123" y="86"/>
                  <a:pt x="120" y="88"/>
                  <a:pt x="117" y="88"/>
                </a:cubicBezTo>
                <a:cubicBezTo>
                  <a:pt x="32" y="88"/>
                  <a:pt x="32" y="88"/>
                  <a:pt x="32" y="88"/>
                </a:cubicBezTo>
                <a:moveTo>
                  <a:pt x="32" y="46"/>
                </a:moveTo>
                <a:cubicBezTo>
                  <a:pt x="29" y="46"/>
                  <a:pt x="26" y="44"/>
                  <a:pt x="2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7"/>
                  <a:pt x="29" y="34"/>
                  <a:pt x="32" y="34"/>
                </a:cubicBezTo>
                <a:cubicBezTo>
                  <a:pt x="117" y="34"/>
                  <a:pt x="117" y="34"/>
                  <a:pt x="117" y="34"/>
                </a:cubicBezTo>
                <a:cubicBezTo>
                  <a:pt x="120" y="34"/>
                  <a:pt x="123" y="37"/>
                  <a:pt x="123" y="40"/>
                </a:cubicBezTo>
                <a:cubicBezTo>
                  <a:pt x="123" y="40"/>
                  <a:pt x="123" y="40"/>
                  <a:pt x="123" y="40"/>
                </a:cubicBezTo>
                <a:cubicBezTo>
                  <a:pt x="123" y="44"/>
                  <a:pt x="120" y="46"/>
                  <a:pt x="117" y="46"/>
                </a:cubicBezTo>
                <a:cubicBezTo>
                  <a:pt x="32" y="46"/>
                  <a:pt x="32" y="46"/>
                  <a:pt x="32" y="46"/>
                </a:cubicBezTo>
                <a:moveTo>
                  <a:pt x="99" y="0"/>
                </a:moveTo>
                <a:cubicBezTo>
                  <a:pt x="50" y="0"/>
                  <a:pt x="50" y="0"/>
                  <a:pt x="50" y="0"/>
                </a:cubicBezTo>
                <a:cubicBezTo>
                  <a:pt x="22" y="0"/>
                  <a:pt x="0" y="22"/>
                  <a:pt x="0" y="50"/>
                </a:cubicBezTo>
                <a:cubicBezTo>
                  <a:pt x="0" y="83"/>
                  <a:pt x="0" y="83"/>
                  <a:pt x="0" y="83"/>
                </a:cubicBezTo>
                <a:cubicBezTo>
                  <a:pt x="28" y="91"/>
                  <a:pt x="49" y="104"/>
                  <a:pt x="66" y="121"/>
                </a:cubicBezTo>
                <a:cubicBezTo>
                  <a:pt x="117" y="121"/>
                  <a:pt x="117" y="121"/>
                  <a:pt x="117" y="121"/>
                </a:cubicBezTo>
                <a:cubicBezTo>
                  <a:pt x="120" y="121"/>
                  <a:pt x="123" y="123"/>
                  <a:pt x="123" y="127"/>
                </a:cubicBezTo>
                <a:cubicBezTo>
                  <a:pt x="123" y="127"/>
                  <a:pt x="123" y="127"/>
                  <a:pt x="123" y="127"/>
                </a:cubicBezTo>
                <a:cubicBezTo>
                  <a:pt x="123" y="130"/>
                  <a:pt x="120" y="133"/>
                  <a:pt x="117" y="133"/>
                </a:cubicBezTo>
                <a:cubicBezTo>
                  <a:pt x="77" y="133"/>
                  <a:pt x="77" y="133"/>
                  <a:pt x="77" y="133"/>
                </a:cubicBezTo>
                <a:cubicBezTo>
                  <a:pt x="90" y="148"/>
                  <a:pt x="99" y="164"/>
                  <a:pt x="107" y="180"/>
                </a:cubicBezTo>
                <a:cubicBezTo>
                  <a:pt x="131" y="177"/>
                  <a:pt x="149" y="156"/>
                  <a:pt x="149" y="131"/>
                </a:cubicBezTo>
                <a:cubicBezTo>
                  <a:pt x="149" y="50"/>
                  <a:pt x="149" y="50"/>
                  <a:pt x="149" y="50"/>
                </a:cubicBezTo>
                <a:cubicBezTo>
                  <a:pt x="149" y="22"/>
                  <a:pt x="127" y="0"/>
                  <a:pt x="99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56" name="Freeform 70">
            <a:extLst>
              <a:ext uri="{FF2B5EF4-FFF2-40B4-BE49-F238E27FC236}">
                <a16:creationId xmlns:a16="http://schemas.microsoft.com/office/drawing/2014/main" id="{0451E0BD-2E15-48DE-8930-67EFE2D8D3BD}"/>
              </a:ext>
            </a:extLst>
          </p:cNvPr>
          <p:cNvSpPr>
            <a:spLocks/>
          </p:cNvSpPr>
          <p:nvPr/>
        </p:nvSpPr>
        <p:spPr bwMode="auto">
          <a:xfrm>
            <a:off x="9742965" y="2491627"/>
            <a:ext cx="427763" cy="393120"/>
          </a:xfrm>
          <a:custGeom>
            <a:avLst/>
            <a:gdLst>
              <a:gd name="T0" fmla="*/ 0 w 107"/>
              <a:gd name="T1" fmla="*/ 0 h 98"/>
              <a:gd name="T2" fmla="*/ 0 w 107"/>
              <a:gd name="T3" fmla="*/ 48 h 98"/>
              <a:gd name="T4" fmla="*/ 50 w 107"/>
              <a:gd name="T5" fmla="*/ 98 h 98"/>
              <a:gd name="T6" fmla="*/ 99 w 107"/>
              <a:gd name="T7" fmla="*/ 98 h 98"/>
              <a:gd name="T8" fmla="*/ 107 w 107"/>
              <a:gd name="T9" fmla="*/ 97 h 98"/>
              <a:gd name="T10" fmla="*/ 77 w 107"/>
              <a:gd name="T11" fmla="*/ 50 h 98"/>
              <a:gd name="T12" fmla="*/ 32 w 107"/>
              <a:gd name="T13" fmla="*/ 50 h 98"/>
              <a:gd name="T14" fmla="*/ 26 w 107"/>
              <a:gd name="T15" fmla="*/ 44 h 98"/>
              <a:gd name="T16" fmla="*/ 26 w 107"/>
              <a:gd name="T17" fmla="*/ 44 h 98"/>
              <a:gd name="T18" fmla="*/ 32 w 107"/>
              <a:gd name="T19" fmla="*/ 38 h 98"/>
              <a:gd name="T20" fmla="*/ 66 w 107"/>
              <a:gd name="T21" fmla="*/ 38 h 98"/>
              <a:gd name="T22" fmla="*/ 0 w 107"/>
              <a:gd name="T23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7" h="98">
                <a:moveTo>
                  <a:pt x="0" y="0"/>
                </a:moveTo>
                <a:cubicBezTo>
                  <a:pt x="0" y="48"/>
                  <a:pt x="0" y="48"/>
                  <a:pt x="0" y="48"/>
                </a:cubicBezTo>
                <a:cubicBezTo>
                  <a:pt x="0" y="76"/>
                  <a:pt x="22" y="98"/>
                  <a:pt x="50" y="98"/>
                </a:cubicBezTo>
                <a:cubicBezTo>
                  <a:pt x="99" y="98"/>
                  <a:pt x="99" y="98"/>
                  <a:pt x="99" y="98"/>
                </a:cubicBezTo>
                <a:cubicBezTo>
                  <a:pt x="102" y="98"/>
                  <a:pt x="105" y="98"/>
                  <a:pt x="107" y="97"/>
                </a:cubicBezTo>
                <a:cubicBezTo>
                  <a:pt x="99" y="81"/>
                  <a:pt x="90" y="65"/>
                  <a:pt x="77" y="50"/>
                </a:cubicBezTo>
                <a:cubicBezTo>
                  <a:pt x="32" y="50"/>
                  <a:pt x="32" y="50"/>
                  <a:pt x="32" y="50"/>
                </a:cubicBezTo>
                <a:cubicBezTo>
                  <a:pt x="29" y="50"/>
                  <a:pt x="26" y="47"/>
                  <a:pt x="26" y="44"/>
                </a:cubicBezTo>
                <a:cubicBezTo>
                  <a:pt x="26" y="44"/>
                  <a:pt x="26" y="44"/>
                  <a:pt x="26" y="44"/>
                </a:cubicBezTo>
                <a:cubicBezTo>
                  <a:pt x="26" y="40"/>
                  <a:pt x="29" y="38"/>
                  <a:pt x="32" y="38"/>
                </a:cubicBezTo>
                <a:cubicBezTo>
                  <a:pt x="66" y="38"/>
                  <a:pt x="66" y="38"/>
                  <a:pt x="66" y="38"/>
                </a:cubicBezTo>
                <a:cubicBezTo>
                  <a:pt x="49" y="21"/>
                  <a:pt x="28" y="8"/>
                  <a:pt x="0" y="0"/>
                </a:cubicBezTo>
              </a:path>
            </a:pathLst>
          </a:custGeom>
          <a:solidFill>
            <a:srgbClr val="EB9F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57" name="Freeform 71">
            <a:extLst>
              <a:ext uri="{FF2B5EF4-FFF2-40B4-BE49-F238E27FC236}">
                <a16:creationId xmlns:a16="http://schemas.microsoft.com/office/drawing/2014/main" id="{A29A5512-0CF5-432E-8010-A10C3B8CE5A0}"/>
              </a:ext>
            </a:extLst>
          </p:cNvPr>
          <p:cNvSpPr>
            <a:spLocks/>
          </p:cNvSpPr>
          <p:nvPr/>
        </p:nvSpPr>
        <p:spPr bwMode="auto">
          <a:xfrm>
            <a:off x="9911660" y="2884747"/>
            <a:ext cx="259067" cy="63261"/>
          </a:xfrm>
          <a:custGeom>
            <a:avLst/>
            <a:gdLst>
              <a:gd name="T0" fmla="*/ 59 w 65"/>
              <a:gd name="T1" fmla="*/ 0 h 16"/>
              <a:gd name="T2" fmla="*/ 57 w 65"/>
              <a:gd name="T3" fmla="*/ 0 h 16"/>
              <a:gd name="T4" fmla="*/ 8 w 65"/>
              <a:gd name="T5" fmla="*/ 0 h 16"/>
              <a:gd name="T6" fmla="*/ 6 w 65"/>
              <a:gd name="T7" fmla="*/ 0 h 16"/>
              <a:gd name="T8" fmla="*/ 0 w 65"/>
              <a:gd name="T9" fmla="*/ 6 h 16"/>
              <a:gd name="T10" fmla="*/ 0 w 65"/>
              <a:gd name="T11" fmla="*/ 10 h 16"/>
              <a:gd name="T12" fmla="*/ 6 w 65"/>
              <a:gd name="T13" fmla="*/ 16 h 16"/>
              <a:gd name="T14" fmla="*/ 59 w 65"/>
              <a:gd name="T15" fmla="*/ 16 h 16"/>
              <a:gd name="T16" fmla="*/ 65 w 65"/>
              <a:gd name="T17" fmla="*/ 10 h 16"/>
              <a:gd name="T18" fmla="*/ 65 w 65"/>
              <a:gd name="T19" fmla="*/ 6 h 16"/>
              <a:gd name="T20" fmla="*/ 59 w 65"/>
              <a:gd name="T21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5" h="16">
                <a:moveTo>
                  <a:pt x="59" y="0"/>
                </a:moveTo>
                <a:cubicBezTo>
                  <a:pt x="57" y="0"/>
                  <a:pt x="57" y="0"/>
                  <a:pt x="57" y="0"/>
                </a:cubicBezTo>
                <a:cubicBezTo>
                  <a:pt x="8" y="0"/>
                  <a:pt x="8" y="0"/>
                  <a:pt x="8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3"/>
                  <a:pt x="3" y="16"/>
                  <a:pt x="6" y="16"/>
                </a:cubicBezTo>
                <a:cubicBezTo>
                  <a:pt x="59" y="16"/>
                  <a:pt x="59" y="16"/>
                  <a:pt x="59" y="16"/>
                </a:cubicBezTo>
                <a:cubicBezTo>
                  <a:pt x="62" y="16"/>
                  <a:pt x="65" y="13"/>
                  <a:pt x="65" y="10"/>
                </a:cubicBezTo>
                <a:cubicBezTo>
                  <a:pt x="65" y="6"/>
                  <a:pt x="65" y="6"/>
                  <a:pt x="65" y="6"/>
                </a:cubicBezTo>
                <a:cubicBezTo>
                  <a:pt x="65" y="2"/>
                  <a:pt x="62" y="0"/>
                  <a:pt x="59" y="0"/>
                </a:cubicBezTo>
              </a:path>
            </a:pathLst>
          </a:custGeom>
          <a:solidFill>
            <a:srgbClr val="636B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58" name="Freeform 72">
            <a:extLst>
              <a:ext uri="{FF2B5EF4-FFF2-40B4-BE49-F238E27FC236}">
                <a16:creationId xmlns:a16="http://schemas.microsoft.com/office/drawing/2014/main" id="{5516F270-2F28-455A-8128-74D86BCD0D63}"/>
              </a:ext>
            </a:extLst>
          </p:cNvPr>
          <p:cNvSpPr>
            <a:spLocks/>
          </p:cNvSpPr>
          <p:nvPr/>
        </p:nvSpPr>
        <p:spPr bwMode="auto">
          <a:xfrm>
            <a:off x="9911660" y="2095495"/>
            <a:ext cx="259067" cy="64767"/>
          </a:xfrm>
          <a:custGeom>
            <a:avLst/>
            <a:gdLst>
              <a:gd name="T0" fmla="*/ 59 w 65"/>
              <a:gd name="T1" fmla="*/ 0 h 16"/>
              <a:gd name="T2" fmla="*/ 59 w 65"/>
              <a:gd name="T3" fmla="*/ 0 h 16"/>
              <a:gd name="T4" fmla="*/ 59 w 65"/>
              <a:gd name="T5" fmla="*/ 4 h 16"/>
              <a:gd name="T6" fmla="*/ 57 w 65"/>
              <a:gd name="T7" fmla="*/ 6 h 16"/>
              <a:gd name="T8" fmla="*/ 55 w 65"/>
              <a:gd name="T9" fmla="*/ 4 h 16"/>
              <a:gd name="T10" fmla="*/ 55 w 65"/>
              <a:gd name="T11" fmla="*/ 0 h 16"/>
              <a:gd name="T12" fmla="*/ 13 w 65"/>
              <a:gd name="T13" fmla="*/ 0 h 16"/>
              <a:gd name="T14" fmla="*/ 11 w 65"/>
              <a:gd name="T15" fmla="*/ 0 h 16"/>
              <a:gd name="T16" fmla="*/ 11 w 65"/>
              <a:gd name="T17" fmla="*/ 4 h 16"/>
              <a:gd name="T18" fmla="*/ 9 w 65"/>
              <a:gd name="T19" fmla="*/ 6 h 16"/>
              <a:gd name="T20" fmla="*/ 7 w 65"/>
              <a:gd name="T21" fmla="*/ 4 h 16"/>
              <a:gd name="T22" fmla="*/ 7 w 65"/>
              <a:gd name="T23" fmla="*/ 0 h 16"/>
              <a:gd name="T24" fmla="*/ 6 w 65"/>
              <a:gd name="T25" fmla="*/ 0 h 16"/>
              <a:gd name="T26" fmla="*/ 0 w 65"/>
              <a:gd name="T27" fmla="*/ 6 h 16"/>
              <a:gd name="T28" fmla="*/ 0 w 65"/>
              <a:gd name="T29" fmla="*/ 10 h 16"/>
              <a:gd name="T30" fmla="*/ 6 w 65"/>
              <a:gd name="T31" fmla="*/ 16 h 16"/>
              <a:gd name="T32" fmla="*/ 59 w 65"/>
              <a:gd name="T33" fmla="*/ 16 h 16"/>
              <a:gd name="T34" fmla="*/ 65 w 65"/>
              <a:gd name="T35" fmla="*/ 10 h 16"/>
              <a:gd name="T36" fmla="*/ 65 w 65"/>
              <a:gd name="T37" fmla="*/ 6 h 16"/>
              <a:gd name="T38" fmla="*/ 59 w 65"/>
              <a:gd name="T39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5" h="16">
                <a:moveTo>
                  <a:pt x="59" y="0"/>
                </a:moveTo>
                <a:cubicBezTo>
                  <a:pt x="59" y="0"/>
                  <a:pt x="59" y="0"/>
                  <a:pt x="59" y="0"/>
                </a:cubicBezTo>
                <a:cubicBezTo>
                  <a:pt x="59" y="4"/>
                  <a:pt x="59" y="4"/>
                  <a:pt x="59" y="4"/>
                </a:cubicBezTo>
                <a:cubicBezTo>
                  <a:pt x="59" y="5"/>
                  <a:pt x="58" y="6"/>
                  <a:pt x="57" y="6"/>
                </a:cubicBezTo>
                <a:cubicBezTo>
                  <a:pt x="56" y="6"/>
                  <a:pt x="55" y="5"/>
                  <a:pt x="55" y="4"/>
                </a:cubicBezTo>
                <a:cubicBezTo>
                  <a:pt x="55" y="0"/>
                  <a:pt x="55" y="0"/>
                  <a:pt x="55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5"/>
                  <a:pt x="10" y="6"/>
                  <a:pt x="9" y="6"/>
                </a:cubicBezTo>
                <a:cubicBezTo>
                  <a:pt x="7" y="6"/>
                  <a:pt x="7" y="5"/>
                  <a:pt x="7" y="4"/>
                </a:cubicBezTo>
                <a:cubicBezTo>
                  <a:pt x="7" y="0"/>
                  <a:pt x="7" y="0"/>
                  <a:pt x="7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3"/>
                  <a:pt x="3" y="16"/>
                  <a:pt x="6" y="16"/>
                </a:cubicBezTo>
                <a:cubicBezTo>
                  <a:pt x="59" y="16"/>
                  <a:pt x="59" y="16"/>
                  <a:pt x="59" y="16"/>
                </a:cubicBezTo>
                <a:cubicBezTo>
                  <a:pt x="62" y="16"/>
                  <a:pt x="65" y="13"/>
                  <a:pt x="65" y="10"/>
                </a:cubicBezTo>
                <a:cubicBezTo>
                  <a:pt x="65" y="6"/>
                  <a:pt x="65" y="6"/>
                  <a:pt x="65" y="6"/>
                </a:cubicBezTo>
                <a:cubicBezTo>
                  <a:pt x="65" y="3"/>
                  <a:pt x="62" y="0"/>
                  <a:pt x="59" y="0"/>
                </a:cubicBezTo>
              </a:path>
            </a:pathLst>
          </a:custGeom>
          <a:solidFill>
            <a:srgbClr val="75738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59" name="Freeform 73">
            <a:extLst>
              <a:ext uri="{FF2B5EF4-FFF2-40B4-BE49-F238E27FC236}">
                <a16:creationId xmlns:a16="http://schemas.microsoft.com/office/drawing/2014/main" id="{5BAED91F-74B2-4597-AD4F-17A1CA4A9DA4}"/>
              </a:ext>
            </a:extLst>
          </p:cNvPr>
          <p:cNvSpPr>
            <a:spLocks/>
          </p:cNvSpPr>
          <p:nvPr/>
        </p:nvSpPr>
        <p:spPr bwMode="auto">
          <a:xfrm>
            <a:off x="9938772" y="1976505"/>
            <a:ext cx="207856" cy="143090"/>
          </a:xfrm>
          <a:custGeom>
            <a:avLst/>
            <a:gdLst>
              <a:gd name="T0" fmla="*/ 24 w 52"/>
              <a:gd name="T1" fmla="*/ 0 h 36"/>
              <a:gd name="T2" fmla="*/ 0 w 52"/>
              <a:gd name="T3" fmla="*/ 25 h 36"/>
              <a:gd name="T4" fmla="*/ 0 w 52"/>
              <a:gd name="T5" fmla="*/ 30 h 36"/>
              <a:gd name="T6" fmla="*/ 0 w 52"/>
              <a:gd name="T7" fmla="*/ 34 h 36"/>
              <a:gd name="T8" fmla="*/ 2 w 52"/>
              <a:gd name="T9" fmla="*/ 36 h 36"/>
              <a:gd name="T10" fmla="*/ 4 w 52"/>
              <a:gd name="T11" fmla="*/ 34 h 36"/>
              <a:gd name="T12" fmla="*/ 4 w 52"/>
              <a:gd name="T13" fmla="*/ 30 h 36"/>
              <a:gd name="T14" fmla="*/ 4 w 52"/>
              <a:gd name="T15" fmla="*/ 25 h 36"/>
              <a:gd name="T16" fmla="*/ 24 w 52"/>
              <a:gd name="T17" fmla="*/ 4 h 36"/>
              <a:gd name="T18" fmla="*/ 27 w 52"/>
              <a:gd name="T19" fmla="*/ 4 h 36"/>
              <a:gd name="T20" fmla="*/ 48 w 52"/>
              <a:gd name="T21" fmla="*/ 25 h 36"/>
              <a:gd name="T22" fmla="*/ 48 w 52"/>
              <a:gd name="T23" fmla="*/ 30 h 36"/>
              <a:gd name="T24" fmla="*/ 48 w 52"/>
              <a:gd name="T25" fmla="*/ 34 h 36"/>
              <a:gd name="T26" fmla="*/ 50 w 52"/>
              <a:gd name="T27" fmla="*/ 36 h 36"/>
              <a:gd name="T28" fmla="*/ 52 w 52"/>
              <a:gd name="T29" fmla="*/ 34 h 36"/>
              <a:gd name="T30" fmla="*/ 52 w 52"/>
              <a:gd name="T31" fmla="*/ 30 h 36"/>
              <a:gd name="T32" fmla="*/ 52 w 52"/>
              <a:gd name="T33" fmla="*/ 25 h 36"/>
              <a:gd name="T34" fmla="*/ 28 w 52"/>
              <a:gd name="T35" fmla="*/ 0 h 36"/>
              <a:gd name="T36" fmla="*/ 26 w 52"/>
              <a:gd name="T37" fmla="*/ 2 h 36"/>
              <a:gd name="T38" fmla="*/ 24 w 52"/>
              <a:gd name="T39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2" h="36">
                <a:moveTo>
                  <a:pt x="24" y="0"/>
                </a:moveTo>
                <a:cubicBezTo>
                  <a:pt x="10" y="0"/>
                  <a:pt x="0" y="11"/>
                  <a:pt x="0" y="25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5"/>
                  <a:pt x="0" y="36"/>
                  <a:pt x="2" y="36"/>
                </a:cubicBezTo>
                <a:cubicBezTo>
                  <a:pt x="3" y="36"/>
                  <a:pt x="4" y="35"/>
                  <a:pt x="4" y="34"/>
                </a:cubicBezTo>
                <a:cubicBezTo>
                  <a:pt x="4" y="30"/>
                  <a:pt x="4" y="30"/>
                  <a:pt x="4" y="30"/>
                </a:cubicBezTo>
                <a:cubicBezTo>
                  <a:pt x="4" y="25"/>
                  <a:pt x="4" y="25"/>
                  <a:pt x="4" y="25"/>
                </a:cubicBezTo>
                <a:cubicBezTo>
                  <a:pt x="4" y="13"/>
                  <a:pt x="13" y="4"/>
                  <a:pt x="24" y="4"/>
                </a:cubicBezTo>
                <a:cubicBezTo>
                  <a:pt x="27" y="4"/>
                  <a:pt x="27" y="4"/>
                  <a:pt x="27" y="4"/>
                </a:cubicBezTo>
                <a:cubicBezTo>
                  <a:pt x="38" y="4"/>
                  <a:pt x="48" y="13"/>
                  <a:pt x="48" y="25"/>
                </a:cubicBezTo>
                <a:cubicBezTo>
                  <a:pt x="48" y="30"/>
                  <a:pt x="48" y="30"/>
                  <a:pt x="48" y="30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5"/>
                  <a:pt x="49" y="36"/>
                  <a:pt x="50" y="36"/>
                </a:cubicBezTo>
                <a:cubicBezTo>
                  <a:pt x="51" y="36"/>
                  <a:pt x="52" y="35"/>
                  <a:pt x="52" y="34"/>
                </a:cubicBezTo>
                <a:cubicBezTo>
                  <a:pt x="52" y="30"/>
                  <a:pt x="52" y="30"/>
                  <a:pt x="52" y="30"/>
                </a:cubicBezTo>
                <a:cubicBezTo>
                  <a:pt x="52" y="25"/>
                  <a:pt x="52" y="25"/>
                  <a:pt x="52" y="25"/>
                </a:cubicBezTo>
                <a:cubicBezTo>
                  <a:pt x="52" y="11"/>
                  <a:pt x="41" y="0"/>
                  <a:pt x="28" y="0"/>
                </a:cubicBezTo>
                <a:cubicBezTo>
                  <a:pt x="28" y="1"/>
                  <a:pt x="27" y="2"/>
                  <a:pt x="26" y="2"/>
                </a:cubicBezTo>
                <a:cubicBezTo>
                  <a:pt x="25" y="2"/>
                  <a:pt x="24" y="1"/>
                  <a:pt x="24" y="0"/>
                </a:cubicBezTo>
              </a:path>
            </a:pathLst>
          </a:custGeom>
          <a:solidFill>
            <a:srgbClr val="75738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60" name="Freeform 74">
            <a:extLst>
              <a:ext uri="{FF2B5EF4-FFF2-40B4-BE49-F238E27FC236}">
                <a16:creationId xmlns:a16="http://schemas.microsoft.com/office/drawing/2014/main" id="{D407EBE4-A9D6-4507-9672-5E5D957A09C2}"/>
              </a:ext>
            </a:extLst>
          </p:cNvPr>
          <p:cNvSpPr>
            <a:spLocks/>
          </p:cNvSpPr>
          <p:nvPr/>
        </p:nvSpPr>
        <p:spPr bwMode="auto">
          <a:xfrm>
            <a:off x="10035169" y="1759611"/>
            <a:ext cx="16569" cy="224425"/>
          </a:xfrm>
          <a:custGeom>
            <a:avLst/>
            <a:gdLst>
              <a:gd name="T0" fmla="*/ 2 w 4"/>
              <a:gd name="T1" fmla="*/ 0 h 56"/>
              <a:gd name="T2" fmla="*/ 0 w 4"/>
              <a:gd name="T3" fmla="*/ 2 h 56"/>
              <a:gd name="T4" fmla="*/ 0 w 4"/>
              <a:gd name="T5" fmla="*/ 54 h 56"/>
              <a:gd name="T6" fmla="*/ 0 w 4"/>
              <a:gd name="T7" fmla="*/ 54 h 56"/>
              <a:gd name="T8" fmla="*/ 2 w 4"/>
              <a:gd name="T9" fmla="*/ 56 h 56"/>
              <a:gd name="T10" fmla="*/ 4 w 4"/>
              <a:gd name="T11" fmla="*/ 54 h 56"/>
              <a:gd name="T12" fmla="*/ 4 w 4"/>
              <a:gd name="T13" fmla="*/ 54 h 56"/>
              <a:gd name="T14" fmla="*/ 4 w 4"/>
              <a:gd name="T15" fmla="*/ 2 h 56"/>
              <a:gd name="T16" fmla="*/ 2 w 4"/>
              <a:gd name="T1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" h="56">
                <a:moveTo>
                  <a:pt x="2" y="0"/>
                </a:moveTo>
                <a:cubicBezTo>
                  <a:pt x="1" y="0"/>
                  <a:pt x="0" y="0"/>
                  <a:pt x="0" y="2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5"/>
                  <a:pt x="1" y="56"/>
                  <a:pt x="2" y="56"/>
                </a:cubicBezTo>
                <a:cubicBezTo>
                  <a:pt x="3" y="56"/>
                  <a:pt x="4" y="55"/>
                  <a:pt x="4" y="54"/>
                </a:cubicBezTo>
                <a:cubicBezTo>
                  <a:pt x="4" y="54"/>
                  <a:pt x="4" y="54"/>
                  <a:pt x="4" y="54"/>
                </a:cubicBezTo>
                <a:cubicBezTo>
                  <a:pt x="4" y="2"/>
                  <a:pt x="4" y="2"/>
                  <a:pt x="4" y="2"/>
                </a:cubicBezTo>
                <a:cubicBezTo>
                  <a:pt x="4" y="0"/>
                  <a:pt x="3" y="0"/>
                  <a:pt x="2" y="0"/>
                </a:cubicBezTo>
              </a:path>
            </a:pathLst>
          </a:custGeom>
          <a:solidFill>
            <a:srgbClr val="75738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61" name="Freeform 75">
            <a:extLst>
              <a:ext uri="{FF2B5EF4-FFF2-40B4-BE49-F238E27FC236}">
                <a16:creationId xmlns:a16="http://schemas.microsoft.com/office/drawing/2014/main" id="{3AEAF62B-9EF6-4095-81AC-A1813E08FF3F}"/>
              </a:ext>
            </a:extLst>
          </p:cNvPr>
          <p:cNvSpPr>
            <a:spLocks/>
          </p:cNvSpPr>
          <p:nvPr/>
        </p:nvSpPr>
        <p:spPr bwMode="auto">
          <a:xfrm>
            <a:off x="9846894" y="2295820"/>
            <a:ext cx="388601" cy="48199"/>
          </a:xfrm>
          <a:custGeom>
            <a:avLst/>
            <a:gdLst>
              <a:gd name="T0" fmla="*/ 91 w 97"/>
              <a:gd name="T1" fmla="*/ 0 h 12"/>
              <a:gd name="T2" fmla="*/ 6 w 97"/>
              <a:gd name="T3" fmla="*/ 0 h 12"/>
              <a:gd name="T4" fmla="*/ 0 w 97"/>
              <a:gd name="T5" fmla="*/ 6 h 12"/>
              <a:gd name="T6" fmla="*/ 0 w 97"/>
              <a:gd name="T7" fmla="*/ 6 h 12"/>
              <a:gd name="T8" fmla="*/ 6 w 97"/>
              <a:gd name="T9" fmla="*/ 12 h 12"/>
              <a:gd name="T10" fmla="*/ 91 w 97"/>
              <a:gd name="T11" fmla="*/ 12 h 12"/>
              <a:gd name="T12" fmla="*/ 97 w 97"/>
              <a:gd name="T13" fmla="*/ 6 h 12"/>
              <a:gd name="T14" fmla="*/ 97 w 97"/>
              <a:gd name="T15" fmla="*/ 6 h 12"/>
              <a:gd name="T16" fmla="*/ 91 w 97"/>
              <a:gd name="T17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7" h="12">
                <a:moveTo>
                  <a:pt x="91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cubicBezTo>
                  <a:pt x="0" y="6"/>
                  <a:pt x="0" y="6"/>
                  <a:pt x="0" y="6"/>
                </a:cubicBezTo>
                <a:cubicBezTo>
                  <a:pt x="0" y="10"/>
                  <a:pt x="3" y="12"/>
                  <a:pt x="6" y="12"/>
                </a:cubicBezTo>
                <a:cubicBezTo>
                  <a:pt x="91" y="12"/>
                  <a:pt x="91" y="12"/>
                  <a:pt x="91" y="12"/>
                </a:cubicBezTo>
                <a:cubicBezTo>
                  <a:pt x="94" y="12"/>
                  <a:pt x="97" y="10"/>
                  <a:pt x="97" y="6"/>
                </a:cubicBezTo>
                <a:cubicBezTo>
                  <a:pt x="97" y="6"/>
                  <a:pt x="97" y="6"/>
                  <a:pt x="97" y="6"/>
                </a:cubicBezTo>
                <a:cubicBezTo>
                  <a:pt x="97" y="3"/>
                  <a:pt x="94" y="0"/>
                  <a:pt x="9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62" name="Freeform 76">
            <a:extLst>
              <a:ext uri="{FF2B5EF4-FFF2-40B4-BE49-F238E27FC236}">
                <a16:creationId xmlns:a16="http://schemas.microsoft.com/office/drawing/2014/main" id="{E94F32EC-1B02-4701-8C31-6FEE4F711A2B}"/>
              </a:ext>
            </a:extLst>
          </p:cNvPr>
          <p:cNvSpPr>
            <a:spLocks/>
          </p:cNvSpPr>
          <p:nvPr/>
        </p:nvSpPr>
        <p:spPr bwMode="auto">
          <a:xfrm>
            <a:off x="9846894" y="2464515"/>
            <a:ext cx="388601" cy="48199"/>
          </a:xfrm>
          <a:custGeom>
            <a:avLst/>
            <a:gdLst>
              <a:gd name="T0" fmla="*/ 91 w 97"/>
              <a:gd name="T1" fmla="*/ 0 h 12"/>
              <a:gd name="T2" fmla="*/ 6 w 97"/>
              <a:gd name="T3" fmla="*/ 0 h 12"/>
              <a:gd name="T4" fmla="*/ 0 w 97"/>
              <a:gd name="T5" fmla="*/ 6 h 12"/>
              <a:gd name="T6" fmla="*/ 0 w 97"/>
              <a:gd name="T7" fmla="*/ 6 h 12"/>
              <a:gd name="T8" fmla="*/ 6 w 97"/>
              <a:gd name="T9" fmla="*/ 12 h 12"/>
              <a:gd name="T10" fmla="*/ 91 w 97"/>
              <a:gd name="T11" fmla="*/ 12 h 12"/>
              <a:gd name="T12" fmla="*/ 97 w 97"/>
              <a:gd name="T13" fmla="*/ 6 h 12"/>
              <a:gd name="T14" fmla="*/ 97 w 97"/>
              <a:gd name="T15" fmla="*/ 6 h 12"/>
              <a:gd name="T16" fmla="*/ 91 w 97"/>
              <a:gd name="T17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7" h="12">
                <a:moveTo>
                  <a:pt x="91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cubicBezTo>
                  <a:pt x="0" y="6"/>
                  <a:pt x="0" y="6"/>
                  <a:pt x="0" y="6"/>
                </a:cubicBezTo>
                <a:cubicBezTo>
                  <a:pt x="0" y="10"/>
                  <a:pt x="3" y="12"/>
                  <a:pt x="6" y="12"/>
                </a:cubicBezTo>
                <a:cubicBezTo>
                  <a:pt x="91" y="12"/>
                  <a:pt x="91" y="12"/>
                  <a:pt x="91" y="12"/>
                </a:cubicBezTo>
                <a:cubicBezTo>
                  <a:pt x="94" y="12"/>
                  <a:pt x="97" y="10"/>
                  <a:pt x="97" y="6"/>
                </a:cubicBezTo>
                <a:cubicBezTo>
                  <a:pt x="97" y="6"/>
                  <a:pt x="97" y="6"/>
                  <a:pt x="97" y="6"/>
                </a:cubicBezTo>
                <a:cubicBezTo>
                  <a:pt x="97" y="3"/>
                  <a:pt x="94" y="0"/>
                  <a:pt x="9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63" name="Freeform 77">
            <a:extLst>
              <a:ext uri="{FF2B5EF4-FFF2-40B4-BE49-F238E27FC236}">
                <a16:creationId xmlns:a16="http://schemas.microsoft.com/office/drawing/2014/main" id="{0B30EFC4-2F9B-46A9-8607-AC6762434539}"/>
              </a:ext>
            </a:extLst>
          </p:cNvPr>
          <p:cNvSpPr>
            <a:spLocks/>
          </p:cNvSpPr>
          <p:nvPr/>
        </p:nvSpPr>
        <p:spPr bwMode="auto">
          <a:xfrm>
            <a:off x="10006552" y="2643754"/>
            <a:ext cx="228943" cy="48199"/>
          </a:xfrm>
          <a:custGeom>
            <a:avLst/>
            <a:gdLst>
              <a:gd name="T0" fmla="*/ 51 w 57"/>
              <a:gd name="T1" fmla="*/ 0 h 12"/>
              <a:gd name="T2" fmla="*/ 0 w 57"/>
              <a:gd name="T3" fmla="*/ 0 h 12"/>
              <a:gd name="T4" fmla="*/ 11 w 57"/>
              <a:gd name="T5" fmla="*/ 12 h 12"/>
              <a:gd name="T6" fmla="*/ 51 w 57"/>
              <a:gd name="T7" fmla="*/ 12 h 12"/>
              <a:gd name="T8" fmla="*/ 57 w 57"/>
              <a:gd name="T9" fmla="*/ 6 h 12"/>
              <a:gd name="T10" fmla="*/ 57 w 57"/>
              <a:gd name="T11" fmla="*/ 6 h 12"/>
              <a:gd name="T12" fmla="*/ 51 w 57"/>
              <a:gd name="T13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12">
                <a:moveTo>
                  <a:pt x="51" y="0"/>
                </a:moveTo>
                <a:cubicBezTo>
                  <a:pt x="0" y="0"/>
                  <a:pt x="0" y="0"/>
                  <a:pt x="0" y="0"/>
                </a:cubicBezTo>
                <a:cubicBezTo>
                  <a:pt x="4" y="3"/>
                  <a:pt x="8" y="8"/>
                  <a:pt x="11" y="12"/>
                </a:cubicBezTo>
                <a:cubicBezTo>
                  <a:pt x="51" y="12"/>
                  <a:pt x="51" y="12"/>
                  <a:pt x="51" y="12"/>
                </a:cubicBezTo>
                <a:cubicBezTo>
                  <a:pt x="54" y="12"/>
                  <a:pt x="57" y="9"/>
                  <a:pt x="57" y="6"/>
                </a:cubicBezTo>
                <a:cubicBezTo>
                  <a:pt x="57" y="6"/>
                  <a:pt x="57" y="6"/>
                  <a:pt x="57" y="6"/>
                </a:cubicBezTo>
                <a:cubicBezTo>
                  <a:pt x="57" y="2"/>
                  <a:pt x="54" y="0"/>
                  <a:pt x="51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64" name="Freeform 78">
            <a:extLst>
              <a:ext uri="{FF2B5EF4-FFF2-40B4-BE49-F238E27FC236}">
                <a16:creationId xmlns:a16="http://schemas.microsoft.com/office/drawing/2014/main" id="{080FAFAB-28DE-4E94-9F82-EB1986822BB3}"/>
              </a:ext>
            </a:extLst>
          </p:cNvPr>
          <p:cNvSpPr>
            <a:spLocks/>
          </p:cNvSpPr>
          <p:nvPr/>
        </p:nvSpPr>
        <p:spPr bwMode="auto">
          <a:xfrm>
            <a:off x="9846894" y="2643754"/>
            <a:ext cx="204844" cy="48199"/>
          </a:xfrm>
          <a:custGeom>
            <a:avLst/>
            <a:gdLst>
              <a:gd name="T0" fmla="*/ 40 w 51"/>
              <a:gd name="T1" fmla="*/ 0 h 12"/>
              <a:gd name="T2" fmla="*/ 6 w 51"/>
              <a:gd name="T3" fmla="*/ 0 h 12"/>
              <a:gd name="T4" fmla="*/ 0 w 51"/>
              <a:gd name="T5" fmla="*/ 6 h 12"/>
              <a:gd name="T6" fmla="*/ 0 w 51"/>
              <a:gd name="T7" fmla="*/ 6 h 12"/>
              <a:gd name="T8" fmla="*/ 6 w 51"/>
              <a:gd name="T9" fmla="*/ 12 h 12"/>
              <a:gd name="T10" fmla="*/ 51 w 51"/>
              <a:gd name="T11" fmla="*/ 12 h 12"/>
              <a:gd name="T12" fmla="*/ 40 w 51"/>
              <a:gd name="T13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" h="12">
                <a:moveTo>
                  <a:pt x="40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6"/>
                </a:cubicBezTo>
                <a:cubicBezTo>
                  <a:pt x="0" y="6"/>
                  <a:pt x="0" y="6"/>
                  <a:pt x="0" y="6"/>
                </a:cubicBezTo>
                <a:cubicBezTo>
                  <a:pt x="0" y="9"/>
                  <a:pt x="3" y="12"/>
                  <a:pt x="6" y="12"/>
                </a:cubicBezTo>
                <a:cubicBezTo>
                  <a:pt x="51" y="12"/>
                  <a:pt x="51" y="12"/>
                  <a:pt x="51" y="12"/>
                </a:cubicBezTo>
                <a:cubicBezTo>
                  <a:pt x="48" y="8"/>
                  <a:pt x="44" y="3"/>
                  <a:pt x="40" y="0"/>
                </a:cubicBezTo>
              </a:path>
            </a:pathLst>
          </a:custGeom>
          <a:solidFill>
            <a:srgbClr val="EDF7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1" name="Freeform: Shape 450">
            <a:extLst>
              <a:ext uri="{FF2B5EF4-FFF2-40B4-BE49-F238E27FC236}">
                <a16:creationId xmlns:a16="http://schemas.microsoft.com/office/drawing/2014/main" id="{C865FD6F-20FC-4EBB-8845-E97E002B04CD}"/>
              </a:ext>
            </a:extLst>
          </p:cNvPr>
          <p:cNvSpPr>
            <a:spLocks/>
          </p:cNvSpPr>
          <p:nvPr/>
        </p:nvSpPr>
        <p:spPr bwMode="auto">
          <a:xfrm>
            <a:off x="7308704" y="2535308"/>
            <a:ext cx="2729711" cy="3122366"/>
          </a:xfrm>
          <a:custGeom>
            <a:avLst/>
            <a:gdLst>
              <a:gd name="connsiteX0" fmla="*/ 1388879 w 2729711"/>
              <a:gd name="connsiteY0" fmla="*/ 0 h 3122366"/>
              <a:gd name="connsiteX1" fmla="*/ 2401837 w 2729711"/>
              <a:gd name="connsiteY1" fmla="*/ 1012768 h 3122366"/>
              <a:gd name="connsiteX2" fmla="*/ 2401837 w 2729711"/>
              <a:gd name="connsiteY2" fmla="*/ 2081578 h 3122366"/>
              <a:gd name="connsiteX3" fmla="*/ 2425859 w 2729711"/>
              <a:gd name="connsiteY3" fmla="*/ 2089584 h 3122366"/>
              <a:gd name="connsiteX4" fmla="*/ 2477908 w 2729711"/>
              <a:gd name="connsiteY4" fmla="*/ 2109599 h 3122366"/>
              <a:gd name="connsiteX5" fmla="*/ 2702120 w 2729711"/>
              <a:gd name="connsiteY5" fmla="*/ 2629993 h 3122366"/>
              <a:gd name="connsiteX6" fmla="*/ 2582007 w 2729711"/>
              <a:gd name="connsiteY6" fmla="*/ 2922214 h 3122366"/>
              <a:gd name="connsiteX7" fmla="*/ 2425859 w 2729711"/>
              <a:gd name="connsiteY7" fmla="*/ 3114360 h 3122366"/>
              <a:gd name="connsiteX8" fmla="*/ 2401837 w 2729711"/>
              <a:gd name="connsiteY8" fmla="*/ 3114360 h 3122366"/>
              <a:gd name="connsiteX9" fmla="*/ 2401837 w 2729711"/>
              <a:gd name="connsiteY9" fmla="*/ 3122366 h 3122366"/>
              <a:gd name="connsiteX10" fmla="*/ 2149098 w 2729711"/>
              <a:gd name="connsiteY10" fmla="*/ 3122366 h 3122366"/>
              <a:gd name="connsiteX11" fmla="*/ 2065472 w 2729711"/>
              <a:gd name="connsiteY11" fmla="*/ 3122366 h 3122366"/>
              <a:gd name="connsiteX12" fmla="*/ 2122016 w 2729711"/>
              <a:gd name="connsiteY12" fmla="*/ 3015559 h 3122366"/>
              <a:gd name="connsiteX13" fmla="*/ 2340156 w 2729711"/>
              <a:gd name="connsiteY13" fmla="*/ 1972363 h 3122366"/>
              <a:gd name="connsiteX14" fmla="*/ 1384873 w 2729711"/>
              <a:gd name="connsiteY14" fmla="*/ 332358 h 3122366"/>
              <a:gd name="connsiteX15" fmla="*/ 429590 w 2729711"/>
              <a:gd name="connsiteY15" fmla="*/ 1972363 h 3122366"/>
              <a:gd name="connsiteX16" fmla="*/ 647731 w 2729711"/>
              <a:gd name="connsiteY16" fmla="*/ 3015559 h 3122366"/>
              <a:gd name="connsiteX17" fmla="*/ 704274 w 2729711"/>
              <a:gd name="connsiteY17" fmla="*/ 3122366 h 3122366"/>
              <a:gd name="connsiteX18" fmla="*/ 563618 w 2729711"/>
              <a:gd name="connsiteY18" fmla="*/ 3122366 h 3122366"/>
              <a:gd name="connsiteX19" fmla="*/ 379925 w 2729711"/>
              <a:gd name="connsiteY19" fmla="*/ 3122366 h 3122366"/>
              <a:gd name="connsiteX20" fmla="*/ 379925 w 2729711"/>
              <a:gd name="connsiteY20" fmla="*/ 3114360 h 3122366"/>
              <a:gd name="connsiteX21" fmla="*/ 307857 w 2729711"/>
              <a:gd name="connsiteY21" fmla="*/ 3114360 h 3122366"/>
              <a:gd name="connsiteX22" fmla="*/ 147706 w 2729711"/>
              <a:gd name="connsiteY22" fmla="*/ 2922214 h 3122366"/>
              <a:gd name="connsiteX23" fmla="*/ 27592 w 2729711"/>
              <a:gd name="connsiteY23" fmla="*/ 2629993 h 3122366"/>
              <a:gd name="connsiteX24" fmla="*/ 251804 w 2729711"/>
              <a:gd name="connsiteY24" fmla="*/ 2109599 h 3122366"/>
              <a:gd name="connsiteX25" fmla="*/ 303853 w 2729711"/>
              <a:gd name="connsiteY25" fmla="*/ 2089584 h 3122366"/>
              <a:gd name="connsiteX26" fmla="*/ 379925 w 2729711"/>
              <a:gd name="connsiteY26" fmla="*/ 2069568 h 3122366"/>
              <a:gd name="connsiteX27" fmla="*/ 379925 w 2729711"/>
              <a:gd name="connsiteY27" fmla="*/ 1012768 h 3122366"/>
              <a:gd name="connsiteX28" fmla="*/ 1388879 w 2729711"/>
              <a:gd name="connsiteY28" fmla="*/ 0 h 3122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729711" h="3122366">
                <a:moveTo>
                  <a:pt x="1388879" y="0"/>
                </a:moveTo>
                <a:cubicBezTo>
                  <a:pt x="1949409" y="0"/>
                  <a:pt x="2401837" y="456346"/>
                  <a:pt x="2401837" y="1012768"/>
                </a:cubicBezTo>
                <a:cubicBezTo>
                  <a:pt x="2401837" y="1012768"/>
                  <a:pt x="2401837" y="1012768"/>
                  <a:pt x="2401837" y="2081578"/>
                </a:cubicBezTo>
                <a:cubicBezTo>
                  <a:pt x="2409844" y="2081578"/>
                  <a:pt x="2417851" y="2085581"/>
                  <a:pt x="2425859" y="2089584"/>
                </a:cubicBezTo>
                <a:cubicBezTo>
                  <a:pt x="2425859" y="2089584"/>
                  <a:pt x="2425859" y="2089584"/>
                  <a:pt x="2477908" y="2109599"/>
                </a:cubicBezTo>
                <a:cubicBezTo>
                  <a:pt x="2682101" y="2189659"/>
                  <a:pt x="2782196" y="2425838"/>
                  <a:pt x="2702120" y="2629993"/>
                </a:cubicBezTo>
                <a:cubicBezTo>
                  <a:pt x="2702120" y="2629993"/>
                  <a:pt x="2702120" y="2629993"/>
                  <a:pt x="2582007" y="2922214"/>
                </a:cubicBezTo>
                <a:cubicBezTo>
                  <a:pt x="2549977" y="3006278"/>
                  <a:pt x="2493923" y="3070327"/>
                  <a:pt x="2425859" y="3114360"/>
                </a:cubicBezTo>
                <a:cubicBezTo>
                  <a:pt x="2425859" y="3114360"/>
                  <a:pt x="2425859" y="3114360"/>
                  <a:pt x="2401837" y="3114360"/>
                </a:cubicBezTo>
                <a:cubicBezTo>
                  <a:pt x="2401837" y="3114360"/>
                  <a:pt x="2401837" y="3114360"/>
                  <a:pt x="2401837" y="3122366"/>
                </a:cubicBezTo>
                <a:cubicBezTo>
                  <a:pt x="2401837" y="3122366"/>
                  <a:pt x="2401837" y="3122366"/>
                  <a:pt x="2149098" y="3122366"/>
                </a:cubicBezTo>
                <a:lnTo>
                  <a:pt x="2065472" y="3122366"/>
                </a:lnTo>
                <a:lnTo>
                  <a:pt x="2122016" y="3015559"/>
                </a:lnTo>
                <a:cubicBezTo>
                  <a:pt x="2258293" y="2732069"/>
                  <a:pt x="2340156" y="2368629"/>
                  <a:pt x="2340156" y="1972363"/>
                </a:cubicBezTo>
                <a:cubicBezTo>
                  <a:pt x="2340156" y="1066613"/>
                  <a:pt x="1912461" y="332358"/>
                  <a:pt x="1384873" y="332358"/>
                </a:cubicBezTo>
                <a:cubicBezTo>
                  <a:pt x="857285" y="332358"/>
                  <a:pt x="429590" y="1066613"/>
                  <a:pt x="429590" y="1972363"/>
                </a:cubicBezTo>
                <a:cubicBezTo>
                  <a:pt x="429590" y="2368629"/>
                  <a:pt x="511454" y="2732069"/>
                  <a:pt x="647731" y="3015559"/>
                </a:cubicBezTo>
                <a:lnTo>
                  <a:pt x="704274" y="3122366"/>
                </a:lnTo>
                <a:lnTo>
                  <a:pt x="563618" y="3122366"/>
                </a:lnTo>
                <a:cubicBezTo>
                  <a:pt x="504320" y="3122366"/>
                  <a:pt x="443110" y="3122366"/>
                  <a:pt x="379925" y="3122366"/>
                </a:cubicBezTo>
                <a:cubicBezTo>
                  <a:pt x="379925" y="3122366"/>
                  <a:pt x="379925" y="3122366"/>
                  <a:pt x="379925" y="3114360"/>
                </a:cubicBezTo>
                <a:cubicBezTo>
                  <a:pt x="379925" y="3114360"/>
                  <a:pt x="379925" y="3114360"/>
                  <a:pt x="307857" y="3114360"/>
                </a:cubicBezTo>
                <a:cubicBezTo>
                  <a:pt x="235789" y="3070327"/>
                  <a:pt x="179736" y="3006278"/>
                  <a:pt x="147706" y="2922214"/>
                </a:cubicBezTo>
                <a:cubicBezTo>
                  <a:pt x="147706" y="2922214"/>
                  <a:pt x="147706" y="2922214"/>
                  <a:pt x="27592" y="2629993"/>
                </a:cubicBezTo>
                <a:cubicBezTo>
                  <a:pt x="-52484" y="2425838"/>
                  <a:pt x="47611" y="2189659"/>
                  <a:pt x="251804" y="2109599"/>
                </a:cubicBezTo>
                <a:cubicBezTo>
                  <a:pt x="251804" y="2109599"/>
                  <a:pt x="251804" y="2109599"/>
                  <a:pt x="303853" y="2089584"/>
                </a:cubicBezTo>
                <a:cubicBezTo>
                  <a:pt x="327876" y="2081578"/>
                  <a:pt x="351899" y="2073571"/>
                  <a:pt x="379925" y="2069568"/>
                </a:cubicBezTo>
                <a:cubicBezTo>
                  <a:pt x="379925" y="2069568"/>
                  <a:pt x="379925" y="2069568"/>
                  <a:pt x="379925" y="1012768"/>
                </a:cubicBezTo>
                <a:cubicBezTo>
                  <a:pt x="379925" y="456346"/>
                  <a:pt x="832353" y="0"/>
                  <a:pt x="1388879" y="0"/>
                </a:cubicBezTo>
                <a:close/>
              </a:path>
            </a:pathLst>
          </a:custGeom>
          <a:solidFill>
            <a:schemeClr val="accent3">
              <a:lumMod val="75000"/>
              <a:alpha val="4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956623A9-04BF-4BD4-9514-4A47425015FA}"/>
              </a:ext>
            </a:extLst>
          </p:cNvPr>
          <p:cNvSpPr txBox="1"/>
          <p:nvPr/>
        </p:nvSpPr>
        <p:spPr>
          <a:xfrm>
            <a:off x="852080" y="1241467"/>
            <a:ext cx="473704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457200">
              <a:spcBef>
                <a:spcPts val="200"/>
              </a:spcBef>
            </a:pPr>
            <a:r>
              <a:rPr lang="en-US" sz="3600" b="1" dirty="0">
                <a:solidFill>
                  <a:schemeClr val="accent1"/>
                </a:solidFill>
                <a:latin typeface="Segoe UI"/>
                <a:cs typeface="Segoe UI"/>
              </a:rPr>
              <a:t>Quality of Life</a:t>
            </a:r>
            <a:endParaRPr lang="en-US" sz="3600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A77FDC98-CA9D-441A-82D7-B61E2E7C175A}"/>
              </a:ext>
            </a:extLst>
          </p:cNvPr>
          <p:cNvGrpSpPr/>
          <p:nvPr/>
        </p:nvGrpSpPr>
        <p:grpSpPr>
          <a:xfrm>
            <a:off x="918756" y="992090"/>
            <a:ext cx="663302" cy="122470"/>
            <a:chOff x="881109" y="865483"/>
            <a:chExt cx="852780" cy="157455"/>
          </a:xfrm>
          <a:solidFill>
            <a:schemeClr val="accent4"/>
          </a:solidFill>
        </p:grpSpPr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A79EE26C-081F-404A-A3E7-3ECACC657B4F}"/>
                </a:ext>
              </a:extLst>
            </p:cNvPr>
            <p:cNvSpPr/>
            <p:nvPr/>
          </p:nvSpPr>
          <p:spPr>
            <a:xfrm>
              <a:off x="881109" y="865483"/>
              <a:ext cx="157455" cy="15745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82A269DE-4346-4EB3-B668-49AC1A653115}"/>
                </a:ext>
              </a:extLst>
            </p:cNvPr>
            <p:cNvSpPr/>
            <p:nvPr/>
          </p:nvSpPr>
          <p:spPr>
            <a:xfrm>
              <a:off x="1247822" y="865483"/>
              <a:ext cx="157455" cy="15745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2D5AFA70-0018-4A30-B801-DD1D142A4B89}"/>
                </a:ext>
              </a:extLst>
            </p:cNvPr>
            <p:cNvSpPr/>
            <p:nvPr/>
          </p:nvSpPr>
          <p:spPr>
            <a:xfrm>
              <a:off x="1576434" y="865483"/>
              <a:ext cx="157455" cy="15745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4" name="Rectangle 203">
            <a:extLst>
              <a:ext uri="{FF2B5EF4-FFF2-40B4-BE49-F238E27FC236}">
                <a16:creationId xmlns:a16="http://schemas.microsoft.com/office/drawing/2014/main" id="{36F37542-64B6-41B1-8A67-610952E568F7}"/>
              </a:ext>
            </a:extLst>
          </p:cNvPr>
          <p:cNvSpPr/>
          <p:nvPr/>
        </p:nvSpPr>
        <p:spPr>
          <a:xfrm>
            <a:off x="740120" y="2004314"/>
            <a:ext cx="6174268" cy="14314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Historic"/>
                <a:ea typeface="Segoe UI Historic"/>
                <a:cs typeface="Segoe UI"/>
              </a:rPr>
              <a:t>Relatively Low PPP</a:t>
            </a:r>
            <a:endParaRPr lang="en-US" b="1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Historic"/>
                <a:ea typeface="Segoe UI Historic"/>
                <a:cs typeface="Segoe UI"/>
              </a:rPr>
              <a:t>Lower crime rates than other countries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Historic"/>
                <a:ea typeface="Segoe UI Historic"/>
                <a:cs typeface="Segoe UI"/>
              </a:rPr>
              <a:t>Labor Management system led to more equal income distribution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Historic"/>
                <a:ea typeface="Segoe UI Historic"/>
                <a:cs typeface="Segoe UI"/>
              </a:rPr>
              <a:t>Highly congested cities --&gt; Long hours spent in commuting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/>
                <a:cs typeface="Segoe UI"/>
              </a:rPr>
              <a:t> </a:t>
            </a:r>
          </a:p>
        </p:txBody>
      </p:sp>
      <p:sp>
        <p:nvSpPr>
          <p:cNvPr id="466" name="Freeform: Shape 465">
            <a:extLst>
              <a:ext uri="{FF2B5EF4-FFF2-40B4-BE49-F238E27FC236}">
                <a16:creationId xmlns:a16="http://schemas.microsoft.com/office/drawing/2014/main" id="{7C29F08C-37B0-48A1-AFE1-798F0FAE94F8}"/>
              </a:ext>
            </a:extLst>
          </p:cNvPr>
          <p:cNvSpPr>
            <a:spLocks/>
          </p:cNvSpPr>
          <p:nvPr/>
        </p:nvSpPr>
        <p:spPr bwMode="auto">
          <a:xfrm flipH="1" flipV="1">
            <a:off x="6404993" y="0"/>
            <a:ext cx="5769036" cy="1625374"/>
          </a:xfrm>
          <a:custGeom>
            <a:avLst/>
            <a:gdLst>
              <a:gd name="connsiteX0" fmla="*/ 2089636 w 5769036"/>
              <a:gd name="connsiteY0" fmla="*/ 229427 h 1625374"/>
              <a:gd name="connsiteX1" fmla="*/ 2082649 w 5769036"/>
              <a:gd name="connsiteY1" fmla="*/ 229349 h 1625374"/>
              <a:gd name="connsiteX2" fmla="*/ 2214685 w 5769036"/>
              <a:gd name="connsiteY2" fmla="*/ 0 h 1625374"/>
              <a:gd name="connsiteX3" fmla="*/ 2217756 w 5769036"/>
              <a:gd name="connsiteY3" fmla="*/ 85624 h 1625374"/>
              <a:gd name="connsiteX4" fmla="*/ 2306803 w 5769036"/>
              <a:gd name="connsiteY4" fmla="*/ 76450 h 1625374"/>
              <a:gd name="connsiteX5" fmla="*/ 2089636 w 5769036"/>
              <a:gd name="connsiteY5" fmla="*/ 229427 h 1625374"/>
              <a:gd name="connsiteX6" fmla="*/ 2020929 w 5769036"/>
              <a:gd name="connsiteY6" fmla="*/ 425505 h 1625374"/>
              <a:gd name="connsiteX7" fmla="*/ 2052904 w 5769036"/>
              <a:gd name="connsiteY7" fmla="*/ 290803 h 1625374"/>
              <a:gd name="connsiteX8" fmla="*/ 2028061 w 5769036"/>
              <a:gd name="connsiteY8" fmla="*/ 400226 h 1625374"/>
              <a:gd name="connsiteX9" fmla="*/ 2004427 w 5769036"/>
              <a:gd name="connsiteY9" fmla="*/ 483994 h 1625374"/>
              <a:gd name="connsiteX10" fmla="*/ 2020929 w 5769036"/>
              <a:gd name="connsiteY10" fmla="*/ 425505 h 1625374"/>
              <a:gd name="connsiteX11" fmla="*/ 2009863 w 5769036"/>
              <a:gd name="connsiteY11" fmla="*/ 472121 h 1625374"/>
              <a:gd name="connsiteX12" fmla="*/ 3879197 w 5769036"/>
              <a:gd name="connsiteY12" fmla="*/ 540762 h 1625374"/>
              <a:gd name="connsiteX13" fmla="*/ 4008889 w 5769036"/>
              <a:gd name="connsiteY13" fmla="*/ 264272 h 1625374"/>
              <a:gd name="connsiteX14" fmla="*/ 4018153 w 5769036"/>
              <a:gd name="connsiteY14" fmla="*/ 359508 h 1625374"/>
              <a:gd name="connsiteX15" fmla="*/ 4116966 w 5769036"/>
              <a:gd name="connsiteY15" fmla="*/ 338003 h 1625374"/>
              <a:gd name="connsiteX16" fmla="*/ 3879197 w 5769036"/>
              <a:gd name="connsiteY16" fmla="*/ 540762 h 1625374"/>
              <a:gd name="connsiteX17" fmla="*/ 1717340 w 5769036"/>
              <a:gd name="connsiteY17" fmla="*/ 657841 h 1625374"/>
              <a:gd name="connsiteX18" fmla="*/ 1720933 w 5769036"/>
              <a:gd name="connsiteY18" fmla="*/ 655357 h 1625374"/>
              <a:gd name="connsiteX19" fmla="*/ 1752815 w 5769036"/>
              <a:gd name="connsiteY19" fmla="*/ 643027 h 1625374"/>
              <a:gd name="connsiteX20" fmla="*/ 1729470 w 5769036"/>
              <a:gd name="connsiteY20" fmla="*/ 636752 h 1625374"/>
              <a:gd name="connsiteX21" fmla="*/ 1727015 w 5769036"/>
              <a:gd name="connsiteY21" fmla="*/ 635474 h 1625374"/>
              <a:gd name="connsiteX22" fmla="*/ 1602687 w 5769036"/>
              <a:gd name="connsiteY22" fmla="*/ 772301 h 1625374"/>
              <a:gd name="connsiteX23" fmla="*/ 1636458 w 5769036"/>
              <a:gd name="connsiteY23" fmla="*/ 769150 h 1625374"/>
              <a:gd name="connsiteX24" fmla="*/ 1635343 w 5769036"/>
              <a:gd name="connsiteY24" fmla="*/ 767033 h 1625374"/>
              <a:gd name="connsiteX25" fmla="*/ 1643032 w 5769036"/>
              <a:gd name="connsiteY25" fmla="*/ 748534 h 1625374"/>
              <a:gd name="connsiteX26" fmla="*/ 1625988 w 5769036"/>
              <a:gd name="connsiteY26" fmla="*/ 761084 h 1625374"/>
              <a:gd name="connsiteX27" fmla="*/ 1725099 w 5769036"/>
              <a:gd name="connsiteY27" fmla="*/ 779203 h 1625374"/>
              <a:gd name="connsiteX28" fmla="*/ 1727098 w 5769036"/>
              <a:gd name="connsiteY28" fmla="*/ 767033 h 1625374"/>
              <a:gd name="connsiteX29" fmla="*/ 1707003 w 5769036"/>
              <a:gd name="connsiteY29" fmla="*/ 773370 h 1625374"/>
              <a:gd name="connsiteX30" fmla="*/ 1708153 w 5769036"/>
              <a:gd name="connsiteY30" fmla="*/ 773497 h 1625374"/>
              <a:gd name="connsiteX31" fmla="*/ 4340549 w 5769036"/>
              <a:gd name="connsiteY31" fmla="*/ 1083974 h 1625374"/>
              <a:gd name="connsiteX32" fmla="*/ 4346472 w 5769036"/>
              <a:gd name="connsiteY32" fmla="*/ 1083973 h 1625374"/>
              <a:gd name="connsiteX33" fmla="*/ 4342410 w 5769036"/>
              <a:gd name="connsiteY33" fmla="*/ 1081381 h 1625374"/>
              <a:gd name="connsiteX34" fmla="*/ 4066357 w 5769036"/>
              <a:gd name="connsiteY34" fmla="*/ 1115221 h 1625374"/>
              <a:gd name="connsiteX35" fmla="*/ 4079131 w 5769036"/>
              <a:gd name="connsiteY35" fmla="*/ 1088186 h 1625374"/>
              <a:gd name="connsiteX36" fmla="*/ 4106302 w 5769036"/>
              <a:gd name="connsiteY36" fmla="*/ 1055678 h 1625374"/>
              <a:gd name="connsiteX37" fmla="*/ 4090269 w 5769036"/>
              <a:gd name="connsiteY37" fmla="*/ 1060429 h 1625374"/>
              <a:gd name="connsiteX38" fmla="*/ 4068519 w 5769036"/>
              <a:gd name="connsiteY38" fmla="*/ 1061884 h 1625374"/>
              <a:gd name="connsiteX39" fmla="*/ 4070113 w 5769036"/>
              <a:gd name="connsiteY39" fmla="*/ 1084085 h 1625374"/>
              <a:gd name="connsiteX40" fmla="*/ 4664045 w 5769036"/>
              <a:gd name="connsiteY40" fmla="*/ 1142626 h 1625374"/>
              <a:gd name="connsiteX41" fmla="*/ 4658100 w 5769036"/>
              <a:gd name="connsiteY41" fmla="*/ 1135595 h 1625374"/>
              <a:gd name="connsiteX42" fmla="*/ 4655784 w 5769036"/>
              <a:gd name="connsiteY42" fmla="*/ 1136505 h 1625374"/>
              <a:gd name="connsiteX43" fmla="*/ 4657533 w 5769036"/>
              <a:gd name="connsiteY43" fmla="*/ 1276569 h 1625374"/>
              <a:gd name="connsiteX44" fmla="*/ 4658811 w 5769036"/>
              <a:gd name="connsiteY44" fmla="*/ 1273630 h 1625374"/>
              <a:gd name="connsiteX45" fmla="*/ 4672840 w 5769036"/>
              <a:gd name="connsiteY45" fmla="*/ 1253358 h 1625374"/>
              <a:gd name="connsiteX46" fmla="*/ 4654341 w 5769036"/>
              <a:gd name="connsiteY46" fmla="*/ 1269238 h 1625374"/>
              <a:gd name="connsiteX47" fmla="*/ 4645606 w 5769036"/>
              <a:gd name="connsiteY47" fmla="*/ 1273563 h 1625374"/>
              <a:gd name="connsiteX48" fmla="*/ 5667655 w 5769036"/>
              <a:gd name="connsiteY48" fmla="*/ 1445993 h 1625374"/>
              <a:gd name="connsiteX49" fmla="*/ 5363496 w 5769036"/>
              <a:gd name="connsiteY49" fmla="*/ 1338410 h 1625374"/>
              <a:gd name="connsiteX50" fmla="*/ 5764592 w 5769036"/>
              <a:gd name="connsiteY50" fmla="*/ 1280054 h 1625374"/>
              <a:gd name="connsiteX51" fmla="*/ 5663552 w 5769036"/>
              <a:gd name="connsiteY51" fmla="*/ 1350696 h 1625374"/>
              <a:gd name="connsiteX52" fmla="*/ 5758468 w 5769036"/>
              <a:gd name="connsiteY52" fmla="*/ 1430552 h 1625374"/>
              <a:gd name="connsiteX53" fmla="*/ 5667655 w 5769036"/>
              <a:gd name="connsiteY53" fmla="*/ 1445993 h 1625374"/>
              <a:gd name="connsiteX54" fmla="*/ 5759180 w 5769036"/>
              <a:gd name="connsiteY54" fmla="*/ 1625374 h 1625374"/>
              <a:gd name="connsiteX55" fmla="*/ 0 w 5769036"/>
              <a:gd name="connsiteY55" fmla="*/ 1625374 h 1625374"/>
              <a:gd name="connsiteX56" fmla="*/ 0 w 5769036"/>
              <a:gd name="connsiteY56" fmla="*/ 778075 h 1625374"/>
              <a:gd name="connsiteX57" fmla="*/ 28328 w 5769036"/>
              <a:gd name="connsiteY57" fmla="*/ 778075 h 1625374"/>
              <a:gd name="connsiteX58" fmla="*/ 831367 w 5769036"/>
              <a:gd name="connsiteY58" fmla="*/ 778075 h 1625374"/>
              <a:gd name="connsiteX59" fmla="*/ 1215783 w 5769036"/>
              <a:gd name="connsiteY59" fmla="*/ 789390 h 1625374"/>
              <a:gd name="connsiteX60" fmla="*/ 1213755 w 5769036"/>
              <a:gd name="connsiteY60" fmla="*/ 788340 h 1625374"/>
              <a:gd name="connsiteX61" fmla="*/ 1152451 w 5769036"/>
              <a:gd name="connsiteY61" fmla="*/ 733293 h 1625374"/>
              <a:gd name="connsiteX62" fmla="*/ 1269431 w 5769036"/>
              <a:gd name="connsiteY62" fmla="*/ 690204 h 1625374"/>
              <a:gd name="connsiteX63" fmla="*/ 1229411 w 5769036"/>
              <a:gd name="connsiteY63" fmla="*/ 570169 h 1625374"/>
              <a:gd name="connsiteX64" fmla="*/ 1460677 w 5769036"/>
              <a:gd name="connsiteY64" fmla="*/ 689050 h 1625374"/>
              <a:gd name="connsiteX65" fmla="*/ 1472409 w 5769036"/>
              <a:gd name="connsiteY65" fmla="*/ 708968 h 1625374"/>
              <a:gd name="connsiteX66" fmla="*/ 1466352 w 5769036"/>
              <a:gd name="connsiteY66" fmla="*/ 634199 h 1625374"/>
              <a:gd name="connsiteX67" fmla="*/ 1564900 w 5769036"/>
              <a:gd name="connsiteY67" fmla="*/ 466632 h 1625374"/>
              <a:gd name="connsiteX68" fmla="*/ 1617151 w 5769036"/>
              <a:gd name="connsiteY68" fmla="*/ 579971 h 1625374"/>
              <a:gd name="connsiteX69" fmla="*/ 1640926 w 5769036"/>
              <a:gd name="connsiteY69" fmla="*/ 563444 h 1625374"/>
              <a:gd name="connsiteX70" fmla="*/ 1622275 w 5769036"/>
              <a:gd name="connsiteY70" fmla="*/ 534387 h 1625374"/>
              <a:gd name="connsiteX71" fmla="*/ 1711322 w 5769036"/>
              <a:gd name="connsiteY71" fmla="*/ 525182 h 1625374"/>
              <a:gd name="connsiteX72" fmla="*/ 1708252 w 5769036"/>
              <a:gd name="connsiteY72" fmla="*/ 436204 h 1625374"/>
              <a:gd name="connsiteX73" fmla="*/ 1803009 w 5769036"/>
              <a:gd name="connsiteY73" fmla="*/ 489514 h 1625374"/>
              <a:gd name="connsiteX74" fmla="*/ 1840930 w 5769036"/>
              <a:gd name="connsiteY74" fmla="*/ 549610 h 1625374"/>
              <a:gd name="connsiteX75" fmla="*/ 1840943 w 5769036"/>
              <a:gd name="connsiteY75" fmla="*/ 549364 h 1625374"/>
              <a:gd name="connsiteX76" fmla="*/ 1951431 w 5769036"/>
              <a:gd name="connsiteY76" fmla="*/ 414965 h 1625374"/>
              <a:gd name="connsiteX77" fmla="*/ 1966723 w 5769036"/>
              <a:gd name="connsiteY77" fmla="*/ 500735 h 1625374"/>
              <a:gd name="connsiteX78" fmla="*/ 2001831 w 5769036"/>
              <a:gd name="connsiteY78" fmla="*/ 489664 h 1625374"/>
              <a:gd name="connsiteX79" fmla="*/ 2004427 w 5769036"/>
              <a:gd name="connsiteY79" fmla="*/ 483994 h 1625374"/>
              <a:gd name="connsiteX80" fmla="*/ 2002925 w 5769036"/>
              <a:gd name="connsiteY80" fmla="*/ 489319 h 1625374"/>
              <a:gd name="connsiteX81" fmla="*/ 2015898 w 5769036"/>
              <a:gd name="connsiteY81" fmla="*/ 485228 h 1625374"/>
              <a:gd name="connsiteX82" fmla="*/ 2058478 w 5769036"/>
              <a:gd name="connsiteY82" fmla="*/ 500735 h 1625374"/>
              <a:gd name="connsiteX83" fmla="*/ 2042664 w 5769036"/>
              <a:gd name="connsiteY83" fmla="*/ 540860 h 1625374"/>
              <a:gd name="connsiteX84" fmla="*/ 2032054 w 5769036"/>
              <a:gd name="connsiteY84" fmla="*/ 556989 h 1625374"/>
              <a:gd name="connsiteX85" fmla="*/ 2045892 w 5769036"/>
              <a:gd name="connsiteY85" fmla="*/ 566434 h 1625374"/>
              <a:gd name="connsiteX86" fmla="*/ 2072496 w 5769036"/>
              <a:gd name="connsiteY86" fmla="*/ 594751 h 1625374"/>
              <a:gd name="connsiteX87" fmla="*/ 2073108 w 5769036"/>
              <a:gd name="connsiteY87" fmla="*/ 595829 h 1625374"/>
              <a:gd name="connsiteX88" fmla="*/ 2075297 w 5769036"/>
              <a:gd name="connsiteY88" fmla="*/ 528586 h 1625374"/>
              <a:gd name="connsiteX89" fmla="*/ 2132375 w 5769036"/>
              <a:gd name="connsiteY89" fmla="*/ 445409 h 1625374"/>
              <a:gd name="connsiteX90" fmla="*/ 2175459 w 5769036"/>
              <a:gd name="connsiteY90" fmla="*/ 522114 h 1625374"/>
              <a:gd name="connsiteX91" fmla="*/ 2261629 w 5769036"/>
              <a:gd name="connsiteY91" fmla="*/ 497568 h 1625374"/>
              <a:gd name="connsiteX92" fmla="*/ 2216999 w 5769036"/>
              <a:gd name="connsiteY92" fmla="*/ 630568 h 1625374"/>
              <a:gd name="connsiteX93" fmla="*/ 2200356 w 5769036"/>
              <a:gd name="connsiteY93" fmla="*/ 644557 h 1625374"/>
              <a:gd name="connsiteX94" fmla="*/ 2234901 w 5769036"/>
              <a:gd name="connsiteY94" fmla="*/ 643560 h 1625374"/>
              <a:gd name="connsiteX95" fmla="*/ 2369627 w 5769036"/>
              <a:gd name="connsiteY95" fmla="*/ 709036 h 1625374"/>
              <a:gd name="connsiteX96" fmla="*/ 2289500 w 5769036"/>
              <a:gd name="connsiteY96" fmla="*/ 745795 h 1625374"/>
              <a:gd name="connsiteX97" fmla="*/ 2320318 w 5769036"/>
              <a:gd name="connsiteY97" fmla="*/ 828502 h 1625374"/>
              <a:gd name="connsiteX98" fmla="*/ 2149664 w 5769036"/>
              <a:gd name="connsiteY98" fmla="*/ 751538 h 1625374"/>
              <a:gd name="connsiteX99" fmla="*/ 2141141 w 5769036"/>
              <a:gd name="connsiteY99" fmla="*/ 736511 h 1625374"/>
              <a:gd name="connsiteX100" fmla="*/ 2145856 w 5769036"/>
              <a:gd name="connsiteY100" fmla="*/ 752831 h 1625374"/>
              <a:gd name="connsiteX101" fmla="*/ 2143322 w 5769036"/>
              <a:gd name="connsiteY101" fmla="*/ 832092 h 1625374"/>
              <a:gd name="connsiteX102" fmla="*/ 2139000 w 5769036"/>
              <a:gd name="connsiteY102" fmla="*/ 841472 h 1625374"/>
              <a:gd name="connsiteX103" fmla="*/ 2752494 w 5769036"/>
              <a:gd name="connsiteY103" fmla="*/ 908026 h 1625374"/>
              <a:gd name="connsiteX104" fmla="*/ 2745065 w 5769036"/>
              <a:gd name="connsiteY104" fmla="*/ 898317 h 1625374"/>
              <a:gd name="connsiteX105" fmla="*/ 2747367 w 5769036"/>
              <a:gd name="connsiteY105" fmla="*/ 871484 h 1625374"/>
              <a:gd name="connsiteX106" fmla="*/ 3002546 w 5769036"/>
              <a:gd name="connsiteY106" fmla="*/ 888733 h 1625374"/>
              <a:gd name="connsiteX107" fmla="*/ 3017972 w 5769036"/>
              <a:gd name="connsiteY107" fmla="*/ 901324 h 1625374"/>
              <a:gd name="connsiteX108" fmla="*/ 2980644 w 5769036"/>
              <a:gd name="connsiteY108" fmla="*/ 837277 h 1625374"/>
              <a:gd name="connsiteX109" fmla="*/ 2991788 w 5769036"/>
              <a:gd name="connsiteY109" fmla="*/ 641748 h 1625374"/>
              <a:gd name="connsiteX110" fmla="*/ 3090268 w 5769036"/>
              <a:gd name="connsiteY110" fmla="*/ 724736 h 1625374"/>
              <a:gd name="connsiteX111" fmla="*/ 3185670 w 5769036"/>
              <a:gd name="connsiteY111" fmla="*/ 647895 h 1625374"/>
              <a:gd name="connsiteX112" fmla="*/ 3178745 w 5769036"/>
              <a:gd name="connsiteY112" fmla="*/ 890326 h 1625374"/>
              <a:gd name="connsiteX113" fmla="*/ 3164801 w 5769036"/>
              <a:gd name="connsiteY113" fmla="*/ 907979 h 1625374"/>
              <a:gd name="connsiteX114" fmla="*/ 3234328 w 5769036"/>
              <a:gd name="connsiteY114" fmla="*/ 875013 h 1625374"/>
              <a:gd name="connsiteX115" fmla="*/ 3441324 w 5769036"/>
              <a:gd name="connsiteY115" fmla="*/ 896563 h 1625374"/>
              <a:gd name="connsiteX116" fmla="*/ 3358396 w 5769036"/>
              <a:gd name="connsiteY116" fmla="*/ 982381 h 1625374"/>
              <a:gd name="connsiteX117" fmla="*/ 3391776 w 5769036"/>
              <a:gd name="connsiteY117" fmla="*/ 1002271 h 1625374"/>
              <a:gd name="connsiteX118" fmla="*/ 3414074 w 5769036"/>
              <a:gd name="connsiteY118" fmla="*/ 1005626 h 1625374"/>
              <a:gd name="connsiteX119" fmla="*/ 3738087 w 5769036"/>
              <a:gd name="connsiteY119" fmla="*/ 1065573 h 1625374"/>
              <a:gd name="connsiteX120" fmla="*/ 3703702 w 5769036"/>
              <a:gd name="connsiteY120" fmla="*/ 1001258 h 1625374"/>
              <a:gd name="connsiteX121" fmla="*/ 3680763 w 5769036"/>
              <a:gd name="connsiteY121" fmla="*/ 896763 h 1625374"/>
              <a:gd name="connsiteX122" fmla="*/ 3852445 w 5769036"/>
              <a:gd name="connsiteY122" fmla="*/ 936603 h 1625374"/>
              <a:gd name="connsiteX123" fmla="*/ 3907629 w 5769036"/>
              <a:gd name="connsiteY123" fmla="*/ 783374 h 1625374"/>
              <a:gd name="connsiteX124" fmla="*/ 3956380 w 5769036"/>
              <a:gd name="connsiteY124" fmla="*/ 827603 h 1625374"/>
              <a:gd name="connsiteX125" fmla="*/ 3985964 w 5769036"/>
              <a:gd name="connsiteY125" fmla="*/ 823086 h 1625374"/>
              <a:gd name="connsiteX126" fmla="*/ 4161732 w 5769036"/>
              <a:gd name="connsiteY126" fmla="*/ 881896 h 1625374"/>
              <a:gd name="connsiteX127" fmla="*/ 4181260 w 5769036"/>
              <a:gd name="connsiteY127" fmla="*/ 899593 h 1625374"/>
              <a:gd name="connsiteX128" fmla="*/ 4181096 w 5769036"/>
              <a:gd name="connsiteY128" fmla="*/ 899371 h 1625374"/>
              <a:gd name="connsiteX129" fmla="*/ 4187140 w 5769036"/>
              <a:gd name="connsiteY129" fmla="*/ 632183 h 1625374"/>
              <a:gd name="connsiteX130" fmla="*/ 4276065 w 5769036"/>
              <a:gd name="connsiteY130" fmla="*/ 727613 h 1625374"/>
              <a:gd name="connsiteX131" fmla="*/ 4383388 w 5769036"/>
              <a:gd name="connsiteY131" fmla="*/ 659888 h 1625374"/>
              <a:gd name="connsiteX132" fmla="*/ 4343142 w 5769036"/>
              <a:gd name="connsiteY132" fmla="*/ 902698 h 1625374"/>
              <a:gd name="connsiteX133" fmla="*/ 4326206 w 5769036"/>
              <a:gd name="connsiteY133" fmla="*/ 919297 h 1625374"/>
              <a:gd name="connsiteX134" fmla="*/ 4346288 w 5769036"/>
              <a:gd name="connsiteY134" fmla="*/ 907543 h 1625374"/>
              <a:gd name="connsiteX135" fmla="*/ 4607363 w 5769036"/>
              <a:gd name="connsiteY135" fmla="*/ 935924 h 1625374"/>
              <a:gd name="connsiteX136" fmla="*/ 4512008 w 5769036"/>
              <a:gd name="connsiteY136" fmla="*/ 1015697 h 1625374"/>
              <a:gd name="connsiteX137" fmla="*/ 4593137 w 5769036"/>
              <a:gd name="connsiteY137" fmla="*/ 1093170 h 1625374"/>
              <a:gd name="connsiteX138" fmla="*/ 4592963 w 5769036"/>
              <a:gd name="connsiteY138" fmla="*/ 1107654 h 1625374"/>
              <a:gd name="connsiteX139" fmla="*/ 4600572 w 5769036"/>
              <a:gd name="connsiteY139" fmla="*/ 1109160 h 1625374"/>
              <a:gd name="connsiteX140" fmla="*/ 4644703 w 5769036"/>
              <a:gd name="connsiteY140" fmla="*/ 1128295 h 1625374"/>
              <a:gd name="connsiteX141" fmla="*/ 4652944 w 5769036"/>
              <a:gd name="connsiteY141" fmla="*/ 1134401 h 1625374"/>
              <a:gd name="connsiteX142" fmla="*/ 4656208 w 5769036"/>
              <a:gd name="connsiteY142" fmla="*/ 1133358 h 1625374"/>
              <a:gd name="connsiteX143" fmla="*/ 4648378 w 5769036"/>
              <a:gd name="connsiteY143" fmla="*/ 1124097 h 1625374"/>
              <a:gd name="connsiteX144" fmla="*/ 4625320 w 5769036"/>
              <a:gd name="connsiteY144" fmla="*/ 914595 h 1625374"/>
              <a:gd name="connsiteX145" fmla="*/ 4714477 w 5769036"/>
              <a:gd name="connsiteY145" fmla="*/ 982251 h 1625374"/>
              <a:gd name="connsiteX146" fmla="*/ 4791336 w 5769036"/>
              <a:gd name="connsiteY146" fmla="*/ 911520 h 1625374"/>
              <a:gd name="connsiteX147" fmla="*/ 4814142 w 5769036"/>
              <a:gd name="connsiteY147" fmla="*/ 1080394 h 1625374"/>
              <a:gd name="connsiteX148" fmla="*/ 4797337 w 5769036"/>
              <a:gd name="connsiteY148" fmla="*/ 1118274 h 1625374"/>
              <a:gd name="connsiteX149" fmla="*/ 4823528 w 5769036"/>
              <a:gd name="connsiteY149" fmla="*/ 1105364 h 1625374"/>
              <a:gd name="connsiteX150" fmla="*/ 5003170 w 5769036"/>
              <a:gd name="connsiteY150" fmla="*/ 1114245 h 1625374"/>
              <a:gd name="connsiteX151" fmla="*/ 4935612 w 5769036"/>
              <a:gd name="connsiteY151" fmla="*/ 1194344 h 1625374"/>
              <a:gd name="connsiteX152" fmla="*/ 5012382 w 5769036"/>
              <a:gd name="connsiteY152" fmla="*/ 1271363 h 1625374"/>
              <a:gd name="connsiteX153" fmla="*/ 4887151 w 5769036"/>
              <a:gd name="connsiteY153" fmla="*/ 1296201 h 1625374"/>
              <a:gd name="connsiteX154" fmla="*/ 4812215 w 5769036"/>
              <a:gd name="connsiteY154" fmla="*/ 1277112 h 1625374"/>
              <a:gd name="connsiteX155" fmla="*/ 4810118 w 5769036"/>
              <a:gd name="connsiteY155" fmla="*/ 1275861 h 1625374"/>
              <a:gd name="connsiteX156" fmla="*/ 4830827 w 5769036"/>
              <a:gd name="connsiteY156" fmla="*/ 1311188 h 1625374"/>
              <a:gd name="connsiteX157" fmla="*/ 4835490 w 5769036"/>
              <a:gd name="connsiteY157" fmla="*/ 1326362 h 1625374"/>
              <a:gd name="connsiteX158" fmla="*/ 5137509 w 5769036"/>
              <a:gd name="connsiteY158" fmla="*/ 1413656 h 1625374"/>
              <a:gd name="connsiteX159" fmla="*/ 5473903 w 5769036"/>
              <a:gd name="connsiteY159" fmla="*/ 1523093 h 1625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5769036" h="1625374">
                <a:moveTo>
                  <a:pt x="2089636" y="229427"/>
                </a:moveTo>
                <a:cubicBezTo>
                  <a:pt x="2085144" y="229492"/>
                  <a:pt x="2082649" y="229349"/>
                  <a:pt x="2082649" y="229349"/>
                </a:cubicBezTo>
                <a:cubicBezTo>
                  <a:pt x="2082649" y="229349"/>
                  <a:pt x="2051943" y="82566"/>
                  <a:pt x="2214685" y="0"/>
                </a:cubicBezTo>
                <a:cubicBezTo>
                  <a:pt x="2214685" y="0"/>
                  <a:pt x="2251532" y="0"/>
                  <a:pt x="2217756" y="85624"/>
                </a:cubicBezTo>
                <a:cubicBezTo>
                  <a:pt x="2303732" y="42812"/>
                  <a:pt x="2306803" y="76450"/>
                  <a:pt x="2306803" y="76450"/>
                </a:cubicBezTo>
                <a:cubicBezTo>
                  <a:pt x="2250380" y="218264"/>
                  <a:pt x="2121079" y="228967"/>
                  <a:pt x="2089636" y="229427"/>
                </a:cubicBezTo>
                <a:close/>
                <a:moveTo>
                  <a:pt x="2020929" y="425505"/>
                </a:moveTo>
                <a:lnTo>
                  <a:pt x="2052904" y="290803"/>
                </a:lnTo>
                <a:cubicBezTo>
                  <a:pt x="2045994" y="324599"/>
                  <a:pt x="2037837" y="361323"/>
                  <a:pt x="2028061" y="400226"/>
                </a:cubicBezTo>
                <a:close/>
                <a:moveTo>
                  <a:pt x="2004427" y="483994"/>
                </a:moveTo>
                <a:lnTo>
                  <a:pt x="2020929" y="425505"/>
                </a:lnTo>
                <a:lnTo>
                  <a:pt x="2009863" y="472121"/>
                </a:lnTo>
                <a:close/>
                <a:moveTo>
                  <a:pt x="3879197" y="540762"/>
                </a:moveTo>
                <a:cubicBezTo>
                  <a:pt x="3879197" y="540762"/>
                  <a:pt x="3835966" y="374868"/>
                  <a:pt x="4008889" y="264272"/>
                </a:cubicBezTo>
                <a:cubicBezTo>
                  <a:pt x="4008889" y="264272"/>
                  <a:pt x="4049032" y="258128"/>
                  <a:pt x="4018153" y="359508"/>
                </a:cubicBezTo>
                <a:cubicBezTo>
                  <a:pt x="4110790" y="298065"/>
                  <a:pt x="4116966" y="338003"/>
                  <a:pt x="4116966" y="338003"/>
                </a:cubicBezTo>
                <a:cubicBezTo>
                  <a:pt x="4055208" y="531546"/>
                  <a:pt x="3879197" y="540762"/>
                  <a:pt x="3879197" y="540762"/>
                </a:cubicBezTo>
                <a:close/>
                <a:moveTo>
                  <a:pt x="1717340" y="657841"/>
                </a:moveTo>
                <a:lnTo>
                  <a:pt x="1720933" y="655357"/>
                </a:lnTo>
                <a:lnTo>
                  <a:pt x="1752815" y="643027"/>
                </a:lnTo>
                <a:lnTo>
                  <a:pt x="1729470" y="636752"/>
                </a:lnTo>
                <a:lnTo>
                  <a:pt x="1727015" y="635474"/>
                </a:lnTo>
                <a:close/>
                <a:moveTo>
                  <a:pt x="1602687" y="772301"/>
                </a:moveTo>
                <a:lnTo>
                  <a:pt x="1636458" y="769150"/>
                </a:lnTo>
                <a:lnTo>
                  <a:pt x="1635343" y="767033"/>
                </a:lnTo>
                <a:lnTo>
                  <a:pt x="1643032" y="748534"/>
                </a:lnTo>
                <a:lnTo>
                  <a:pt x="1625988" y="761084"/>
                </a:lnTo>
                <a:close/>
                <a:moveTo>
                  <a:pt x="1725099" y="779203"/>
                </a:moveTo>
                <a:lnTo>
                  <a:pt x="1727098" y="767033"/>
                </a:lnTo>
                <a:lnTo>
                  <a:pt x="1707003" y="773370"/>
                </a:lnTo>
                <a:lnTo>
                  <a:pt x="1708153" y="773497"/>
                </a:lnTo>
                <a:close/>
                <a:moveTo>
                  <a:pt x="4340549" y="1083974"/>
                </a:moveTo>
                <a:lnTo>
                  <a:pt x="4346472" y="1083973"/>
                </a:lnTo>
                <a:lnTo>
                  <a:pt x="4342410" y="1081381"/>
                </a:lnTo>
                <a:close/>
                <a:moveTo>
                  <a:pt x="4066357" y="1115221"/>
                </a:moveTo>
                <a:lnTo>
                  <a:pt x="4079131" y="1088186"/>
                </a:lnTo>
                <a:lnTo>
                  <a:pt x="4106302" y="1055678"/>
                </a:lnTo>
                <a:lnTo>
                  <a:pt x="4090269" y="1060429"/>
                </a:lnTo>
                <a:lnTo>
                  <a:pt x="4068519" y="1061884"/>
                </a:lnTo>
                <a:lnTo>
                  <a:pt x="4070113" y="1084085"/>
                </a:lnTo>
                <a:close/>
                <a:moveTo>
                  <a:pt x="4664045" y="1142626"/>
                </a:moveTo>
                <a:lnTo>
                  <a:pt x="4658100" y="1135595"/>
                </a:lnTo>
                <a:lnTo>
                  <a:pt x="4655784" y="1136505"/>
                </a:lnTo>
                <a:close/>
                <a:moveTo>
                  <a:pt x="4657533" y="1276569"/>
                </a:moveTo>
                <a:lnTo>
                  <a:pt x="4658811" y="1273630"/>
                </a:lnTo>
                <a:lnTo>
                  <a:pt x="4672840" y="1253358"/>
                </a:lnTo>
                <a:lnTo>
                  <a:pt x="4654341" y="1269238"/>
                </a:lnTo>
                <a:lnTo>
                  <a:pt x="4645606" y="1273563"/>
                </a:lnTo>
                <a:close/>
                <a:moveTo>
                  <a:pt x="5667655" y="1445993"/>
                </a:moveTo>
                <a:cubicBezTo>
                  <a:pt x="5468985" y="1460690"/>
                  <a:pt x="5363496" y="1338410"/>
                  <a:pt x="5363496" y="1338410"/>
                </a:cubicBezTo>
                <a:cubicBezTo>
                  <a:pt x="5363496" y="1338410"/>
                  <a:pt x="5513524" y="1190983"/>
                  <a:pt x="5764592" y="1280054"/>
                </a:cubicBezTo>
                <a:cubicBezTo>
                  <a:pt x="5764592" y="1280054"/>
                  <a:pt x="5801333" y="1313839"/>
                  <a:pt x="5663552" y="1350696"/>
                </a:cubicBezTo>
                <a:cubicBezTo>
                  <a:pt x="5798271" y="1396767"/>
                  <a:pt x="5758468" y="1430552"/>
                  <a:pt x="5758468" y="1430552"/>
                </a:cubicBezTo>
                <a:cubicBezTo>
                  <a:pt x="5726319" y="1438999"/>
                  <a:pt x="5696036" y="1443894"/>
                  <a:pt x="5667655" y="1445993"/>
                </a:cubicBezTo>
                <a:close/>
                <a:moveTo>
                  <a:pt x="5759180" y="1625374"/>
                </a:moveTo>
                <a:lnTo>
                  <a:pt x="0" y="1625374"/>
                </a:lnTo>
                <a:lnTo>
                  <a:pt x="0" y="778075"/>
                </a:lnTo>
                <a:lnTo>
                  <a:pt x="28328" y="778075"/>
                </a:lnTo>
                <a:cubicBezTo>
                  <a:pt x="183956" y="778075"/>
                  <a:pt x="432960" y="778075"/>
                  <a:pt x="831367" y="778075"/>
                </a:cubicBezTo>
                <a:lnTo>
                  <a:pt x="1215783" y="789390"/>
                </a:lnTo>
                <a:lnTo>
                  <a:pt x="1213755" y="788340"/>
                </a:lnTo>
                <a:cubicBezTo>
                  <a:pt x="1193048" y="774075"/>
                  <a:pt x="1172461" y="755992"/>
                  <a:pt x="1152451" y="733293"/>
                </a:cubicBezTo>
                <a:cubicBezTo>
                  <a:pt x="1152451" y="733293"/>
                  <a:pt x="1137059" y="684048"/>
                  <a:pt x="1269431" y="690204"/>
                </a:cubicBezTo>
                <a:cubicBezTo>
                  <a:pt x="1183235" y="591714"/>
                  <a:pt x="1229411" y="570169"/>
                  <a:pt x="1229411" y="570169"/>
                </a:cubicBezTo>
                <a:cubicBezTo>
                  <a:pt x="1351009" y="574786"/>
                  <a:pt x="1421043" y="632495"/>
                  <a:pt x="1460677" y="689050"/>
                </a:cubicBezTo>
                <a:lnTo>
                  <a:pt x="1472409" y="708968"/>
                </a:lnTo>
                <a:lnTo>
                  <a:pt x="1466352" y="634199"/>
                </a:lnTo>
                <a:cubicBezTo>
                  <a:pt x="1470674" y="579636"/>
                  <a:pt x="1495744" y="519472"/>
                  <a:pt x="1564900" y="466632"/>
                </a:cubicBezTo>
                <a:cubicBezTo>
                  <a:pt x="1564900" y="466632"/>
                  <a:pt x="1617151" y="457442"/>
                  <a:pt x="1617151" y="579971"/>
                </a:cubicBezTo>
                <a:lnTo>
                  <a:pt x="1640926" y="563444"/>
                </a:lnTo>
                <a:lnTo>
                  <a:pt x="1622275" y="534387"/>
                </a:lnTo>
                <a:cubicBezTo>
                  <a:pt x="1622275" y="534387"/>
                  <a:pt x="1622275" y="497568"/>
                  <a:pt x="1711322" y="525182"/>
                </a:cubicBezTo>
                <a:cubicBezTo>
                  <a:pt x="1671405" y="442340"/>
                  <a:pt x="1708252" y="436204"/>
                  <a:pt x="1708252" y="436204"/>
                </a:cubicBezTo>
                <a:cubicBezTo>
                  <a:pt x="1750473" y="448477"/>
                  <a:pt x="1780987" y="467653"/>
                  <a:pt x="1803009" y="489514"/>
                </a:cubicBezTo>
                <a:lnTo>
                  <a:pt x="1840930" y="549610"/>
                </a:lnTo>
                <a:lnTo>
                  <a:pt x="1840943" y="549364"/>
                </a:lnTo>
                <a:cubicBezTo>
                  <a:pt x="1847442" y="502267"/>
                  <a:pt x="1873439" y="447129"/>
                  <a:pt x="1951431" y="414965"/>
                </a:cubicBezTo>
                <a:cubicBezTo>
                  <a:pt x="1951431" y="414965"/>
                  <a:pt x="1991191" y="418028"/>
                  <a:pt x="1966723" y="500735"/>
                </a:cubicBezTo>
                <a:lnTo>
                  <a:pt x="2001831" y="489664"/>
                </a:lnTo>
                <a:lnTo>
                  <a:pt x="2004427" y="483994"/>
                </a:lnTo>
                <a:lnTo>
                  <a:pt x="2002925" y="489319"/>
                </a:lnTo>
                <a:lnTo>
                  <a:pt x="2015898" y="485228"/>
                </a:lnTo>
                <a:cubicBezTo>
                  <a:pt x="2053317" y="480058"/>
                  <a:pt x="2058478" y="500735"/>
                  <a:pt x="2058478" y="500735"/>
                </a:cubicBezTo>
                <a:cubicBezTo>
                  <a:pt x="2054177" y="515668"/>
                  <a:pt x="2048828" y="528986"/>
                  <a:pt x="2042664" y="540860"/>
                </a:cubicBezTo>
                <a:lnTo>
                  <a:pt x="2032054" y="556989"/>
                </a:lnTo>
                <a:lnTo>
                  <a:pt x="2045892" y="566434"/>
                </a:lnTo>
                <a:cubicBezTo>
                  <a:pt x="2056235" y="575438"/>
                  <a:pt x="2065035" y="585083"/>
                  <a:pt x="2072496" y="594751"/>
                </a:cubicBezTo>
                <a:lnTo>
                  <a:pt x="2073108" y="595829"/>
                </a:lnTo>
                <a:lnTo>
                  <a:pt x="2075297" y="528586"/>
                </a:lnTo>
                <a:cubicBezTo>
                  <a:pt x="2083520" y="500828"/>
                  <a:pt x="2100831" y="472255"/>
                  <a:pt x="2132375" y="445409"/>
                </a:cubicBezTo>
                <a:cubicBezTo>
                  <a:pt x="2132375" y="445409"/>
                  <a:pt x="2169304" y="436204"/>
                  <a:pt x="2175459" y="522114"/>
                </a:cubicBezTo>
                <a:cubicBezTo>
                  <a:pt x="2243164" y="463818"/>
                  <a:pt x="2261629" y="497568"/>
                  <a:pt x="2261629" y="497568"/>
                </a:cubicBezTo>
                <a:cubicBezTo>
                  <a:pt x="2265091" y="559699"/>
                  <a:pt x="2244318" y="601983"/>
                  <a:pt x="2216999" y="630568"/>
                </a:cubicBezTo>
                <a:lnTo>
                  <a:pt x="2200356" y="644557"/>
                </a:lnTo>
                <a:lnTo>
                  <a:pt x="2234901" y="643560"/>
                </a:lnTo>
                <a:cubicBezTo>
                  <a:pt x="2276884" y="646431"/>
                  <a:pt x="2324556" y="663088"/>
                  <a:pt x="2369627" y="709036"/>
                </a:cubicBezTo>
                <a:cubicBezTo>
                  <a:pt x="2369627" y="709036"/>
                  <a:pt x="2381954" y="745795"/>
                  <a:pt x="2289500" y="745795"/>
                </a:cubicBezTo>
                <a:cubicBezTo>
                  <a:pt x="2354218" y="810122"/>
                  <a:pt x="2320318" y="828502"/>
                  <a:pt x="2320318" y="828502"/>
                </a:cubicBezTo>
                <a:cubicBezTo>
                  <a:pt x="2232487" y="830033"/>
                  <a:pt x="2180096" y="790977"/>
                  <a:pt x="2149664" y="751538"/>
                </a:cubicBezTo>
                <a:lnTo>
                  <a:pt x="2141141" y="736511"/>
                </a:lnTo>
                <a:lnTo>
                  <a:pt x="2145856" y="752831"/>
                </a:lnTo>
                <a:cubicBezTo>
                  <a:pt x="2150639" y="776628"/>
                  <a:pt x="2151500" y="803880"/>
                  <a:pt x="2143322" y="832092"/>
                </a:cubicBezTo>
                <a:lnTo>
                  <a:pt x="2139000" y="841472"/>
                </a:lnTo>
                <a:lnTo>
                  <a:pt x="2752494" y="908026"/>
                </a:lnTo>
                <a:lnTo>
                  <a:pt x="2745065" y="898317"/>
                </a:lnTo>
                <a:cubicBezTo>
                  <a:pt x="2738925" y="881450"/>
                  <a:pt x="2747367" y="871484"/>
                  <a:pt x="2747367" y="871484"/>
                </a:cubicBezTo>
                <a:cubicBezTo>
                  <a:pt x="2856345" y="827018"/>
                  <a:pt x="2943068" y="852318"/>
                  <a:pt x="3002546" y="888733"/>
                </a:cubicBezTo>
                <a:lnTo>
                  <a:pt x="3017972" y="901324"/>
                </a:lnTo>
                <a:lnTo>
                  <a:pt x="2980644" y="837277"/>
                </a:lnTo>
                <a:cubicBezTo>
                  <a:pt x="2959907" y="784959"/>
                  <a:pt x="2954858" y="718973"/>
                  <a:pt x="2991788" y="641748"/>
                </a:cubicBezTo>
                <a:cubicBezTo>
                  <a:pt x="2991788" y="641748"/>
                  <a:pt x="3034873" y="611012"/>
                  <a:pt x="3090268" y="724736"/>
                </a:cubicBezTo>
                <a:cubicBezTo>
                  <a:pt x="3142585" y="614086"/>
                  <a:pt x="3185670" y="647895"/>
                  <a:pt x="3185670" y="647895"/>
                </a:cubicBezTo>
                <a:cubicBezTo>
                  <a:pt x="3237987" y="753935"/>
                  <a:pt x="3214906" y="835386"/>
                  <a:pt x="3178745" y="890326"/>
                </a:cubicBezTo>
                <a:lnTo>
                  <a:pt x="3164801" y="907979"/>
                </a:lnTo>
                <a:lnTo>
                  <a:pt x="3234328" y="875013"/>
                </a:lnTo>
                <a:cubicBezTo>
                  <a:pt x="3288857" y="858491"/>
                  <a:pt x="3358396" y="857485"/>
                  <a:pt x="3441324" y="896563"/>
                </a:cubicBezTo>
                <a:cubicBezTo>
                  <a:pt x="3441324" y="896563"/>
                  <a:pt x="3475110" y="936407"/>
                  <a:pt x="3358396" y="982381"/>
                </a:cubicBezTo>
                <a:lnTo>
                  <a:pt x="3391776" y="1002271"/>
                </a:lnTo>
                <a:lnTo>
                  <a:pt x="3414074" y="1005626"/>
                </a:lnTo>
                <a:lnTo>
                  <a:pt x="3738087" y="1065573"/>
                </a:lnTo>
                <a:lnTo>
                  <a:pt x="3703702" y="1001258"/>
                </a:lnTo>
                <a:cubicBezTo>
                  <a:pt x="3692260" y="970505"/>
                  <a:pt x="3684212" y="935837"/>
                  <a:pt x="3680763" y="896763"/>
                </a:cubicBezTo>
                <a:cubicBezTo>
                  <a:pt x="3680763" y="896763"/>
                  <a:pt x="3708355" y="832407"/>
                  <a:pt x="3852445" y="936603"/>
                </a:cubicBezTo>
                <a:cubicBezTo>
                  <a:pt x="3834051" y="771116"/>
                  <a:pt x="3907629" y="783374"/>
                  <a:pt x="3907629" y="783374"/>
                </a:cubicBezTo>
                <a:lnTo>
                  <a:pt x="3956380" y="827603"/>
                </a:lnTo>
                <a:lnTo>
                  <a:pt x="3985964" y="823086"/>
                </a:lnTo>
                <a:cubicBezTo>
                  <a:pt x="4061560" y="821451"/>
                  <a:pt x="4119826" y="849410"/>
                  <a:pt x="4161732" y="881896"/>
                </a:cubicBezTo>
                <a:lnTo>
                  <a:pt x="4181260" y="899593"/>
                </a:lnTo>
                <a:lnTo>
                  <a:pt x="4181096" y="899371"/>
                </a:lnTo>
                <a:cubicBezTo>
                  <a:pt x="4143696" y="836729"/>
                  <a:pt x="4116422" y="741274"/>
                  <a:pt x="4187140" y="632183"/>
                </a:cubicBezTo>
                <a:cubicBezTo>
                  <a:pt x="4187140" y="632183"/>
                  <a:pt x="4233136" y="604477"/>
                  <a:pt x="4276065" y="727613"/>
                </a:cubicBezTo>
                <a:cubicBezTo>
                  <a:pt x="4343525" y="619869"/>
                  <a:pt x="4383388" y="659888"/>
                  <a:pt x="4383388" y="659888"/>
                </a:cubicBezTo>
                <a:cubicBezTo>
                  <a:pt x="4421718" y="772251"/>
                  <a:pt x="4387221" y="851520"/>
                  <a:pt x="4343142" y="902698"/>
                </a:cubicBezTo>
                <a:lnTo>
                  <a:pt x="4326206" y="919297"/>
                </a:lnTo>
                <a:lnTo>
                  <a:pt x="4346288" y="907543"/>
                </a:lnTo>
                <a:cubicBezTo>
                  <a:pt x="4410500" y="881463"/>
                  <a:pt x="4501241" y="871491"/>
                  <a:pt x="4607363" y="935924"/>
                </a:cubicBezTo>
                <a:cubicBezTo>
                  <a:pt x="4607363" y="935924"/>
                  <a:pt x="4638123" y="981947"/>
                  <a:pt x="4512008" y="1015697"/>
                </a:cubicBezTo>
                <a:cubicBezTo>
                  <a:pt x="4568913" y="1049448"/>
                  <a:pt x="4588138" y="1075528"/>
                  <a:pt x="4593137" y="1093170"/>
                </a:cubicBezTo>
                <a:lnTo>
                  <a:pt x="4592963" y="1107654"/>
                </a:lnTo>
                <a:lnTo>
                  <a:pt x="4600572" y="1109160"/>
                </a:lnTo>
                <a:cubicBezTo>
                  <a:pt x="4616656" y="1114335"/>
                  <a:pt x="4631402" y="1120978"/>
                  <a:pt x="4644703" y="1128295"/>
                </a:cubicBezTo>
                <a:lnTo>
                  <a:pt x="4652944" y="1134401"/>
                </a:lnTo>
                <a:lnTo>
                  <a:pt x="4656208" y="1133358"/>
                </a:lnTo>
                <a:lnTo>
                  <a:pt x="4648378" y="1124097"/>
                </a:lnTo>
                <a:cubicBezTo>
                  <a:pt x="4613791" y="1076046"/>
                  <a:pt x="4588428" y="1005315"/>
                  <a:pt x="4625320" y="914595"/>
                </a:cubicBezTo>
                <a:cubicBezTo>
                  <a:pt x="4625320" y="914595"/>
                  <a:pt x="4662213" y="886918"/>
                  <a:pt x="4714477" y="982251"/>
                </a:cubicBezTo>
                <a:cubicBezTo>
                  <a:pt x="4751369" y="883843"/>
                  <a:pt x="4791336" y="911520"/>
                  <a:pt x="4791336" y="911520"/>
                </a:cubicBezTo>
                <a:cubicBezTo>
                  <a:pt x="4828229" y="978407"/>
                  <a:pt x="4828373" y="1035347"/>
                  <a:pt x="4814142" y="1080394"/>
                </a:cubicBezTo>
                <a:lnTo>
                  <a:pt x="4797337" y="1118274"/>
                </a:lnTo>
                <a:lnTo>
                  <a:pt x="4823528" y="1105364"/>
                </a:lnTo>
                <a:cubicBezTo>
                  <a:pt x="4869590" y="1088396"/>
                  <a:pt x="4929471" y="1084208"/>
                  <a:pt x="5003170" y="1114245"/>
                </a:cubicBezTo>
                <a:cubicBezTo>
                  <a:pt x="5003170" y="1114245"/>
                  <a:pt x="5033878" y="1148133"/>
                  <a:pt x="4935612" y="1194344"/>
                </a:cubicBezTo>
                <a:cubicBezTo>
                  <a:pt x="5040019" y="1234394"/>
                  <a:pt x="5012382" y="1271363"/>
                  <a:pt x="5012382" y="1271363"/>
                </a:cubicBezTo>
                <a:cubicBezTo>
                  <a:pt x="4966320" y="1292928"/>
                  <a:pt x="4924289" y="1299089"/>
                  <a:pt x="4887151" y="1296201"/>
                </a:cubicBezTo>
                <a:cubicBezTo>
                  <a:pt x="4859298" y="1294035"/>
                  <a:pt x="4834198" y="1286778"/>
                  <a:pt x="4812215" y="1277112"/>
                </a:cubicBezTo>
                <a:lnTo>
                  <a:pt x="4810118" y="1275861"/>
                </a:lnTo>
                <a:lnTo>
                  <a:pt x="4830827" y="1311188"/>
                </a:lnTo>
                <a:lnTo>
                  <a:pt x="4835490" y="1326362"/>
                </a:lnTo>
                <a:lnTo>
                  <a:pt x="5137509" y="1413656"/>
                </a:lnTo>
                <a:cubicBezTo>
                  <a:pt x="5256646" y="1450454"/>
                  <a:pt x="5368817" y="1487113"/>
                  <a:pt x="5473903" y="1523093"/>
                </a:cubicBezTo>
                <a:close/>
              </a:path>
            </a:pathLst>
          </a:custGeom>
          <a:solidFill>
            <a:srgbClr val="7A82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106" name="Oval 20">
            <a:extLst>
              <a:ext uri="{FF2B5EF4-FFF2-40B4-BE49-F238E27FC236}">
                <a16:creationId xmlns:a16="http://schemas.microsoft.com/office/drawing/2014/main" id="{385850F0-5CB0-4BD7-BD09-C478172B2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5689" y="3353177"/>
            <a:ext cx="549766" cy="54825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7" name="Oval 21">
            <a:extLst>
              <a:ext uri="{FF2B5EF4-FFF2-40B4-BE49-F238E27FC236}">
                <a16:creationId xmlns:a16="http://schemas.microsoft.com/office/drawing/2014/main" id="{04179FAB-F4D0-4241-8BC4-02AA80E90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9862" y="3353177"/>
            <a:ext cx="548259" cy="54825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8" name="Freeform 22">
            <a:extLst>
              <a:ext uri="{FF2B5EF4-FFF2-40B4-BE49-F238E27FC236}">
                <a16:creationId xmlns:a16="http://schemas.microsoft.com/office/drawing/2014/main" id="{FC7D9530-9D7B-4DC9-967E-4C569C090EFF}"/>
              </a:ext>
            </a:extLst>
          </p:cNvPr>
          <p:cNvSpPr>
            <a:spLocks/>
          </p:cNvSpPr>
          <p:nvPr/>
        </p:nvSpPr>
        <p:spPr bwMode="auto">
          <a:xfrm>
            <a:off x="8333156" y="3220631"/>
            <a:ext cx="753103" cy="335884"/>
          </a:xfrm>
          <a:custGeom>
            <a:avLst/>
            <a:gdLst>
              <a:gd name="T0" fmla="*/ 182 w 188"/>
              <a:gd name="T1" fmla="*/ 29 h 84"/>
              <a:gd name="T2" fmla="*/ 176 w 188"/>
              <a:gd name="T3" fmla="*/ 34 h 84"/>
              <a:gd name="T4" fmla="*/ 132 w 188"/>
              <a:gd name="T5" fmla="*/ 73 h 84"/>
              <a:gd name="T6" fmla="*/ 100 w 188"/>
              <a:gd name="T7" fmla="*/ 33 h 84"/>
              <a:gd name="T8" fmla="*/ 101 w 188"/>
              <a:gd name="T9" fmla="*/ 32 h 84"/>
              <a:gd name="T10" fmla="*/ 114 w 188"/>
              <a:gd name="T11" fmla="*/ 12 h 84"/>
              <a:gd name="T12" fmla="*/ 109 w 188"/>
              <a:gd name="T13" fmla="*/ 1 h 84"/>
              <a:gd name="T14" fmla="*/ 80 w 188"/>
              <a:gd name="T15" fmla="*/ 0 h 84"/>
              <a:gd name="T16" fmla="*/ 74 w 188"/>
              <a:gd name="T17" fmla="*/ 11 h 84"/>
              <a:gd name="T18" fmla="*/ 88 w 188"/>
              <a:gd name="T19" fmla="*/ 31 h 84"/>
              <a:gd name="T20" fmla="*/ 88 w 188"/>
              <a:gd name="T21" fmla="*/ 31 h 84"/>
              <a:gd name="T22" fmla="*/ 88 w 188"/>
              <a:gd name="T23" fmla="*/ 32 h 84"/>
              <a:gd name="T24" fmla="*/ 88 w 188"/>
              <a:gd name="T25" fmla="*/ 32 h 84"/>
              <a:gd name="T26" fmla="*/ 44 w 188"/>
              <a:gd name="T27" fmla="*/ 71 h 84"/>
              <a:gd name="T28" fmla="*/ 12 w 188"/>
              <a:gd name="T29" fmla="*/ 31 h 84"/>
              <a:gd name="T30" fmla="*/ 6 w 188"/>
              <a:gd name="T31" fmla="*/ 26 h 84"/>
              <a:gd name="T32" fmla="*/ 0 w 188"/>
              <a:gd name="T33" fmla="*/ 32 h 84"/>
              <a:gd name="T34" fmla="*/ 44 w 188"/>
              <a:gd name="T35" fmla="*/ 83 h 84"/>
              <a:gd name="T36" fmla="*/ 46 w 188"/>
              <a:gd name="T37" fmla="*/ 83 h 84"/>
              <a:gd name="T38" fmla="*/ 93 w 188"/>
              <a:gd name="T39" fmla="*/ 55 h 84"/>
              <a:gd name="T40" fmla="*/ 132 w 188"/>
              <a:gd name="T41" fmla="*/ 84 h 84"/>
              <a:gd name="T42" fmla="*/ 133 w 188"/>
              <a:gd name="T43" fmla="*/ 84 h 84"/>
              <a:gd name="T44" fmla="*/ 187 w 188"/>
              <a:gd name="T45" fmla="*/ 36 h 84"/>
              <a:gd name="T46" fmla="*/ 182 w 188"/>
              <a:gd name="T47" fmla="*/ 29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8" h="84">
                <a:moveTo>
                  <a:pt x="182" y="29"/>
                </a:moveTo>
                <a:cubicBezTo>
                  <a:pt x="179" y="28"/>
                  <a:pt x="176" y="31"/>
                  <a:pt x="176" y="34"/>
                </a:cubicBezTo>
                <a:cubicBezTo>
                  <a:pt x="170" y="60"/>
                  <a:pt x="162" y="73"/>
                  <a:pt x="132" y="73"/>
                </a:cubicBezTo>
                <a:cubicBezTo>
                  <a:pt x="104" y="72"/>
                  <a:pt x="100" y="36"/>
                  <a:pt x="100" y="33"/>
                </a:cubicBezTo>
                <a:cubicBezTo>
                  <a:pt x="100" y="33"/>
                  <a:pt x="100" y="32"/>
                  <a:pt x="101" y="32"/>
                </a:cubicBezTo>
                <a:cubicBezTo>
                  <a:pt x="114" y="12"/>
                  <a:pt x="114" y="12"/>
                  <a:pt x="114" y="12"/>
                </a:cubicBezTo>
                <a:cubicBezTo>
                  <a:pt x="118" y="7"/>
                  <a:pt x="114" y="1"/>
                  <a:pt x="109" y="1"/>
                </a:cubicBezTo>
                <a:cubicBezTo>
                  <a:pt x="80" y="0"/>
                  <a:pt x="80" y="0"/>
                  <a:pt x="80" y="0"/>
                </a:cubicBezTo>
                <a:cubicBezTo>
                  <a:pt x="74" y="0"/>
                  <a:pt x="71" y="7"/>
                  <a:pt x="74" y="11"/>
                </a:cubicBezTo>
                <a:cubicBezTo>
                  <a:pt x="88" y="31"/>
                  <a:pt x="88" y="31"/>
                  <a:pt x="88" y="31"/>
                </a:cubicBezTo>
                <a:cubicBezTo>
                  <a:pt x="88" y="31"/>
                  <a:pt x="88" y="31"/>
                  <a:pt x="88" y="31"/>
                </a:cubicBezTo>
                <a:cubicBezTo>
                  <a:pt x="88" y="32"/>
                  <a:pt x="88" y="32"/>
                  <a:pt x="88" y="32"/>
                </a:cubicBezTo>
                <a:cubicBezTo>
                  <a:pt x="88" y="32"/>
                  <a:pt x="88" y="32"/>
                  <a:pt x="88" y="32"/>
                </a:cubicBezTo>
                <a:cubicBezTo>
                  <a:pt x="83" y="58"/>
                  <a:pt x="75" y="72"/>
                  <a:pt x="44" y="71"/>
                </a:cubicBezTo>
                <a:cubicBezTo>
                  <a:pt x="16" y="71"/>
                  <a:pt x="12" y="33"/>
                  <a:pt x="12" y="31"/>
                </a:cubicBezTo>
                <a:cubicBezTo>
                  <a:pt x="12" y="28"/>
                  <a:pt x="9" y="26"/>
                  <a:pt x="6" y="26"/>
                </a:cubicBezTo>
                <a:cubicBezTo>
                  <a:pt x="2" y="26"/>
                  <a:pt x="0" y="29"/>
                  <a:pt x="0" y="32"/>
                </a:cubicBezTo>
                <a:cubicBezTo>
                  <a:pt x="2" y="50"/>
                  <a:pt x="13" y="82"/>
                  <a:pt x="44" y="83"/>
                </a:cubicBezTo>
                <a:cubicBezTo>
                  <a:pt x="45" y="83"/>
                  <a:pt x="45" y="83"/>
                  <a:pt x="46" y="83"/>
                </a:cubicBezTo>
                <a:cubicBezTo>
                  <a:pt x="73" y="83"/>
                  <a:pt x="86" y="72"/>
                  <a:pt x="93" y="55"/>
                </a:cubicBezTo>
                <a:cubicBezTo>
                  <a:pt x="99" y="70"/>
                  <a:pt x="111" y="84"/>
                  <a:pt x="132" y="84"/>
                </a:cubicBezTo>
                <a:cubicBezTo>
                  <a:pt x="132" y="84"/>
                  <a:pt x="133" y="84"/>
                  <a:pt x="133" y="84"/>
                </a:cubicBezTo>
                <a:cubicBezTo>
                  <a:pt x="170" y="84"/>
                  <a:pt x="181" y="65"/>
                  <a:pt x="187" y="36"/>
                </a:cubicBezTo>
                <a:cubicBezTo>
                  <a:pt x="188" y="33"/>
                  <a:pt x="186" y="30"/>
                  <a:pt x="182" y="29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9" name="Freeform 23">
            <a:extLst>
              <a:ext uri="{FF2B5EF4-FFF2-40B4-BE49-F238E27FC236}">
                <a16:creationId xmlns:a16="http://schemas.microsoft.com/office/drawing/2014/main" id="{98866E05-0562-4650-85ED-8DD41D27E496}"/>
              </a:ext>
            </a:extLst>
          </p:cNvPr>
          <p:cNvSpPr>
            <a:spLocks/>
          </p:cNvSpPr>
          <p:nvPr/>
        </p:nvSpPr>
        <p:spPr bwMode="auto">
          <a:xfrm>
            <a:off x="9242904" y="3223643"/>
            <a:ext cx="251537" cy="125016"/>
          </a:xfrm>
          <a:custGeom>
            <a:avLst/>
            <a:gdLst>
              <a:gd name="T0" fmla="*/ 6 w 63"/>
              <a:gd name="T1" fmla="*/ 31 h 31"/>
              <a:gd name="T2" fmla="*/ 1 w 63"/>
              <a:gd name="T3" fmla="*/ 27 h 31"/>
              <a:gd name="T4" fmla="*/ 4 w 63"/>
              <a:gd name="T5" fmla="*/ 20 h 31"/>
              <a:gd name="T6" fmla="*/ 55 w 63"/>
              <a:gd name="T7" fmla="*/ 1 h 31"/>
              <a:gd name="T8" fmla="*/ 62 w 63"/>
              <a:gd name="T9" fmla="*/ 5 h 31"/>
              <a:gd name="T10" fmla="*/ 59 w 63"/>
              <a:gd name="T11" fmla="*/ 12 h 31"/>
              <a:gd name="T12" fmla="*/ 8 w 63"/>
              <a:gd name="T13" fmla="*/ 31 h 31"/>
              <a:gd name="T14" fmla="*/ 6 w 63"/>
              <a:gd name="T15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3" h="31">
                <a:moveTo>
                  <a:pt x="6" y="31"/>
                </a:moveTo>
                <a:cubicBezTo>
                  <a:pt x="4" y="31"/>
                  <a:pt x="2" y="30"/>
                  <a:pt x="1" y="27"/>
                </a:cubicBezTo>
                <a:cubicBezTo>
                  <a:pt x="0" y="24"/>
                  <a:pt x="1" y="21"/>
                  <a:pt x="4" y="20"/>
                </a:cubicBezTo>
                <a:cubicBezTo>
                  <a:pt x="55" y="1"/>
                  <a:pt x="55" y="1"/>
                  <a:pt x="55" y="1"/>
                </a:cubicBezTo>
                <a:cubicBezTo>
                  <a:pt x="58" y="0"/>
                  <a:pt x="61" y="2"/>
                  <a:pt x="62" y="5"/>
                </a:cubicBezTo>
                <a:cubicBezTo>
                  <a:pt x="63" y="8"/>
                  <a:pt x="62" y="11"/>
                  <a:pt x="59" y="12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31"/>
                  <a:pt x="7" y="31"/>
                  <a:pt x="6" y="3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0" name="Freeform 24">
            <a:extLst>
              <a:ext uri="{FF2B5EF4-FFF2-40B4-BE49-F238E27FC236}">
                <a16:creationId xmlns:a16="http://schemas.microsoft.com/office/drawing/2014/main" id="{9D91E2EB-C168-4A42-9954-D39485A70137}"/>
              </a:ext>
            </a:extLst>
          </p:cNvPr>
          <p:cNvSpPr>
            <a:spLocks/>
          </p:cNvSpPr>
          <p:nvPr/>
        </p:nvSpPr>
        <p:spPr bwMode="auto">
          <a:xfrm>
            <a:off x="9242904" y="3440537"/>
            <a:ext cx="247018" cy="48199"/>
          </a:xfrm>
          <a:custGeom>
            <a:avLst/>
            <a:gdLst>
              <a:gd name="T0" fmla="*/ 56 w 62"/>
              <a:gd name="T1" fmla="*/ 12 h 12"/>
              <a:gd name="T2" fmla="*/ 56 w 62"/>
              <a:gd name="T3" fmla="*/ 12 h 12"/>
              <a:gd name="T4" fmla="*/ 6 w 62"/>
              <a:gd name="T5" fmla="*/ 11 h 12"/>
              <a:gd name="T6" fmla="*/ 0 w 62"/>
              <a:gd name="T7" fmla="*/ 6 h 12"/>
              <a:gd name="T8" fmla="*/ 6 w 62"/>
              <a:gd name="T9" fmla="*/ 0 h 12"/>
              <a:gd name="T10" fmla="*/ 6 w 62"/>
              <a:gd name="T11" fmla="*/ 0 h 12"/>
              <a:gd name="T12" fmla="*/ 56 w 62"/>
              <a:gd name="T13" fmla="*/ 0 h 12"/>
              <a:gd name="T14" fmla="*/ 62 w 62"/>
              <a:gd name="T15" fmla="*/ 6 h 12"/>
              <a:gd name="T16" fmla="*/ 56 w 62"/>
              <a:gd name="T17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" h="12">
                <a:moveTo>
                  <a:pt x="56" y="12"/>
                </a:moveTo>
                <a:cubicBezTo>
                  <a:pt x="56" y="12"/>
                  <a:pt x="56" y="12"/>
                  <a:pt x="56" y="12"/>
                </a:cubicBezTo>
                <a:cubicBezTo>
                  <a:pt x="6" y="11"/>
                  <a:pt x="6" y="11"/>
                  <a:pt x="6" y="11"/>
                </a:cubicBezTo>
                <a:cubicBezTo>
                  <a:pt x="2" y="11"/>
                  <a:pt x="0" y="9"/>
                  <a:pt x="0" y="6"/>
                </a:cubicBezTo>
                <a:cubicBezTo>
                  <a:pt x="0" y="2"/>
                  <a:pt x="3" y="0"/>
                  <a:pt x="6" y="0"/>
                </a:cubicBezTo>
                <a:cubicBezTo>
                  <a:pt x="6" y="0"/>
                  <a:pt x="6" y="0"/>
                  <a:pt x="6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59" y="0"/>
                  <a:pt x="62" y="3"/>
                  <a:pt x="62" y="6"/>
                </a:cubicBezTo>
                <a:cubicBezTo>
                  <a:pt x="62" y="9"/>
                  <a:pt x="59" y="12"/>
                  <a:pt x="56" y="12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1" name="Freeform 25">
            <a:extLst>
              <a:ext uri="{FF2B5EF4-FFF2-40B4-BE49-F238E27FC236}">
                <a16:creationId xmlns:a16="http://schemas.microsoft.com/office/drawing/2014/main" id="{D0B68156-0692-461A-8C82-3A82A58DD450}"/>
              </a:ext>
            </a:extLst>
          </p:cNvPr>
          <p:cNvSpPr>
            <a:spLocks/>
          </p:cNvSpPr>
          <p:nvPr/>
        </p:nvSpPr>
        <p:spPr bwMode="auto">
          <a:xfrm>
            <a:off x="9250436" y="3576095"/>
            <a:ext cx="231956" cy="96397"/>
          </a:xfrm>
          <a:custGeom>
            <a:avLst/>
            <a:gdLst>
              <a:gd name="T0" fmla="*/ 51 w 58"/>
              <a:gd name="T1" fmla="*/ 24 h 24"/>
              <a:gd name="T2" fmla="*/ 50 w 58"/>
              <a:gd name="T3" fmla="*/ 24 h 24"/>
              <a:gd name="T4" fmla="*/ 5 w 58"/>
              <a:gd name="T5" fmla="*/ 12 h 24"/>
              <a:gd name="T6" fmla="*/ 1 w 58"/>
              <a:gd name="T7" fmla="*/ 5 h 24"/>
              <a:gd name="T8" fmla="*/ 8 w 58"/>
              <a:gd name="T9" fmla="*/ 1 h 24"/>
              <a:gd name="T10" fmla="*/ 53 w 58"/>
              <a:gd name="T11" fmla="*/ 13 h 24"/>
              <a:gd name="T12" fmla="*/ 57 w 58"/>
              <a:gd name="T13" fmla="*/ 20 h 24"/>
              <a:gd name="T14" fmla="*/ 51 w 58"/>
              <a:gd name="T15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8" h="24">
                <a:moveTo>
                  <a:pt x="51" y="24"/>
                </a:moveTo>
                <a:cubicBezTo>
                  <a:pt x="51" y="24"/>
                  <a:pt x="50" y="24"/>
                  <a:pt x="50" y="24"/>
                </a:cubicBezTo>
                <a:cubicBezTo>
                  <a:pt x="5" y="12"/>
                  <a:pt x="5" y="12"/>
                  <a:pt x="5" y="12"/>
                </a:cubicBezTo>
                <a:cubicBezTo>
                  <a:pt x="2" y="11"/>
                  <a:pt x="0" y="8"/>
                  <a:pt x="1" y="5"/>
                </a:cubicBezTo>
                <a:cubicBezTo>
                  <a:pt x="2" y="2"/>
                  <a:pt x="5" y="0"/>
                  <a:pt x="8" y="1"/>
                </a:cubicBezTo>
                <a:cubicBezTo>
                  <a:pt x="53" y="13"/>
                  <a:pt x="53" y="13"/>
                  <a:pt x="53" y="13"/>
                </a:cubicBezTo>
                <a:cubicBezTo>
                  <a:pt x="56" y="14"/>
                  <a:pt x="58" y="17"/>
                  <a:pt x="57" y="20"/>
                </a:cubicBezTo>
                <a:cubicBezTo>
                  <a:pt x="56" y="23"/>
                  <a:pt x="54" y="24"/>
                  <a:pt x="51" y="24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2" name="Freeform 26">
            <a:extLst>
              <a:ext uri="{FF2B5EF4-FFF2-40B4-BE49-F238E27FC236}">
                <a16:creationId xmlns:a16="http://schemas.microsoft.com/office/drawing/2014/main" id="{590437AE-3C3D-4770-9E45-81E16385BC5C}"/>
              </a:ext>
            </a:extLst>
          </p:cNvPr>
          <p:cNvSpPr>
            <a:spLocks/>
          </p:cNvSpPr>
          <p:nvPr/>
        </p:nvSpPr>
        <p:spPr bwMode="auto">
          <a:xfrm>
            <a:off x="7900875" y="3235693"/>
            <a:ext cx="260574" cy="108447"/>
          </a:xfrm>
          <a:custGeom>
            <a:avLst/>
            <a:gdLst>
              <a:gd name="T0" fmla="*/ 58 w 65"/>
              <a:gd name="T1" fmla="*/ 27 h 27"/>
              <a:gd name="T2" fmla="*/ 57 w 65"/>
              <a:gd name="T3" fmla="*/ 27 h 27"/>
              <a:gd name="T4" fmla="*/ 5 w 65"/>
              <a:gd name="T5" fmla="*/ 12 h 27"/>
              <a:gd name="T6" fmla="*/ 1 w 65"/>
              <a:gd name="T7" fmla="*/ 5 h 27"/>
              <a:gd name="T8" fmla="*/ 8 w 65"/>
              <a:gd name="T9" fmla="*/ 1 h 27"/>
              <a:gd name="T10" fmla="*/ 60 w 65"/>
              <a:gd name="T11" fmla="*/ 15 h 27"/>
              <a:gd name="T12" fmla="*/ 64 w 65"/>
              <a:gd name="T13" fmla="*/ 22 h 27"/>
              <a:gd name="T14" fmla="*/ 58 w 65"/>
              <a:gd name="T15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" h="27">
                <a:moveTo>
                  <a:pt x="58" y="27"/>
                </a:moveTo>
                <a:cubicBezTo>
                  <a:pt x="58" y="27"/>
                  <a:pt x="57" y="27"/>
                  <a:pt x="57" y="27"/>
                </a:cubicBezTo>
                <a:cubicBezTo>
                  <a:pt x="5" y="12"/>
                  <a:pt x="5" y="12"/>
                  <a:pt x="5" y="12"/>
                </a:cubicBezTo>
                <a:cubicBezTo>
                  <a:pt x="2" y="11"/>
                  <a:pt x="0" y="8"/>
                  <a:pt x="1" y="5"/>
                </a:cubicBezTo>
                <a:cubicBezTo>
                  <a:pt x="2" y="2"/>
                  <a:pt x="5" y="0"/>
                  <a:pt x="8" y="1"/>
                </a:cubicBezTo>
                <a:cubicBezTo>
                  <a:pt x="60" y="15"/>
                  <a:pt x="60" y="15"/>
                  <a:pt x="60" y="15"/>
                </a:cubicBezTo>
                <a:cubicBezTo>
                  <a:pt x="63" y="16"/>
                  <a:pt x="65" y="19"/>
                  <a:pt x="64" y="22"/>
                </a:cubicBezTo>
                <a:cubicBezTo>
                  <a:pt x="63" y="25"/>
                  <a:pt x="61" y="27"/>
                  <a:pt x="58" y="27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3" name="Freeform 27">
            <a:extLst>
              <a:ext uri="{FF2B5EF4-FFF2-40B4-BE49-F238E27FC236}">
                <a16:creationId xmlns:a16="http://schemas.microsoft.com/office/drawing/2014/main" id="{3E72AFDD-5DFB-4111-9C41-83947142B4F7}"/>
              </a:ext>
            </a:extLst>
          </p:cNvPr>
          <p:cNvSpPr>
            <a:spLocks/>
          </p:cNvSpPr>
          <p:nvPr/>
        </p:nvSpPr>
        <p:spPr bwMode="auto">
          <a:xfrm>
            <a:off x="7920455" y="3433006"/>
            <a:ext cx="253043" cy="63261"/>
          </a:xfrm>
          <a:custGeom>
            <a:avLst/>
            <a:gdLst>
              <a:gd name="T0" fmla="*/ 7 w 63"/>
              <a:gd name="T1" fmla="*/ 16 h 16"/>
              <a:gd name="T2" fmla="*/ 1 w 63"/>
              <a:gd name="T3" fmla="*/ 11 h 16"/>
              <a:gd name="T4" fmla="*/ 6 w 63"/>
              <a:gd name="T5" fmla="*/ 5 h 16"/>
              <a:gd name="T6" fmla="*/ 56 w 63"/>
              <a:gd name="T7" fmla="*/ 0 h 16"/>
              <a:gd name="T8" fmla="*/ 62 w 63"/>
              <a:gd name="T9" fmla="*/ 6 h 16"/>
              <a:gd name="T10" fmla="*/ 57 w 63"/>
              <a:gd name="T11" fmla="*/ 12 h 16"/>
              <a:gd name="T12" fmla="*/ 7 w 63"/>
              <a:gd name="T13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16">
                <a:moveTo>
                  <a:pt x="7" y="16"/>
                </a:moveTo>
                <a:cubicBezTo>
                  <a:pt x="4" y="16"/>
                  <a:pt x="1" y="14"/>
                  <a:pt x="1" y="11"/>
                </a:cubicBezTo>
                <a:cubicBezTo>
                  <a:pt x="0" y="8"/>
                  <a:pt x="3" y="5"/>
                  <a:pt x="6" y="5"/>
                </a:cubicBezTo>
                <a:cubicBezTo>
                  <a:pt x="56" y="0"/>
                  <a:pt x="56" y="0"/>
                  <a:pt x="56" y="0"/>
                </a:cubicBezTo>
                <a:cubicBezTo>
                  <a:pt x="59" y="0"/>
                  <a:pt x="62" y="2"/>
                  <a:pt x="62" y="6"/>
                </a:cubicBezTo>
                <a:cubicBezTo>
                  <a:pt x="63" y="9"/>
                  <a:pt x="60" y="12"/>
                  <a:pt x="57" y="12"/>
                </a:cubicBezTo>
                <a:cubicBezTo>
                  <a:pt x="7" y="16"/>
                  <a:pt x="7" y="16"/>
                  <a:pt x="7" y="16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4" name="Freeform 28">
            <a:extLst>
              <a:ext uri="{FF2B5EF4-FFF2-40B4-BE49-F238E27FC236}">
                <a16:creationId xmlns:a16="http://schemas.microsoft.com/office/drawing/2014/main" id="{5F27E728-A5C7-4920-847A-72E8EEA9BAF0}"/>
              </a:ext>
            </a:extLst>
          </p:cNvPr>
          <p:cNvSpPr>
            <a:spLocks/>
          </p:cNvSpPr>
          <p:nvPr/>
        </p:nvSpPr>
        <p:spPr bwMode="auto">
          <a:xfrm>
            <a:off x="7944555" y="3573083"/>
            <a:ext cx="228943" cy="111459"/>
          </a:xfrm>
          <a:custGeom>
            <a:avLst/>
            <a:gdLst>
              <a:gd name="T0" fmla="*/ 7 w 57"/>
              <a:gd name="T1" fmla="*/ 28 h 28"/>
              <a:gd name="T2" fmla="*/ 2 w 57"/>
              <a:gd name="T3" fmla="*/ 24 h 28"/>
              <a:gd name="T4" fmla="*/ 5 w 57"/>
              <a:gd name="T5" fmla="*/ 16 h 28"/>
              <a:gd name="T6" fmla="*/ 49 w 57"/>
              <a:gd name="T7" fmla="*/ 1 h 28"/>
              <a:gd name="T8" fmla="*/ 56 w 57"/>
              <a:gd name="T9" fmla="*/ 4 h 28"/>
              <a:gd name="T10" fmla="*/ 53 w 57"/>
              <a:gd name="T11" fmla="*/ 12 h 28"/>
              <a:gd name="T12" fmla="*/ 9 w 57"/>
              <a:gd name="T13" fmla="*/ 27 h 28"/>
              <a:gd name="T14" fmla="*/ 7 w 57"/>
              <a:gd name="T15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" h="28">
                <a:moveTo>
                  <a:pt x="7" y="28"/>
                </a:moveTo>
                <a:cubicBezTo>
                  <a:pt x="5" y="28"/>
                  <a:pt x="2" y="26"/>
                  <a:pt x="2" y="24"/>
                </a:cubicBezTo>
                <a:cubicBezTo>
                  <a:pt x="0" y="21"/>
                  <a:pt x="2" y="17"/>
                  <a:pt x="5" y="16"/>
                </a:cubicBezTo>
                <a:cubicBezTo>
                  <a:pt x="49" y="1"/>
                  <a:pt x="49" y="1"/>
                  <a:pt x="49" y="1"/>
                </a:cubicBezTo>
                <a:cubicBezTo>
                  <a:pt x="52" y="0"/>
                  <a:pt x="55" y="1"/>
                  <a:pt x="56" y="4"/>
                </a:cubicBezTo>
                <a:cubicBezTo>
                  <a:pt x="57" y="7"/>
                  <a:pt x="56" y="11"/>
                  <a:pt x="53" y="12"/>
                </a:cubicBezTo>
                <a:cubicBezTo>
                  <a:pt x="9" y="27"/>
                  <a:pt x="9" y="27"/>
                  <a:pt x="9" y="27"/>
                </a:cubicBezTo>
                <a:cubicBezTo>
                  <a:pt x="8" y="27"/>
                  <a:pt x="8" y="28"/>
                  <a:pt x="7" y="28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5" name="Freeform 29">
            <a:extLst>
              <a:ext uri="{FF2B5EF4-FFF2-40B4-BE49-F238E27FC236}">
                <a16:creationId xmlns:a16="http://schemas.microsoft.com/office/drawing/2014/main" id="{CC10A796-7EFB-42B5-9B7C-E1C937055E81}"/>
              </a:ext>
            </a:extLst>
          </p:cNvPr>
          <p:cNvSpPr>
            <a:spLocks/>
          </p:cNvSpPr>
          <p:nvPr/>
        </p:nvSpPr>
        <p:spPr bwMode="auto">
          <a:xfrm>
            <a:off x="8092163" y="3003737"/>
            <a:ext cx="388601" cy="209363"/>
          </a:xfrm>
          <a:custGeom>
            <a:avLst/>
            <a:gdLst>
              <a:gd name="T0" fmla="*/ 87 w 97"/>
              <a:gd name="T1" fmla="*/ 52 h 52"/>
              <a:gd name="T2" fmla="*/ 84 w 97"/>
              <a:gd name="T3" fmla="*/ 50 h 52"/>
              <a:gd name="T4" fmla="*/ 13 w 97"/>
              <a:gd name="T5" fmla="*/ 35 h 52"/>
              <a:gd name="T6" fmla="*/ 2 w 97"/>
              <a:gd name="T7" fmla="*/ 32 h 52"/>
              <a:gd name="T8" fmla="*/ 6 w 97"/>
              <a:gd name="T9" fmla="*/ 22 h 52"/>
              <a:gd name="T10" fmla="*/ 94 w 97"/>
              <a:gd name="T11" fmla="*/ 38 h 52"/>
              <a:gd name="T12" fmla="*/ 94 w 97"/>
              <a:gd name="T13" fmla="*/ 49 h 52"/>
              <a:gd name="T14" fmla="*/ 87 w 97"/>
              <a:gd name="T15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7" h="52">
                <a:moveTo>
                  <a:pt x="87" y="52"/>
                </a:moveTo>
                <a:cubicBezTo>
                  <a:pt x="86" y="51"/>
                  <a:pt x="85" y="51"/>
                  <a:pt x="84" y="50"/>
                </a:cubicBezTo>
                <a:cubicBezTo>
                  <a:pt x="47" y="18"/>
                  <a:pt x="13" y="35"/>
                  <a:pt x="13" y="35"/>
                </a:cubicBezTo>
                <a:cubicBezTo>
                  <a:pt x="9" y="37"/>
                  <a:pt x="4" y="36"/>
                  <a:pt x="2" y="32"/>
                </a:cubicBezTo>
                <a:cubicBezTo>
                  <a:pt x="0" y="28"/>
                  <a:pt x="2" y="24"/>
                  <a:pt x="6" y="22"/>
                </a:cubicBezTo>
                <a:cubicBezTo>
                  <a:pt x="7" y="21"/>
                  <a:pt x="49" y="0"/>
                  <a:pt x="94" y="38"/>
                </a:cubicBezTo>
                <a:cubicBezTo>
                  <a:pt x="97" y="41"/>
                  <a:pt x="97" y="46"/>
                  <a:pt x="94" y="49"/>
                </a:cubicBezTo>
                <a:cubicBezTo>
                  <a:pt x="93" y="51"/>
                  <a:pt x="90" y="52"/>
                  <a:pt x="87" y="52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6" name="Freeform 30">
            <a:extLst>
              <a:ext uri="{FF2B5EF4-FFF2-40B4-BE49-F238E27FC236}">
                <a16:creationId xmlns:a16="http://schemas.microsoft.com/office/drawing/2014/main" id="{4129922B-4759-46F1-B1FF-0BF4C58393DF}"/>
              </a:ext>
            </a:extLst>
          </p:cNvPr>
          <p:cNvSpPr>
            <a:spLocks/>
          </p:cNvSpPr>
          <p:nvPr/>
        </p:nvSpPr>
        <p:spPr bwMode="auto">
          <a:xfrm>
            <a:off x="8958232" y="3027836"/>
            <a:ext cx="388601" cy="195807"/>
          </a:xfrm>
          <a:custGeom>
            <a:avLst/>
            <a:gdLst>
              <a:gd name="T0" fmla="*/ 89 w 97"/>
              <a:gd name="T1" fmla="*/ 36 h 49"/>
              <a:gd name="T2" fmla="*/ 85 w 97"/>
              <a:gd name="T3" fmla="*/ 36 h 49"/>
              <a:gd name="T4" fmla="*/ 13 w 97"/>
              <a:gd name="T5" fmla="*/ 45 h 49"/>
              <a:gd name="T6" fmla="*/ 3 w 97"/>
              <a:gd name="T7" fmla="*/ 46 h 49"/>
              <a:gd name="T8" fmla="*/ 2 w 97"/>
              <a:gd name="T9" fmla="*/ 35 h 49"/>
              <a:gd name="T10" fmla="*/ 91 w 97"/>
              <a:gd name="T11" fmla="*/ 22 h 49"/>
              <a:gd name="T12" fmla="*/ 95 w 97"/>
              <a:gd name="T13" fmla="*/ 32 h 49"/>
              <a:gd name="T14" fmla="*/ 89 w 97"/>
              <a:gd name="T15" fmla="*/ 36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7" h="49">
                <a:moveTo>
                  <a:pt x="89" y="36"/>
                </a:moveTo>
                <a:cubicBezTo>
                  <a:pt x="88" y="36"/>
                  <a:pt x="87" y="36"/>
                  <a:pt x="85" y="36"/>
                </a:cubicBezTo>
                <a:cubicBezTo>
                  <a:pt x="40" y="18"/>
                  <a:pt x="14" y="45"/>
                  <a:pt x="13" y="45"/>
                </a:cubicBezTo>
                <a:cubicBezTo>
                  <a:pt x="11" y="48"/>
                  <a:pt x="6" y="49"/>
                  <a:pt x="3" y="46"/>
                </a:cubicBezTo>
                <a:cubicBezTo>
                  <a:pt x="0" y="43"/>
                  <a:pt x="0" y="38"/>
                  <a:pt x="2" y="35"/>
                </a:cubicBezTo>
                <a:cubicBezTo>
                  <a:pt x="4" y="34"/>
                  <a:pt x="36" y="0"/>
                  <a:pt x="91" y="22"/>
                </a:cubicBezTo>
                <a:cubicBezTo>
                  <a:pt x="95" y="23"/>
                  <a:pt x="97" y="28"/>
                  <a:pt x="95" y="32"/>
                </a:cubicBezTo>
                <a:cubicBezTo>
                  <a:pt x="94" y="34"/>
                  <a:pt x="92" y="36"/>
                  <a:pt x="89" y="36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25" name="Freeform 39">
            <a:extLst>
              <a:ext uri="{FF2B5EF4-FFF2-40B4-BE49-F238E27FC236}">
                <a16:creationId xmlns:a16="http://schemas.microsoft.com/office/drawing/2014/main" id="{F9FC6BC9-BEB0-423B-8F60-9BE98B8D6D04}"/>
              </a:ext>
            </a:extLst>
          </p:cNvPr>
          <p:cNvSpPr>
            <a:spLocks/>
          </p:cNvSpPr>
          <p:nvPr/>
        </p:nvSpPr>
        <p:spPr bwMode="auto">
          <a:xfrm>
            <a:off x="9702298" y="3636344"/>
            <a:ext cx="521147" cy="813351"/>
          </a:xfrm>
          <a:custGeom>
            <a:avLst/>
            <a:gdLst>
              <a:gd name="T0" fmla="*/ 0 w 130"/>
              <a:gd name="T1" fmla="*/ 203 h 203"/>
              <a:gd name="T2" fmla="*/ 15 w 130"/>
              <a:gd name="T3" fmla="*/ 203 h 203"/>
              <a:gd name="T4" fmla="*/ 130 w 130"/>
              <a:gd name="T5" fmla="*/ 89 h 203"/>
              <a:gd name="T6" fmla="*/ 130 w 130"/>
              <a:gd name="T7" fmla="*/ 0 h 203"/>
              <a:gd name="T8" fmla="*/ 0 w 130"/>
              <a:gd name="T9" fmla="*/ 0 h 203"/>
              <a:gd name="T10" fmla="*/ 0 w 130"/>
              <a:gd name="T11" fmla="*/ 203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203">
                <a:moveTo>
                  <a:pt x="0" y="203"/>
                </a:moveTo>
                <a:cubicBezTo>
                  <a:pt x="15" y="203"/>
                  <a:pt x="15" y="203"/>
                  <a:pt x="15" y="203"/>
                </a:cubicBezTo>
                <a:cubicBezTo>
                  <a:pt x="78" y="203"/>
                  <a:pt x="130" y="152"/>
                  <a:pt x="130" y="89"/>
                </a:cubicBezTo>
                <a:cubicBezTo>
                  <a:pt x="130" y="0"/>
                  <a:pt x="130" y="0"/>
                  <a:pt x="130" y="0"/>
                </a:cubicBezTo>
                <a:cubicBezTo>
                  <a:pt x="0" y="0"/>
                  <a:pt x="0" y="0"/>
                  <a:pt x="0" y="0"/>
                </a:cubicBezTo>
                <a:lnTo>
                  <a:pt x="0" y="2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26" name="Oval 40">
            <a:extLst>
              <a:ext uri="{FF2B5EF4-FFF2-40B4-BE49-F238E27FC236}">
                <a16:creationId xmlns:a16="http://schemas.microsoft.com/office/drawing/2014/main" id="{B68D0DFF-5EA9-475F-BE94-C43E74BAC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375" y="3512835"/>
            <a:ext cx="296723" cy="295216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27" name="Freeform 41">
            <a:extLst>
              <a:ext uri="{FF2B5EF4-FFF2-40B4-BE49-F238E27FC236}">
                <a16:creationId xmlns:a16="http://schemas.microsoft.com/office/drawing/2014/main" id="{210C9DEF-C97D-4F8D-B071-C287C018A081}"/>
              </a:ext>
            </a:extLst>
          </p:cNvPr>
          <p:cNvSpPr>
            <a:spLocks/>
          </p:cNvSpPr>
          <p:nvPr/>
        </p:nvSpPr>
        <p:spPr bwMode="auto">
          <a:xfrm>
            <a:off x="9699285" y="3344140"/>
            <a:ext cx="596458" cy="299735"/>
          </a:xfrm>
          <a:custGeom>
            <a:avLst/>
            <a:gdLst>
              <a:gd name="T0" fmla="*/ 89 w 149"/>
              <a:gd name="T1" fmla="*/ 0 h 75"/>
              <a:gd name="T2" fmla="*/ 59 w 149"/>
              <a:gd name="T3" fmla="*/ 0 h 75"/>
              <a:gd name="T4" fmla="*/ 0 w 149"/>
              <a:gd name="T5" fmla="*/ 60 h 75"/>
              <a:gd name="T6" fmla="*/ 15 w 149"/>
              <a:gd name="T7" fmla="*/ 75 h 75"/>
              <a:gd name="T8" fmla="*/ 134 w 149"/>
              <a:gd name="T9" fmla="*/ 75 h 75"/>
              <a:gd name="T10" fmla="*/ 149 w 149"/>
              <a:gd name="T11" fmla="*/ 60 h 75"/>
              <a:gd name="T12" fmla="*/ 89 w 149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9" h="75">
                <a:moveTo>
                  <a:pt x="89" y="0"/>
                </a:moveTo>
                <a:cubicBezTo>
                  <a:pt x="59" y="0"/>
                  <a:pt x="59" y="0"/>
                  <a:pt x="59" y="0"/>
                </a:cubicBezTo>
                <a:cubicBezTo>
                  <a:pt x="26" y="0"/>
                  <a:pt x="0" y="27"/>
                  <a:pt x="0" y="60"/>
                </a:cubicBezTo>
                <a:cubicBezTo>
                  <a:pt x="0" y="68"/>
                  <a:pt x="6" y="75"/>
                  <a:pt x="15" y="75"/>
                </a:cubicBezTo>
                <a:cubicBezTo>
                  <a:pt x="134" y="75"/>
                  <a:pt x="134" y="75"/>
                  <a:pt x="134" y="75"/>
                </a:cubicBezTo>
                <a:cubicBezTo>
                  <a:pt x="142" y="75"/>
                  <a:pt x="149" y="68"/>
                  <a:pt x="149" y="60"/>
                </a:cubicBezTo>
                <a:cubicBezTo>
                  <a:pt x="149" y="27"/>
                  <a:pt x="122" y="0"/>
                  <a:pt x="89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28" name="Freeform 42">
            <a:extLst>
              <a:ext uri="{FF2B5EF4-FFF2-40B4-BE49-F238E27FC236}">
                <a16:creationId xmlns:a16="http://schemas.microsoft.com/office/drawing/2014/main" id="{746F7D9B-167A-4F33-B9C8-7EC9E80A6E18}"/>
              </a:ext>
            </a:extLst>
          </p:cNvPr>
          <p:cNvSpPr>
            <a:spLocks/>
          </p:cNvSpPr>
          <p:nvPr/>
        </p:nvSpPr>
        <p:spPr bwMode="auto">
          <a:xfrm>
            <a:off x="9870993" y="3493255"/>
            <a:ext cx="31631" cy="167189"/>
          </a:xfrm>
          <a:custGeom>
            <a:avLst/>
            <a:gdLst>
              <a:gd name="T0" fmla="*/ 4 w 8"/>
              <a:gd name="T1" fmla="*/ 42 h 42"/>
              <a:gd name="T2" fmla="*/ 0 w 8"/>
              <a:gd name="T3" fmla="*/ 38 h 42"/>
              <a:gd name="T4" fmla="*/ 0 w 8"/>
              <a:gd name="T5" fmla="*/ 4 h 42"/>
              <a:gd name="T6" fmla="*/ 4 w 8"/>
              <a:gd name="T7" fmla="*/ 0 h 42"/>
              <a:gd name="T8" fmla="*/ 8 w 8"/>
              <a:gd name="T9" fmla="*/ 4 h 42"/>
              <a:gd name="T10" fmla="*/ 8 w 8"/>
              <a:gd name="T11" fmla="*/ 38 h 42"/>
              <a:gd name="T12" fmla="*/ 4 w 8"/>
              <a:gd name="T13" fmla="*/ 4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42">
                <a:moveTo>
                  <a:pt x="4" y="42"/>
                </a:moveTo>
                <a:cubicBezTo>
                  <a:pt x="2" y="42"/>
                  <a:pt x="0" y="40"/>
                  <a:pt x="0" y="3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38"/>
                  <a:pt x="8" y="38"/>
                  <a:pt x="8" y="38"/>
                </a:cubicBezTo>
                <a:cubicBezTo>
                  <a:pt x="8" y="40"/>
                  <a:pt x="6" y="42"/>
                  <a:pt x="4" y="42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29" name="Freeform 43">
            <a:extLst>
              <a:ext uri="{FF2B5EF4-FFF2-40B4-BE49-F238E27FC236}">
                <a16:creationId xmlns:a16="http://schemas.microsoft.com/office/drawing/2014/main" id="{E4E14AE1-44F1-46DE-90A6-6B060586F918}"/>
              </a:ext>
            </a:extLst>
          </p:cNvPr>
          <p:cNvSpPr>
            <a:spLocks/>
          </p:cNvSpPr>
          <p:nvPr/>
        </p:nvSpPr>
        <p:spPr bwMode="auto">
          <a:xfrm>
            <a:off x="9999020" y="3493255"/>
            <a:ext cx="31631" cy="167189"/>
          </a:xfrm>
          <a:custGeom>
            <a:avLst/>
            <a:gdLst>
              <a:gd name="T0" fmla="*/ 4 w 8"/>
              <a:gd name="T1" fmla="*/ 42 h 42"/>
              <a:gd name="T2" fmla="*/ 0 w 8"/>
              <a:gd name="T3" fmla="*/ 38 h 42"/>
              <a:gd name="T4" fmla="*/ 0 w 8"/>
              <a:gd name="T5" fmla="*/ 4 h 42"/>
              <a:gd name="T6" fmla="*/ 4 w 8"/>
              <a:gd name="T7" fmla="*/ 0 h 42"/>
              <a:gd name="T8" fmla="*/ 8 w 8"/>
              <a:gd name="T9" fmla="*/ 4 h 42"/>
              <a:gd name="T10" fmla="*/ 8 w 8"/>
              <a:gd name="T11" fmla="*/ 38 h 42"/>
              <a:gd name="T12" fmla="*/ 4 w 8"/>
              <a:gd name="T13" fmla="*/ 4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42">
                <a:moveTo>
                  <a:pt x="4" y="42"/>
                </a:moveTo>
                <a:cubicBezTo>
                  <a:pt x="2" y="42"/>
                  <a:pt x="0" y="40"/>
                  <a:pt x="0" y="3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38"/>
                  <a:pt x="8" y="38"/>
                  <a:pt x="8" y="38"/>
                </a:cubicBezTo>
                <a:cubicBezTo>
                  <a:pt x="8" y="40"/>
                  <a:pt x="6" y="42"/>
                  <a:pt x="4" y="42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30" name="Freeform 44">
            <a:extLst>
              <a:ext uri="{FF2B5EF4-FFF2-40B4-BE49-F238E27FC236}">
                <a16:creationId xmlns:a16="http://schemas.microsoft.com/office/drawing/2014/main" id="{FEC5ADF9-4F10-4596-8125-0A77FE4AB32B}"/>
              </a:ext>
            </a:extLst>
          </p:cNvPr>
          <p:cNvSpPr>
            <a:spLocks/>
          </p:cNvSpPr>
          <p:nvPr/>
        </p:nvSpPr>
        <p:spPr bwMode="auto">
          <a:xfrm>
            <a:off x="10119517" y="3493255"/>
            <a:ext cx="27112" cy="167189"/>
          </a:xfrm>
          <a:custGeom>
            <a:avLst/>
            <a:gdLst>
              <a:gd name="T0" fmla="*/ 3 w 7"/>
              <a:gd name="T1" fmla="*/ 42 h 42"/>
              <a:gd name="T2" fmla="*/ 0 w 7"/>
              <a:gd name="T3" fmla="*/ 38 h 42"/>
              <a:gd name="T4" fmla="*/ 0 w 7"/>
              <a:gd name="T5" fmla="*/ 4 h 42"/>
              <a:gd name="T6" fmla="*/ 3 w 7"/>
              <a:gd name="T7" fmla="*/ 0 h 42"/>
              <a:gd name="T8" fmla="*/ 7 w 7"/>
              <a:gd name="T9" fmla="*/ 4 h 42"/>
              <a:gd name="T10" fmla="*/ 7 w 7"/>
              <a:gd name="T11" fmla="*/ 38 h 42"/>
              <a:gd name="T12" fmla="*/ 3 w 7"/>
              <a:gd name="T13" fmla="*/ 4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42">
                <a:moveTo>
                  <a:pt x="3" y="42"/>
                </a:moveTo>
                <a:cubicBezTo>
                  <a:pt x="1" y="42"/>
                  <a:pt x="0" y="40"/>
                  <a:pt x="0" y="3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6" y="0"/>
                  <a:pt x="7" y="2"/>
                  <a:pt x="7" y="4"/>
                </a:cubicBezTo>
                <a:cubicBezTo>
                  <a:pt x="7" y="38"/>
                  <a:pt x="7" y="38"/>
                  <a:pt x="7" y="38"/>
                </a:cubicBezTo>
                <a:cubicBezTo>
                  <a:pt x="7" y="40"/>
                  <a:pt x="6" y="42"/>
                  <a:pt x="3" y="42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44" name="Freeform 58">
            <a:extLst>
              <a:ext uri="{FF2B5EF4-FFF2-40B4-BE49-F238E27FC236}">
                <a16:creationId xmlns:a16="http://schemas.microsoft.com/office/drawing/2014/main" id="{8EC9D223-08A2-433D-BADC-99875A6D46C8}"/>
              </a:ext>
            </a:extLst>
          </p:cNvPr>
          <p:cNvSpPr>
            <a:spLocks/>
          </p:cNvSpPr>
          <p:nvPr/>
        </p:nvSpPr>
        <p:spPr bwMode="auto">
          <a:xfrm>
            <a:off x="10672295" y="3292929"/>
            <a:ext cx="468431" cy="399145"/>
          </a:xfrm>
          <a:custGeom>
            <a:avLst/>
            <a:gdLst>
              <a:gd name="T0" fmla="*/ 99 w 117"/>
              <a:gd name="T1" fmla="*/ 0 h 100"/>
              <a:gd name="T2" fmla="*/ 73 w 117"/>
              <a:gd name="T3" fmla="*/ 38 h 100"/>
              <a:gd name="T4" fmla="*/ 36 w 117"/>
              <a:gd name="T5" fmla="*/ 13 h 100"/>
              <a:gd name="T6" fmla="*/ 44 w 117"/>
              <a:gd name="T7" fmla="*/ 57 h 100"/>
              <a:gd name="T8" fmla="*/ 0 w 117"/>
              <a:gd name="T9" fmla="*/ 66 h 100"/>
              <a:gd name="T10" fmla="*/ 81 w 117"/>
              <a:gd name="T11" fmla="*/ 82 h 100"/>
              <a:gd name="T12" fmla="*/ 82 w 117"/>
              <a:gd name="T13" fmla="*/ 82 h 100"/>
              <a:gd name="T14" fmla="*/ 82 w 117"/>
              <a:gd name="T15" fmla="*/ 82 h 100"/>
              <a:gd name="T16" fmla="*/ 82 w 117"/>
              <a:gd name="T17" fmla="*/ 82 h 100"/>
              <a:gd name="T18" fmla="*/ 99 w 117"/>
              <a:gd name="T19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7" h="100">
                <a:moveTo>
                  <a:pt x="99" y="0"/>
                </a:moveTo>
                <a:cubicBezTo>
                  <a:pt x="85" y="9"/>
                  <a:pt x="76" y="23"/>
                  <a:pt x="73" y="38"/>
                </a:cubicBezTo>
                <a:cubicBezTo>
                  <a:pt x="65" y="25"/>
                  <a:pt x="52" y="16"/>
                  <a:pt x="36" y="13"/>
                </a:cubicBezTo>
                <a:cubicBezTo>
                  <a:pt x="33" y="29"/>
                  <a:pt x="36" y="45"/>
                  <a:pt x="44" y="57"/>
                </a:cubicBezTo>
                <a:cubicBezTo>
                  <a:pt x="29" y="54"/>
                  <a:pt x="13" y="57"/>
                  <a:pt x="0" y="66"/>
                </a:cubicBezTo>
                <a:cubicBezTo>
                  <a:pt x="18" y="93"/>
                  <a:pt x="54" y="100"/>
                  <a:pt x="81" y="82"/>
                </a:cubicBezTo>
                <a:cubicBezTo>
                  <a:pt x="82" y="82"/>
                  <a:pt x="82" y="82"/>
                  <a:pt x="82" y="82"/>
                </a:cubicBezTo>
                <a:cubicBezTo>
                  <a:pt x="82" y="82"/>
                  <a:pt x="82" y="82"/>
                  <a:pt x="82" y="82"/>
                </a:cubicBezTo>
                <a:cubicBezTo>
                  <a:pt x="82" y="82"/>
                  <a:pt x="82" y="82"/>
                  <a:pt x="82" y="82"/>
                </a:cubicBezTo>
                <a:cubicBezTo>
                  <a:pt x="109" y="64"/>
                  <a:pt x="117" y="27"/>
                  <a:pt x="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5" name="Freeform 19">
            <a:extLst>
              <a:ext uri="{FF2B5EF4-FFF2-40B4-BE49-F238E27FC236}">
                <a16:creationId xmlns:a16="http://schemas.microsoft.com/office/drawing/2014/main" id="{CDBC31C3-363C-4AC8-AA13-B5FE16C9E7FA}"/>
              </a:ext>
            </a:extLst>
          </p:cNvPr>
          <p:cNvSpPr>
            <a:spLocks/>
          </p:cNvSpPr>
          <p:nvPr/>
        </p:nvSpPr>
        <p:spPr bwMode="auto">
          <a:xfrm>
            <a:off x="7961123" y="4293050"/>
            <a:ext cx="1473070" cy="1364623"/>
          </a:xfrm>
          <a:custGeom>
            <a:avLst/>
            <a:gdLst>
              <a:gd name="T0" fmla="*/ 349 w 368"/>
              <a:gd name="T1" fmla="*/ 341 h 341"/>
              <a:gd name="T2" fmla="*/ 19 w 368"/>
              <a:gd name="T3" fmla="*/ 341 h 341"/>
              <a:gd name="T4" fmla="*/ 0 w 368"/>
              <a:gd name="T5" fmla="*/ 322 h 341"/>
              <a:gd name="T6" fmla="*/ 0 w 368"/>
              <a:gd name="T7" fmla="*/ 184 h 341"/>
              <a:gd name="T8" fmla="*/ 184 w 368"/>
              <a:gd name="T9" fmla="*/ 0 h 341"/>
              <a:gd name="T10" fmla="*/ 368 w 368"/>
              <a:gd name="T11" fmla="*/ 184 h 341"/>
              <a:gd name="T12" fmla="*/ 368 w 368"/>
              <a:gd name="T13" fmla="*/ 322 h 341"/>
              <a:gd name="T14" fmla="*/ 349 w 368"/>
              <a:gd name="T15" fmla="*/ 34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8" h="341">
                <a:moveTo>
                  <a:pt x="349" y="341"/>
                </a:moveTo>
                <a:cubicBezTo>
                  <a:pt x="19" y="341"/>
                  <a:pt x="19" y="341"/>
                  <a:pt x="19" y="341"/>
                </a:cubicBezTo>
                <a:cubicBezTo>
                  <a:pt x="9" y="341"/>
                  <a:pt x="0" y="332"/>
                  <a:pt x="0" y="322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83"/>
                  <a:pt x="83" y="0"/>
                  <a:pt x="184" y="0"/>
                </a:cubicBezTo>
                <a:cubicBezTo>
                  <a:pt x="286" y="0"/>
                  <a:pt x="368" y="83"/>
                  <a:pt x="368" y="184"/>
                </a:cubicBezTo>
                <a:cubicBezTo>
                  <a:pt x="368" y="322"/>
                  <a:pt x="368" y="322"/>
                  <a:pt x="368" y="322"/>
                </a:cubicBezTo>
                <a:cubicBezTo>
                  <a:pt x="368" y="332"/>
                  <a:pt x="360" y="341"/>
                  <a:pt x="349" y="341"/>
                </a:cubicBez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5" name="Freeform: Shape 454">
            <a:extLst>
              <a:ext uri="{FF2B5EF4-FFF2-40B4-BE49-F238E27FC236}">
                <a16:creationId xmlns:a16="http://schemas.microsoft.com/office/drawing/2014/main" id="{1166E209-8683-4F1F-8BEB-7048788F85E1}"/>
              </a:ext>
            </a:extLst>
          </p:cNvPr>
          <p:cNvSpPr>
            <a:spLocks/>
          </p:cNvSpPr>
          <p:nvPr/>
        </p:nvSpPr>
        <p:spPr bwMode="auto">
          <a:xfrm>
            <a:off x="7961123" y="4293050"/>
            <a:ext cx="1473070" cy="1328707"/>
          </a:xfrm>
          <a:custGeom>
            <a:avLst/>
            <a:gdLst>
              <a:gd name="connsiteX0" fmla="*/ 736535 w 1473070"/>
              <a:gd name="connsiteY0" fmla="*/ 0 h 1328707"/>
              <a:gd name="connsiteX1" fmla="*/ 1473070 w 1473070"/>
              <a:gd name="connsiteY1" fmla="*/ 736336 h 1328707"/>
              <a:gd name="connsiteX2" fmla="*/ 1473070 w 1473070"/>
              <a:gd name="connsiteY2" fmla="*/ 1288588 h 1328707"/>
              <a:gd name="connsiteX3" fmla="*/ 1467378 w 1473070"/>
              <a:gd name="connsiteY3" fmla="*/ 1317352 h 1328707"/>
              <a:gd name="connsiteX4" fmla="*/ 1459972 w 1473070"/>
              <a:gd name="connsiteY4" fmla="*/ 1328707 h 1328707"/>
              <a:gd name="connsiteX5" fmla="*/ 1460617 w 1473070"/>
              <a:gd name="connsiteY5" fmla="*/ 1308790 h 1328707"/>
              <a:gd name="connsiteX6" fmla="*/ 736536 w 1473070"/>
              <a:gd name="connsiteY6" fmla="*/ 179707 h 1328707"/>
              <a:gd name="connsiteX7" fmla="*/ 12455 w 1473070"/>
              <a:gd name="connsiteY7" fmla="*/ 1308790 h 1328707"/>
              <a:gd name="connsiteX8" fmla="*/ 13051 w 1473070"/>
              <a:gd name="connsiteY8" fmla="*/ 1327188 h 1328707"/>
              <a:gd name="connsiteX9" fmla="*/ 6255 w 1473070"/>
              <a:gd name="connsiteY9" fmla="*/ 1317352 h 1328707"/>
              <a:gd name="connsiteX10" fmla="*/ 0 w 1473070"/>
              <a:gd name="connsiteY10" fmla="*/ 1288588 h 1328707"/>
              <a:gd name="connsiteX11" fmla="*/ 0 w 1473070"/>
              <a:gd name="connsiteY11" fmla="*/ 736336 h 1328707"/>
              <a:gd name="connsiteX12" fmla="*/ 736535 w 1473070"/>
              <a:gd name="connsiteY12" fmla="*/ 0 h 1328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73070" h="1328707">
                <a:moveTo>
                  <a:pt x="736535" y="0"/>
                </a:moveTo>
                <a:cubicBezTo>
                  <a:pt x="1144832" y="0"/>
                  <a:pt x="1473070" y="332152"/>
                  <a:pt x="1473070" y="736336"/>
                </a:cubicBezTo>
                <a:cubicBezTo>
                  <a:pt x="1473070" y="1288588"/>
                  <a:pt x="1473070" y="1288588"/>
                  <a:pt x="1473070" y="1288588"/>
                </a:cubicBezTo>
                <a:cubicBezTo>
                  <a:pt x="1473070" y="1298593"/>
                  <a:pt x="1471069" y="1308347"/>
                  <a:pt x="1467378" y="1317352"/>
                </a:cubicBezTo>
                <a:lnTo>
                  <a:pt x="1459972" y="1328707"/>
                </a:lnTo>
                <a:lnTo>
                  <a:pt x="1460617" y="1308790"/>
                </a:lnTo>
                <a:cubicBezTo>
                  <a:pt x="1460617" y="685215"/>
                  <a:pt x="1136435" y="179707"/>
                  <a:pt x="736536" y="179707"/>
                </a:cubicBezTo>
                <a:cubicBezTo>
                  <a:pt x="336637" y="179707"/>
                  <a:pt x="12455" y="685215"/>
                  <a:pt x="12455" y="1308790"/>
                </a:cubicBezTo>
                <a:lnTo>
                  <a:pt x="13051" y="1327188"/>
                </a:lnTo>
                <a:lnTo>
                  <a:pt x="6255" y="1317352"/>
                </a:lnTo>
                <a:cubicBezTo>
                  <a:pt x="2252" y="1308347"/>
                  <a:pt x="0" y="1298593"/>
                  <a:pt x="0" y="1288588"/>
                </a:cubicBezTo>
                <a:cubicBezTo>
                  <a:pt x="0" y="736336"/>
                  <a:pt x="0" y="736336"/>
                  <a:pt x="0" y="736336"/>
                </a:cubicBezTo>
                <a:cubicBezTo>
                  <a:pt x="0" y="332152"/>
                  <a:pt x="332242" y="0"/>
                  <a:pt x="73653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117" name="Freeform 31">
            <a:extLst>
              <a:ext uri="{FF2B5EF4-FFF2-40B4-BE49-F238E27FC236}">
                <a16:creationId xmlns:a16="http://schemas.microsoft.com/office/drawing/2014/main" id="{DA4C327B-046B-4B60-9B17-4B94ED5144A5}"/>
              </a:ext>
            </a:extLst>
          </p:cNvPr>
          <p:cNvSpPr>
            <a:spLocks/>
          </p:cNvSpPr>
          <p:nvPr/>
        </p:nvSpPr>
        <p:spPr bwMode="auto">
          <a:xfrm>
            <a:off x="7551435" y="5365468"/>
            <a:ext cx="564828" cy="284673"/>
          </a:xfrm>
          <a:custGeom>
            <a:avLst/>
            <a:gdLst>
              <a:gd name="T0" fmla="*/ 97 w 141"/>
              <a:gd name="T1" fmla="*/ 0 h 71"/>
              <a:gd name="T2" fmla="*/ 45 w 141"/>
              <a:gd name="T3" fmla="*/ 0 h 71"/>
              <a:gd name="T4" fmla="*/ 0 w 141"/>
              <a:gd name="T5" fmla="*/ 45 h 71"/>
              <a:gd name="T6" fmla="*/ 0 w 141"/>
              <a:gd name="T7" fmla="*/ 71 h 71"/>
              <a:gd name="T8" fmla="*/ 141 w 141"/>
              <a:gd name="T9" fmla="*/ 71 h 71"/>
              <a:gd name="T10" fmla="*/ 141 w 141"/>
              <a:gd name="T11" fmla="*/ 45 h 71"/>
              <a:gd name="T12" fmla="*/ 97 w 141"/>
              <a:gd name="T13" fmla="*/ 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71">
                <a:moveTo>
                  <a:pt x="97" y="0"/>
                </a:moveTo>
                <a:cubicBezTo>
                  <a:pt x="45" y="0"/>
                  <a:pt x="45" y="0"/>
                  <a:pt x="45" y="0"/>
                </a:cubicBezTo>
                <a:cubicBezTo>
                  <a:pt x="20" y="0"/>
                  <a:pt x="0" y="20"/>
                  <a:pt x="0" y="45"/>
                </a:cubicBezTo>
                <a:cubicBezTo>
                  <a:pt x="0" y="71"/>
                  <a:pt x="0" y="71"/>
                  <a:pt x="0" y="71"/>
                </a:cubicBezTo>
                <a:cubicBezTo>
                  <a:pt x="141" y="71"/>
                  <a:pt x="141" y="71"/>
                  <a:pt x="141" y="71"/>
                </a:cubicBezTo>
                <a:cubicBezTo>
                  <a:pt x="141" y="45"/>
                  <a:pt x="141" y="45"/>
                  <a:pt x="141" y="45"/>
                </a:cubicBezTo>
                <a:cubicBezTo>
                  <a:pt x="141" y="20"/>
                  <a:pt x="121" y="0"/>
                  <a:pt x="97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8" name="Freeform 32">
            <a:extLst>
              <a:ext uri="{FF2B5EF4-FFF2-40B4-BE49-F238E27FC236}">
                <a16:creationId xmlns:a16="http://schemas.microsoft.com/office/drawing/2014/main" id="{7281793D-58BF-4B68-90BF-ED2BCB0C035D}"/>
              </a:ext>
            </a:extLst>
          </p:cNvPr>
          <p:cNvSpPr>
            <a:spLocks/>
          </p:cNvSpPr>
          <p:nvPr/>
        </p:nvSpPr>
        <p:spPr bwMode="auto">
          <a:xfrm>
            <a:off x="7715611" y="5505546"/>
            <a:ext cx="28618" cy="159658"/>
          </a:xfrm>
          <a:custGeom>
            <a:avLst/>
            <a:gdLst>
              <a:gd name="T0" fmla="*/ 3 w 7"/>
              <a:gd name="T1" fmla="*/ 40 h 40"/>
              <a:gd name="T2" fmla="*/ 0 w 7"/>
              <a:gd name="T3" fmla="*/ 36 h 40"/>
              <a:gd name="T4" fmla="*/ 0 w 7"/>
              <a:gd name="T5" fmla="*/ 4 h 40"/>
              <a:gd name="T6" fmla="*/ 3 w 7"/>
              <a:gd name="T7" fmla="*/ 0 h 40"/>
              <a:gd name="T8" fmla="*/ 7 w 7"/>
              <a:gd name="T9" fmla="*/ 4 h 40"/>
              <a:gd name="T10" fmla="*/ 7 w 7"/>
              <a:gd name="T11" fmla="*/ 36 h 40"/>
              <a:gd name="T12" fmla="*/ 3 w 7"/>
              <a:gd name="T13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40">
                <a:moveTo>
                  <a:pt x="3" y="40"/>
                </a:moveTo>
                <a:cubicBezTo>
                  <a:pt x="1" y="40"/>
                  <a:pt x="0" y="38"/>
                  <a:pt x="0" y="36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6" y="0"/>
                  <a:pt x="7" y="2"/>
                  <a:pt x="7" y="4"/>
                </a:cubicBezTo>
                <a:cubicBezTo>
                  <a:pt x="7" y="36"/>
                  <a:pt x="7" y="36"/>
                  <a:pt x="7" y="36"/>
                </a:cubicBezTo>
                <a:cubicBezTo>
                  <a:pt x="7" y="38"/>
                  <a:pt x="6" y="40"/>
                  <a:pt x="3" y="4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9" name="Freeform 33">
            <a:extLst>
              <a:ext uri="{FF2B5EF4-FFF2-40B4-BE49-F238E27FC236}">
                <a16:creationId xmlns:a16="http://schemas.microsoft.com/office/drawing/2014/main" id="{FB7AAEA4-2D9E-433F-8E66-4B665B54A666}"/>
              </a:ext>
            </a:extLst>
          </p:cNvPr>
          <p:cNvSpPr>
            <a:spLocks/>
          </p:cNvSpPr>
          <p:nvPr/>
        </p:nvSpPr>
        <p:spPr bwMode="auto">
          <a:xfrm>
            <a:off x="7836108" y="5505546"/>
            <a:ext cx="31631" cy="159658"/>
          </a:xfrm>
          <a:custGeom>
            <a:avLst/>
            <a:gdLst>
              <a:gd name="T0" fmla="*/ 4 w 8"/>
              <a:gd name="T1" fmla="*/ 40 h 40"/>
              <a:gd name="T2" fmla="*/ 0 w 8"/>
              <a:gd name="T3" fmla="*/ 36 h 40"/>
              <a:gd name="T4" fmla="*/ 0 w 8"/>
              <a:gd name="T5" fmla="*/ 4 h 40"/>
              <a:gd name="T6" fmla="*/ 4 w 8"/>
              <a:gd name="T7" fmla="*/ 0 h 40"/>
              <a:gd name="T8" fmla="*/ 8 w 8"/>
              <a:gd name="T9" fmla="*/ 4 h 40"/>
              <a:gd name="T10" fmla="*/ 8 w 8"/>
              <a:gd name="T11" fmla="*/ 36 h 40"/>
              <a:gd name="T12" fmla="*/ 4 w 8"/>
              <a:gd name="T13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40">
                <a:moveTo>
                  <a:pt x="4" y="40"/>
                </a:moveTo>
                <a:cubicBezTo>
                  <a:pt x="2" y="40"/>
                  <a:pt x="0" y="38"/>
                  <a:pt x="0" y="36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8"/>
                  <a:pt x="6" y="40"/>
                  <a:pt x="4" y="4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20" name="Freeform 34">
            <a:extLst>
              <a:ext uri="{FF2B5EF4-FFF2-40B4-BE49-F238E27FC236}">
                <a16:creationId xmlns:a16="http://schemas.microsoft.com/office/drawing/2014/main" id="{1104F9F6-2E6B-4E75-8320-5184DD5B38E7}"/>
              </a:ext>
            </a:extLst>
          </p:cNvPr>
          <p:cNvSpPr>
            <a:spLocks/>
          </p:cNvSpPr>
          <p:nvPr/>
        </p:nvSpPr>
        <p:spPr bwMode="auto">
          <a:xfrm>
            <a:off x="7949074" y="5505546"/>
            <a:ext cx="31631" cy="159658"/>
          </a:xfrm>
          <a:custGeom>
            <a:avLst/>
            <a:gdLst>
              <a:gd name="T0" fmla="*/ 4 w 8"/>
              <a:gd name="T1" fmla="*/ 40 h 40"/>
              <a:gd name="T2" fmla="*/ 0 w 8"/>
              <a:gd name="T3" fmla="*/ 36 h 40"/>
              <a:gd name="T4" fmla="*/ 0 w 8"/>
              <a:gd name="T5" fmla="*/ 4 h 40"/>
              <a:gd name="T6" fmla="*/ 4 w 8"/>
              <a:gd name="T7" fmla="*/ 0 h 40"/>
              <a:gd name="T8" fmla="*/ 8 w 8"/>
              <a:gd name="T9" fmla="*/ 4 h 40"/>
              <a:gd name="T10" fmla="*/ 8 w 8"/>
              <a:gd name="T11" fmla="*/ 36 h 40"/>
              <a:gd name="T12" fmla="*/ 4 w 8"/>
              <a:gd name="T13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40">
                <a:moveTo>
                  <a:pt x="4" y="40"/>
                </a:moveTo>
                <a:cubicBezTo>
                  <a:pt x="2" y="40"/>
                  <a:pt x="0" y="38"/>
                  <a:pt x="0" y="36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8"/>
                  <a:pt x="6" y="40"/>
                  <a:pt x="4" y="4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21" name="Freeform 35">
            <a:extLst>
              <a:ext uri="{FF2B5EF4-FFF2-40B4-BE49-F238E27FC236}">
                <a16:creationId xmlns:a16="http://schemas.microsoft.com/office/drawing/2014/main" id="{0BD57626-D05A-4014-99D0-01948832604A}"/>
              </a:ext>
            </a:extLst>
          </p:cNvPr>
          <p:cNvSpPr>
            <a:spLocks/>
          </p:cNvSpPr>
          <p:nvPr/>
        </p:nvSpPr>
        <p:spPr bwMode="auto">
          <a:xfrm>
            <a:off x="9230855" y="5365468"/>
            <a:ext cx="563321" cy="284673"/>
          </a:xfrm>
          <a:custGeom>
            <a:avLst/>
            <a:gdLst>
              <a:gd name="T0" fmla="*/ 97 w 141"/>
              <a:gd name="T1" fmla="*/ 0 h 71"/>
              <a:gd name="T2" fmla="*/ 44 w 141"/>
              <a:gd name="T3" fmla="*/ 0 h 71"/>
              <a:gd name="T4" fmla="*/ 0 w 141"/>
              <a:gd name="T5" fmla="*/ 45 h 71"/>
              <a:gd name="T6" fmla="*/ 0 w 141"/>
              <a:gd name="T7" fmla="*/ 71 h 71"/>
              <a:gd name="T8" fmla="*/ 141 w 141"/>
              <a:gd name="T9" fmla="*/ 71 h 71"/>
              <a:gd name="T10" fmla="*/ 141 w 141"/>
              <a:gd name="T11" fmla="*/ 45 h 71"/>
              <a:gd name="T12" fmla="*/ 97 w 141"/>
              <a:gd name="T13" fmla="*/ 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1" h="71">
                <a:moveTo>
                  <a:pt x="97" y="0"/>
                </a:moveTo>
                <a:cubicBezTo>
                  <a:pt x="44" y="0"/>
                  <a:pt x="44" y="0"/>
                  <a:pt x="44" y="0"/>
                </a:cubicBezTo>
                <a:cubicBezTo>
                  <a:pt x="20" y="0"/>
                  <a:pt x="0" y="20"/>
                  <a:pt x="0" y="45"/>
                </a:cubicBezTo>
                <a:cubicBezTo>
                  <a:pt x="0" y="71"/>
                  <a:pt x="0" y="71"/>
                  <a:pt x="0" y="71"/>
                </a:cubicBezTo>
                <a:cubicBezTo>
                  <a:pt x="141" y="71"/>
                  <a:pt x="141" y="71"/>
                  <a:pt x="141" y="71"/>
                </a:cubicBezTo>
                <a:cubicBezTo>
                  <a:pt x="141" y="45"/>
                  <a:pt x="141" y="45"/>
                  <a:pt x="141" y="45"/>
                </a:cubicBezTo>
                <a:cubicBezTo>
                  <a:pt x="141" y="20"/>
                  <a:pt x="121" y="0"/>
                  <a:pt x="97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22" name="Freeform 36">
            <a:extLst>
              <a:ext uri="{FF2B5EF4-FFF2-40B4-BE49-F238E27FC236}">
                <a16:creationId xmlns:a16="http://schemas.microsoft.com/office/drawing/2014/main" id="{A8139FC0-AA96-45DF-B433-A2C93C2E4044}"/>
              </a:ext>
            </a:extLst>
          </p:cNvPr>
          <p:cNvSpPr>
            <a:spLocks/>
          </p:cNvSpPr>
          <p:nvPr/>
        </p:nvSpPr>
        <p:spPr bwMode="auto">
          <a:xfrm>
            <a:off x="9390513" y="5505546"/>
            <a:ext cx="31631" cy="159658"/>
          </a:xfrm>
          <a:custGeom>
            <a:avLst/>
            <a:gdLst>
              <a:gd name="T0" fmla="*/ 4 w 8"/>
              <a:gd name="T1" fmla="*/ 40 h 40"/>
              <a:gd name="T2" fmla="*/ 0 w 8"/>
              <a:gd name="T3" fmla="*/ 36 h 40"/>
              <a:gd name="T4" fmla="*/ 0 w 8"/>
              <a:gd name="T5" fmla="*/ 4 h 40"/>
              <a:gd name="T6" fmla="*/ 4 w 8"/>
              <a:gd name="T7" fmla="*/ 0 h 40"/>
              <a:gd name="T8" fmla="*/ 8 w 8"/>
              <a:gd name="T9" fmla="*/ 4 h 40"/>
              <a:gd name="T10" fmla="*/ 8 w 8"/>
              <a:gd name="T11" fmla="*/ 36 h 40"/>
              <a:gd name="T12" fmla="*/ 4 w 8"/>
              <a:gd name="T13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40">
                <a:moveTo>
                  <a:pt x="4" y="40"/>
                </a:moveTo>
                <a:cubicBezTo>
                  <a:pt x="2" y="40"/>
                  <a:pt x="0" y="38"/>
                  <a:pt x="0" y="36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8"/>
                  <a:pt x="6" y="40"/>
                  <a:pt x="4" y="4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23" name="Freeform 37">
            <a:extLst>
              <a:ext uri="{FF2B5EF4-FFF2-40B4-BE49-F238E27FC236}">
                <a16:creationId xmlns:a16="http://schemas.microsoft.com/office/drawing/2014/main" id="{E23C2D28-E805-4485-BF6A-D78774068EFC}"/>
              </a:ext>
            </a:extLst>
          </p:cNvPr>
          <p:cNvSpPr>
            <a:spLocks/>
          </p:cNvSpPr>
          <p:nvPr/>
        </p:nvSpPr>
        <p:spPr bwMode="auto">
          <a:xfrm>
            <a:off x="9514022" y="5505546"/>
            <a:ext cx="33137" cy="159658"/>
          </a:xfrm>
          <a:custGeom>
            <a:avLst/>
            <a:gdLst>
              <a:gd name="T0" fmla="*/ 4 w 8"/>
              <a:gd name="T1" fmla="*/ 40 h 40"/>
              <a:gd name="T2" fmla="*/ 0 w 8"/>
              <a:gd name="T3" fmla="*/ 36 h 40"/>
              <a:gd name="T4" fmla="*/ 0 w 8"/>
              <a:gd name="T5" fmla="*/ 4 h 40"/>
              <a:gd name="T6" fmla="*/ 4 w 8"/>
              <a:gd name="T7" fmla="*/ 0 h 40"/>
              <a:gd name="T8" fmla="*/ 8 w 8"/>
              <a:gd name="T9" fmla="*/ 4 h 40"/>
              <a:gd name="T10" fmla="*/ 8 w 8"/>
              <a:gd name="T11" fmla="*/ 36 h 40"/>
              <a:gd name="T12" fmla="*/ 4 w 8"/>
              <a:gd name="T13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40">
                <a:moveTo>
                  <a:pt x="4" y="40"/>
                </a:moveTo>
                <a:cubicBezTo>
                  <a:pt x="2" y="40"/>
                  <a:pt x="0" y="38"/>
                  <a:pt x="0" y="36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8"/>
                  <a:pt x="6" y="40"/>
                  <a:pt x="4" y="4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24" name="Freeform 38">
            <a:extLst>
              <a:ext uri="{FF2B5EF4-FFF2-40B4-BE49-F238E27FC236}">
                <a16:creationId xmlns:a16="http://schemas.microsoft.com/office/drawing/2014/main" id="{C0D6A0A8-00DD-4225-A3D9-00ABA2062998}"/>
              </a:ext>
            </a:extLst>
          </p:cNvPr>
          <p:cNvSpPr>
            <a:spLocks/>
          </p:cNvSpPr>
          <p:nvPr/>
        </p:nvSpPr>
        <p:spPr bwMode="auto">
          <a:xfrm>
            <a:off x="9626988" y="5505546"/>
            <a:ext cx="31631" cy="159658"/>
          </a:xfrm>
          <a:custGeom>
            <a:avLst/>
            <a:gdLst>
              <a:gd name="T0" fmla="*/ 4 w 8"/>
              <a:gd name="T1" fmla="*/ 40 h 40"/>
              <a:gd name="T2" fmla="*/ 0 w 8"/>
              <a:gd name="T3" fmla="*/ 36 h 40"/>
              <a:gd name="T4" fmla="*/ 0 w 8"/>
              <a:gd name="T5" fmla="*/ 4 h 40"/>
              <a:gd name="T6" fmla="*/ 4 w 8"/>
              <a:gd name="T7" fmla="*/ 0 h 40"/>
              <a:gd name="T8" fmla="*/ 8 w 8"/>
              <a:gd name="T9" fmla="*/ 4 h 40"/>
              <a:gd name="T10" fmla="*/ 8 w 8"/>
              <a:gd name="T11" fmla="*/ 36 h 40"/>
              <a:gd name="T12" fmla="*/ 4 w 8"/>
              <a:gd name="T13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40">
                <a:moveTo>
                  <a:pt x="4" y="40"/>
                </a:moveTo>
                <a:cubicBezTo>
                  <a:pt x="2" y="40"/>
                  <a:pt x="0" y="38"/>
                  <a:pt x="0" y="36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8"/>
                  <a:pt x="6" y="40"/>
                  <a:pt x="4" y="4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31" name="Freeform 45">
            <a:extLst>
              <a:ext uri="{FF2B5EF4-FFF2-40B4-BE49-F238E27FC236}">
                <a16:creationId xmlns:a16="http://schemas.microsoft.com/office/drawing/2014/main" id="{E84E4760-D856-4873-9414-FB459B85F915}"/>
              </a:ext>
            </a:extLst>
          </p:cNvPr>
          <p:cNvSpPr>
            <a:spLocks/>
          </p:cNvSpPr>
          <p:nvPr/>
        </p:nvSpPr>
        <p:spPr bwMode="auto">
          <a:xfrm>
            <a:off x="7611684" y="3868299"/>
            <a:ext cx="2170444" cy="195807"/>
          </a:xfrm>
          <a:custGeom>
            <a:avLst/>
            <a:gdLst>
              <a:gd name="T0" fmla="*/ 518 w 542"/>
              <a:gd name="T1" fmla="*/ 49 h 49"/>
              <a:gd name="T2" fmla="*/ 25 w 542"/>
              <a:gd name="T3" fmla="*/ 49 h 49"/>
              <a:gd name="T4" fmla="*/ 0 w 542"/>
              <a:gd name="T5" fmla="*/ 25 h 49"/>
              <a:gd name="T6" fmla="*/ 25 w 542"/>
              <a:gd name="T7" fmla="*/ 0 h 49"/>
              <a:gd name="T8" fmla="*/ 518 w 542"/>
              <a:gd name="T9" fmla="*/ 0 h 49"/>
              <a:gd name="T10" fmla="*/ 542 w 542"/>
              <a:gd name="T11" fmla="*/ 25 h 49"/>
              <a:gd name="T12" fmla="*/ 518 w 542"/>
              <a:gd name="T13" fmla="*/ 49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2" h="49">
                <a:moveTo>
                  <a:pt x="518" y="49"/>
                </a:moveTo>
                <a:cubicBezTo>
                  <a:pt x="25" y="49"/>
                  <a:pt x="25" y="49"/>
                  <a:pt x="25" y="49"/>
                </a:cubicBezTo>
                <a:cubicBezTo>
                  <a:pt x="11" y="49"/>
                  <a:pt x="0" y="38"/>
                  <a:pt x="0" y="25"/>
                </a:cubicBezTo>
                <a:cubicBezTo>
                  <a:pt x="0" y="11"/>
                  <a:pt x="11" y="0"/>
                  <a:pt x="25" y="0"/>
                </a:cubicBezTo>
                <a:cubicBezTo>
                  <a:pt x="518" y="0"/>
                  <a:pt x="518" y="0"/>
                  <a:pt x="518" y="0"/>
                </a:cubicBezTo>
                <a:cubicBezTo>
                  <a:pt x="531" y="0"/>
                  <a:pt x="542" y="11"/>
                  <a:pt x="542" y="25"/>
                </a:cubicBezTo>
                <a:cubicBezTo>
                  <a:pt x="542" y="38"/>
                  <a:pt x="531" y="49"/>
                  <a:pt x="518" y="4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32" name="Oval 46">
            <a:extLst>
              <a:ext uri="{FF2B5EF4-FFF2-40B4-BE49-F238E27FC236}">
                <a16:creationId xmlns:a16="http://schemas.microsoft.com/office/drawing/2014/main" id="{80713C68-0774-4B7B-B5D9-6F53E5089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4863" y="3868299"/>
            <a:ext cx="385589" cy="384083"/>
          </a:xfrm>
          <a:prstGeom prst="ellipse">
            <a:avLst/>
          </a:pr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33" name="Freeform 47">
            <a:extLst>
              <a:ext uri="{FF2B5EF4-FFF2-40B4-BE49-F238E27FC236}">
                <a16:creationId xmlns:a16="http://schemas.microsoft.com/office/drawing/2014/main" id="{5A51C32D-FFEC-4623-9D50-AC71975EA327}"/>
              </a:ext>
            </a:extLst>
          </p:cNvPr>
          <p:cNvSpPr>
            <a:spLocks/>
          </p:cNvSpPr>
          <p:nvPr/>
        </p:nvSpPr>
        <p:spPr bwMode="auto">
          <a:xfrm>
            <a:off x="8649459" y="3996327"/>
            <a:ext cx="96397" cy="248524"/>
          </a:xfrm>
          <a:custGeom>
            <a:avLst/>
            <a:gdLst>
              <a:gd name="T0" fmla="*/ 12 w 24"/>
              <a:gd name="T1" fmla="*/ 62 h 62"/>
              <a:gd name="T2" fmla="*/ 12 w 24"/>
              <a:gd name="T3" fmla="*/ 62 h 62"/>
              <a:gd name="T4" fmla="*/ 0 w 24"/>
              <a:gd name="T5" fmla="*/ 51 h 62"/>
              <a:gd name="T6" fmla="*/ 0 w 24"/>
              <a:gd name="T7" fmla="*/ 12 h 62"/>
              <a:gd name="T8" fmla="*/ 12 w 24"/>
              <a:gd name="T9" fmla="*/ 0 h 62"/>
              <a:gd name="T10" fmla="*/ 24 w 24"/>
              <a:gd name="T11" fmla="*/ 12 h 62"/>
              <a:gd name="T12" fmla="*/ 24 w 24"/>
              <a:gd name="T13" fmla="*/ 51 h 62"/>
              <a:gd name="T14" fmla="*/ 12 w 24"/>
              <a:gd name="T15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" h="62">
                <a:moveTo>
                  <a:pt x="12" y="62"/>
                </a:moveTo>
                <a:cubicBezTo>
                  <a:pt x="12" y="62"/>
                  <a:pt x="12" y="62"/>
                  <a:pt x="12" y="62"/>
                </a:cubicBezTo>
                <a:cubicBezTo>
                  <a:pt x="6" y="62"/>
                  <a:pt x="0" y="57"/>
                  <a:pt x="0" y="51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6" y="0"/>
                  <a:pt x="12" y="0"/>
                </a:cubicBezTo>
                <a:cubicBezTo>
                  <a:pt x="19" y="0"/>
                  <a:pt x="24" y="5"/>
                  <a:pt x="24" y="1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57"/>
                  <a:pt x="19" y="62"/>
                  <a:pt x="12" y="62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34" name="Freeform 48">
            <a:extLst>
              <a:ext uri="{FF2B5EF4-FFF2-40B4-BE49-F238E27FC236}">
                <a16:creationId xmlns:a16="http://schemas.microsoft.com/office/drawing/2014/main" id="{ECA755DC-2BC6-4A50-988A-E1C174EBD3BC}"/>
              </a:ext>
            </a:extLst>
          </p:cNvPr>
          <p:cNvSpPr>
            <a:spLocks/>
          </p:cNvSpPr>
          <p:nvPr/>
        </p:nvSpPr>
        <p:spPr bwMode="auto">
          <a:xfrm>
            <a:off x="7319480" y="4416558"/>
            <a:ext cx="808833" cy="997108"/>
          </a:xfrm>
          <a:custGeom>
            <a:avLst/>
            <a:gdLst>
              <a:gd name="T0" fmla="*/ 129 w 202"/>
              <a:gd name="T1" fmla="*/ 237 h 249"/>
              <a:gd name="T2" fmla="*/ 26 w 202"/>
              <a:gd name="T3" fmla="*/ 172 h 249"/>
              <a:gd name="T4" fmla="*/ 12 w 202"/>
              <a:gd name="T5" fmla="*/ 117 h 249"/>
              <a:gd name="T6" fmla="*/ 73 w 202"/>
              <a:gd name="T7" fmla="*/ 11 h 249"/>
              <a:gd name="T8" fmla="*/ 177 w 202"/>
              <a:gd name="T9" fmla="*/ 76 h 249"/>
              <a:gd name="T10" fmla="*/ 190 w 202"/>
              <a:gd name="T11" fmla="*/ 131 h 249"/>
              <a:gd name="T12" fmla="*/ 129 w 202"/>
              <a:gd name="T13" fmla="*/ 237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2" h="249">
                <a:moveTo>
                  <a:pt x="129" y="237"/>
                </a:moveTo>
                <a:cubicBezTo>
                  <a:pt x="84" y="249"/>
                  <a:pt x="37" y="219"/>
                  <a:pt x="26" y="172"/>
                </a:cubicBezTo>
                <a:cubicBezTo>
                  <a:pt x="12" y="117"/>
                  <a:pt x="12" y="117"/>
                  <a:pt x="12" y="117"/>
                </a:cubicBezTo>
                <a:cubicBezTo>
                  <a:pt x="0" y="70"/>
                  <a:pt x="28" y="22"/>
                  <a:pt x="73" y="11"/>
                </a:cubicBezTo>
                <a:cubicBezTo>
                  <a:pt x="118" y="0"/>
                  <a:pt x="165" y="29"/>
                  <a:pt x="177" y="76"/>
                </a:cubicBezTo>
                <a:cubicBezTo>
                  <a:pt x="190" y="131"/>
                  <a:pt x="190" y="131"/>
                  <a:pt x="190" y="131"/>
                </a:cubicBezTo>
                <a:cubicBezTo>
                  <a:pt x="202" y="178"/>
                  <a:pt x="175" y="226"/>
                  <a:pt x="129" y="237"/>
                </a:cubicBez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35" name="Freeform 49">
            <a:extLst>
              <a:ext uri="{FF2B5EF4-FFF2-40B4-BE49-F238E27FC236}">
                <a16:creationId xmlns:a16="http://schemas.microsoft.com/office/drawing/2014/main" id="{1DA34304-EF3E-4D82-9255-17F60FF76B37}"/>
              </a:ext>
            </a:extLst>
          </p:cNvPr>
          <p:cNvSpPr>
            <a:spLocks/>
          </p:cNvSpPr>
          <p:nvPr/>
        </p:nvSpPr>
        <p:spPr bwMode="auto">
          <a:xfrm>
            <a:off x="7439976" y="4600316"/>
            <a:ext cx="564828" cy="632607"/>
          </a:xfrm>
          <a:custGeom>
            <a:avLst/>
            <a:gdLst>
              <a:gd name="T0" fmla="*/ 66 w 141"/>
              <a:gd name="T1" fmla="*/ 0 h 158"/>
              <a:gd name="T2" fmla="*/ 51 w 141"/>
              <a:gd name="T3" fmla="*/ 2 h 158"/>
              <a:gd name="T4" fmla="*/ 7 w 141"/>
              <a:gd name="T5" fmla="*/ 74 h 158"/>
              <a:gd name="T6" fmla="*/ 17 w 141"/>
              <a:gd name="T7" fmla="*/ 112 h 158"/>
              <a:gd name="T8" fmla="*/ 75 w 141"/>
              <a:gd name="T9" fmla="*/ 158 h 158"/>
              <a:gd name="T10" fmla="*/ 89 w 141"/>
              <a:gd name="T11" fmla="*/ 156 h 158"/>
              <a:gd name="T12" fmla="*/ 133 w 141"/>
              <a:gd name="T13" fmla="*/ 83 h 158"/>
              <a:gd name="T14" fmla="*/ 124 w 141"/>
              <a:gd name="T15" fmla="*/ 46 h 158"/>
              <a:gd name="T16" fmla="*/ 66 w 141"/>
              <a:gd name="T17" fmla="*/ 0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1" h="158">
                <a:moveTo>
                  <a:pt x="66" y="0"/>
                </a:moveTo>
                <a:cubicBezTo>
                  <a:pt x="61" y="0"/>
                  <a:pt x="56" y="1"/>
                  <a:pt x="51" y="2"/>
                </a:cubicBezTo>
                <a:cubicBezTo>
                  <a:pt x="19" y="10"/>
                  <a:pt x="0" y="42"/>
                  <a:pt x="7" y="74"/>
                </a:cubicBezTo>
                <a:cubicBezTo>
                  <a:pt x="17" y="112"/>
                  <a:pt x="17" y="112"/>
                  <a:pt x="17" y="112"/>
                </a:cubicBezTo>
                <a:cubicBezTo>
                  <a:pt x="24" y="139"/>
                  <a:pt x="48" y="158"/>
                  <a:pt x="75" y="158"/>
                </a:cubicBezTo>
                <a:cubicBezTo>
                  <a:pt x="80" y="158"/>
                  <a:pt x="85" y="157"/>
                  <a:pt x="89" y="156"/>
                </a:cubicBezTo>
                <a:cubicBezTo>
                  <a:pt x="121" y="148"/>
                  <a:pt x="141" y="115"/>
                  <a:pt x="133" y="83"/>
                </a:cubicBezTo>
                <a:cubicBezTo>
                  <a:pt x="124" y="46"/>
                  <a:pt x="124" y="46"/>
                  <a:pt x="124" y="46"/>
                </a:cubicBezTo>
                <a:cubicBezTo>
                  <a:pt x="117" y="18"/>
                  <a:pt x="92" y="0"/>
                  <a:pt x="66" y="0"/>
                </a:cubicBezTo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36" name="Freeform 50">
            <a:extLst>
              <a:ext uri="{FF2B5EF4-FFF2-40B4-BE49-F238E27FC236}">
                <a16:creationId xmlns:a16="http://schemas.microsoft.com/office/drawing/2014/main" id="{8F361889-5F57-4DD8-B1D7-98494AB1B9FD}"/>
              </a:ext>
            </a:extLst>
          </p:cNvPr>
          <p:cNvSpPr>
            <a:spLocks/>
          </p:cNvSpPr>
          <p:nvPr/>
        </p:nvSpPr>
        <p:spPr bwMode="auto">
          <a:xfrm>
            <a:off x="7314960" y="4240333"/>
            <a:ext cx="588927" cy="384083"/>
          </a:xfrm>
          <a:custGeom>
            <a:avLst/>
            <a:gdLst>
              <a:gd name="T0" fmla="*/ 75 w 147"/>
              <a:gd name="T1" fmla="*/ 8 h 96"/>
              <a:gd name="T2" fmla="*/ 50 w 147"/>
              <a:gd name="T3" fmla="*/ 15 h 96"/>
              <a:gd name="T4" fmla="*/ 8 w 147"/>
              <a:gd name="T5" fmla="*/ 85 h 96"/>
              <a:gd name="T6" fmla="*/ 24 w 147"/>
              <a:gd name="T7" fmla="*/ 95 h 96"/>
              <a:gd name="T8" fmla="*/ 136 w 147"/>
              <a:gd name="T9" fmla="*/ 65 h 96"/>
              <a:gd name="T10" fmla="*/ 145 w 147"/>
              <a:gd name="T11" fmla="*/ 49 h 96"/>
              <a:gd name="T12" fmla="*/ 75 w 147"/>
              <a:gd name="T13" fmla="*/ 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96">
                <a:moveTo>
                  <a:pt x="75" y="8"/>
                </a:moveTo>
                <a:cubicBezTo>
                  <a:pt x="50" y="15"/>
                  <a:pt x="50" y="15"/>
                  <a:pt x="50" y="15"/>
                </a:cubicBezTo>
                <a:cubicBezTo>
                  <a:pt x="19" y="23"/>
                  <a:pt x="0" y="54"/>
                  <a:pt x="8" y="85"/>
                </a:cubicBezTo>
                <a:cubicBezTo>
                  <a:pt x="10" y="92"/>
                  <a:pt x="17" y="96"/>
                  <a:pt x="24" y="95"/>
                </a:cubicBezTo>
                <a:cubicBezTo>
                  <a:pt x="136" y="65"/>
                  <a:pt x="136" y="65"/>
                  <a:pt x="136" y="65"/>
                </a:cubicBezTo>
                <a:cubicBezTo>
                  <a:pt x="143" y="63"/>
                  <a:pt x="147" y="56"/>
                  <a:pt x="145" y="49"/>
                </a:cubicBezTo>
                <a:cubicBezTo>
                  <a:pt x="137" y="19"/>
                  <a:pt x="106" y="0"/>
                  <a:pt x="75" y="8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37" name="Freeform 51">
            <a:extLst>
              <a:ext uri="{FF2B5EF4-FFF2-40B4-BE49-F238E27FC236}">
                <a16:creationId xmlns:a16="http://schemas.microsoft.com/office/drawing/2014/main" id="{5D4940BE-EE4D-41C5-8A3F-3AB6A00401D0}"/>
              </a:ext>
            </a:extLst>
          </p:cNvPr>
          <p:cNvSpPr>
            <a:spLocks/>
          </p:cNvSpPr>
          <p:nvPr/>
        </p:nvSpPr>
        <p:spPr bwMode="auto">
          <a:xfrm>
            <a:off x="7483656" y="4445177"/>
            <a:ext cx="67780" cy="159658"/>
          </a:xfrm>
          <a:custGeom>
            <a:avLst/>
            <a:gdLst>
              <a:gd name="T0" fmla="*/ 13 w 17"/>
              <a:gd name="T1" fmla="*/ 40 h 40"/>
              <a:gd name="T2" fmla="*/ 9 w 17"/>
              <a:gd name="T3" fmla="*/ 37 h 40"/>
              <a:gd name="T4" fmla="*/ 1 w 17"/>
              <a:gd name="T5" fmla="*/ 5 h 40"/>
              <a:gd name="T6" fmla="*/ 4 w 17"/>
              <a:gd name="T7" fmla="*/ 1 h 40"/>
              <a:gd name="T8" fmla="*/ 8 w 17"/>
              <a:gd name="T9" fmla="*/ 3 h 40"/>
              <a:gd name="T10" fmla="*/ 17 w 17"/>
              <a:gd name="T11" fmla="*/ 35 h 40"/>
              <a:gd name="T12" fmla="*/ 14 w 17"/>
              <a:gd name="T13" fmla="*/ 39 h 40"/>
              <a:gd name="T14" fmla="*/ 13 w 17"/>
              <a:gd name="T15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" h="40">
                <a:moveTo>
                  <a:pt x="13" y="40"/>
                </a:moveTo>
                <a:cubicBezTo>
                  <a:pt x="11" y="40"/>
                  <a:pt x="9" y="38"/>
                  <a:pt x="9" y="37"/>
                </a:cubicBezTo>
                <a:cubicBezTo>
                  <a:pt x="1" y="5"/>
                  <a:pt x="1" y="5"/>
                  <a:pt x="1" y="5"/>
                </a:cubicBezTo>
                <a:cubicBezTo>
                  <a:pt x="0" y="3"/>
                  <a:pt x="2" y="1"/>
                  <a:pt x="4" y="1"/>
                </a:cubicBezTo>
                <a:cubicBezTo>
                  <a:pt x="6" y="0"/>
                  <a:pt x="8" y="1"/>
                  <a:pt x="8" y="3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37"/>
                  <a:pt x="16" y="39"/>
                  <a:pt x="14" y="39"/>
                </a:cubicBezTo>
                <a:lnTo>
                  <a:pt x="13" y="4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38" name="Freeform 52">
            <a:extLst>
              <a:ext uri="{FF2B5EF4-FFF2-40B4-BE49-F238E27FC236}">
                <a16:creationId xmlns:a16="http://schemas.microsoft.com/office/drawing/2014/main" id="{03A930AA-644E-4E72-8535-23E635F80BAE}"/>
              </a:ext>
            </a:extLst>
          </p:cNvPr>
          <p:cNvSpPr>
            <a:spLocks/>
          </p:cNvSpPr>
          <p:nvPr/>
        </p:nvSpPr>
        <p:spPr bwMode="auto">
          <a:xfrm>
            <a:off x="7604152" y="4413546"/>
            <a:ext cx="67780" cy="159658"/>
          </a:xfrm>
          <a:custGeom>
            <a:avLst/>
            <a:gdLst>
              <a:gd name="T0" fmla="*/ 13 w 17"/>
              <a:gd name="T1" fmla="*/ 40 h 40"/>
              <a:gd name="T2" fmla="*/ 9 w 17"/>
              <a:gd name="T3" fmla="*/ 37 h 40"/>
              <a:gd name="T4" fmla="*/ 1 w 17"/>
              <a:gd name="T5" fmla="*/ 6 h 40"/>
              <a:gd name="T6" fmla="*/ 3 w 17"/>
              <a:gd name="T7" fmla="*/ 1 h 40"/>
              <a:gd name="T8" fmla="*/ 8 w 17"/>
              <a:gd name="T9" fmla="*/ 4 h 40"/>
              <a:gd name="T10" fmla="*/ 16 w 17"/>
              <a:gd name="T11" fmla="*/ 35 h 40"/>
              <a:gd name="T12" fmla="*/ 14 w 17"/>
              <a:gd name="T13" fmla="*/ 40 h 40"/>
              <a:gd name="T14" fmla="*/ 13 w 17"/>
              <a:gd name="T15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" h="40">
                <a:moveTo>
                  <a:pt x="13" y="40"/>
                </a:moveTo>
                <a:cubicBezTo>
                  <a:pt x="11" y="40"/>
                  <a:pt x="9" y="39"/>
                  <a:pt x="9" y="37"/>
                </a:cubicBezTo>
                <a:cubicBezTo>
                  <a:pt x="1" y="6"/>
                  <a:pt x="1" y="6"/>
                  <a:pt x="1" y="6"/>
                </a:cubicBezTo>
                <a:cubicBezTo>
                  <a:pt x="0" y="3"/>
                  <a:pt x="1" y="1"/>
                  <a:pt x="3" y="1"/>
                </a:cubicBezTo>
                <a:cubicBezTo>
                  <a:pt x="5" y="0"/>
                  <a:pt x="8" y="1"/>
                  <a:pt x="8" y="4"/>
                </a:cubicBezTo>
                <a:cubicBezTo>
                  <a:pt x="16" y="35"/>
                  <a:pt x="16" y="35"/>
                  <a:pt x="16" y="35"/>
                </a:cubicBezTo>
                <a:cubicBezTo>
                  <a:pt x="17" y="37"/>
                  <a:pt x="16" y="39"/>
                  <a:pt x="14" y="40"/>
                </a:cubicBezTo>
                <a:lnTo>
                  <a:pt x="13" y="4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39" name="Freeform 53">
            <a:extLst>
              <a:ext uri="{FF2B5EF4-FFF2-40B4-BE49-F238E27FC236}">
                <a16:creationId xmlns:a16="http://schemas.microsoft.com/office/drawing/2014/main" id="{A19791F7-6BF0-4E9D-BE54-F130A856E6B8}"/>
              </a:ext>
            </a:extLst>
          </p:cNvPr>
          <p:cNvSpPr>
            <a:spLocks/>
          </p:cNvSpPr>
          <p:nvPr/>
        </p:nvSpPr>
        <p:spPr bwMode="auto">
          <a:xfrm>
            <a:off x="7712599" y="4384929"/>
            <a:ext cx="67780" cy="159658"/>
          </a:xfrm>
          <a:custGeom>
            <a:avLst/>
            <a:gdLst>
              <a:gd name="T0" fmla="*/ 12 w 17"/>
              <a:gd name="T1" fmla="*/ 40 h 40"/>
              <a:gd name="T2" fmla="*/ 9 w 17"/>
              <a:gd name="T3" fmla="*/ 37 h 40"/>
              <a:gd name="T4" fmla="*/ 0 w 17"/>
              <a:gd name="T5" fmla="*/ 5 h 40"/>
              <a:gd name="T6" fmla="*/ 3 w 17"/>
              <a:gd name="T7" fmla="*/ 1 h 40"/>
              <a:gd name="T8" fmla="*/ 8 w 17"/>
              <a:gd name="T9" fmla="*/ 3 h 40"/>
              <a:gd name="T10" fmla="*/ 16 w 17"/>
              <a:gd name="T11" fmla="*/ 35 h 40"/>
              <a:gd name="T12" fmla="*/ 13 w 17"/>
              <a:gd name="T13" fmla="*/ 40 h 40"/>
              <a:gd name="T14" fmla="*/ 12 w 17"/>
              <a:gd name="T15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" h="40">
                <a:moveTo>
                  <a:pt x="12" y="40"/>
                </a:moveTo>
                <a:cubicBezTo>
                  <a:pt x="11" y="40"/>
                  <a:pt x="9" y="38"/>
                  <a:pt x="9" y="37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1" y="1"/>
                  <a:pt x="3" y="1"/>
                </a:cubicBezTo>
                <a:cubicBezTo>
                  <a:pt x="5" y="0"/>
                  <a:pt x="7" y="1"/>
                  <a:pt x="8" y="3"/>
                </a:cubicBezTo>
                <a:cubicBezTo>
                  <a:pt x="16" y="35"/>
                  <a:pt x="16" y="35"/>
                  <a:pt x="16" y="35"/>
                </a:cubicBezTo>
                <a:cubicBezTo>
                  <a:pt x="17" y="37"/>
                  <a:pt x="15" y="39"/>
                  <a:pt x="13" y="40"/>
                </a:cubicBezTo>
                <a:lnTo>
                  <a:pt x="12" y="4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67" name="Group 466">
            <a:extLst>
              <a:ext uri="{FF2B5EF4-FFF2-40B4-BE49-F238E27FC236}">
                <a16:creationId xmlns:a16="http://schemas.microsoft.com/office/drawing/2014/main" id="{D79F849F-81CB-4391-A841-E45BC932B8FA}"/>
              </a:ext>
            </a:extLst>
          </p:cNvPr>
          <p:cNvGrpSpPr/>
          <p:nvPr/>
        </p:nvGrpSpPr>
        <p:grpSpPr>
          <a:xfrm flipH="1">
            <a:off x="8842375" y="5232400"/>
            <a:ext cx="3349625" cy="1341438"/>
            <a:chOff x="0" y="5232400"/>
            <a:chExt cx="3349625" cy="1341438"/>
          </a:xfrm>
        </p:grpSpPr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CE430C44-F4C4-4117-8C52-6030B6E1EC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0" y="5510059"/>
              <a:ext cx="3158198" cy="621533"/>
            </a:xfrm>
            <a:custGeom>
              <a:avLst/>
              <a:gdLst>
                <a:gd name="connsiteX0" fmla="*/ 3158198 w 3158198"/>
                <a:gd name="connsiteY0" fmla="*/ 0 h 621533"/>
                <a:gd name="connsiteX1" fmla="*/ 3129724 w 3158198"/>
                <a:gd name="connsiteY1" fmla="*/ 6647 h 621533"/>
                <a:gd name="connsiteX2" fmla="*/ 2827584 w 3158198"/>
                <a:gd name="connsiteY2" fmla="*/ 104238 h 621533"/>
                <a:gd name="connsiteX3" fmla="*/ 2416220 w 3158198"/>
                <a:gd name="connsiteY3" fmla="*/ 229610 h 621533"/>
                <a:gd name="connsiteX4" fmla="*/ 1922583 w 3158198"/>
                <a:gd name="connsiteY4" fmla="*/ 309392 h 621533"/>
                <a:gd name="connsiteX5" fmla="*/ 1369370 w 3158198"/>
                <a:gd name="connsiteY5" fmla="*/ 266651 h 621533"/>
                <a:gd name="connsiteX6" fmla="*/ 1182129 w 3158198"/>
                <a:gd name="connsiteY6" fmla="*/ 246706 h 621533"/>
                <a:gd name="connsiteX7" fmla="*/ 1533916 w 3158198"/>
                <a:gd name="connsiteY7" fmla="*/ 360680 h 621533"/>
                <a:gd name="connsiteX8" fmla="*/ 1298445 w 3158198"/>
                <a:gd name="connsiteY8" fmla="*/ 554436 h 621533"/>
                <a:gd name="connsiteX9" fmla="*/ 929636 w 3158198"/>
                <a:gd name="connsiteY9" fmla="*/ 528792 h 621533"/>
                <a:gd name="connsiteX10" fmla="*/ 393445 w 3158198"/>
                <a:gd name="connsiteY10" fmla="*/ 392023 h 621533"/>
                <a:gd name="connsiteX11" fmla="*/ 356564 w 3158198"/>
                <a:gd name="connsiteY11" fmla="*/ 389174 h 621533"/>
                <a:gd name="connsiteX12" fmla="*/ 7614 w 3158198"/>
                <a:gd name="connsiteY12" fmla="*/ 346433 h 621533"/>
                <a:gd name="connsiteX13" fmla="*/ 248758 w 3158198"/>
                <a:gd name="connsiteY13" fmla="*/ 400571 h 621533"/>
                <a:gd name="connsiteX14" fmla="*/ 818994 w 3158198"/>
                <a:gd name="connsiteY14" fmla="*/ 548738 h 621533"/>
                <a:gd name="connsiteX15" fmla="*/ 864386 w 3158198"/>
                <a:gd name="connsiteY15" fmla="*/ 565834 h 621533"/>
                <a:gd name="connsiteX16" fmla="*/ 1224684 w 3158198"/>
                <a:gd name="connsiteY16" fmla="*/ 617122 h 621533"/>
                <a:gd name="connsiteX17" fmla="*/ 1420436 w 3158198"/>
                <a:gd name="connsiteY17" fmla="*/ 562985 h 621533"/>
                <a:gd name="connsiteX18" fmla="*/ 1579308 w 3158198"/>
                <a:gd name="connsiteY18" fmla="*/ 414818 h 621533"/>
                <a:gd name="connsiteX19" fmla="*/ 1741016 w 3158198"/>
                <a:gd name="connsiteY19" fmla="*/ 377776 h 621533"/>
                <a:gd name="connsiteX20" fmla="*/ 2036063 w 3158198"/>
                <a:gd name="connsiteY20" fmla="*/ 394872 h 621533"/>
                <a:gd name="connsiteX21" fmla="*/ 2589276 w 3158198"/>
                <a:gd name="connsiteY21" fmla="*/ 303693 h 621533"/>
                <a:gd name="connsiteX22" fmla="*/ 2742474 w 3158198"/>
                <a:gd name="connsiteY22" fmla="*/ 295145 h 621533"/>
                <a:gd name="connsiteX23" fmla="*/ 3087967 w 3158198"/>
                <a:gd name="connsiteY23" fmla="*/ 148492 h 621533"/>
                <a:gd name="connsiteX24" fmla="*/ 3158198 w 3158198"/>
                <a:gd name="connsiteY24" fmla="*/ 122357 h 62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158198" h="621533">
                  <a:moveTo>
                    <a:pt x="3158198" y="0"/>
                  </a:moveTo>
                  <a:lnTo>
                    <a:pt x="3129724" y="6647"/>
                  </a:lnTo>
                  <a:cubicBezTo>
                    <a:pt x="3042486" y="28730"/>
                    <a:pt x="2929716" y="61497"/>
                    <a:pt x="2827584" y="104238"/>
                  </a:cubicBezTo>
                  <a:cubicBezTo>
                    <a:pt x="2623320" y="189719"/>
                    <a:pt x="2657364" y="192568"/>
                    <a:pt x="2416220" y="229610"/>
                  </a:cubicBezTo>
                  <a:cubicBezTo>
                    <a:pt x="2177913" y="266651"/>
                    <a:pt x="2124010" y="309392"/>
                    <a:pt x="1922583" y="309392"/>
                  </a:cubicBezTo>
                  <a:cubicBezTo>
                    <a:pt x="1718320" y="312241"/>
                    <a:pt x="1627536" y="363529"/>
                    <a:pt x="1369370" y="266651"/>
                  </a:cubicBezTo>
                  <a:cubicBezTo>
                    <a:pt x="1275749" y="232459"/>
                    <a:pt x="1099856" y="209664"/>
                    <a:pt x="1182129" y="246706"/>
                  </a:cubicBezTo>
                  <a:cubicBezTo>
                    <a:pt x="1264401" y="280898"/>
                    <a:pt x="1533916" y="360680"/>
                    <a:pt x="1533916" y="360680"/>
                  </a:cubicBezTo>
                  <a:cubicBezTo>
                    <a:pt x="1533916" y="360680"/>
                    <a:pt x="1411925" y="531642"/>
                    <a:pt x="1298445" y="554436"/>
                  </a:cubicBezTo>
                  <a:cubicBezTo>
                    <a:pt x="1187803" y="577231"/>
                    <a:pt x="1071486" y="568683"/>
                    <a:pt x="929636" y="528792"/>
                  </a:cubicBezTo>
                  <a:cubicBezTo>
                    <a:pt x="810483" y="497449"/>
                    <a:pt x="407630" y="400571"/>
                    <a:pt x="393445" y="392023"/>
                  </a:cubicBezTo>
                  <a:cubicBezTo>
                    <a:pt x="376423" y="383475"/>
                    <a:pt x="356564" y="389174"/>
                    <a:pt x="356564" y="389174"/>
                  </a:cubicBezTo>
                  <a:cubicBezTo>
                    <a:pt x="356564" y="389174"/>
                    <a:pt x="55843" y="335036"/>
                    <a:pt x="7614" y="346433"/>
                  </a:cubicBezTo>
                  <a:cubicBezTo>
                    <a:pt x="-40615" y="357831"/>
                    <a:pt x="152301" y="383475"/>
                    <a:pt x="248758" y="400571"/>
                  </a:cubicBezTo>
                  <a:cubicBezTo>
                    <a:pt x="348053" y="420517"/>
                    <a:pt x="685655" y="500299"/>
                    <a:pt x="818994" y="548738"/>
                  </a:cubicBezTo>
                  <a:cubicBezTo>
                    <a:pt x="864386" y="565834"/>
                    <a:pt x="864386" y="565834"/>
                    <a:pt x="864386" y="565834"/>
                  </a:cubicBezTo>
                  <a:cubicBezTo>
                    <a:pt x="864386" y="565834"/>
                    <a:pt x="1125389" y="617122"/>
                    <a:pt x="1224684" y="617122"/>
                  </a:cubicBezTo>
                  <a:cubicBezTo>
                    <a:pt x="1326815" y="619972"/>
                    <a:pt x="1309793" y="639917"/>
                    <a:pt x="1420436" y="562985"/>
                  </a:cubicBezTo>
                  <a:cubicBezTo>
                    <a:pt x="1485687" y="517395"/>
                    <a:pt x="1533916" y="468956"/>
                    <a:pt x="1579308" y="414818"/>
                  </a:cubicBezTo>
                  <a:cubicBezTo>
                    <a:pt x="1616188" y="374927"/>
                    <a:pt x="1684276" y="374927"/>
                    <a:pt x="1741016" y="377776"/>
                  </a:cubicBezTo>
                  <a:cubicBezTo>
                    <a:pt x="1831800" y="386324"/>
                    <a:pt x="1973649" y="397722"/>
                    <a:pt x="2036063" y="394872"/>
                  </a:cubicBezTo>
                  <a:cubicBezTo>
                    <a:pt x="2138195" y="392023"/>
                    <a:pt x="2509841" y="300844"/>
                    <a:pt x="2589276" y="303693"/>
                  </a:cubicBezTo>
                  <a:cubicBezTo>
                    <a:pt x="2665875" y="306542"/>
                    <a:pt x="2680060" y="326488"/>
                    <a:pt x="2742474" y="295145"/>
                  </a:cubicBezTo>
                  <a:cubicBezTo>
                    <a:pt x="2791412" y="269500"/>
                    <a:pt x="2958440" y="198979"/>
                    <a:pt x="3087967" y="148492"/>
                  </a:cubicBezTo>
                  <a:lnTo>
                    <a:pt x="3158198" y="122357"/>
                  </a:ln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69" name="Freeform 6">
              <a:extLst>
                <a:ext uri="{FF2B5EF4-FFF2-40B4-BE49-F238E27FC236}">
                  <a16:creationId xmlns:a16="http://schemas.microsoft.com/office/drawing/2014/main" id="{705C11EE-7A5A-404F-8719-113CB95E56A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22413" y="6272213"/>
              <a:ext cx="155575" cy="301625"/>
            </a:xfrm>
            <a:custGeom>
              <a:avLst/>
              <a:gdLst>
                <a:gd name="T0" fmla="*/ 35 w 55"/>
                <a:gd name="T1" fmla="*/ 90 h 106"/>
                <a:gd name="T2" fmla="*/ 34 w 55"/>
                <a:gd name="T3" fmla="*/ 90 h 106"/>
                <a:gd name="T4" fmla="*/ 33 w 55"/>
                <a:gd name="T5" fmla="*/ 92 h 106"/>
                <a:gd name="T6" fmla="*/ 7 w 55"/>
                <a:gd name="T7" fmla="*/ 104 h 106"/>
                <a:gd name="T8" fmla="*/ 3 w 55"/>
                <a:gd name="T9" fmla="*/ 102 h 106"/>
                <a:gd name="T10" fmla="*/ 7 w 55"/>
                <a:gd name="T11" fmla="*/ 89 h 106"/>
                <a:gd name="T12" fmla="*/ 7 w 55"/>
                <a:gd name="T13" fmla="*/ 87 h 106"/>
                <a:gd name="T14" fmla="*/ 7 w 55"/>
                <a:gd name="T15" fmla="*/ 87 h 106"/>
                <a:gd name="T16" fmla="*/ 7 w 55"/>
                <a:gd name="T17" fmla="*/ 87 h 106"/>
                <a:gd name="T18" fmla="*/ 8 w 55"/>
                <a:gd name="T19" fmla="*/ 86 h 106"/>
                <a:gd name="T20" fmla="*/ 12 w 55"/>
                <a:gd name="T21" fmla="*/ 76 h 106"/>
                <a:gd name="T22" fmla="*/ 20 w 55"/>
                <a:gd name="T23" fmla="*/ 44 h 106"/>
                <a:gd name="T24" fmla="*/ 23 w 55"/>
                <a:gd name="T25" fmla="*/ 12 h 106"/>
                <a:gd name="T26" fmla="*/ 24 w 55"/>
                <a:gd name="T27" fmla="*/ 6 h 106"/>
                <a:gd name="T28" fmla="*/ 33 w 55"/>
                <a:gd name="T29" fmla="*/ 0 h 106"/>
                <a:gd name="T30" fmla="*/ 41 w 55"/>
                <a:gd name="T31" fmla="*/ 11 h 106"/>
                <a:gd name="T32" fmla="*/ 49 w 55"/>
                <a:gd name="T33" fmla="*/ 67 h 106"/>
                <a:gd name="T34" fmla="*/ 35 w 55"/>
                <a:gd name="T35" fmla="*/ 9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5" h="106">
                  <a:moveTo>
                    <a:pt x="35" y="90"/>
                  </a:moveTo>
                  <a:cubicBezTo>
                    <a:pt x="34" y="90"/>
                    <a:pt x="34" y="90"/>
                    <a:pt x="34" y="90"/>
                  </a:cubicBezTo>
                  <a:cubicBezTo>
                    <a:pt x="34" y="91"/>
                    <a:pt x="33" y="91"/>
                    <a:pt x="33" y="92"/>
                  </a:cubicBezTo>
                  <a:cubicBezTo>
                    <a:pt x="24" y="102"/>
                    <a:pt x="9" y="106"/>
                    <a:pt x="7" y="104"/>
                  </a:cubicBezTo>
                  <a:cubicBezTo>
                    <a:pt x="3" y="104"/>
                    <a:pt x="5" y="103"/>
                    <a:pt x="3" y="102"/>
                  </a:cubicBezTo>
                  <a:cubicBezTo>
                    <a:pt x="1" y="102"/>
                    <a:pt x="0" y="100"/>
                    <a:pt x="7" y="89"/>
                  </a:cubicBezTo>
                  <a:cubicBezTo>
                    <a:pt x="7" y="88"/>
                    <a:pt x="7" y="88"/>
                    <a:pt x="7" y="8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8" y="87"/>
                    <a:pt x="8" y="87"/>
                    <a:pt x="8" y="86"/>
                  </a:cubicBezTo>
                  <a:cubicBezTo>
                    <a:pt x="9" y="83"/>
                    <a:pt x="11" y="79"/>
                    <a:pt x="12" y="76"/>
                  </a:cubicBezTo>
                  <a:cubicBezTo>
                    <a:pt x="16" y="65"/>
                    <a:pt x="19" y="52"/>
                    <a:pt x="20" y="44"/>
                  </a:cubicBezTo>
                  <a:cubicBezTo>
                    <a:pt x="21" y="37"/>
                    <a:pt x="22" y="21"/>
                    <a:pt x="23" y="12"/>
                  </a:cubicBezTo>
                  <a:cubicBezTo>
                    <a:pt x="24" y="9"/>
                    <a:pt x="24" y="6"/>
                    <a:pt x="24" y="6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6" y="4"/>
                    <a:pt x="39" y="7"/>
                    <a:pt x="41" y="11"/>
                  </a:cubicBezTo>
                  <a:cubicBezTo>
                    <a:pt x="55" y="34"/>
                    <a:pt x="55" y="53"/>
                    <a:pt x="49" y="67"/>
                  </a:cubicBezTo>
                  <a:cubicBezTo>
                    <a:pt x="45" y="77"/>
                    <a:pt x="40" y="84"/>
                    <a:pt x="35" y="9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" name="Freeform 7">
              <a:extLst>
                <a:ext uri="{FF2B5EF4-FFF2-40B4-BE49-F238E27FC236}">
                  <a16:creationId xmlns:a16="http://schemas.microsoft.com/office/drawing/2014/main" id="{AA81C370-09D2-4D98-A10F-9FCD477F0C27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1530350" y="6308725"/>
              <a:ext cx="114300" cy="179388"/>
            </a:xfrm>
            <a:custGeom>
              <a:avLst/>
              <a:gdLst>
                <a:gd name="T0" fmla="*/ 7 w 40"/>
                <a:gd name="T1" fmla="*/ 43 h 63"/>
                <a:gd name="T2" fmla="*/ 5 w 40"/>
                <a:gd name="T3" fmla="*/ 47 h 63"/>
                <a:gd name="T4" fmla="*/ 0 w 40"/>
                <a:gd name="T5" fmla="*/ 63 h 63"/>
                <a:gd name="T6" fmla="*/ 7 w 40"/>
                <a:gd name="T7" fmla="*/ 43 h 63"/>
                <a:gd name="T8" fmla="*/ 39 w 40"/>
                <a:gd name="T9" fmla="*/ 38 h 63"/>
                <a:gd name="T10" fmla="*/ 37 w 40"/>
                <a:gd name="T11" fmla="*/ 54 h 63"/>
                <a:gd name="T12" fmla="*/ 40 w 40"/>
                <a:gd name="T13" fmla="*/ 41 h 63"/>
                <a:gd name="T14" fmla="*/ 39 w 40"/>
                <a:gd name="T15" fmla="*/ 38 h 63"/>
                <a:gd name="T16" fmla="*/ 22 w 40"/>
                <a:gd name="T17" fmla="*/ 0 h 63"/>
                <a:gd name="T18" fmla="*/ 21 w 40"/>
                <a:gd name="T19" fmla="*/ 3 h 63"/>
                <a:gd name="T20" fmla="*/ 18 w 40"/>
                <a:gd name="T21" fmla="*/ 22 h 63"/>
                <a:gd name="T22" fmla="*/ 21 w 40"/>
                <a:gd name="T23" fmla="*/ 28 h 63"/>
                <a:gd name="T24" fmla="*/ 12 w 40"/>
                <a:gd name="T25" fmla="*/ 59 h 63"/>
                <a:gd name="T26" fmla="*/ 24 w 40"/>
                <a:gd name="T27" fmla="*/ 34 h 63"/>
                <a:gd name="T28" fmla="*/ 29 w 40"/>
                <a:gd name="T29" fmla="*/ 19 h 63"/>
                <a:gd name="T30" fmla="*/ 31 w 40"/>
                <a:gd name="T31" fmla="*/ 22 h 63"/>
                <a:gd name="T32" fmla="*/ 27 w 40"/>
                <a:gd name="T33" fmla="*/ 52 h 63"/>
                <a:gd name="T34" fmla="*/ 37 w 40"/>
                <a:gd name="T35" fmla="*/ 31 h 63"/>
                <a:gd name="T36" fmla="*/ 35 w 40"/>
                <a:gd name="T37" fmla="*/ 26 h 63"/>
                <a:gd name="T38" fmla="*/ 35 w 40"/>
                <a:gd name="T39" fmla="*/ 26 h 63"/>
                <a:gd name="T40" fmla="*/ 22 w 40"/>
                <a:gd name="T4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" h="63">
                  <a:moveTo>
                    <a:pt x="7" y="43"/>
                  </a:moveTo>
                  <a:cubicBezTo>
                    <a:pt x="6" y="44"/>
                    <a:pt x="6" y="46"/>
                    <a:pt x="5" y="47"/>
                  </a:cubicBezTo>
                  <a:cubicBezTo>
                    <a:pt x="3" y="52"/>
                    <a:pt x="2" y="58"/>
                    <a:pt x="0" y="63"/>
                  </a:cubicBezTo>
                  <a:cubicBezTo>
                    <a:pt x="4" y="59"/>
                    <a:pt x="6" y="52"/>
                    <a:pt x="7" y="43"/>
                  </a:cubicBezTo>
                  <a:moveTo>
                    <a:pt x="39" y="38"/>
                  </a:moveTo>
                  <a:cubicBezTo>
                    <a:pt x="39" y="43"/>
                    <a:pt x="38" y="50"/>
                    <a:pt x="37" y="54"/>
                  </a:cubicBezTo>
                  <a:cubicBezTo>
                    <a:pt x="39" y="50"/>
                    <a:pt x="40" y="46"/>
                    <a:pt x="40" y="41"/>
                  </a:cubicBezTo>
                  <a:cubicBezTo>
                    <a:pt x="40" y="40"/>
                    <a:pt x="40" y="39"/>
                    <a:pt x="39" y="38"/>
                  </a:cubicBezTo>
                  <a:moveTo>
                    <a:pt x="22" y="0"/>
                  </a:moveTo>
                  <a:cubicBezTo>
                    <a:pt x="22" y="1"/>
                    <a:pt x="22" y="2"/>
                    <a:pt x="21" y="3"/>
                  </a:cubicBezTo>
                  <a:cubicBezTo>
                    <a:pt x="21" y="9"/>
                    <a:pt x="20" y="16"/>
                    <a:pt x="18" y="22"/>
                  </a:cubicBezTo>
                  <a:cubicBezTo>
                    <a:pt x="19" y="23"/>
                    <a:pt x="20" y="25"/>
                    <a:pt x="21" y="28"/>
                  </a:cubicBezTo>
                  <a:cubicBezTo>
                    <a:pt x="22" y="36"/>
                    <a:pt x="12" y="59"/>
                    <a:pt x="12" y="59"/>
                  </a:cubicBezTo>
                  <a:cubicBezTo>
                    <a:pt x="12" y="59"/>
                    <a:pt x="21" y="46"/>
                    <a:pt x="24" y="34"/>
                  </a:cubicBezTo>
                  <a:cubicBezTo>
                    <a:pt x="27" y="24"/>
                    <a:pt x="28" y="19"/>
                    <a:pt x="29" y="19"/>
                  </a:cubicBezTo>
                  <a:cubicBezTo>
                    <a:pt x="30" y="19"/>
                    <a:pt x="31" y="20"/>
                    <a:pt x="31" y="22"/>
                  </a:cubicBezTo>
                  <a:cubicBezTo>
                    <a:pt x="35" y="27"/>
                    <a:pt x="33" y="40"/>
                    <a:pt x="27" y="52"/>
                  </a:cubicBezTo>
                  <a:cubicBezTo>
                    <a:pt x="33" y="48"/>
                    <a:pt x="35" y="36"/>
                    <a:pt x="37" y="31"/>
                  </a:cubicBezTo>
                  <a:cubicBezTo>
                    <a:pt x="36" y="29"/>
                    <a:pt x="35" y="28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1" y="16"/>
                    <a:pt x="29" y="8"/>
                    <a:pt x="22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" name="Freeform 8">
              <a:extLst>
                <a:ext uri="{FF2B5EF4-FFF2-40B4-BE49-F238E27FC236}">
                  <a16:creationId xmlns:a16="http://schemas.microsoft.com/office/drawing/2014/main" id="{E8E87854-9323-4C9F-AF52-90DE837309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62100" y="6272213"/>
              <a:ext cx="241300" cy="238125"/>
            </a:xfrm>
            <a:custGeom>
              <a:avLst/>
              <a:gdLst>
                <a:gd name="T0" fmla="*/ 49 w 85"/>
                <a:gd name="T1" fmla="*/ 73 h 84"/>
                <a:gd name="T2" fmla="*/ 40 w 85"/>
                <a:gd name="T3" fmla="*/ 79 h 84"/>
                <a:gd name="T4" fmla="*/ 22 w 85"/>
                <a:gd name="T5" fmla="*/ 84 h 84"/>
                <a:gd name="T6" fmla="*/ 22 w 85"/>
                <a:gd name="T7" fmla="*/ 84 h 84"/>
                <a:gd name="T8" fmla="*/ 10 w 85"/>
                <a:gd name="T9" fmla="*/ 82 h 84"/>
                <a:gd name="T10" fmla="*/ 8 w 85"/>
                <a:gd name="T11" fmla="*/ 77 h 84"/>
                <a:gd name="T12" fmla="*/ 7 w 85"/>
                <a:gd name="T13" fmla="*/ 73 h 84"/>
                <a:gd name="T14" fmla="*/ 4 w 85"/>
                <a:gd name="T15" fmla="*/ 71 h 84"/>
                <a:gd name="T16" fmla="*/ 0 w 85"/>
                <a:gd name="T17" fmla="*/ 68 h 84"/>
                <a:gd name="T18" fmla="*/ 2 w 85"/>
                <a:gd name="T19" fmla="*/ 52 h 84"/>
                <a:gd name="T20" fmla="*/ 2 w 85"/>
                <a:gd name="T21" fmla="*/ 52 h 84"/>
                <a:gd name="T22" fmla="*/ 4 w 85"/>
                <a:gd name="T23" fmla="*/ 46 h 84"/>
                <a:gd name="T24" fmla="*/ 11 w 85"/>
                <a:gd name="T25" fmla="*/ 31 h 84"/>
                <a:gd name="T26" fmla="*/ 11 w 85"/>
                <a:gd name="T27" fmla="*/ 31 h 84"/>
                <a:gd name="T28" fmla="*/ 13 w 85"/>
                <a:gd name="T29" fmla="*/ 28 h 84"/>
                <a:gd name="T30" fmla="*/ 13 w 85"/>
                <a:gd name="T31" fmla="*/ 28 h 84"/>
                <a:gd name="T32" fmla="*/ 37 w 85"/>
                <a:gd name="T33" fmla="*/ 8 h 84"/>
                <a:gd name="T34" fmla="*/ 74 w 85"/>
                <a:gd name="T35" fmla="*/ 0 h 84"/>
                <a:gd name="T36" fmla="*/ 49 w 85"/>
                <a:gd name="T37" fmla="*/ 7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84">
                  <a:moveTo>
                    <a:pt x="49" y="73"/>
                  </a:moveTo>
                  <a:cubicBezTo>
                    <a:pt x="46" y="76"/>
                    <a:pt x="43" y="78"/>
                    <a:pt x="40" y="79"/>
                  </a:cubicBezTo>
                  <a:cubicBezTo>
                    <a:pt x="33" y="83"/>
                    <a:pt x="27" y="84"/>
                    <a:pt x="22" y="84"/>
                  </a:cubicBezTo>
                  <a:cubicBezTo>
                    <a:pt x="22" y="84"/>
                    <a:pt x="22" y="84"/>
                    <a:pt x="22" y="84"/>
                  </a:cubicBezTo>
                  <a:cubicBezTo>
                    <a:pt x="17" y="84"/>
                    <a:pt x="13" y="83"/>
                    <a:pt x="10" y="82"/>
                  </a:cubicBezTo>
                  <a:cubicBezTo>
                    <a:pt x="8" y="81"/>
                    <a:pt x="7" y="79"/>
                    <a:pt x="8" y="77"/>
                  </a:cubicBezTo>
                  <a:cubicBezTo>
                    <a:pt x="8" y="76"/>
                    <a:pt x="8" y="74"/>
                    <a:pt x="7" y="73"/>
                  </a:cubicBezTo>
                  <a:cubicBezTo>
                    <a:pt x="7" y="72"/>
                    <a:pt x="5" y="71"/>
                    <a:pt x="4" y="71"/>
                  </a:cubicBezTo>
                  <a:cubicBezTo>
                    <a:pt x="2" y="71"/>
                    <a:pt x="1" y="70"/>
                    <a:pt x="0" y="68"/>
                  </a:cubicBezTo>
                  <a:cubicBezTo>
                    <a:pt x="0" y="65"/>
                    <a:pt x="0" y="59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0"/>
                    <a:pt x="3" y="48"/>
                    <a:pt x="4" y="46"/>
                  </a:cubicBezTo>
                  <a:cubicBezTo>
                    <a:pt x="5" y="41"/>
                    <a:pt x="8" y="36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2" y="30"/>
                    <a:pt x="12" y="29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9" y="20"/>
                    <a:pt x="27" y="13"/>
                    <a:pt x="37" y="8"/>
                  </a:cubicBezTo>
                  <a:cubicBezTo>
                    <a:pt x="54" y="0"/>
                    <a:pt x="74" y="0"/>
                    <a:pt x="74" y="0"/>
                  </a:cubicBezTo>
                  <a:cubicBezTo>
                    <a:pt x="85" y="24"/>
                    <a:pt x="66" y="58"/>
                    <a:pt x="49" y="73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2" name="Freeform 9">
              <a:extLst>
                <a:ext uri="{FF2B5EF4-FFF2-40B4-BE49-F238E27FC236}">
                  <a16:creationId xmlns:a16="http://schemas.microsoft.com/office/drawing/2014/main" id="{1A9A24CC-1DB7-40AA-9FDF-12EC30CC91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39900" y="6323013"/>
              <a:ext cx="31750" cy="36513"/>
            </a:xfrm>
            <a:custGeom>
              <a:avLst/>
              <a:gdLst>
                <a:gd name="T0" fmla="*/ 11 w 11"/>
                <a:gd name="T1" fmla="*/ 0 h 13"/>
                <a:gd name="T2" fmla="*/ 2 w 11"/>
                <a:gd name="T3" fmla="*/ 10 h 13"/>
                <a:gd name="T4" fmla="*/ 2 w 11"/>
                <a:gd name="T5" fmla="*/ 10 h 13"/>
                <a:gd name="T6" fmla="*/ 0 w 11"/>
                <a:gd name="T7" fmla="*/ 13 h 13"/>
                <a:gd name="T8" fmla="*/ 0 w 11"/>
                <a:gd name="T9" fmla="*/ 13 h 13"/>
                <a:gd name="T10" fmla="*/ 0 w 11"/>
                <a:gd name="T11" fmla="*/ 13 h 13"/>
                <a:gd name="T12" fmla="*/ 0 w 11"/>
                <a:gd name="T13" fmla="*/ 13 h 13"/>
                <a:gd name="T14" fmla="*/ 0 w 11"/>
                <a:gd name="T15" fmla="*/ 13 h 13"/>
                <a:gd name="T16" fmla="*/ 2 w 11"/>
                <a:gd name="T17" fmla="*/ 10 h 13"/>
                <a:gd name="T18" fmla="*/ 2 w 11"/>
                <a:gd name="T19" fmla="*/ 10 h 13"/>
                <a:gd name="T20" fmla="*/ 11 w 11"/>
                <a:gd name="T21" fmla="*/ 0 h 13"/>
                <a:gd name="T22" fmla="*/ 11 w 11"/>
                <a:gd name="T2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13">
                  <a:moveTo>
                    <a:pt x="11" y="0"/>
                  </a:moveTo>
                  <a:cubicBezTo>
                    <a:pt x="7" y="3"/>
                    <a:pt x="4" y="6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" y="11"/>
                    <a:pt x="1" y="12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2"/>
                    <a:pt x="1" y="11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6"/>
                    <a:pt x="7" y="3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3" name="Freeform 10">
              <a:extLst>
                <a:ext uri="{FF2B5EF4-FFF2-40B4-BE49-F238E27FC236}">
                  <a16:creationId xmlns:a16="http://schemas.microsoft.com/office/drawing/2014/main" id="{F909E42A-0DBE-4B19-B258-2F64A3FACA47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1584325" y="6275388"/>
              <a:ext cx="198438" cy="204788"/>
            </a:xfrm>
            <a:custGeom>
              <a:avLst/>
              <a:gdLst>
                <a:gd name="T0" fmla="*/ 37 w 70"/>
                <a:gd name="T1" fmla="*/ 51 h 72"/>
                <a:gd name="T2" fmla="*/ 39 w 70"/>
                <a:gd name="T3" fmla="*/ 51 h 72"/>
                <a:gd name="T4" fmla="*/ 34 w 70"/>
                <a:gd name="T5" fmla="*/ 35 h 72"/>
                <a:gd name="T6" fmla="*/ 39 w 70"/>
                <a:gd name="T7" fmla="*/ 32 h 72"/>
                <a:gd name="T8" fmla="*/ 26 w 70"/>
                <a:gd name="T9" fmla="*/ 29 h 72"/>
                <a:gd name="T10" fmla="*/ 28 w 70"/>
                <a:gd name="T11" fmla="*/ 30 h 72"/>
                <a:gd name="T12" fmla="*/ 26 w 70"/>
                <a:gd name="T13" fmla="*/ 29 h 72"/>
                <a:gd name="T14" fmla="*/ 42 w 70"/>
                <a:gd name="T15" fmla="*/ 24 h 72"/>
                <a:gd name="T16" fmla="*/ 39 w 70"/>
                <a:gd name="T17" fmla="*/ 31 h 72"/>
                <a:gd name="T18" fmla="*/ 49 w 70"/>
                <a:gd name="T19" fmla="*/ 20 h 72"/>
                <a:gd name="T20" fmla="*/ 38 w 70"/>
                <a:gd name="T21" fmla="*/ 19 h 72"/>
                <a:gd name="T22" fmla="*/ 36 w 70"/>
                <a:gd name="T23" fmla="*/ 19 h 72"/>
                <a:gd name="T24" fmla="*/ 28 w 70"/>
                <a:gd name="T25" fmla="*/ 28 h 72"/>
                <a:gd name="T26" fmla="*/ 41 w 70"/>
                <a:gd name="T27" fmla="*/ 19 h 72"/>
                <a:gd name="T28" fmla="*/ 16 w 70"/>
                <a:gd name="T29" fmla="*/ 17 h 72"/>
                <a:gd name="T30" fmla="*/ 6 w 70"/>
                <a:gd name="T31" fmla="*/ 27 h 72"/>
                <a:gd name="T32" fmla="*/ 4 w 70"/>
                <a:gd name="T33" fmla="*/ 30 h 72"/>
                <a:gd name="T34" fmla="*/ 4 w 70"/>
                <a:gd name="T35" fmla="*/ 30 h 72"/>
                <a:gd name="T36" fmla="*/ 21 w 70"/>
                <a:gd name="T37" fmla="*/ 16 h 72"/>
                <a:gd name="T38" fmla="*/ 47 w 70"/>
                <a:gd name="T39" fmla="*/ 17 h 72"/>
                <a:gd name="T40" fmla="*/ 54 w 70"/>
                <a:gd name="T41" fmla="*/ 15 h 72"/>
                <a:gd name="T42" fmla="*/ 62 w 70"/>
                <a:gd name="T43" fmla="*/ 36 h 72"/>
                <a:gd name="T44" fmla="*/ 42 w 70"/>
                <a:gd name="T45" fmla="*/ 72 h 72"/>
                <a:gd name="T46" fmla="*/ 69 w 70"/>
                <a:gd name="T47" fmla="*/ 10 h 72"/>
                <a:gd name="T48" fmla="*/ 51 w 70"/>
                <a:gd name="T49" fmla="*/ 35 h 72"/>
                <a:gd name="T50" fmla="*/ 42 w 70"/>
                <a:gd name="T51" fmla="*/ 49 h 72"/>
                <a:gd name="T52" fmla="*/ 63 w 70"/>
                <a:gd name="T53" fmla="*/ 29 h 72"/>
                <a:gd name="T54" fmla="*/ 70 w 70"/>
                <a:gd name="T55" fmla="*/ 10 h 72"/>
                <a:gd name="T56" fmla="*/ 65 w 70"/>
                <a:gd name="T57" fmla="*/ 6 h 72"/>
                <a:gd name="T58" fmla="*/ 54 w 70"/>
                <a:gd name="T59" fmla="*/ 16 h 72"/>
                <a:gd name="T60" fmla="*/ 56 w 70"/>
                <a:gd name="T61" fmla="*/ 25 h 72"/>
                <a:gd name="T62" fmla="*/ 65 w 70"/>
                <a:gd name="T63" fmla="*/ 6 h 72"/>
                <a:gd name="T64" fmla="*/ 59 w 70"/>
                <a:gd name="T65" fmla="*/ 10 h 72"/>
                <a:gd name="T66" fmla="*/ 63 w 70"/>
                <a:gd name="T67" fmla="*/ 4 h 72"/>
                <a:gd name="T68" fmla="*/ 55 w 70"/>
                <a:gd name="T69" fmla="*/ 3 h 72"/>
                <a:gd name="T70" fmla="*/ 41 w 70"/>
                <a:gd name="T71" fmla="*/ 14 h 72"/>
                <a:gd name="T72" fmla="*/ 60 w 70"/>
                <a:gd name="T73" fmla="*/ 0 h 72"/>
                <a:gd name="T74" fmla="*/ 40 w 70"/>
                <a:gd name="T75" fmla="*/ 15 h 72"/>
                <a:gd name="T76" fmla="*/ 42 w 70"/>
                <a:gd name="T77" fmla="*/ 18 h 72"/>
                <a:gd name="T78" fmla="*/ 49 w 70"/>
                <a:gd name="T79" fmla="*/ 14 h 72"/>
                <a:gd name="T80" fmla="*/ 56 w 70"/>
                <a:gd name="T81" fmla="*/ 13 h 72"/>
                <a:gd name="T82" fmla="*/ 60 w 70"/>
                <a:gd name="T8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0" h="72">
                  <a:moveTo>
                    <a:pt x="39" y="51"/>
                  </a:moveTo>
                  <a:cubicBezTo>
                    <a:pt x="39" y="51"/>
                    <a:pt x="38" y="51"/>
                    <a:pt x="37" y="51"/>
                  </a:cubicBezTo>
                  <a:cubicBezTo>
                    <a:pt x="36" y="53"/>
                    <a:pt x="35" y="54"/>
                    <a:pt x="35" y="54"/>
                  </a:cubicBezTo>
                  <a:cubicBezTo>
                    <a:pt x="35" y="54"/>
                    <a:pt x="37" y="53"/>
                    <a:pt x="39" y="51"/>
                  </a:cubicBezTo>
                  <a:moveTo>
                    <a:pt x="36" y="32"/>
                  </a:moveTo>
                  <a:cubicBezTo>
                    <a:pt x="35" y="33"/>
                    <a:pt x="34" y="34"/>
                    <a:pt x="34" y="35"/>
                  </a:cubicBezTo>
                  <a:cubicBezTo>
                    <a:pt x="34" y="36"/>
                    <a:pt x="34" y="37"/>
                    <a:pt x="34" y="37"/>
                  </a:cubicBezTo>
                  <a:cubicBezTo>
                    <a:pt x="34" y="37"/>
                    <a:pt x="36" y="35"/>
                    <a:pt x="39" y="32"/>
                  </a:cubicBezTo>
                  <a:cubicBezTo>
                    <a:pt x="38" y="32"/>
                    <a:pt x="37" y="32"/>
                    <a:pt x="36" y="32"/>
                  </a:cubicBezTo>
                  <a:moveTo>
                    <a:pt x="26" y="29"/>
                  </a:moveTo>
                  <a:cubicBezTo>
                    <a:pt x="23" y="34"/>
                    <a:pt x="21" y="37"/>
                    <a:pt x="21" y="37"/>
                  </a:cubicBezTo>
                  <a:cubicBezTo>
                    <a:pt x="21" y="37"/>
                    <a:pt x="24" y="34"/>
                    <a:pt x="28" y="30"/>
                  </a:cubicBezTo>
                  <a:cubicBezTo>
                    <a:pt x="27" y="30"/>
                    <a:pt x="27" y="30"/>
                    <a:pt x="27" y="29"/>
                  </a:cubicBezTo>
                  <a:cubicBezTo>
                    <a:pt x="27" y="29"/>
                    <a:pt x="27" y="29"/>
                    <a:pt x="26" y="29"/>
                  </a:cubicBezTo>
                  <a:moveTo>
                    <a:pt x="49" y="20"/>
                  </a:moveTo>
                  <a:cubicBezTo>
                    <a:pt x="47" y="22"/>
                    <a:pt x="44" y="23"/>
                    <a:pt x="42" y="24"/>
                  </a:cubicBezTo>
                  <a:cubicBezTo>
                    <a:pt x="40" y="26"/>
                    <a:pt x="38" y="29"/>
                    <a:pt x="36" y="31"/>
                  </a:cubicBezTo>
                  <a:cubicBezTo>
                    <a:pt x="37" y="31"/>
                    <a:pt x="38" y="31"/>
                    <a:pt x="39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42" y="28"/>
                    <a:pt x="46" y="24"/>
                    <a:pt x="49" y="20"/>
                  </a:cubicBezTo>
                  <a:moveTo>
                    <a:pt x="41" y="19"/>
                  </a:moveTo>
                  <a:cubicBezTo>
                    <a:pt x="40" y="19"/>
                    <a:pt x="39" y="19"/>
                    <a:pt x="38" y="19"/>
                  </a:cubicBezTo>
                  <a:cubicBezTo>
                    <a:pt x="38" y="19"/>
                    <a:pt x="37" y="19"/>
                    <a:pt x="37" y="19"/>
                  </a:cubicBezTo>
                  <a:cubicBezTo>
                    <a:pt x="37" y="19"/>
                    <a:pt x="36" y="19"/>
                    <a:pt x="36" y="19"/>
                  </a:cubicBezTo>
                  <a:cubicBezTo>
                    <a:pt x="33" y="22"/>
                    <a:pt x="30" y="25"/>
                    <a:pt x="27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9" y="28"/>
                    <a:pt x="29" y="28"/>
                    <a:pt x="30" y="28"/>
                  </a:cubicBezTo>
                  <a:cubicBezTo>
                    <a:pt x="33" y="25"/>
                    <a:pt x="37" y="21"/>
                    <a:pt x="41" y="19"/>
                  </a:cubicBezTo>
                  <a:moveTo>
                    <a:pt x="21" y="16"/>
                  </a:moveTo>
                  <a:cubicBezTo>
                    <a:pt x="19" y="17"/>
                    <a:pt x="17" y="17"/>
                    <a:pt x="16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1" y="20"/>
                    <a:pt x="8" y="23"/>
                    <a:pt x="6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5" y="28"/>
                    <a:pt x="5" y="29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3" y="31"/>
                    <a:pt x="0" y="37"/>
                    <a:pt x="0" y="38"/>
                  </a:cubicBezTo>
                  <a:cubicBezTo>
                    <a:pt x="3" y="34"/>
                    <a:pt x="11" y="24"/>
                    <a:pt x="21" y="16"/>
                  </a:cubicBezTo>
                  <a:moveTo>
                    <a:pt x="54" y="15"/>
                  </a:moveTo>
                  <a:cubicBezTo>
                    <a:pt x="52" y="16"/>
                    <a:pt x="50" y="17"/>
                    <a:pt x="47" y="17"/>
                  </a:cubicBezTo>
                  <a:cubicBezTo>
                    <a:pt x="46" y="19"/>
                    <a:pt x="45" y="21"/>
                    <a:pt x="43" y="23"/>
                  </a:cubicBezTo>
                  <a:cubicBezTo>
                    <a:pt x="46" y="21"/>
                    <a:pt x="50" y="19"/>
                    <a:pt x="54" y="15"/>
                  </a:cubicBezTo>
                  <a:moveTo>
                    <a:pt x="70" y="15"/>
                  </a:moveTo>
                  <a:cubicBezTo>
                    <a:pt x="69" y="21"/>
                    <a:pt x="66" y="29"/>
                    <a:pt x="62" y="36"/>
                  </a:cubicBezTo>
                  <a:cubicBezTo>
                    <a:pt x="60" y="41"/>
                    <a:pt x="57" y="48"/>
                    <a:pt x="55" y="52"/>
                  </a:cubicBezTo>
                  <a:cubicBezTo>
                    <a:pt x="47" y="65"/>
                    <a:pt x="47" y="66"/>
                    <a:pt x="42" y="72"/>
                  </a:cubicBezTo>
                  <a:cubicBezTo>
                    <a:pt x="56" y="60"/>
                    <a:pt x="70" y="36"/>
                    <a:pt x="70" y="15"/>
                  </a:cubicBezTo>
                  <a:moveTo>
                    <a:pt x="69" y="10"/>
                  </a:moveTo>
                  <a:cubicBezTo>
                    <a:pt x="67" y="14"/>
                    <a:pt x="63" y="21"/>
                    <a:pt x="56" y="26"/>
                  </a:cubicBezTo>
                  <a:cubicBezTo>
                    <a:pt x="55" y="29"/>
                    <a:pt x="53" y="32"/>
                    <a:pt x="51" y="35"/>
                  </a:cubicBezTo>
                  <a:cubicBezTo>
                    <a:pt x="48" y="40"/>
                    <a:pt x="42" y="46"/>
                    <a:pt x="39" y="50"/>
                  </a:cubicBezTo>
                  <a:cubicBezTo>
                    <a:pt x="40" y="49"/>
                    <a:pt x="41" y="49"/>
                    <a:pt x="42" y="49"/>
                  </a:cubicBezTo>
                  <a:cubicBezTo>
                    <a:pt x="49" y="45"/>
                    <a:pt x="57" y="38"/>
                    <a:pt x="61" y="32"/>
                  </a:cubicBezTo>
                  <a:cubicBezTo>
                    <a:pt x="62" y="30"/>
                    <a:pt x="62" y="29"/>
                    <a:pt x="63" y="29"/>
                  </a:cubicBezTo>
                  <a:cubicBezTo>
                    <a:pt x="63" y="29"/>
                    <a:pt x="63" y="30"/>
                    <a:pt x="62" y="33"/>
                  </a:cubicBezTo>
                  <a:cubicBezTo>
                    <a:pt x="67" y="25"/>
                    <a:pt x="69" y="16"/>
                    <a:pt x="70" y="10"/>
                  </a:cubicBezTo>
                  <a:cubicBezTo>
                    <a:pt x="70" y="10"/>
                    <a:pt x="69" y="10"/>
                    <a:pt x="69" y="10"/>
                  </a:cubicBezTo>
                  <a:moveTo>
                    <a:pt x="65" y="6"/>
                  </a:moveTo>
                  <a:cubicBezTo>
                    <a:pt x="63" y="9"/>
                    <a:pt x="60" y="11"/>
                    <a:pt x="57" y="13"/>
                  </a:cubicBezTo>
                  <a:cubicBezTo>
                    <a:pt x="56" y="14"/>
                    <a:pt x="55" y="15"/>
                    <a:pt x="54" y="16"/>
                  </a:cubicBezTo>
                  <a:cubicBezTo>
                    <a:pt x="54" y="16"/>
                    <a:pt x="54" y="16"/>
                    <a:pt x="55" y="16"/>
                  </a:cubicBezTo>
                  <a:cubicBezTo>
                    <a:pt x="57" y="16"/>
                    <a:pt x="57" y="20"/>
                    <a:pt x="56" y="25"/>
                  </a:cubicBezTo>
                  <a:cubicBezTo>
                    <a:pt x="63" y="20"/>
                    <a:pt x="67" y="13"/>
                    <a:pt x="68" y="9"/>
                  </a:cubicBezTo>
                  <a:cubicBezTo>
                    <a:pt x="67" y="8"/>
                    <a:pt x="66" y="7"/>
                    <a:pt x="65" y="6"/>
                  </a:cubicBezTo>
                  <a:moveTo>
                    <a:pt x="63" y="4"/>
                  </a:moveTo>
                  <a:cubicBezTo>
                    <a:pt x="62" y="5"/>
                    <a:pt x="61" y="8"/>
                    <a:pt x="59" y="10"/>
                  </a:cubicBezTo>
                  <a:cubicBezTo>
                    <a:pt x="61" y="8"/>
                    <a:pt x="63" y="7"/>
                    <a:pt x="64" y="5"/>
                  </a:cubicBezTo>
                  <a:cubicBezTo>
                    <a:pt x="63" y="5"/>
                    <a:pt x="63" y="4"/>
                    <a:pt x="63" y="4"/>
                  </a:cubicBezTo>
                  <a:moveTo>
                    <a:pt x="59" y="0"/>
                  </a:moveTo>
                  <a:cubicBezTo>
                    <a:pt x="55" y="3"/>
                    <a:pt x="55" y="3"/>
                    <a:pt x="55" y="3"/>
                  </a:cubicBezTo>
                  <a:cubicBezTo>
                    <a:pt x="51" y="6"/>
                    <a:pt x="46" y="9"/>
                    <a:pt x="42" y="11"/>
                  </a:cubicBezTo>
                  <a:cubicBezTo>
                    <a:pt x="42" y="12"/>
                    <a:pt x="41" y="13"/>
                    <a:pt x="41" y="14"/>
                  </a:cubicBezTo>
                  <a:cubicBezTo>
                    <a:pt x="48" y="10"/>
                    <a:pt x="55" y="5"/>
                    <a:pt x="59" y="0"/>
                  </a:cubicBezTo>
                  <a:moveTo>
                    <a:pt x="60" y="0"/>
                  </a:moveTo>
                  <a:cubicBezTo>
                    <a:pt x="56" y="5"/>
                    <a:pt x="48" y="11"/>
                    <a:pt x="42" y="14"/>
                  </a:cubicBezTo>
                  <a:cubicBezTo>
                    <a:pt x="41" y="14"/>
                    <a:pt x="41" y="15"/>
                    <a:pt x="40" y="15"/>
                  </a:cubicBezTo>
                  <a:cubicBezTo>
                    <a:pt x="39" y="16"/>
                    <a:pt x="38" y="17"/>
                    <a:pt x="37" y="18"/>
                  </a:cubicBezTo>
                  <a:cubicBezTo>
                    <a:pt x="39" y="18"/>
                    <a:pt x="40" y="18"/>
                    <a:pt x="42" y="18"/>
                  </a:cubicBezTo>
                  <a:cubicBezTo>
                    <a:pt x="45" y="15"/>
                    <a:pt x="47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51" y="15"/>
                    <a:pt x="53" y="14"/>
                    <a:pt x="56" y="13"/>
                  </a:cubicBezTo>
                  <a:cubicBezTo>
                    <a:pt x="58" y="9"/>
                    <a:pt x="60" y="5"/>
                    <a:pt x="61" y="2"/>
                  </a:cubicBezTo>
                  <a:cubicBezTo>
                    <a:pt x="61" y="2"/>
                    <a:pt x="61" y="1"/>
                    <a:pt x="60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4" name="Freeform 11">
              <a:extLst>
                <a:ext uri="{FF2B5EF4-FFF2-40B4-BE49-F238E27FC236}">
                  <a16:creationId xmlns:a16="http://schemas.microsoft.com/office/drawing/2014/main" id="{B613FBED-1D02-444C-9C4F-E7AE0470E1B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01788" y="6149975"/>
              <a:ext cx="284163" cy="179388"/>
            </a:xfrm>
            <a:custGeom>
              <a:avLst/>
              <a:gdLst>
                <a:gd name="T0" fmla="*/ 100 w 100"/>
                <a:gd name="T1" fmla="*/ 40 h 63"/>
                <a:gd name="T2" fmla="*/ 91 w 100"/>
                <a:gd name="T3" fmla="*/ 47 h 63"/>
                <a:gd name="T4" fmla="*/ 42 w 100"/>
                <a:gd name="T5" fmla="*/ 60 h 63"/>
                <a:gd name="T6" fmla="*/ 42 w 100"/>
                <a:gd name="T7" fmla="*/ 60 h 63"/>
                <a:gd name="T8" fmla="*/ 38 w 100"/>
                <a:gd name="T9" fmla="*/ 59 h 63"/>
                <a:gd name="T10" fmla="*/ 26 w 100"/>
                <a:gd name="T11" fmla="*/ 55 h 63"/>
                <a:gd name="T12" fmla="*/ 8 w 100"/>
                <a:gd name="T13" fmla="*/ 43 h 63"/>
                <a:gd name="T14" fmla="*/ 8 w 100"/>
                <a:gd name="T15" fmla="*/ 43 h 63"/>
                <a:gd name="T16" fmla="*/ 6 w 100"/>
                <a:gd name="T17" fmla="*/ 41 h 63"/>
                <a:gd name="T18" fmla="*/ 6 w 100"/>
                <a:gd name="T19" fmla="*/ 40 h 63"/>
                <a:gd name="T20" fmla="*/ 2 w 100"/>
                <a:gd name="T21" fmla="*/ 29 h 63"/>
                <a:gd name="T22" fmla="*/ 3 w 100"/>
                <a:gd name="T23" fmla="*/ 28 h 63"/>
                <a:gd name="T24" fmla="*/ 5 w 100"/>
                <a:gd name="T25" fmla="*/ 17 h 63"/>
                <a:gd name="T26" fmla="*/ 5 w 100"/>
                <a:gd name="T27" fmla="*/ 17 h 63"/>
                <a:gd name="T28" fmla="*/ 9 w 100"/>
                <a:gd name="T29" fmla="*/ 13 h 63"/>
                <a:gd name="T30" fmla="*/ 15 w 100"/>
                <a:gd name="T31" fmla="*/ 8 h 63"/>
                <a:gd name="T32" fmla="*/ 43 w 100"/>
                <a:gd name="T33" fmla="*/ 0 h 63"/>
                <a:gd name="T34" fmla="*/ 43 w 100"/>
                <a:gd name="T35" fmla="*/ 0 h 63"/>
                <a:gd name="T36" fmla="*/ 61 w 100"/>
                <a:gd name="T37" fmla="*/ 3 h 63"/>
                <a:gd name="T38" fmla="*/ 89 w 100"/>
                <a:gd name="T39" fmla="*/ 25 h 63"/>
                <a:gd name="T40" fmla="*/ 100 w 100"/>
                <a:gd name="T41" fmla="*/ 4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0" h="63">
                  <a:moveTo>
                    <a:pt x="100" y="40"/>
                  </a:moveTo>
                  <a:cubicBezTo>
                    <a:pt x="91" y="47"/>
                    <a:pt x="91" y="47"/>
                    <a:pt x="91" y="47"/>
                  </a:cubicBezTo>
                  <a:cubicBezTo>
                    <a:pt x="77" y="58"/>
                    <a:pt x="59" y="63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1" y="60"/>
                    <a:pt x="39" y="59"/>
                    <a:pt x="38" y="59"/>
                  </a:cubicBezTo>
                  <a:cubicBezTo>
                    <a:pt x="34" y="58"/>
                    <a:pt x="30" y="57"/>
                    <a:pt x="26" y="55"/>
                  </a:cubicBezTo>
                  <a:cubicBezTo>
                    <a:pt x="18" y="51"/>
                    <a:pt x="12" y="47"/>
                    <a:pt x="8" y="43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7" y="42"/>
                    <a:pt x="7" y="42"/>
                    <a:pt x="6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" y="35"/>
                    <a:pt x="0" y="30"/>
                    <a:pt x="2" y="29"/>
                  </a:cubicBezTo>
                  <a:cubicBezTo>
                    <a:pt x="3" y="29"/>
                    <a:pt x="3" y="28"/>
                    <a:pt x="3" y="28"/>
                  </a:cubicBezTo>
                  <a:cubicBezTo>
                    <a:pt x="6" y="25"/>
                    <a:pt x="2" y="22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6" y="16"/>
                    <a:pt x="7" y="15"/>
                    <a:pt x="9" y="13"/>
                  </a:cubicBezTo>
                  <a:cubicBezTo>
                    <a:pt x="11" y="12"/>
                    <a:pt x="13" y="10"/>
                    <a:pt x="15" y="8"/>
                  </a:cubicBezTo>
                  <a:cubicBezTo>
                    <a:pt x="25" y="2"/>
                    <a:pt x="35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0" y="0"/>
                    <a:pt x="56" y="1"/>
                    <a:pt x="61" y="3"/>
                  </a:cubicBezTo>
                  <a:cubicBezTo>
                    <a:pt x="73" y="7"/>
                    <a:pt x="83" y="15"/>
                    <a:pt x="89" y="25"/>
                  </a:cubicBezTo>
                  <a:cubicBezTo>
                    <a:pt x="100" y="40"/>
                    <a:pt x="100" y="40"/>
                    <a:pt x="100" y="4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5" name="Freeform 12">
              <a:extLst>
                <a:ext uri="{FF2B5EF4-FFF2-40B4-BE49-F238E27FC236}">
                  <a16:creationId xmlns:a16="http://schemas.microsoft.com/office/drawing/2014/main" id="{A6E8EFD0-7000-46D8-B036-513E8EFBB510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1612900" y="6149975"/>
              <a:ext cx="176213" cy="173038"/>
            </a:xfrm>
            <a:custGeom>
              <a:avLst/>
              <a:gdLst>
                <a:gd name="T0" fmla="*/ 28 w 62"/>
                <a:gd name="T1" fmla="*/ 56 h 61"/>
                <a:gd name="T2" fmla="*/ 26 w 62"/>
                <a:gd name="T3" fmla="*/ 57 h 61"/>
                <a:gd name="T4" fmla="*/ 12 w 62"/>
                <a:gd name="T5" fmla="*/ 58 h 61"/>
                <a:gd name="T6" fmla="*/ 8 w 62"/>
                <a:gd name="T7" fmla="*/ 60 h 61"/>
                <a:gd name="T8" fmla="*/ 18 w 62"/>
                <a:gd name="T9" fmla="*/ 61 h 61"/>
                <a:gd name="T10" fmla="*/ 40 w 62"/>
                <a:gd name="T11" fmla="*/ 52 h 61"/>
                <a:gd name="T12" fmla="*/ 22 w 62"/>
                <a:gd name="T13" fmla="*/ 45 h 61"/>
                <a:gd name="T14" fmla="*/ 36 w 62"/>
                <a:gd name="T15" fmla="*/ 42 h 61"/>
                <a:gd name="T16" fmla="*/ 53 w 62"/>
                <a:gd name="T17" fmla="*/ 42 h 61"/>
                <a:gd name="T18" fmla="*/ 49 w 62"/>
                <a:gd name="T19" fmla="*/ 46 h 61"/>
                <a:gd name="T20" fmla="*/ 38 w 62"/>
                <a:gd name="T21" fmla="*/ 57 h 61"/>
                <a:gd name="T22" fmla="*/ 61 w 62"/>
                <a:gd name="T23" fmla="*/ 44 h 61"/>
                <a:gd name="T24" fmla="*/ 59 w 62"/>
                <a:gd name="T25" fmla="*/ 40 h 61"/>
                <a:gd name="T26" fmla="*/ 46 w 62"/>
                <a:gd name="T27" fmla="*/ 38 h 61"/>
                <a:gd name="T28" fmla="*/ 38 w 62"/>
                <a:gd name="T29" fmla="*/ 42 h 61"/>
                <a:gd name="T30" fmla="*/ 38 w 62"/>
                <a:gd name="T31" fmla="*/ 45 h 61"/>
                <a:gd name="T32" fmla="*/ 59 w 62"/>
                <a:gd name="T33" fmla="*/ 39 h 61"/>
                <a:gd name="T34" fmla="*/ 27 w 62"/>
                <a:gd name="T35" fmla="*/ 32 h 61"/>
                <a:gd name="T36" fmla="*/ 26 w 62"/>
                <a:gd name="T37" fmla="*/ 33 h 61"/>
                <a:gd name="T38" fmla="*/ 33 w 62"/>
                <a:gd name="T39" fmla="*/ 31 h 61"/>
                <a:gd name="T40" fmla="*/ 27 w 62"/>
                <a:gd name="T41" fmla="*/ 33 h 61"/>
                <a:gd name="T42" fmla="*/ 54 w 62"/>
                <a:gd name="T43" fmla="*/ 34 h 61"/>
                <a:gd name="T44" fmla="*/ 46 w 62"/>
                <a:gd name="T45" fmla="*/ 33 h 61"/>
                <a:gd name="T46" fmla="*/ 26 w 62"/>
                <a:gd name="T47" fmla="*/ 31 h 61"/>
                <a:gd name="T48" fmla="*/ 22 w 62"/>
                <a:gd name="T49" fmla="*/ 32 h 61"/>
                <a:gd name="T50" fmla="*/ 26 w 62"/>
                <a:gd name="T51" fmla="*/ 31 h 61"/>
                <a:gd name="T52" fmla="*/ 40 w 62"/>
                <a:gd name="T53" fmla="*/ 28 h 61"/>
                <a:gd name="T54" fmla="*/ 56 w 62"/>
                <a:gd name="T55" fmla="*/ 33 h 61"/>
                <a:gd name="T56" fmla="*/ 53 w 62"/>
                <a:gd name="T57" fmla="*/ 29 h 61"/>
                <a:gd name="T58" fmla="*/ 50 w 62"/>
                <a:gd name="T59" fmla="*/ 28 h 61"/>
                <a:gd name="T60" fmla="*/ 9 w 62"/>
                <a:gd name="T61" fmla="*/ 15 h 61"/>
                <a:gd name="T62" fmla="*/ 45 w 62"/>
                <a:gd name="T63" fmla="*/ 27 h 61"/>
                <a:gd name="T64" fmla="*/ 9 w 62"/>
                <a:gd name="T65" fmla="*/ 15 h 61"/>
                <a:gd name="T66" fmla="*/ 9 w 62"/>
                <a:gd name="T67" fmla="*/ 0 h 61"/>
                <a:gd name="T68" fmla="*/ 9 w 62"/>
                <a:gd name="T69" fmla="*/ 0 h 61"/>
                <a:gd name="T70" fmla="*/ 45 w 62"/>
                <a:gd name="T71" fmla="*/ 16 h 61"/>
                <a:gd name="T72" fmla="*/ 27 w 62"/>
                <a:gd name="T73" fmla="*/ 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" h="61">
                  <a:moveTo>
                    <a:pt x="40" y="52"/>
                  </a:moveTo>
                  <a:cubicBezTo>
                    <a:pt x="37" y="54"/>
                    <a:pt x="33" y="55"/>
                    <a:pt x="28" y="56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27" y="57"/>
                    <a:pt x="27" y="57"/>
                    <a:pt x="26" y="57"/>
                  </a:cubicBezTo>
                  <a:cubicBezTo>
                    <a:pt x="26" y="57"/>
                    <a:pt x="25" y="57"/>
                    <a:pt x="25" y="57"/>
                  </a:cubicBezTo>
                  <a:cubicBezTo>
                    <a:pt x="21" y="57"/>
                    <a:pt x="17" y="58"/>
                    <a:pt x="12" y="58"/>
                  </a:cubicBezTo>
                  <a:cubicBezTo>
                    <a:pt x="8" y="58"/>
                    <a:pt x="4" y="57"/>
                    <a:pt x="0" y="57"/>
                  </a:cubicBezTo>
                  <a:cubicBezTo>
                    <a:pt x="0" y="58"/>
                    <a:pt x="7" y="60"/>
                    <a:pt x="8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11" y="60"/>
                    <a:pt x="14" y="61"/>
                    <a:pt x="18" y="61"/>
                  </a:cubicBezTo>
                  <a:cubicBezTo>
                    <a:pt x="24" y="61"/>
                    <a:pt x="31" y="60"/>
                    <a:pt x="37" y="58"/>
                  </a:cubicBezTo>
                  <a:cubicBezTo>
                    <a:pt x="38" y="56"/>
                    <a:pt x="39" y="54"/>
                    <a:pt x="40" y="52"/>
                  </a:cubicBezTo>
                  <a:moveTo>
                    <a:pt x="36" y="42"/>
                  </a:moveTo>
                  <a:cubicBezTo>
                    <a:pt x="30" y="44"/>
                    <a:pt x="22" y="45"/>
                    <a:pt x="22" y="45"/>
                  </a:cubicBezTo>
                  <a:cubicBezTo>
                    <a:pt x="22" y="45"/>
                    <a:pt x="28" y="45"/>
                    <a:pt x="34" y="45"/>
                  </a:cubicBezTo>
                  <a:cubicBezTo>
                    <a:pt x="34" y="44"/>
                    <a:pt x="35" y="43"/>
                    <a:pt x="36" y="42"/>
                  </a:cubicBezTo>
                  <a:moveTo>
                    <a:pt x="59" y="40"/>
                  </a:moveTo>
                  <a:cubicBezTo>
                    <a:pt x="57" y="41"/>
                    <a:pt x="55" y="41"/>
                    <a:pt x="53" y="42"/>
                  </a:cubicBezTo>
                  <a:cubicBezTo>
                    <a:pt x="51" y="43"/>
                    <a:pt x="50" y="44"/>
                    <a:pt x="48" y="45"/>
                  </a:cubicBezTo>
                  <a:cubicBezTo>
                    <a:pt x="49" y="46"/>
                    <a:pt x="49" y="46"/>
                    <a:pt x="49" y="46"/>
                  </a:cubicBezTo>
                  <a:cubicBezTo>
                    <a:pt x="50" y="47"/>
                    <a:pt x="47" y="49"/>
                    <a:pt x="42" y="52"/>
                  </a:cubicBezTo>
                  <a:cubicBezTo>
                    <a:pt x="40" y="54"/>
                    <a:pt x="39" y="56"/>
                    <a:pt x="38" y="57"/>
                  </a:cubicBezTo>
                  <a:cubicBezTo>
                    <a:pt x="45" y="55"/>
                    <a:pt x="51" y="52"/>
                    <a:pt x="57" y="47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61" y="44"/>
                    <a:pt x="61" y="44"/>
                    <a:pt x="62" y="44"/>
                  </a:cubicBezTo>
                  <a:cubicBezTo>
                    <a:pt x="61" y="43"/>
                    <a:pt x="60" y="41"/>
                    <a:pt x="59" y="40"/>
                  </a:cubicBezTo>
                  <a:moveTo>
                    <a:pt x="57" y="35"/>
                  </a:moveTo>
                  <a:cubicBezTo>
                    <a:pt x="54" y="36"/>
                    <a:pt x="50" y="36"/>
                    <a:pt x="46" y="38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7" y="39"/>
                    <a:pt x="43" y="40"/>
                    <a:pt x="38" y="42"/>
                  </a:cubicBezTo>
                  <a:cubicBezTo>
                    <a:pt x="37" y="43"/>
                    <a:pt x="36" y="44"/>
                    <a:pt x="35" y="45"/>
                  </a:cubicBezTo>
                  <a:cubicBezTo>
                    <a:pt x="36" y="45"/>
                    <a:pt x="37" y="45"/>
                    <a:pt x="38" y="45"/>
                  </a:cubicBezTo>
                  <a:cubicBezTo>
                    <a:pt x="42" y="45"/>
                    <a:pt x="45" y="45"/>
                    <a:pt x="47" y="45"/>
                  </a:cubicBezTo>
                  <a:cubicBezTo>
                    <a:pt x="51" y="42"/>
                    <a:pt x="55" y="40"/>
                    <a:pt x="59" y="39"/>
                  </a:cubicBezTo>
                  <a:cubicBezTo>
                    <a:pt x="58" y="38"/>
                    <a:pt x="57" y="36"/>
                    <a:pt x="57" y="35"/>
                  </a:cubicBezTo>
                  <a:moveTo>
                    <a:pt x="27" y="32"/>
                  </a:moveTo>
                  <a:cubicBezTo>
                    <a:pt x="26" y="32"/>
                    <a:pt x="25" y="32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6" y="32"/>
                    <a:pt x="26" y="32"/>
                    <a:pt x="27" y="32"/>
                  </a:cubicBezTo>
                  <a:moveTo>
                    <a:pt x="33" y="31"/>
                  </a:moveTo>
                  <a:cubicBezTo>
                    <a:pt x="32" y="31"/>
                    <a:pt x="30" y="32"/>
                    <a:pt x="29" y="32"/>
                  </a:cubicBezTo>
                  <a:cubicBezTo>
                    <a:pt x="28" y="32"/>
                    <a:pt x="28" y="32"/>
                    <a:pt x="27" y="33"/>
                  </a:cubicBezTo>
                  <a:cubicBezTo>
                    <a:pt x="33" y="34"/>
                    <a:pt x="40" y="35"/>
                    <a:pt x="44" y="37"/>
                  </a:cubicBezTo>
                  <a:cubicBezTo>
                    <a:pt x="48" y="36"/>
                    <a:pt x="51" y="35"/>
                    <a:pt x="54" y="34"/>
                  </a:cubicBezTo>
                  <a:cubicBezTo>
                    <a:pt x="51" y="33"/>
                    <a:pt x="48" y="33"/>
                    <a:pt x="45" y="32"/>
                  </a:cubicBezTo>
                  <a:cubicBezTo>
                    <a:pt x="45" y="33"/>
                    <a:pt x="46" y="33"/>
                    <a:pt x="46" y="33"/>
                  </a:cubicBezTo>
                  <a:cubicBezTo>
                    <a:pt x="42" y="32"/>
                    <a:pt x="37" y="32"/>
                    <a:pt x="33" y="31"/>
                  </a:cubicBezTo>
                  <a:moveTo>
                    <a:pt x="26" y="31"/>
                  </a:moveTo>
                  <a:cubicBezTo>
                    <a:pt x="19" y="31"/>
                    <a:pt x="14" y="32"/>
                    <a:pt x="14" y="32"/>
                  </a:cubicBezTo>
                  <a:cubicBezTo>
                    <a:pt x="14" y="32"/>
                    <a:pt x="17" y="32"/>
                    <a:pt x="22" y="32"/>
                  </a:cubicBezTo>
                  <a:cubicBezTo>
                    <a:pt x="23" y="32"/>
                    <a:pt x="25" y="31"/>
                    <a:pt x="27" y="31"/>
                  </a:cubicBezTo>
                  <a:cubicBezTo>
                    <a:pt x="26" y="31"/>
                    <a:pt x="26" y="31"/>
                    <a:pt x="26" y="31"/>
                  </a:cubicBezTo>
                  <a:moveTo>
                    <a:pt x="44" y="28"/>
                  </a:moveTo>
                  <a:cubicBezTo>
                    <a:pt x="43" y="28"/>
                    <a:pt x="41" y="28"/>
                    <a:pt x="40" y="28"/>
                  </a:cubicBezTo>
                  <a:cubicBezTo>
                    <a:pt x="41" y="29"/>
                    <a:pt x="42" y="30"/>
                    <a:pt x="43" y="31"/>
                  </a:cubicBezTo>
                  <a:cubicBezTo>
                    <a:pt x="48" y="31"/>
                    <a:pt x="52" y="32"/>
                    <a:pt x="56" y="33"/>
                  </a:cubicBezTo>
                  <a:cubicBezTo>
                    <a:pt x="55" y="32"/>
                    <a:pt x="54" y="31"/>
                    <a:pt x="53" y="29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3" y="29"/>
                    <a:pt x="52" y="29"/>
                    <a:pt x="52" y="30"/>
                  </a:cubicBezTo>
                  <a:cubicBezTo>
                    <a:pt x="51" y="29"/>
                    <a:pt x="50" y="29"/>
                    <a:pt x="50" y="28"/>
                  </a:cubicBezTo>
                  <a:cubicBezTo>
                    <a:pt x="48" y="28"/>
                    <a:pt x="46" y="28"/>
                    <a:pt x="44" y="28"/>
                  </a:cubicBezTo>
                  <a:moveTo>
                    <a:pt x="9" y="15"/>
                  </a:moveTo>
                  <a:cubicBezTo>
                    <a:pt x="9" y="15"/>
                    <a:pt x="27" y="20"/>
                    <a:pt x="39" y="28"/>
                  </a:cubicBezTo>
                  <a:cubicBezTo>
                    <a:pt x="41" y="27"/>
                    <a:pt x="43" y="27"/>
                    <a:pt x="45" y="27"/>
                  </a:cubicBezTo>
                  <a:cubicBezTo>
                    <a:pt x="46" y="27"/>
                    <a:pt x="47" y="27"/>
                    <a:pt x="48" y="27"/>
                  </a:cubicBezTo>
                  <a:cubicBezTo>
                    <a:pt x="28" y="16"/>
                    <a:pt x="9" y="15"/>
                    <a:pt x="9" y="15"/>
                  </a:cubicBezTo>
                  <a:moveTo>
                    <a:pt x="10" y="0"/>
                  </a:moveTo>
                  <a:cubicBezTo>
                    <a:pt x="10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7" y="0"/>
                    <a:pt x="6" y="1"/>
                    <a:pt x="7" y="2"/>
                  </a:cubicBezTo>
                  <a:cubicBezTo>
                    <a:pt x="7" y="2"/>
                    <a:pt x="27" y="2"/>
                    <a:pt x="45" y="16"/>
                  </a:cubicBezTo>
                  <a:cubicBezTo>
                    <a:pt x="44" y="14"/>
                    <a:pt x="42" y="12"/>
                    <a:pt x="41" y="10"/>
                  </a:cubicBezTo>
                  <a:cubicBezTo>
                    <a:pt x="37" y="7"/>
                    <a:pt x="32" y="5"/>
                    <a:pt x="27" y="3"/>
                  </a:cubicBezTo>
                  <a:cubicBezTo>
                    <a:pt x="22" y="1"/>
                    <a:pt x="16" y="0"/>
                    <a:pt x="10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6" name="Freeform 13">
              <a:extLst>
                <a:ext uri="{FF2B5EF4-FFF2-40B4-BE49-F238E27FC236}">
                  <a16:creationId xmlns:a16="http://schemas.microsoft.com/office/drawing/2014/main" id="{D3DD282E-1560-4480-97F8-A88ACEC9508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84325" y="6269038"/>
              <a:ext cx="111125" cy="65088"/>
            </a:xfrm>
            <a:custGeom>
              <a:avLst/>
              <a:gdLst>
                <a:gd name="T0" fmla="*/ 4 w 39"/>
                <a:gd name="T1" fmla="*/ 20 h 23"/>
                <a:gd name="T2" fmla="*/ 25 w 39"/>
                <a:gd name="T3" fmla="*/ 14 h 23"/>
                <a:gd name="T4" fmla="*/ 38 w 39"/>
                <a:gd name="T5" fmla="*/ 0 h 23"/>
                <a:gd name="T6" fmla="*/ 39 w 39"/>
                <a:gd name="T7" fmla="*/ 2 h 23"/>
                <a:gd name="T8" fmla="*/ 4 w 39"/>
                <a:gd name="T9" fmla="*/ 20 h 23"/>
                <a:gd name="T10" fmla="*/ 3 w 39"/>
                <a:gd name="T11" fmla="*/ 20 h 23"/>
                <a:gd name="T12" fmla="*/ 1 w 39"/>
                <a:gd name="T13" fmla="*/ 21 h 23"/>
                <a:gd name="T14" fmla="*/ 2 w 39"/>
                <a:gd name="T15" fmla="*/ 19 h 23"/>
                <a:gd name="T16" fmla="*/ 4 w 39"/>
                <a:gd name="T17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3">
                  <a:moveTo>
                    <a:pt x="4" y="20"/>
                  </a:moveTo>
                  <a:cubicBezTo>
                    <a:pt x="8" y="20"/>
                    <a:pt x="17" y="20"/>
                    <a:pt x="25" y="14"/>
                  </a:cubicBezTo>
                  <a:cubicBezTo>
                    <a:pt x="35" y="7"/>
                    <a:pt x="38" y="0"/>
                    <a:pt x="38" y="0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2"/>
                    <a:pt x="28" y="23"/>
                    <a:pt x="4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1"/>
                    <a:pt x="2" y="21"/>
                    <a:pt x="1" y="21"/>
                  </a:cubicBezTo>
                  <a:cubicBezTo>
                    <a:pt x="0" y="21"/>
                    <a:pt x="0" y="19"/>
                    <a:pt x="2" y="19"/>
                  </a:cubicBezTo>
                  <a:cubicBezTo>
                    <a:pt x="4" y="19"/>
                    <a:pt x="4" y="19"/>
                    <a:pt x="4" y="20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7" name="Freeform 14">
              <a:extLst>
                <a:ext uri="{FF2B5EF4-FFF2-40B4-BE49-F238E27FC236}">
                  <a16:creationId xmlns:a16="http://schemas.microsoft.com/office/drawing/2014/main" id="{1C5F880C-923A-4BAF-96E8-83E8314007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01788" y="6261100"/>
              <a:ext cx="111125" cy="69850"/>
            </a:xfrm>
            <a:custGeom>
              <a:avLst/>
              <a:gdLst>
                <a:gd name="T0" fmla="*/ 38 w 39"/>
                <a:gd name="T1" fmla="*/ 2 h 25"/>
                <a:gd name="T2" fmla="*/ 39 w 39"/>
                <a:gd name="T3" fmla="*/ 0 h 25"/>
                <a:gd name="T4" fmla="*/ 4 w 39"/>
                <a:gd name="T5" fmla="*/ 23 h 25"/>
                <a:gd name="T6" fmla="*/ 1 w 39"/>
                <a:gd name="T7" fmla="*/ 23 h 25"/>
                <a:gd name="T8" fmla="*/ 4 w 39"/>
                <a:gd name="T9" fmla="*/ 23 h 25"/>
                <a:gd name="T10" fmla="*/ 4 w 39"/>
                <a:gd name="T11" fmla="*/ 23 h 25"/>
                <a:gd name="T12" fmla="*/ 17 w 39"/>
                <a:gd name="T13" fmla="*/ 19 h 25"/>
                <a:gd name="T14" fmla="*/ 38 w 39"/>
                <a:gd name="T15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25">
                  <a:moveTo>
                    <a:pt x="38" y="2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23" y="20"/>
                    <a:pt x="4" y="23"/>
                  </a:cubicBezTo>
                  <a:cubicBezTo>
                    <a:pt x="4" y="23"/>
                    <a:pt x="2" y="22"/>
                    <a:pt x="1" y="23"/>
                  </a:cubicBezTo>
                  <a:cubicBezTo>
                    <a:pt x="0" y="24"/>
                    <a:pt x="2" y="25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6" y="23"/>
                    <a:pt x="12" y="22"/>
                    <a:pt x="17" y="19"/>
                  </a:cubicBezTo>
                  <a:cubicBezTo>
                    <a:pt x="25" y="15"/>
                    <a:pt x="36" y="5"/>
                    <a:pt x="38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8" name="Freeform 15">
              <a:extLst>
                <a:ext uri="{FF2B5EF4-FFF2-40B4-BE49-F238E27FC236}">
                  <a16:creationId xmlns:a16="http://schemas.microsoft.com/office/drawing/2014/main" id="{90E8BB3E-F85E-404F-BC5D-111C153517D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95438" y="6192838"/>
              <a:ext cx="201613" cy="115888"/>
            </a:xfrm>
            <a:custGeom>
              <a:avLst/>
              <a:gdLst>
                <a:gd name="T0" fmla="*/ 3 w 71"/>
                <a:gd name="T1" fmla="*/ 35 h 41"/>
                <a:gd name="T2" fmla="*/ 1 w 71"/>
                <a:gd name="T3" fmla="*/ 38 h 41"/>
                <a:gd name="T4" fmla="*/ 5 w 71"/>
                <a:gd name="T5" fmla="*/ 34 h 41"/>
                <a:gd name="T6" fmla="*/ 70 w 71"/>
                <a:gd name="T7" fmla="*/ 25 h 41"/>
                <a:gd name="T8" fmla="*/ 71 w 71"/>
                <a:gd name="T9" fmla="*/ 23 h 41"/>
                <a:gd name="T10" fmla="*/ 3 w 71"/>
                <a:gd name="T11" fmla="*/ 3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41">
                  <a:moveTo>
                    <a:pt x="3" y="35"/>
                  </a:moveTo>
                  <a:cubicBezTo>
                    <a:pt x="1" y="35"/>
                    <a:pt x="0" y="36"/>
                    <a:pt x="1" y="38"/>
                  </a:cubicBezTo>
                  <a:cubicBezTo>
                    <a:pt x="1" y="41"/>
                    <a:pt x="7" y="37"/>
                    <a:pt x="5" y="34"/>
                  </a:cubicBezTo>
                  <a:cubicBezTo>
                    <a:pt x="26" y="1"/>
                    <a:pt x="70" y="24"/>
                    <a:pt x="70" y="25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0" y="23"/>
                    <a:pt x="24" y="0"/>
                    <a:pt x="3" y="3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9" name="Freeform 16">
              <a:extLst>
                <a:ext uri="{FF2B5EF4-FFF2-40B4-BE49-F238E27FC236}">
                  <a16:creationId xmlns:a16="http://schemas.microsoft.com/office/drawing/2014/main" id="{B73DAA27-0FD6-4C2C-AFBD-E22BB757A4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70038" y="6308725"/>
              <a:ext cx="122238" cy="96838"/>
            </a:xfrm>
            <a:custGeom>
              <a:avLst/>
              <a:gdLst>
                <a:gd name="T0" fmla="*/ 3 w 43"/>
                <a:gd name="T1" fmla="*/ 26 h 34"/>
                <a:gd name="T2" fmla="*/ 1 w 43"/>
                <a:gd name="T3" fmla="*/ 26 h 34"/>
                <a:gd name="T4" fmla="*/ 4 w 43"/>
                <a:gd name="T5" fmla="*/ 25 h 34"/>
                <a:gd name="T6" fmla="*/ 41 w 43"/>
                <a:gd name="T7" fmla="*/ 0 h 34"/>
                <a:gd name="T8" fmla="*/ 43 w 43"/>
                <a:gd name="T9" fmla="*/ 0 h 34"/>
                <a:gd name="T10" fmla="*/ 3 w 43"/>
                <a:gd name="T11" fmla="*/ 2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4">
                  <a:moveTo>
                    <a:pt x="3" y="26"/>
                  </a:moveTo>
                  <a:cubicBezTo>
                    <a:pt x="2" y="26"/>
                    <a:pt x="1" y="27"/>
                    <a:pt x="1" y="26"/>
                  </a:cubicBezTo>
                  <a:cubicBezTo>
                    <a:pt x="0" y="24"/>
                    <a:pt x="4" y="23"/>
                    <a:pt x="4" y="25"/>
                  </a:cubicBezTo>
                  <a:cubicBezTo>
                    <a:pt x="31" y="32"/>
                    <a:pt x="41" y="0"/>
                    <a:pt x="4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2" y="1"/>
                    <a:pt x="30" y="34"/>
                    <a:pt x="3" y="26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" name="Freeform 17">
              <a:extLst>
                <a:ext uri="{FF2B5EF4-FFF2-40B4-BE49-F238E27FC236}">
                  <a16:creationId xmlns:a16="http://schemas.microsoft.com/office/drawing/2014/main" id="{89F304D5-8C78-4492-9745-048FE243662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12900" y="6200775"/>
              <a:ext cx="133350" cy="85725"/>
            </a:xfrm>
            <a:custGeom>
              <a:avLst/>
              <a:gdLst>
                <a:gd name="T0" fmla="*/ 2 w 47"/>
                <a:gd name="T1" fmla="*/ 26 h 30"/>
                <a:gd name="T2" fmla="*/ 1 w 47"/>
                <a:gd name="T3" fmla="*/ 28 h 30"/>
                <a:gd name="T4" fmla="*/ 3 w 47"/>
                <a:gd name="T5" fmla="*/ 26 h 30"/>
                <a:gd name="T6" fmla="*/ 46 w 47"/>
                <a:gd name="T7" fmla="*/ 13 h 30"/>
                <a:gd name="T8" fmla="*/ 47 w 47"/>
                <a:gd name="T9" fmla="*/ 12 h 30"/>
                <a:gd name="T10" fmla="*/ 2 w 47"/>
                <a:gd name="T11" fmla="*/ 2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30">
                  <a:moveTo>
                    <a:pt x="2" y="26"/>
                  </a:moveTo>
                  <a:cubicBezTo>
                    <a:pt x="1" y="27"/>
                    <a:pt x="0" y="27"/>
                    <a:pt x="1" y="28"/>
                  </a:cubicBezTo>
                  <a:cubicBezTo>
                    <a:pt x="1" y="30"/>
                    <a:pt x="5" y="27"/>
                    <a:pt x="3" y="26"/>
                  </a:cubicBezTo>
                  <a:cubicBezTo>
                    <a:pt x="15" y="1"/>
                    <a:pt x="46" y="13"/>
                    <a:pt x="46" y="13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6" y="12"/>
                    <a:pt x="13" y="0"/>
                    <a:pt x="2" y="2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" name="Freeform 18">
              <a:extLst>
                <a:ext uri="{FF2B5EF4-FFF2-40B4-BE49-F238E27FC236}">
                  <a16:creationId xmlns:a16="http://schemas.microsoft.com/office/drawing/2014/main" id="{104B498C-542C-44FD-A60D-48B45DD23A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79563" y="6291263"/>
              <a:ext cx="123825" cy="134938"/>
            </a:xfrm>
            <a:custGeom>
              <a:avLst/>
              <a:gdLst>
                <a:gd name="T0" fmla="*/ 4 w 44"/>
                <a:gd name="T1" fmla="*/ 45 h 47"/>
                <a:gd name="T2" fmla="*/ 1 w 44"/>
                <a:gd name="T3" fmla="*/ 46 h 47"/>
                <a:gd name="T4" fmla="*/ 6 w 44"/>
                <a:gd name="T5" fmla="*/ 44 h 47"/>
                <a:gd name="T6" fmla="*/ 42 w 44"/>
                <a:gd name="T7" fmla="*/ 0 h 47"/>
                <a:gd name="T8" fmla="*/ 44 w 44"/>
                <a:gd name="T9" fmla="*/ 0 h 47"/>
                <a:gd name="T10" fmla="*/ 4 w 44"/>
                <a:gd name="T11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47">
                  <a:moveTo>
                    <a:pt x="4" y="45"/>
                  </a:moveTo>
                  <a:cubicBezTo>
                    <a:pt x="3" y="46"/>
                    <a:pt x="2" y="47"/>
                    <a:pt x="1" y="46"/>
                  </a:cubicBezTo>
                  <a:cubicBezTo>
                    <a:pt x="0" y="44"/>
                    <a:pt x="4" y="41"/>
                    <a:pt x="6" y="44"/>
                  </a:cubicBezTo>
                  <a:cubicBezTo>
                    <a:pt x="40" y="43"/>
                    <a:pt x="42" y="1"/>
                    <a:pt x="4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1"/>
                    <a:pt x="40" y="45"/>
                    <a:pt x="4" y="4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" name="Freeform 19">
              <a:extLst>
                <a:ext uri="{FF2B5EF4-FFF2-40B4-BE49-F238E27FC236}">
                  <a16:creationId xmlns:a16="http://schemas.microsoft.com/office/drawing/2014/main" id="{BC0A6A11-0686-42E4-9957-E092CA4C37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81150" y="6294438"/>
              <a:ext cx="128588" cy="93663"/>
            </a:xfrm>
            <a:custGeom>
              <a:avLst/>
              <a:gdLst>
                <a:gd name="T0" fmla="*/ 3 w 45"/>
                <a:gd name="T1" fmla="*/ 23 h 33"/>
                <a:gd name="T2" fmla="*/ 1 w 45"/>
                <a:gd name="T3" fmla="*/ 22 h 33"/>
                <a:gd name="T4" fmla="*/ 4 w 45"/>
                <a:gd name="T5" fmla="*/ 23 h 33"/>
                <a:gd name="T6" fmla="*/ 43 w 45"/>
                <a:gd name="T7" fmla="*/ 0 h 33"/>
                <a:gd name="T8" fmla="*/ 45 w 45"/>
                <a:gd name="T9" fmla="*/ 1 h 33"/>
                <a:gd name="T10" fmla="*/ 3 w 45"/>
                <a:gd name="T11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3">
                  <a:moveTo>
                    <a:pt x="3" y="23"/>
                  </a:moveTo>
                  <a:cubicBezTo>
                    <a:pt x="2" y="23"/>
                    <a:pt x="1" y="23"/>
                    <a:pt x="1" y="22"/>
                  </a:cubicBezTo>
                  <a:cubicBezTo>
                    <a:pt x="0" y="21"/>
                    <a:pt x="4" y="20"/>
                    <a:pt x="4" y="23"/>
                  </a:cubicBezTo>
                  <a:cubicBezTo>
                    <a:pt x="30" y="31"/>
                    <a:pt x="43" y="1"/>
                    <a:pt x="43" y="0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4" y="1"/>
                    <a:pt x="29" y="33"/>
                    <a:pt x="3" y="2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" name="Freeform 20">
              <a:extLst>
                <a:ext uri="{FF2B5EF4-FFF2-40B4-BE49-F238E27FC236}">
                  <a16:creationId xmlns:a16="http://schemas.microsoft.com/office/drawing/2014/main" id="{6276CE7D-1A41-43B7-B549-CE35D985877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12900" y="6240463"/>
              <a:ext cx="104775" cy="74613"/>
            </a:xfrm>
            <a:custGeom>
              <a:avLst/>
              <a:gdLst>
                <a:gd name="T0" fmla="*/ 3 w 37"/>
                <a:gd name="T1" fmla="*/ 22 h 26"/>
                <a:gd name="T2" fmla="*/ 18 w 37"/>
                <a:gd name="T3" fmla="*/ 7 h 26"/>
                <a:gd name="T4" fmla="*/ 37 w 37"/>
                <a:gd name="T5" fmla="*/ 3 h 26"/>
                <a:gd name="T6" fmla="*/ 36 w 37"/>
                <a:gd name="T7" fmla="*/ 2 h 26"/>
                <a:gd name="T8" fmla="*/ 2 w 37"/>
                <a:gd name="T9" fmla="*/ 22 h 26"/>
                <a:gd name="T10" fmla="*/ 2 w 37"/>
                <a:gd name="T11" fmla="*/ 23 h 26"/>
                <a:gd name="T12" fmla="*/ 0 w 37"/>
                <a:gd name="T13" fmla="*/ 24 h 26"/>
                <a:gd name="T14" fmla="*/ 3 w 37"/>
                <a:gd name="T15" fmla="*/ 24 h 26"/>
                <a:gd name="T16" fmla="*/ 3 w 37"/>
                <a:gd name="T17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6">
                  <a:moveTo>
                    <a:pt x="3" y="22"/>
                  </a:moveTo>
                  <a:cubicBezTo>
                    <a:pt x="4" y="19"/>
                    <a:pt x="9" y="11"/>
                    <a:pt x="18" y="7"/>
                  </a:cubicBezTo>
                  <a:cubicBezTo>
                    <a:pt x="30" y="2"/>
                    <a:pt x="37" y="3"/>
                    <a:pt x="37" y="3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2"/>
                    <a:pt x="12" y="0"/>
                    <a:pt x="2" y="22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0" y="24"/>
                  </a:cubicBezTo>
                  <a:cubicBezTo>
                    <a:pt x="0" y="25"/>
                    <a:pt x="2" y="26"/>
                    <a:pt x="3" y="24"/>
                  </a:cubicBezTo>
                  <a:cubicBezTo>
                    <a:pt x="4" y="23"/>
                    <a:pt x="3" y="23"/>
                    <a:pt x="3" y="2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" name="Freeform 21">
              <a:extLst>
                <a:ext uri="{FF2B5EF4-FFF2-40B4-BE49-F238E27FC236}">
                  <a16:creationId xmlns:a16="http://schemas.microsoft.com/office/drawing/2014/main" id="{E47DF4BC-4BC9-4B2D-8171-DFD8E11B0C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81150" y="6251575"/>
              <a:ext cx="107950" cy="71438"/>
            </a:xfrm>
            <a:custGeom>
              <a:avLst/>
              <a:gdLst>
                <a:gd name="T0" fmla="*/ 3 w 38"/>
                <a:gd name="T1" fmla="*/ 22 h 25"/>
                <a:gd name="T2" fmla="*/ 18 w 38"/>
                <a:gd name="T3" fmla="*/ 6 h 25"/>
                <a:gd name="T4" fmla="*/ 38 w 38"/>
                <a:gd name="T5" fmla="*/ 2 h 25"/>
                <a:gd name="T6" fmla="*/ 36 w 38"/>
                <a:gd name="T7" fmla="*/ 1 h 25"/>
                <a:gd name="T8" fmla="*/ 2 w 38"/>
                <a:gd name="T9" fmla="*/ 22 h 25"/>
                <a:gd name="T10" fmla="*/ 2 w 38"/>
                <a:gd name="T11" fmla="*/ 22 h 25"/>
                <a:gd name="T12" fmla="*/ 1 w 38"/>
                <a:gd name="T13" fmla="*/ 24 h 25"/>
                <a:gd name="T14" fmla="*/ 3 w 38"/>
                <a:gd name="T15" fmla="*/ 24 h 25"/>
                <a:gd name="T16" fmla="*/ 3 w 38"/>
                <a:gd name="T17" fmla="*/ 2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25">
                  <a:moveTo>
                    <a:pt x="3" y="22"/>
                  </a:moveTo>
                  <a:cubicBezTo>
                    <a:pt x="5" y="18"/>
                    <a:pt x="9" y="10"/>
                    <a:pt x="18" y="6"/>
                  </a:cubicBezTo>
                  <a:cubicBezTo>
                    <a:pt x="30" y="1"/>
                    <a:pt x="38" y="2"/>
                    <a:pt x="38" y="2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13" y="0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2"/>
                    <a:pt x="1" y="23"/>
                    <a:pt x="1" y="24"/>
                  </a:cubicBezTo>
                  <a:cubicBezTo>
                    <a:pt x="0" y="25"/>
                    <a:pt x="2" y="25"/>
                    <a:pt x="3" y="24"/>
                  </a:cubicBezTo>
                  <a:cubicBezTo>
                    <a:pt x="4" y="23"/>
                    <a:pt x="3" y="22"/>
                    <a:pt x="3" y="2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" name="Freeform 22">
              <a:extLst>
                <a:ext uri="{FF2B5EF4-FFF2-40B4-BE49-F238E27FC236}">
                  <a16:creationId xmlns:a16="http://schemas.microsoft.com/office/drawing/2014/main" id="{066128E0-6FD3-4996-8C51-7451E98702A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98613" y="6262688"/>
              <a:ext cx="90488" cy="88900"/>
            </a:xfrm>
            <a:custGeom>
              <a:avLst/>
              <a:gdLst>
                <a:gd name="T0" fmla="*/ 3 w 32"/>
                <a:gd name="T1" fmla="*/ 29 h 31"/>
                <a:gd name="T2" fmla="*/ 22 w 32"/>
                <a:gd name="T3" fmla="*/ 17 h 31"/>
                <a:gd name="T4" fmla="*/ 30 w 32"/>
                <a:gd name="T5" fmla="*/ 0 h 31"/>
                <a:gd name="T6" fmla="*/ 32 w 32"/>
                <a:gd name="T7" fmla="*/ 1 h 31"/>
                <a:gd name="T8" fmla="*/ 3 w 32"/>
                <a:gd name="T9" fmla="*/ 29 h 31"/>
                <a:gd name="T10" fmla="*/ 3 w 32"/>
                <a:gd name="T11" fmla="*/ 29 h 31"/>
                <a:gd name="T12" fmla="*/ 1 w 32"/>
                <a:gd name="T13" fmla="*/ 31 h 31"/>
                <a:gd name="T14" fmla="*/ 2 w 32"/>
                <a:gd name="T15" fmla="*/ 28 h 31"/>
                <a:gd name="T16" fmla="*/ 3 w 32"/>
                <a:gd name="T17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1">
                  <a:moveTo>
                    <a:pt x="3" y="29"/>
                  </a:moveTo>
                  <a:cubicBezTo>
                    <a:pt x="7" y="28"/>
                    <a:pt x="16" y="25"/>
                    <a:pt x="22" y="17"/>
                  </a:cubicBezTo>
                  <a:cubicBezTo>
                    <a:pt x="30" y="7"/>
                    <a:pt x="30" y="0"/>
                    <a:pt x="30" y="0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27" y="25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30"/>
                    <a:pt x="2" y="30"/>
                    <a:pt x="1" y="31"/>
                  </a:cubicBezTo>
                  <a:cubicBezTo>
                    <a:pt x="0" y="31"/>
                    <a:pt x="0" y="29"/>
                    <a:pt x="2" y="28"/>
                  </a:cubicBezTo>
                  <a:cubicBezTo>
                    <a:pt x="3" y="28"/>
                    <a:pt x="3" y="28"/>
                    <a:pt x="3" y="29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" name="Freeform 23">
              <a:extLst>
                <a:ext uri="{FF2B5EF4-FFF2-40B4-BE49-F238E27FC236}">
                  <a16:creationId xmlns:a16="http://schemas.microsoft.com/office/drawing/2014/main" id="{B033386E-5A5F-4F28-8E74-AA9C1A3D425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1775" y="6100763"/>
              <a:ext cx="266700" cy="390525"/>
            </a:xfrm>
            <a:custGeom>
              <a:avLst/>
              <a:gdLst>
                <a:gd name="T0" fmla="*/ 81 w 94"/>
                <a:gd name="T1" fmla="*/ 104 h 137"/>
                <a:gd name="T2" fmla="*/ 79 w 94"/>
                <a:gd name="T3" fmla="*/ 99 h 137"/>
                <a:gd name="T4" fmla="*/ 79 w 94"/>
                <a:gd name="T5" fmla="*/ 99 h 137"/>
                <a:gd name="T6" fmla="*/ 60 w 94"/>
                <a:gd name="T7" fmla="*/ 67 h 137"/>
                <a:gd name="T8" fmla="*/ 52 w 94"/>
                <a:gd name="T9" fmla="*/ 57 h 137"/>
                <a:gd name="T10" fmla="*/ 52 w 94"/>
                <a:gd name="T11" fmla="*/ 57 h 137"/>
                <a:gd name="T12" fmla="*/ 49 w 94"/>
                <a:gd name="T13" fmla="*/ 51 h 137"/>
                <a:gd name="T14" fmla="*/ 28 w 94"/>
                <a:gd name="T15" fmla="*/ 20 h 137"/>
                <a:gd name="T16" fmla="*/ 26 w 94"/>
                <a:gd name="T17" fmla="*/ 19 h 137"/>
                <a:gd name="T18" fmla="*/ 18 w 94"/>
                <a:gd name="T19" fmla="*/ 5 h 137"/>
                <a:gd name="T20" fmla="*/ 39 w 94"/>
                <a:gd name="T21" fmla="*/ 15 h 137"/>
                <a:gd name="T22" fmla="*/ 55 w 94"/>
                <a:gd name="T23" fmla="*/ 27 h 137"/>
                <a:gd name="T24" fmla="*/ 55 w 94"/>
                <a:gd name="T25" fmla="*/ 27 h 137"/>
                <a:gd name="T26" fmla="*/ 55 w 94"/>
                <a:gd name="T27" fmla="*/ 27 h 137"/>
                <a:gd name="T28" fmla="*/ 56 w 94"/>
                <a:gd name="T29" fmla="*/ 28 h 137"/>
                <a:gd name="T30" fmla="*/ 56 w 94"/>
                <a:gd name="T31" fmla="*/ 29 h 137"/>
                <a:gd name="T32" fmla="*/ 62 w 94"/>
                <a:gd name="T33" fmla="*/ 37 h 137"/>
                <a:gd name="T34" fmla="*/ 66 w 94"/>
                <a:gd name="T35" fmla="*/ 55 h 137"/>
                <a:gd name="T36" fmla="*/ 69 w 94"/>
                <a:gd name="T37" fmla="*/ 61 h 137"/>
                <a:gd name="T38" fmla="*/ 80 w 94"/>
                <a:gd name="T39" fmla="*/ 72 h 137"/>
                <a:gd name="T40" fmla="*/ 89 w 94"/>
                <a:gd name="T41" fmla="*/ 86 h 137"/>
                <a:gd name="T42" fmla="*/ 89 w 94"/>
                <a:gd name="T43" fmla="*/ 86 h 137"/>
                <a:gd name="T44" fmla="*/ 93 w 94"/>
                <a:gd name="T45" fmla="*/ 101 h 137"/>
                <a:gd name="T46" fmla="*/ 94 w 94"/>
                <a:gd name="T47" fmla="*/ 113 h 137"/>
                <a:gd name="T48" fmla="*/ 81 w 94"/>
                <a:gd name="T49" fmla="*/ 10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4" h="137">
                  <a:moveTo>
                    <a:pt x="81" y="104"/>
                  </a:moveTo>
                  <a:cubicBezTo>
                    <a:pt x="80" y="103"/>
                    <a:pt x="79" y="101"/>
                    <a:pt x="79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74" y="87"/>
                    <a:pt x="72" y="77"/>
                    <a:pt x="60" y="67"/>
                  </a:cubicBezTo>
                  <a:cubicBezTo>
                    <a:pt x="60" y="67"/>
                    <a:pt x="56" y="63"/>
                    <a:pt x="52" y="57"/>
                  </a:cubicBezTo>
                  <a:cubicBezTo>
                    <a:pt x="52" y="57"/>
                    <a:pt x="52" y="57"/>
                    <a:pt x="52" y="57"/>
                  </a:cubicBezTo>
                  <a:cubicBezTo>
                    <a:pt x="51" y="55"/>
                    <a:pt x="50" y="53"/>
                    <a:pt x="49" y="51"/>
                  </a:cubicBezTo>
                  <a:cubicBezTo>
                    <a:pt x="45" y="43"/>
                    <a:pt x="35" y="27"/>
                    <a:pt x="28" y="20"/>
                  </a:cubicBezTo>
                  <a:cubicBezTo>
                    <a:pt x="27" y="20"/>
                    <a:pt x="27" y="20"/>
                    <a:pt x="26" y="19"/>
                  </a:cubicBezTo>
                  <a:cubicBezTo>
                    <a:pt x="0" y="0"/>
                    <a:pt x="14" y="2"/>
                    <a:pt x="18" y="5"/>
                  </a:cubicBezTo>
                  <a:cubicBezTo>
                    <a:pt x="24" y="8"/>
                    <a:pt x="31" y="11"/>
                    <a:pt x="39" y="15"/>
                  </a:cubicBezTo>
                  <a:cubicBezTo>
                    <a:pt x="44" y="18"/>
                    <a:pt x="50" y="22"/>
                    <a:pt x="55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8" y="31"/>
                    <a:pt x="60" y="34"/>
                    <a:pt x="62" y="37"/>
                  </a:cubicBezTo>
                  <a:cubicBezTo>
                    <a:pt x="66" y="44"/>
                    <a:pt x="67" y="51"/>
                    <a:pt x="66" y="55"/>
                  </a:cubicBezTo>
                  <a:cubicBezTo>
                    <a:pt x="66" y="58"/>
                    <a:pt x="67" y="60"/>
                    <a:pt x="69" y="61"/>
                  </a:cubicBezTo>
                  <a:cubicBezTo>
                    <a:pt x="72" y="63"/>
                    <a:pt x="76" y="66"/>
                    <a:pt x="80" y="72"/>
                  </a:cubicBezTo>
                  <a:cubicBezTo>
                    <a:pt x="84" y="76"/>
                    <a:pt x="87" y="81"/>
                    <a:pt x="89" y="86"/>
                  </a:cubicBezTo>
                  <a:cubicBezTo>
                    <a:pt x="89" y="86"/>
                    <a:pt x="89" y="86"/>
                    <a:pt x="89" y="86"/>
                  </a:cubicBezTo>
                  <a:cubicBezTo>
                    <a:pt x="91" y="92"/>
                    <a:pt x="93" y="97"/>
                    <a:pt x="93" y="101"/>
                  </a:cubicBezTo>
                  <a:cubicBezTo>
                    <a:pt x="94" y="106"/>
                    <a:pt x="94" y="110"/>
                    <a:pt x="94" y="113"/>
                  </a:cubicBezTo>
                  <a:cubicBezTo>
                    <a:pt x="90" y="137"/>
                    <a:pt x="87" y="119"/>
                    <a:pt x="81" y="104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" name="Freeform 24">
              <a:extLst>
                <a:ext uri="{FF2B5EF4-FFF2-40B4-BE49-F238E27FC236}">
                  <a16:creationId xmlns:a16="http://schemas.microsoft.com/office/drawing/2014/main" id="{CB0258C1-9291-42E1-82BB-8815764D143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16063" y="6172200"/>
              <a:ext cx="119063" cy="179388"/>
            </a:xfrm>
            <a:custGeom>
              <a:avLst/>
              <a:gdLst>
                <a:gd name="T0" fmla="*/ 4 w 42"/>
                <a:gd name="T1" fmla="*/ 0 h 63"/>
                <a:gd name="T2" fmla="*/ 4 w 42"/>
                <a:gd name="T3" fmla="*/ 0 h 63"/>
                <a:gd name="T4" fmla="*/ 17 w 42"/>
                <a:gd name="T5" fmla="*/ 22 h 63"/>
                <a:gd name="T6" fmla="*/ 16 w 42"/>
                <a:gd name="T7" fmla="*/ 24 h 63"/>
                <a:gd name="T8" fmla="*/ 3 w 42"/>
                <a:gd name="T9" fmla="*/ 13 h 63"/>
                <a:gd name="T10" fmla="*/ 0 w 42"/>
                <a:gd name="T11" fmla="*/ 12 h 63"/>
                <a:gd name="T12" fmla="*/ 9 w 42"/>
                <a:gd name="T13" fmla="*/ 18 h 63"/>
                <a:gd name="T14" fmla="*/ 16 w 42"/>
                <a:gd name="T15" fmla="*/ 28 h 63"/>
                <a:gd name="T16" fmla="*/ 16 w 42"/>
                <a:gd name="T17" fmla="*/ 28 h 63"/>
                <a:gd name="T18" fmla="*/ 13 w 42"/>
                <a:gd name="T19" fmla="*/ 27 h 63"/>
                <a:gd name="T20" fmla="*/ 9 w 42"/>
                <a:gd name="T21" fmla="*/ 26 h 63"/>
                <a:gd name="T22" fmla="*/ 7 w 42"/>
                <a:gd name="T23" fmla="*/ 26 h 63"/>
                <a:gd name="T24" fmla="*/ 13 w 42"/>
                <a:gd name="T25" fmla="*/ 29 h 63"/>
                <a:gd name="T26" fmla="*/ 17 w 42"/>
                <a:gd name="T27" fmla="*/ 33 h 63"/>
                <a:gd name="T28" fmla="*/ 18 w 42"/>
                <a:gd name="T29" fmla="*/ 44 h 63"/>
                <a:gd name="T30" fmla="*/ 19 w 42"/>
                <a:gd name="T31" fmla="*/ 36 h 63"/>
                <a:gd name="T32" fmla="*/ 19 w 42"/>
                <a:gd name="T33" fmla="*/ 36 h 63"/>
                <a:gd name="T34" fmla="*/ 24 w 42"/>
                <a:gd name="T35" fmla="*/ 44 h 63"/>
                <a:gd name="T36" fmla="*/ 29 w 42"/>
                <a:gd name="T37" fmla="*/ 59 h 63"/>
                <a:gd name="T38" fmla="*/ 26 w 42"/>
                <a:gd name="T39" fmla="*/ 43 h 63"/>
                <a:gd name="T40" fmla="*/ 27 w 42"/>
                <a:gd name="T41" fmla="*/ 43 h 63"/>
                <a:gd name="T42" fmla="*/ 33 w 42"/>
                <a:gd name="T43" fmla="*/ 49 h 63"/>
                <a:gd name="T44" fmla="*/ 42 w 42"/>
                <a:gd name="T45" fmla="*/ 63 h 63"/>
                <a:gd name="T46" fmla="*/ 42 w 42"/>
                <a:gd name="T47" fmla="*/ 61 h 63"/>
                <a:gd name="T48" fmla="*/ 42 w 42"/>
                <a:gd name="T49" fmla="*/ 61 h 63"/>
                <a:gd name="T50" fmla="*/ 42 w 42"/>
                <a:gd name="T51" fmla="*/ 61 h 63"/>
                <a:gd name="T52" fmla="*/ 33 w 42"/>
                <a:gd name="T53" fmla="*/ 47 h 63"/>
                <a:gd name="T54" fmla="*/ 22 w 42"/>
                <a:gd name="T55" fmla="*/ 36 h 63"/>
                <a:gd name="T56" fmla="*/ 19 w 42"/>
                <a:gd name="T57" fmla="*/ 31 h 63"/>
                <a:gd name="T58" fmla="*/ 19 w 42"/>
                <a:gd name="T59" fmla="*/ 30 h 63"/>
                <a:gd name="T60" fmla="*/ 20 w 42"/>
                <a:gd name="T61" fmla="*/ 27 h 63"/>
                <a:gd name="T62" fmla="*/ 15 w 42"/>
                <a:gd name="T63" fmla="*/ 12 h 63"/>
                <a:gd name="T64" fmla="*/ 9 w 42"/>
                <a:gd name="T65" fmla="*/ 4 h 63"/>
                <a:gd name="T66" fmla="*/ 9 w 42"/>
                <a:gd name="T67" fmla="*/ 3 h 63"/>
                <a:gd name="T68" fmla="*/ 8 w 42"/>
                <a:gd name="T69" fmla="*/ 2 h 63"/>
                <a:gd name="T70" fmla="*/ 8 w 42"/>
                <a:gd name="T71" fmla="*/ 2 h 63"/>
                <a:gd name="T72" fmla="*/ 8 w 42"/>
                <a:gd name="T73" fmla="*/ 2 h 63"/>
                <a:gd name="T74" fmla="*/ 8 w 42"/>
                <a:gd name="T75" fmla="*/ 2 h 63"/>
                <a:gd name="T76" fmla="*/ 4 w 42"/>
                <a:gd name="T7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" h="63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9" y="5"/>
                    <a:pt x="18" y="15"/>
                    <a:pt x="17" y="22"/>
                  </a:cubicBezTo>
                  <a:cubicBezTo>
                    <a:pt x="17" y="23"/>
                    <a:pt x="17" y="24"/>
                    <a:pt x="16" y="24"/>
                  </a:cubicBezTo>
                  <a:cubicBezTo>
                    <a:pt x="16" y="24"/>
                    <a:pt x="14" y="17"/>
                    <a:pt x="3" y="13"/>
                  </a:cubicBezTo>
                  <a:cubicBezTo>
                    <a:pt x="2" y="12"/>
                    <a:pt x="1" y="12"/>
                    <a:pt x="0" y="12"/>
                  </a:cubicBezTo>
                  <a:cubicBezTo>
                    <a:pt x="0" y="12"/>
                    <a:pt x="3" y="14"/>
                    <a:pt x="9" y="18"/>
                  </a:cubicBezTo>
                  <a:cubicBezTo>
                    <a:pt x="14" y="22"/>
                    <a:pt x="15" y="25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5" y="28"/>
                    <a:pt x="13" y="27"/>
                  </a:cubicBezTo>
                  <a:cubicBezTo>
                    <a:pt x="12" y="26"/>
                    <a:pt x="10" y="26"/>
                    <a:pt x="9" y="26"/>
                  </a:cubicBezTo>
                  <a:cubicBezTo>
                    <a:pt x="8" y="26"/>
                    <a:pt x="7" y="26"/>
                    <a:pt x="7" y="26"/>
                  </a:cubicBezTo>
                  <a:cubicBezTo>
                    <a:pt x="9" y="27"/>
                    <a:pt x="11" y="27"/>
                    <a:pt x="13" y="29"/>
                  </a:cubicBezTo>
                  <a:cubicBezTo>
                    <a:pt x="15" y="32"/>
                    <a:pt x="16" y="31"/>
                    <a:pt x="17" y="33"/>
                  </a:cubicBezTo>
                  <a:cubicBezTo>
                    <a:pt x="18" y="34"/>
                    <a:pt x="18" y="40"/>
                    <a:pt x="18" y="44"/>
                  </a:cubicBezTo>
                  <a:cubicBezTo>
                    <a:pt x="21" y="40"/>
                    <a:pt x="18" y="36"/>
                    <a:pt x="19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20" y="36"/>
                    <a:pt x="21" y="36"/>
                    <a:pt x="24" y="44"/>
                  </a:cubicBezTo>
                  <a:cubicBezTo>
                    <a:pt x="26" y="49"/>
                    <a:pt x="27" y="52"/>
                    <a:pt x="29" y="59"/>
                  </a:cubicBezTo>
                  <a:cubicBezTo>
                    <a:pt x="30" y="48"/>
                    <a:pt x="25" y="46"/>
                    <a:pt x="26" y="43"/>
                  </a:cubicBezTo>
                  <a:cubicBezTo>
                    <a:pt x="26" y="43"/>
                    <a:pt x="26" y="43"/>
                    <a:pt x="27" y="43"/>
                  </a:cubicBezTo>
                  <a:cubicBezTo>
                    <a:pt x="28" y="43"/>
                    <a:pt x="30" y="45"/>
                    <a:pt x="33" y="49"/>
                  </a:cubicBezTo>
                  <a:cubicBezTo>
                    <a:pt x="38" y="54"/>
                    <a:pt x="42" y="63"/>
                    <a:pt x="42" y="63"/>
                  </a:cubicBezTo>
                  <a:cubicBezTo>
                    <a:pt x="42" y="63"/>
                    <a:pt x="42" y="62"/>
                    <a:pt x="42" y="61"/>
                  </a:cubicBezTo>
                  <a:cubicBezTo>
                    <a:pt x="42" y="61"/>
                    <a:pt x="42" y="61"/>
                    <a:pt x="42" y="61"/>
                  </a:cubicBezTo>
                  <a:cubicBezTo>
                    <a:pt x="42" y="61"/>
                    <a:pt x="42" y="61"/>
                    <a:pt x="42" y="61"/>
                  </a:cubicBezTo>
                  <a:cubicBezTo>
                    <a:pt x="40" y="56"/>
                    <a:pt x="37" y="51"/>
                    <a:pt x="33" y="47"/>
                  </a:cubicBezTo>
                  <a:cubicBezTo>
                    <a:pt x="29" y="41"/>
                    <a:pt x="25" y="38"/>
                    <a:pt x="22" y="36"/>
                  </a:cubicBezTo>
                  <a:cubicBezTo>
                    <a:pt x="20" y="35"/>
                    <a:pt x="19" y="33"/>
                    <a:pt x="19" y="31"/>
                  </a:cubicBezTo>
                  <a:cubicBezTo>
                    <a:pt x="19" y="31"/>
                    <a:pt x="19" y="31"/>
                    <a:pt x="19" y="30"/>
                  </a:cubicBezTo>
                  <a:cubicBezTo>
                    <a:pt x="20" y="29"/>
                    <a:pt x="20" y="28"/>
                    <a:pt x="20" y="27"/>
                  </a:cubicBezTo>
                  <a:cubicBezTo>
                    <a:pt x="20" y="23"/>
                    <a:pt x="18" y="18"/>
                    <a:pt x="15" y="12"/>
                  </a:cubicBezTo>
                  <a:cubicBezTo>
                    <a:pt x="13" y="9"/>
                    <a:pt x="11" y="6"/>
                    <a:pt x="9" y="4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1"/>
                    <a:pt x="5" y="0"/>
                    <a:pt x="4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" name="Freeform 25">
              <a:extLst>
                <a:ext uri="{FF2B5EF4-FFF2-40B4-BE49-F238E27FC236}">
                  <a16:creationId xmlns:a16="http://schemas.microsoft.com/office/drawing/2014/main" id="{636037F3-3B15-4D39-A462-2CD17B4A455D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1860550" y="6186488"/>
              <a:ext cx="11113" cy="85725"/>
            </a:xfrm>
            <a:custGeom>
              <a:avLst/>
              <a:gdLst>
                <a:gd name="T0" fmla="*/ 1 w 4"/>
                <a:gd name="T1" fmla="*/ 28 h 30"/>
                <a:gd name="T2" fmla="*/ 2 w 4"/>
                <a:gd name="T3" fmla="*/ 28 h 30"/>
                <a:gd name="T4" fmla="*/ 3 w 4"/>
                <a:gd name="T5" fmla="*/ 30 h 30"/>
                <a:gd name="T6" fmla="*/ 1 w 4"/>
                <a:gd name="T7" fmla="*/ 28 h 30"/>
                <a:gd name="T8" fmla="*/ 4 w 4"/>
                <a:gd name="T9" fmla="*/ 0 h 30"/>
                <a:gd name="T10" fmla="*/ 4 w 4"/>
                <a:gd name="T11" fmla="*/ 0 h 30"/>
                <a:gd name="T12" fmla="*/ 0 w 4"/>
                <a:gd name="T13" fmla="*/ 4 h 30"/>
                <a:gd name="T14" fmla="*/ 0 w 4"/>
                <a:gd name="T15" fmla="*/ 4 h 30"/>
                <a:gd name="T16" fmla="*/ 4 w 4"/>
                <a:gd name="T17" fmla="*/ 0 h 30"/>
                <a:gd name="T18" fmla="*/ 4 w 4"/>
                <a:gd name="T1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30">
                  <a:moveTo>
                    <a:pt x="1" y="28"/>
                  </a:moveTo>
                  <a:cubicBezTo>
                    <a:pt x="2" y="28"/>
                    <a:pt x="2" y="28"/>
                    <a:pt x="2" y="28"/>
                  </a:cubicBezTo>
                  <a:cubicBezTo>
                    <a:pt x="2" y="29"/>
                    <a:pt x="2" y="29"/>
                    <a:pt x="3" y="30"/>
                  </a:cubicBezTo>
                  <a:cubicBezTo>
                    <a:pt x="2" y="29"/>
                    <a:pt x="2" y="29"/>
                    <a:pt x="1" y="28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2"/>
                    <a:pt x="1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3"/>
                    <a:pt x="2" y="2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" name="Freeform 26">
              <a:extLst>
                <a:ext uri="{FF2B5EF4-FFF2-40B4-BE49-F238E27FC236}">
                  <a16:creationId xmlns:a16="http://schemas.microsoft.com/office/drawing/2014/main" id="{644F9A05-6AD8-413A-8E5A-61DB5D7FF409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1806575" y="6172200"/>
              <a:ext cx="76200" cy="111125"/>
            </a:xfrm>
            <a:custGeom>
              <a:avLst/>
              <a:gdLst>
                <a:gd name="T0" fmla="*/ 16 w 27"/>
                <a:gd name="T1" fmla="*/ 34 h 39"/>
                <a:gd name="T2" fmla="*/ 20 w 27"/>
                <a:gd name="T3" fmla="*/ 36 h 39"/>
                <a:gd name="T4" fmla="*/ 22 w 27"/>
                <a:gd name="T5" fmla="*/ 35 h 39"/>
                <a:gd name="T6" fmla="*/ 22 w 27"/>
                <a:gd name="T7" fmla="*/ 35 h 39"/>
                <a:gd name="T8" fmla="*/ 20 w 27"/>
                <a:gd name="T9" fmla="*/ 35 h 39"/>
                <a:gd name="T10" fmla="*/ 16 w 27"/>
                <a:gd name="T11" fmla="*/ 34 h 39"/>
                <a:gd name="T12" fmla="*/ 8 w 27"/>
                <a:gd name="T13" fmla="*/ 11 h 39"/>
                <a:gd name="T14" fmla="*/ 8 w 27"/>
                <a:gd name="T15" fmla="*/ 11 h 39"/>
                <a:gd name="T16" fmla="*/ 9 w 27"/>
                <a:gd name="T17" fmla="*/ 12 h 39"/>
                <a:gd name="T18" fmla="*/ 8 w 27"/>
                <a:gd name="T19" fmla="*/ 11 h 39"/>
                <a:gd name="T20" fmla="*/ 20 w 27"/>
                <a:gd name="T21" fmla="*/ 0 h 39"/>
                <a:gd name="T22" fmla="*/ 8 w 27"/>
                <a:gd name="T23" fmla="*/ 5 h 39"/>
                <a:gd name="T24" fmla="*/ 8 w 27"/>
                <a:gd name="T25" fmla="*/ 5 h 39"/>
                <a:gd name="T26" fmla="*/ 4 w 27"/>
                <a:gd name="T27" fmla="*/ 9 h 39"/>
                <a:gd name="T28" fmla="*/ 4 w 27"/>
                <a:gd name="T29" fmla="*/ 9 h 39"/>
                <a:gd name="T30" fmla="*/ 4 w 27"/>
                <a:gd name="T31" fmla="*/ 9 h 39"/>
                <a:gd name="T32" fmla="*/ 3 w 27"/>
                <a:gd name="T33" fmla="*/ 13 h 39"/>
                <a:gd name="T34" fmla="*/ 3 w 27"/>
                <a:gd name="T35" fmla="*/ 18 h 39"/>
                <a:gd name="T36" fmla="*/ 2 w 27"/>
                <a:gd name="T37" fmla="*/ 20 h 39"/>
                <a:gd name="T38" fmla="*/ 1 w 27"/>
                <a:gd name="T39" fmla="*/ 21 h 39"/>
                <a:gd name="T40" fmla="*/ 0 w 27"/>
                <a:gd name="T41" fmla="*/ 23 h 39"/>
                <a:gd name="T42" fmla="*/ 5 w 27"/>
                <a:gd name="T43" fmla="*/ 32 h 39"/>
                <a:gd name="T44" fmla="*/ 5 w 27"/>
                <a:gd name="T45" fmla="*/ 33 h 39"/>
                <a:gd name="T46" fmla="*/ 7 w 27"/>
                <a:gd name="T47" fmla="*/ 35 h 39"/>
                <a:gd name="T48" fmla="*/ 7 w 27"/>
                <a:gd name="T49" fmla="*/ 35 h 39"/>
                <a:gd name="T50" fmla="*/ 7 w 27"/>
                <a:gd name="T51" fmla="*/ 35 h 39"/>
                <a:gd name="T52" fmla="*/ 16 w 27"/>
                <a:gd name="T53" fmla="*/ 39 h 39"/>
                <a:gd name="T54" fmla="*/ 18 w 27"/>
                <a:gd name="T55" fmla="*/ 38 h 39"/>
                <a:gd name="T56" fmla="*/ 8 w 27"/>
                <a:gd name="T57" fmla="*/ 31 h 39"/>
                <a:gd name="T58" fmla="*/ 8 w 27"/>
                <a:gd name="T59" fmla="*/ 31 h 39"/>
                <a:gd name="T60" fmla="*/ 9 w 27"/>
                <a:gd name="T61" fmla="*/ 31 h 39"/>
                <a:gd name="T62" fmla="*/ 8 w 27"/>
                <a:gd name="T63" fmla="*/ 31 h 39"/>
                <a:gd name="T64" fmla="*/ 8 w 27"/>
                <a:gd name="T65" fmla="*/ 31 h 39"/>
                <a:gd name="T66" fmla="*/ 7 w 27"/>
                <a:gd name="T67" fmla="*/ 28 h 39"/>
                <a:gd name="T68" fmla="*/ 7 w 27"/>
                <a:gd name="T69" fmla="*/ 28 h 39"/>
                <a:gd name="T70" fmla="*/ 6 w 27"/>
                <a:gd name="T71" fmla="*/ 20 h 39"/>
                <a:gd name="T72" fmla="*/ 8 w 27"/>
                <a:gd name="T73" fmla="*/ 19 h 39"/>
                <a:gd name="T74" fmla="*/ 16 w 27"/>
                <a:gd name="T75" fmla="*/ 22 h 39"/>
                <a:gd name="T76" fmla="*/ 8 w 27"/>
                <a:gd name="T77" fmla="*/ 15 h 39"/>
                <a:gd name="T78" fmla="*/ 9 w 27"/>
                <a:gd name="T79" fmla="*/ 15 h 39"/>
                <a:gd name="T80" fmla="*/ 27 w 27"/>
                <a:gd name="T81" fmla="*/ 19 h 39"/>
                <a:gd name="T82" fmla="*/ 24 w 27"/>
                <a:gd name="T83" fmla="*/ 17 h 39"/>
                <a:gd name="T84" fmla="*/ 27 w 27"/>
                <a:gd name="T85" fmla="*/ 19 h 39"/>
                <a:gd name="T86" fmla="*/ 9 w 27"/>
                <a:gd name="T87" fmla="*/ 15 h 39"/>
                <a:gd name="T88" fmla="*/ 8 w 27"/>
                <a:gd name="T89" fmla="*/ 15 h 39"/>
                <a:gd name="T90" fmla="*/ 8 w 27"/>
                <a:gd name="T91" fmla="*/ 11 h 39"/>
                <a:gd name="T92" fmla="*/ 8 w 27"/>
                <a:gd name="T93" fmla="*/ 11 h 39"/>
                <a:gd name="T94" fmla="*/ 8 w 27"/>
                <a:gd name="T95" fmla="*/ 11 h 39"/>
                <a:gd name="T96" fmla="*/ 8 w 27"/>
                <a:gd name="T97" fmla="*/ 11 h 39"/>
                <a:gd name="T98" fmla="*/ 8 w 27"/>
                <a:gd name="T99" fmla="*/ 11 h 39"/>
                <a:gd name="T100" fmla="*/ 22 w 27"/>
                <a:gd name="T101" fmla="*/ 9 h 39"/>
                <a:gd name="T102" fmla="*/ 22 w 27"/>
                <a:gd name="T103" fmla="*/ 9 h 39"/>
                <a:gd name="T104" fmla="*/ 8 w 27"/>
                <a:gd name="T105" fmla="*/ 11 h 39"/>
                <a:gd name="T106" fmla="*/ 9 w 27"/>
                <a:gd name="T107" fmla="*/ 8 h 39"/>
                <a:gd name="T108" fmla="*/ 9 w 27"/>
                <a:gd name="T109" fmla="*/ 8 h 39"/>
                <a:gd name="T110" fmla="*/ 9 w 27"/>
                <a:gd name="T111" fmla="*/ 7 h 39"/>
                <a:gd name="T112" fmla="*/ 9 w 27"/>
                <a:gd name="T113" fmla="*/ 7 h 39"/>
                <a:gd name="T114" fmla="*/ 9 w 27"/>
                <a:gd name="T115" fmla="*/ 7 h 39"/>
                <a:gd name="T116" fmla="*/ 9 w 27"/>
                <a:gd name="T117" fmla="*/ 7 h 39"/>
                <a:gd name="T118" fmla="*/ 22 w 27"/>
                <a:gd name="T119" fmla="*/ 0 h 39"/>
                <a:gd name="T120" fmla="*/ 20 w 27"/>
                <a:gd name="T1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7" h="39">
                  <a:moveTo>
                    <a:pt x="16" y="34"/>
                  </a:moveTo>
                  <a:cubicBezTo>
                    <a:pt x="18" y="35"/>
                    <a:pt x="19" y="36"/>
                    <a:pt x="20" y="36"/>
                  </a:cubicBezTo>
                  <a:cubicBezTo>
                    <a:pt x="21" y="36"/>
                    <a:pt x="22" y="36"/>
                    <a:pt x="22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1" y="35"/>
                    <a:pt x="21" y="35"/>
                    <a:pt x="20" y="35"/>
                  </a:cubicBezTo>
                  <a:cubicBezTo>
                    <a:pt x="19" y="35"/>
                    <a:pt x="17" y="35"/>
                    <a:pt x="16" y="34"/>
                  </a:cubicBezTo>
                  <a:moveTo>
                    <a:pt x="8" y="11"/>
                  </a:move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9" y="12"/>
                    <a:pt x="9" y="12"/>
                  </a:cubicBezTo>
                  <a:cubicBezTo>
                    <a:pt x="9" y="12"/>
                    <a:pt x="8" y="11"/>
                    <a:pt x="8" y="11"/>
                  </a:cubicBezTo>
                  <a:moveTo>
                    <a:pt x="20" y="0"/>
                  </a:moveTo>
                  <a:cubicBezTo>
                    <a:pt x="14" y="0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7"/>
                    <a:pt x="5" y="8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11"/>
                    <a:pt x="3" y="12"/>
                    <a:pt x="3" y="13"/>
                  </a:cubicBezTo>
                  <a:cubicBezTo>
                    <a:pt x="3" y="15"/>
                    <a:pt x="3" y="16"/>
                    <a:pt x="3" y="18"/>
                  </a:cubicBezTo>
                  <a:cubicBezTo>
                    <a:pt x="3" y="19"/>
                    <a:pt x="3" y="19"/>
                    <a:pt x="2" y="20"/>
                  </a:cubicBezTo>
                  <a:cubicBezTo>
                    <a:pt x="2" y="20"/>
                    <a:pt x="2" y="21"/>
                    <a:pt x="1" y="21"/>
                  </a:cubicBezTo>
                  <a:cubicBezTo>
                    <a:pt x="0" y="22"/>
                    <a:pt x="0" y="22"/>
                    <a:pt x="0" y="23"/>
                  </a:cubicBezTo>
                  <a:cubicBezTo>
                    <a:pt x="0" y="26"/>
                    <a:pt x="1" y="29"/>
                    <a:pt x="5" y="32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6" y="34"/>
                    <a:pt x="6" y="34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10" y="37"/>
                    <a:pt x="14" y="39"/>
                    <a:pt x="16" y="39"/>
                  </a:cubicBezTo>
                  <a:cubicBezTo>
                    <a:pt x="17" y="39"/>
                    <a:pt x="17" y="39"/>
                    <a:pt x="18" y="38"/>
                  </a:cubicBezTo>
                  <a:cubicBezTo>
                    <a:pt x="14" y="38"/>
                    <a:pt x="6" y="32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1"/>
                  </a:cubicBezTo>
                  <a:cubicBezTo>
                    <a:pt x="9" y="31"/>
                    <a:pt x="8" y="31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1" y="24"/>
                    <a:pt x="3" y="22"/>
                    <a:pt x="6" y="20"/>
                  </a:cubicBezTo>
                  <a:cubicBezTo>
                    <a:pt x="6" y="19"/>
                    <a:pt x="7" y="19"/>
                    <a:pt x="8" y="19"/>
                  </a:cubicBezTo>
                  <a:cubicBezTo>
                    <a:pt x="11" y="19"/>
                    <a:pt x="14" y="21"/>
                    <a:pt x="16" y="22"/>
                  </a:cubicBezTo>
                  <a:cubicBezTo>
                    <a:pt x="15" y="19"/>
                    <a:pt x="5" y="17"/>
                    <a:pt x="8" y="15"/>
                  </a:cubicBezTo>
                  <a:cubicBezTo>
                    <a:pt x="8" y="15"/>
                    <a:pt x="8" y="15"/>
                    <a:pt x="9" y="15"/>
                  </a:cubicBezTo>
                  <a:cubicBezTo>
                    <a:pt x="13" y="15"/>
                    <a:pt x="22" y="18"/>
                    <a:pt x="27" y="19"/>
                  </a:cubicBezTo>
                  <a:cubicBezTo>
                    <a:pt x="26" y="19"/>
                    <a:pt x="25" y="18"/>
                    <a:pt x="24" y="17"/>
                  </a:cubicBezTo>
                  <a:cubicBezTo>
                    <a:pt x="25" y="18"/>
                    <a:pt x="26" y="19"/>
                    <a:pt x="27" y="19"/>
                  </a:cubicBezTo>
                  <a:cubicBezTo>
                    <a:pt x="22" y="18"/>
                    <a:pt x="13" y="15"/>
                    <a:pt x="9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0" y="8"/>
                    <a:pt x="16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16" y="9"/>
                    <a:pt x="10" y="8"/>
                    <a:pt x="8" y="1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8" y="8"/>
                    <a:pt x="8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2" y="3"/>
                    <a:pt x="18" y="1"/>
                    <a:pt x="22" y="0"/>
                  </a:cubicBezTo>
                  <a:cubicBezTo>
                    <a:pt x="22" y="0"/>
                    <a:pt x="21" y="0"/>
                    <a:pt x="2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" name="Freeform 27">
              <a:extLst>
                <a:ext uri="{FF2B5EF4-FFF2-40B4-BE49-F238E27FC236}">
                  <a16:creationId xmlns:a16="http://schemas.microsoft.com/office/drawing/2014/main" id="{201EDEA5-F5D2-4236-90CE-77A90E92E4B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98625" y="6380163"/>
              <a:ext cx="104775" cy="130175"/>
            </a:xfrm>
            <a:custGeom>
              <a:avLst/>
              <a:gdLst>
                <a:gd name="T0" fmla="*/ 11 w 37"/>
                <a:gd name="T1" fmla="*/ 0 h 46"/>
                <a:gd name="T2" fmla="*/ 2 w 37"/>
                <a:gd name="T3" fmla="*/ 14 h 46"/>
                <a:gd name="T4" fmla="*/ 2 w 37"/>
                <a:gd name="T5" fmla="*/ 14 h 46"/>
                <a:gd name="T6" fmla="*/ 2 w 37"/>
                <a:gd name="T7" fmla="*/ 14 h 46"/>
                <a:gd name="T8" fmla="*/ 0 w 37"/>
                <a:gd name="T9" fmla="*/ 26 h 46"/>
                <a:gd name="T10" fmla="*/ 0 w 37"/>
                <a:gd name="T11" fmla="*/ 30 h 46"/>
                <a:gd name="T12" fmla="*/ 4 w 37"/>
                <a:gd name="T13" fmla="*/ 33 h 46"/>
                <a:gd name="T14" fmla="*/ 7 w 37"/>
                <a:gd name="T15" fmla="*/ 35 h 46"/>
                <a:gd name="T16" fmla="*/ 8 w 37"/>
                <a:gd name="T17" fmla="*/ 37 h 46"/>
                <a:gd name="T18" fmla="*/ 8 w 37"/>
                <a:gd name="T19" fmla="*/ 39 h 46"/>
                <a:gd name="T20" fmla="*/ 8 w 37"/>
                <a:gd name="T21" fmla="*/ 40 h 46"/>
                <a:gd name="T22" fmla="*/ 10 w 37"/>
                <a:gd name="T23" fmla="*/ 44 h 46"/>
                <a:gd name="T24" fmla="*/ 22 w 37"/>
                <a:gd name="T25" fmla="*/ 46 h 46"/>
                <a:gd name="T26" fmla="*/ 22 w 37"/>
                <a:gd name="T27" fmla="*/ 46 h 46"/>
                <a:gd name="T28" fmla="*/ 37 w 37"/>
                <a:gd name="T29" fmla="*/ 38 h 46"/>
                <a:gd name="T30" fmla="*/ 23 w 37"/>
                <a:gd name="T31" fmla="*/ 43 h 46"/>
                <a:gd name="T32" fmla="*/ 14 w 37"/>
                <a:gd name="T33" fmla="*/ 38 h 46"/>
                <a:gd name="T34" fmla="*/ 16 w 37"/>
                <a:gd name="T35" fmla="*/ 39 h 46"/>
                <a:gd name="T36" fmla="*/ 35 w 37"/>
                <a:gd name="T37" fmla="*/ 26 h 46"/>
                <a:gd name="T38" fmla="*/ 15 w 37"/>
                <a:gd name="T39" fmla="*/ 37 h 46"/>
                <a:gd name="T40" fmla="*/ 13 w 37"/>
                <a:gd name="T41" fmla="*/ 36 h 46"/>
                <a:gd name="T42" fmla="*/ 23 w 37"/>
                <a:gd name="T43" fmla="*/ 24 h 46"/>
                <a:gd name="T44" fmla="*/ 11 w 37"/>
                <a:gd name="T45" fmla="*/ 33 h 46"/>
                <a:gd name="T46" fmla="*/ 21 w 37"/>
                <a:gd name="T47" fmla="*/ 21 h 46"/>
                <a:gd name="T48" fmla="*/ 9 w 37"/>
                <a:gd name="T49" fmla="*/ 29 h 46"/>
                <a:gd name="T50" fmla="*/ 8 w 37"/>
                <a:gd name="T51" fmla="*/ 28 h 46"/>
                <a:gd name="T52" fmla="*/ 23 w 37"/>
                <a:gd name="T53" fmla="*/ 14 h 46"/>
                <a:gd name="T54" fmla="*/ 22 w 37"/>
                <a:gd name="T55" fmla="*/ 14 h 46"/>
                <a:gd name="T56" fmla="*/ 12 w 37"/>
                <a:gd name="T57" fmla="*/ 20 h 46"/>
                <a:gd name="T58" fmla="*/ 6 w 37"/>
                <a:gd name="T59" fmla="*/ 26 h 46"/>
                <a:gd name="T60" fmla="*/ 6 w 37"/>
                <a:gd name="T61" fmla="*/ 26 h 46"/>
                <a:gd name="T62" fmla="*/ 18 w 37"/>
                <a:gd name="T63" fmla="*/ 7 h 46"/>
                <a:gd name="T64" fmla="*/ 2 w 37"/>
                <a:gd name="T65" fmla="*/ 25 h 46"/>
                <a:gd name="T66" fmla="*/ 2 w 37"/>
                <a:gd name="T67" fmla="*/ 22 h 46"/>
                <a:gd name="T68" fmla="*/ 11 w 37"/>
                <a:gd name="T6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" h="46">
                  <a:moveTo>
                    <a:pt x="11" y="0"/>
                  </a:moveTo>
                  <a:cubicBezTo>
                    <a:pt x="6" y="3"/>
                    <a:pt x="2" y="12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8"/>
                    <a:pt x="0" y="23"/>
                    <a:pt x="0" y="26"/>
                  </a:cubicBezTo>
                  <a:cubicBezTo>
                    <a:pt x="0" y="28"/>
                    <a:pt x="0" y="29"/>
                    <a:pt x="0" y="30"/>
                  </a:cubicBezTo>
                  <a:cubicBezTo>
                    <a:pt x="1" y="32"/>
                    <a:pt x="2" y="33"/>
                    <a:pt x="4" y="33"/>
                  </a:cubicBezTo>
                  <a:cubicBezTo>
                    <a:pt x="5" y="33"/>
                    <a:pt x="7" y="34"/>
                    <a:pt x="7" y="35"/>
                  </a:cubicBezTo>
                  <a:cubicBezTo>
                    <a:pt x="8" y="36"/>
                    <a:pt x="8" y="37"/>
                    <a:pt x="8" y="37"/>
                  </a:cubicBezTo>
                  <a:cubicBezTo>
                    <a:pt x="8" y="38"/>
                    <a:pt x="8" y="39"/>
                    <a:pt x="8" y="39"/>
                  </a:cubicBezTo>
                  <a:cubicBezTo>
                    <a:pt x="8" y="39"/>
                    <a:pt x="8" y="40"/>
                    <a:pt x="8" y="40"/>
                  </a:cubicBezTo>
                  <a:cubicBezTo>
                    <a:pt x="8" y="42"/>
                    <a:pt x="9" y="43"/>
                    <a:pt x="10" y="44"/>
                  </a:cubicBezTo>
                  <a:cubicBezTo>
                    <a:pt x="13" y="45"/>
                    <a:pt x="17" y="46"/>
                    <a:pt x="22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33" y="43"/>
                    <a:pt x="34" y="41"/>
                    <a:pt x="37" y="38"/>
                  </a:cubicBezTo>
                  <a:cubicBezTo>
                    <a:pt x="31" y="41"/>
                    <a:pt x="27" y="43"/>
                    <a:pt x="23" y="43"/>
                  </a:cubicBezTo>
                  <a:cubicBezTo>
                    <a:pt x="17" y="43"/>
                    <a:pt x="14" y="40"/>
                    <a:pt x="14" y="38"/>
                  </a:cubicBezTo>
                  <a:cubicBezTo>
                    <a:pt x="14" y="39"/>
                    <a:pt x="15" y="39"/>
                    <a:pt x="16" y="39"/>
                  </a:cubicBezTo>
                  <a:cubicBezTo>
                    <a:pt x="22" y="39"/>
                    <a:pt x="32" y="35"/>
                    <a:pt x="35" y="26"/>
                  </a:cubicBezTo>
                  <a:cubicBezTo>
                    <a:pt x="33" y="31"/>
                    <a:pt x="20" y="37"/>
                    <a:pt x="15" y="37"/>
                  </a:cubicBezTo>
                  <a:cubicBezTo>
                    <a:pt x="13" y="37"/>
                    <a:pt x="13" y="36"/>
                    <a:pt x="13" y="36"/>
                  </a:cubicBezTo>
                  <a:cubicBezTo>
                    <a:pt x="12" y="32"/>
                    <a:pt x="19" y="29"/>
                    <a:pt x="23" y="24"/>
                  </a:cubicBezTo>
                  <a:cubicBezTo>
                    <a:pt x="19" y="25"/>
                    <a:pt x="13" y="32"/>
                    <a:pt x="11" y="33"/>
                  </a:cubicBezTo>
                  <a:cubicBezTo>
                    <a:pt x="10" y="29"/>
                    <a:pt x="19" y="23"/>
                    <a:pt x="21" y="21"/>
                  </a:cubicBezTo>
                  <a:cubicBezTo>
                    <a:pt x="15" y="23"/>
                    <a:pt x="10" y="29"/>
                    <a:pt x="9" y="29"/>
                  </a:cubicBezTo>
                  <a:cubicBezTo>
                    <a:pt x="9" y="29"/>
                    <a:pt x="8" y="29"/>
                    <a:pt x="8" y="28"/>
                  </a:cubicBezTo>
                  <a:cubicBezTo>
                    <a:pt x="8" y="26"/>
                    <a:pt x="18" y="15"/>
                    <a:pt x="23" y="14"/>
                  </a:cubicBezTo>
                  <a:cubicBezTo>
                    <a:pt x="23" y="14"/>
                    <a:pt x="22" y="14"/>
                    <a:pt x="22" y="14"/>
                  </a:cubicBezTo>
                  <a:cubicBezTo>
                    <a:pt x="19" y="14"/>
                    <a:pt x="15" y="17"/>
                    <a:pt x="12" y="20"/>
                  </a:cubicBezTo>
                  <a:cubicBezTo>
                    <a:pt x="9" y="23"/>
                    <a:pt x="7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3"/>
                    <a:pt x="11" y="10"/>
                    <a:pt x="18" y="7"/>
                  </a:cubicBezTo>
                  <a:cubicBezTo>
                    <a:pt x="7" y="8"/>
                    <a:pt x="3" y="25"/>
                    <a:pt x="2" y="25"/>
                  </a:cubicBezTo>
                  <a:cubicBezTo>
                    <a:pt x="2" y="25"/>
                    <a:pt x="2" y="24"/>
                    <a:pt x="2" y="22"/>
                  </a:cubicBezTo>
                  <a:cubicBezTo>
                    <a:pt x="2" y="11"/>
                    <a:pt x="7" y="7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" name="Freeform 28">
              <a:extLst>
                <a:ext uri="{FF2B5EF4-FFF2-40B4-BE49-F238E27FC236}">
                  <a16:creationId xmlns:a16="http://schemas.microsoft.com/office/drawing/2014/main" id="{FA46E7DE-3013-4825-873E-EC6B8CDAB0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81150" y="6499225"/>
              <a:ext cx="93663" cy="71438"/>
            </a:xfrm>
            <a:custGeom>
              <a:avLst/>
              <a:gdLst>
                <a:gd name="T0" fmla="*/ 19 w 33"/>
                <a:gd name="T1" fmla="*/ 0 h 25"/>
                <a:gd name="T2" fmla="*/ 19 w 33"/>
                <a:gd name="T3" fmla="*/ 0 h 25"/>
                <a:gd name="T4" fmla="*/ 3 w 33"/>
                <a:gd name="T5" fmla="*/ 18 h 25"/>
                <a:gd name="T6" fmla="*/ 3 w 33"/>
                <a:gd name="T7" fmla="*/ 18 h 25"/>
                <a:gd name="T8" fmla="*/ 12 w 33"/>
                <a:gd name="T9" fmla="*/ 0 h 25"/>
                <a:gd name="T10" fmla="*/ 12 w 33"/>
                <a:gd name="T11" fmla="*/ 0 h 25"/>
                <a:gd name="T12" fmla="*/ 7 w 33"/>
                <a:gd name="T13" fmla="*/ 6 h 25"/>
                <a:gd name="T14" fmla="*/ 7 w 33"/>
                <a:gd name="T15" fmla="*/ 6 h 25"/>
                <a:gd name="T16" fmla="*/ 6 w 33"/>
                <a:gd name="T17" fmla="*/ 7 h 25"/>
                <a:gd name="T18" fmla="*/ 6 w 33"/>
                <a:gd name="T19" fmla="*/ 7 h 25"/>
                <a:gd name="T20" fmla="*/ 6 w 33"/>
                <a:gd name="T21" fmla="*/ 7 h 25"/>
                <a:gd name="T22" fmla="*/ 6 w 33"/>
                <a:gd name="T23" fmla="*/ 9 h 25"/>
                <a:gd name="T24" fmla="*/ 0 w 33"/>
                <a:gd name="T25" fmla="*/ 20 h 25"/>
                <a:gd name="T26" fmla="*/ 2 w 33"/>
                <a:gd name="T27" fmla="*/ 22 h 25"/>
                <a:gd name="T28" fmla="*/ 6 w 33"/>
                <a:gd name="T29" fmla="*/ 24 h 25"/>
                <a:gd name="T30" fmla="*/ 8 w 33"/>
                <a:gd name="T31" fmla="*/ 25 h 25"/>
                <a:gd name="T32" fmla="*/ 32 w 33"/>
                <a:gd name="T33" fmla="*/ 12 h 25"/>
                <a:gd name="T34" fmla="*/ 33 w 33"/>
                <a:gd name="T35" fmla="*/ 10 h 25"/>
                <a:gd name="T36" fmla="*/ 14 w 33"/>
                <a:gd name="T37" fmla="*/ 22 h 25"/>
                <a:gd name="T38" fmla="*/ 16 w 33"/>
                <a:gd name="T39" fmla="*/ 19 h 25"/>
                <a:gd name="T40" fmla="*/ 28 w 33"/>
                <a:gd name="T41" fmla="*/ 4 h 25"/>
                <a:gd name="T42" fmla="*/ 27 w 33"/>
                <a:gd name="T43" fmla="*/ 6 h 25"/>
                <a:gd name="T44" fmla="*/ 7 w 33"/>
                <a:gd name="T45" fmla="*/ 22 h 25"/>
                <a:gd name="T46" fmla="*/ 7 w 33"/>
                <a:gd name="T47" fmla="*/ 21 h 25"/>
                <a:gd name="T48" fmla="*/ 17 w 33"/>
                <a:gd name="T49" fmla="*/ 9 h 25"/>
                <a:gd name="T50" fmla="*/ 17 w 33"/>
                <a:gd name="T51" fmla="*/ 9 h 25"/>
                <a:gd name="T52" fmla="*/ 5 w 33"/>
                <a:gd name="T53" fmla="*/ 20 h 25"/>
                <a:gd name="T54" fmla="*/ 5 w 33"/>
                <a:gd name="T55" fmla="*/ 20 h 25"/>
                <a:gd name="T56" fmla="*/ 19 w 33"/>
                <a:gd name="T5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3" h="25"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6" y="1"/>
                    <a:pt x="5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4"/>
                    <a:pt x="14" y="1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0"/>
                    <a:pt x="8" y="4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7"/>
                    <a:pt x="7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9"/>
                  </a:cubicBezTo>
                  <a:cubicBezTo>
                    <a:pt x="2" y="15"/>
                    <a:pt x="0" y="19"/>
                    <a:pt x="0" y="20"/>
                  </a:cubicBezTo>
                  <a:cubicBezTo>
                    <a:pt x="0" y="21"/>
                    <a:pt x="1" y="22"/>
                    <a:pt x="2" y="22"/>
                  </a:cubicBezTo>
                  <a:cubicBezTo>
                    <a:pt x="4" y="23"/>
                    <a:pt x="2" y="24"/>
                    <a:pt x="6" y="24"/>
                  </a:cubicBezTo>
                  <a:cubicBezTo>
                    <a:pt x="7" y="25"/>
                    <a:pt x="7" y="25"/>
                    <a:pt x="8" y="25"/>
                  </a:cubicBezTo>
                  <a:cubicBezTo>
                    <a:pt x="12" y="25"/>
                    <a:pt x="24" y="20"/>
                    <a:pt x="32" y="12"/>
                  </a:cubicBezTo>
                  <a:cubicBezTo>
                    <a:pt x="32" y="11"/>
                    <a:pt x="33" y="11"/>
                    <a:pt x="33" y="10"/>
                  </a:cubicBezTo>
                  <a:cubicBezTo>
                    <a:pt x="29" y="15"/>
                    <a:pt x="16" y="22"/>
                    <a:pt x="14" y="22"/>
                  </a:cubicBezTo>
                  <a:cubicBezTo>
                    <a:pt x="13" y="22"/>
                    <a:pt x="14" y="21"/>
                    <a:pt x="16" y="19"/>
                  </a:cubicBezTo>
                  <a:cubicBezTo>
                    <a:pt x="25" y="12"/>
                    <a:pt x="29" y="4"/>
                    <a:pt x="28" y="4"/>
                  </a:cubicBezTo>
                  <a:cubicBezTo>
                    <a:pt x="28" y="4"/>
                    <a:pt x="27" y="5"/>
                    <a:pt x="27" y="6"/>
                  </a:cubicBezTo>
                  <a:cubicBezTo>
                    <a:pt x="23" y="11"/>
                    <a:pt x="9" y="22"/>
                    <a:pt x="7" y="22"/>
                  </a:cubicBezTo>
                  <a:cubicBezTo>
                    <a:pt x="7" y="22"/>
                    <a:pt x="7" y="21"/>
                    <a:pt x="7" y="21"/>
                  </a:cubicBezTo>
                  <a:cubicBezTo>
                    <a:pt x="7" y="20"/>
                    <a:pt x="20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4" y="10"/>
                    <a:pt x="6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" y="16"/>
                    <a:pt x="21" y="0"/>
                    <a:pt x="19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" name="Freeform 29">
              <a:extLst>
                <a:ext uri="{FF2B5EF4-FFF2-40B4-BE49-F238E27FC236}">
                  <a16:creationId xmlns:a16="http://schemas.microsoft.com/office/drawing/2014/main" id="{2E21F3D9-73AB-4611-9FDF-E6AB3FE7D6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1775" y="6357938"/>
              <a:ext cx="46038" cy="98425"/>
            </a:xfrm>
            <a:custGeom>
              <a:avLst/>
              <a:gdLst>
                <a:gd name="T0" fmla="*/ 7 w 16"/>
                <a:gd name="T1" fmla="*/ 0 h 35"/>
                <a:gd name="T2" fmla="*/ 9 w 16"/>
                <a:gd name="T3" fmla="*/ 3 h 35"/>
                <a:gd name="T4" fmla="*/ 14 w 16"/>
                <a:gd name="T5" fmla="*/ 23 h 35"/>
                <a:gd name="T6" fmla="*/ 13 w 16"/>
                <a:gd name="T7" fmla="*/ 25 h 35"/>
                <a:gd name="T8" fmla="*/ 9 w 16"/>
                <a:gd name="T9" fmla="*/ 9 h 35"/>
                <a:gd name="T10" fmla="*/ 7 w 16"/>
                <a:gd name="T11" fmla="*/ 7 h 35"/>
                <a:gd name="T12" fmla="*/ 8 w 16"/>
                <a:gd name="T13" fmla="*/ 13 h 35"/>
                <a:gd name="T14" fmla="*/ 10 w 16"/>
                <a:gd name="T15" fmla="*/ 26 h 35"/>
                <a:gd name="T16" fmla="*/ 10 w 16"/>
                <a:gd name="T17" fmla="*/ 26 h 35"/>
                <a:gd name="T18" fmla="*/ 3 w 16"/>
                <a:gd name="T19" fmla="*/ 7 h 35"/>
                <a:gd name="T20" fmla="*/ 0 w 16"/>
                <a:gd name="T21" fmla="*/ 5 h 35"/>
                <a:gd name="T22" fmla="*/ 1 w 16"/>
                <a:gd name="T23" fmla="*/ 9 h 35"/>
                <a:gd name="T24" fmla="*/ 1 w 16"/>
                <a:gd name="T25" fmla="*/ 9 h 35"/>
                <a:gd name="T26" fmla="*/ 1 w 16"/>
                <a:gd name="T27" fmla="*/ 9 h 35"/>
                <a:gd name="T28" fmla="*/ 3 w 16"/>
                <a:gd name="T29" fmla="*/ 14 h 35"/>
                <a:gd name="T30" fmla="*/ 12 w 16"/>
                <a:gd name="T31" fmla="*/ 35 h 35"/>
                <a:gd name="T32" fmla="*/ 16 w 16"/>
                <a:gd name="T33" fmla="*/ 23 h 35"/>
                <a:gd name="T34" fmla="*/ 16 w 16"/>
                <a:gd name="T35" fmla="*/ 18 h 35"/>
                <a:gd name="T36" fmla="*/ 15 w 16"/>
                <a:gd name="T37" fmla="*/ 11 h 35"/>
                <a:gd name="T38" fmla="*/ 15 w 16"/>
                <a:gd name="T39" fmla="*/ 11 h 35"/>
                <a:gd name="T40" fmla="*/ 8 w 16"/>
                <a:gd name="T41" fmla="*/ 1 h 35"/>
                <a:gd name="T42" fmla="*/ 7 w 16"/>
                <a:gd name="T4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35">
                  <a:moveTo>
                    <a:pt x="7" y="0"/>
                  </a:moveTo>
                  <a:cubicBezTo>
                    <a:pt x="7" y="0"/>
                    <a:pt x="7" y="1"/>
                    <a:pt x="9" y="3"/>
                  </a:cubicBezTo>
                  <a:cubicBezTo>
                    <a:pt x="12" y="7"/>
                    <a:pt x="15" y="14"/>
                    <a:pt x="14" y="23"/>
                  </a:cubicBezTo>
                  <a:cubicBezTo>
                    <a:pt x="14" y="24"/>
                    <a:pt x="13" y="25"/>
                    <a:pt x="13" y="25"/>
                  </a:cubicBezTo>
                  <a:cubicBezTo>
                    <a:pt x="12" y="25"/>
                    <a:pt x="11" y="15"/>
                    <a:pt x="9" y="9"/>
                  </a:cubicBezTo>
                  <a:cubicBezTo>
                    <a:pt x="8" y="7"/>
                    <a:pt x="8" y="7"/>
                    <a:pt x="7" y="7"/>
                  </a:cubicBezTo>
                  <a:cubicBezTo>
                    <a:pt x="7" y="7"/>
                    <a:pt x="7" y="10"/>
                    <a:pt x="8" y="13"/>
                  </a:cubicBezTo>
                  <a:cubicBezTo>
                    <a:pt x="10" y="18"/>
                    <a:pt x="11" y="24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6" y="12"/>
                    <a:pt x="3" y="7"/>
                  </a:cubicBezTo>
                  <a:cubicBezTo>
                    <a:pt x="1" y="5"/>
                    <a:pt x="1" y="5"/>
                    <a:pt x="0" y="5"/>
                  </a:cubicBezTo>
                  <a:cubicBezTo>
                    <a:pt x="0" y="5"/>
                    <a:pt x="0" y="6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11"/>
                    <a:pt x="2" y="13"/>
                    <a:pt x="3" y="14"/>
                  </a:cubicBezTo>
                  <a:cubicBezTo>
                    <a:pt x="7" y="24"/>
                    <a:pt x="9" y="35"/>
                    <a:pt x="12" y="35"/>
                  </a:cubicBezTo>
                  <a:cubicBezTo>
                    <a:pt x="13" y="35"/>
                    <a:pt x="14" y="31"/>
                    <a:pt x="16" y="23"/>
                  </a:cubicBezTo>
                  <a:cubicBezTo>
                    <a:pt x="16" y="22"/>
                    <a:pt x="16" y="20"/>
                    <a:pt x="16" y="18"/>
                  </a:cubicBezTo>
                  <a:cubicBezTo>
                    <a:pt x="16" y="16"/>
                    <a:pt x="16" y="14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3" y="3"/>
                    <a:pt x="8" y="1"/>
                  </a:cubicBezTo>
                  <a:cubicBezTo>
                    <a:pt x="8" y="0"/>
                    <a:pt x="8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" name="Freeform 30">
              <a:extLst>
                <a:ext uri="{FF2B5EF4-FFF2-40B4-BE49-F238E27FC236}">
                  <a16:creationId xmlns:a16="http://schemas.microsoft.com/office/drawing/2014/main" id="{AB21C52C-DD2E-4DF5-A7B8-B08FFC8220F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55763" y="6110288"/>
              <a:ext cx="82550" cy="47625"/>
            </a:xfrm>
            <a:custGeom>
              <a:avLst/>
              <a:gdLst>
                <a:gd name="T0" fmla="*/ 1 w 29"/>
                <a:gd name="T1" fmla="*/ 0 h 17"/>
                <a:gd name="T2" fmla="*/ 0 w 29"/>
                <a:gd name="T3" fmla="*/ 1 h 17"/>
                <a:gd name="T4" fmla="*/ 15 w 29"/>
                <a:gd name="T5" fmla="*/ 16 h 17"/>
                <a:gd name="T6" fmla="*/ 17 w 29"/>
                <a:gd name="T7" fmla="*/ 17 h 17"/>
                <a:gd name="T8" fmla="*/ 7 w 29"/>
                <a:gd name="T9" fmla="*/ 6 h 17"/>
                <a:gd name="T10" fmla="*/ 7 w 29"/>
                <a:gd name="T11" fmla="*/ 6 h 17"/>
                <a:gd name="T12" fmla="*/ 20 w 29"/>
                <a:gd name="T13" fmla="*/ 14 h 17"/>
                <a:gd name="T14" fmla="*/ 20 w 29"/>
                <a:gd name="T15" fmla="*/ 13 h 17"/>
                <a:gd name="T16" fmla="*/ 8 w 29"/>
                <a:gd name="T17" fmla="*/ 4 h 17"/>
                <a:gd name="T18" fmla="*/ 10 w 29"/>
                <a:gd name="T19" fmla="*/ 5 h 17"/>
                <a:gd name="T20" fmla="*/ 29 w 29"/>
                <a:gd name="T21" fmla="*/ 15 h 17"/>
                <a:gd name="T22" fmla="*/ 29 w 29"/>
                <a:gd name="T23" fmla="*/ 14 h 17"/>
                <a:gd name="T24" fmla="*/ 28 w 29"/>
                <a:gd name="T25" fmla="*/ 12 h 17"/>
                <a:gd name="T26" fmla="*/ 28 w 29"/>
                <a:gd name="T27" fmla="*/ 12 h 17"/>
                <a:gd name="T28" fmla="*/ 7 w 29"/>
                <a:gd name="T29" fmla="*/ 2 h 17"/>
                <a:gd name="T30" fmla="*/ 1 w 29"/>
                <a:gd name="T3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17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3"/>
                    <a:pt x="3" y="7"/>
                    <a:pt x="15" y="16"/>
                  </a:cubicBezTo>
                  <a:cubicBezTo>
                    <a:pt x="16" y="17"/>
                    <a:pt x="16" y="17"/>
                    <a:pt x="17" y="17"/>
                  </a:cubicBezTo>
                  <a:cubicBezTo>
                    <a:pt x="14" y="13"/>
                    <a:pt x="4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9" y="6"/>
                    <a:pt x="19" y="14"/>
                    <a:pt x="20" y="14"/>
                  </a:cubicBezTo>
                  <a:cubicBezTo>
                    <a:pt x="20" y="14"/>
                    <a:pt x="20" y="14"/>
                    <a:pt x="20" y="13"/>
                  </a:cubicBezTo>
                  <a:cubicBezTo>
                    <a:pt x="19" y="11"/>
                    <a:pt x="7" y="4"/>
                    <a:pt x="8" y="4"/>
                  </a:cubicBezTo>
                  <a:cubicBezTo>
                    <a:pt x="8" y="4"/>
                    <a:pt x="9" y="5"/>
                    <a:pt x="10" y="5"/>
                  </a:cubicBezTo>
                  <a:cubicBezTo>
                    <a:pt x="17" y="8"/>
                    <a:pt x="26" y="15"/>
                    <a:pt x="29" y="15"/>
                  </a:cubicBezTo>
                  <a:cubicBezTo>
                    <a:pt x="29" y="15"/>
                    <a:pt x="29" y="14"/>
                    <a:pt x="29" y="14"/>
                  </a:cubicBezTo>
                  <a:cubicBezTo>
                    <a:pt x="29" y="13"/>
                    <a:pt x="29" y="13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0" y="8"/>
                    <a:pt x="13" y="5"/>
                    <a:pt x="7" y="2"/>
                  </a:cubicBezTo>
                  <a:cubicBezTo>
                    <a:pt x="6" y="1"/>
                    <a:pt x="3" y="0"/>
                    <a:pt x="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" name="Freeform 31">
              <a:extLst>
                <a:ext uri="{FF2B5EF4-FFF2-40B4-BE49-F238E27FC236}">
                  <a16:creationId xmlns:a16="http://schemas.microsoft.com/office/drawing/2014/main" id="{31CDF5CE-C5E6-4B0C-9949-243FC5C387C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60550" y="62039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" name="Oval 32">
              <a:extLst>
                <a:ext uri="{FF2B5EF4-FFF2-40B4-BE49-F238E27FC236}">
                  <a16:creationId xmlns:a16="http://schemas.microsoft.com/office/drawing/2014/main" id="{A3093D58-093D-4532-A280-D7CE03401B5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858963" y="6203950"/>
              <a:ext cx="1588" cy="1588"/>
            </a:xfrm>
            <a:prstGeom prst="ellipse">
              <a:avLst/>
            </a:pr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" name="Freeform 33">
              <a:extLst>
                <a:ext uri="{FF2B5EF4-FFF2-40B4-BE49-F238E27FC236}">
                  <a16:creationId xmlns:a16="http://schemas.microsoft.com/office/drawing/2014/main" id="{8C654F99-0CF7-433A-86A6-01785FD2BAA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14513" y="6207125"/>
              <a:ext cx="42863" cy="14288"/>
            </a:xfrm>
            <a:custGeom>
              <a:avLst/>
              <a:gdLst>
                <a:gd name="T0" fmla="*/ 0 w 15"/>
                <a:gd name="T1" fmla="*/ 0 h 5"/>
                <a:gd name="T2" fmla="*/ 15 w 15"/>
                <a:gd name="T3" fmla="*/ 5 h 5"/>
                <a:gd name="T4" fmla="*/ 0 w 15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5">
                  <a:moveTo>
                    <a:pt x="0" y="0"/>
                  </a:moveTo>
                  <a:cubicBezTo>
                    <a:pt x="2" y="1"/>
                    <a:pt x="11" y="3"/>
                    <a:pt x="15" y="5"/>
                  </a:cubicBezTo>
                  <a:cubicBezTo>
                    <a:pt x="10" y="2"/>
                    <a:pt x="2" y="1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" name="Freeform 34">
              <a:extLst>
                <a:ext uri="{FF2B5EF4-FFF2-40B4-BE49-F238E27FC236}">
                  <a16:creationId xmlns:a16="http://schemas.microsoft.com/office/drawing/2014/main" id="{F0E5CEB0-4B9B-4B09-A1FE-E74EA8A5830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06575" y="6203950"/>
              <a:ext cx="53975" cy="22225"/>
            </a:xfrm>
            <a:custGeom>
              <a:avLst/>
              <a:gdLst>
                <a:gd name="T0" fmla="*/ 0 w 19"/>
                <a:gd name="T1" fmla="*/ 0 h 8"/>
                <a:gd name="T2" fmla="*/ 0 w 19"/>
                <a:gd name="T3" fmla="*/ 4 h 8"/>
                <a:gd name="T4" fmla="*/ 1 w 19"/>
                <a:gd name="T5" fmla="*/ 4 h 8"/>
                <a:gd name="T6" fmla="*/ 19 w 19"/>
                <a:gd name="T7" fmla="*/ 8 h 8"/>
                <a:gd name="T8" fmla="*/ 16 w 19"/>
                <a:gd name="T9" fmla="*/ 6 h 8"/>
                <a:gd name="T10" fmla="*/ 1 w 19"/>
                <a:gd name="T11" fmla="*/ 1 h 8"/>
                <a:gd name="T12" fmla="*/ 0 w 1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8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5" y="4"/>
                    <a:pt x="14" y="7"/>
                    <a:pt x="19" y="8"/>
                  </a:cubicBezTo>
                  <a:cubicBezTo>
                    <a:pt x="18" y="8"/>
                    <a:pt x="17" y="7"/>
                    <a:pt x="16" y="6"/>
                  </a:cubicBezTo>
                  <a:cubicBezTo>
                    <a:pt x="12" y="4"/>
                    <a:pt x="3" y="2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" name="Freeform 35">
              <a:extLst>
                <a:ext uri="{FF2B5EF4-FFF2-40B4-BE49-F238E27FC236}">
                  <a16:creationId xmlns:a16="http://schemas.microsoft.com/office/drawing/2014/main" id="{4BAC23DE-9F9A-44E6-815B-C542D15811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57375" y="6192838"/>
              <a:ext cx="3175" cy="1588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" name="Freeform 36">
              <a:extLst>
                <a:ext uri="{FF2B5EF4-FFF2-40B4-BE49-F238E27FC236}">
                  <a16:creationId xmlns:a16="http://schemas.microsoft.com/office/drawing/2014/main" id="{AABD7AE6-7FC2-4C6B-955F-2F71E22811D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57375" y="6192838"/>
              <a:ext cx="3175" cy="1588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" name="Freeform 37">
              <a:extLst>
                <a:ext uri="{FF2B5EF4-FFF2-40B4-BE49-F238E27FC236}">
                  <a16:creationId xmlns:a16="http://schemas.microsoft.com/office/drawing/2014/main" id="{657BE447-FABF-44C7-9CC4-5395EB50EE8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0863" y="6194425"/>
              <a:ext cx="36513" cy="3175"/>
            </a:xfrm>
            <a:custGeom>
              <a:avLst/>
              <a:gdLst>
                <a:gd name="T0" fmla="*/ 7 w 13"/>
                <a:gd name="T1" fmla="*/ 0 h 1"/>
                <a:gd name="T2" fmla="*/ 4 w 13"/>
                <a:gd name="T3" fmla="*/ 0 h 1"/>
                <a:gd name="T4" fmla="*/ 1 w 13"/>
                <a:gd name="T5" fmla="*/ 0 h 1"/>
                <a:gd name="T6" fmla="*/ 0 w 13"/>
                <a:gd name="T7" fmla="*/ 0 h 1"/>
                <a:gd name="T8" fmla="*/ 0 w 13"/>
                <a:gd name="T9" fmla="*/ 0 h 1"/>
                <a:gd name="T10" fmla="*/ 2 w 13"/>
                <a:gd name="T11" fmla="*/ 0 h 1"/>
                <a:gd name="T12" fmla="*/ 5 w 13"/>
                <a:gd name="T13" fmla="*/ 0 h 1"/>
                <a:gd name="T14" fmla="*/ 8 w 13"/>
                <a:gd name="T15" fmla="*/ 0 h 1"/>
                <a:gd name="T16" fmla="*/ 13 w 13"/>
                <a:gd name="T17" fmla="*/ 1 h 1"/>
                <a:gd name="T18" fmla="*/ 13 w 13"/>
                <a:gd name="T19" fmla="*/ 1 h 1"/>
                <a:gd name="T20" fmla="*/ 7 w 13"/>
                <a:gd name="T2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">
                  <a:moveTo>
                    <a:pt x="7" y="0"/>
                  </a:move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6" y="0"/>
                    <a:pt x="7" y="0"/>
                    <a:pt x="8" y="0"/>
                  </a:cubicBezTo>
                  <a:cubicBezTo>
                    <a:pt x="10" y="0"/>
                    <a:pt x="12" y="0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0"/>
                    <a:pt x="10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" name="Freeform 38">
              <a:extLst>
                <a:ext uri="{FF2B5EF4-FFF2-40B4-BE49-F238E27FC236}">
                  <a16:creationId xmlns:a16="http://schemas.microsoft.com/office/drawing/2014/main" id="{18CA2518-0D3B-480E-932B-104D05C7512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0863" y="6194425"/>
              <a:ext cx="39688" cy="9525"/>
            </a:xfrm>
            <a:custGeom>
              <a:avLst/>
              <a:gdLst>
                <a:gd name="T0" fmla="*/ 1 w 14"/>
                <a:gd name="T1" fmla="*/ 0 h 3"/>
                <a:gd name="T2" fmla="*/ 0 w 14"/>
                <a:gd name="T3" fmla="*/ 3 h 3"/>
                <a:gd name="T4" fmla="*/ 14 w 14"/>
                <a:gd name="T5" fmla="*/ 1 h 3"/>
                <a:gd name="T6" fmla="*/ 9 w 14"/>
                <a:gd name="T7" fmla="*/ 0 h 3"/>
                <a:gd name="T8" fmla="*/ 6 w 14"/>
                <a:gd name="T9" fmla="*/ 0 h 3"/>
                <a:gd name="T10" fmla="*/ 3 w 14"/>
                <a:gd name="T11" fmla="*/ 0 h 3"/>
                <a:gd name="T12" fmla="*/ 1 w 14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">
                  <a:moveTo>
                    <a:pt x="1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8" y="1"/>
                    <a:pt x="14" y="1"/>
                  </a:cubicBezTo>
                  <a:cubicBezTo>
                    <a:pt x="13" y="0"/>
                    <a:pt x="11" y="0"/>
                    <a:pt x="9" y="0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" name="Freeform 39">
              <a:extLst>
                <a:ext uri="{FF2B5EF4-FFF2-40B4-BE49-F238E27FC236}">
                  <a16:creationId xmlns:a16="http://schemas.microsoft.com/office/drawing/2014/main" id="{50F79E36-0695-4D28-A723-8EC3C0992D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36738" y="6261100"/>
              <a:ext cx="20638" cy="7938"/>
            </a:xfrm>
            <a:custGeom>
              <a:avLst/>
              <a:gdLst>
                <a:gd name="T0" fmla="*/ 0 w 7"/>
                <a:gd name="T1" fmla="*/ 0 h 3"/>
                <a:gd name="T2" fmla="*/ 4 w 7"/>
                <a:gd name="T3" fmla="*/ 2 h 3"/>
                <a:gd name="T4" fmla="*/ 7 w 7"/>
                <a:gd name="T5" fmla="*/ 3 h 3"/>
                <a:gd name="T6" fmla="*/ 5 w 7"/>
                <a:gd name="T7" fmla="*/ 2 h 3"/>
                <a:gd name="T8" fmla="*/ 0 w 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cubicBezTo>
                    <a:pt x="1" y="1"/>
                    <a:pt x="3" y="2"/>
                    <a:pt x="4" y="2"/>
                  </a:cubicBezTo>
                  <a:cubicBezTo>
                    <a:pt x="5" y="3"/>
                    <a:pt x="6" y="3"/>
                    <a:pt x="7" y="3"/>
                  </a:cubicBezTo>
                  <a:cubicBezTo>
                    <a:pt x="6" y="3"/>
                    <a:pt x="5" y="3"/>
                    <a:pt x="5" y="2"/>
                  </a:cubicBezTo>
                  <a:cubicBezTo>
                    <a:pt x="3" y="2"/>
                    <a:pt x="2" y="1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" name="Freeform 40">
              <a:extLst>
                <a:ext uri="{FF2B5EF4-FFF2-40B4-BE49-F238E27FC236}">
                  <a16:creationId xmlns:a16="http://schemas.microsoft.com/office/drawing/2014/main" id="{516F9CE1-E6CA-42D6-8430-5DA27A6301F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0863" y="6251575"/>
              <a:ext cx="41275" cy="20638"/>
            </a:xfrm>
            <a:custGeom>
              <a:avLst/>
              <a:gdLst>
                <a:gd name="T0" fmla="*/ 0 w 15"/>
                <a:gd name="T1" fmla="*/ 0 h 7"/>
                <a:gd name="T2" fmla="*/ 1 w 15"/>
                <a:gd name="T3" fmla="*/ 3 h 7"/>
                <a:gd name="T4" fmla="*/ 1 w 15"/>
                <a:gd name="T5" fmla="*/ 3 h 7"/>
                <a:gd name="T6" fmla="*/ 2 w 15"/>
                <a:gd name="T7" fmla="*/ 3 h 7"/>
                <a:gd name="T8" fmla="*/ 7 w 15"/>
                <a:gd name="T9" fmla="*/ 5 h 7"/>
                <a:gd name="T10" fmla="*/ 9 w 15"/>
                <a:gd name="T11" fmla="*/ 6 h 7"/>
                <a:gd name="T12" fmla="*/ 13 w 15"/>
                <a:gd name="T13" fmla="*/ 7 h 7"/>
                <a:gd name="T14" fmla="*/ 15 w 15"/>
                <a:gd name="T15" fmla="*/ 7 h 7"/>
                <a:gd name="T16" fmla="*/ 0 w 15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7">
                  <a:moveTo>
                    <a:pt x="0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2" y="3"/>
                    <a:pt x="2" y="3"/>
                  </a:cubicBezTo>
                  <a:cubicBezTo>
                    <a:pt x="4" y="4"/>
                    <a:pt x="5" y="5"/>
                    <a:pt x="7" y="5"/>
                  </a:cubicBezTo>
                  <a:cubicBezTo>
                    <a:pt x="7" y="6"/>
                    <a:pt x="8" y="6"/>
                    <a:pt x="9" y="6"/>
                  </a:cubicBezTo>
                  <a:cubicBezTo>
                    <a:pt x="10" y="7"/>
                    <a:pt x="12" y="7"/>
                    <a:pt x="13" y="7"/>
                  </a:cubicBezTo>
                  <a:cubicBezTo>
                    <a:pt x="14" y="7"/>
                    <a:pt x="14" y="7"/>
                    <a:pt x="15" y="7"/>
                  </a:cubicBezTo>
                  <a:cubicBezTo>
                    <a:pt x="11" y="6"/>
                    <a:pt x="6" y="4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4" name="Freeform 41">
              <a:extLst>
                <a:ext uri="{FF2B5EF4-FFF2-40B4-BE49-F238E27FC236}">
                  <a16:creationId xmlns:a16="http://schemas.microsoft.com/office/drawing/2014/main" id="{CEDBCD40-555E-4A36-A552-334AE91EECD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54163" y="6229350"/>
              <a:ext cx="44450" cy="68263"/>
            </a:xfrm>
            <a:custGeom>
              <a:avLst/>
              <a:gdLst>
                <a:gd name="T0" fmla="*/ 6 w 16"/>
                <a:gd name="T1" fmla="*/ 0 h 24"/>
                <a:gd name="T2" fmla="*/ 5 w 16"/>
                <a:gd name="T3" fmla="*/ 9 h 24"/>
                <a:gd name="T4" fmla="*/ 0 w 16"/>
                <a:gd name="T5" fmla="*/ 14 h 24"/>
                <a:gd name="T6" fmla="*/ 6 w 16"/>
                <a:gd name="T7" fmla="*/ 15 h 24"/>
                <a:gd name="T8" fmla="*/ 8 w 16"/>
                <a:gd name="T9" fmla="*/ 24 h 24"/>
                <a:gd name="T10" fmla="*/ 10 w 16"/>
                <a:gd name="T11" fmla="*/ 18 h 24"/>
                <a:gd name="T12" fmla="*/ 16 w 16"/>
                <a:gd name="T13" fmla="*/ 22 h 24"/>
                <a:gd name="T14" fmla="*/ 12 w 16"/>
                <a:gd name="T15" fmla="*/ 15 h 24"/>
                <a:gd name="T16" fmla="*/ 6 w 16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4">
                  <a:moveTo>
                    <a:pt x="6" y="0"/>
                  </a:moveTo>
                  <a:cubicBezTo>
                    <a:pt x="6" y="0"/>
                    <a:pt x="6" y="7"/>
                    <a:pt x="5" y="9"/>
                  </a:cubicBezTo>
                  <a:cubicBezTo>
                    <a:pt x="4" y="12"/>
                    <a:pt x="0" y="14"/>
                    <a:pt x="0" y="14"/>
                  </a:cubicBezTo>
                  <a:cubicBezTo>
                    <a:pt x="0" y="14"/>
                    <a:pt x="5" y="14"/>
                    <a:pt x="6" y="15"/>
                  </a:cubicBezTo>
                  <a:cubicBezTo>
                    <a:pt x="8" y="16"/>
                    <a:pt x="8" y="21"/>
                    <a:pt x="8" y="24"/>
                  </a:cubicBezTo>
                  <a:cubicBezTo>
                    <a:pt x="8" y="24"/>
                    <a:pt x="9" y="17"/>
                    <a:pt x="10" y="18"/>
                  </a:cubicBezTo>
                  <a:cubicBezTo>
                    <a:pt x="11" y="18"/>
                    <a:pt x="16" y="22"/>
                    <a:pt x="16" y="22"/>
                  </a:cubicBezTo>
                  <a:cubicBezTo>
                    <a:pt x="16" y="22"/>
                    <a:pt x="15" y="17"/>
                    <a:pt x="12" y="15"/>
                  </a:cubicBezTo>
                  <a:cubicBezTo>
                    <a:pt x="10" y="12"/>
                    <a:pt x="8" y="4"/>
                    <a:pt x="6" y="0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5" name="Freeform 42">
              <a:extLst>
                <a:ext uri="{FF2B5EF4-FFF2-40B4-BE49-F238E27FC236}">
                  <a16:creationId xmlns:a16="http://schemas.microsoft.com/office/drawing/2014/main" id="{A733E670-E5D7-4678-96CC-25B99AF440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58925" y="6246813"/>
              <a:ext cx="17463" cy="25400"/>
            </a:xfrm>
            <a:custGeom>
              <a:avLst/>
              <a:gdLst>
                <a:gd name="T0" fmla="*/ 0 w 6"/>
                <a:gd name="T1" fmla="*/ 0 h 9"/>
                <a:gd name="T2" fmla="*/ 4 w 6"/>
                <a:gd name="T3" fmla="*/ 3 h 9"/>
                <a:gd name="T4" fmla="*/ 5 w 6"/>
                <a:gd name="T5" fmla="*/ 9 h 9"/>
                <a:gd name="T6" fmla="*/ 1 w 6"/>
                <a:gd name="T7" fmla="*/ 5 h 9"/>
                <a:gd name="T8" fmla="*/ 0 w 6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0" y="0"/>
                  </a:moveTo>
                  <a:cubicBezTo>
                    <a:pt x="0" y="0"/>
                    <a:pt x="3" y="1"/>
                    <a:pt x="4" y="3"/>
                  </a:cubicBezTo>
                  <a:cubicBezTo>
                    <a:pt x="6" y="5"/>
                    <a:pt x="5" y="9"/>
                    <a:pt x="5" y="9"/>
                  </a:cubicBezTo>
                  <a:cubicBezTo>
                    <a:pt x="1" y="5"/>
                    <a:pt x="1" y="5"/>
                    <a:pt x="1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" name="Freeform 43">
              <a:extLst>
                <a:ext uri="{FF2B5EF4-FFF2-40B4-BE49-F238E27FC236}">
                  <a16:creationId xmlns:a16="http://schemas.microsoft.com/office/drawing/2014/main" id="{1DAC38DA-B585-4794-A176-E9F8AFDEE7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52550" y="6086475"/>
              <a:ext cx="217488" cy="174625"/>
            </a:xfrm>
            <a:custGeom>
              <a:avLst/>
              <a:gdLst>
                <a:gd name="T0" fmla="*/ 0 w 77"/>
                <a:gd name="T1" fmla="*/ 58 h 61"/>
                <a:gd name="T2" fmla="*/ 69 w 77"/>
                <a:gd name="T3" fmla="*/ 5 h 61"/>
                <a:gd name="T4" fmla="*/ 74 w 77"/>
                <a:gd name="T5" fmla="*/ 1 h 61"/>
                <a:gd name="T6" fmla="*/ 2 w 77"/>
                <a:gd name="T7" fmla="*/ 61 h 61"/>
                <a:gd name="T8" fmla="*/ 0 w 77"/>
                <a:gd name="T9" fmla="*/ 5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61">
                  <a:moveTo>
                    <a:pt x="0" y="58"/>
                  </a:moveTo>
                  <a:cubicBezTo>
                    <a:pt x="0" y="58"/>
                    <a:pt x="43" y="44"/>
                    <a:pt x="69" y="5"/>
                  </a:cubicBezTo>
                  <a:cubicBezTo>
                    <a:pt x="69" y="5"/>
                    <a:pt x="72" y="0"/>
                    <a:pt x="74" y="1"/>
                  </a:cubicBezTo>
                  <a:cubicBezTo>
                    <a:pt x="77" y="3"/>
                    <a:pt x="50" y="43"/>
                    <a:pt x="2" y="61"/>
                  </a:cubicBezTo>
                  <a:cubicBezTo>
                    <a:pt x="0" y="58"/>
                    <a:pt x="0" y="58"/>
                    <a:pt x="0" y="58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" name="Freeform 44">
              <a:extLst>
                <a:ext uri="{FF2B5EF4-FFF2-40B4-BE49-F238E27FC236}">
                  <a16:creationId xmlns:a16="http://schemas.microsoft.com/office/drawing/2014/main" id="{CD6E7422-E18A-4863-B6CB-DEDAB616C6E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8200" y="5988050"/>
              <a:ext cx="403225" cy="398463"/>
            </a:xfrm>
            <a:custGeom>
              <a:avLst/>
              <a:gdLst>
                <a:gd name="T0" fmla="*/ 124 w 142"/>
                <a:gd name="T1" fmla="*/ 98 h 140"/>
                <a:gd name="T2" fmla="*/ 114 w 142"/>
                <a:gd name="T3" fmla="*/ 99 h 140"/>
                <a:gd name="T4" fmla="*/ 74 w 142"/>
                <a:gd name="T5" fmla="*/ 73 h 140"/>
                <a:gd name="T6" fmla="*/ 103 w 142"/>
                <a:gd name="T7" fmla="*/ 102 h 140"/>
                <a:gd name="T8" fmla="*/ 102 w 142"/>
                <a:gd name="T9" fmla="*/ 120 h 140"/>
                <a:gd name="T10" fmla="*/ 91 w 142"/>
                <a:gd name="T11" fmla="*/ 136 h 140"/>
                <a:gd name="T12" fmla="*/ 70 w 142"/>
                <a:gd name="T13" fmla="*/ 131 h 140"/>
                <a:gd name="T14" fmla="*/ 69 w 142"/>
                <a:gd name="T15" fmla="*/ 130 h 140"/>
                <a:gd name="T16" fmla="*/ 69 w 142"/>
                <a:gd name="T17" fmla="*/ 129 h 140"/>
                <a:gd name="T18" fmla="*/ 61 w 142"/>
                <a:gd name="T19" fmla="*/ 90 h 140"/>
                <a:gd name="T20" fmla="*/ 57 w 142"/>
                <a:gd name="T21" fmla="*/ 87 h 140"/>
                <a:gd name="T22" fmla="*/ 39 w 142"/>
                <a:gd name="T23" fmla="*/ 105 h 140"/>
                <a:gd name="T24" fmla="*/ 27 w 142"/>
                <a:gd name="T25" fmla="*/ 108 h 140"/>
                <a:gd name="T26" fmla="*/ 4 w 142"/>
                <a:gd name="T27" fmla="*/ 94 h 140"/>
                <a:gd name="T28" fmla="*/ 12 w 142"/>
                <a:gd name="T29" fmla="*/ 71 h 140"/>
                <a:gd name="T30" fmla="*/ 15 w 142"/>
                <a:gd name="T31" fmla="*/ 67 h 140"/>
                <a:gd name="T32" fmla="*/ 62 w 142"/>
                <a:gd name="T33" fmla="*/ 65 h 140"/>
                <a:gd name="T34" fmla="*/ 41 w 142"/>
                <a:gd name="T35" fmla="*/ 57 h 140"/>
                <a:gd name="T36" fmla="*/ 25 w 142"/>
                <a:gd name="T37" fmla="*/ 49 h 140"/>
                <a:gd name="T38" fmla="*/ 23 w 142"/>
                <a:gd name="T39" fmla="*/ 48 h 140"/>
                <a:gd name="T40" fmla="*/ 16 w 142"/>
                <a:gd name="T41" fmla="*/ 39 h 140"/>
                <a:gd name="T42" fmla="*/ 15 w 142"/>
                <a:gd name="T43" fmla="*/ 20 h 140"/>
                <a:gd name="T44" fmla="*/ 34 w 142"/>
                <a:gd name="T45" fmla="*/ 12 h 140"/>
                <a:gd name="T46" fmla="*/ 40 w 142"/>
                <a:gd name="T47" fmla="*/ 13 h 140"/>
                <a:gd name="T48" fmla="*/ 63 w 142"/>
                <a:gd name="T49" fmla="*/ 30 h 140"/>
                <a:gd name="T50" fmla="*/ 69 w 142"/>
                <a:gd name="T51" fmla="*/ 56 h 140"/>
                <a:gd name="T52" fmla="*/ 75 w 142"/>
                <a:gd name="T53" fmla="*/ 20 h 140"/>
                <a:gd name="T54" fmla="*/ 86 w 142"/>
                <a:gd name="T55" fmla="*/ 6 h 140"/>
                <a:gd name="T56" fmla="*/ 104 w 142"/>
                <a:gd name="T57" fmla="*/ 2 h 140"/>
                <a:gd name="T58" fmla="*/ 115 w 142"/>
                <a:gd name="T59" fmla="*/ 19 h 140"/>
                <a:gd name="T60" fmla="*/ 116 w 142"/>
                <a:gd name="T61" fmla="*/ 25 h 140"/>
                <a:gd name="T62" fmla="*/ 113 w 142"/>
                <a:gd name="T63" fmla="*/ 38 h 140"/>
                <a:gd name="T64" fmla="*/ 112 w 142"/>
                <a:gd name="T65" fmla="*/ 41 h 140"/>
                <a:gd name="T66" fmla="*/ 102 w 142"/>
                <a:gd name="T67" fmla="*/ 51 h 140"/>
                <a:gd name="T68" fmla="*/ 78 w 142"/>
                <a:gd name="T69" fmla="*/ 63 h 140"/>
                <a:gd name="T70" fmla="*/ 78 w 142"/>
                <a:gd name="T71" fmla="*/ 63 h 140"/>
                <a:gd name="T72" fmla="*/ 109 w 142"/>
                <a:gd name="T73" fmla="*/ 54 h 140"/>
                <a:gd name="T74" fmla="*/ 114 w 142"/>
                <a:gd name="T75" fmla="*/ 55 h 140"/>
                <a:gd name="T76" fmla="*/ 115 w 142"/>
                <a:gd name="T77" fmla="*/ 55 h 140"/>
                <a:gd name="T78" fmla="*/ 125 w 142"/>
                <a:gd name="T79" fmla="*/ 59 h 140"/>
                <a:gd name="T80" fmla="*/ 127 w 142"/>
                <a:gd name="T81" fmla="*/ 61 h 140"/>
                <a:gd name="T82" fmla="*/ 135 w 142"/>
                <a:gd name="T83" fmla="*/ 70 h 140"/>
                <a:gd name="T84" fmla="*/ 138 w 142"/>
                <a:gd name="T85" fmla="*/ 9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2" h="140">
                  <a:moveTo>
                    <a:pt x="138" y="90"/>
                  </a:moveTo>
                  <a:cubicBezTo>
                    <a:pt x="138" y="92"/>
                    <a:pt x="132" y="97"/>
                    <a:pt x="124" y="98"/>
                  </a:cubicBezTo>
                  <a:cubicBezTo>
                    <a:pt x="123" y="99"/>
                    <a:pt x="123" y="99"/>
                    <a:pt x="122" y="99"/>
                  </a:cubicBezTo>
                  <a:cubicBezTo>
                    <a:pt x="120" y="99"/>
                    <a:pt x="117" y="99"/>
                    <a:pt x="114" y="99"/>
                  </a:cubicBezTo>
                  <a:cubicBezTo>
                    <a:pt x="101" y="97"/>
                    <a:pt x="93" y="87"/>
                    <a:pt x="87" y="81"/>
                  </a:cubicBezTo>
                  <a:cubicBezTo>
                    <a:pt x="83" y="77"/>
                    <a:pt x="77" y="74"/>
                    <a:pt x="74" y="73"/>
                  </a:cubicBezTo>
                  <a:cubicBezTo>
                    <a:pt x="78" y="77"/>
                    <a:pt x="86" y="81"/>
                    <a:pt x="96" y="91"/>
                  </a:cubicBezTo>
                  <a:cubicBezTo>
                    <a:pt x="99" y="95"/>
                    <a:pt x="101" y="98"/>
                    <a:pt x="103" y="102"/>
                  </a:cubicBezTo>
                  <a:cubicBezTo>
                    <a:pt x="104" y="108"/>
                    <a:pt x="104" y="114"/>
                    <a:pt x="102" y="120"/>
                  </a:cubicBezTo>
                  <a:cubicBezTo>
                    <a:pt x="102" y="120"/>
                    <a:pt x="102" y="120"/>
                    <a:pt x="102" y="120"/>
                  </a:cubicBezTo>
                  <a:cubicBezTo>
                    <a:pt x="102" y="122"/>
                    <a:pt x="101" y="124"/>
                    <a:pt x="101" y="126"/>
                  </a:cubicBezTo>
                  <a:cubicBezTo>
                    <a:pt x="97" y="135"/>
                    <a:pt x="93" y="137"/>
                    <a:pt x="91" y="136"/>
                  </a:cubicBezTo>
                  <a:cubicBezTo>
                    <a:pt x="88" y="136"/>
                    <a:pt x="88" y="138"/>
                    <a:pt x="85" y="139"/>
                  </a:cubicBezTo>
                  <a:cubicBezTo>
                    <a:pt x="83" y="140"/>
                    <a:pt x="76" y="137"/>
                    <a:pt x="70" y="131"/>
                  </a:cubicBezTo>
                  <a:cubicBezTo>
                    <a:pt x="69" y="130"/>
                    <a:pt x="69" y="130"/>
                    <a:pt x="69" y="130"/>
                  </a:cubicBezTo>
                  <a:cubicBezTo>
                    <a:pt x="69" y="130"/>
                    <a:pt x="69" y="130"/>
                    <a:pt x="69" y="130"/>
                  </a:cubicBezTo>
                  <a:cubicBezTo>
                    <a:pt x="69" y="129"/>
                    <a:pt x="69" y="129"/>
                    <a:pt x="69" y="129"/>
                  </a:cubicBezTo>
                  <a:cubicBezTo>
                    <a:pt x="69" y="129"/>
                    <a:pt x="69" y="129"/>
                    <a:pt x="69" y="129"/>
                  </a:cubicBezTo>
                  <a:cubicBezTo>
                    <a:pt x="67" y="128"/>
                    <a:pt x="66" y="126"/>
                    <a:pt x="65" y="124"/>
                  </a:cubicBezTo>
                  <a:cubicBezTo>
                    <a:pt x="59" y="112"/>
                    <a:pt x="57" y="97"/>
                    <a:pt x="61" y="90"/>
                  </a:cubicBezTo>
                  <a:cubicBezTo>
                    <a:pt x="64" y="85"/>
                    <a:pt x="63" y="82"/>
                    <a:pt x="65" y="78"/>
                  </a:cubicBezTo>
                  <a:cubicBezTo>
                    <a:pt x="63" y="80"/>
                    <a:pt x="59" y="84"/>
                    <a:pt x="57" y="87"/>
                  </a:cubicBezTo>
                  <a:cubicBezTo>
                    <a:pt x="52" y="93"/>
                    <a:pt x="47" y="101"/>
                    <a:pt x="39" y="105"/>
                  </a:cubicBezTo>
                  <a:cubicBezTo>
                    <a:pt x="39" y="105"/>
                    <a:pt x="39" y="105"/>
                    <a:pt x="39" y="105"/>
                  </a:cubicBezTo>
                  <a:cubicBezTo>
                    <a:pt x="37" y="106"/>
                    <a:pt x="35" y="107"/>
                    <a:pt x="33" y="107"/>
                  </a:cubicBezTo>
                  <a:cubicBezTo>
                    <a:pt x="31" y="108"/>
                    <a:pt x="29" y="108"/>
                    <a:pt x="27" y="108"/>
                  </a:cubicBezTo>
                  <a:cubicBezTo>
                    <a:pt x="16" y="108"/>
                    <a:pt x="6" y="102"/>
                    <a:pt x="5" y="100"/>
                  </a:cubicBezTo>
                  <a:cubicBezTo>
                    <a:pt x="4" y="97"/>
                    <a:pt x="6" y="96"/>
                    <a:pt x="4" y="94"/>
                  </a:cubicBezTo>
                  <a:cubicBezTo>
                    <a:pt x="2" y="93"/>
                    <a:pt x="0" y="88"/>
                    <a:pt x="5" y="80"/>
                  </a:cubicBezTo>
                  <a:cubicBezTo>
                    <a:pt x="7" y="77"/>
                    <a:pt x="9" y="73"/>
                    <a:pt x="12" y="71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3" y="69"/>
                    <a:pt x="14" y="68"/>
                    <a:pt x="15" y="67"/>
                  </a:cubicBezTo>
                  <a:cubicBezTo>
                    <a:pt x="20" y="63"/>
                    <a:pt x="26" y="60"/>
                    <a:pt x="35" y="61"/>
                  </a:cubicBezTo>
                  <a:cubicBezTo>
                    <a:pt x="48" y="62"/>
                    <a:pt x="56" y="65"/>
                    <a:pt x="62" y="65"/>
                  </a:cubicBezTo>
                  <a:cubicBezTo>
                    <a:pt x="59" y="64"/>
                    <a:pt x="54" y="61"/>
                    <a:pt x="49" y="59"/>
                  </a:cubicBezTo>
                  <a:cubicBezTo>
                    <a:pt x="47" y="58"/>
                    <a:pt x="44" y="58"/>
                    <a:pt x="41" y="57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36" y="56"/>
                    <a:pt x="30" y="53"/>
                    <a:pt x="25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4" y="49"/>
                    <a:pt x="23" y="48"/>
                    <a:pt x="23" y="48"/>
                  </a:cubicBezTo>
                  <a:cubicBezTo>
                    <a:pt x="22" y="47"/>
                    <a:pt x="21" y="46"/>
                    <a:pt x="20" y="45"/>
                  </a:cubicBezTo>
                  <a:cubicBezTo>
                    <a:pt x="18" y="43"/>
                    <a:pt x="17" y="41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2" y="30"/>
                    <a:pt x="13" y="21"/>
                    <a:pt x="15" y="20"/>
                  </a:cubicBezTo>
                  <a:cubicBezTo>
                    <a:pt x="17" y="18"/>
                    <a:pt x="19" y="19"/>
                    <a:pt x="20" y="16"/>
                  </a:cubicBezTo>
                  <a:cubicBezTo>
                    <a:pt x="20" y="14"/>
                    <a:pt x="24" y="11"/>
                    <a:pt x="34" y="12"/>
                  </a:cubicBezTo>
                  <a:cubicBezTo>
                    <a:pt x="35" y="12"/>
                    <a:pt x="37" y="12"/>
                    <a:pt x="39" y="13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8" y="15"/>
                    <a:pt x="58" y="19"/>
                    <a:pt x="62" y="30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7" y="42"/>
                    <a:pt x="67" y="50"/>
                    <a:pt x="69" y="56"/>
                  </a:cubicBezTo>
                  <a:cubicBezTo>
                    <a:pt x="70" y="53"/>
                    <a:pt x="72" y="48"/>
                    <a:pt x="72" y="43"/>
                  </a:cubicBezTo>
                  <a:cubicBezTo>
                    <a:pt x="73" y="37"/>
                    <a:pt x="72" y="28"/>
                    <a:pt x="75" y="20"/>
                  </a:cubicBezTo>
                  <a:cubicBezTo>
                    <a:pt x="77" y="17"/>
                    <a:pt x="78" y="14"/>
                    <a:pt x="80" y="11"/>
                  </a:cubicBezTo>
                  <a:cubicBezTo>
                    <a:pt x="82" y="9"/>
                    <a:pt x="84" y="8"/>
                    <a:pt x="86" y="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94" y="1"/>
                    <a:pt x="102" y="0"/>
                    <a:pt x="104" y="2"/>
                  </a:cubicBezTo>
                  <a:cubicBezTo>
                    <a:pt x="106" y="4"/>
                    <a:pt x="106" y="6"/>
                    <a:pt x="108" y="6"/>
                  </a:cubicBezTo>
                  <a:cubicBezTo>
                    <a:pt x="111" y="6"/>
                    <a:pt x="114" y="8"/>
                    <a:pt x="115" y="19"/>
                  </a:cubicBezTo>
                  <a:cubicBezTo>
                    <a:pt x="115" y="21"/>
                    <a:pt x="116" y="23"/>
                    <a:pt x="116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9"/>
                    <a:pt x="115" y="34"/>
                    <a:pt x="113" y="38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9"/>
                    <a:pt x="112" y="40"/>
                    <a:pt x="112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0" y="45"/>
                    <a:pt x="107" y="48"/>
                    <a:pt x="102" y="51"/>
                  </a:cubicBezTo>
                  <a:cubicBezTo>
                    <a:pt x="92" y="58"/>
                    <a:pt x="83" y="59"/>
                    <a:pt x="79" y="62"/>
                  </a:cubicBezTo>
                  <a:cubicBezTo>
                    <a:pt x="78" y="63"/>
                    <a:pt x="78" y="63"/>
                    <a:pt x="78" y="63"/>
                  </a:cubicBezTo>
                  <a:cubicBezTo>
                    <a:pt x="78" y="63"/>
                    <a:pt x="78" y="63"/>
                    <a:pt x="78" y="63"/>
                  </a:cubicBezTo>
                  <a:cubicBezTo>
                    <a:pt x="78" y="63"/>
                    <a:pt x="78" y="63"/>
                    <a:pt x="78" y="63"/>
                  </a:cubicBezTo>
                  <a:cubicBezTo>
                    <a:pt x="83" y="62"/>
                    <a:pt x="90" y="57"/>
                    <a:pt x="104" y="55"/>
                  </a:cubicBezTo>
                  <a:cubicBezTo>
                    <a:pt x="106" y="55"/>
                    <a:pt x="108" y="54"/>
                    <a:pt x="109" y="54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111" y="54"/>
                    <a:pt x="113" y="55"/>
                    <a:pt x="114" y="55"/>
                  </a:cubicBezTo>
                  <a:cubicBezTo>
                    <a:pt x="114" y="55"/>
                    <a:pt x="114" y="55"/>
                    <a:pt x="115" y="55"/>
                  </a:cubicBezTo>
                  <a:cubicBezTo>
                    <a:pt x="115" y="55"/>
                    <a:pt x="115" y="55"/>
                    <a:pt x="115" y="55"/>
                  </a:cubicBezTo>
                  <a:cubicBezTo>
                    <a:pt x="116" y="55"/>
                    <a:pt x="116" y="55"/>
                    <a:pt x="116" y="55"/>
                  </a:cubicBezTo>
                  <a:cubicBezTo>
                    <a:pt x="119" y="56"/>
                    <a:pt x="122" y="58"/>
                    <a:pt x="125" y="59"/>
                  </a:cubicBezTo>
                  <a:cubicBezTo>
                    <a:pt x="125" y="59"/>
                    <a:pt x="125" y="59"/>
                    <a:pt x="125" y="59"/>
                  </a:cubicBezTo>
                  <a:cubicBezTo>
                    <a:pt x="126" y="60"/>
                    <a:pt x="126" y="61"/>
                    <a:pt x="127" y="61"/>
                  </a:cubicBezTo>
                  <a:cubicBezTo>
                    <a:pt x="127" y="61"/>
                    <a:pt x="127" y="61"/>
                    <a:pt x="127" y="61"/>
                  </a:cubicBezTo>
                  <a:cubicBezTo>
                    <a:pt x="131" y="64"/>
                    <a:pt x="133" y="67"/>
                    <a:pt x="135" y="70"/>
                  </a:cubicBezTo>
                  <a:cubicBezTo>
                    <a:pt x="142" y="78"/>
                    <a:pt x="141" y="83"/>
                    <a:pt x="139" y="84"/>
                  </a:cubicBezTo>
                  <a:cubicBezTo>
                    <a:pt x="137" y="86"/>
                    <a:pt x="138" y="87"/>
                    <a:pt x="138" y="9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" name="Freeform 45">
              <a:extLst>
                <a:ext uri="{FF2B5EF4-FFF2-40B4-BE49-F238E27FC236}">
                  <a16:creationId xmlns:a16="http://schemas.microsoft.com/office/drawing/2014/main" id="{F4F009B5-3D30-4102-B392-F4FE169F6C00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885825" y="6096000"/>
              <a:ext cx="290513" cy="58738"/>
            </a:xfrm>
            <a:custGeom>
              <a:avLst/>
              <a:gdLst>
                <a:gd name="T0" fmla="*/ 91 w 102"/>
                <a:gd name="T1" fmla="*/ 17 h 21"/>
                <a:gd name="T2" fmla="*/ 91 w 102"/>
                <a:gd name="T3" fmla="*/ 17 h 21"/>
                <a:gd name="T4" fmla="*/ 92 w 102"/>
                <a:gd name="T5" fmla="*/ 17 h 21"/>
                <a:gd name="T6" fmla="*/ 92 w 102"/>
                <a:gd name="T7" fmla="*/ 17 h 21"/>
                <a:gd name="T8" fmla="*/ 93 w 102"/>
                <a:gd name="T9" fmla="*/ 17 h 21"/>
                <a:gd name="T10" fmla="*/ 102 w 102"/>
                <a:gd name="T11" fmla="*/ 21 h 21"/>
                <a:gd name="T12" fmla="*/ 102 w 102"/>
                <a:gd name="T13" fmla="*/ 21 h 21"/>
                <a:gd name="T14" fmla="*/ 102 w 102"/>
                <a:gd name="T15" fmla="*/ 21 h 21"/>
                <a:gd name="T16" fmla="*/ 102 w 102"/>
                <a:gd name="T17" fmla="*/ 21 h 21"/>
                <a:gd name="T18" fmla="*/ 93 w 102"/>
                <a:gd name="T19" fmla="*/ 17 h 21"/>
                <a:gd name="T20" fmla="*/ 92 w 102"/>
                <a:gd name="T21" fmla="*/ 17 h 21"/>
                <a:gd name="T22" fmla="*/ 92 w 102"/>
                <a:gd name="T23" fmla="*/ 17 h 21"/>
                <a:gd name="T24" fmla="*/ 91 w 102"/>
                <a:gd name="T25" fmla="*/ 17 h 21"/>
                <a:gd name="T26" fmla="*/ 91 w 102"/>
                <a:gd name="T27" fmla="*/ 17 h 21"/>
                <a:gd name="T28" fmla="*/ 0 w 102"/>
                <a:gd name="T29" fmla="*/ 10 h 21"/>
                <a:gd name="T30" fmla="*/ 2 w 102"/>
                <a:gd name="T31" fmla="*/ 11 h 21"/>
                <a:gd name="T32" fmla="*/ 0 w 102"/>
                <a:gd name="T33" fmla="*/ 10 h 21"/>
                <a:gd name="T34" fmla="*/ 90 w 102"/>
                <a:gd name="T35" fmla="*/ 0 h 21"/>
                <a:gd name="T36" fmla="*/ 90 w 102"/>
                <a:gd name="T37" fmla="*/ 0 h 21"/>
                <a:gd name="T38" fmla="*/ 90 w 102"/>
                <a:gd name="T39" fmla="*/ 0 h 21"/>
                <a:gd name="T40" fmla="*/ 90 w 102"/>
                <a:gd name="T41" fmla="*/ 0 h 21"/>
                <a:gd name="T42" fmla="*/ 90 w 102"/>
                <a:gd name="T4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2" h="21"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1" y="17"/>
                    <a:pt x="91" y="17"/>
                    <a:pt x="92" y="17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6" y="18"/>
                    <a:pt x="99" y="20"/>
                    <a:pt x="102" y="21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99" y="19"/>
                    <a:pt x="96" y="18"/>
                    <a:pt x="93" y="17"/>
                  </a:cubicBezTo>
                  <a:cubicBezTo>
                    <a:pt x="93" y="17"/>
                    <a:pt x="93" y="17"/>
                    <a:pt x="92" y="17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7"/>
                    <a:pt x="91" y="17"/>
                    <a:pt x="91" y="17"/>
                  </a:cubicBezTo>
                  <a:cubicBezTo>
                    <a:pt x="91" y="17"/>
                    <a:pt x="91" y="17"/>
                    <a:pt x="91" y="17"/>
                  </a:cubicBezTo>
                  <a:moveTo>
                    <a:pt x="0" y="10"/>
                  </a:moveTo>
                  <a:cubicBezTo>
                    <a:pt x="0" y="10"/>
                    <a:pt x="1" y="11"/>
                    <a:pt x="2" y="11"/>
                  </a:cubicBezTo>
                  <a:cubicBezTo>
                    <a:pt x="1" y="11"/>
                    <a:pt x="0" y="10"/>
                    <a:pt x="0" y="10"/>
                  </a:cubicBezTo>
                  <a:moveTo>
                    <a:pt x="90" y="0"/>
                  </a:move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9" name="Freeform 46">
              <a:extLst>
                <a:ext uri="{FF2B5EF4-FFF2-40B4-BE49-F238E27FC236}">
                  <a16:creationId xmlns:a16="http://schemas.microsoft.com/office/drawing/2014/main" id="{A72239A5-DFDF-4ED7-85F7-4E4818B513E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85825" y="6021388"/>
              <a:ext cx="312738" cy="333375"/>
            </a:xfrm>
            <a:custGeom>
              <a:avLst/>
              <a:gdLst>
                <a:gd name="T0" fmla="*/ 60 w 110"/>
                <a:gd name="T1" fmla="*/ 8 h 117"/>
                <a:gd name="T2" fmla="*/ 48 w 110"/>
                <a:gd name="T3" fmla="*/ 19 h 117"/>
                <a:gd name="T4" fmla="*/ 47 w 110"/>
                <a:gd name="T5" fmla="*/ 18 h 117"/>
                <a:gd name="T6" fmla="*/ 42 w 110"/>
                <a:gd name="T7" fmla="*/ 13 h 117"/>
                <a:gd name="T8" fmla="*/ 38 w 110"/>
                <a:gd name="T9" fmla="*/ 18 h 117"/>
                <a:gd name="T10" fmla="*/ 47 w 110"/>
                <a:gd name="T11" fmla="*/ 40 h 117"/>
                <a:gd name="T12" fmla="*/ 44 w 110"/>
                <a:gd name="T13" fmla="*/ 42 h 117"/>
                <a:gd name="T14" fmla="*/ 40 w 110"/>
                <a:gd name="T15" fmla="*/ 42 h 117"/>
                <a:gd name="T16" fmla="*/ 12 w 110"/>
                <a:gd name="T17" fmla="*/ 27 h 117"/>
                <a:gd name="T18" fmla="*/ 12 w 110"/>
                <a:gd name="T19" fmla="*/ 37 h 117"/>
                <a:gd name="T20" fmla="*/ 8 w 110"/>
                <a:gd name="T21" fmla="*/ 36 h 117"/>
                <a:gd name="T22" fmla="*/ 10 w 110"/>
                <a:gd name="T23" fmla="*/ 37 h 117"/>
                <a:gd name="T24" fmla="*/ 34 w 110"/>
                <a:gd name="T25" fmla="*/ 47 h 117"/>
                <a:gd name="T26" fmla="*/ 47 w 110"/>
                <a:gd name="T27" fmla="*/ 53 h 117"/>
                <a:gd name="T28" fmla="*/ 0 w 110"/>
                <a:gd name="T29" fmla="*/ 55 h 117"/>
                <a:gd name="T30" fmla="*/ 34 w 110"/>
                <a:gd name="T31" fmla="*/ 57 h 117"/>
                <a:gd name="T32" fmla="*/ 37 w 110"/>
                <a:gd name="T33" fmla="*/ 60 h 117"/>
                <a:gd name="T34" fmla="*/ 41 w 110"/>
                <a:gd name="T35" fmla="*/ 64 h 117"/>
                <a:gd name="T36" fmla="*/ 44 w 110"/>
                <a:gd name="T37" fmla="*/ 66 h 117"/>
                <a:gd name="T38" fmla="*/ 42 w 110"/>
                <a:gd name="T39" fmla="*/ 75 h 117"/>
                <a:gd name="T40" fmla="*/ 50 w 110"/>
                <a:gd name="T41" fmla="*/ 66 h 117"/>
                <a:gd name="T42" fmla="*/ 50 w 110"/>
                <a:gd name="T43" fmla="*/ 112 h 117"/>
                <a:gd name="T44" fmla="*/ 51 w 110"/>
                <a:gd name="T45" fmla="*/ 76 h 117"/>
                <a:gd name="T46" fmla="*/ 58 w 110"/>
                <a:gd name="T47" fmla="*/ 77 h 117"/>
                <a:gd name="T48" fmla="*/ 62 w 110"/>
                <a:gd name="T49" fmla="*/ 73 h 117"/>
                <a:gd name="T50" fmla="*/ 76 w 110"/>
                <a:gd name="T51" fmla="*/ 102 h 117"/>
                <a:gd name="T52" fmla="*/ 81 w 110"/>
                <a:gd name="T53" fmla="*/ 79 h 117"/>
                <a:gd name="T54" fmla="*/ 59 w 110"/>
                <a:gd name="T55" fmla="*/ 61 h 117"/>
                <a:gd name="T56" fmla="*/ 103 w 110"/>
                <a:gd name="T57" fmla="*/ 87 h 117"/>
                <a:gd name="T58" fmla="*/ 78 w 110"/>
                <a:gd name="T59" fmla="*/ 71 h 117"/>
                <a:gd name="T60" fmla="*/ 71 w 110"/>
                <a:gd name="T61" fmla="*/ 64 h 117"/>
                <a:gd name="T62" fmla="*/ 91 w 110"/>
                <a:gd name="T63" fmla="*/ 64 h 117"/>
                <a:gd name="T64" fmla="*/ 88 w 110"/>
                <a:gd name="T65" fmla="*/ 56 h 117"/>
                <a:gd name="T66" fmla="*/ 78 w 110"/>
                <a:gd name="T67" fmla="*/ 54 h 117"/>
                <a:gd name="T68" fmla="*/ 95 w 110"/>
                <a:gd name="T69" fmla="*/ 45 h 117"/>
                <a:gd name="T70" fmla="*/ 100 w 110"/>
                <a:gd name="T71" fmla="*/ 43 h 117"/>
                <a:gd name="T72" fmla="*/ 99 w 110"/>
                <a:gd name="T73" fmla="*/ 43 h 117"/>
                <a:gd name="T74" fmla="*/ 94 w 110"/>
                <a:gd name="T75" fmla="*/ 42 h 117"/>
                <a:gd name="T76" fmla="*/ 63 w 110"/>
                <a:gd name="T77" fmla="*/ 51 h 117"/>
                <a:gd name="T78" fmla="*/ 63 w 110"/>
                <a:gd name="T79" fmla="*/ 51 h 117"/>
                <a:gd name="T80" fmla="*/ 97 w 110"/>
                <a:gd name="T81" fmla="*/ 29 h 117"/>
                <a:gd name="T82" fmla="*/ 98 w 110"/>
                <a:gd name="T83" fmla="*/ 26 h 117"/>
                <a:gd name="T84" fmla="*/ 75 w 110"/>
                <a:gd name="T85" fmla="*/ 42 h 117"/>
                <a:gd name="T86" fmla="*/ 89 w 110"/>
                <a:gd name="T87" fmla="*/ 21 h 117"/>
                <a:gd name="T88" fmla="*/ 69 w 110"/>
                <a:gd name="T89" fmla="*/ 36 h 117"/>
                <a:gd name="T90" fmla="*/ 62 w 110"/>
                <a:gd name="T91" fmla="*/ 30 h 117"/>
                <a:gd name="T92" fmla="*/ 60 w 110"/>
                <a:gd name="T93" fmla="*/ 25 h 117"/>
                <a:gd name="T94" fmla="*/ 70 w 110"/>
                <a:gd name="T9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0" h="117">
                  <a:moveTo>
                    <a:pt x="70" y="0"/>
                  </a:moveTo>
                  <a:cubicBezTo>
                    <a:pt x="69" y="0"/>
                    <a:pt x="64" y="2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57" y="16"/>
                    <a:pt x="58" y="25"/>
                    <a:pt x="57" y="31"/>
                  </a:cubicBezTo>
                  <a:cubicBezTo>
                    <a:pt x="57" y="36"/>
                    <a:pt x="55" y="41"/>
                    <a:pt x="54" y="44"/>
                  </a:cubicBezTo>
                  <a:cubicBezTo>
                    <a:pt x="52" y="38"/>
                    <a:pt x="52" y="30"/>
                    <a:pt x="48" y="19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8"/>
                    <a:pt x="44" y="12"/>
                    <a:pt x="40" y="11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7" y="10"/>
                    <a:pt x="40" y="11"/>
                    <a:pt x="42" y="13"/>
                  </a:cubicBezTo>
                  <a:cubicBezTo>
                    <a:pt x="44" y="16"/>
                    <a:pt x="50" y="28"/>
                    <a:pt x="50" y="34"/>
                  </a:cubicBezTo>
                  <a:cubicBezTo>
                    <a:pt x="50" y="35"/>
                    <a:pt x="50" y="35"/>
                    <a:pt x="49" y="35"/>
                  </a:cubicBezTo>
                  <a:cubicBezTo>
                    <a:pt x="48" y="35"/>
                    <a:pt x="43" y="19"/>
                    <a:pt x="38" y="18"/>
                  </a:cubicBezTo>
                  <a:cubicBezTo>
                    <a:pt x="41" y="22"/>
                    <a:pt x="42" y="23"/>
                    <a:pt x="44" y="30"/>
                  </a:cubicBezTo>
                  <a:cubicBezTo>
                    <a:pt x="47" y="37"/>
                    <a:pt x="47" y="39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6" y="40"/>
                    <a:pt x="41" y="22"/>
                    <a:pt x="31" y="20"/>
                  </a:cubicBezTo>
                  <a:cubicBezTo>
                    <a:pt x="39" y="27"/>
                    <a:pt x="43" y="35"/>
                    <a:pt x="44" y="40"/>
                  </a:cubicBezTo>
                  <a:cubicBezTo>
                    <a:pt x="45" y="41"/>
                    <a:pt x="45" y="42"/>
                    <a:pt x="44" y="42"/>
                  </a:cubicBezTo>
                  <a:cubicBezTo>
                    <a:pt x="41" y="42"/>
                    <a:pt x="32" y="34"/>
                    <a:pt x="29" y="3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7" y="29"/>
                    <a:pt x="32" y="38"/>
                    <a:pt x="40" y="42"/>
                  </a:cubicBezTo>
                  <a:cubicBezTo>
                    <a:pt x="44" y="44"/>
                    <a:pt x="44" y="45"/>
                    <a:pt x="42" y="45"/>
                  </a:cubicBezTo>
                  <a:cubicBezTo>
                    <a:pt x="39" y="45"/>
                    <a:pt x="30" y="43"/>
                    <a:pt x="26" y="40"/>
                  </a:cubicBezTo>
                  <a:cubicBezTo>
                    <a:pt x="20" y="34"/>
                    <a:pt x="17" y="32"/>
                    <a:pt x="12" y="27"/>
                  </a:cubicBezTo>
                  <a:cubicBezTo>
                    <a:pt x="13" y="29"/>
                    <a:pt x="20" y="39"/>
                    <a:pt x="28" y="43"/>
                  </a:cubicBezTo>
                  <a:cubicBezTo>
                    <a:pt x="30" y="43"/>
                    <a:pt x="30" y="44"/>
                    <a:pt x="29" y="44"/>
                  </a:cubicBezTo>
                  <a:cubicBezTo>
                    <a:pt x="27" y="44"/>
                    <a:pt x="14" y="40"/>
                    <a:pt x="12" y="37"/>
                  </a:cubicBezTo>
                  <a:cubicBezTo>
                    <a:pt x="8" y="34"/>
                    <a:pt x="7" y="34"/>
                    <a:pt x="4" y="28"/>
                  </a:cubicBezTo>
                  <a:cubicBezTo>
                    <a:pt x="4" y="29"/>
                    <a:pt x="6" y="34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9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5" y="41"/>
                    <a:pt x="21" y="44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9" y="46"/>
                    <a:pt x="32" y="46"/>
                    <a:pt x="34" y="47"/>
                  </a:cubicBezTo>
                  <a:cubicBezTo>
                    <a:pt x="39" y="49"/>
                    <a:pt x="44" y="52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1" y="53"/>
                    <a:pt x="33" y="50"/>
                    <a:pt x="20" y="49"/>
                  </a:cubicBezTo>
                  <a:cubicBezTo>
                    <a:pt x="19" y="49"/>
                    <a:pt x="19" y="49"/>
                    <a:pt x="18" y="49"/>
                  </a:cubicBezTo>
                  <a:cubicBezTo>
                    <a:pt x="11" y="49"/>
                    <a:pt x="5" y="51"/>
                    <a:pt x="0" y="55"/>
                  </a:cubicBezTo>
                  <a:cubicBezTo>
                    <a:pt x="0" y="55"/>
                    <a:pt x="11" y="52"/>
                    <a:pt x="21" y="52"/>
                  </a:cubicBezTo>
                  <a:cubicBezTo>
                    <a:pt x="25" y="52"/>
                    <a:pt x="29" y="52"/>
                    <a:pt x="32" y="54"/>
                  </a:cubicBezTo>
                  <a:cubicBezTo>
                    <a:pt x="32" y="54"/>
                    <a:pt x="35" y="55"/>
                    <a:pt x="34" y="57"/>
                  </a:cubicBezTo>
                  <a:cubicBezTo>
                    <a:pt x="33" y="59"/>
                    <a:pt x="20" y="57"/>
                    <a:pt x="9" y="66"/>
                  </a:cubicBezTo>
                  <a:cubicBezTo>
                    <a:pt x="9" y="66"/>
                    <a:pt x="27" y="60"/>
                    <a:pt x="35" y="60"/>
                  </a:cubicBezTo>
                  <a:cubicBezTo>
                    <a:pt x="36" y="60"/>
                    <a:pt x="36" y="60"/>
                    <a:pt x="37" y="60"/>
                  </a:cubicBezTo>
                  <a:cubicBezTo>
                    <a:pt x="42" y="62"/>
                    <a:pt x="28" y="67"/>
                    <a:pt x="26" y="68"/>
                  </a:cubicBezTo>
                  <a:cubicBezTo>
                    <a:pt x="28" y="68"/>
                    <a:pt x="37" y="66"/>
                    <a:pt x="40" y="65"/>
                  </a:cubicBezTo>
                  <a:cubicBezTo>
                    <a:pt x="40" y="64"/>
                    <a:pt x="41" y="64"/>
                    <a:pt x="41" y="64"/>
                  </a:cubicBezTo>
                  <a:cubicBezTo>
                    <a:pt x="43" y="64"/>
                    <a:pt x="41" y="70"/>
                    <a:pt x="27" y="75"/>
                  </a:cubicBezTo>
                  <a:cubicBezTo>
                    <a:pt x="27" y="75"/>
                    <a:pt x="38" y="73"/>
                    <a:pt x="43" y="67"/>
                  </a:cubicBezTo>
                  <a:cubicBezTo>
                    <a:pt x="43" y="67"/>
                    <a:pt x="44" y="66"/>
                    <a:pt x="44" y="66"/>
                  </a:cubicBezTo>
                  <a:cubicBezTo>
                    <a:pt x="44" y="66"/>
                    <a:pt x="45" y="67"/>
                    <a:pt x="45" y="67"/>
                  </a:cubicBezTo>
                  <a:cubicBezTo>
                    <a:pt x="45" y="70"/>
                    <a:pt x="31" y="88"/>
                    <a:pt x="24" y="93"/>
                  </a:cubicBezTo>
                  <a:cubicBezTo>
                    <a:pt x="32" y="89"/>
                    <a:pt x="37" y="81"/>
                    <a:pt x="42" y="75"/>
                  </a:cubicBezTo>
                  <a:cubicBezTo>
                    <a:pt x="44" y="72"/>
                    <a:pt x="48" y="68"/>
                    <a:pt x="50" y="66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48" y="70"/>
                    <a:pt x="49" y="73"/>
                    <a:pt x="46" y="78"/>
                  </a:cubicBezTo>
                  <a:cubicBezTo>
                    <a:pt x="45" y="80"/>
                    <a:pt x="44" y="84"/>
                    <a:pt x="44" y="88"/>
                  </a:cubicBezTo>
                  <a:cubicBezTo>
                    <a:pt x="44" y="95"/>
                    <a:pt x="46" y="104"/>
                    <a:pt x="50" y="112"/>
                  </a:cubicBezTo>
                  <a:cubicBezTo>
                    <a:pt x="51" y="114"/>
                    <a:pt x="52" y="116"/>
                    <a:pt x="54" y="117"/>
                  </a:cubicBezTo>
                  <a:cubicBezTo>
                    <a:pt x="53" y="116"/>
                    <a:pt x="42" y="95"/>
                    <a:pt x="49" y="78"/>
                  </a:cubicBezTo>
                  <a:cubicBezTo>
                    <a:pt x="49" y="78"/>
                    <a:pt x="50" y="76"/>
                    <a:pt x="51" y="76"/>
                  </a:cubicBezTo>
                  <a:cubicBezTo>
                    <a:pt x="52" y="76"/>
                    <a:pt x="52" y="76"/>
                    <a:pt x="53" y="76"/>
                  </a:cubicBezTo>
                  <a:cubicBezTo>
                    <a:pt x="55" y="78"/>
                    <a:pt x="50" y="90"/>
                    <a:pt x="56" y="99"/>
                  </a:cubicBezTo>
                  <a:cubicBezTo>
                    <a:pt x="56" y="98"/>
                    <a:pt x="54" y="78"/>
                    <a:pt x="58" y="77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2" y="77"/>
                    <a:pt x="66" y="92"/>
                    <a:pt x="66" y="92"/>
                  </a:cubicBezTo>
                  <a:cubicBezTo>
                    <a:pt x="66" y="92"/>
                    <a:pt x="67" y="81"/>
                    <a:pt x="62" y="73"/>
                  </a:cubicBezTo>
                  <a:cubicBezTo>
                    <a:pt x="61" y="71"/>
                    <a:pt x="61" y="70"/>
                    <a:pt x="62" y="70"/>
                  </a:cubicBezTo>
                  <a:cubicBezTo>
                    <a:pt x="64" y="70"/>
                    <a:pt x="70" y="76"/>
                    <a:pt x="72" y="79"/>
                  </a:cubicBezTo>
                  <a:cubicBezTo>
                    <a:pt x="76" y="90"/>
                    <a:pt x="76" y="94"/>
                    <a:pt x="76" y="102"/>
                  </a:cubicBezTo>
                  <a:cubicBezTo>
                    <a:pt x="76" y="102"/>
                    <a:pt x="81" y="88"/>
                    <a:pt x="72" y="75"/>
                  </a:cubicBezTo>
                  <a:cubicBezTo>
                    <a:pt x="72" y="75"/>
                    <a:pt x="81" y="78"/>
                    <a:pt x="88" y="90"/>
                  </a:cubicBezTo>
                  <a:cubicBezTo>
                    <a:pt x="86" y="86"/>
                    <a:pt x="84" y="83"/>
                    <a:pt x="81" y="79"/>
                  </a:cubicBezTo>
                  <a:cubicBezTo>
                    <a:pt x="71" y="69"/>
                    <a:pt x="63" y="65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62" y="62"/>
                    <a:pt x="68" y="65"/>
                    <a:pt x="72" y="69"/>
                  </a:cubicBezTo>
                  <a:cubicBezTo>
                    <a:pt x="78" y="75"/>
                    <a:pt x="86" y="85"/>
                    <a:pt x="99" y="87"/>
                  </a:cubicBezTo>
                  <a:cubicBezTo>
                    <a:pt x="101" y="87"/>
                    <a:pt x="102" y="87"/>
                    <a:pt x="103" y="87"/>
                  </a:cubicBezTo>
                  <a:cubicBezTo>
                    <a:pt x="104" y="87"/>
                    <a:pt x="106" y="87"/>
                    <a:pt x="107" y="87"/>
                  </a:cubicBezTo>
                  <a:cubicBezTo>
                    <a:pt x="100" y="86"/>
                    <a:pt x="94" y="83"/>
                    <a:pt x="94" y="83"/>
                  </a:cubicBezTo>
                  <a:cubicBezTo>
                    <a:pt x="75" y="73"/>
                    <a:pt x="78" y="71"/>
                    <a:pt x="78" y="71"/>
                  </a:cubicBezTo>
                  <a:cubicBezTo>
                    <a:pt x="80" y="71"/>
                    <a:pt x="82" y="72"/>
                    <a:pt x="85" y="72"/>
                  </a:cubicBezTo>
                  <a:cubicBezTo>
                    <a:pt x="90" y="72"/>
                    <a:pt x="96" y="70"/>
                    <a:pt x="96" y="70"/>
                  </a:cubicBezTo>
                  <a:cubicBezTo>
                    <a:pt x="78" y="69"/>
                    <a:pt x="68" y="64"/>
                    <a:pt x="71" y="64"/>
                  </a:cubicBezTo>
                  <a:cubicBezTo>
                    <a:pt x="71" y="64"/>
                    <a:pt x="72" y="64"/>
                    <a:pt x="74" y="64"/>
                  </a:cubicBezTo>
                  <a:cubicBezTo>
                    <a:pt x="77" y="65"/>
                    <a:pt x="80" y="66"/>
                    <a:pt x="82" y="66"/>
                  </a:cubicBezTo>
                  <a:cubicBezTo>
                    <a:pt x="87" y="66"/>
                    <a:pt x="91" y="64"/>
                    <a:pt x="91" y="64"/>
                  </a:cubicBezTo>
                  <a:cubicBezTo>
                    <a:pt x="90" y="64"/>
                    <a:pt x="89" y="64"/>
                    <a:pt x="88" y="64"/>
                  </a:cubicBezTo>
                  <a:cubicBezTo>
                    <a:pt x="81" y="64"/>
                    <a:pt x="69" y="61"/>
                    <a:pt x="73" y="58"/>
                  </a:cubicBezTo>
                  <a:cubicBezTo>
                    <a:pt x="75" y="56"/>
                    <a:pt x="82" y="56"/>
                    <a:pt x="88" y="56"/>
                  </a:cubicBezTo>
                  <a:cubicBezTo>
                    <a:pt x="95" y="56"/>
                    <a:pt x="100" y="56"/>
                    <a:pt x="100" y="56"/>
                  </a:cubicBezTo>
                  <a:cubicBezTo>
                    <a:pt x="96" y="54"/>
                    <a:pt x="91" y="53"/>
                    <a:pt x="86" y="53"/>
                  </a:cubicBezTo>
                  <a:cubicBezTo>
                    <a:pt x="83" y="53"/>
                    <a:pt x="80" y="53"/>
                    <a:pt x="78" y="54"/>
                  </a:cubicBezTo>
                  <a:cubicBezTo>
                    <a:pt x="75" y="54"/>
                    <a:pt x="73" y="54"/>
                    <a:pt x="72" y="54"/>
                  </a:cubicBezTo>
                  <a:cubicBezTo>
                    <a:pt x="70" y="54"/>
                    <a:pt x="71" y="53"/>
                    <a:pt x="76" y="50"/>
                  </a:cubicBezTo>
                  <a:cubicBezTo>
                    <a:pt x="82" y="46"/>
                    <a:pt x="89" y="45"/>
                    <a:pt x="95" y="45"/>
                  </a:cubicBezTo>
                  <a:cubicBezTo>
                    <a:pt x="103" y="45"/>
                    <a:pt x="109" y="47"/>
                    <a:pt x="110" y="47"/>
                  </a:cubicBezTo>
                  <a:cubicBezTo>
                    <a:pt x="107" y="46"/>
                    <a:pt x="104" y="44"/>
                    <a:pt x="101" y="43"/>
                  </a:cubicBezTo>
                  <a:cubicBezTo>
                    <a:pt x="101" y="43"/>
                    <a:pt x="101" y="43"/>
                    <a:pt x="100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99" y="43"/>
                    <a:pt x="99" y="43"/>
                    <a:pt x="99" y="43"/>
                  </a:cubicBezTo>
                  <a:cubicBezTo>
                    <a:pt x="99" y="43"/>
                    <a:pt x="99" y="43"/>
                    <a:pt x="99" y="43"/>
                  </a:cubicBezTo>
                  <a:cubicBezTo>
                    <a:pt x="97" y="43"/>
                    <a:pt x="96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4" y="42"/>
                    <a:pt x="94" y="42"/>
                    <a:pt x="94" y="42"/>
                  </a:cubicBezTo>
                  <a:cubicBezTo>
                    <a:pt x="94" y="42"/>
                    <a:pt x="94" y="42"/>
                    <a:pt x="94" y="42"/>
                  </a:cubicBezTo>
                  <a:cubicBezTo>
                    <a:pt x="92" y="42"/>
                    <a:pt x="91" y="43"/>
                    <a:pt x="89" y="43"/>
                  </a:cubicBezTo>
                  <a:cubicBezTo>
                    <a:pt x="75" y="45"/>
                    <a:pt x="68" y="50"/>
                    <a:pt x="63" y="51"/>
                  </a:cubicBezTo>
                  <a:cubicBezTo>
                    <a:pt x="63" y="51"/>
                    <a:pt x="63" y="51"/>
                    <a:pt x="63" y="51"/>
                  </a:cubicBezTo>
                  <a:cubicBezTo>
                    <a:pt x="63" y="51"/>
                    <a:pt x="63" y="51"/>
                    <a:pt x="63" y="51"/>
                  </a:cubicBezTo>
                  <a:cubicBezTo>
                    <a:pt x="63" y="51"/>
                    <a:pt x="63" y="51"/>
                    <a:pt x="63" y="51"/>
                  </a:cubicBezTo>
                  <a:cubicBezTo>
                    <a:pt x="63" y="50"/>
                    <a:pt x="63" y="50"/>
                    <a:pt x="64" y="50"/>
                  </a:cubicBezTo>
                  <a:cubicBezTo>
                    <a:pt x="68" y="47"/>
                    <a:pt x="77" y="46"/>
                    <a:pt x="87" y="39"/>
                  </a:cubicBezTo>
                  <a:cubicBezTo>
                    <a:pt x="92" y="36"/>
                    <a:pt x="95" y="33"/>
                    <a:pt x="97" y="29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4" y="33"/>
                    <a:pt x="78" y="42"/>
                    <a:pt x="75" y="42"/>
                  </a:cubicBezTo>
                  <a:cubicBezTo>
                    <a:pt x="75" y="43"/>
                    <a:pt x="75" y="43"/>
                    <a:pt x="74" y="43"/>
                  </a:cubicBezTo>
                  <a:cubicBezTo>
                    <a:pt x="73" y="43"/>
                    <a:pt x="74" y="41"/>
                    <a:pt x="74" y="41"/>
                  </a:cubicBezTo>
                  <a:cubicBezTo>
                    <a:pt x="84" y="37"/>
                    <a:pt x="88" y="24"/>
                    <a:pt x="89" y="21"/>
                  </a:cubicBezTo>
                  <a:cubicBezTo>
                    <a:pt x="86" y="30"/>
                    <a:pt x="71" y="40"/>
                    <a:pt x="68" y="40"/>
                  </a:cubicBezTo>
                  <a:cubicBezTo>
                    <a:pt x="68" y="40"/>
                    <a:pt x="67" y="40"/>
                    <a:pt x="67" y="40"/>
                  </a:cubicBezTo>
                  <a:cubicBezTo>
                    <a:pt x="66" y="38"/>
                    <a:pt x="69" y="36"/>
                    <a:pt x="69" y="36"/>
                  </a:cubicBezTo>
                  <a:cubicBezTo>
                    <a:pt x="76" y="28"/>
                    <a:pt x="78" y="19"/>
                    <a:pt x="78" y="19"/>
                  </a:cubicBezTo>
                  <a:cubicBezTo>
                    <a:pt x="76" y="23"/>
                    <a:pt x="67" y="35"/>
                    <a:pt x="63" y="35"/>
                  </a:cubicBezTo>
                  <a:cubicBezTo>
                    <a:pt x="62" y="35"/>
                    <a:pt x="62" y="34"/>
                    <a:pt x="62" y="30"/>
                  </a:cubicBezTo>
                  <a:cubicBezTo>
                    <a:pt x="64" y="17"/>
                    <a:pt x="75" y="6"/>
                    <a:pt x="75" y="6"/>
                  </a:cubicBezTo>
                  <a:cubicBezTo>
                    <a:pt x="71" y="6"/>
                    <a:pt x="68" y="11"/>
                    <a:pt x="65" y="15"/>
                  </a:cubicBezTo>
                  <a:cubicBezTo>
                    <a:pt x="63" y="18"/>
                    <a:pt x="61" y="25"/>
                    <a:pt x="60" y="25"/>
                  </a:cubicBezTo>
                  <a:cubicBezTo>
                    <a:pt x="59" y="25"/>
                    <a:pt x="59" y="23"/>
                    <a:pt x="60" y="19"/>
                  </a:cubicBezTo>
                  <a:cubicBezTo>
                    <a:pt x="61" y="5"/>
                    <a:pt x="71" y="0"/>
                    <a:pt x="71" y="0"/>
                  </a:cubicBezTo>
                  <a:cubicBezTo>
                    <a:pt x="71" y="0"/>
                    <a:pt x="70" y="0"/>
                    <a:pt x="70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0" name="Freeform 47">
              <a:extLst>
                <a:ext uri="{FF2B5EF4-FFF2-40B4-BE49-F238E27FC236}">
                  <a16:creationId xmlns:a16="http://schemas.microsoft.com/office/drawing/2014/main" id="{37BA2150-D224-4636-9D73-1291BAB73CA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0438" y="6078538"/>
              <a:ext cx="179388" cy="190500"/>
            </a:xfrm>
            <a:custGeom>
              <a:avLst/>
              <a:gdLst>
                <a:gd name="T0" fmla="*/ 37 w 63"/>
                <a:gd name="T1" fmla="*/ 32 h 67"/>
                <a:gd name="T2" fmla="*/ 57 w 63"/>
                <a:gd name="T3" fmla="*/ 32 h 67"/>
                <a:gd name="T4" fmla="*/ 57 w 63"/>
                <a:gd name="T5" fmla="*/ 31 h 67"/>
                <a:gd name="T6" fmla="*/ 36 w 63"/>
                <a:gd name="T7" fmla="*/ 32 h 67"/>
                <a:gd name="T8" fmla="*/ 55 w 63"/>
                <a:gd name="T9" fmla="*/ 15 h 67"/>
                <a:gd name="T10" fmla="*/ 36 w 63"/>
                <a:gd name="T11" fmla="*/ 31 h 67"/>
                <a:gd name="T12" fmla="*/ 35 w 63"/>
                <a:gd name="T13" fmla="*/ 1 h 67"/>
                <a:gd name="T14" fmla="*/ 33 w 63"/>
                <a:gd name="T15" fmla="*/ 1 h 67"/>
                <a:gd name="T16" fmla="*/ 34 w 63"/>
                <a:gd name="T17" fmla="*/ 3 h 67"/>
                <a:gd name="T18" fmla="*/ 33 w 63"/>
                <a:gd name="T19" fmla="*/ 18 h 67"/>
                <a:gd name="T20" fmla="*/ 32 w 63"/>
                <a:gd name="T21" fmla="*/ 18 h 67"/>
                <a:gd name="T22" fmla="*/ 33 w 63"/>
                <a:gd name="T23" fmla="*/ 19 h 67"/>
                <a:gd name="T24" fmla="*/ 34 w 63"/>
                <a:gd name="T25" fmla="*/ 31 h 67"/>
                <a:gd name="T26" fmla="*/ 21 w 63"/>
                <a:gd name="T27" fmla="*/ 9 h 67"/>
                <a:gd name="T28" fmla="*/ 20 w 63"/>
                <a:gd name="T29" fmla="*/ 9 h 67"/>
                <a:gd name="T30" fmla="*/ 20 w 63"/>
                <a:gd name="T31" fmla="*/ 10 h 67"/>
                <a:gd name="T32" fmla="*/ 33 w 63"/>
                <a:gd name="T33" fmla="*/ 31 h 67"/>
                <a:gd name="T34" fmla="*/ 22 w 63"/>
                <a:gd name="T35" fmla="*/ 17 h 67"/>
                <a:gd name="T36" fmla="*/ 20 w 63"/>
                <a:gd name="T37" fmla="*/ 16 h 67"/>
                <a:gd name="T38" fmla="*/ 22 w 63"/>
                <a:gd name="T39" fmla="*/ 17 h 67"/>
                <a:gd name="T40" fmla="*/ 32 w 63"/>
                <a:gd name="T41" fmla="*/ 32 h 67"/>
                <a:gd name="T42" fmla="*/ 4 w 63"/>
                <a:gd name="T43" fmla="*/ 21 h 67"/>
                <a:gd name="T44" fmla="*/ 4 w 63"/>
                <a:gd name="T45" fmla="*/ 22 h 67"/>
                <a:gd name="T46" fmla="*/ 13 w 63"/>
                <a:gd name="T47" fmla="*/ 29 h 67"/>
                <a:gd name="T48" fmla="*/ 12 w 63"/>
                <a:gd name="T49" fmla="*/ 30 h 67"/>
                <a:gd name="T50" fmla="*/ 31 w 63"/>
                <a:gd name="T51" fmla="*/ 32 h 67"/>
                <a:gd name="T52" fmla="*/ 5 w 63"/>
                <a:gd name="T53" fmla="*/ 44 h 67"/>
                <a:gd name="T54" fmla="*/ 6 w 63"/>
                <a:gd name="T55" fmla="*/ 45 h 67"/>
                <a:gd name="T56" fmla="*/ 12 w 63"/>
                <a:gd name="T57" fmla="*/ 48 h 67"/>
                <a:gd name="T58" fmla="*/ 11 w 63"/>
                <a:gd name="T59" fmla="*/ 51 h 67"/>
                <a:gd name="T60" fmla="*/ 32 w 63"/>
                <a:gd name="T61" fmla="*/ 34 h 67"/>
                <a:gd name="T62" fmla="*/ 19 w 63"/>
                <a:gd name="T63" fmla="*/ 47 h 67"/>
                <a:gd name="T64" fmla="*/ 21 w 63"/>
                <a:gd name="T65" fmla="*/ 46 h 67"/>
                <a:gd name="T66" fmla="*/ 20 w 63"/>
                <a:gd name="T67" fmla="*/ 52 h 67"/>
                <a:gd name="T68" fmla="*/ 20 w 63"/>
                <a:gd name="T69" fmla="*/ 53 h 67"/>
                <a:gd name="T70" fmla="*/ 33 w 63"/>
                <a:gd name="T71" fmla="*/ 37 h 67"/>
                <a:gd name="T72" fmla="*/ 27 w 63"/>
                <a:gd name="T73" fmla="*/ 56 h 67"/>
                <a:gd name="T74" fmla="*/ 26 w 63"/>
                <a:gd name="T75" fmla="*/ 59 h 67"/>
                <a:gd name="T76" fmla="*/ 28 w 63"/>
                <a:gd name="T77" fmla="*/ 57 h 67"/>
                <a:gd name="T78" fmla="*/ 34 w 63"/>
                <a:gd name="T79" fmla="*/ 37 h 67"/>
                <a:gd name="T80" fmla="*/ 30 w 63"/>
                <a:gd name="T81" fmla="*/ 64 h 67"/>
                <a:gd name="T82" fmla="*/ 31 w 63"/>
                <a:gd name="T83" fmla="*/ 64 h 67"/>
                <a:gd name="T84" fmla="*/ 39 w 63"/>
                <a:gd name="T85" fmla="*/ 58 h 67"/>
                <a:gd name="T86" fmla="*/ 38 w 63"/>
                <a:gd name="T87" fmla="*/ 59 h 67"/>
                <a:gd name="T88" fmla="*/ 40 w 63"/>
                <a:gd name="T89" fmla="*/ 60 h 67"/>
                <a:gd name="T90" fmla="*/ 36 w 63"/>
                <a:gd name="T91" fmla="*/ 39 h 67"/>
                <a:gd name="T92" fmla="*/ 53 w 63"/>
                <a:gd name="T93" fmla="*/ 51 h 67"/>
                <a:gd name="T94" fmla="*/ 56 w 63"/>
                <a:gd name="T95" fmla="*/ 52 h 67"/>
                <a:gd name="T96" fmla="*/ 41 w 63"/>
                <a:gd name="T97" fmla="*/ 43 h 67"/>
                <a:gd name="T98" fmla="*/ 52 w 63"/>
                <a:gd name="T99" fmla="*/ 46 h 67"/>
                <a:gd name="T100" fmla="*/ 54 w 63"/>
                <a:gd name="T101" fmla="*/ 47 h 67"/>
                <a:gd name="T102" fmla="*/ 54 w 63"/>
                <a:gd name="T103" fmla="*/ 46 h 67"/>
                <a:gd name="T104" fmla="*/ 37 w 63"/>
                <a:gd name="T105" fmla="*/ 35 h 67"/>
                <a:gd name="T106" fmla="*/ 55 w 63"/>
                <a:gd name="T107" fmla="*/ 43 h 67"/>
                <a:gd name="T108" fmla="*/ 55 w 63"/>
                <a:gd name="T109" fmla="*/ 42 h 67"/>
                <a:gd name="T110" fmla="*/ 47 w 63"/>
                <a:gd name="T111" fmla="*/ 37 h 67"/>
                <a:gd name="T112" fmla="*/ 48 w 63"/>
                <a:gd name="T113" fmla="*/ 36 h 67"/>
                <a:gd name="T114" fmla="*/ 37 w 63"/>
                <a:gd name="T115" fmla="*/ 33 h 67"/>
                <a:gd name="T116" fmla="*/ 58 w 63"/>
                <a:gd name="T117" fmla="*/ 36 h 67"/>
                <a:gd name="T118" fmla="*/ 58 w 63"/>
                <a:gd name="T119" fmla="*/ 3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67">
                  <a:moveTo>
                    <a:pt x="58" y="35"/>
                  </a:moveTo>
                  <a:cubicBezTo>
                    <a:pt x="52" y="31"/>
                    <a:pt x="42" y="32"/>
                    <a:pt x="37" y="32"/>
                  </a:cubicBezTo>
                  <a:cubicBezTo>
                    <a:pt x="39" y="31"/>
                    <a:pt x="41" y="31"/>
                    <a:pt x="44" y="30"/>
                  </a:cubicBezTo>
                  <a:cubicBezTo>
                    <a:pt x="49" y="29"/>
                    <a:pt x="55" y="31"/>
                    <a:pt x="57" y="32"/>
                  </a:cubicBezTo>
                  <a:cubicBezTo>
                    <a:pt x="58" y="32"/>
                    <a:pt x="59" y="34"/>
                    <a:pt x="60" y="32"/>
                  </a:cubicBezTo>
                  <a:cubicBezTo>
                    <a:pt x="61" y="31"/>
                    <a:pt x="57" y="31"/>
                    <a:pt x="57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47" y="27"/>
                    <a:pt x="39" y="30"/>
                    <a:pt x="36" y="32"/>
                  </a:cubicBezTo>
                  <a:cubicBezTo>
                    <a:pt x="41" y="21"/>
                    <a:pt x="48" y="18"/>
                    <a:pt x="51" y="17"/>
                  </a:cubicBezTo>
                  <a:cubicBezTo>
                    <a:pt x="51" y="17"/>
                    <a:pt x="57" y="17"/>
                    <a:pt x="55" y="15"/>
                  </a:cubicBezTo>
                  <a:cubicBezTo>
                    <a:pt x="54" y="13"/>
                    <a:pt x="52" y="15"/>
                    <a:pt x="52" y="15"/>
                  </a:cubicBezTo>
                  <a:cubicBezTo>
                    <a:pt x="44" y="17"/>
                    <a:pt x="38" y="26"/>
                    <a:pt x="36" y="31"/>
                  </a:cubicBezTo>
                  <a:cubicBezTo>
                    <a:pt x="39" y="18"/>
                    <a:pt x="36" y="5"/>
                    <a:pt x="35" y="2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5" y="0"/>
                    <a:pt x="34" y="0"/>
                  </a:cubicBezTo>
                  <a:cubicBezTo>
                    <a:pt x="34" y="0"/>
                    <a:pt x="33" y="0"/>
                    <a:pt x="33" y="1"/>
                  </a:cubicBezTo>
                  <a:cubicBezTo>
                    <a:pt x="33" y="2"/>
                    <a:pt x="33" y="3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8" y="13"/>
                    <a:pt x="36" y="25"/>
                    <a:pt x="34" y="31"/>
                  </a:cubicBezTo>
                  <a:cubicBezTo>
                    <a:pt x="35" y="24"/>
                    <a:pt x="34" y="19"/>
                    <a:pt x="33" y="18"/>
                  </a:cubicBezTo>
                  <a:cubicBezTo>
                    <a:pt x="33" y="18"/>
                    <a:pt x="33" y="17"/>
                    <a:pt x="33" y="17"/>
                  </a:cubicBezTo>
                  <a:cubicBezTo>
                    <a:pt x="32" y="17"/>
                    <a:pt x="32" y="18"/>
                    <a:pt x="32" y="18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4" y="23"/>
                    <a:pt x="34" y="28"/>
                    <a:pt x="34" y="31"/>
                  </a:cubicBezTo>
                  <a:cubicBezTo>
                    <a:pt x="32" y="25"/>
                    <a:pt x="28" y="17"/>
                    <a:pt x="25" y="14"/>
                  </a:cubicBezTo>
                  <a:cubicBezTo>
                    <a:pt x="23" y="11"/>
                    <a:pt x="22" y="10"/>
                    <a:pt x="21" y="9"/>
                  </a:cubicBezTo>
                  <a:cubicBezTo>
                    <a:pt x="21" y="9"/>
                    <a:pt x="21" y="8"/>
                    <a:pt x="20" y="8"/>
                  </a:cubicBezTo>
                  <a:cubicBezTo>
                    <a:pt x="20" y="8"/>
                    <a:pt x="20" y="9"/>
                    <a:pt x="20" y="9"/>
                  </a:cubicBezTo>
                  <a:cubicBezTo>
                    <a:pt x="19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1" y="11"/>
                    <a:pt x="22" y="12"/>
                    <a:pt x="22" y="12"/>
                  </a:cubicBezTo>
                  <a:cubicBezTo>
                    <a:pt x="28" y="18"/>
                    <a:pt x="31" y="27"/>
                    <a:pt x="33" y="31"/>
                  </a:cubicBezTo>
                  <a:cubicBezTo>
                    <a:pt x="31" y="28"/>
                    <a:pt x="26" y="19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0" y="16"/>
                    <a:pt x="20" y="16"/>
                  </a:cubicBezTo>
                  <a:cubicBezTo>
                    <a:pt x="20" y="16"/>
                    <a:pt x="20" y="17"/>
                    <a:pt x="20" y="17"/>
                  </a:cubicBezTo>
                  <a:cubicBezTo>
                    <a:pt x="21" y="17"/>
                    <a:pt x="21" y="18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4" y="19"/>
                    <a:pt x="28" y="24"/>
                    <a:pt x="32" y="32"/>
                  </a:cubicBezTo>
                  <a:cubicBezTo>
                    <a:pt x="21" y="24"/>
                    <a:pt x="8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2" y="21"/>
                    <a:pt x="1" y="22"/>
                  </a:cubicBezTo>
                  <a:cubicBezTo>
                    <a:pt x="0" y="23"/>
                    <a:pt x="2" y="24"/>
                    <a:pt x="4" y="22"/>
                  </a:cubicBezTo>
                  <a:cubicBezTo>
                    <a:pt x="15" y="23"/>
                    <a:pt x="25" y="28"/>
                    <a:pt x="30" y="31"/>
                  </a:cubicBezTo>
                  <a:cubicBezTo>
                    <a:pt x="26" y="30"/>
                    <a:pt x="19" y="27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1" y="28"/>
                    <a:pt x="12" y="30"/>
                  </a:cubicBezTo>
                  <a:cubicBezTo>
                    <a:pt x="12" y="31"/>
                    <a:pt x="14" y="30"/>
                    <a:pt x="14" y="30"/>
                  </a:cubicBezTo>
                  <a:cubicBezTo>
                    <a:pt x="16" y="29"/>
                    <a:pt x="23" y="28"/>
                    <a:pt x="31" y="32"/>
                  </a:cubicBezTo>
                  <a:cubicBezTo>
                    <a:pt x="26" y="33"/>
                    <a:pt x="14" y="3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3" y="45"/>
                    <a:pt x="4" y="46"/>
                  </a:cubicBezTo>
                  <a:cubicBezTo>
                    <a:pt x="5" y="47"/>
                    <a:pt x="6" y="45"/>
                    <a:pt x="6" y="45"/>
                  </a:cubicBezTo>
                  <a:cubicBezTo>
                    <a:pt x="9" y="42"/>
                    <a:pt x="18" y="33"/>
                    <a:pt x="32" y="34"/>
                  </a:cubicBezTo>
                  <a:cubicBezTo>
                    <a:pt x="27" y="34"/>
                    <a:pt x="17" y="3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0" y="50"/>
                    <a:pt x="11" y="51"/>
                  </a:cubicBezTo>
                  <a:cubicBezTo>
                    <a:pt x="13" y="52"/>
                    <a:pt x="13" y="48"/>
                    <a:pt x="13" y="48"/>
                  </a:cubicBezTo>
                  <a:cubicBezTo>
                    <a:pt x="15" y="45"/>
                    <a:pt x="18" y="37"/>
                    <a:pt x="32" y="34"/>
                  </a:cubicBezTo>
                  <a:cubicBezTo>
                    <a:pt x="31" y="36"/>
                    <a:pt x="27" y="41"/>
                    <a:pt x="21" y="45"/>
                  </a:cubicBezTo>
                  <a:cubicBezTo>
                    <a:pt x="21" y="45"/>
                    <a:pt x="18" y="46"/>
                    <a:pt x="19" y="47"/>
                  </a:cubicBezTo>
                  <a:cubicBezTo>
                    <a:pt x="20" y="49"/>
                    <a:pt x="21" y="46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4" y="44"/>
                    <a:pt x="31" y="38"/>
                    <a:pt x="33" y="35"/>
                  </a:cubicBezTo>
                  <a:cubicBezTo>
                    <a:pt x="33" y="37"/>
                    <a:pt x="30" y="48"/>
                    <a:pt x="20" y="52"/>
                  </a:cubicBezTo>
                  <a:cubicBezTo>
                    <a:pt x="20" y="52"/>
                    <a:pt x="17" y="51"/>
                    <a:pt x="17" y="54"/>
                  </a:cubicBezTo>
                  <a:cubicBezTo>
                    <a:pt x="17" y="56"/>
                    <a:pt x="20" y="53"/>
                    <a:pt x="20" y="53"/>
                  </a:cubicBezTo>
                  <a:cubicBezTo>
                    <a:pt x="22" y="52"/>
                    <a:pt x="27" y="49"/>
                    <a:pt x="29" y="46"/>
                  </a:cubicBezTo>
                  <a:cubicBezTo>
                    <a:pt x="31" y="43"/>
                    <a:pt x="33" y="39"/>
                    <a:pt x="33" y="37"/>
                  </a:cubicBezTo>
                  <a:cubicBezTo>
                    <a:pt x="33" y="41"/>
                    <a:pt x="32" y="48"/>
                    <a:pt x="28" y="55"/>
                  </a:cubicBezTo>
                  <a:cubicBezTo>
                    <a:pt x="28" y="55"/>
                    <a:pt x="27" y="56"/>
                    <a:pt x="2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6"/>
                    <a:pt x="25" y="58"/>
                    <a:pt x="26" y="59"/>
                  </a:cubicBezTo>
                  <a:cubicBezTo>
                    <a:pt x="27" y="60"/>
                    <a:pt x="28" y="57"/>
                    <a:pt x="28" y="57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29" y="55"/>
                    <a:pt x="31" y="52"/>
                    <a:pt x="31" y="49"/>
                  </a:cubicBezTo>
                  <a:cubicBezTo>
                    <a:pt x="33" y="45"/>
                    <a:pt x="34" y="40"/>
                    <a:pt x="34" y="37"/>
                  </a:cubicBezTo>
                  <a:cubicBezTo>
                    <a:pt x="35" y="44"/>
                    <a:pt x="36" y="56"/>
                    <a:pt x="30" y="63"/>
                  </a:cubicBezTo>
                  <a:cubicBezTo>
                    <a:pt x="30" y="64"/>
                    <a:pt x="30" y="64"/>
                    <a:pt x="30" y="64"/>
                  </a:cubicBezTo>
                  <a:cubicBezTo>
                    <a:pt x="30" y="64"/>
                    <a:pt x="27" y="64"/>
                    <a:pt x="28" y="66"/>
                  </a:cubicBezTo>
                  <a:cubicBezTo>
                    <a:pt x="29" y="67"/>
                    <a:pt x="31" y="64"/>
                    <a:pt x="31" y="64"/>
                  </a:cubicBezTo>
                  <a:cubicBezTo>
                    <a:pt x="33" y="61"/>
                    <a:pt x="37" y="54"/>
                    <a:pt x="35" y="39"/>
                  </a:cubicBezTo>
                  <a:cubicBezTo>
                    <a:pt x="37" y="43"/>
                    <a:pt x="40" y="51"/>
                    <a:pt x="39" y="58"/>
                  </a:cubicBezTo>
                  <a:cubicBezTo>
                    <a:pt x="39" y="58"/>
                    <a:pt x="39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6" y="62"/>
                    <a:pt x="38" y="63"/>
                  </a:cubicBezTo>
                  <a:cubicBezTo>
                    <a:pt x="41" y="63"/>
                    <a:pt x="40" y="60"/>
                    <a:pt x="40" y="60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0" y="56"/>
                    <a:pt x="39" y="47"/>
                    <a:pt x="36" y="39"/>
                  </a:cubicBezTo>
                  <a:cubicBezTo>
                    <a:pt x="39" y="43"/>
                    <a:pt x="44" y="49"/>
                    <a:pt x="52" y="51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53" y="51"/>
                    <a:pt x="56" y="53"/>
                    <a:pt x="56" y="52"/>
                  </a:cubicBezTo>
                  <a:cubicBezTo>
                    <a:pt x="56" y="50"/>
                    <a:pt x="53" y="51"/>
                    <a:pt x="53" y="51"/>
                  </a:cubicBezTo>
                  <a:cubicBezTo>
                    <a:pt x="50" y="50"/>
                    <a:pt x="45" y="47"/>
                    <a:pt x="41" y="43"/>
                  </a:cubicBezTo>
                  <a:cubicBezTo>
                    <a:pt x="37" y="39"/>
                    <a:pt x="35" y="36"/>
                    <a:pt x="35" y="34"/>
                  </a:cubicBezTo>
                  <a:cubicBezTo>
                    <a:pt x="37" y="36"/>
                    <a:pt x="43" y="43"/>
                    <a:pt x="52" y="46"/>
                  </a:cubicBezTo>
                  <a:cubicBezTo>
                    <a:pt x="52" y="46"/>
                    <a:pt x="53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7" y="48"/>
                    <a:pt x="56" y="47"/>
                  </a:cubicBezTo>
                  <a:cubicBezTo>
                    <a:pt x="56" y="46"/>
                    <a:pt x="54" y="46"/>
                    <a:pt x="54" y="46"/>
                  </a:cubicBezTo>
                  <a:cubicBezTo>
                    <a:pt x="52" y="46"/>
                    <a:pt x="50" y="45"/>
                    <a:pt x="47" y="43"/>
                  </a:cubicBezTo>
                  <a:cubicBezTo>
                    <a:pt x="42" y="40"/>
                    <a:pt x="39" y="37"/>
                    <a:pt x="37" y="35"/>
                  </a:cubicBezTo>
                  <a:cubicBezTo>
                    <a:pt x="43" y="40"/>
                    <a:pt x="52" y="42"/>
                    <a:pt x="54" y="43"/>
                  </a:cubicBezTo>
                  <a:cubicBezTo>
                    <a:pt x="54" y="43"/>
                    <a:pt x="55" y="43"/>
                    <a:pt x="55" y="43"/>
                  </a:cubicBezTo>
                  <a:cubicBezTo>
                    <a:pt x="55" y="43"/>
                    <a:pt x="58" y="43"/>
                    <a:pt x="57" y="42"/>
                  </a:cubicBezTo>
                  <a:cubicBezTo>
                    <a:pt x="57" y="41"/>
                    <a:pt x="55" y="42"/>
                    <a:pt x="55" y="42"/>
                  </a:cubicBezTo>
                  <a:cubicBezTo>
                    <a:pt x="49" y="42"/>
                    <a:pt x="39" y="35"/>
                    <a:pt x="36" y="34"/>
                  </a:cubicBezTo>
                  <a:cubicBezTo>
                    <a:pt x="42" y="34"/>
                    <a:pt x="46" y="36"/>
                    <a:pt x="47" y="37"/>
                  </a:cubicBezTo>
                  <a:cubicBezTo>
                    <a:pt x="47" y="37"/>
                    <a:pt x="48" y="39"/>
                    <a:pt x="49" y="38"/>
                  </a:cubicBezTo>
                  <a:cubicBezTo>
                    <a:pt x="51" y="37"/>
                    <a:pt x="48" y="36"/>
                    <a:pt x="48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45" y="34"/>
                    <a:pt x="40" y="33"/>
                    <a:pt x="37" y="33"/>
                  </a:cubicBezTo>
                  <a:cubicBezTo>
                    <a:pt x="41" y="33"/>
                    <a:pt x="50" y="32"/>
                    <a:pt x="55" y="34"/>
                  </a:cubicBezTo>
                  <a:cubicBezTo>
                    <a:pt x="57" y="35"/>
                    <a:pt x="57" y="35"/>
                    <a:pt x="58" y="36"/>
                  </a:cubicBezTo>
                  <a:cubicBezTo>
                    <a:pt x="58" y="36"/>
                    <a:pt x="60" y="39"/>
                    <a:pt x="62" y="37"/>
                  </a:cubicBezTo>
                  <a:cubicBezTo>
                    <a:pt x="63" y="36"/>
                    <a:pt x="59" y="35"/>
                    <a:pt x="58" y="35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1" name="Freeform 48">
              <a:extLst>
                <a:ext uri="{FF2B5EF4-FFF2-40B4-BE49-F238E27FC236}">
                  <a16:creationId xmlns:a16="http://schemas.microsoft.com/office/drawing/2014/main" id="{2792C55B-064C-4603-A4F2-0DE6DEAA775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41413" y="6042025"/>
              <a:ext cx="317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" name="Freeform 49">
              <a:extLst>
                <a:ext uri="{FF2B5EF4-FFF2-40B4-BE49-F238E27FC236}">
                  <a16:creationId xmlns:a16="http://schemas.microsoft.com/office/drawing/2014/main" id="{DCB26696-61E2-48E3-B70C-60096ED33F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41413" y="6042025"/>
              <a:ext cx="317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" name="Freeform 50">
              <a:extLst>
                <a:ext uri="{FF2B5EF4-FFF2-40B4-BE49-F238E27FC236}">
                  <a16:creationId xmlns:a16="http://schemas.microsoft.com/office/drawing/2014/main" id="{14CAFE9C-3DE2-4EA6-BEF4-602962620F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0300" y="6021388"/>
              <a:ext cx="71438" cy="76200"/>
            </a:xfrm>
            <a:custGeom>
              <a:avLst/>
              <a:gdLst>
                <a:gd name="T0" fmla="*/ 16 w 25"/>
                <a:gd name="T1" fmla="*/ 0 h 27"/>
                <a:gd name="T2" fmla="*/ 12 w 25"/>
                <a:gd name="T3" fmla="*/ 0 h 27"/>
                <a:gd name="T4" fmla="*/ 6 w 25"/>
                <a:gd name="T5" fmla="*/ 5 h 27"/>
                <a:gd name="T6" fmla="*/ 1 w 25"/>
                <a:gd name="T7" fmla="*/ 8 h 27"/>
                <a:gd name="T8" fmla="*/ 0 w 25"/>
                <a:gd name="T9" fmla="*/ 14 h 27"/>
                <a:gd name="T10" fmla="*/ 2 w 25"/>
                <a:gd name="T11" fmla="*/ 27 h 27"/>
                <a:gd name="T12" fmla="*/ 3 w 25"/>
                <a:gd name="T13" fmla="*/ 12 h 27"/>
                <a:gd name="T14" fmla="*/ 4 w 25"/>
                <a:gd name="T15" fmla="*/ 11 h 27"/>
                <a:gd name="T16" fmla="*/ 10 w 25"/>
                <a:gd name="T17" fmla="*/ 27 h 27"/>
                <a:gd name="T18" fmla="*/ 8 w 25"/>
                <a:gd name="T19" fmla="*/ 10 h 27"/>
                <a:gd name="T20" fmla="*/ 9 w 25"/>
                <a:gd name="T21" fmla="*/ 9 h 27"/>
                <a:gd name="T22" fmla="*/ 19 w 25"/>
                <a:gd name="T23" fmla="*/ 16 h 27"/>
                <a:gd name="T24" fmla="*/ 11 w 25"/>
                <a:gd name="T25" fmla="*/ 7 h 27"/>
                <a:gd name="T26" fmla="*/ 11 w 25"/>
                <a:gd name="T27" fmla="*/ 4 h 27"/>
                <a:gd name="T28" fmla="*/ 20 w 25"/>
                <a:gd name="T29" fmla="*/ 7 h 27"/>
                <a:gd name="T30" fmla="*/ 13 w 25"/>
                <a:gd name="T31" fmla="*/ 2 h 27"/>
                <a:gd name="T32" fmla="*/ 22 w 25"/>
                <a:gd name="T33" fmla="*/ 1 h 27"/>
                <a:gd name="T34" fmla="*/ 25 w 25"/>
                <a:gd name="T35" fmla="*/ 1 h 27"/>
                <a:gd name="T36" fmla="*/ 20 w 25"/>
                <a:gd name="T37" fmla="*/ 0 h 27"/>
                <a:gd name="T38" fmla="*/ 16 w 25"/>
                <a:gd name="T3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" h="27">
                  <a:moveTo>
                    <a:pt x="16" y="0"/>
                  </a:moveTo>
                  <a:cubicBezTo>
                    <a:pt x="14" y="0"/>
                    <a:pt x="13" y="0"/>
                    <a:pt x="12" y="0"/>
                  </a:cubicBezTo>
                  <a:cubicBezTo>
                    <a:pt x="10" y="1"/>
                    <a:pt x="8" y="3"/>
                    <a:pt x="6" y="5"/>
                  </a:cubicBezTo>
                  <a:cubicBezTo>
                    <a:pt x="5" y="7"/>
                    <a:pt x="3" y="6"/>
                    <a:pt x="1" y="8"/>
                  </a:cubicBezTo>
                  <a:cubicBezTo>
                    <a:pt x="0" y="9"/>
                    <a:pt x="0" y="11"/>
                    <a:pt x="0" y="14"/>
                  </a:cubicBezTo>
                  <a:cubicBezTo>
                    <a:pt x="0" y="18"/>
                    <a:pt x="0" y="22"/>
                    <a:pt x="2" y="27"/>
                  </a:cubicBezTo>
                  <a:cubicBezTo>
                    <a:pt x="2" y="25"/>
                    <a:pt x="0" y="14"/>
                    <a:pt x="3" y="1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6" y="11"/>
                    <a:pt x="6" y="22"/>
                    <a:pt x="10" y="27"/>
                  </a:cubicBezTo>
                  <a:cubicBezTo>
                    <a:pt x="10" y="27"/>
                    <a:pt x="6" y="12"/>
                    <a:pt x="8" y="10"/>
                  </a:cubicBezTo>
                  <a:cubicBezTo>
                    <a:pt x="8" y="10"/>
                    <a:pt x="9" y="9"/>
                    <a:pt x="9" y="9"/>
                  </a:cubicBezTo>
                  <a:cubicBezTo>
                    <a:pt x="12" y="9"/>
                    <a:pt x="17" y="13"/>
                    <a:pt x="19" y="16"/>
                  </a:cubicBezTo>
                  <a:cubicBezTo>
                    <a:pt x="19" y="16"/>
                    <a:pt x="17" y="11"/>
                    <a:pt x="11" y="7"/>
                  </a:cubicBezTo>
                  <a:cubicBezTo>
                    <a:pt x="9" y="5"/>
                    <a:pt x="10" y="4"/>
                    <a:pt x="11" y="4"/>
                  </a:cubicBezTo>
                  <a:cubicBezTo>
                    <a:pt x="14" y="4"/>
                    <a:pt x="18" y="5"/>
                    <a:pt x="20" y="7"/>
                  </a:cubicBezTo>
                  <a:cubicBezTo>
                    <a:pt x="18" y="5"/>
                    <a:pt x="14" y="3"/>
                    <a:pt x="13" y="2"/>
                  </a:cubicBezTo>
                  <a:cubicBezTo>
                    <a:pt x="13" y="2"/>
                    <a:pt x="18" y="1"/>
                    <a:pt x="22" y="1"/>
                  </a:cubicBezTo>
                  <a:cubicBezTo>
                    <a:pt x="23" y="1"/>
                    <a:pt x="24" y="1"/>
                    <a:pt x="25" y="1"/>
                  </a:cubicBezTo>
                  <a:cubicBezTo>
                    <a:pt x="23" y="0"/>
                    <a:pt x="21" y="0"/>
                    <a:pt x="20" y="0"/>
                  </a:cubicBezTo>
                  <a:cubicBezTo>
                    <a:pt x="18" y="0"/>
                    <a:pt x="17" y="0"/>
                    <a:pt x="1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" name="Freeform 51">
              <a:extLst>
                <a:ext uri="{FF2B5EF4-FFF2-40B4-BE49-F238E27FC236}">
                  <a16:creationId xmlns:a16="http://schemas.microsoft.com/office/drawing/2014/main" id="{8719FEE5-8B8F-471F-9873-F0CEC11238C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12813" y="5989638"/>
              <a:ext cx="84138" cy="68263"/>
            </a:xfrm>
            <a:custGeom>
              <a:avLst/>
              <a:gdLst>
                <a:gd name="T0" fmla="*/ 15 w 30"/>
                <a:gd name="T1" fmla="*/ 0 h 24"/>
                <a:gd name="T2" fmla="*/ 0 w 30"/>
                <a:gd name="T3" fmla="*/ 5 h 24"/>
                <a:gd name="T4" fmla="*/ 10 w 30"/>
                <a:gd name="T5" fmla="*/ 3 h 24"/>
                <a:gd name="T6" fmla="*/ 14 w 30"/>
                <a:gd name="T7" fmla="*/ 4 h 24"/>
                <a:gd name="T8" fmla="*/ 2 w 30"/>
                <a:gd name="T9" fmla="*/ 14 h 24"/>
                <a:gd name="T10" fmla="*/ 16 w 30"/>
                <a:gd name="T11" fmla="*/ 7 h 24"/>
                <a:gd name="T12" fmla="*/ 17 w 30"/>
                <a:gd name="T13" fmla="*/ 7 h 24"/>
                <a:gd name="T14" fmla="*/ 16 w 30"/>
                <a:gd name="T15" fmla="*/ 18 h 24"/>
                <a:gd name="T16" fmla="*/ 21 w 30"/>
                <a:gd name="T17" fmla="*/ 9 h 24"/>
                <a:gd name="T18" fmla="*/ 22 w 30"/>
                <a:gd name="T19" fmla="*/ 9 h 24"/>
                <a:gd name="T20" fmla="*/ 23 w 30"/>
                <a:gd name="T21" fmla="*/ 19 h 24"/>
                <a:gd name="T22" fmla="*/ 26 w 30"/>
                <a:gd name="T23" fmla="*/ 11 h 24"/>
                <a:gd name="T24" fmla="*/ 30 w 30"/>
                <a:gd name="T25" fmla="*/ 24 h 24"/>
                <a:gd name="T26" fmla="*/ 30 w 30"/>
                <a:gd name="T27" fmla="*/ 23 h 24"/>
                <a:gd name="T28" fmla="*/ 29 w 30"/>
                <a:gd name="T29" fmla="*/ 18 h 24"/>
                <a:gd name="T30" fmla="*/ 22 w 30"/>
                <a:gd name="T31" fmla="*/ 5 h 24"/>
                <a:gd name="T32" fmla="*/ 22 w 30"/>
                <a:gd name="T33" fmla="*/ 5 h 24"/>
                <a:gd name="T34" fmla="*/ 22 w 30"/>
                <a:gd name="T35" fmla="*/ 5 h 24"/>
                <a:gd name="T36" fmla="*/ 18 w 30"/>
                <a:gd name="T37" fmla="*/ 1 h 24"/>
                <a:gd name="T38" fmla="*/ 15 w 30"/>
                <a:gd name="T3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" h="24">
                  <a:moveTo>
                    <a:pt x="15" y="0"/>
                  </a:moveTo>
                  <a:cubicBezTo>
                    <a:pt x="11" y="0"/>
                    <a:pt x="5" y="2"/>
                    <a:pt x="0" y="5"/>
                  </a:cubicBezTo>
                  <a:cubicBezTo>
                    <a:pt x="1" y="5"/>
                    <a:pt x="6" y="3"/>
                    <a:pt x="10" y="3"/>
                  </a:cubicBezTo>
                  <a:cubicBezTo>
                    <a:pt x="12" y="3"/>
                    <a:pt x="13" y="3"/>
                    <a:pt x="14" y="4"/>
                  </a:cubicBezTo>
                  <a:cubicBezTo>
                    <a:pt x="14" y="4"/>
                    <a:pt x="8" y="6"/>
                    <a:pt x="2" y="14"/>
                  </a:cubicBezTo>
                  <a:cubicBezTo>
                    <a:pt x="3" y="13"/>
                    <a:pt x="12" y="7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20" y="9"/>
                    <a:pt x="16" y="18"/>
                    <a:pt x="16" y="18"/>
                  </a:cubicBezTo>
                  <a:cubicBezTo>
                    <a:pt x="16" y="18"/>
                    <a:pt x="21" y="12"/>
                    <a:pt x="21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3" y="9"/>
                    <a:pt x="24" y="14"/>
                    <a:pt x="23" y="19"/>
                  </a:cubicBezTo>
                  <a:cubicBezTo>
                    <a:pt x="23" y="19"/>
                    <a:pt x="26" y="14"/>
                    <a:pt x="26" y="11"/>
                  </a:cubicBezTo>
                  <a:cubicBezTo>
                    <a:pt x="26" y="11"/>
                    <a:pt x="29" y="17"/>
                    <a:pt x="30" y="24"/>
                  </a:cubicBezTo>
                  <a:cubicBezTo>
                    <a:pt x="30" y="24"/>
                    <a:pt x="30" y="24"/>
                    <a:pt x="30" y="23"/>
                  </a:cubicBezTo>
                  <a:cubicBezTo>
                    <a:pt x="30" y="21"/>
                    <a:pt x="29" y="19"/>
                    <a:pt x="29" y="18"/>
                  </a:cubicBezTo>
                  <a:cubicBezTo>
                    <a:pt x="29" y="7"/>
                    <a:pt x="25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0" y="5"/>
                    <a:pt x="20" y="3"/>
                    <a:pt x="18" y="1"/>
                  </a:cubicBezTo>
                  <a:cubicBezTo>
                    <a:pt x="17" y="0"/>
                    <a:pt x="16" y="0"/>
                    <a:pt x="15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" name="Freeform 52">
              <a:extLst>
                <a:ext uri="{FF2B5EF4-FFF2-40B4-BE49-F238E27FC236}">
                  <a16:creationId xmlns:a16="http://schemas.microsoft.com/office/drawing/2014/main" id="{308AC7D6-84DA-4360-8AA1-78C080D81CE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4550" y="6161088"/>
              <a:ext cx="58738" cy="104775"/>
            </a:xfrm>
            <a:custGeom>
              <a:avLst/>
              <a:gdLst>
                <a:gd name="T0" fmla="*/ 8 w 21"/>
                <a:gd name="T1" fmla="*/ 0 h 37"/>
                <a:gd name="T2" fmla="*/ 16 w 21"/>
                <a:gd name="T3" fmla="*/ 13 h 37"/>
                <a:gd name="T4" fmla="*/ 15 w 21"/>
                <a:gd name="T5" fmla="*/ 14 h 37"/>
                <a:gd name="T6" fmla="*/ 15 w 21"/>
                <a:gd name="T7" fmla="*/ 14 h 37"/>
                <a:gd name="T8" fmla="*/ 1 w 21"/>
                <a:gd name="T9" fmla="*/ 5 h 37"/>
                <a:gd name="T10" fmla="*/ 14 w 21"/>
                <a:gd name="T11" fmla="*/ 19 h 37"/>
                <a:gd name="T12" fmla="*/ 10 w 21"/>
                <a:gd name="T13" fmla="*/ 21 h 37"/>
                <a:gd name="T14" fmla="*/ 3 w 21"/>
                <a:gd name="T15" fmla="*/ 20 h 37"/>
                <a:gd name="T16" fmla="*/ 13 w 21"/>
                <a:gd name="T17" fmla="*/ 24 h 37"/>
                <a:gd name="T18" fmla="*/ 13 w 21"/>
                <a:gd name="T19" fmla="*/ 24 h 37"/>
                <a:gd name="T20" fmla="*/ 15 w 21"/>
                <a:gd name="T21" fmla="*/ 25 h 37"/>
                <a:gd name="T22" fmla="*/ 6 w 21"/>
                <a:gd name="T23" fmla="*/ 27 h 37"/>
                <a:gd name="T24" fmla="*/ 0 w 21"/>
                <a:gd name="T25" fmla="*/ 27 h 37"/>
                <a:gd name="T26" fmla="*/ 11 w 21"/>
                <a:gd name="T27" fmla="*/ 30 h 37"/>
                <a:gd name="T28" fmla="*/ 13 w 21"/>
                <a:gd name="T29" fmla="*/ 30 h 37"/>
                <a:gd name="T30" fmla="*/ 13 w 21"/>
                <a:gd name="T31" fmla="*/ 30 h 37"/>
                <a:gd name="T32" fmla="*/ 15 w 21"/>
                <a:gd name="T33" fmla="*/ 30 h 37"/>
                <a:gd name="T34" fmla="*/ 5 w 21"/>
                <a:gd name="T35" fmla="*/ 37 h 37"/>
                <a:gd name="T36" fmla="*/ 19 w 21"/>
                <a:gd name="T37" fmla="*/ 29 h 37"/>
                <a:gd name="T38" fmla="*/ 19 w 21"/>
                <a:gd name="T39" fmla="*/ 28 h 37"/>
                <a:gd name="T40" fmla="*/ 19 w 21"/>
                <a:gd name="T41" fmla="*/ 25 h 37"/>
                <a:gd name="T42" fmla="*/ 20 w 21"/>
                <a:gd name="T43" fmla="*/ 23 h 37"/>
                <a:gd name="T44" fmla="*/ 21 w 21"/>
                <a:gd name="T45" fmla="*/ 20 h 37"/>
                <a:gd name="T46" fmla="*/ 16 w 21"/>
                <a:gd name="T47" fmla="*/ 9 h 37"/>
                <a:gd name="T48" fmla="*/ 8 w 21"/>
                <a:gd name="T4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37">
                  <a:moveTo>
                    <a:pt x="8" y="0"/>
                  </a:moveTo>
                  <a:cubicBezTo>
                    <a:pt x="9" y="1"/>
                    <a:pt x="15" y="8"/>
                    <a:pt x="16" y="13"/>
                  </a:cubicBezTo>
                  <a:cubicBezTo>
                    <a:pt x="16" y="14"/>
                    <a:pt x="16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3" y="11"/>
                    <a:pt x="8" y="7"/>
                    <a:pt x="1" y="5"/>
                  </a:cubicBezTo>
                  <a:cubicBezTo>
                    <a:pt x="1" y="5"/>
                    <a:pt x="14" y="15"/>
                    <a:pt x="14" y="19"/>
                  </a:cubicBezTo>
                  <a:cubicBezTo>
                    <a:pt x="14" y="20"/>
                    <a:pt x="12" y="21"/>
                    <a:pt x="10" y="21"/>
                  </a:cubicBezTo>
                  <a:cubicBezTo>
                    <a:pt x="7" y="21"/>
                    <a:pt x="3" y="20"/>
                    <a:pt x="3" y="20"/>
                  </a:cubicBezTo>
                  <a:cubicBezTo>
                    <a:pt x="3" y="20"/>
                    <a:pt x="9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6" y="24"/>
                    <a:pt x="15" y="25"/>
                  </a:cubicBezTo>
                  <a:cubicBezTo>
                    <a:pt x="15" y="26"/>
                    <a:pt x="10" y="27"/>
                    <a:pt x="6" y="27"/>
                  </a:cubicBezTo>
                  <a:cubicBezTo>
                    <a:pt x="4" y="27"/>
                    <a:pt x="2" y="27"/>
                    <a:pt x="0" y="27"/>
                  </a:cubicBezTo>
                  <a:cubicBezTo>
                    <a:pt x="1" y="27"/>
                    <a:pt x="6" y="30"/>
                    <a:pt x="11" y="30"/>
                  </a:cubicBezTo>
                  <a:cubicBezTo>
                    <a:pt x="11" y="30"/>
                    <a:pt x="12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30"/>
                    <a:pt x="15" y="30"/>
                  </a:cubicBezTo>
                  <a:cubicBezTo>
                    <a:pt x="15" y="31"/>
                    <a:pt x="9" y="36"/>
                    <a:pt x="5" y="37"/>
                  </a:cubicBezTo>
                  <a:cubicBezTo>
                    <a:pt x="13" y="36"/>
                    <a:pt x="19" y="31"/>
                    <a:pt x="19" y="29"/>
                  </a:cubicBezTo>
                  <a:cubicBezTo>
                    <a:pt x="19" y="29"/>
                    <a:pt x="19" y="29"/>
                    <a:pt x="19" y="28"/>
                  </a:cubicBezTo>
                  <a:cubicBezTo>
                    <a:pt x="19" y="27"/>
                    <a:pt x="19" y="26"/>
                    <a:pt x="19" y="25"/>
                  </a:cubicBezTo>
                  <a:cubicBezTo>
                    <a:pt x="19" y="25"/>
                    <a:pt x="19" y="24"/>
                    <a:pt x="20" y="23"/>
                  </a:cubicBezTo>
                  <a:cubicBezTo>
                    <a:pt x="21" y="23"/>
                    <a:pt x="21" y="21"/>
                    <a:pt x="21" y="20"/>
                  </a:cubicBezTo>
                  <a:cubicBezTo>
                    <a:pt x="21" y="17"/>
                    <a:pt x="20" y="14"/>
                    <a:pt x="16" y="9"/>
                  </a:cubicBezTo>
                  <a:cubicBezTo>
                    <a:pt x="14" y="6"/>
                    <a:pt x="12" y="3"/>
                    <a:pt x="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" name="Freeform 53">
              <a:extLst>
                <a:ext uri="{FF2B5EF4-FFF2-40B4-BE49-F238E27FC236}">
                  <a16:creationId xmlns:a16="http://schemas.microsoft.com/office/drawing/2014/main" id="{EBB8A663-381D-438B-BBC2-7964D33E868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2500" y="6319838"/>
              <a:ext cx="90488" cy="63500"/>
            </a:xfrm>
            <a:custGeom>
              <a:avLst/>
              <a:gdLst>
                <a:gd name="T0" fmla="*/ 11 w 32"/>
                <a:gd name="T1" fmla="*/ 0 h 22"/>
                <a:gd name="T2" fmla="*/ 14 w 32"/>
                <a:gd name="T3" fmla="*/ 13 h 22"/>
                <a:gd name="T4" fmla="*/ 13 w 32"/>
                <a:gd name="T5" fmla="*/ 18 h 22"/>
                <a:gd name="T6" fmla="*/ 0 w 32"/>
                <a:gd name="T7" fmla="*/ 4 h 22"/>
                <a:gd name="T8" fmla="*/ 9 w 32"/>
                <a:gd name="T9" fmla="*/ 19 h 22"/>
                <a:gd name="T10" fmla="*/ 0 w 32"/>
                <a:gd name="T11" fmla="*/ 14 h 22"/>
                <a:gd name="T12" fmla="*/ 14 w 32"/>
                <a:gd name="T13" fmla="*/ 22 h 22"/>
                <a:gd name="T14" fmla="*/ 15 w 32"/>
                <a:gd name="T15" fmla="*/ 22 h 22"/>
                <a:gd name="T16" fmla="*/ 20 w 32"/>
                <a:gd name="T17" fmla="*/ 19 h 22"/>
                <a:gd name="T18" fmla="*/ 21 w 32"/>
                <a:gd name="T19" fmla="*/ 19 h 22"/>
                <a:gd name="T20" fmla="*/ 22 w 32"/>
                <a:gd name="T21" fmla="*/ 19 h 22"/>
                <a:gd name="T22" fmla="*/ 31 w 32"/>
                <a:gd name="T23" fmla="*/ 9 h 22"/>
                <a:gd name="T24" fmla="*/ 32 w 32"/>
                <a:gd name="T25" fmla="*/ 3 h 22"/>
                <a:gd name="T26" fmla="*/ 26 w 32"/>
                <a:gd name="T27" fmla="*/ 14 h 22"/>
                <a:gd name="T28" fmla="*/ 27 w 32"/>
                <a:gd name="T29" fmla="*/ 2 h 22"/>
                <a:gd name="T30" fmla="*/ 21 w 32"/>
                <a:gd name="T31" fmla="*/ 14 h 22"/>
                <a:gd name="T32" fmla="*/ 21 w 32"/>
                <a:gd name="T33" fmla="*/ 14 h 22"/>
                <a:gd name="T34" fmla="*/ 19 w 32"/>
                <a:gd name="T35" fmla="*/ 2 h 22"/>
                <a:gd name="T36" fmla="*/ 17 w 32"/>
                <a:gd name="T37" fmla="*/ 15 h 22"/>
                <a:gd name="T38" fmla="*/ 17 w 32"/>
                <a:gd name="T39" fmla="*/ 15 h 22"/>
                <a:gd name="T40" fmla="*/ 11 w 32"/>
                <a:gd name="T4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22">
                  <a:moveTo>
                    <a:pt x="11" y="0"/>
                  </a:moveTo>
                  <a:cubicBezTo>
                    <a:pt x="11" y="2"/>
                    <a:pt x="13" y="9"/>
                    <a:pt x="14" y="13"/>
                  </a:cubicBezTo>
                  <a:cubicBezTo>
                    <a:pt x="14" y="16"/>
                    <a:pt x="13" y="18"/>
                    <a:pt x="13" y="18"/>
                  </a:cubicBezTo>
                  <a:cubicBezTo>
                    <a:pt x="8" y="17"/>
                    <a:pt x="0" y="4"/>
                    <a:pt x="0" y="4"/>
                  </a:cubicBezTo>
                  <a:cubicBezTo>
                    <a:pt x="2" y="13"/>
                    <a:pt x="9" y="19"/>
                    <a:pt x="9" y="19"/>
                  </a:cubicBezTo>
                  <a:cubicBezTo>
                    <a:pt x="5" y="18"/>
                    <a:pt x="0" y="14"/>
                    <a:pt x="0" y="14"/>
                  </a:cubicBezTo>
                  <a:cubicBezTo>
                    <a:pt x="5" y="19"/>
                    <a:pt x="11" y="22"/>
                    <a:pt x="14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8" y="21"/>
                    <a:pt x="18" y="19"/>
                    <a:pt x="20" y="19"/>
                  </a:cubicBezTo>
                  <a:cubicBezTo>
                    <a:pt x="20" y="19"/>
                    <a:pt x="20" y="19"/>
                    <a:pt x="21" y="19"/>
                  </a:cubicBezTo>
                  <a:cubicBezTo>
                    <a:pt x="21" y="19"/>
                    <a:pt x="21" y="19"/>
                    <a:pt x="22" y="19"/>
                  </a:cubicBezTo>
                  <a:cubicBezTo>
                    <a:pt x="24" y="19"/>
                    <a:pt x="28" y="17"/>
                    <a:pt x="31" y="9"/>
                  </a:cubicBezTo>
                  <a:cubicBezTo>
                    <a:pt x="31" y="7"/>
                    <a:pt x="32" y="5"/>
                    <a:pt x="32" y="3"/>
                  </a:cubicBezTo>
                  <a:cubicBezTo>
                    <a:pt x="31" y="7"/>
                    <a:pt x="26" y="14"/>
                    <a:pt x="26" y="14"/>
                  </a:cubicBezTo>
                  <a:cubicBezTo>
                    <a:pt x="27" y="12"/>
                    <a:pt x="27" y="4"/>
                    <a:pt x="27" y="2"/>
                  </a:cubicBezTo>
                  <a:cubicBezTo>
                    <a:pt x="27" y="6"/>
                    <a:pt x="23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0" y="14"/>
                    <a:pt x="19" y="4"/>
                    <a:pt x="19" y="2"/>
                  </a:cubicBezTo>
                  <a:cubicBezTo>
                    <a:pt x="19" y="4"/>
                    <a:pt x="19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5" y="14"/>
                    <a:pt x="12" y="3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" name="Freeform 54">
              <a:extLst>
                <a:ext uri="{FF2B5EF4-FFF2-40B4-BE49-F238E27FC236}">
                  <a16:creationId xmlns:a16="http://schemas.microsoft.com/office/drawing/2014/main" id="{C3B19231-1D05-4788-99A6-D037FEAF8E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6813" y="6261100"/>
              <a:ext cx="6350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" name="Freeform 55">
              <a:extLst>
                <a:ext uri="{FF2B5EF4-FFF2-40B4-BE49-F238E27FC236}">
                  <a16:creationId xmlns:a16="http://schemas.microsoft.com/office/drawing/2014/main" id="{0E1B4B20-724F-4B73-BB95-7E6F092188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25" y="6189663"/>
              <a:ext cx="69850" cy="104775"/>
            </a:xfrm>
            <a:custGeom>
              <a:avLst/>
              <a:gdLst>
                <a:gd name="T0" fmla="*/ 10 w 25"/>
                <a:gd name="T1" fmla="*/ 0 h 37"/>
                <a:gd name="T2" fmla="*/ 3 w 25"/>
                <a:gd name="T3" fmla="*/ 9 h 37"/>
                <a:gd name="T4" fmla="*/ 0 w 25"/>
                <a:gd name="T5" fmla="*/ 19 h 37"/>
                <a:gd name="T6" fmla="*/ 2 w 25"/>
                <a:gd name="T7" fmla="*/ 23 h 37"/>
                <a:gd name="T8" fmla="*/ 3 w 25"/>
                <a:gd name="T9" fmla="*/ 25 h 37"/>
                <a:gd name="T10" fmla="*/ 3 w 25"/>
                <a:gd name="T11" fmla="*/ 27 h 37"/>
                <a:gd name="T12" fmla="*/ 3 w 25"/>
                <a:gd name="T13" fmla="*/ 29 h 37"/>
                <a:gd name="T14" fmla="*/ 24 w 25"/>
                <a:gd name="T15" fmla="*/ 37 h 37"/>
                <a:gd name="T16" fmla="*/ 25 w 25"/>
                <a:gd name="T17" fmla="*/ 37 h 37"/>
                <a:gd name="T18" fmla="*/ 12 w 25"/>
                <a:gd name="T19" fmla="*/ 31 h 37"/>
                <a:gd name="T20" fmla="*/ 22 w 25"/>
                <a:gd name="T21" fmla="*/ 25 h 37"/>
                <a:gd name="T22" fmla="*/ 12 w 25"/>
                <a:gd name="T23" fmla="*/ 27 h 37"/>
                <a:gd name="T24" fmla="*/ 10 w 25"/>
                <a:gd name="T25" fmla="*/ 26 h 37"/>
                <a:gd name="T26" fmla="*/ 22 w 25"/>
                <a:gd name="T27" fmla="*/ 18 h 37"/>
                <a:gd name="T28" fmla="*/ 9 w 25"/>
                <a:gd name="T29" fmla="*/ 22 h 37"/>
                <a:gd name="T30" fmla="*/ 9 w 25"/>
                <a:gd name="T31" fmla="*/ 22 h 37"/>
                <a:gd name="T32" fmla="*/ 17 w 25"/>
                <a:gd name="T33" fmla="*/ 9 h 37"/>
                <a:gd name="T34" fmla="*/ 6 w 25"/>
                <a:gd name="T35" fmla="*/ 17 h 37"/>
                <a:gd name="T36" fmla="*/ 5 w 25"/>
                <a:gd name="T37" fmla="*/ 16 h 37"/>
                <a:gd name="T38" fmla="*/ 10 w 25"/>
                <a:gd name="T3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" h="37">
                  <a:moveTo>
                    <a:pt x="10" y="0"/>
                  </a:moveTo>
                  <a:cubicBezTo>
                    <a:pt x="7" y="2"/>
                    <a:pt x="5" y="6"/>
                    <a:pt x="3" y="9"/>
                  </a:cubicBezTo>
                  <a:cubicBezTo>
                    <a:pt x="1" y="13"/>
                    <a:pt x="0" y="16"/>
                    <a:pt x="0" y="19"/>
                  </a:cubicBezTo>
                  <a:cubicBezTo>
                    <a:pt x="0" y="21"/>
                    <a:pt x="1" y="23"/>
                    <a:pt x="2" y="23"/>
                  </a:cubicBezTo>
                  <a:cubicBezTo>
                    <a:pt x="3" y="24"/>
                    <a:pt x="3" y="25"/>
                    <a:pt x="3" y="25"/>
                  </a:cubicBezTo>
                  <a:cubicBezTo>
                    <a:pt x="3" y="26"/>
                    <a:pt x="3" y="27"/>
                    <a:pt x="3" y="27"/>
                  </a:cubicBezTo>
                  <a:cubicBezTo>
                    <a:pt x="3" y="28"/>
                    <a:pt x="3" y="28"/>
                    <a:pt x="3" y="29"/>
                  </a:cubicBezTo>
                  <a:cubicBezTo>
                    <a:pt x="4" y="31"/>
                    <a:pt x="14" y="37"/>
                    <a:pt x="24" y="37"/>
                  </a:cubicBezTo>
                  <a:cubicBezTo>
                    <a:pt x="24" y="37"/>
                    <a:pt x="24" y="37"/>
                    <a:pt x="25" y="37"/>
                  </a:cubicBezTo>
                  <a:cubicBezTo>
                    <a:pt x="20" y="37"/>
                    <a:pt x="14" y="34"/>
                    <a:pt x="12" y="31"/>
                  </a:cubicBezTo>
                  <a:cubicBezTo>
                    <a:pt x="10" y="29"/>
                    <a:pt x="17" y="27"/>
                    <a:pt x="22" y="25"/>
                  </a:cubicBezTo>
                  <a:cubicBezTo>
                    <a:pt x="19" y="26"/>
                    <a:pt x="15" y="27"/>
                    <a:pt x="12" y="27"/>
                  </a:cubicBezTo>
                  <a:cubicBezTo>
                    <a:pt x="11" y="27"/>
                    <a:pt x="11" y="27"/>
                    <a:pt x="10" y="26"/>
                  </a:cubicBezTo>
                  <a:cubicBezTo>
                    <a:pt x="10" y="24"/>
                    <a:pt x="21" y="18"/>
                    <a:pt x="22" y="18"/>
                  </a:cubicBezTo>
                  <a:cubicBezTo>
                    <a:pt x="22" y="18"/>
                    <a:pt x="12" y="22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7" y="21"/>
                    <a:pt x="16" y="11"/>
                    <a:pt x="17" y="9"/>
                  </a:cubicBezTo>
                  <a:cubicBezTo>
                    <a:pt x="16" y="10"/>
                    <a:pt x="10" y="17"/>
                    <a:pt x="6" y="17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2" y="12"/>
                    <a:pt x="9" y="1"/>
                    <a:pt x="1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" name="Freeform 56">
              <a:extLst>
                <a:ext uri="{FF2B5EF4-FFF2-40B4-BE49-F238E27FC236}">
                  <a16:creationId xmlns:a16="http://schemas.microsoft.com/office/drawing/2014/main" id="{EBB55492-9600-4025-80DC-FFC681CC13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41538" y="6124575"/>
              <a:ext cx="217488" cy="138113"/>
            </a:xfrm>
            <a:custGeom>
              <a:avLst/>
              <a:gdLst>
                <a:gd name="T0" fmla="*/ 2 w 77"/>
                <a:gd name="T1" fmla="*/ 18 h 49"/>
                <a:gd name="T2" fmla="*/ 9 w 77"/>
                <a:gd name="T3" fmla="*/ 5 h 49"/>
                <a:gd name="T4" fmla="*/ 14 w 77"/>
                <a:gd name="T5" fmla="*/ 1 h 49"/>
                <a:gd name="T6" fmla="*/ 28 w 77"/>
                <a:gd name="T7" fmla="*/ 3 h 49"/>
                <a:gd name="T8" fmla="*/ 41 w 77"/>
                <a:gd name="T9" fmla="*/ 8 h 49"/>
                <a:gd name="T10" fmla="*/ 28 w 77"/>
                <a:gd name="T11" fmla="*/ 9 h 49"/>
                <a:gd name="T12" fmla="*/ 48 w 77"/>
                <a:gd name="T13" fmla="*/ 11 h 49"/>
                <a:gd name="T14" fmla="*/ 73 w 77"/>
                <a:gd name="T15" fmla="*/ 25 h 49"/>
                <a:gd name="T16" fmla="*/ 72 w 77"/>
                <a:gd name="T17" fmla="*/ 25 h 49"/>
                <a:gd name="T18" fmla="*/ 75 w 77"/>
                <a:gd name="T19" fmla="*/ 43 h 49"/>
                <a:gd name="T20" fmla="*/ 58 w 77"/>
                <a:gd name="T21" fmla="*/ 46 h 49"/>
                <a:gd name="T22" fmla="*/ 42 w 77"/>
                <a:gd name="T23" fmla="*/ 49 h 49"/>
                <a:gd name="T24" fmla="*/ 29 w 77"/>
                <a:gd name="T25" fmla="*/ 46 h 49"/>
                <a:gd name="T26" fmla="*/ 28 w 77"/>
                <a:gd name="T27" fmla="*/ 46 h 49"/>
                <a:gd name="T28" fmla="*/ 11 w 77"/>
                <a:gd name="T29" fmla="*/ 40 h 49"/>
                <a:gd name="T30" fmla="*/ 2 w 77"/>
                <a:gd name="T31" fmla="*/ 24 h 49"/>
                <a:gd name="T32" fmla="*/ 2 w 77"/>
                <a:gd name="T33" fmla="*/ 1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49">
                  <a:moveTo>
                    <a:pt x="2" y="18"/>
                  </a:moveTo>
                  <a:cubicBezTo>
                    <a:pt x="4" y="15"/>
                    <a:pt x="4" y="11"/>
                    <a:pt x="9" y="5"/>
                  </a:cubicBezTo>
                  <a:cubicBezTo>
                    <a:pt x="10" y="4"/>
                    <a:pt x="12" y="3"/>
                    <a:pt x="14" y="1"/>
                  </a:cubicBezTo>
                  <a:cubicBezTo>
                    <a:pt x="17" y="0"/>
                    <a:pt x="22" y="1"/>
                    <a:pt x="28" y="3"/>
                  </a:cubicBezTo>
                  <a:cubicBezTo>
                    <a:pt x="32" y="4"/>
                    <a:pt x="36" y="6"/>
                    <a:pt x="41" y="8"/>
                  </a:cubicBezTo>
                  <a:cubicBezTo>
                    <a:pt x="35" y="8"/>
                    <a:pt x="30" y="9"/>
                    <a:pt x="28" y="9"/>
                  </a:cubicBezTo>
                  <a:cubicBezTo>
                    <a:pt x="33" y="9"/>
                    <a:pt x="41" y="10"/>
                    <a:pt x="48" y="11"/>
                  </a:cubicBezTo>
                  <a:cubicBezTo>
                    <a:pt x="57" y="16"/>
                    <a:pt x="67" y="21"/>
                    <a:pt x="73" y="25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59" y="30"/>
                    <a:pt x="77" y="43"/>
                    <a:pt x="75" y="43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2" y="49"/>
                    <a:pt x="36" y="48"/>
                    <a:pt x="29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2" y="45"/>
                    <a:pt x="15" y="42"/>
                    <a:pt x="11" y="40"/>
                  </a:cubicBezTo>
                  <a:cubicBezTo>
                    <a:pt x="4" y="34"/>
                    <a:pt x="3" y="26"/>
                    <a:pt x="2" y="24"/>
                  </a:cubicBezTo>
                  <a:cubicBezTo>
                    <a:pt x="2" y="23"/>
                    <a:pt x="0" y="21"/>
                    <a:pt x="2" y="18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" name="Freeform 57">
              <a:extLst>
                <a:ext uri="{FF2B5EF4-FFF2-40B4-BE49-F238E27FC236}">
                  <a16:creationId xmlns:a16="http://schemas.microsoft.com/office/drawing/2014/main" id="{7A4C4924-205F-4938-98F4-3A47BF55CB1C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271713" y="6138863"/>
              <a:ext cx="84138" cy="107950"/>
            </a:xfrm>
            <a:custGeom>
              <a:avLst/>
              <a:gdLst>
                <a:gd name="T0" fmla="*/ 15 w 30"/>
                <a:gd name="T1" fmla="*/ 33 h 38"/>
                <a:gd name="T2" fmla="*/ 12 w 30"/>
                <a:gd name="T3" fmla="*/ 36 h 38"/>
                <a:gd name="T4" fmla="*/ 17 w 30"/>
                <a:gd name="T5" fmla="*/ 38 h 38"/>
                <a:gd name="T6" fmla="*/ 19 w 30"/>
                <a:gd name="T7" fmla="*/ 36 h 38"/>
                <a:gd name="T8" fmla="*/ 15 w 30"/>
                <a:gd name="T9" fmla="*/ 33 h 38"/>
                <a:gd name="T10" fmla="*/ 25 w 30"/>
                <a:gd name="T11" fmla="*/ 24 h 38"/>
                <a:gd name="T12" fmla="*/ 24 w 30"/>
                <a:gd name="T13" fmla="*/ 25 h 38"/>
                <a:gd name="T14" fmla="*/ 30 w 30"/>
                <a:gd name="T15" fmla="*/ 26 h 38"/>
                <a:gd name="T16" fmla="*/ 25 w 30"/>
                <a:gd name="T17" fmla="*/ 24 h 38"/>
                <a:gd name="T18" fmla="*/ 18 w 30"/>
                <a:gd name="T19" fmla="*/ 21 h 38"/>
                <a:gd name="T20" fmla="*/ 6 w 30"/>
                <a:gd name="T21" fmla="*/ 30 h 38"/>
                <a:gd name="T22" fmla="*/ 10 w 30"/>
                <a:gd name="T23" fmla="*/ 35 h 38"/>
                <a:gd name="T24" fmla="*/ 11 w 30"/>
                <a:gd name="T25" fmla="*/ 35 h 38"/>
                <a:gd name="T26" fmla="*/ 13 w 30"/>
                <a:gd name="T27" fmla="*/ 32 h 38"/>
                <a:gd name="T28" fmla="*/ 11 w 30"/>
                <a:gd name="T29" fmla="*/ 27 h 38"/>
                <a:gd name="T30" fmla="*/ 18 w 30"/>
                <a:gd name="T31" fmla="*/ 24 h 38"/>
                <a:gd name="T32" fmla="*/ 22 w 30"/>
                <a:gd name="T33" fmla="*/ 24 h 38"/>
                <a:gd name="T34" fmla="*/ 23 w 30"/>
                <a:gd name="T35" fmla="*/ 23 h 38"/>
                <a:gd name="T36" fmla="*/ 18 w 30"/>
                <a:gd name="T37" fmla="*/ 21 h 38"/>
                <a:gd name="T38" fmla="*/ 15 w 30"/>
                <a:gd name="T39" fmla="*/ 13 h 38"/>
                <a:gd name="T40" fmla="*/ 1 w 30"/>
                <a:gd name="T41" fmla="*/ 19 h 38"/>
                <a:gd name="T42" fmla="*/ 5 w 30"/>
                <a:gd name="T43" fmla="*/ 29 h 38"/>
                <a:gd name="T44" fmla="*/ 16 w 30"/>
                <a:gd name="T45" fmla="*/ 20 h 38"/>
                <a:gd name="T46" fmla="*/ 12 w 30"/>
                <a:gd name="T47" fmla="*/ 16 h 38"/>
                <a:gd name="T48" fmla="*/ 15 w 30"/>
                <a:gd name="T49" fmla="*/ 13 h 38"/>
                <a:gd name="T50" fmla="*/ 15 w 30"/>
                <a:gd name="T51" fmla="*/ 13 h 38"/>
                <a:gd name="T52" fmla="*/ 10 w 30"/>
                <a:gd name="T53" fmla="*/ 6 h 38"/>
                <a:gd name="T54" fmla="*/ 3 w 30"/>
                <a:gd name="T55" fmla="*/ 8 h 38"/>
                <a:gd name="T56" fmla="*/ 1 w 30"/>
                <a:gd name="T57" fmla="*/ 13 h 38"/>
                <a:gd name="T58" fmla="*/ 0 w 30"/>
                <a:gd name="T59" fmla="*/ 16 h 38"/>
                <a:gd name="T60" fmla="*/ 0 w 30"/>
                <a:gd name="T61" fmla="*/ 17 h 38"/>
                <a:gd name="T62" fmla="*/ 14 w 30"/>
                <a:gd name="T63" fmla="*/ 11 h 38"/>
                <a:gd name="T64" fmla="*/ 13 w 30"/>
                <a:gd name="T65" fmla="*/ 10 h 38"/>
                <a:gd name="T66" fmla="*/ 9 w 30"/>
                <a:gd name="T67" fmla="*/ 7 h 38"/>
                <a:gd name="T68" fmla="*/ 10 w 30"/>
                <a:gd name="T69" fmla="*/ 6 h 38"/>
                <a:gd name="T70" fmla="*/ 8 w 30"/>
                <a:gd name="T71" fmla="*/ 0 h 38"/>
                <a:gd name="T72" fmla="*/ 8 w 30"/>
                <a:gd name="T73" fmla="*/ 0 h 38"/>
                <a:gd name="T74" fmla="*/ 5 w 30"/>
                <a:gd name="T75" fmla="*/ 5 h 38"/>
                <a:gd name="T76" fmla="*/ 9 w 30"/>
                <a:gd name="T77" fmla="*/ 3 h 38"/>
                <a:gd name="T78" fmla="*/ 8 w 30"/>
                <a:gd name="T7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0" h="38">
                  <a:moveTo>
                    <a:pt x="15" y="33"/>
                  </a:moveTo>
                  <a:cubicBezTo>
                    <a:pt x="14" y="34"/>
                    <a:pt x="13" y="35"/>
                    <a:pt x="12" y="36"/>
                  </a:cubicBezTo>
                  <a:cubicBezTo>
                    <a:pt x="14" y="37"/>
                    <a:pt x="15" y="37"/>
                    <a:pt x="17" y="38"/>
                  </a:cubicBezTo>
                  <a:cubicBezTo>
                    <a:pt x="17" y="37"/>
                    <a:pt x="18" y="37"/>
                    <a:pt x="19" y="36"/>
                  </a:cubicBezTo>
                  <a:cubicBezTo>
                    <a:pt x="17" y="35"/>
                    <a:pt x="16" y="34"/>
                    <a:pt x="15" y="33"/>
                  </a:cubicBezTo>
                  <a:moveTo>
                    <a:pt x="25" y="24"/>
                  </a:moveTo>
                  <a:cubicBezTo>
                    <a:pt x="25" y="24"/>
                    <a:pt x="24" y="25"/>
                    <a:pt x="24" y="25"/>
                  </a:cubicBezTo>
                  <a:cubicBezTo>
                    <a:pt x="27" y="25"/>
                    <a:pt x="29" y="26"/>
                    <a:pt x="30" y="26"/>
                  </a:cubicBezTo>
                  <a:cubicBezTo>
                    <a:pt x="29" y="26"/>
                    <a:pt x="27" y="25"/>
                    <a:pt x="25" y="24"/>
                  </a:cubicBezTo>
                  <a:moveTo>
                    <a:pt x="18" y="21"/>
                  </a:moveTo>
                  <a:cubicBezTo>
                    <a:pt x="13" y="24"/>
                    <a:pt x="9" y="27"/>
                    <a:pt x="6" y="30"/>
                  </a:cubicBezTo>
                  <a:cubicBezTo>
                    <a:pt x="7" y="32"/>
                    <a:pt x="8" y="33"/>
                    <a:pt x="10" y="35"/>
                  </a:cubicBezTo>
                  <a:cubicBezTo>
                    <a:pt x="10" y="35"/>
                    <a:pt x="11" y="35"/>
                    <a:pt x="11" y="35"/>
                  </a:cubicBezTo>
                  <a:cubicBezTo>
                    <a:pt x="12" y="34"/>
                    <a:pt x="13" y="33"/>
                    <a:pt x="13" y="32"/>
                  </a:cubicBezTo>
                  <a:cubicBezTo>
                    <a:pt x="12" y="31"/>
                    <a:pt x="11" y="29"/>
                    <a:pt x="11" y="27"/>
                  </a:cubicBezTo>
                  <a:cubicBezTo>
                    <a:pt x="11" y="25"/>
                    <a:pt x="14" y="24"/>
                    <a:pt x="18" y="24"/>
                  </a:cubicBezTo>
                  <a:cubicBezTo>
                    <a:pt x="19" y="24"/>
                    <a:pt x="20" y="24"/>
                    <a:pt x="22" y="24"/>
                  </a:cubicBezTo>
                  <a:cubicBezTo>
                    <a:pt x="22" y="24"/>
                    <a:pt x="22" y="24"/>
                    <a:pt x="23" y="23"/>
                  </a:cubicBezTo>
                  <a:cubicBezTo>
                    <a:pt x="21" y="23"/>
                    <a:pt x="19" y="22"/>
                    <a:pt x="18" y="21"/>
                  </a:cubicBezTo>
                  <a:moveTo>
                    <a:pt x="15" y="13"/>
                  </a:moveTo>
                  <a:cubicBezTo>
                    <a:pt x="10" y="15"/>
                    <a:pt x="6" y="17"/>
                    <a:pt x="1" y="19"/>
                  </a:cubicBezTo>
                  <a:cubicBezTo>
                    <a:pt x="1" y="21"/>
                    <a:pt x="2" y="24"/>
                    <a:pt x="5" y="29"/>
                  </a:cubicBezTo>
                  <a:cubicBezTo>
                    <a:pt x="8" y="25"/>
                    <a:pt x="12" y="22"/>
                    <a:pt x="16" y="20"/>
                  </a:cubicBezTo>
                  <a:cubicBezTo>
                    <a:pt x="14" y="19"/>
                    <a:pt x="12" y="17"/>
                    <a:pt x="12" y="16"/>
                  </a:cubicBezTo>
                  <a:cubicBezTo>
                    <a:pt x="12" y="14"/>
                    <a:pt x="13" y="14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moveTo>
                    <a:pt x="10" y="6"/>
                  </a:moveTo>
                  <a:cubicBezTo>
                    <a:pt x="7" y="7"/>
                    <a:pt x="5" y="7"/>
                    <a:pt x="3" y="8"/>
                  </a:cubicBezTo>
                  <a:cubicBezTo>
                    <a:pt x="2" y="10"/>
                    <a:pt x="2" y="12"/>
                    <a:pt x="1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" y="15"/>
                    <a:pt x="9" y="13"/>
                    <a:pt x="14" y="11"/>
                  </a:cubicBezTo>
                  <a:cubicBezTo>
                    <a:pt x="14" y="11"/>
                    <a:pt x="13" y="11"/>
                    <a:pt x="13" y="10"/>
                  </a:cubicBezTo>
                  <a:cubicBezTo>
                    <a:pt x="11" y="10"/>
                    <a:pt x="10" y="9"/>
                    <a:pt x="9" y="7"/>
                  </a:cubicBezTo>
                  <a:cubicBezTo>
                    <a:pt x="9" y="7"/>
                    <a:pt x="9" y="6"/>
                    <a:pt x="10" y="6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2"/>
                    <a:pt x="5" y="3"/>
                    <a:pt x="5" y="5"/>
                  </a:cubicBezTo>
                  <a:cubicBezTo>
                    <a:pt x="6" y="4"/>
                    <a:pt x="8" y="4"/>
                    <a:pt x="9" y="3"/>
                  </a:cubicBezTo>
                  <a:cubicBezTo>
                    <a:pt x="9" y="2"/>
                    <a:pt x="8" y="1"/>
                    <a:pt x="8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" name="Freeform 58">
              <a:extLst>
                <a:ext uri="{FF2B5EF4-FFF2-40B4-BE49-F238E27FC236}">
                  <a16:creationId xmlns:a16="http://schemas.microsoft.com/office/drawing/2014/main" id="{5819BB69-F5C3-4B91-BFE8-CC2548C9EDF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98675" y="6297613"/>
              <a:ext cx="201613" cy="190500"/>
            </a:xfrm>
            <a:custGeom>
              <a:avLst/>
              <a:gdLst>
                <a:gd name="T0" fmla="*/ 3 w 71"/>
                <a:gd name="T1" fmla="*/ 26 h 67"/>
                <a:gd name="T2" fmla="*/ 3 w 71"/>
                <a:gd name="T3" fmla="*/ 26 h 67"/>
                <a:gd name="T4" fmla="*/ 4 w 71"/>
                <a:gd name="T5" fmla="*/ 26 h 67"/>
                <a:gd name="T6" fmla="*/ 26 w 71"/>
                <a:gd name="T7" fmla="*/ 0 h 67"/>
                <a:gd name="T8" fmla="*/ 71 w 71"/>
                <a:gd name="T9" fmla="*/ 12 h 67"/>
                <a:gd name="T10" fmla="*/ 40 w 71"/>
                <a:gd name="T11" fmla="*/ 55 h 67"/>
                <a:gd name="T12" fmla="*/ 40 w 71"/>
                <a:gd name="T13" fmla="*/ 55 h 67"/>
                <a:gd name="T14" fmla="*/ 22 w 71"/>
                <a:gd name="T15" fmla="*/ 63 h 67"/>
                <a:gd name="T16" fmla="*/ 16 w 71"/>
                <a:gd name="T17" fmla="*/ 63 h 67"/>
                <a:gd name="T18" fmla="*/ 11 w 71"/>
                <a:gd name="T19" fmla="*/ 53 h 67"/>
                <a:gd name="T20" fmla="*/ 3 w 71"/>
                <a:gd name="T21" fmla="*/ 49 h 67"/>
                <a:gd name="T22" fmla="*/ 3 w 71"/>
                <a:gd name="T23" fmla="*/ 2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67">
                  <a:moveTo>
                    <a:pt x="3" y="26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6" y="17"/>
                    <a:pt x="13" y="8"/>
                    <a:pt x="26" y="0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1" y="12"/>
                    <a:pt x="63" y="39"/>
                    <a:pt x="40" y="55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35" y="58"/>
                    <a:pt x="29" y="61"/>
                    <a:pt x="22" y="63"/>
                  </a:cubicBezTo>
                  <a:cubicBezTo>
                    <a:pt x="22" y="63"/>
                    <a:pt x="19" y="67"/>
                    <a:pt x="16" y="63"/>
                  </a:cubicBezTo>
                  <a:cubicBezTo>
                    <a:pt x="13" y="60"/>
                    <a:pt x="15" y="54"/>
                    <a:pt x="11" y="53"/>
                  </a:cubicBezTo>
                  <a:cubicBezTo>
                    <a:pt x="8" y="52"/>
                    <a:pt x="6" y="54"/>
                    <a:pt x="3" y="49"/>
                  </a:cubicBezTo>
                  <a:cubicBezTo>
                    <a:pt x="2" y="47"/>
                    <a:pt x="0" y="37"/>
                    <a:pt x="3" y="26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" name="Freeform 59">
              <a:extLst>
                <a:ext uri="{FF2B5EF4-FFF2-40B4-BE49-F238E27FC236}">
                  <a16:creationId xmlns:a16="http://schemas.microsoft.com/office/drawing/2014/main" id="{32EC3F6C-9B85-4073-AD78-EB42742B156E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185988" y="6372225"/>
              <a:ext cx="111125" cy="109538"/>
            </a:xfrm>
            <a:custGeom>
              <a:avLst/>
              <a:gdLst>
                <a:gd name="T0" fmla="*/ 39 w 39"/>
                <a:gd name="T1" fmla="*/ 29 h 39"/>
                <a:gd name="T2" fmla="*/ 28 w 39"/>
                <a:gd name="T3" fmla="*/ 32 h 39"/>
                <a:gd name="T4" fmla="*/ 18 w 39"/>
                <a:gd name="T5" fmla="*/ 39 h 39"/>
                <a:gd name="T6" fmla="*/ 18 w 39"/>
                <a:gd name="T7" fmla="*/ 39 h 39"/>
                <a:gd name="T8" fmla="*/ 21 w 39"/>
                <a:gd name="T9" fmla="*/ 37 h 39"/>
                <a:gd name="T10" fmla="*/ 39 w 39"/>
                <a:gd name="T11" fmla="*/ 29 h 39"/>
                <a:gd name="T12" fmla="*/ 32 w 39"/>
                <a:gd name="T13" fmla="*/ 18 h 39"/>
                <a:gd name="T14" fmla="*/ 17 w 39"/>
                <a:gd name="T15" fmla="*/ 23 h 39"/>
                <a:gd name="T16" fmla="*/ 16 w 39"/>
                <a:gd name="T17" fmla="*/ 23 h 39"/>
                <a:gd name="T18" fmla="*/ 7 w 39"/>
                <a:gd name="T19" fmla="*/ 24 h 39"/>
                <a:gd name="T20" fmla="*/ 3 w 39"/>
                <a:gd name="T21" fmla="*/ 24 h 39"/>
                <a:gd name="T22" fmla="*/ 10 w 39"/>
                <a:gd name="T23" fmla="*/ 27 h 39"/>
                <a:gd name="T24" fmla="*/ 15 w 39"/>
                <a:gd name="T25" fmla="*/ 37 h 39"/>
                <a:gd name="T26" fmla="*/ 16 w 39"/>
                <a:gd name="T27" fmla="*/ 38 h 39"/>
                <a:gd name="T28" fmla="*/ 25 w 39"/>
                <a:gd name="T29" fmla="*/ 32 h 39"/>
                <a:gd name="T30" fmla="*/ 22 w 39"/>
                <a:gd name="T31" fmla="*/ 31 h 39"/>
                <a:gd name="T32" fmla="*/ 32 w 39"/>
                <a:gd name="T33" fmla="*/ 18 h 39"/>
                <a:gd name="T34" fmla="*/ 19 w 39"/>
                <a:gd name="T35" fmla="*/ 12 h 39"/>
                <a:gd name="T36" fmla="*/ 18 w 39"/>
                <a:gd name="T37" fmla="*/ 12 h 39"/>
                <a:gd name="T38" fmla="*/ 10 w 39"/>
                <a:gd name="T39" fmla="*/ 17 h 39"/>
                <a:gd name="T40" fmla="*/ 9 w 39"/>
                <a:gd name="T41" fmla="*/ 17 h 39"/>
                <a:gd name="T42" fmla="*/ 9 w 39"/>
                <a:gd name="T43" fmla="*/ 14 h 39"/>
                <a:gd name="T44" fmla="*/ 1 w 39"/>
                <a:gd name="T45" fmla="*/ 15 h 39"/>
                <a:gd name="T46" fmla="*/ 2 w 39"/>
                <a:gd name="T47" fmla="*/ 22 h 39"/>
                <a:gd name="T48" fmla="*/ 8 w 39"/>
                <a:gd name="T49" fmla="*/ 22 h 39"/>
                <a:gd name="T50" fmla="*/ 14 w 39"/>
                <a:gd name="T51" fmla="*/ 22 h 39"/>
                <a:gd name="T52" fmla="*/ 19 w 39"/>
                <a:gd name="T53" fmla="*/ 12 h 39"/>
                <a:gd name="T54" fmla="*/ 22 w 39"/>
                <a:gd name="T55" fmla="*/ 9 h 39"/>
                <a:gd name="T56" fmla="*/ 21 w 39"/>
                <a:gd name="T57" fmla="*/ 9 h 39"/>
                <a:gd name="T58" fmla="*/ 22 w 39"/>
                <a:gd name="T59" fmla="*/ 9 h 39"/>
                <a:gd name="T60" fmla="*/ 22 w 39"/>
                <a:gd name="T61" fmla="*/ 9 h 39"/>
                <a:gd name="T62" fmla="*/ 2 w 39"/>
                <a:gd name="T63" fmla="*/ 9 h 39"/>
                <a:gd name="T64" fmla="*/ 1 w 39"/>
                <a:gd name="T65" fmla="*/ 9 h 39"/>
                <a:gd name="T66" fmla="*/ 0 w 39"/>
                <a:gd name="T67" fmla="*/ 12 h 39"/>
                <a:gd name="T68" fmla="*/ 3 w 39"/>
                <a:gd name="T69" fmla="*/ 12 h 39"/>
                <a:gd name="T70" fmla="*/ 3 w 39"/>
                <a:gd name="T71" fmla="*/ 12 h 39"/>
                <a:gd name="T72" fmla="*/ 2 w 39"/>
                <a:gd name="T73" fmla="*/ 9 h 39"/>
                <a:gd name="T74" fmla="*/ 9 w 39"/>
                <a:gd name="T75" fmla="*/ 8 h 39"/>
                <a:gd name="T76" fmla="*/ 8 w 39"/>
                <a:gd name="T77" fmla="*/ 8 h 39"/>
                <a:gd name="T78" fmla="*/ 5 w 39"/>
                <a:gd name="T79" fmla="*/ 12 h 39"/>
                <a:gd name="T80" fmla="*/ 9 w 39"/>
                <a:gd name="T81" fmla="*/ 12 h 39"/>
                <a:gd name="T82" fmla="*/ 9 w 39"/>
                <a:gd name="T83" fmla="*/ 8 h 39"/>
                <a:gd name="T84" fmla="*/ 10 w 39"/>
                <a:gd name="T85" fmla="*/ 3 h 39"/>
                <a:gd name="T86" fmla="*/ 8 w 39"/>
                <a:gd name="T87" fmla="*/ 6 h 39"/>
                <a:gd name="T88" fmla="*/ 9 w 39"/>
                <a:gd name="T89" fmla="*/ 6 h 39"/>
                <a:gd name="T90" fmla="*/ 10 w 39"/>
                <a:gd name="T91" fmla="*/ 3 h 39"/>
                <a:gd name="T92" fmla="*/ 2 w 39"/>
                <a:gd name="T93" fmla="*/ 0 h 39"/>
                <a:gd name="T94" fmla="*/ 1 w 39"/>
                <a:gd name="T95" fmla="*/ 7 h 39"/>
                <a:gd name="T96" fmla="*/ 1 w 39"/>
                <a:gd name="T97" fmla="*/ 7 h 39"/>
                <a:gd name="T98" fmla="*/ 2 w 39"/>
                <a:gd name="T99" fmla="*/ 7 h 39"/>
                <a:gd name="T100" fmla="*/ 2 w 39"/>
                <a:gd name="T101" fmla="*/ 0 h 39"/>
                <a:gd name="T102" fmla="*/ 2 w 39"/>
                <a:gd name="T103" fmla="*/ 0 h 39"/>
                <a:gd name="T104" fmla="*/ 2 w 39"/>
                <a:gd name="T105" fmla="*/ 0 h 39"/>
                <a:gd name="T106" fmla="*/ 2 w 39"/>
                <a:gd name="T10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9" h="39">
                  <a:moveTo>
                    <a:pt x="39" y="29"/>
                  </a:moveTo>
                  <a:cubicBezTo>
                    <a:pt x="38" y="29"/>
                    <a:pt x="33" y="31"/>
                    <a:pt x="28" y="32"/>
                  </a:cubicBezTo>
                  <a:cubicBezTo>
                    <a:pt x="25" y="34"/>
                    <a:pt x="22" y="37"/>
                    <a:pt x="18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20" y="39"/>
                    <a:pt x="21" y="37"/>
                    <a:pt x="21" y="37"/>
                  </a:cubicBezTo>
                  <a:cubicBezTo>
                    <a:pt x="28" y="35"/>
                    <a:pt x="34" y="32"/>
                    <a:pt x="39" y="29"/>
                  </a:cubicBezTo>
                  <a:moveTo>
                    <a:pt x="32" y="18"/>
                  </a:moveTo>
                  <a:cubicBezTo>
                    <a:pt x="31" y="19"/>
                    <a:pt x="22" y="23"/>
                    <a:pt x="17" y="23"/>
                  </a:cubicBezTo>
                  <a:cubicBezTo>
                    <a:pt x="17" y="23"/>
                    <a:pt x="17" y="23"/>
                    <a:pt x="16" y="23"/>
                  </a:cubicBezTo>
                  <a:cubicBezTo>
                    <a:pt x="13" y="24"/>
                    <a:pt x="10" y="24"/>
                    <a:pt x="7" y="24"/>
                  </a:cubicBezTo>
                  <a:cubicBezTo>
                    <a:pt x="6" y="24"/>
                    <a:pt x="4" y="24"/>
                    <a:pt x="3" y="24"/>
                  </a:cubicBezTo>
                  <a:cubicBezTo>
                    <a:pt x="5" y="28"/>
                    <a:pt x="7" y="26"/>
                    <a:pt x="10" y="27"/>
                  </a:cubicBezTo>
                  <a:cubicBezTo>
                    <a:pt x="14" y="28"/>
                    <a:pt x="12" y="34"/>
                    <a:pt x="15" y="37"/>
                  </a:cubicBezTo>
                  <a:cubicBezTo>
                    <a:pt x="15" y="37"/>
                    <a:pt x="16" y="37"/>
                    <a:pt x="16" y="38"/>
                  </a:cubicBezTo>
                  <a:cubicBezTo>
                    <a:pt x="19" y="36"/>
                    <a:pt x="22" y="34"/>
                    <a:pt x="25" y="32"/>
                  </a:cubicBezTo>
                  <a:cubicBezTo>
                    <a:pt x="23" y="32"/>
                    <a:pt x="22" y="32"/>
                    <a:pt x="22" y="31"/>
                  </a:cubicBezTo>
                  <a:cubicBezTo>
                    <a:pt x="18" y="28"/>
                    <a:pt x="30" y="19"/>
                    <a:pt x="32" y="18"/>
                  </a:cubicBezTo>
                  <a:moveTo>
                    <a:pt x="19" y="12"/>
                  </a:moveTo>
                  <a:cubicBezTo>
                    <a:pt x="19" y="12"/>
                    <a:pt x="18" y="12"/>
                    <a:pt x="18" y="12"/>
                  </a:cubicBezTo>
                  <a:cubicBezTo>
                    <a:pt x="15" y="15"/>
                    <a:pt x="12" y="17"/>
                    <a:pt x="10" y="17"/>
                  </a:cubicBezTo>
                  <a:cubicBezTo>
                    <a:pt x="10" y="17"/>
                    <a:pt x="10" y="17"/>
                    <a:pt x="9" y="17"/>
                  </a:cubicBezTo>
                  <a:cubicBezTo>
                    <a:pt x="9" y="17"/>
                    <a:pt x="9" y="16"/>
                    <a:pt x="9" y="14"/>
                  </a:cubicBezTo>
                  <a:cubicBezTo>
                    <a:pt x="6" y="15"/>
                    <a:pt x="3" y="15"/>
                    <a:pt x="1" y="15"/>
                  </a:cubicBezTo>
                  <a:cubicBezTo>
                    <a:pt x="1" y="18"/>
                    <a:pt x="1" y="20"/>
                    <a:pt x="2" y="22"/>
                  </a:cubicBezTo>
                  <a:cubicBezTo>
                    <a:pt x="4" y="22"/>
                    <a:pt x="6" y="22"/>
                    <a:pt x="8" y="22"/>
                  </a:cubicBezTo>
                  <a:cubicBezTo>
                    <a:pt x="10" y="22"/>
                    <a:pt x="12" y="22"/>
                    <a:pt x="14" y="22"/>
                  </a:cubicBezTo>
                  <a:cubicBezTo>
                    <a:pt x="13" y="20"/>
                    <a:pt x="16" y="15"/>
                    <a:pt x="19" y="12"/>
                  </a:cubicBezTo>
                  <a:moveTo>
                    <a:pt x="22" y="9"/>
                  </a:moveTo>
                  <a:cubicBezTo>
                    <a:pt x="22" y="9"/>
                    <a:pt x="22" y="9"/>
                    <a:pt x="21" y="9"/>
                  </a:cubicBezTo>
                  <a:cubicBezTo>
                    <a:pt x="21" y="9"/>
                    <a:pt x="21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moveTo>
                    <a:pt x="2" y="9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1" y="12"/>
                    <a:pt x="2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2" y="11"/>
                    <a:pt x="2" y="10"/>
                    <a:pt x="2" y="9"/>
                  </a:cubicBezTo>
                  <a:moveTo>
                    <a:pt x="9" y="8"/>
                  </a:moveTo>
                  <a:cubicBezTo>
                    <a:pt x="9" y="8"/>
                    <a:pt x="8" y="8"/>
                    <a:pt x="8" y="8"/>
                  </a:cubicBezTo>
                  <a:cubicBezTo>
                    <a:pt x="7" y="10"/>
                    <a:pt x="6" y="12"/>
                    <a:pt x="5" y="12"/>
                  </a:cubicBezTo>
                  <a:cubicBezTo>
                    <a:pt x="6" y="12"/>
                    <a:pt x="7" y="12"/>
                    <a:pt x="9" y="12"/>
                  </a:cubicBezTo>
                  <a:cubicBezTo>
                    <a:pt x="9" y="11"/>
                    <a:pt x="9" y="9"/>
                    <a:pt x="9" y="8"/>
                  </a:cubicBezTo>
                  <a:moveTo>
                    <a:pt x="10" y="3"/>
                  </a:moveTo>
                  <a:cubicBezTo>
                    <a:pt x="10" y="3"/>
                    <a:pt x="9" y="5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4"/>
                    <a:pt x="10" y="3"/>
                    <a:pt x="10" y="3"/>
                  </a:cubicBezTo>
                  <a:moveTo>
                    <a:pt x="2" y="0"/>
                  </a:moveTo>
                  <a:cubicBezTo>
                    <a:pt x="2" y="3"/>
                    <a:pt x="1" y="5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2" y="2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" name="Freeform 60">
              <a:extLst>
                <a:ext uri="{FF2B5EF4-FFF2-40B4-BE49-F238E27FC236}">
                  <a16:creationId xmlns:a16="http://schemas.microsoft.com/office/drawing/2014/main" id="{45912DD7-55FB-44B6-9257-A5CCA2C659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14550" y="6223000"/>
              <a:ext cx="233363" cy="125413"/>
            </a:xfrm>
            <a:custGeom>
              <a:avLst/>
              <a:gdLst>
                <a:gd name="T0" fmla="*/ 8 w 82"/>
                <a:gd name="T1" fmla="*/ 34 h 44"/>
                <a:gd name="T2" fmla="*/ 52 w 82"/>
                <a:gd name="T3" fmla="*/ 27 h 44"/>
                <a:gd name="T4" fmla="*/ 81 w 82"/>
                <a:gd name="T5" fmla="*/ 0 h 44"/>
                <a:gd name="T6" fmla="*/ 82 w 82"/>
                <a:gd name="T7" fmla="*/ 4 h 44"/>
                <a:gd name="T8" fmla="*/ 7 w 82"/>
                <a:gd name="T9" fmla="*/ 35 h 44"/>
                <a:gd name="T10" fmla="*/ 7 w 82"/>
                <a:gd name="T11" fmla="*/ 35 h 44"/>
                <a:gd name="T12" fmla="*/ 2 w 82"/>
                <a:gd name="T13" fmla="*/ 35 h 44"/>
                <a:gd name="T14" fmla="*/ 5 w 82"/>
                <a:gd name="T15" fmla="*/ 31 h 44"/>
                <a:gd name="T16" fmla="*/ 8 w 82"/>
                <a:gd name="T17" fmla="*/ 3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" h="44">
                  <a:moveTo>
                    <a:pt x="8" y="34"/>
                  </a:moveTo>
                  <a:cubicBezTo>
                    <a:pt x="16" y="35"/>
                    <a:pt x="35" y="37"/>
                    <a:pt x="52" y="27"/>
                  </a:cubicBezTo>
                  <a:cubicBezTo>
                    <a:pt x="74" y="14"/>
                    <a:pt x="81" y="0"/>
                    <a:pt x="81" y="0"/>
                  </a:cubicBezTo>
                  <a:cubicBezTo>
                    <a:pt x="82" y="4"/>
                    <a:pt x="82" y="4"/>
                    <a:pt x="82" y="4"/>
                  </a:cubicBezTo>
                  <a:cubicBezTo>
                    <a:pt x="82" y="4"/>
                    <a:pt x="56" y="44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6" y="35"/>
                    <a:pt x="4" y="36"/>
                    <a:pt x="2" y="35"/>
                  </a:cubicBezTo>
                  <a:cubicBezTo>
                    <a:pt x="0" y="35"/>
                    <a:pt x="1" y="31"/>
                    <a:pt x="5" y="31"/>
                  </a:cubicBezTo>
                  <a:cubicBezTo>
                    <a:pt x="8" y="31"/>
                    <a:pt x="8" y="33"/>
                    <a:pt x="8" y="3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" name="Freeform 61">
              <a:extLst>
                <a:ext uri="{FF2B5EF4-FFF2-40B4-BE49-F238E27FC236}">
                  <a16:creationId xmlns:a16="http://schemas.microsoft.com/office/drawing/2014/main" id="{01ECB059-DC7A-4C29-A63E-33093468D0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24075" y="6183313"/>
              <a:ext cx="263525" cy="134938"/>
            </a:xfrm>
            <a:custGeom>
              <a:avLst/>
              <a:gdLst>
                <a:gd name="T0" fmla="*/ 92 w 93"/>
                <a:gd name="T1" fmla="*/ 5 h 47"/>
                <a:gd name="T2" fmla="*/ 93 w 93"/>
                <a:gd name="T3" fmla="*/ 0 h 47"/>
                <a:gd name="T4" fmla="*/ 9 w 93"/>
                <a:gd name="T5" fmla="*/ 43 h 47"/>
                <a:gd name="T6" fmla="*/ 3 w 93"/>
                <a:gd name="T7" fmla="*/ 42 h 47"/>
                <a:gd name="T8" fmla="*/ 9 w 93"/>
                <a:gd name="T9" fmla="*/ 44 h 47"/>
                <a:gd name="T10" fmla="*/ 9 w 93"/>
                <a:gd name="T11" fmla="*/ 44 h 47"/>
                <a:gd name="T12" fmla="*/ 40 w 93"/>
                <a:gd name="T13" fmla="*/ 38 h 47"/>
                <a:gd name="T14" fmla="*/ 92 w 93"/>
                <a:gd name="T15" fmla="*/ 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47">
                  <a:moveTo>
                    <a:pt x="92" y="5"/>
                  </a:moveTo>
                  <a:cubicBezTo>
                    <a:pt x="93" y="0"/>
                    <a:pt x="93" y="0"/>
                    <a:pt x="93" y="0"/>
                  </a:cubicBezTo>
                  <a:cubicBezTo>
                    <a:pt x="93" y="0"/>
                    <a:pt x="52" y="42"/>
                    <a:pt x="9" y="43"/>
                  </a:cubicBezTo>
                  <a:cubicBezTo>
                    <a:pt x="9" y="43"/>
                    <a:pt x="6" y="40"/>
                    <a:pt x="3" y="42"/>
                  </a:cubicBezTo>
                  <a:cubicBezTo>
                    <a:pt x="0" y="44"/>
                    <a:pt x="5" y="47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6" y="44"/>
                    <a:pt x="28" y="42"/>
                    <a:pt x="40" y="38"/>
                  </a:cubicBezTo>
                  <a:cubicBezTo>
                    <a:pt x="60" y="30"/>
                    <a:pt x="85" y="11"/>
                    <a:pt x="92" y="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" name="Freeform 62">
              <a:extLst>
                <a:ext uri="{FF2B5EF4-FFF2-40B4-BE49-F238E27FC236}">
                  <a16:creationId xmlns:a16="http://schemas.microsoft.com/office/drawing/2014/main" id="{75A16012-4DFC-4697-8C4C-B27CE96B55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32013" y="6029325"/>
              <a:ext cx="414338" cy="222250"/>
            </a:xfrm>
            <a:custGeom>
              <a:avLst/>
              <a:gdLst>
                <a:gd name="T0" fmla="*/ 5 w 146"/>
                <a:gd name="T1" fmla="*/ 67 h 78"/>
                <a:gd name="T2" fmla="*/ 0 w 146"/>
                <a:gd name="T3" fmla="*/ 73 h 78"/>
                <a:gd name="T4" fmla="*/ 10 w 146"/>
                <a:gd name="T5" fmla="*/ 67 h 78"/>
                <a:gd name="T6" fmla="*/ 143 w 146"/>
                <a:gd name="T7" fmla="*/ 60 h 78"/>
                <a:gd name="T8" fmla="*/ 146 w 146"/>
                <a:gd name="T9" fmla="*/ 57 h 78"/>
                <a:gd name="T10" fmla="*/ 5 w 146"/>
                <a:gd name="T11" fmla="*/ 6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6" h="78">
                  <a:moveTo>
                    <a:pt x="5" y="67"/>
                  </a:moveTo>
                  <a:cubicBezTo>
                    <a:pt x="3" y="68"/>
                    <a:pt x="0" y="70"/>
                    <a:pt x="0" y="73"/>
                  </a:cubicBezTo>
                  <a:cubicBezTo>
                    <a:pt x="1" y="78"/>
                    <a:pt x="13" y="73"/>
                    <a:pt x="10" y="67"/>
                  </a:cubicBezTo>
                  <a:cubicBezTo>
                    <a:pt x="60" y="3"/>
                    <a:pt x="142" y="60"/>
                    <a:pt x="143" y="60"/>
                  </a:cubicBezTo>
                  <a:cubicBezTo>
                    <a:pt x="146" y="57"/>
                    <a:pt x="146" y="57"/>
                    <a:pt x="146" y="57"/>
                  </a:cubicBezTo>
                  <a:cubicBezTo>
                    <a:pt x="145" y="56"/>
                    <a:pt x="55" y="0"/>
                    <a:pt x="5" y="67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" name="Freeform 63">
              <a:extLst>
                <a:ext uri="{FF2B5EF4-FFF2-40B4-BE49-F238E27FC236}">
                  <a16:creationId xmlns:a16="http://schemas.microsoft.com/office/drawing/2014/main" id="{9704175D-4B9C-4ADD-B185-64A34592807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66925" y="6075363"/>
              <a:ext cx="395288" cy="250825"/>
            </a:xfrm>
            <a:custGeom>
              <a:avLst/>
              <a:gdLst>
                <a:gd name="T0" fmla="*/ 5 w 139"/>
                <a:gd name="T1" fmla="*/ 77 h 88"/>
                <a:gd name="T2" fmla="*/ 1 w 139"/>
                <a:gd name="T3" fmla="*/ 83 h 88"/>
                <a:gd name="T4" fmla="*/ 9 w 139"/>
                <a:gd name="T5" fmla="*/ 75 h 88"/>
                <a:gd name="T6" fmla="*/ 138 w 139"/>
                <a:gd name="T7" fmla="*/ 39 h 88"/>
                <a:gd name="T8" fmla="*/ 139 w 139"/>
                <a:gd name="T9" fmla="*/ 35 h 88"/>
                <a:gd name="T10" fmla="*/ 5 w 139"/>
                <a:gd name="T11" fmla="*/ 7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88">
                  <a:moveTo>
                    <a:pt x="5" y="77"/>
                  </a:moveTo>
                  <a:cubicBezTo>
                    <a:pt x="2" y="78"/>
                    <a:pt x="0" y="80"/>
                    <a:pt x="1" y="83"/>
                  </a:cubicBezTo>
                  <a:cubicBezTo>
                    <a:pt x="3" y="88"/>
                    <a:pt x="13" y="80"/>
                    <a:pt x="9" y="75"/>
                  </a:cubicBezTo>
                  <a:cubicBezTo>
                    <a:pt x="44" y="2"/>
                    <a:pt x="137" y="39"/>
                    <a:pt x="138" y="39"/>
                  </a:cubicBezTo>
                  <a:cubicBezTo>
                    <a:pt x="139" y="35"/>
                    <a:pt x="139" y="35"/>
                    <a:pt x="139" y="35"/>
                  </a:cubicBezTo>
                  <a:cubicBezTo>
                    <a:pt x="138" y="35"/>
                    <a:pt x="39" y="0"/>
                    <a:pt x="5" y="77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" name="Freeform 64">
              <a:extLst>
                <a:ext uri="{FF2B5EF4-FFF2-40B4-BE49-F238E27FC236}">
                  <a16:creationId xmlns:a16="http://schemas.microsoft.com/office/drawing/2014/main" id="{A1CF4F86-C524-4043-805A-8E55D3B3EA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33588" y="6229350"/>
              <a:ext cx="393700" cy="265113"/>
            </a:xfrm>
            <a:custGeom>
              <a:avLst/>
              <a:gdLst>
                <a:gd name="T0" fmla="*/ 9 w 139"/>
                <a:gd name="T1" fmla="*/ 56 h 93"/>
                <a:gd name="T2" fmla="*/ 2 w 139"/>
                <a:gd name="T3" fmla="*/ 53 h 93"/>
                <a:gd name="T4" fmla="*/ 13 w 139"/>
                <a:gd name="T5" fmla="*/ 55 h 93"/>
                <a:gd name="T6" fmla="*/ 135 w 139"/>
                <a:gd name="T7" fmla="*/ 0 h 93"/>
                <a:gd name="T8" fmla="*/ 139 w 139"/>
                <a:gd name="T9" fmla="*/ 2 h 93"/>
                <a:gd name="T10" fmla="*/ 9 w 139"/>
                <a:gd name="T11" fmla="*/ 5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93">
                  <a:moveTo>
                    <a:pt x="9" y="56"/>
                  </a:moveTo>
                  <a:cubicBezTo>
                    <a:pt x="6" y="56"/>
                    <a:pt x="3" y="56"/>
                    <a:pt x="2" y="53"/>
                  </a:cubicBezTo>
                  <a:cubicBezTo>
                    <a:pt x="0" y="48"/>
                    <a:pt x="13" y="48"/>
                    <a:pt x="13" y="55"/>
                  </a:cubicBezTo>
                  <a:cubicBezTo>
                    <a:pt x="86" y="89"/>
                    <a:pt x="134" y="1"/>
                    <a:pt x="135" y="0"/>
                  </a:cubicBezTo>
                  <a:cubicBezTo>
                    <a:pt x="139" y="2"/>
                    <a:pt x="139" y="2"/>
                    <a:pt x="139" y="2"/>
                  </a:cubicBezTo>
                  <a:cubicBezTo>
                    <a:pt x="138" y="3"/>
                    <a:pt x="83" y="93"/>
                    <a:pt x="9" y="5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" name="Freeform 65">
              <a:extLst>
                <a:ext uri="{FF2B5EF4-FFF2-40B4-BE49-F238E27FC236}">
                  <a16:creationId xmlns:a16="http://schemas.microsoft.com/office/drawing/2014/main" id="{5C19C505-83BA-4E0B-AD20-64E64F3C94B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95500" y="6300788"/>
              <a:ext cx="258763" cy="187325"/>
            </a:xfrm>
            <a:custGeom>
              <a:avLst/>
              <a:gdLst>
                <a:gd name="T0" fmla="*/ 6 w 91"/>
                <a:gd name="T1" fmla="*/ 45 h 66"/>
                <a:gd name="T2" fmla="*/ 1 w 91"/>
                <a:gd name="T3" fmla="*/ 43 h 66"/>
                <a:gd name="T4" fmla="*/ 9 w 91"/>
                <a:gd name="T5" fmla="*/ 44 h 66"/>
                <a:gd name="T6" fmla="*/ 89 w 91"/>
                <a:gd name="T7" fmla="*/ 0 h 66"/>
                <a:gd name="T8" fmla="*/ 91 w 91"/>
                <a:gd name="T9" fmla="*/ 1 h 66"/>
                <a:gd name="T10" fmla="*/ 6 w 91"/>
                <a:gd name="T11" fmla="*/ 4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66">
                  <a:moveTo>
                    <a:pt x="6" y="45"/>
                  </a:moveTo>
                  <a:cubicBezTo>
                    <a:pt x="4" y="45"/>
                    <a:pt x="2" y="45"/>
                    <a:pt x="1" y="43"/>
                  </a:cubicBezTo>
                  <a:cubicBezTo>
                    <a:pt x="0" y="40"/>
                    <a:pt x="9" y="39"/>
                    <a:pt x="9" y="44"/>
                  </a:cubicBezTo>
                  <a:cubicBezTo>
                    <a:pt x="61" y="63"/>
                    <a:pt x="88" y="0"/>
                    <a:pt x="89" y="0"/>
                  </a:cubicBezTo>
                  <a:cubicBezTo>
                    <a:pt x="91" y="1"/>
                    <a:pt x="91" y="1"/>
                    <a:pt x="91" y="1"/>
                  </a:cubicBezTo>
                  <a:cubicBezTo>
                    <a:pt x="91" y="2"/>
                    <a:pt x="59" y="66"/>
                    <a:pt x="6" y="4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" name="Freeform 66">
              <a:extLst>
                <a:ext uri="{FF2B5EF4-FFF2-40B4-BE49-F238E27FC236}">
                  <a16:creationId xmlns:a16="http://schemas.microsoft.com/office/drawing/2014/main" id="{9C554F4B-E957-48C5-B2AE-06229A702C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63763" y="6056313"/>
              <a:ext cx="274638" cy="165100"/>
            </a:xfrm>
            <a:custGeom>
              <a:avLst/>
              <a:gdLst>
                <a:gd name="T0" fmla="*/ 3 w 97"/>
                <a:gd name="T1" fmla="*/ 50 h 58"/>
                <a:gd name="T2" fmla="*/ 0 w 97"/>
                <a:gd name="T3" fmla="*/ 54 h 58"/>
                <a:gd name="T4" fmla="*/ 6 w 97"/>
                <a:gd name="T5" fmla="*/ 49 h 58"/>
                <a:gd name="T6" fmla="*/ 95 w 97"/>
                <a:gd name="T7" fmla="*/ 33 h 58"/>
                <a:gd name="T8" fmla="*/ 97 w 97"/>
                <a:gd name="T9" fmla="*/ 30 h 58"/>
                <a:gd name="T10" fmla="*/ 3 w 97"/>
                <a:gd name="T11" fmla="*/ 5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58">
                  <a:moveTo>
                    <a:pt x="3" y="50"/>
                  </a:moveTo>
                  <a:cubicBezTo>
                    <a:pt x="1" y="51"/>
                    <a:pt x="0" y="52"/>
                    <a:pt x="0" y="54"/>
                  </a:cubicBezTo>
                  <a:cubicBezTo>
                    <a:pt x="1" y="58"/>
                    <a:pt x="9" y="53"/>
                    <a:pt x="6" y="49"/>
                  </a:cubicBezTo>
                  <a:cubicBezTo>
                    <a:pt x="34" y="2"/>
                    <a:pt x="95" y="33"/>
                    <a:pt x="95" y="33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6" y="30"/>
                    <a:pt x="31" y="0"/>
                    <a:pt x="3" y="50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" name="Freeform 67">
              <a:extLst>
                <a:ext uri="{FF2B5EF4-FFF2-40B4-BE49-F238E27FC236}">
                  <a16:creationId xmlns:a16="http://schemas.microsoft.com/office/drawing/2014/main" id="{EEFCD21D-1949-4A59-ABDA-7A586694241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06613" y="6262688"/>
              <a:ext cx="277813" cy="260350"/>
            </a:xfrm>
            <a:custGeom>
              <a:avLst/>
              <a:gdLst>
                <a:gd name="T0" fmla="*/ 9 w 98"/>
                <a:gd name="T1" fmla="*/ 84 h 91"/>
                <a:gd name="T2" fmla="*/ 3 w 98"/>
                <a:gd name="T3" fmla="*/ 84 h 91"/>
                <a:gd name="T4" fmla="*/ 12 w 98"/>
                <a:gd name="T5" fmla="*/ 82 h 91"/>
                <a:gd name="T6" fmla="*/ 94 w 98"/>
                <a:gd name="T7" fmla="*/ 0 h 91"/>
                <a:gd name="T8" fmla="*/ 98 w 98"/>
                <a:gd name="T9" fmla="*/ 1 h 91"/>
                <a:gd name="T10" fmla="*/ 9 w 98"/>
                <a:gd name="T11" fmla="*/ 84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91">
                  <a:moveTo>
                    <a:pt x="9" y="84"/>
                  </a:moveTo>
                  <a:cubicBezTo>
                    <a:pt x="7" y="85"/>
                    <a:pt x="4" y="86"/>
                    <a:pt x="3" y="84"/>
                  </a:cubicBezTo>
                  <a:cubicBezTo>
                    <a:pt x="0" y="80"/>
                    <a:pt x="10" y="76"/>
                    <a:pt x="12" y="82"/>
                  </a:cubicBezTo>
                  <a:cubicBezTo>
                    <a:pt x="82" y="87"/>
                    <a:pt x="94" y="1"/>
                    <a:pt x="94" y="0"/>
                  </a:cubicBezTo>
                  <a:cubicBezTo>
                    <a:pt x="98" y="1"/>
                    <a:pt x="98" y="1"/>
                    <a:pt x="98" y="1"/>
                  </a:cubicBezTo>
                  <a:cubicBezTo>
                    <a:pt x="98" y="2"/>
                    <a:pt x="81" y="91"/>
                    <a:pt x="9" y="8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" name="Freeform 68">
              <a:extLst>
                <a:ext uri="{FF2B5EF4-FFF2-40B4-BE49-F238E27FC236}">
                  <a16:creationId xmlns:a16="http://schemas.microsoft.com/office/drawing/2014/main" id="{373A67A4-A189-4A01-BF9A-721913FA0F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14550" y="6272213"/>
              <a:ext cx="266700" cy="179388"/>
            </a:xfrm>
            <a:custGeom>
              <a:avLst/>
              <a:gdLst>
                <a:gd name="T0" fmla="*/ 5 w 94"/>
                <a:gd name="T1" fmla="*/ 37 h 63"/>
                <a:gd name="T2" fmla="*/ 1 w 94"/>
                <a:gd name="T3" fmla="*/ 36 h 63"/>
                <a:gd name="T4" fmla="*/ 8 w 94"/>
                <a:gd name="T5" fmla="*/ 36 h 63"/>
                <a:gd name="T6" fmla="*/ 92 w 94"/>
                <a:gd name="T7" fmla="*/ 0 h 63"/>
                <a:gd name="T8" fmla="*/ 94 w 94"/>
                <a:gd name="T9" fmla="*/ 1 h 63"/>
                <a:gd name="T10" fmla="*/ 5 w 94"/>
                <a:gd name="T11" fmla="*/ 3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63">
                  <a:moveTo>
                    <a:pt x="5" y="37"/>
                  </a:moveTo>
                  <a:cubicBezTo>
                    <a:pt x="4" y="38"/>
                    <a:pt x="2" y="38"/>
                    <a:pt x="1" y="36"/>
                  </a:cubicBezTo>
                  <a:cubicBezTo>
                    <a:pt x="0" y="32"/>
                    <a:pt x="9" y="32"/>
                    <a:pt x="8" y="36"/>
                  </a:cubicBezTo>
                  <a:cubicBezTo>
                    <a:pt x="58" y="60"/>
                    <a:pt x="91" y="0"/>
                    <a:pt x="92" y="0"/>
                  </a:cubicBezTo>
                  <a:cubicBezTo>
                    <a:pt x="94" y="1"/>
                    <a:pt x="94" y="1"/>
                    <a:pt x="94" y="1"/>
                  </a:cubicBezTo>
                  <a:cubicBezTo>
                    <a:pt x="94" y="2"/>
                    <a:pt x="56" y="63"/>
                    <a:pt x="5" y="37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" name="Freeform 69">
              <a:extLst>
                <a:ext uri="{FF2B5EF4-FFF2-40B4-BE49-F238E27FC236}">
                  <a16:creationId xmlns:a16="http://schemas.microsoft.com/office/drawing/2014/main" id="{139DF455-3EB5-4FF8-9E53-D59CC2D8DC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63763" y="6140450"/>
              <a:ext cx="227013" cy="142875"/>
            </a:xfrm>
            <a:custGeom>
              <a:avLst/>
              <a:gdLst>
                <a:gd name="T0" fmla="*/ 6 w 80"/>
                <a:gd name="T1" fmla="*/ 43 h 50"/>
                <a:gd name="T2" fmla="*/ 40 w 80"/>
                <a:gd name="T3" fmla="*/ 15 h 50"/>
                <a:gd name="T4" fmla="*/ 80 w 80"/>
                <a:gd name="T5" fmla="*/ 11 h 50"/>
                <a:gd name="T6" fmla="*/ 78 w 80"/>
                <a:gd name="T7" fmla="*/ 8 h 50"/>
                <a:gd name="T8" fmla="*/ 5 w 80"/>
                <a:gd name="T9" fmla="*/ 43 h 50"/>
                <a:gd name="T10" fmla="*/ 5 w 80"/>
                <a:gd name="T11" fmla="*/ 43 h 50"/>
                <a:gd name="T12" fmla="*/ 1 w 80"/>
                <a:gd name="T13" fmla="*/ 46 h 50"/>
                <a:gd name="T14" fmla="*/ 6 w 80"/>
                <a:gd name="T15" fmla="*/ 47 h 50"/>
                <a:gd name="T16" fmla="*/ 6 w 80"/>
                <a:gd name="T17" fmla="*/ 4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50">
                  <a:moveTo>
                    <a:pt x="6" y="43"/>
                  </a:moveTo>
                  <a:cubicBezTo>
                    <a:pt x="10" y="37"/>
                    <a:pt x="21" y="21"/>
                    <a:pt x="40" y="15"/>
                  </a:cubicBezTo>
                  <a:cubicBezTo>
                    <a:pt x="65" y="7"/>
                    <a:pt x="80" y="11"/>
                    <a:pt x="80" y="11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30" y="0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4" y="44"/>
                    <a:pt x="2" y="45"/>
                    <a:pt x="1" y="46"/>
                  </a:cubicBezTo>
                  <a:cubicBezTo>
                    <a:pt x="0" y="48"/>
                    <a:pt x="3" y="50"/>
                    <a:pt x="6" y="47"/>
                  </a:cubicBezTo>
                  <a:cubicBezTo>
                    <a:pt x="8" y="45"/>
                    <a:pt x="7" y="44"/>
                    <a:pt x="6" y="4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" name="Freeform 70">
              <a:extLst>
                <a:ext uri="{FF2B5EF4-FFF2-40B4-BE49-F238E27FC236}">
                  <a16:creationId xmlns:a16="http://schemas.microsoft.com/office/drawing/2014/main" id="{DDC9C5C8-892D-4EDB-AEE7-B6BDDA7612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09788" y="6157913"/>
              <a:ext cx="227013" cy="142875"/>
            </a:xfrm>
            <a:custGeom>
              <a:avLst/>
              <a:gdLst>
                <a:gd name="T0" fmla="*/ 6 w 80"/>
                <a:gd name="T1" fmla="*/ 43 h 50"/>
                <a:gd name="T2" fmla="*/ 40 w 80"/>
                <a:gd name="T3" fmla="*/ 15 h 50"/>
                <a:gd name="T4" fmla="*/ 80 w 80"/>
                <a:gd name="T5" fmla="*/ 11 h 50"/>
                <a:gd name="T6" fmla="*/ 78 w 80"/>
                <a:gd name="T7" fmla="*/ 8 h 50"/>
                <a:gd name="T8" fmla="*/ 5 w 80"/>
                <a:gd name="T9" fmla="*/ 43 h 50"/>
                <a:gd name="T10" fmla="*/ 5 w 80"/>
                <a:gd name="T11" fmla="*/ 43 h 50"/>
                <a:gd name="T12" fmla="*/ 1 w 80"/>
                <a:gd name="T13" fmla="*/ 46 h 50"/>
                <a:gd name="T14" fmla="*/ 6 w 80"/>
                <a:gd name="T15" fmla="*/ 47 h 50"/>
                <a:gd name="T16" fmla="*/ 6 w 80"/>
                <a:gd name="T17" fmla="*/ 4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50">
                  <a:moveTo>
                    <a:pt x="6" y="43"/>
                  </a:moveTo>
                  <a:cubicBezTo>
                    <a:pt x="10" y="37"/>
                    <a:pt x="22" y="21"/>
                    <a:pt x="40" y="15"/>
                  </a:cubicBezTo>
                  <a:cubicBezTo>
                    <a:pt x="65" y="8"/>
                    <a:pt x="80" y="11"/>
                    <a:pt x="80" y="11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30" y="0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4" y="44"/>
                    <a:pt x="2" y="45"/>
                    <a:pt x="1" y="46"/>
                  </a:cubicBezTo>
                  <a:cubicBezTo>
                    <a:pt x="0" y="48"/>
                    <a:pt x="3" y="50"/>
                    <a:pt x="6" y="47"/>
                  </a:cubicBezTo>
                  <a:cubicBezTo>
                    <a:pt x="8" y="45"/>
                    <a:pt x="7" y="44"/>
                    <a:pt x="6" y="4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" name="Freeform 71">
              <a:extLst>
                <a:ext uri="{FF2B5EF4-FFF2-40B4-BE49-F238E27FC236}">
                  <a16:creationId xmlns:a16="http://schemas.microsoft.com/office/drawing/2014/main" id="{371182AB-2D8A-4F28-8020-EF1080D840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43125" y="6149975"/>
              <a:ext cx="219075" cy="147638"/>
            </a:xfrm>
            <a:custGeom>
              <a:avLst/>
              <a:gdLst>
                <a:gd name="T0" fmla="*/ 6 w 77"/>
                <a:gd name="T1" fmla="*/ 45 h 52"/>
                <a:gd name="T2" fmla="*/ 38 w 77"/>
                <a:gd name="T3" fmla="*/ 14 h 52"/>
                <a:gd name="T4" fmla="*/ 77 w 77"/>
                <a:gd name="T5" fmla="*/ 7 h 52"/>
                <a:gd name="T6" fmla="*/ 75 w 77"/>
                <a:gd name="T7" fmla="*/ 4 h 52"/>
                <a:gd name="T8" fmla="*/ 5 w 77"/>
                <a:gd name="T9" fmla="*/ 45 h 52"/>
                <a:gd name="T10" fmla="*/ 4 w 77"/>
                <a:gd name="T11" fmla="*/ 45 h 52"/>
                <a:gd name="T12" fmla="*/ 1 w 77"/>
                <a:gd name="T13" fmla="*/ 48 h 52"/>
                <a:gd name="T14" fmla="*/ 6 w 77"/>
                <a:gd name="T15" fmla="*/ 49 h 52"/>
                <a:gd name="T16" fmla="*/ 6 w 77"/>
                <a:gd name="T17" fmla="*/ 4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52">
                  <a:moveTo>
                    <a:pt x="6" y="45"/>
                  </a:moveTo>
                  <a:cubicBezTo>
                    <a:pt x="9" y="38"/>
                    <a:pt x="20" y="22"/>
                    <a:pt x="38" y="14"/>
                  </a:cubicBezTo>
                  <a:cubicBezTo>
                    <a:pt x="61" y="4"/>
                    <a:pt x="77" y="7"/>
                    <a:pt x="77" y="7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26" y="0"/>
                    <a:pt x="5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2" y="47"/>
                    <a:pt x="1" y="48"/>
                  </a:cubicBezTo>
                  <a:cubicBezTo>
                    <a:pt x="0" y="50"/>
                    <a:pt x="3" y="52"/>
                    <a:pt x="6" y="49"/>
                  </a:cubicBezTo>
                  <a:cubicBezTo>
                    <a:pt x="8" y="46"/>
                    <a:pt x="6" y="45"/>
                    <a:pt x="6" y="4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5" name="Freeform 72">
              <a:extLst>
                <a:ext uri="{FF2B5EF4-FFF2-40B4-BE49-F238E27FC236}">
                  <a16:creationId xmlns:a16="http://schemas.microsoft.com/office/drawing/2014/main" id="{748BE78D-75FA-4CD8-9CEB-1B68A72981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39963" y="6124575"/>
              <a:ext cx="219075" cy="147638"/>
            </a:xfrm>
            <a:custGeom>
              <a:avLst/>
              <a:gdLst>
                <a:gd name="T0" fmla="*/ 5 w 77"/>
                <a:gd name="T1" fmla="*/ 45 h 52"/>
                <a:gd name="T2" fmla="*/ 37 w 77"/>
                <a:gd name="T3" fmla="*/ 14 h 52"/>
                <a:gd name="T4" fmla="*/ 77 w 77"/>
                <a:gd name="T5" fmla="*/ 6 h 52"/>
                <a:gd name="T6" fmla="*/ 74 w 77"/>
                <a:gd name="T7" fmla="*/ 3 h 52"/>
                <a:gd name="T8" fmla="*/ 4 w 77"/>
                <a:gd name="T9" fmla="*/ 44 h 52"/>
                <a:gd name="T10" fmla="*/ 4 w 77"/>
                <a:gd name="T11" fmla="*/ 45 h 52"/>
                <a:gd name="T12" fmla="*/ 1 w 77"/>
                <a:gd name="T13" fmla="*/ 48 h 52"/>
                <a:gd name="T14" fmla="*/ 6 w 77"/>
                <a:gd name="T15" fmla="*/ 48 h 52"/>
                <a:gd name="T16" fmla="*/ 5 w 77"/>
                <a:gd name="T17" fmla="*/ 4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52">
                  <a:moveTo>
                    <a:pt x="5" y="45"/>
                  </a:moveTo>
                  <a:cubicBezTo>
                    <a:pt x="9" y="38"/>
                    <a:pt x="19" y="21"/>
                    <a:pt x="37" y="14"/>
                  </a:cubicBezTo>
                  <a:cubicBezTo>
                    <a:pt x="61" y="4"/>
                    <a:pt x="77" y="6"/>
                    <a:pt x="77" y="6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3"/>
                    <a:pt x="26" y="0"/>
                    <a:pt x="4" y="44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3" y="45"/>
                    <a:pt x="1" y="47"/>
                    <a:pt x="1" y="48"/>
                  </a:cubicBezTo>
                  <a:cubicBezTo>
                    <a:pt x="0" y="50"/>
                    <a:pt x="3" y="52"/>
                    <a:pt x="6" y="48"/>
                  </a:cubicBezTo>
                  <a:cubicBezTo>
                    <a:pt x="7" y="46"/>
                    <a:pt x="6" y="45"/>
                    <a:pt x="5" y="4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6" name="Freeform 73">
              <a:extLst>
                <a:ext uri="{FF2B5EF4-FFF2-40B4-BE49-F238E27FC236}">
                  <a16:creationId xmlns:a16="http://schemas.microsoft.com/office/drawing/2014/main" id="{EA127258-1A5A-403E-8B31-41E7FF4685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32013" y="6189663"/>
              <a:ext cx="209550" cy="169863"/>
            </a:xfrm>
            <a:custGeom>
              <a:avLst/>
              <a:gdLst>
                <a:gd name="T0" fmla="*/ 8 w 74"/>
                <a:gd name="T1" fmla="*/ 57 h 60"/>
                <a:gd name="T2" fmla="*/ 50 w 74"/>
                <a:gd name="T3" fmla="*/ 36 h 60"/>
                <a:gd name="T4" fmla="*/ 72 w 74"/>
                <a:gd name="T5" fmla="*/ 0 h 60"/>
                <a:gd name="T6" fmla="*/ 74 w 74"/>
                <a:gd name="T7" fmla="*/ 3 h 60"/>
                <a:gd name="T8" fmla="*/ 7 w 74"/>
                <a:gd name="T9" fmla="*/ 58 h 60"/>
                <a:gd name="T10" fmla="*/ 7 w 74"/>
                <a:gd name="T11" fmla="*/ 58 h 60"/>
                <a:gd name="T12" fmla="*/ 2 w 74"/>
                <a:gd name="T13" fmla="*/ 60 h 60"/>
                <a:gd name="T14" fmla="*/ 4 w 74"/>
                <a:gd name="T15" fmla="*/ 55 h 60"/>
                <a:gd name="T16" fmla="*/ 8 w 74"/>
                <a:gd name="T17" fmla="*/ 5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60">
                  <a:moveTo>
                    <a:pt x="8" y="57"/>
                  </a:moveTo>
                  <a:cubicBezTo>
                    <a:pt x="16" y="55"/>
                    <a:pt x="36" y="51"/>
                    <a:pt x="50" y="36"/>
                  </a:cubicBezTo>
                  <a:cubicBezTo>
                    <a:pt x="68" y="16"/>
                    <a:pt x="72" y="0"/>
                    <a:pt x="72" y="0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3"/>
                    <a:pt x="60" y="53"/>
                    <a:pt x="7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6" y="58"/>
                    <a:pt x="4" y="60"/>
                    <a:pt x="2" y="60"/>
                  </a:cubicBezTo>
                  <a:cubicBezTo>
                    <a:pt x="0" y="60"/>
                    <a:pt x="0" y="56"/>
                    <a:pt x="4" y="55"/>
                  </a:cubicBezTo>
                  <a:cubicBezTo>
                    <a:pt x="7" y="54"/>
                    <a:pt x="7" y="56"/>
                    <a:pt x="8" y="57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7" name="Freeform 74">
              <a:extLst>
                <a:ext uri="{FF2B5EF4-FFF2-40B4-BE49-F238E27FC236}">
                  <a16:creationId xmlns:a16="http://schemas.microsoft.com/office/drawing/2014/main" id="{1E2A9C5B-EE8F-4F81-95ED-8A576830E4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20888" y="6240463"/>
              <a:ext cx="161925" cy="333375"/>
            </a:xfrm>
            <a:custGeom>
              <a:avLst/>
              <a:gdLst>
                <a:gd name="T0" fmla="*/ 10 w 57"/>
                <a:gd name="T1" fmla="*/ 42 h 117"/>
                <a:gd name="T2" fmla="*/ 10 w 57"/>
                <a:gd name="T3" fmla="*/ 42 h 117"/>
                <a:gd name="T4" fmla="*/ 10 w 57"/>
                <a:gd name="T5" fmla="*/ 42 h 117"/>
                <a:gd name="T6" fmla="*/ 10 w 57"/>
                <a:gd name="T7" fmla="*/ 42 h 117"/>
                <a:gd name="T8" fmla="*/ 13 w 57"/>
                <a:gd name="T9" fmla="*/ 38 h 117"/>
                <a:gd name="T10" fmla="*/ 54 w 57"/>
                <a:gd name="T11" fmla="*/ 0 h 117"/>
                <a:gd name="T12" fmla="*/ 57 w 57"/>
                <a:gd name="T13" fmla="*/ 2 h 117"/>
                <a:gd name="T14" fmla="*/ 53 w 57"/>
                <a:gd name="T15" fmla="*/ 48 h 117"/>
                <a:gd name="T16" fmla="*/ 44 w 57"/>
                <a:gd name="T17" fmla="*/ 85 h 117"/>
                <a:gd name="T18" fmla="*/ 44 w 57"/>
                <a:gd name="T19" fmla="*/ 86 h 117"/>
                <a:gd name="T20" fmla="*/ 42 w 57"/>
                <a:gd name="T21" fmla="*/ 90 h 117"/>
                <a:gd name="T22" fmla="*/ 42 w 57"/>
                <a:gd name="T23" fmla="*/ 90 h 117"/>
                <a:gd name="T24" fmla="*/ 27 w 57"/>
                <a:gd name="T25" fmla="*/ 113 h 117"/>
                <a:gd name="T26" fmla="*/ 22 w 57"/>
                <a:gd name="T27" fmla="*/ 112 h 117"/>
                <a:gd name="T28" fmla="*/ 15 w 57"/>
                <a:gd name="T29" fmla="*/ 107 h 117"/>
                <a:gd name="T30" fmla="*/ 10 w 57"/>
                <a:gd name="T31" fmla="*/ 101 h 117"/>
                <a:gd name="T32" fmla="*/ 4 w 57"/>
                <a:gd name="T33" fmla="*/ 85 h 117"/>
                <a:gd name="T34" fmla="*/ 4 w 57"/>
                <a:gd name="T35" fmla="*/ 85 h 117"/>
                <a:gd name="T36" fmla="*/ 10 w 57"/>
                <a:gd name="T37" fmla="*/ 4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" h="117">
                  <a:moveTo>
                    <a:pt x="10" y="42"/>
                  </a:move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0"/>
                    <a:pt x="12" y="39"/>
                    <a:pt x="13" y="38"/>
                  </a:cubicBezTo>
                  <a:cubicBezTo>
                    <a:pt x="35" y="8"/>
                    <a:pt x="46" y="13"/>
                    <a:pt x="54" y="0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2"/>
                    <a:pt x="54" y="24"/>
                    <a:pt x="53" y="48"/>
                  </a:cubicBezTo>
                  <a:cubicBezTo>
                    <a:pt x="52" y="60"/>
                    <a:pt x="49" y="73"/>
                    <a:pt x="44" y="85"/>
                  </a:cubicBezTo>
                  <a:cubicBezTo>
                    <a:pt x="44" y="86"/>
                    <a:pt x="44" y="86"/>
                    <a:pt x="44" y="86"/>
                  </a:cubicBezTo>
                  <a:cubicBezTo>
                    <a:pt x="43" y="87"/>
                    <a:pt x="43" y="88"/>
                    <a:pt x="42" y="90"/>
                  </a:cubicBezTo>
                  <a:cubicBezTo>
                    <a:pt x="42" y="90"/>
                    <a:pt x="42" y="90"/>
                    <a:pt x="42" y="90"/>
                  </a:cubicBezTo>
                  <a:cubicBezTo>
                    <a:pt x="37" y="100"/>
                    <a:pt x="32" y="109"/>
                    <a:pt x="27" y="113"/>
                  </a:cubicBezTo>
                  <a:cubicBezTo>
                    <a:pt x="27" y="113"/>
                    <a:pt x="23" y="117"/>
                    <a:pt x="22" y="112"/>
                  </a:cubicBezTo>
                  <a:cubicBezTo>
                    <a:pt x="20" y="106"/>
                    <a:pt x="17" y="106"/>
                    <a:pt x="15" y="107"/>
                  </a:cubicBezTo>
                  <a:cubicBezTo>
                    <a:pt x="14" y="107"/>
                    <a:pt x="13" y="107"/>
                    <a:pt x="10" y="101"/>
                  </a:cubicBezTo>
                  <a:cubicBezTo>
                    <a:pt x="9" y="98"/>
                    <a:pt x="6" y="93"/>
                    <a:pt x="4" y="85"/>
                  </a:cubicBezTo>
                  <a:cubicBezTo>
                    <a:pt x="4" y="85"/>
                    <a:pt x="4" y="85"/>
                    <a:pt x="4" y="85"/>
                  </a:cubicBezTo>
                  <a:cubicBezTo>
                    <a:pt x="1" y="74"/>
                    <a:pt x="0" y="58"/>
                    <a:pt x="10" y="42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8" name="Freeform 75">
              <a:extLst>
                <a:ext uri="{FF2B5EF4-FFF2-40B4-BE49-F238E27FC236}">
                  <a16:creationId xmlns:a16="http://schemas.microsoft.com/office/drawing/2014/main" id="{E7DFA95B-777F-4FE6-BBD1-AA9FB21B2722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020888" y="6246813"/>
              <a:ext cx="133350" cy="234950"/>
            </a:xfrm>
            <a:custGeom>
              <a:avLst/>
              <a:gdLst>
                <a:gd name="T0" fmla="*/ 3 w 47"/>
                <a:gd name="T1" fmla="*/ 37 h 83"/>
                <a:gd name="T2" fmla="*/ 2 w 47"/>
                <a:gd name="T3" fmla="*/ 37 h 83"/>
                <a:gd name="T4" fmla="*/ 0 w 47"/>
                <a:gd name="T5" fmla="*/ 40 h 83"/>
                <a:gd name="T6" fmla="*/ 3 w 47"/>
                <a:gd name="T7" fmla="*/ 37 h 83"/>
                <a:gd name="T8" fmla="*/ 47 w 47"/>
                <a:gd name="T9" fmla="*/ 0 h 83"/>
                <a:gd name="T10" fmla="*/ 22 w 47"/>
                <a:gd name="T11" fmla="*/ 28 h 83"/>
                <a:gd name="T12" fmla="*/ 16 w 47"/>
                <a:gd name="T13" fmla="*/ 53 h 83"/>
                <a:gd name="T14" fmla="*/ 29 w 47"/>
                <a:gd name="T15" fmla="*/ 32 h 83"/>
                <a:gd name="T16" fmla="*/ 30 w 47"/>
                <a:gd name="T17" fmla="*/ 32 h 83"/>
                <a:gd name="T18" fmla="*/ 26 w 47"/>
                <a:gd name="T19" fmla="*/ 65 h 83"/>
                <a:gd name="T20" fmla="*/ 36 w 47"/>
                <a:gd name="T21" fmla="*/ 41 h 83"/>
                <a:gd name="T22" fmla="*/ 38 w 47"/>
                <a:gd name="T23" fmla="*/ 42 h 83"/>
                <a:gd name="T24" fmla="*/ 34 w 47"/>
                <a:gd name="T25" fmla="*/ 83 h 83"/>
                <a:gd name="T26" fmla="*/ 43 w 47"/>
                <a:gd name="T27" fmla="*/ 46 h 83"/>
                <a:gd name="T28" fmla="*/ 47 w 47"/>
                <a:gd name="T29" fmla="*/ 0 h 83"/>
                <a:gd name="T30" fmla="*/ 47 w 47"/>
                <a:gd name="T3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" h="83">
                  <a:moveTo>
                    <a:pt x="3" y="37"/>
                  </a:moveTo>
                  <a:cubicBezTo>
                    <a:pt x="3" y="37"/>
                    <a:pt x="2" y="37"/>
                    <a:pt x="2" y="37"/>
                  </a:cubicBezTo>
                  <a:cubicBezTo>
                    <a:pt x="2" y="38"/>
                    <a:pt x="1" y="39"/>
                    <a:pt x="0" y="40"/>
                  </a:cubicBezTo>
                  <a:cubicBezTo>
                    <a:pt x="1" y="39"/>
                    <a:pt x="2" y="38"/>
                    <a:pt x="3" y="37"/>
                  </a:cubicBezTo>
                  <a:moveTo>
                    <a:pt x="47" y="0"/>
                  </a:moveTo>
                  <a:cubicBezTo>
                    <a:pt x="47" y="0"/>
                    <a:pt x="36" y="17"/>
                    <a:pt x="22" y="28"/>
                  </a:cubicBezTo>
                  <a:cubicBezTo>
                    <a:pt x="21" y="38"/>
                    <a:pt x="16" y="53"/>
                    <a:pt x="16" y="53"/>
                  </a:cubicBezTo>
                  <a:cubicBezTo>
                    <a:pt x="16" y="53"/>
                    <a:pt x="25" y="32"/>
                    <a:pt x="29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5" y="35"/>
                    <a:pt x="26" y="65"/>
                    <a:pt x="26" y="65"/>
                  </a:cubicBezTo>
                  <a:cubicBezTo>
                    <a:pt x="34" y="53"/>
                    <a:pt x="34" y="41"/>
                    <a:pt x="36" y="41"/>
                  </a:cubicBezTo>
                  <a:cubicBezTo>
                    <a:pt x="37" y="41"/>
                    <a:pt x="37" y="41"/>
                    <a:pt x="38" y="42"/>
                  </a:cubicBezTo>
                  <a:cubicBezTo>
                    <a:pt x="43" y="47"/>
                    <a:pt x="34" y="81"/>
                    <a:pt x="34" y="83"/>
                  </a:cubicBezTo>
                  <a:cubicBezTo>
                    <a:pt x="39" y="71"/>
                    <a:pt x="42" y="58"/>
                    <a:pt x="43" y="46"/>
                  </a:cubicBezTo>
                  <a:cubicBezTo>
                    <a:pt x="44" y="22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9" name="Freeform 76">
              <a:extLst>
                <a:ext uri="{FF2B5EF4-FFF2-40B4-BE49-F238E27FC236}">
                  <a16:creationId xmlns:a16="http://schemas.microsoft.com/office/drawing/2014/main" id="{7375F291-E50B-49A2-89F7-555938D058B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35175" y="6042025"/>
              <a:ext cx="319088" cy="176213"/>
            </a:xfrm>
            <a:custGeom>
              <a:avLst/>
              <a:gdLst>
                <a:gd name="T0" fmla="*/ 4 w 112"/>
                <a:gd name="T1" fmla="*/ 10 h 62"/>
                <a:gd name="T2" fmla="*/ 6 w 112"/>
                <a:gd name="T3" fmla="*/ 3 h 62"/>
                <a:gd name="T4" fmla="*/ 18 w 112"/>
                <a:gd name="T5" fmla="*/ 0 h 62"/>
                <a:gd name="T6" fmla="*/ 19 w 112"/>
                <a:gd name="T7" fmla="*/ 0 h 62"/>
                <a:gd name="T8" fmla="*/ 19 w 112"/>
                <a:gd name="T9" fmla="*/ 0 h 62"/>
                <a:gd name="T10" fmla="*/ 38 w 112"/>
                <a:gd name="T11" fmla="*/ 4 h 62"/>
                <a:gd name="T12" fmla="*/ 39 w 112"/>
                <a:gd name="T13" fmla="*/ 5 h 62"/>
                <a:gd name="T14" fmla="*/ 40 w 112"/>
                <a:gd name="T15" fmla="*/ 5 h 62"/>
                <a:gd name="T16" fmla="*/ 44 w 112"/>
                <a:gd name="T17" fmla="*/ 6 h 62"/>
                <a:gd name="T18" fmla="*/ 112 w 112"/>
                <a:gd name="T19" fmla="*/ 57 h 62"/>
                <a:gd name="T20" fmla="*/ 82 w 112"/>
                <a:gd name="T21" fmla="*/ 62 h 62"/>
                <a:gd name="T22" fmla="*/ 78 w 112"/>
                <a:gd name="T23" fmla="*/ 62 h 62"/>
                <a:gd name="T24" fmla="*/ 33 w 112"/>
                <a:gd name="T25" fmla="*/ 56 h 62"/>
                <a:gd name="T26" fmla="*/ 32 w 112"/>
                <a:gd name="T27" fmla="*/ 56 h 62"/>
                <a:gd name="T28" fmla="*/ 32 w 112"/>
                <a:gd name="T29" fmla="*/ 56 h 62"/>
                <a:gd name="T30" fmla="*/ 27 w 112"/>
                <a:gd name="T31" fmla="*/ 55 h 62"/>
                <a:gd name="T32" fmla="*/ 16 w 112"/>
                <a:gd name="T33" fmla="*/ 49 h 62"/>
                <a:gd name="T34" fmla="*/ 7 w 112"/>
                <a:gd name="T35" fmla="*/ 34 h 62"/>
                <a:gd name="T36" fmla="*/ 2 w 112"/>
                <a:gd name="T37" fmla="*/ 19 h 62"/>
                <a:gd name="T38" fmla="*/ 4 w 112"/>
                <a:gd name="T39" fmla="*/ 1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62">
                  <a:moveTo>
                    <a:pt x="4" y="10"/>
                  </a:moveTo>
                  <a:cubicBezTo>
                    <a:pt x="7" y="10"/>
                    <a:pt x="5" y="5"/>
                    <a:pt x="6" y="3"/>
                  </a:cubicBezTo>
                  <a:cubicBezTo>
                    <a:pt x="7" y="1"/>
                    <a:pt x="11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4" y="1"/>
                    <a:pt x="30" y="2"/>
                    <a:pt x="38" y="4"/>
                  </a:cubicBezTo>
                  <a:cubicBezTo>
                    <a:pt x="38" y="4"/>
                    <a:pt x="39" y="5"/>
                    <a:pt x="39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1" y="5"/>
                    <a:pt x="42" y="6"/>
                    <a:pt x="44" y="6"/>
                  </a:cubicBezTo>
                  <a:cubicBezTo>
                    <a:pt x="65" y="14"/>
                    <a:pt x="103" y="29"/>
                    <a:pt x="112" y="57"/>
                  </a:cubicBezTo>
                  <a:cubicBezTo>
                    <a:pt x="82" y="62"/>
                    <a:pt x="82" y="62"/>
                    <a:pt x="82" y="62"/>
                  </a:cubicBezTo>
                  <a:cubicBezTo>
                    <a:pt x="82" y="62"/>
                    <a:pt x="80" y="62"/>
                    <a:pt x="78" y="62"/>
                  </a:cubicBezTo>
                  <a:cubicBezTo>
                    <a:pt x="70" y="61"/>
                    <a:pt x="49" y="60"/>
                    <a:pt x="33" y="5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0" y="56"/>
                    <a:pt x="28" y="55"/>
                    <a:pt x="27" y="55"/>
                  </a:cubicBezTo>
                  <a:cubicBezTo>
                    <a:pt x="22" y="53"/>
                    <a:pt x="18" y="51"/>
                    <a:pt x="16" y="49"/>
                  </a:cubicBezTo>
                  <a:cubicBezTo>
                    <a:pt x="12" y="44"/>
                    <a:pt x="9" y="39"/>
                    <a:pt x="7" y="34"/>
                  </a:cubicBezTo>
                  <a:cubicBezTo>
                    <a:pt x="4" y="28"/>
                    <a:pt x="3" y="23"/>
                    <a:pt x="2" y="19"/>
                  </a:cubicBezTo>
                  <a:cubicBezTo>
                    <a:pt x="0" y="13"/>
                    <a:pt x="1" y="9"/>
                    <a:pt x="4" y="1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0" name="Freeform 77">
              <a:extLst>
                <a:ext uri="{FF2B5EF4-FFF2-40B4-BE49-F238E27FC236}">
                  <a16:creationId xmlns:a16="http://schemas.microsoft.com/office/drawing/2014/main" id="{1918DF08-2BCF-4FDB-AB6A-5D07884B5E5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35175" y="6057900"/>
              <a:ext cx="207963" cy="146050"/>
            </a:xfrm>
            <a:custGeom>
              <a:avLst/>
              <a:gdLst>
                <a:gd name="T0" fmla="*/ 5 w 73"/>
                <a:gd name="T1" fmla="*/ 0 h 51"/>
                <a:gd name="T2" fmla="*/ 37 w 73"/>
                <a:gd name="T3" fmla="*/ 22 h 51"/>
                <a:gd name="T4" fmla="*/ 36 w 73"/>
                <a:gd name="T5" fmla="*/ 24 h 51"/>
                <a:gd name="T6" fmla="*/ 35 w 73"/>
                <a:gd name="T7" fmla="*/ 24 h 51"/>
                <a:gd name="T8" fmla="*/ 2 w 73"/>
                <a:gd name="T9" fmla="*/ 17 h 51"/>
                <a:gd name="T10" fmla="*/ 0 w 73"/>
                <a:gd name="T11" fmla="*/ 17 h 51"/>
                <a:gd name="T12" fmla="*/ 29 w 73"/>
                <a:gd name="T13" fmla="*/ 33 h 51"/>
                <a:gd name="T14" fmla="*/ 26 w 73"/>
                <a:gd name="T15" fmla="*/ 32 h 51"/>
                <a:gd name="T16" fmla="*/ 7 w 73"/>
                <a:gd name="T17" fmla="*/ 31 h 51"/>
                <a:gd name="T18" fmla="*/ 0 w 73"/>
                <a:gd name="T19" fmla="*/ 31 h 51"/>
                <a:gd name="T20" fmla="*/ 7 w 73"/>
                <a:gd name="T21" fmla="*/ 34 h 51"/>
                <a:gd name="T22" fmla="*/ 32 w 73"/>
                <a:gd name="T23" fmla="*/ 48 h 51"/>
                <a:gd name="T24" fmla="*/ 33 w 73"/>
                <a:gd name="T25" fmla="*/ 49 h 51"/>
                <a:gd name="T26" fmla="*/ 46 w 73"/>
                <a:gd name="T27" fmla="*/ 49 h 51"/>
                <a:gd name="T28" fmla="*/ 73 w 73"/>
                <a:gd name="T29" fmla="*/ 51 h 51"/>
                <a:gd name="T30" fmla="*/ 5 w 73"/>
                <a:gd name="T3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" h="51">
                  <a:moveTo>
                    <a:pt x="5" y="0"/>
                  </a:moveTo>
                  <a:cubicBezTo>
                    <a:pt x="17" y="5"/>
                    <a:pt x="34" y="19"/>
                    <a:pt x="37" y="22"/>
                  </a:cubicBezTo>
                  <a:cubicBezTo>
                    <a:pt x="39" y="24"/>
                    <a:pt x="37" y="24"/>
                    <a:pt x="36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22" y="17"/>
                    <a:pt x="8" y="17"/>
                    <a:pt x="2" y="17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17" y="18"/>
                    <a:pt x="38" y="33"/>
                    <a:pt x="29" y="33"/>
                  </a:cubicBezTo>
                  <a:cubicBezTo>
                    <a:pt x="28" y="33"/>
                    <a:pt x="27" y="33"/>
                    <a:pt x="26" y="32"/>
                  </a:cubicBezTo>
                  <a:cubicBezTo>
                    <a:pt x="21" y="31"/>
                    <a:pt x="14" y="31"/>
                    <a:pt x="7" y="31"/>
                  </a:cubicBezTo>
                  <a:cubicBezTo>
                    <a:pt x="5" y="31"/>
                    <a:pt x="2" y="31"/>
                    <a:pt x="0" y="31"/>
                  </a:cubicBezTo>
                  <a:cubicBezTo>
                    <a:pt x="3" y="32"/>
                    <a:pt x="5" y="33"/>
                    <a:pt x="7" y="34"/>
                  </a:cubicBezTo>
                  <a:cubicBezTo>
                    <a:pt x="23" y="38"/>
                    <a:pt x="38" y="45"/>
                    <a:pt x="32" y="48"/>
                  </a:cubicBezTo>
                  <a:cubicBezTo>
                    <a:pt x="32" y="48"/>
                    <a:pt x="33" y="49"/>
                    <a:pt x="33" y="49"/>
                  </a:cubicBezTo>
                  <a:cubicBezTo>
                    <a:pt x="38" y="49"/>
                    <a:pt x="42" y="49"/>
                    <a:pt x="46" y="49"/>
                  </a:cubicBezTo>
                  <a:cubicBezTo>
                    <a:pt x="62" y="49"/>
                    <a:pt x="73" y="51"/>
                    <a:pt x="73" y="51"/>
                  </a:cubicBezTo>
                  <a:cubicBezTo>
                    <a:pt x="64" y="23"/>
                    <a:pt x="26" y="8"/>
                    <a:pt x="5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1" name="Freeform 78">
              <a:extLst>
                <a:ext uri="{FF2B5EF4-FFF2-40B4-BE49-F238E27FC236}">
                  <a16:creationId xmlns:a16="http://schemas.microsoft.com/office/drawing/2014/main" id="{87D15475-A968-4EDF-8520-0040E72E96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20888" y="6189663"/>
              <a:ext cx="327025" cy="165100"/>
            </a:xfrm>
            <a:custGeom>
              <a:avLst/>
              <a:gdLst>
                <a:gd name="T0" fmla="*/ 1 w 115"/>
                <a:gd name="T1" fmla="*/ 41 h 58"/>
                <a:gd name="T2" fmla="*/ 18 w 115"/>
                <a:gd name="T3" fmla="*/ 17 h 58"/>
                <a:gd name="T4" fmla="*/ 19 w 115"/>
                <a:gd name="T5" fmla="*/ 15 h 58"/>
                <a:gd name="T6" fmla="*/ 20 w 115"/>
                <a:gd name="T7" fmla="*/ 15 h 58"/>
                <a:gd name="T8" fmla="*/ 21 w 115"/>
                <a:gd name="T9" fmla="*/ 14 h 58"/>
                <a:gd name="T10" fmla="*/ 21 w 115"/>
                <a:gd name="T11" fmla="*/ 14 h 58"/>
                <a:gd name="T12" fmla="*/ 33 w 115"/>
                <a:gd name="T13" fmla="*/ 9 h 58"/>
                <a:gd name="T14" fmla="*/ 54 w 115"/>
                <a:gd name="T15" fmla="*/ 5 h 58"/>
                <a:gd name="T16" fmla="*/ 54 w 115"/>
                <a:gd name="T17" fmla="*/ 5 h 58"/>
                <a:gd name="T18" fmla="*/ 55 w 115"/>
                <a:gd name="T19" fmla="*/ 4 h 58"/>
                <a:gd name="T20" fmla="*/ 110 w 115"/>
                <a:gd name="T21" fmla="*/ 5 h 58"/>
                <a:gd name="T22" fmla="*/ 115 w 115"/>
                <a:gd name="T23" fmla="*/ 20 h 58"/>
                <a:gd name="T24" fmla="*/ 81 w 115"/>
                <a:gd name="T25" fmla="*/ 54 h 58"/>
                <a:gd name="T26" fmla="*/ 49 w 115"/>
                <a:gd name="T27" fmla="*/ 58 h 58"/>
                <a:gd name="T28" fmla="*/ 49 w 115"/>
                <a:gd name="T29" fmla="*/ 58 h 58"/>
                <a:gd name="T30" fmla="*/ 37 w 115"/>
                <a:gd name="T31" fmla="*/ 57 h 58"/>
                <a:gd name="T32" fmla="*/ 24 w 115"/>
                <a:gd name="T33" fmla="*/ 55 h 58"/>
                <a:gd name="T34" fmla="*/ 9 w 115"/>
                <a:gd name="T35" fmla="*/ 51 h 58"/>
                <a:gd name="T36" fmla="*/ 9 w 115"/>
                <a:gd name="T37" fmla="*/ 44 h 58"/>
                <a:gd name="T38" fmla="*/ 1 w 115"/>
                <a:gd name="T39" fmla="*/ 4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5" h="58">
                  <a:moveTo>
                    <a:pt x="1" y="41"/>
                  </a:moveTo>
                  <a:cubicBezTo>
                    <a:pt x="0" y="39"/>
                    <a:pt x="6" y="26"/>
                    <a:pt x="18" y="17"/>
                  </a:cubicBezTo>
                  <a:cubicBezTo>
                    <a:pt x="18" y="16"/>
                    <a:pt x="18" y="16"/>
                    <a:pt x="19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5"/>
                    <a:pt x="21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5" y="11"/>
                    <a:pt x="29" y="10"/>
                    <a:pt x="33" y="9"/>
                  </a:cubicBezTo>
                  <a:cubicBezTo>
                    <a:pt x="40" y="7"/>
                    <a:pt x="47" y="5"/>
                    <a:pt x="54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4"/>
                    <a:pt x="55" y="4"/>
                    <a:pt x="55" y="4"/>
                  </a:cubicBezTo>
                  <a:cubicBezTo>
                    <a:pt x="87" y="0"/>
                    <a:pt x="110" y="5"/>
                    <a:pt x="110" y="5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0"/>
                    <a:pt x="99" y="46"/>
                    <a:pt x="81" y="54"/>
                  </a:cubicBezTo>
                  <a:cubicBezTo>
                    <a:pt x="71" y="58"/>
                    <a:pt x="60" y="58"/>
                    <a:pt x="49" y="58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45" y="58"/>
                    <a:pt x="41" y="57"/>
                    <a:pt x="37" y="57"/>
                  </a:cubicBezTo>
                  <a:cubicBezTo>
                    <a:pt x="32" y="56"/>
                    <a:pt x="27" y="56"/>
                    <a:pt x="24" y="55"/>
                  </a:cubicBezTo>
                  <a:cubicBezTo>
                    <a:pt x="11" y="55"/>
                    <a:pt x="10" y="54"/>
                    <a:pt x="9" y="51"/>
                  </a:cubicBezTo>
                  <a:cubicBezTo>
                    <a:pt x="9" y="47"/>
                    <a:pt x="9" y="46"/>
                    <a:pt x="9" y="44"/>
                  </a:cubicBezTo>
                  <a:cubicBezTo>
                    <a:pt x="9" y="43"/>
                    <a:pt x="2" y="44"/>
                    <a:pt x="1" y="4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2" name="Freeform 79">
              <a:extLst>
                <a:ext uri="{FF2B5EF4-FFF2-40B4-BE49-F238E27FC236}">
                  <a16:creationId xmlns:a16="http://schemas.microsoft.com/office/drawing/2014/main" id="{BEB1070A-D23E-4EB6-9488-1815A0A0DF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20888" y="6197600"/>
              <a:ext cx="193675" cy="157163"/>
            </a:xfrm>
            <a:custGeom>
              <a:avLst/>
              <a:gdLst>
                <a:gd name="T0" fmla="*/ 36 w 68"/>
                <a:gd name="T1" fmla="*/ 0 h 55"/>
                <a:gd name="T2" fmla="*/ 8 w 68"/>
                <a:gd name="T3" fmla="*/ 1 h 55"/>
                <a:gd name="T4" fmla="*/ 18 w 68"/>
                <a:gd name="T5" fmla="*/ 1 h 55"/>
                <a:gd name="T6" fmla="*/ 35 w 68"/>
                <a:gd name="T7" fmla="*/ 2 h 55"/>
                <a:gd name="T8" fmla="*/ 34 w 68"/>
                <a:gd name="T9" fmla="*/ 4 h 55"/>
                <a:gd name="T10" fmla="*/ 31 w 68"/>
                <a:gd name="T11" fmla="*/ 4 h 55"/>
                <a:gd name="T12" fmla="*/ 6 w 68"/>
                <a:gd name="T13" fmla="*/ 13 h 55"/>
                <a:gd name="T14" fmla="*/ 18 w 68"/>
                <a:gd name="T15" fmla="*/ 10 h 55"/>
                <a:gd name="T16" fmla="*/ 27 w 68"/>
                <a:gd name="T17" fmla="*/ 15 h 55"/>
                <a:gd name="T18" fmla="*/ 0 w 68"/>
                <a:gd name="T19" fmla="*/ 28 h 55"/>
                <a:gd name="T20" fmla="*/ 30 w 68"/>
                <a:gd name="T21" fmla="*/ 23 h 55"/>
                <a:gd name="T22" fmla="*/ 38 w 68"/>
                <a:gd name="T23" fmla="*/ 25 h 55"/>
                <a:gd name="T24" fmla="*/ 11 w 68"/>
                <a:gd name="T25" fmla="*/ 39 h 55"/>
                <a:gd name="T26" fmla="*/ 14 w 68"/>
                <a:gd name="T27" fmla="*/ 39 h 55"/>
                <a:gd name="T28" fmla="*/ 40 w 68"/>
                <a:gd name="T29" fmla="*/ 33 h 55"/>
                <a:gd name="T30" fmla="*/ 40 w 68"/>
                <a:gd name="T31" fmla="*/ 33 h 55"/>
                <a:gd name="T32" fmla="*/ 42 w 68"/>
                <a:gd name="T33" fmla="*/ 36 h 55"/>
                <a:gd name="T34" fmla="*/ 2 w 68"/>
                <a:gd name="T35" fmla="*/ 55 h 55"/>
                <a:gd name="T36" fmla="*/ 9 w 68"/>
                <a:gd name="T37" fmla="*/ 55 h 55"/>
                <a:gd name="T38" fmla="*/ 34 w 68"/>
                <a:gd name="T39" fmla="*/ 51 h 55"/>
                <a:gd name="T40" fmla="*/ 68 w 68"/>
                <a:gd name="T41" fmla="*/ 17 h 55"/>
                <a:gd name="T42" fmla="*/ 63 w 68"/>
                <a:gd name="T43" fmla="*/ 2 h 55"/>
                <a:gd name="T44" fmla="*/ 36 w 68"/>
                <a:gd name="T4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8" h="55">
                  <a:moveTo>
                    <a:pt x="36" y="0"/>
                  </a:moveTo>
                  <a:cubicBezTo>
                    <a:pt x="28" y="0"/>
                    <a:pt x="18" y="0"/>
                    <a:pt x="8" y="1"/>
                  </a:cubicBezTo>
                  <a:cubicBezTo>
                    <a:pt x="11" y="1"/>
                    <a:pt x="14" y="1"/>
                    <a:pt x="18" y="1"/>
                  </a:cubicBezTo>
                  <a:cubicBezTo>
                    <a:pt x="26" y="1"/>
                    <a:pt x="34" y="2"/>
                    <a:pt x="35" y="2"/>
                  </a:cubicBezTo>
                  <a:cubicBezTo>
                    <a:pt x="37" y="3"/>
                    <a:pt x="34" y="4"/>
                    <a:pt x="34" y="4"/>
                  </a:cubicBezTo>
                  <a:cubicBezTo>
                    <a:pt x="33" y="4"/>
                    <a:pt x="32" y="4"/>
                    <a:pt x="31" y="4"/>
                  </a:cubicBezTo>
                  <a:cubicBezTo>
                    <a:pt x="18" y="4"/>
                    <a:pt x="6" y="13"/>
                    <a:pt x="6" y="13"/>
                  </a:cubicBezTo>
                  <a:cubicBezTo>
                    <a:pt x="9" y="11"/>
                    <a:pt x="14" y="10"/>
                    <a:pt x="18" y="10"/>
                  </a:cubicBezTo>
                  <a:cubicBezTo>
                    <a:pt x="27" y="10"/>
                    <a:pt x="34" y="13"/>
                    <a:pt x="27" y="15"/>
                  </a:cubicBezTo>
                  <a:cubicBezTo>
                    <a:pt x="16" y="17"/>
                    <a:pt x="2" y="27"/>
                    <a:pt x="0" y="28"/>
                  </a:cubicBezTo>
                  <a:cubicBezTo>
                    <a:pt x="5" y="26"/>
                    <a:pt x="20" y="23"/>
                    <a:pt x="30" y="23"/>
                  </a:cubicBezTo>
                  <a:cubicBezTo>
                    <a:pt x="34" y="23"/>
                    <a:pt x="38" y="23"/>
                    <a:pt x="38" y="25"/>
                  </a:cubicBezTo>
                  <a:cubicBezTo>
                    <a:pt x="40" y="31"/>
                    <a:pt x="11" y="39"/>
                    <a:pt x="11" y="39"/>
                  </a:cubicBezTo>
                  <a:cubicBezTo>
                    <a:pt x="12" y="39"/>
                    <a:pt x="13" y="39"/>
                    <a:pt x="14" y="39"/>
                  </a:cubicBezTo>
                  <a:cubicBezTo>
                    <a:pt x="25" y="39"/>
                    <a:pt x="37" y="33"/>
                    <a:pt x="40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4" y="33"/>
                    <a:pt x="42" y="36"/>
                    <a:pt x="42" y="36"/>
                  </a:cubicBezTo>
                  <a:cubicBezTo>
                    <a:pt x="33" y="51"/>
                    <a:pt x="8" y="54"/>
                    <a:pt x="2" y="55"/>
                  </a:cubicBezTo>
                  <a:cubicBezTo>
                    <a:pt x="4" y="55"/>
                    <a:pt x="7" y="55"/>
                    <a:pt x="9" y="55"/>
                  </a:cubicBezTo>
                  <a:cubicBezTo>
                    <a:pt x="18" y="55"/>
                    <a:pt x="26" y="54"/>
                    <a:pt x="34" y="51"/>
                  </a:cubicBezTo>
                  <a:cubicBezTo>
                    <a:pt x="52" y="43"/>
                    <a:pt x="68" y="17"/>
                    <a:pt x="68" y="17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3" y="2"/>
                    <a:pt x="52" y="0"/>
                    <a:pt x="36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3" name="Freeform 80">
              <a:extLst>
                <a:ext uri="{FF2B5EF4-FFF2-40B4-BE49-F238E27FC236}">
                  <a16:creationId xmlns:a16="http://schemas.microsoft.com/office/drawing/2014/main" id="{E264A1E3-F5AD-4FCB-8874-5EDBB8D425B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63750" y="6427788"/>
              <a:ext cx="107950" cy="136525"/>
            </a:xfrm>
            <a:custGeom>
              <a:avLst/>
              <a:gdLst>
                <a:gd name="T0" fmla="*/ 25 w 38"/>
                <a:gd name="T1" fmla="*/ 0 h 48"/>
                <a:gd name="T2" fmla="*/ 12 w 38"/>
                <a:gd name="T3" fmla="*/ 27 h 48"/>
                <a:gd name="T4" fmla="*/ 11 w 38"/>
                <a:gd name="T5" fmla="*/ 28 h 48"/>
                <a:gd name="T6" fmla="*/ 10 w 38"/>
                <a:gd name="T7" fmla="*/ 1 h 48"/>
                <a:gd name="T8" fmla="*/ 2 w 38"/>
                <a:gd name="T9" fmla="*/ 20 h 48"/>
                <a:gd name="T10" fmla="*/ 0 w 38"/>
                <a:gd name="T11" fmla="*/ 19 h 48"/>
                <a:gd name="T12" fmla="*/ 6 w 38"/>
                <a:gd name="T13" fmla="*/ 35 h 48"/>
                <a:gd name="T14" fmla="*/ 11 w 38"/>
                <a:gd name="T15" fmla="*/ 41 h 48"/>
                <a:gd name="T16" fmla="*/ 11 w 38"/>
                <a:gd name="T17" fmla="*/ 41 h 48"/>
                <a:gd name="T18" fmla="*/ 12 w 38"/>
                <a:gd name="T19" fmla="*/ 41 h 48"/>
                <a:gd name="T20" fmla="*/ 18 w 38"/>
                <a:gd name="T21" fmla="*/ 46 h 48"/>
                <a:gd name="T22" fmla="*/ 20 w 38"/>
                <a:gd name="T23" fmla="*/ 48 h 48"/>
                <a:gd name="T24" fmla="*/ 23 w 38"/>
                <a:gd name="T25" fmla="*/ 47 h 48"/>
                <a:gd name="T26" fmla="*/ 38 w 38"/>
                <a:gd name="T27" fmla="*/ 24 h 48"/>
                <a:gd name="T28" fmla="*/ 26 w 38"/>
                <a:gd name="T29" fmla="*/ 38 h 48"/>
                <a:gd name="T30" fmla="*/ 26 w 38"/>
                <a:gd name="T31" fmla="*/ 38 h 48"/>
                <a:gd name="T32" fmla="*/ 36 w 38"/>
                <a:gd name="T33" fmla="*/ 10 h 48"/>
                <a:gd name="T34" fmla="*/ 20 w 38"/>
                <a:gd name="T35" fmla="*/ 34 h 48"/>
                <a:gd name="T36" fmla="*/ 18 w 38"/>
                <a:gd name="T37" fmla="*/ 33 h 48"/>
                <a:gd name="T38" fmla="*/ 25 w 38"/>
                <a:gd name="T3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" h="48">
                  <a:moveTo>
                    <a:pt x="25" y="0"/>
                  </a:moveTo>
                  <a:cubicBezTo>
                    <a:pt x="25" y="0"/>
                    <a:pt x="19" y="24"/>
                    <a:pt x="12" y="27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5" y="28"/>
                    <a:pt x="9" y="4"/>
                    <a:pt x="10" y="1"/>
                  </a:cubicBezTo>
                  <a:cubicBezTo>
                    <a:pt x="9" y="3"/>
                    <a:pt x="6" y="20"/>
                    <a:pt x="2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2" y="27"/>
                    <a:pt x="5" y="32"/>
                    <a:pt x="6" y="35"/>
                  </a:cubicBezTo>
                  <a:cubicBezTo>
                    <a:pt x="9" y="40"/>
                    <a:pt x="9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4" y="41"/>
                    <a:pt x="16" y="41"/>
                    <a:pt x="18" y="46"/>
                  </a:cubicBezTo>
                  <a:cubicBezTo>
                    <a:pt x="18" y="48"/>
                    <a:pt x="19" y="48"/>
                    <a:pt x="20" y="48"/>
                  </a:cubicBezTo>
                  <a:cubicBezTo>
                    <a:pt x="22" y="48"/>
                    <a:pt x="23" y="47"/>
                    <a:pt x="23" y="47"/>
                  </a:cubicBezTo>
                  <a:cubicBezTo>
                    <a:pt x="28" y="43"/>
                    <a:pt x="33" y="34"/>
                    <a:pt x="38" y="24"/>
                  </a:cubicBezTo>
                  <a:cubicBezTo>
                    <a:pt x="37" y="25"/>
                    <a:pt x="30" y="38"/>
                    <a:pt x="26" y="3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36" y="21"/>
                    <a:pt x="36" y="10"/>
                  </a:cubicBezTo>
                  <a:cubicBezTo>
                    <a:pt x="36" y="10"/>
                    <a:pt x="26" y="34"/>
                    <a:pt x="20" y="34"/>
                  </a:cubicBezTo>
                  <a:cubicBezTo>
                    <a:pt x="19" y="34"/>
                    <a:pt x="18" y="34"/>
                    <a:pt x="18" y="33"/>
                  </a:cubicBezTo>
                  <a:cubicBezTo>
                    <a:pt x="22" y="21"/>
                    <a:pt x="26" y="16"/>
                    <a:pt x="25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4" name="Freeform 81">
              <a:extLst>
                <a:ext uri="{FF2B5EF4-FFF2-40B4-BE49-F238E27FC236}">
                  <a16:creationId xmlns:a16="http://schemas.microsoft.com/office/drawing/2014/main" id="{9AE89C2F-A42B-4E94-9085-6C57C8AB9CE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54250" y="6272213"/>
              <a:ext cx="7938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3" y="0"/>
                    <a:pt x="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5" name="Freeform 82">
              <a:extLst>
                <a:ext uri="{FF2B5EF4-FFF2-40B4-BE49-F238E27FC236}">
                  <a16:creationId xmlns:a16="http://schemas.microsoft.com/office/drawing/2014/main" id="{D9740972-BB18-439E-B187-43D99F2DC2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86000" y="6229350"/>
              <a:ext cx="7938" cy="3175"/>
            </a:xfrm>
            <a:custGeom>
              <a:avLst/>
              <a:gdLst>
                <a:gd name="T0" fmla="*/ 1 w 3"/>
                <a:gd name="T1" fmla="*/ 1 h 1"/>
                <a:gd name="T2" fmla="*/ 0 w 3"/>
                <a:gd name="T3" fmla="*/ 1 h 1"/>
                <a:gd name="T4" fmla="*/ 2 w 3"/>
                <a:gd name="T5" fmla="*/ 0 h 1"/>
                <a:gd name="T6" fmla="*/ 2 w 3"/>
                <a:gd name="T7" fmla="*/ 0 h 1"/>
                <a:gd name="T8" fmla="*/ 3 w 3"/>
                <a:gd name="T9" fmla="*/ 0 h 1"/>
                <a:gd name="T10" fmla="*/ 1 w 3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1" y="1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6" name="Freeform 83">
              <a:extLst>
                <a:ext uri="{FF2B5EF4-FFF2-40B4-BE49-F238E27FC236}">
                  <a16:creationId xmlns:a16="http://schemas.microsoft.com/office/drawing/2014/main" id="{D0816DDE-4328-4329-B6ED-CE7387101C3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43138" y="6237288"/>
              <a:ext cx="101600" cy="114300"/>
            </a:xfrm>
            <a:custGeom>
              <a:avLst/>
              <a:gdLst>
                <a:gd name="T0" fmla="*/ 17 w 36"/>
                <a:gd name="T1" fmla="*/ 0 h 40"/>
                <a:gd name="T2" fmla="*/ 15 w 36"/>
                <a:gd name="T3" fmla="*/ 1 h 40"/>
                <a:gd name="T4" fmla="*/ 13 w 36"/>
                <a:gd name="T5" fmla="*/ 3 h 40"/>
                <a:gd name="T6" fmla="*/ 0 w 36"/>
                <a:gd name="T7" fmla="*/ 24 h 40"/>
                <a:gd name="T8" fmla="*/ 0 w 36"/>
                <a:gd name="T9" fmla="*/ 24 h 40"/>
                <a:gd name="T10" fmla="*/ 8 w 36"/>
                <a:gd name="T11" fmla="*/ 27 h 40"/>
                <a:gd name="T12" fmla="*/ 8 w 36"/>
                <a:gd name="T13" fmla="*/ 27 h 40"/>
                <a:gd name="T14" fmla="*/ 8 w 36"/>
                <a:gd name="T15" fmla="*/ 27 h 40"/>
                <a:gd name="T16" fmla="*/ 8 w 36"/>
                <a:gd name="T17" fmla="*/ 29 h 40"/>
                <a:gd name="T18" fmla="*/ 8 w 36"/>
                <a:gd name="T19" fmla="*/ 30 h 40"/>
                <a:gd name="T20" fmla="*/ 8 w 36"/>
                <a:gd name="T21" fmla="*/ 31 h 40"/>
                <a:gd name="T22" fmla="*/ 8 w 36"/>
                <a:gd name="T23" fmla="*/ 34 h 40"/>
                <a:gd name="T24" fmla="*/ 23 w 36"/>
                <a:gd name="T25" fmla="*/ 38 h 40"/>
                <a:gd name="T26" fmla="*/ 36 w 36"/>
                <a:gd name="T27" fmla="*/ 40 h 40"/>
                <a:gd name="T28" fmla="*/ 16 w 36"/>
                <a:gd name="T29" fmla="*/ 31 h 40"/>
                <a:gd name="T30" fmla="*/ 32 w 36"/>
                <a:gd name="T31" fmla="*/ 26 h 40"/>
                <a:gd name="T32" fmla="*/ 35 w 36"/>
                <a:gd name="T33" fmla="*/ 26 h 40"/>
                <a:gd name="T34" fmla="*/ 15 w 36"/>
                <a:gd name="T35" fmla="*/ 21 h 40"/>
                <a:gd name="T36" fmla="*/ 28 w 36"/>
                <a:gd name="T37" fmla="*/ 12 h 40"/>
                <a:gd name="T38" fmla="*/ 13 w 36"/>
                <a:gd name="T39" fmla="*/ 13 h 40"/>
                <a:gd name="T40" fmla="*/ 13 w 36"/>
                <a:gd name="T41" fmla="*/ 14 h 40"/>
                <a:gd name="T42" fmla="*/ 17 w 36"/>
                <a:gd name="T4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" h="40">
                  <a:moveTo>
                    <a:pt x="17" y="0"/>
                  </a:moveTo>
                  <a:cubicBezTo>
                    <a:pt x="16" y="0"/>
                    <a:pt x="15" y="1"/>
                    <a:pt x="15" y="1"/>
                  </a:cubicBezTo>
                  <a:cubicBezTo>
                    <a:pt x="14" y="2"/>
                    <a:pt x="13" y="2"/>
                    <a:pt x="13" y="3"/>
                  </a:cubicBezTo>
                  <a:cubicBezTo>
                    <a:pt x="4" y="11"/>
                    <a:pt x="0" y="21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" y="27"/>
                    <a:pt x="8" y="26"/>
                    <a:pt x="8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8"/>
                    <a:pt x="8" y="28"/>
                    <a:pt x="8" y="29"/>
                  </a:cubicBezTo>
                  <a:cubicBezTo>
                    <a:pt x="8" y="29"/>
                    <a:pt x="8" y="30"/>
                    <a:pt x="8" y="30"/>
                  </a:cubicBezTo>
                  <a:cubicBezTo>
                    <a:pt x="8" y="30"/>
                    <a:pt x="8" y="31"/>
                    <a:pt x="8" y="31"/>
                  </a:cubicBezTo>
                  <a:cubicBezTo>
                    <a:pt x="8" y="32"/>
                    <a:pt x="8" y="33"/>
                    <a:pt x="8" y="34"/>
                  </a:cubicBezTo>
                  <a:cubicBezTo>
                    <a:pt x="9" y="37"/>
                    <a:pt x="10" y="38"/>
                    <a:pt x="23" y="38"/>
                  </a:cubicBezTo>
                  <a:cubicBezTo>
                    <a:pt x="26" y="39"/>
                    <a:pt x="31" y="39"/>
                    <a:pt x="36" y="40"/>
                  </a:cubicBezTo>
                  <a:cubicBezTo>
                    <a:pt x="36" y="40"/>
                    <a:pt x="17" y="36"/>
                    <a:pt x="16" y="31"/>
                  </a:cubicBezTo>
                  <a:cubicBezTo>
                    <a:pt x="14" y="26"/>
                    <a:pt x="26" y="26"/>
                    <a:pt x="32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5" y="26"/>
                    <a:pt x="16" y="24"/>
                    <a:pt x="15" y="21"/>
                  </a:cubicBezTo>
                  <a:cubicBezTo>
                    <a:pt x="14" y="18"/>
                    <a:pt x="21" y="13"/>
                    <a:pt x="28" y="12"/>
                  </a:cubicBezTo>
                  <a:cubicBezTo>
                    <a:pt x="24" y="12"/>
                    <a:pt x="17" y="13"/>
                    <a:pt x="13" y="13"/>
                  </a:cubicBezTo>
                  <a:cubicBezTo>
                    <a:pt x="13" y="13"/>
                    <a:pt x="13" y="14"/>
                    <a:pt x="13" y="14"/>
                  </a:cubicBezTo>
                  <a:cubicBezTo>
                    <a:pt x="8" y="14"/>
                    <a:pt x="11" y="5"/>
                    <a:pt x="1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7" name="Freeform 84">
              <a:extLst>
                <a:ext uri="{FF2B5EF4-FFF2-40B4-BE49-F238E27FC236}">
                  <a16:creationId xmlns:a16="http://schemas.microsoft.com/office/drawing/2014/main" id="{DF95838C-6CAA-449D-BB4C-E597069E89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82825" y="6178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8" name="Freeform 85">
              <a:extLst>
                <a:ext uri="{FF2B5EF4-FFF2-40B4-BE49-F238E27FC236}">
                  <a16:creationId xmlns:a16="http://schemas.microsoft.com/office/drawing/2014/main" id="{291E4F8C-6B53-4925-8E1E-AE25A9C3723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35200" y="6042025"/>
              <a:ext cx="115888" cy="155575"/>
            </a:xfrm>
            <a:custGeom>
              <a:avLst/>
              <a:gdLst>
                <a:gd name="T0" fmla="*/ 15 w 41"/>
                <a:gd name="T1" fmla="*/ 0 h 55"/>
                <a:gd name="T2" fmla="*/ 5 w 41"/>
                <a:gd name="T3" fmla="*/ 3 h 55"/>
                <a:gd name="T4" fmla="*/ 5 w 41"/>
                <a:gd name="T5" fmla="*/ 5 h 55"/>
                <a:gd name="T6" fmla="*/ 5 w 41"/>
                <a:gd name="T7" fmla="*/ 7 h 55"/>
                <a:gd name="T8" fmla="*/ 3 w 41"/>
                <a:gd name="T9" fmla="*/ 10 h 55"/>
                <a:gd name="T10" fmla="*/ 3 w 41"/>
                <a:gd name="T11" fmla="*/ 10 h 55"/>
                <a:gd name="T12" fmla="*/ 3 w 41"/>
                <a:gd name="T13" fmla="*/ 10 h 55"/>
                <a:gd name="T14" fmla="*/ 0 w 41"/>
                <a:gd name="T15" fmla="*/ 13 h 55"/>
                <a:gd name="T16" fmla="*/ 1 w 41"/>
                <a:gd name="T17" fmla="*/ 19 h 55"/>
                <a:gd name="T18" fmla="*/ 6 w 41"/>
                <a:gd name="T19" fmla="*/ 34 h 55"/>
                <a:gd name="T20" fmla="*/ 15 w 41"/>
                <a:gd name="T21" fmla="*/ 49 h 55"/>
                <a:gd name="T22" fmla="*/ 26 w 41"/>
                <a:gd name="T23" fmla="*/ 55 h 55"/>
                <a:gd name="T24" fmla="*/ 14 w 41"/>
                <a:gd name="T25" fmla="*/ 36 h 55"/>
                <a:gd name="T26" fmla="*/ 28 w 41"/>
                <a:gd name="T27" fmla="*/ 32 h 55"/>
                <a:gd name="T28" fmla="*/ 35 w 41"/>
                <a:gd name="T29" fmla="*/ 32 h 55"/>
                <a:gd name="T30" fmla="*/ 16 w 41"/>
                <a:gd name="T31" fmla="*/ 26 h 55"/>
                <a:gd name="T32" fmla="*/ 14 w 41"/>
                <a:gd name="T33" fmla="*/ 19 h 55"/>
                <a:gd name="T34" fmla="*/ 16 w 41"/>
                <a:gd name="T35" fmla="*/ 19 h 55"/>
                <a:gd name="T36" fmla="*/ 31 w 41"/>
                <a:gd name="T37" fmla="*/ 22 h 55"/>
                <a:gd name="T38" fmla="*/ 15 w 41"/>
                <a:gd name="T39" fmla="*/ 13 h 55"/>
                <a:gd name="T40" fmla="*/ 18 w 41"/>
                <a:gd name="T41" fmla="*/ 7 h 55"/>
                <a:gd name="T42" fmla="*/ 20 w 41"/>
                <a:gd name="T43" fmla="*/ 7 h 55"/>
                <a:gd name="T44" fmla="*/ 41 w 41"/>
                <a:gd name="T45" fmla="*/ 15 h 55"/>
                <a:gd name="T46" fmla="*/ 18 w 41"/>
                <a:gd name="T47" fmla="*/ 0 h 55"/>
                <a:gd name="T48" fmla="*/ 18 w 41"/>
                <a:gd name="T49" fmla="*/ 0 h 55"/>
                <a:gd name="T50" fmla="*/ 18 w 41"/>
                <a:gd name="T51" fmla="*/ 0 h 55"/>
                <a:gd name="T52" fmla="*/ 17 w 41"/>
                <a:gd name="T53" fmla="*/ 0 h 55"/>
                <a:gd name="T54" fmla="*/ 15 w 41"/>
                <a:gd name="T5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" h="55">
                  <a:moveTo>
                    <a:pt x="15" y="0"/>
                  </a:moveTo>
                  <a:cubicBezTo>
                    <a:pt x="9" y="0"/>
                    <a:pt x="6" y="1"/>
                    <a:pt x="5" y="3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5" y="7"/>
                    <a:pt x="5" y="7"/>
                  </a:cubicBezTo>
                  <a:cubicBezTo>
                    <a:pt x="5" y="9"/>
                    <a:pt x="5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1" y="10"/>
                    <a:pt x="0" y="11"/>
                    <a:pt x="0" y="13"/>
                  </a:cubicBezTo>
                  <a:cubicBezTo>
                    <a:pt x="0" y="15"/>
                    <a:pt x="0" y="17"/>
                    <a:pt x="1" y="19"/>
                  </a:cubicBezTo>
                  <a:cubicBezTo>
                    <a:pt x="2" y="23"/>
                    <a:pt x="3" y="28"/>
                    <a:pt x="6" y="34"/>
                  </a:cubicBezTo>
                  <a:cubicBezTo>
                    <a:pt x="8" y="39"/>
                    <a:pt x="11" y="44"/>
                    <a:pt x="15" y="49"/>
                  </a:cubicBezTo>
                  <a:cubicBezTo>
                    <a:pt x="17" y="51"/>
                    <a:pt x="21" y="53"/>
                    <a:pt x="26" y="55"/>
                  </a:cubicBezTo>
                  <a:cubicBezTo>
                    <a:pt x="26" y="55"/>
                    <a:pt x="11" y="43"/>
                    <a:pt x="14" y="36"/>
                  </a:cubicBezTo>
                  <a:cubicBezTo>
                    <a:pt x="16" y="32"/>
                    <a:pt x="22" y="32"/>
                    <a:pt x="28" y="32"/>
                  </a:cubicBezTo>
                  <a:cubicBezTo>
                    <a:pt x="32" y="32"/>
                    <a:pt x="35" y="32"/>
                    <a:pt x="35" y="32"/>
                  </a:cubicBezTo>
                  <a:cubicBezTo>
                    <a:pt x="35" y="32"/>
                    <a:pt x="22" y="27"/>
                    <a:pt x="16" y="26"/>
                  </a:cubicBezTo>
                  <a:cubicBezTo>
                    <a:pt x="9" y="26"/>
                    <a:pt x="9" y="20"/>
                    <a:pt x="14" y="19"/>
                  </a:cubicBezTo>
                  <a:cubicBezTo>
                    <a:pt x="15" y="19"/>
                    <a:pt x="16" y="19"/>
                    <a:pt x="16" y="19"/>
                  </a:cubicBezTo>
                  <a:cubicBezTo>
                    <a:pt x="22" y="19"/>
                    <a:pt x="30" y="22"/>
                    <a:pt x="31" y="22"/>
                  </a:cubicBezTo>
                  <a:cubicBezTo>
                    <a:pt x="30" y="21"/>
                    <a:pt x="22" y="15"/>
                    <a:pt x="15" y="13"/>
                  </a:cubicBezTo>
                  <a:cubicBezTo>
                    <a:pt x="8" y="11"/>
                    <a:pt x="11" y="7"/>
                    <a:pt x="18" y="7"/>
                  </a:cubicBezTo>
                  <a:cubicBezTo>
                    <a:pt x="18" y="7"/>
                    <a:pt x="19" y="7"/>
                    <a:pt x="20" y="7"/>
                  </a:cubicBezTo>
                  <a:cubicBezTo>
                    <a:pt x="28" y="8"/>
                    <a:pt x="41" y="15"/>
                    <a:pt x="41" y="15"/>
                  </a:cubicBezTo>
                  <a:cubicBezTo>
                    <a:pt x="41" y="15"/>
                    <a:pt x="32" y="2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9" name="Freeform 86">
              <a:extLst>
                <a:ext uri="{FF2B5EF4-FFF2-40B4-BE49-F238E27FC236}">
                  <a16:creationId xmlns:a16="http://schemas.microsoft.com/office/drawing/2014/main" id="{543BC363-9AD9-4A73-9AD0-47146145CF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93900" y="6164263"/>
              <a:ext cx="106363" cy="133350"/>
            </a:xfrm>
            <a:custGeom>
              <a:avLst/>
              <a:gdLst>
                <a:gd name="T0" fmla="*/ 0 w 38"/>
                <a:gd name="T1" fmla="*/ 13 h 47"/>
                <a:gd name="T2" fmla="*/ 22 w 38"/>
                <a:gd name="T3" fmla="*/ 24 h 47"/>
                <a:gd name="T4" fmla="*/ 10 w 38"/>
                <a:gd name="T5" fmla="*/ 38 h 47"/>
                <a:gd name="T6" fmla="*/ 23 w 38"/>
                <a:gd name="T7" fmla="*/ 32 h 47"/>
                <a:gd name="T8" fmla="*/ 26 w 38"/>
                <a:gd name="T9" fmla="*/ 47 h 47"/>
                <a:gd name="T10" fmla="*/ 29 w 38"/>
                <a:gd name="T11" fmla="*/ 36 h 47"/>
                <a:gd name="T12" fmla="*/ 31 w 38"/>
                <a:gd name="T13" fmla="*/ 27 h 47"/>
                <a:gd name="T14" fmla="*/ 31 w 38"/>
                <a:gd name="T15" fmla="*/ 17 h 47"/>
                <a:gd name="T16" fmla="*/ 15 w 38"/>
                <a:gd name="T17" fmla="*/ 0 h 47"/>
                <a:gd name="T18" fmla="*/ 22 w 38"/>
                <a:gd name="T19" fmla="*/ 17 h 47"/>
                <a:gd name="T20" fmla="*/ 0 w 38"/>
                <a:gd name="T21" fmla="*/ 1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" h="47">
                  <a:moveTo>
                    <a:pt x="0" y="13"/>
                  </a:moveTo>
                  <a:cubicBezTo>
                    <a:pt x="0" y="13"/>
                    <a:pt x="19" y="18"/>
                    <a:pt x="22" y="24"/>
                  </a:cubicBezTo>
                  <a:cubicBezTo>
                    <a:pt x="24" y="29"/>
                    <a:pt x="10" y="38"/>
                    <a:pt x="10" y="38"/>
                  </a:cubicBezTo>
                  <a:cubicBezTo>
                    <a:pt x="10" y="38"/>
                    <a:pt x="19" y="38"/>
                    <a:pt x="23" y="32"/>
                  </a:cubicBezTo>
                  <a:cubicBezTo>
                    <a:pt x="23" y="32"/>
                    <a:pt x="27" y="34"/>
                    <a:pt x="26" y="47"/>
                  </a:cubicBezTo>
                  <a:cubicBezTo>
                    <a:pt x="26" y="47"/>
                    <a:pt x="28" y="42"/>
                    <a:pt x="29" y="36"/>
                  </a:cubicBezTo>
                  <a:cubicBezTo>
                    <a:pt x="30" y="34"/>
                    <a:pt x="31" y="27"/>
                    <a:pt x="31" y="27"/>
                  </a:cubicBezTo>
                  <a:cubicBezTo>
                    <a:pt x="31" y="27"/>
                    <a:pt x="38" y="21"/>
                    <a:pt x="31" y="17"/>
                  </a:cubicBezTo>
                  <a:cubicBezTo>
                    <a:pt x="31" y="17"/>
                    <a:pt x="22" y="4"/>
                    <a:pt x="15" y="0"/>
                  </a:cubicBezTo>
                  <a:cubicBezTo>
                    <a:pt x="15" y="0"/>
                    <a:pt x="23" y="11"/>
                    <a:pt x="22" y="17"/>
                  </a:cubicBezTo>
                  <a:cubicBezTo>
                    <a:pt x="22" y="17"/>
                    <a:pt x="12" y="13"/>
                    <a:pt x="0" y="13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0" name="Freeform 87">
              <a:extLst>
                <a:ext uri="{FF2B5EF4-FFF2-40B4-BE49-F238E27FC236}">
                  <a16:creationId xmlns:a16="http://schemas.microsoft.com/office/drawing/2014/main" id="{DE91D213-1BA6-461C-8D2F-F1380AA7C7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17675" y="6035675"/>
              <a:ext cx="290513" cy="200025"/>
            </a:xfrm>
            <a:custGeom>
              <a:avLst/>
              <a:gdLst>
                <a:gd name="T0" fmla="*/ 0 w 102"/>
                <a:gd name="T1" fmla="*/ 70 h 70"/>
                <a:gd name="T2" fmla="*/ 98 w 102"/>
                <a:gd name="T3" fmla="*/ 5 h 70"/>
                <a:gd name="T4" fmla="*/ 98 w 102"/>
                <a:gd name="T5" fmla="*/ 0 h 70"/>
                <a:gd name="T6" fmla="*/ 0 w 102"/>
                <a:gd name="T7" fmla="*/ 64 h 70"/>
                <a:gd name="T8" fmla="*/ 0 w 102"/>
                <a:gd name="T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70">
                  <a:moveTo>
                    <a:pt x="0" y="70"/>
                  </a:moveTo>
                  <a:cubicBezTo>
                    <a:pt x="0" y="70"/>
                    <a:pt x="57" y="55"/>
                    <a:pt x="98" y="5"/>
                  </a:cubicBezTo>
                  <a:cubicBezTo>
                    <a:pt x="98" y="5"/>
                    <a:pt x="102" y="0"/>
                    <a:pt x="98" y="0"/>
                  </a:cubicBezTo>
                  <a:cubicBezTo>
                    <a:pt x="89" y="0"/>
                    <a:pt x="75" y="41"/>
                    <a:pt x="0" y="64"/>
                  </a:cubicBezTo>
                  <a:cubicBezTo>
                    <a:pt x="0" y="70"/>
                    <a:pt x="0" y="70"/>
                    <a:pt x="0" y="7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1" name="Freeform 88">
              <a:extLst>
                <a:ext uri="{FF2B5EF4-FFF2-40B4-BE49-F238E27FC236}">
                  <a16:creationId xmlns:a16="http://schemas.microsoft.com/office/drawing/2014/main" id="{860683A4-F892-425A-B554-9A01977C37F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0850" y="5468938"/>
              <a:ext cx="193675" cy="171450"/>
            </a:xfrm>
            <a:custGeom>
              <a:avLst/>
              <a:gdLst>
                <a:gd name="T0" fmla="*/ 68 w 68"/>
                <a:gd name="T1" fmla="*/ 51 h 60"/>
                <a:gd name="T2" fmla="*/ 17 w 68"/>
                <a:gd name="T3" fmla="*/ 1 h 60"/>
                <a:gd name="T4" fmla="*/ 12 w 68"/>
                <a:gd name="T5" fmla="*/ 5 h 60"/>
                <a:gd name="T6" fmla="*/ 2 w 68"/>
                <a:gd name="T7" fmla="*/ 9 h 60"/>
                <a:gd name="T8" fmla="*/ 15 w 68"/>
                <a:gd name="T9" fmla="*/ 34 h 60"/>
                <a:gd name="T10" fmla="*/ 59 w 68"/>
                <a:gd name="T11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60">
                  <a:moveTo>
                    <a:pt x="68" y="51"/>
                  </a:moveTo>
                  <a:cubicBezTo>
                    <a:pt x="68" y="51"/>
                    <a:pt x="57" y="7"/>
                    <a:pt x="17" y="1"/>
                  </a:cubicBezTo>
                  <a:cubicBezTo>
                    <a:pt x="17" y="1"/>
                    <a:pt x="11" y="0"/>
                    <a:pt x="12" y="5"/>
                  </a:cubicBezTo>
                  <a:cubicBezTo>
                    <a:pt x="12" y="9"/>
                    <a:pt x="5" y="5"/>
                    <a:pt x="2" y="9"/>
                  </a:cubicBezTo>
                  <a:cubicBezTo>
                    <a:pt x="0" y="12"/>
                    <a:pt x="6" y="22"/>
                    <a:pt x="15" y="34"/>
                  </a:cubicBezTo>
                  <a:cubicBezTo>
                    <a:pt x="23" y="47"/>
                    <a:pt x="38" y="60"/>
                    <a:pt x="59" y="6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2" name="Freeform 89">
              <a:extLst>
                <a:ext uri="{FF2B5EF4-FFF2-40B4-BE49-F238E27FC236}">
                  <a16:creationId xmlns:a16="http://schemas.microsoft.com/office/drawing/2014/main" id="{0574FF06-92EC-45BA-A79D-8161E439945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38313" y="5518150"/>
              <a:ext cx="119063" cy="111125"/>
            </a:xfrm>
            <a:custGeom>
              <a:avLst/>
              <a:gdLst>
                <a:gd name="T0" fmla="*/ 15 w 42"/>
                <a:gd name="T1" fmla="*/ 0 h 39"/>
                <a:gd name="T2" fmla="*/ 26 w 42"/>
                <a:gd name="T3" fmla="*/ 20 h 39"/>
                <a:gd name="T4" fmla="*/ 8 w 42"/>
                <a:gd name="T5" fmla="*/ 9 h 39"/>
                <a:gd name="T6" fmla="*/ 35 w 42"/>
                <a:gd name="T7" fmla="*/ 39 h 39"/>
                <a:gd name="T8" fmla="*/ 41 w 42"/>
                <a:gd name="T9" fmla="*/ 38 h 39"/>
                <a:gd name="T10" fmla="*/ 39 w 42"/>
                <a:gd name="T11" fmla="*/ 24 h 39"/>
                <a:gd name="T12" fmla="*/ 15 w 42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9">
                  <a:moveTo>
                    <a:pt x="15" y="0"/>
                  </a:moveTo>
                  <a:cubicBezTo>
                    <a:pt x="15" y="0"/>
                    <a:pt x="25" y="15"/>
                    <a:pt x="26" y="20"/>
                  </a:cubicBezTo>
                  <a:cubicBezTo>
                    <a:pt x="26" y="20"/>
                    <a:pt x="17" y="12"/>
                    <a:pt x="8" y="9"/>
                  </a:cubicBezTo>
                  <a:cubicBezTo>
                    <a:pt x="0" y="7"/>
                    <a:pt x="35" y="39"/>
                    <a:pt x="35" y="39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8"/>
                    <a:pt x="42" y="27"/>
                    <a:pt x="39" y="24"/>
                  </a:cubicBezTo>
                  <a:cubicBezTo>
                    <a:pt x="37" y="21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" name="Freeform 90">
              <a:extLst>
                <a:ext uri="{FF2B5EF4-FFF2-40B4-BE49-F238E27FC236}">
                  <a16:creationId xmlns:a16="http://schemas.microsoft.com/office/drawing/2014/main" id="{A3FF6E1B-A056-4CE8-BD3B-4B2BE7289DD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38313" y="5503863"/>
              <a:ext cx="180975" cy="169863"/>
            </a:xfrm>
            <a:custGeom>
              <a:avLst/>
              <a:gdLst>
                <a:gd name="T0" fmla="*/ 53 w 64"/>
                <a:gd name="T1" fmla="*/ 60 h 60"/>
                <a:gd name="T2" fmla="*/ 29 w 64"/>
                <a:gd name="T3" fmla="*/ 51 h 60"/>
                <a:gd name="T4" fmla="*/ 28 w 64"/>
                <a:gd name="T5" fmla="*/ 50 h 60"/>
                <a:gd name="T6" fmla="*/ 28 w 64"/>
                <a:gd name="T7" fmla="*/ 50 h 60"/>
                <a:gd name="T8" fmla="*/ 2 w 64"/>
                <a:gd name="T9" fmla="*/ 18 h 60"/>
                <a:gd name="T10" fmla="*/ 3 w 64"/>
                <a:gd name="T11" fmla="*/ 13 h 60"/>
                <a:gd name="T12" fmla="*/ 2 w 64"/>
                <a:gd name="T13" fmla="*/ 2 h 60"/>
                <a:gd name="T14" fmla="*/ 8 w 64"/>
                <a:gd name="T15" fmla="*/ 3 h 60"/>
                <a:gd name="T16" fmla="*/ 62 w 64"/>
                <a:gd name="T17" fmla="*/ 47 h 60"/>
                <a:gd name="T18" fmla="*/ 53 w 64"/>
                <a:gd name="T1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0">
                  <a:moveTo>
                    <a:pt x="53" y="60"/>
                  </a:moveTo>
                  <a:cubicBezTo>
                    <a:pt x="45" y="60"/>
                    <a:pt x="36" y="56"/>
                    <a:pt x="29" y="51"/>
                  </a:cubicBezTo>
                  <a:cubicBezTo>
                    <a:pt x="29" y="51"/>
                    <a:pt x="29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14" y="39"/>
                    <a:pt x="3" y="22"/>
                    <a:pt x="2" y="18"/>
                  </a:cubicBezTo>
                  <a:cubicBezTo>
                    <a:pt x="0" y="12"/>
                    <a:pt x="3" y="16"/>
                    <a:pt x="3" y="13"/>
                  </a:cubicBezTo>
                  <a:cubicBezTo>
                    <a:pt x="3" y="11"/>
                    <a:pt x="0" y="5"/>
                    <a:pt x="2" y="2"/>
                  </a:cubicBezTo>
                  <a:cubicBezTo>
                    <a:pt x="4" y="0"/>
                    <a:pt x="8" y="3"/>
                    <a:pt x="8" y="3"/>
                  </a:cubicBezTo>
                  <a:cubicBezTo>
                    <a:pt x="37" y="14"/>
                    <a:pt x="57" y="34"/>
                    <a:pt x="62" y="47"/>
                  </a:cubicBezTo>
                  <a:cubicBezTo>
                    <a:pt x="64" y="54"/>
                    <a:pt x="61" y="59"/>
                    <a:pt x="53" y="60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4" name="Freeform 91">
              <a:extLst>
                <a:ext uri="{FF2B5EF4-FFF2-40B4-BE49-F238E27FC236}">
                  <a16:creationId xmlns:a16="http://schemas.microsoft.com/office/drawing/2014/main" id="{FDDB9EDA-7468-4213-8FAA-1485E02CD5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38313" y="5605463"/>
              <a:ext cx="98425" cy="68263"/>
            </a:xfrm>
            <a:custGeom>
              <a:avLst/>
              <a:gdLst>
                <a:gd name="T0" fmla="*/ 24 w 35"/>
                <a:gd name="T1" fmla="*/ 24 h 24"/>
                <a:gd name="T2" fmla="*/ 0 w 35"/>
                <a:gd name="T3" fmla="*/ 15 h 24"/>
                <a:gd name="T4" fmla="*/ 18 w 35"/>
                <a:gd name="T5" fmla="*/ 22 h 24"/>
                <a:gd name="T6" fmla="*/ 3 w 35"/>
                <a:gd name="T7" fmla="*/ 6 h 24"/>
                <a:gd name="T8" fmla="*/ 20 w 35"/>
                <a:gd name="T9" fmla="*/ 14 h 24"/>
                <a:gd name="T10" fmla="*/ 5 w 35"/>
                <a:gd name="T11" fmla="*/ 0 h 24"/>
                <a:gd name="T12" fmla="*/ 21 w 35"/>
                <a:gd name="T13" fmla="*/ 11 h 24"/>
                <a:gd name="T14" fmla="*/ 30 w 35"/>
                <a:gd name="T15" fmla="*/ 9 h 24"/>
                <a:gd name="T16" fmla="*/ 33 w 35"/>
                <a:gd name="T17" fmla="*/ 11 h 24"/>
                <a:gd name="T18" fmla="*/ 24 w 35"/>
                <a:gd name="T1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24">
                  <a:moveTo>
                    <a:pt x="24" y="24"/>
                  </a:moveTo>
                  <a:cubicBezTo>
                    <a:pt x="16" y="24"/>
                    <a:pt x="7" y="20"/>
                    <a:pt x="0" y="15"/>
                  </a:cubicBezTo>
                  <a:cubicBezTo>
                    <a:pt x="6" y="19"/>
                    <a:pt x="16" y="22"/>
                    <a:pt x="18" y="22"/>
                  </a:cubicBezTo>
                  <a:cubicBezTo>
                    <a:pt x="9" y="18"/>
                    <a:pt x="3" y="6"/>
                    <a:pt x="3" y="6"/>
                  </a:cubicBezTo>
                  <a:cubicBezTo>
                    <a:pt x="10" y="13"/>
                    <a:pt x="20" y="14"/>
                    <a:pt x="20" y="14"/>
                  </a:cubicBezTo>
                  <a:cubicBezTo>
                    <a:pt x="14" y="11"/>
                    <a:pt x="5" y="0"/>
                    <a:pt x="5" y="0"/>
                  </a:cubicBezTo>
                  <a:cubicBezTo>
                    <a:pt x="5" y="0"/>
                    <a:pt x="14" y="9"/>
                    <a:pt x="21" y="11"/>
                  </a:cubicBezTo>
                  <a:cubicBezTo>
                    <a:pt x="27" y="13"/>
                    <a:pt x="30" y="9"/>
                    <a:pt x="30" y="9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5" y="18"/>
                    <a:pt x="32" y="23"/>
                    <a:pt x="24" y="24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5" name="Freeform 92">
              <a:extLst>
                <a:ext uri="{FF2B5EF4-FFF2-40B4-BE49-F238E27FC236}">
                  <a16:creationId xmlns:a16="http://schemas.microsoft.com/office/drawing/2014/main" id="{10DA2789-AA8C-4C74-9C5F-2ACFDD3875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03388" y="5449888"/>
              <a:ext cx="133350" cy="193675"/>
            </a:xfrm>
            <a:custGeom>
              <a:avLst/>
              <a:gdLst>
                <a:gd name="T0" fmla="*/ 37 w 47"/>
                <a:gd name="T1" fmla="*/ 63 h 68"/>
                <a:gd name="T2" fmla="*/ 27 w 47"/>
                <a:gd name="T3" fmla="*/ 50 h 68"/>
                <a:gd name="T4" fmla="*/ 27 w 47"/>
                <a:gd name="T5" fmla="*/ 50 h 68"/>
                <a:gd name="T6" fmla="*/ 24 w 47"/>
                <a:gd name="T7" fmla="*/ 47 h 68"/>
                <a:gd name="T8" fmla="*/ 23 w 47"/>
                <a:gd name="T9" fmla="*/ 46 h 68"/>
                <a:gd name="T10" fmla="*/ 23 w 47"/>
                <a:gd name="T11" fmla="*/ 45 h 68"/>
                <a:gd name="T12" fmla="*/ 1 w 47"/>
                <a:gd name="T13" fmla="*/ 9 h 68"/>
                <a:gd name="T14" fmla="*/ 10 w 47"/>
                <a:gd name="T15" fmla="*/ 7 h 68"/>
                <a:gd name="T16" fmla="*/ 16 w 47"/>
                <a:gd name="T17" fmla="*/ 0 h 68"/>
                <a:gd name="T18" fmla="*/ 40 w 47"/>
                <a:gd name="T19" fmla="*/ 29 h 68"/>
                <a:gd name="T20" fmla="*/ 46 w 47"/>
                <a:gd name="T21" fmla="*/ 59 h 68"/>
                <a:gd name="T22" fmla="*/ 37 w 47"/>
                <a:gd name="T23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68">
                  <a:moveTo>
                    <a:pt x="37" y="63"/>
                  </a:moveTo>
                  <a:cubicBezTo>
                    <a:pt x="37" y="63"/>
                    <a:pt x="32" y="58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49"/>
                    <a:pt x="25" y="48"/>
                    <a:pt x="24" y="47"/>
                  </a:cubicBezTo>
                  <a:cubicBezTo>
                    <a:pt x="24" y="46"/>
                    <a:pt x="23" y="46"/>
                    <a:pt x="23" y="46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3" y="32"/>
                    <a:pt x="0" y="14"/>
                    <a:pt x="1" y="9"/>
                  </a:cubicBezTo>
                  <a:cubicBezTo>
                    <a:pt x="2" y="0"/>
                    <a:pt x="8" y="7"/>
                    <a:pt x="10" y="7"/>
                  </a:cubicBezTo>
                  <a:cubicBezTo>
                    <a:pt x="12" y="7"/>
                    <a:pt x="13" y="0"/>
                    <a:pt x="16" y="0"/>
                  </a:cubicBezTo>
                  <a:cubicBezTo>
                    <a:pt x="17" y="0"/>
                    <a:pt x="31" y="11"/>
                    <a:pt x="40" y="29"/>
                  </a:cubicBezTo>
                  <a:cubicBezTo>
                    <a:pt x="44" y="38"/>
                    <a:pt x="47" y="48"/>
                    <a:pt x="46" y="59"/>
                  </a:cubicBezTo>
                  <a:cubicBezTo>
                    <a:pt x="46" y="59"/>
                    <a:pt x="42" y="68"/>
                    <a:pt x="37" y="63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" name="Freeform 93">
              <a:extLst>
                <a:ext uri="{FF2B5EF4-FFF2-40B4-BE49-F238E27FC236}">
                  <a16:creationId xmlns:a16="http://schemas.microsoft.com/office/drawing/2014/main" id="{B3C05191-27A0-4E7F-8D1F-ABA34B1DC8D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06563" y="5586413"/>
              <a:ext cx="96838" cy="93663"/>
            </a:xfrm>
            <a:custGeom>
              <a:avLst/>
              <a:gdLst>
                <a:gd name="T0" fmla="*/ 33 w 34"/>
                <a:gd name="T1" fmla="*/ 8 h 33"/>
                <a:gd name="T2" fmla="*/ 30 w 34"/>
                <a:gd name="T3" fmla="*/ 0 h 33"/>
                <a:gd name="T4" fmla="*/ 26 w 34"/>
                <a:gd name="T5" fmla="*/ 13 h 33"/>
                <a:gd name="T6" fmla="*/ 14 w 34"/>
                <a:gd name="T7" fmla="*/ 7 h 33"/>
                <a:gd name="T8" fmla="*/ 17 w 34"/>
                <a:gd name="T9" fmla="*/ 21 h 33"/>
                <a:gd name="T10" fmla="*/ 0 w 34"/>
                <a:gd name="T11" fmla="*/ 21 h 33"/>
                <a:gd name="T12" fmla="*/ 12 w 34"/>
                <a:gd name="T13" fmla="*/ 28 h 33"/>
                <a:gd name="T14" fmla="*/ 6 w 34"/>
                <a:gd name="T15" fmla="*/ 31 h 33"/>
                <a:gd name="T16" fmla="*/ 24 w 34"/>
                <a:gd name="T17" fmla="*/ 28 h 33"/>
                <a:gd name="T18" fmla="*/ 29 w 34"/>
                <a:gd name="T19" fmla="*/ 28 h 33"/>
                <a:gd name="T20" fmla="*/ 30 w 34"/>
                <a:gd name="T21" fmla="*/ 22 h 33"/>
                <a:gd name="T22" fmla="*/ 33 w 34"/>
                <a:gd name="T23" fmla="*/ 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33">
                  <a:moveTo>
                    <a:pt x="33" y="8"/>
                  </a:moveTo>
                  <a:cubicBezTo>
                    <a:pt x="33" y="6"/>
                    <a:pt x="32" y="2"/>
                    <a:pt x="30" y="0"/>
                  </a:cubicBezTo>
                  <a:cubicBezTo>
                    <a:pt x="31" y="7"/>
                    <a:pt x="29" y="12"/>
                    <a:pt x="26" y="13"/>
                  </a:cubicBezTo>
                  <a:cubicBezTo>
                    <a:pt x="23" y="13"/>
                    <a:pt x="14" y="7"/>
                    <a:pt x="14" y="7"/>
                  </a:cubicBezTo>
                  <a:cubicBezTo>
                    <a:pt x="14" y="7"/>
                    <a:pt x="19" y="16"/>
                    <a:pt x="17" y="21"/>
                  </a:cubicBezTo>
                  <a:cubicBezTo>
                    <a:pt x="15" y="25"/>
                    <a:pt x="7" y="27"/>
                    <a:pt x="0" y="21"/>
                  </a:cubicBezTo>
                  <a:cubicBezTo>
                    <a:pt x="3" y="26"/>
                    <a:pt x="7" y="28"/>
                    <a:pt x="12" y="28"/>
                  </a:cubicBezTo>
                  <a:cubicBezTo>
                    <a:pt x="14" y="28"/>
                    <a:pt x="6" y="31"/>
                    <a:pt x="6" y="31"/>
                  </a:cubicBezTo>
                  <a:cubicBezTo>
                    <a:pt x="6" y="31"/>
                    <a:pt x="12" y="33"/>
                    <a:pt x="24" y="28"/>
                  </a:cubicBezTo>
                  <a:cubicBezTo>
                    <a:pt x="26" y="27"/>
                    <a:pt x="26" y="30"/>
                    <a:pt x="29" y="28"/>
                  </a:cubicBezTo>
                  <a:cubicBezTo>
                    <a:pt x="31" y="26"/>
                    <a:pt x="29" y="25"/>
                    <a:pt x="30" y="22"/>
                  </a:cubicBezTo>
                  <a:cubicBezTo>
                    <a:pt x="32" y="19"/>
                    <a:pt x="34" y="12"/>
                    <a:pt x="33" y="8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7" name="Freeform 94">
              <a:extLst>
                <a:ext uri="{FF2B5EF4-FFF2-40B4-BE49-F238E27FC236}">
                  <a16:creationId xmlns:a16="http://schemas.microsoft.com/office/drawing/2014/main" id="{8F126371-5940-4A3D-9B8D-576E34CB7BB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28750" y="5651500"/>
              <a:ext cx="306388" cy="230188"/>
            </a:xfrm>
            <a:custGeom>
              <a:avLst/>
              <a:gdLst>
                <a:gd name="T0" fmla="*/ 3 w 108"/>
                <a:gd name="T1" fmla="*/ 0 h 81"/>
                <a:gd name="T2" fmla="*/ 108 w 108"/>
                <a:gd name="T3" fmla="*/ 72 h 81"/>
                <a:gd name="T4" fmla="*/ 105 w 108"/>
                <a:gd name="T5" fmla="*/ 79 h 81"/>
                <a:gd name="T6" fmla="*/ 0 w 108"/>
                <a:gd name="T7" fmla="*/ 2 h 81"/>
                <a:gd name="T8" fmla="*/ 3 w 108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81">
                  <a:moveTo>
                    <a:pt x="3" y="0"/>
                  </a:moveTo>
                  <a:cubicBezTo>
                    <a:pt x="3" y="0"/>
                    <a:pt x="57" y="76"/>
                    <a:pt x="108" y="72"/>
                  </a:cubicBezTo>
                  <a:cubicBezTo>
                    <a:pt x="108" y="72"/>
                    <a:pt x="107" y="76"/>
                    <a:pt x="105" y="79"/>
                  </a:cubicBezTo>
                  <a:cubicBezTo>
                    <a:pt x="103" y="81"/>
                    <a:pt x="56" y="77"/>
                    <a:pt x="0" y="2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8" name="Freeform 95">
              <a:extLst>
                <a:ext uri="{FF2B5EF4-FFF2-40B4-BE49-F238E27FC236}">
                  <a16:creationId xmlns:a16="http://schemas.microsoft.com/office/drawing/2014/main" id="{B99C2DAA-76DE-4B49-9263-E2CD29466B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03388" y="5532438"/>
              <a:ext cx="60325" cy="111125"/>
            </a:xfrm>
            <a:custGeom>
              <a:avLst/>
              <a:gdLst>
                <a:gd name="T0" fmla="*/ 11 w 21"/>
                <a:gd name="T1" fmla="*/ 34 h 39"/>
                <a:gd name="T2" fmla="*/ 1 w 21"/>
                <a:gd name="T3" fmla="*/ 21 h 39"/>
                <a:gd name="T4" fmla="*/ 10 w 21"/>
                <a:gd name="T5" fmla="*/ 27 h 39"/>
                <a:gd name="T6" fmla="*/ 0 w 21"/>
                <a:gd name="T7" fmla="*/ 7 h 39"/>
                <a:gd name="T8" fmla="*/ 14 w 21"/>
                <a:gd name="T9" fmla="*/ 25 h 39"/>
                <a:gd name="T10" fmla="*/ 7 w 21"/>
                <a:gd name="T11" fmla="*/ 0 h 39"/>
                <a:gd name="T12" fmla="*/ 17 w 21"/>
                <a:gd name="T13" fmla="*/ 17 h 39"/>
                <a:gd name="T14" fmla="*/ 14 w 21"/>
                <a:gd name="T15" fmla="*/ 5 h 39"/>
                <a:gd name="T16" fmla="*/ 14 w 21"/>
                <a:gd name="T17" fmla="*/ 0 h 39"/>
                <a:gd name="T18" fmla="*/ 20 w 21"/>
                <a:gd name="T19" fmla="*/ 30 h 39"/>
                <a:gd name="T20" fmla="*/ 11 w 21"/>
                <a:gd name="T21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39">
                  <a:moveTo>
                    <a:pt x="11" y="34"/>
                  </a:moveTo>
                  <a:cubicBezTo>
                    <a:pt x="11" y="34"/>
                    <a:pt x="6" y="29"/>
                    <a:pt x="1" y="21"/>
                  </a:cubicBezTo>
                  <a:cubicBezTo>
                    <a:pt x="4" y="26"/>
                    <a:pt x="9" y="31"/>
                    <a:pt x="10" y="27"/>
                  </a:cubicBezTo>
                  <a:cubicBezTo>
                    <a:pt x="12" y="21"/>
                    <a:pt x="0" y="7"/>
                    <a:pt x="0" y="7"/>
                  </a:cubicBezTo>
                  <a:cubicBezTo>
                    <a:pt x="11" y="13"/>
                    <a:pt x="13" y="24"/>
                    <a:pt x="14" y="25"/>
                  </a:cubicBezTo>
                  <a:cubicBezTo>
                    <a:pt x="17" y="15"/>
                    <a:pt x="7" y="0"/>
                    <a:pt x="7" y="0"/>
                  </a:cubicBezTo>
                  <a:cubicBezTo>
                    <a:pt x="14" y="7"/>
                    <a:pt x="16" y="16"/>
                    <a:pt x="17" y="17"/>
                  </a:cubicBezTo>
                  <a:cubicBezTo>
                    <a:pt x="16" y="16"/>
                    <a:pt x="16" y="11"/>
                    <a:pt x="14" y="5"/>
                  </a:cubicBezTo>
                  <a:cubicBezTo>
                    <a:pt x="14" y="2"/>
                    <a:pt x="13" y="1"/>
                    <a:pt x="14" y="0"/>
                  </a:cubicBezTo>
                  <a:cubicBezTo>
                    <a:pt x="18" y="9"/>
                    <a:pt x="21" y="19"/>
                    <a:pt x="20" y="30"/>
                  </a:cubicBezTo>
                  <a:cubicBezTo>
                    <a:pt x="20" y="30"/>
                    <a:pt x="16" y="39"/>
                    <a:pt x="11" y="34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9" name="Freeform 96">
              <a:extLst>
                <a:ext uri="{FF2B5EF4-FFF2-40B4-BE49-F238E27FC236}">
                  <a16:creationId xmlns:a16="http://schemas.microsoft.com/office/drawing/2014/main" id="{F1E2C7B8-4F84-479E-A9EA-EB3D99E1AF9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7400" y="5942013"/>
              <a:ext cx="209550" cy="155575"/>
            </a:xfrm>
            <a:custGeom>
              <a:avLst/>
              <a:gdLst>
                <a:gd name="T0" fmla="*/ 69 w 74"/>
                <a:gd name="T1" fmla="*/ 9 h 55"/>
                <a:gd name="T2" fmla="*/ 3 w 74"/>
                <a:gd name="T3" fmla="*/ 35 h 55"/>
                <a:gd name="T4" fmla="*/ 4 w 74"/>
                <a:gd name="T5" fmla="*/ 41 h 55"/>
                <a:gd name="T6" fmla="*/ 4 w 74"/>
                <a:gd name="T7" fmla="*/ 52 h 55"/>
                <a:gd name="T8" fmla="*/ 33 w 74"/>
                <a:gd name="T9" fmla="*/ 51 h 55"/>
                <a:gd name="T10" fmla="*/ 74 w 74"/>
                <a:gd name="T11" fmla="*/ 2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55">
                  <a:moveTo>
                    <a:pt x="69" y="9"/>
                  </a:moveTo>
                  <a:cubicBezTo>
                    <a:pt x="69" y="9"/>
                    <a:pt x="25" y="0"/>
                    <a:pt x="3" y="35"/>
                  </a:cubicBezTo>
                  <a:cubicBezTo>
                    <a:pt x="3" y="35"/>
                    <a:pt x="0" y="41"/>
                    <a:pt x="4" y="41"/>
                  </a:cubicBezTo>
                  <a:cubicBezTo>
                    <a:pt x="8" y="42"/>
                    <a:pt x="2" y="48"/>
                    <a:pt x="4" y="52"/>
                  </a:cubicBezTo>
                  <a:cubicBezTo>
                    <a:pt x="6" y="55"/>
                    <a:pt x="18" y="53"/>
                    <a:pt x="33" y="51"/>
                  </a:cubicBezTo>
                  <a:cubicBezTo>
                    <a:pt x="47" y="48"/>
                    <a:pt x="66" y="39"/>
                    <a:pt x="74" y="2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" name="Freeform 97">
              <a:extLst>
                <a:ext uri="{FF2B5EF4-FFF2-40B4-BE49-F238E27FC236}">
                  <a16:creationId xmlns:a16="http://schemas.microsoft.com/office/drawing/2014/main" id="{04DCA0D5-4B57-454C-8035-8A4C05C989A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8513" y="5973763"/>
              <a:ext cx="127000" cy="84138"/>
            </a:xfrm>
            <a:custGeom>
              <a:avLst/>
              <a:gdLst>
                <a:gd name="T0" fmla="*/ 0 w 45"/>
                <a:gd name="T1" fmla="*/ 14 h 30"/>
                <a:gd name="T2" fmla="*/ 23 w 45"/>
                <a:gd name="T3" fmla="*/ 12 h 30"/>
                <a:gd name="T4" fmla="*/ 6 w 45"/>
                <a:gd name="T5" fmla="*/ 24 h 30"/>
                <a:gd name="T6" fmla="*/ 44 w 45"/>
                <a:gd name="T7" fmla="*/ 11 h 30"/>
                <a:gd name="T8" fmla="*/ 45 w 45"/>
                <a:gd name="T9" fmla="*/ 5 h 30"/>
                <a:gd name="T10" fmla="*/ 32 w 45"/>
                <a:gd name="T11" fmla="*/ 1 h 30"/>
                <a:gd name="T12" fmla="*/ 0 w 45"/>
                <a:gd name="T13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30">
                  <a:moveTo>
                    <a:pt x="0" y="14"/>
                  </a:moveTo>
                  <a:cubicBezTo>
                    <a:pt x="0" y="14"/>
                    <a:pt x="18" y="11"/>
                    <a:pt x="23" y="12"/>
                  </a:cubicBezTo>
                  <a:cubicBezTo>
                    <a:pt x="23" y="12"/>
                    <a:pt x="11" y="17"/>
                    <a:pt x="6" y="24"/>
                  </a:cubicBezTo>
                  <a:cubicBezTo>
                    <a:pt x="0" y="30"/>
                    <a:pt x="44" y="11"/>
                    <a:pt x="44" y="11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35" y="0"/>
                    <a:pt x="32" y="1"/>
                  </a:cubicBezTo>
                  <a:cubicBezTo>
                    <a:pt x="28" y="3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1" name="Freeform 98">
              <a:extLst>
                <a:ext uri="{FF2B5EF4-FFF2-40B4-BE49-F238E27FC236}">
                  <a16:creationId xmlns:a16="http://schemas.microsoft.com/office/drawing/2014/main" id="{C823AC1E-6ADD-444B-BD2F-A672D9EC681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55650" y="5992813"/>
              <a:ext cx="222250" cy="125413"/>
            </a:xfrm>
            <a:custGeom>
              <a:avLst/>
              <a:gdLst>
                <a:gd name="T0" fmla="*/ 75 w 78"/>
                <a:gd name="T1" fmla="*/ 14 h 44"/>
                <a:gd name="T2" fmla="*/ 57 w 78"/>
                <a:gd name="T3" fmla="*/ 32 h 44"/>
                <a:gd name="T4" fmla="*/ 56 w 78"/>
                <a:gd name="T5" fmla="*/ 33 h 44"/>
                <a:gd name="T6" fmla="*/ 55 w 78"/>
                <a:gd name="T7" fmla="*/ 33 h 44"/>
                <a:gd name="T8" fmla="*/ 16 w 78"/>
                <a:gd name="T9" fmla="*/ 44 h 44"/>
                <a:gd name="T10" fmla="*/ 12 w 78"/>
                <a:gd name="T11" fmla="*/ 41 h 44"/>
                <a:gd name="T12" fmla="*/ 1 w 78"/>
                <a:gd name="T13" fmla="*/ 38 h 44"/>
                <a:gd name="T14" fmla="*/ 5 w 78"/>
                <a:gd name="T15" fmla="*/ 32 h 44"/>
                <a:gd name="T16" fmla="*/ 66 w 78"/>
                <a:gd name="T17" fmla="*/ 1 h 44"/>
                <a:gd name="T18" fmla="*/ 75 w 78"/>
                <a:gd name="T19" fmla="*/ 1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" h="44">
                  <a:moveTo>
                    <a:pt x="75" y="14"/>
                  </a:moveTo>
                  <a:cubicBezTo>
                    <a:pt x="72" y="22"/>
                    <a:pt x="65" y="28"/>
                    <a:pt x="57" y="32"/>
                  </a:cubicBezTo>
                  <a:cubicBezTo>
                    <a:pt x="57" y="33"/>
                    <a:pt x="56" y="33"/>
                    <a:pt x="56" y="33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9" y="42"/>
                    <a:pt x="20" y="44"/>
                    <a:pt x="16" y="44"/>
                  </a:cubicBezTo>
                  <a:cubicBezTo>
                    <a:pt x="10" y="43"/>
                    <a:pt x="14" y="42"/>
                    <a:pt x="12" y="41"/>
                  </a:cubicBezTo>
                  <a:cubicBezTo>
                    <a:pt x="10" y="40"/>
                    <a:pt x="3" y="41"/>
                    <a:pt x="1" y="38"/>
                  </a:cubicBezTo>
                  <a:cubicBezTo>
                    <a:pt x="0" y="35"/>
                    <a:pt x="5" y="32"/>
                    <a:pt x="5" y="32"/>
                  </a:cubicBezTo>
                  <a:cubicBezTo>
                    <a:pt x="26" y="11"/>
                    <a:pt x="53" y="0"/>
                    <a:pt x="66" y="1"/>
                  </a:cubicBezTo>
                  <a:cubicBezTo>
                    <a:pt x="74" y="2"/>
                    <a:pt x="78" y="6"/>
                    <a:pt x="75" y="14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8" name="Freeform 99">
              <a:extLst>
                <a:ext uri="{FF2B5EF4-FFF2-40B4-BE49-F238E27FC236}">
                  <a16:creationId xmlns:a16="http://schemas.microsoft.com/office/drawing/2014/main" id="{B0A2A1F3-8922-4646-8229-2B79973463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55650" y="5995988"/>
              <a:ext cx="93663" cy="87313"/>
            </a:xfrm>
            <a:custGeom>
              <a:avLst/>
              <a:gdLst>
                <a:gd name="T0" fmla="*/ 30 w 33"/>
                <a:gd name="T1" fmla="*/ 13 h 31"/>
                <a:gd name="T2" fmla="*/ 12 w 33"/>
                <a:gd name="T3" fmla="*/ 31 h 31"/>
                <a:gd name="T4" fmla="*/ 25 w 33"/>
                <a:gd name="T5" fmla="*/ 18 h 31"/>
                <a:gd name="T6" fmla="*/ 5 w 33"/>
                <a:gd name="T7" fmla="*/ 25 h 31"/>
                <a:gd name="T8" fmla="*/ 18 w 33"/>
                <a:gd name="T9" fmla="*/ 13 h 31"/>
                <a:gd name="T10" fmla="*/ 0 w 33"/>
                <a:gd name="T11" fmla="*/ 21 h 31"/>
                <a:gd name="T12" fmla="*/ 16 w 33"/>
                <a:gd name="T13" fmla="*/ 11 h 31"/>
                <a:gd name="T14" fmla="*/ 18 w 33"/>
                <a:gd name="T15" fmla="*/ 1 h 31"/>
                <a:gd name="T16" fmla="*/ 21 w 33"/>
                <a:gd name="T17" fmla="*/ 0 h 31"/>
                <a:gd name="T18" fmla="*/ 30 w 33"/>
                <a:gd name="T19" fmla="*/ 1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31">
                  <a:moveTo>
                    <a:pt x="30" y="13"/>
                  </a:moveTo>
                  <a:cubicBezTo>
                    <a:pt x="27" y="21"/>
                    <a:pt x="20" y="27"/>
                    <a:pt x="12" y="31"/>
                  </a:cubicBezTo>
                  <a:cubicBezTo>
                    <a:pt x="18" y="28"/>
                    <a:pt x="24" y="19"/>
                    <a:pt x="25" y="18"/>
                  </a:cubicBezTo>
                  <a:cubicBezTo>
                    <a:pt x="18" y="25"/>
                    <a:pt x="5" y="25"/>
                    <a:pt x="5" y="25"/>
                  </a:cubicBezTo>
                  <a:cubicBezTo>
                    <a:pt x="15" y="22"/>
                    <a:pt x="18" y="13"/>
                    <a:pt x="18" y="13"/>
                  </a:cubicBezTo>
                  <a:cubicBezTo>
                    <a:pt x="14" y="18"/>
                    <a:pt x="0" y="21"/>
                    <a:pt x="0" y="21"/>
                  </a:cubicBezTo>
                  <a:cubicBezTo>
                    <a:pt x="0" y="21"/>
                    <a:pt x="12" y="16"/>
                    <a:pt x="16" y="11"/>
                  </a:cubicBezTo>
                  <a:cubicBezTo>
                    <a:pt x="21" y="6"/>
                    <a:pt x="18" y="1"/>
                    <a:pt x="18" y="1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9" y="1"/>
                    <a:pt x="33" y="5"/>
                    <a:pt x="30" y="13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1" name="Freeform 100">
              <a:extLst>
                <a:ext uri="{FF2B5EF4-FFF2-40B4-BE49-F238E27FC236}">
                  <a16:creationId xmlns:a16="http://schemas.microsoft.com/office/drawing/2014/main" id="{61F47984-2254-4986-8830-B14F8FA76C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3113" y="5932488"/>
              <a:ext cx="220663" cy="88900"/>
            </a:xfrm>
            <a:custGeom>
              <a:avLst/>
              <a:gdLst>
                <a:gd name="T0" fmla="*/ 71 w 78"/>
                <a:gd name="T1" fmla="*/ 17 h 31"/>
                <a:gd name="T2" fmla="*/ 55 w 78"/>
                <a:gd name="T3" fmla="*/ 21 h 31"/>
                <a:gd name="T4" fmla="*/ 55 w 78"/>
                <a:gd name="T5" fmla="*/ 21 h 31"/>
                <a:gd name="T6" fmla="*/ 52 w 78"/>
                <a:gd name="T7" fmla="*/ 22 h 31"/>
                <a:gd name="T8" fmla="*/ 50 w 78"/>
                <a:gd name="T9" fmla="*/ 23 h 31"/>
                <a:gd name="T10" fmla="*/ 50 w 78"/>
                <a:gd name="T11" fmla="*/ 23 h 31"/>
                <a:gd name="T12" fmla="*/ 7 w 78"/>
                <a:gd name="T13" fmla="*/ 28 h 31"/>
                <a:gd name="T14" fmla="*/ 9 w 78"/>
                <a:gd name="T15" fmla="*/ 19 h 31"/>
                <a:gd name="T16" fmla="*/ 5 w 78"/>
                <a:gd name="T17" fmla="*/ 11 h 31"/>
                <a:gd name="T18" fmla="*/ 41 w 78"/>
                <a:gd name="T19" fmla="*/ 1 h 31"/>
                <a:gd name="T20" fmla="*/ 71 w 78"/>
                <a:gd name="T21" fmla="*/ 7 h 31"/>
                <a:gd name="T22" fmla="*/ 71 w 78"/>
                <a:gd name="T23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" h="31">
                  <a:moveTo>
                    <a:pt x="71" y="17"/>
                  </a:moveTo>
                  <a:cubicBezTo>
                    <a:pt x="71" y="17"/>
                    <a:pt x="64" y="19"/>
                    <a:pt x="55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4" y="22"/>
                    <a:pt x="53" y="22"/>
                    <a:pt x="52" y="22"/>
                  </a:cubicBezTo>
                  <a:cubicBezTo>
                    <a:pt x="51" y="23"/>
                    <a:pt x="50" y="23"/>
                    <a:pt x="50" y="23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33" y="27"/>
                    <a:pt x="12" y="31"/>
                    <a:pt x="7" y="28"/>
                  </a:cubicBezTo>
                  <a:cubicBezTo>
                    <a:pt x="0" y="24"/>
                    <a:pt x="8" y="21"/>
                    <a:pt x="9" y="19"/>
                  </a:cubicBezTo>
                  <a:cubicBezTo>
                    <a:pt x="10" y="18"/>
                    <a:pt x="4" y="13"/>
                    <a:pt x="5" y="11"/>
                  </a:cubicBezTo>
                  <a:cubicBezTo>
                    <a:pt x="5" y="10"/>
                    <a:pt x="22" y="2"/>
                    <a:pt x="41" y="1"/>
                  </a:cubicBezTo>
                  <a:cubicBezTo>
                    <a:pt x="51" y="0"/>
                    <a:pt x="61" y="2"/>
                    <a:pt x="71" y="7"/>
                  </a:cubicBezTo>
                  <a:cubicBezTo>
                    <a:pt x="71" y="7"/>
                    <a:pt x="78" y="14"/>
                    <a:pt x="71" y="17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2" name="Freeform 101">
              <a:extLst>
                <a:ext uri="{FF2B5EF4-FFF2-40B4-BE49-F238E27FC236}">
                  <a16:creationId xmlns:a16="http://schemas.microsoft.com/office/drawing/2014/main" id="{99AEE9EC-19D1-4D9E-9ED5-40BB91EF11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52475" y="5949950"/>
              <a:ext cx="74613" cy="103188"/>
            </a:xfrm>
            <a:custGeom>
              <a:avLst/>
              <a:gdLst>
                <a:gd name="T0" fmla="*/ 9 w 26"/>
                <a:gd name="T1" fmla="*/ 1 h 36"/>
                <a:gd name="T2" fmla="*/ 0 w 26"/>
                <a:gd name="T3" fmla="*/ 1 h 36"/>
                <a:gd name="T4" fmla="*/ 11 w 26"/>
                <a:gd name="T5" fmla="*/ 9 h 36"/>
                <a:gd name="T6" fmla="*/ 0 w 26"/>
                <a:gd name="T7" fmla="*/ 17 h 36"/>
                <a:gd name="T8" fmla="*/ 14 w 26"/>
                <a:gd name="T9" fmla="*/ 20 h 36"/>
                <a:gd name="T10" fmla="*/ 8 w 26"/>
                <a:gd name="T11" fmla="*/ 36 h 36"/>
                <a:gd name="T12" fmla="*/ 19 w 26"/>
                <a:gd name="T13" fmla="*/ 28 h 36"/>
                <a:gd name="T14" fmla="*/ 19 w 26"/>
                <a:gd name="T15" fmla="*/ 34 h 36"/>
                <a:gd name="T16" fmla="*/ 24 w 26"/>
                <a:gd name="T17" fmla="*/ 17 h 36"/>
                <a:gd name="T18" fmla="*/ 25 w 26"/>
                <a:gd name="T19" fmla="*/ 13 h 36"/>
                <a:gd name="T20" fmla="*/ 21 w 26"/>
                <a:gd name="T21" fmla="*/ 9 h 36"/>
                <a:gd name="T22" fmla="*/ 9 w 26"/>
                <a:gd name="T23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36">
                  <a:moveTo>
                    <a:pt x="9" y="1"/>
                  </a:moveTo>
                  <a:cubicBezTo>
                    <a:pt x="7" y="0"/>
                    <a:pt x="3" y="0"/>
                    <a:pt x="0" y="1"/>
                  </a:cubicBezTo>
                  <a:cubicBezTo>
                    <a:pt x="8" y="2"/>
                    <a:pt x="11" y="6"/>
                    <a:pt x="11" y="9"/>
                  </a:cubicBezTo>
                  <a:cubicBezTo>
                    <a:pt x="10" y="12"/>
                    <a:pt x="0" y="17"/>
                    <a:pt x="0" y="17"/>
                  </a:cubicBezTo>
                  <a:cubicBezTo>
                    <a:pt x="0" y="17"/>
                    <a:pt x="11" y="17"/>
                    <a:pt x="14" y="20"/>
                  </a:cubicBezTo>
                  <a:cubicBezTo>
                    <a:pt x="18" y="24"/>
                    <a:pt x="16" y="32"/>
                    <a:pt x="8" y="36"/>
                  </a:cubicBezTo>
                  <a:cubicBezTo>
                    <a:pt x="14" y="36"/>
                    <a:pt x="17" y="33"/>
                    <a:pt x="19" y="28"/>
                  </a:cubicBezTo>
                  <a:cubicBezTo>
                    <a:pt x="20" y="26"/>
                    <a:pt x="19" y="34"/>
                    <a:pt x="19" y="34"/>
                  </a:cubicBezTo>
                  <a:cubicBezTo>
                    <a:pt x="19" y="34"/>
                    <a:pt x="24" y="30"/>
                    <a:pt x="24" y="17"/>
                  </a:cubicBezTo>
                  <a:cubicBezTo>
                    <a:pt x="24" y="15"/>
                    <a:pt x="26" y="15"/>
                    <a:pt x="25" y="13"/>
                  </a:cubicBezTo>
                  <a:cubicBezTo>
                    <a:pt x="25" y="10"/>
                    <a:pt x="22" y="11"/>
                    <a:pt x="21" y="9"/>
                  </a:cubicBezTo>
                  <a:cubicBezTo>
                    <a:pt x="18" y="6"/>
                    <a:pt x="13" y="2"/>
                    <a:pt x="9" y="1"/>
                  </a:cubicBezTo>
                  <a:close/>
                </a:path>
              </a:pathLst>
            </a:custGeom>
            <a:solidFill>
              <a:srgbClr val="A25C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" name="Freeform 102">
              <a:extLst>
                <a:ext uri="{FF2B5EF4-FFF2-40B4-BE49-F238E27FC236}">
                  <a16:creationId xmlns:a16="http://schemas.microsoft.com/office/drawing/2014/main" id="{82F1BD4F-9155-4B82-8F8F-15F4E084B8B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500" y="5794375"/>
              <a:ext cx="322263" cy="198438"/>
            </a:xfrm>
            <a:custGeom>
              <a:avLst/>
              <a:gdLst>
                <a:gd name="T0" fmla="*/ 0 w 114"/>
                <a:gd name="T1" fmla="*/ 67 h 70"/>
                <a:gd name="T2" fmla="*/ 107 w 114"/>
                <a:gd name="T3" fmla="*/ 0 h 70"/>
                <a:gd name="T4" fmla="*/ 112 w 114"/>
                <a:gd name="T5" fmla="*/ 5 h 70"/>
                <a:gd name="T6" fmla="*/ 0 w 114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70">
                  <a:moveTo>
                    <a:pt x="0" y="67"/>
                  </a:moveTo>
                  <a:cubicBezTo>
                    <a:pt x="0" y="67"/>
                    <a:pt x="90" y="48"/>
                    <a:pt x="107" y="0"/>
                  </a:cubicBezTo>
                  <a:cubicBezTo>
                    <a:pt x="107" y="0"/>
                    <a:pt x="110" y="2"/>
                    <a:pt x="112" y="5"/>
                  </a:cubicBezTo>
                  <a:cubicBezTo>
                    <a:pt x="114" y="8"/>
                    <a:pt x="91" y="49"/>
                    <a:pt x="0" y="70"/>
                  </a:cubicBezTo>
                </a:path>
              </a:pathLst>
            </a:custGeom>
            <a:solidFill>
              <a:srgbClr val="A25C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" name="Freeform 103">
              <a:extLst>
                <a:ext uri="{FF2B5EF4-FFF2-40B4-BE49-F238E27FC236}">
                  <a16:creationId xmlns:a16="http://schemas.microsoft.com/office/drawing/2014/main" id="{38D9D2EE-7E30-4858-A40E-1E7F020D08B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3113" y="5932488"/>
              <a:ext cx="111125" cy="60325"/>
            </a:xfrm>
            <a:custGeom>
              <a:avLst/>
              <a:gdLst>
                <a:gd name="T0" fmla="*/ 32 w 39"/>
                <a:gd name="T1" fmla="*/ 17 h 21"/>
                <a:gd name="T2" fmla="*/ 16 w 39"/>
                <a:gd name="T3" fmla="*/ 21 h 21"/>
                <a:gd name="T4" fmla="*/ 25 w 39"/>
                <a:gd name="T5" fmla="*/ 15 h 21"/>
                <a:gd name="T6" fmla="*/ 3 w 39"/>
                <a:gd name="T7" fmla="*/ 16 h 21"/>
                <a:gd name="T8" fmla="*/ 25 w 39"/>
                <a:gd name="T9" fmla="*/ 11 h 21"/>
                <a:gd name="T10" fmla="*/ 0 w 39"/>
                <a:gd name="T11" fmla="*/ 7 h 21"/>
                <a:gd name="T12" fmla="*/ 18 w 39"/>
                <a:gd name="T13" fmla="*/ 5 h 21"/>
                <a:gd name="T14" fmla="*/ 7 w 39"/>
                <a:gd name="T15" fmla="*/ 2 h 21"/>
                <a:gd name="T16" fmla="*/ 2 w 39"/>
                <a:gd name="T17" fmla="*/ 1 h 21"/>
                <a:gd name="T18" fmla="*/ 32 w 39"/>
                <a:gd name="T19" fmla="*/ 7 h 21"/>
                <a:gd name="T20" fmla="*/ 32 w 39"/>
                <a:gd name="T21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21">
                  <a:moveTo>
                    <a:pt x="32" y="17"/>
                  </a:moveTo>
                  <a:cubicBezTo>
                    <a:pt x="32" y="17"/>
                    <a:pt x="25" y="19"/>
                    <a:pt x="16" y="21"/>
                  </a:cubicBezTo>
                  <a:cubicBezTo>
                    <a:pt x="22" y="20"/>
                    <a:pt x="28" y="17"/>
                    <a:pt x="25" y="15"/>
                  </a:cubicBezTo>
                  <a:cubicBezTo>
                    <a:pt x="21" y="10"/>
                    <a:pt x="3" y="16"/>
                    <a:pt x="3" y="16"/>
                  </a:cubicBezTo>
                  <a:cubicBezTo>
                    <a:pt x="13" y="8"/>
                    <a:pt x="24" y="11"/>
                    <a:pt x="25" y="11"/>
                  </a:cubicBezTo>
                  <a:cubicBezTo>
                    <a:pt x="18" y="4"/>
                    <a:pt x="0" y="7"/>
                    <a:pt x="0" y="7"/>
                  </a:cubicBezTo>
                  <a:cubicBezTo>
                    <a:pt x="9" y="4"/>
                    <a:pt x="18" y="5"/>
                    <a:pt x="18" y="5"/>
                  </a:cubicBezTo>
                  <a:cubicBezTo>
                    <a:pt x="18" y="5"/>
                    <a:pt x="13" y="3"/>
                    <a:pt x="7" y="2"/>
                  </a:cubicBezTo>
                  <a:cubicBezTo>
                    <a:pt x="4" y="2"/>
                    <a:pt x="3" y="1"/>
                    <a:pt x="2" y="1"/>
                  </a:cubicBezTo>
                  <a:cubicBezTo>
                    <a:pt x="12" y="0"/>
                    <a:pt x="22" y="2"/>
                    <a:pt x="32" y="7"/>
                  </a:cubicBezTo>
                  <a:cubicBezTo>
                    <a:pt x="32" y="7"/>
                    <a:pt x="39" y="14"/>
                    <a:pt x="32" y="17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" name="Freeform 104">
              <a:extLst>
                <a:ext uri="{FF2B5EF4-FFF2-40B4-BE49-F238E27FC236}">
                  <a16:creationId xmlns:a16="http://schemas.microsoft.com/office/drawing/2014/main" id="{CB9637A5-AB90-43F2-AA65-418E479583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74963" y="6007100"/>
              <a:ext cx="219075" cy="147638"/>
            </a:xfrm>
            <a:custGeom>
              <a:avLst/>
              <a:gdLst>
                <a:gd name="T0" fmla="*/ 75 w 77"/>
                <a:gd name="T1" fmla="*/ 19 h 52"/>
                <a:gd name="T2" fmla="*/ 4 w 77"/>
                <a:gd name="T3" fmla="*/ 28 h 52"/>
                <a:gd name="T4" fmla="*/ 4 w 77"/>
                <a:gd name="T5" fmla="*/ 35 h 52"/>
                <a:gd name="T6" fmla="*/ 1 w 77"/>
                <a:gd name="T7" fmla="*/ 45 h 52"/>
                <a:gd name="T8" fmla="*/ 29 w 77"/>
                <a:gd name="T9" fmla="*/ 51 h 52"/>
                <a:gd name="T10" fmla="*/ 77 w 77"/>
                <a:gd name="T11" fmla="*/ 3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52">
                  <a:moveTo>
                    <a:pt x="75" y="19"/>
                  </a:moveTo>
                  <a:cubicBezTo>
                    <a:pt x="75" y="19"/>
                    <a:pt x="33" y="0"/>
                    <a:pt x="4" y="28"/>
                  </a:cubicBezTo>
                  <a:cubicBezTo>
                    <a:pt x="4" y="28"/>
                    <a:pt x="0" y="33"/>
                    <a:pt x="4" y="35"/>
                  </a:cubicBezTo>
                  <a:cubicBezTo>
                    <a:pt x="7" y="37"/>
                    <a:pt x="0" y="41"/>
                    <a:pt x="1" y="45"/>
                  </a:cubicBezTo>
                  <a:cubicBezTo>
                    <a:pt x="2" y="49"/>
                    <a:pt x="14" y="50"/>
                    <a:pt x="29" y="51"/>
                  </a:cubicBezTo>
                  <a:cubicBezTo>
                    <a:pt x="44" y="52"/>
                    <a:pt x="64" y="48"/>
                    <a:pt x="77" y="3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6" name="Freeform 105">
              <a:extLst>
                <a:ext uri="{FF2B5EF4-FFF2-40B4-BE49-F238E27FC236}">
                  <a16:creationId xmlns:a16="http://schemas.microsoft.com/office/drawing/2014/main" id="{AC56E68B-0263-41F5-A14C-9621CD1981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84488" y="6061075"/>
              <a:ext cx="141288" cy="60325"/>
            </a:xfrm>
            <a:custGeom>
              <a:avLst/>
              <a:gdLst>
                <a:gd name="T0" fmla="*/ 4 w 50"/>
                <a:gd name="T1" fmla="*/ 5 h 21"/>
                <a:gd name="T2" fmla="*/ 26 w 50"/>
                <a:gd name="T3" fmla="*/ 8 h 21"/>
                <a:gd name="T4" fmla="*/ 7 w 50"/>
                <a:gd name="T5" fmla="*/ 16 h 21"/>
                <a:gd name="T6" fmla="*/ 47 w 50"/>
                <a:gd name="T7" fmla="*/ 13 h 21"/>
                <a:gd name="T8" fmla="*/ 50 w 50"/>
                <a:gd name="T9" fmla="*/ 7 h 21"/>
                <a:gd name="T10" fmla="*/ 38 w 50"/>
                <a:gd name="T11" fmla="*/ 1 h 21"/>
                <a:gd name="T12" fmla="*/ 4 w 50"/>
                <a:gd name="T13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21">
                  <a:moveTo>
                    <a:pt x="4" y="5"/>
                  </a:moveTo>
                  <a:cubicBezTo>
                    <a:pt x="4" y="5"/>
                    <a:pt x="22" y="7"/>
                    <a:pt x="26" y="8"/>
                  </a:cubicBezTo>
                  <a:cubicBezTo>
                    <a:pt x="26" y="8"/>
                    <a:pt x="14" y="11"/>
                    <a:pt x="7" y="16"/>
                  </a:cubicBezTo>
                  <a:cubicBezTo>
                    <a:pt x="0" y="21"/>
                    <a:pt x="47" y="13"/>
                    <a:pt x="47" y="13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0" y="7"/>
                    <a:pt x="41" y="0"/>
                    <a:pt x="38" y="1"/>
                  </a:cubicBezTo>
                  <a:cubicBezTo>
                    <a:pt x="34" y="1"/>
                    <a:pt x="4" y="5"/>
                    <a:pt x="4" y="5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7" name="Freeform 106">
              <a:extLst>
                <a:ext uri="{FF2B5EF4-FFF2-40B4-BE49-F238E27FC236}">
                  <a16:creationId xmlns:a16="http://schemas.microsoft.com/office/drawing/2014/main" id="{FC764BA1-BBDC-4805-952C-6A6555F66A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49563" y="6081713"/>
              <a:ext cx="236538" cy="104775"/>
            </a:xfrm>
            <a:custGeom>
              <a:avLst/>
              <a:gdLst>
                <a:gd name="T0" fmla="*/ 78 w 83"/>
                <a:gd name="T1" fmla="*/ 19 h 37"/>
                <a:gd name="T2" fmla="*/ 57 w 83"/>
                <a:gd name="T3" fmla="*/ 32 h 37"/>
                <a:gd name="T4" fmla="*/ 55 w 83"/>
                <a:gd name="T5" fmla="*/ 33 h 37"/>
                <a:gd name="T6" fmla="*/ 55 w 83"/>
                <a:gd name="T7" fmla="*/ 33 h 37"/>
                <a:gd name="T8" fmla="*/ 14 w 83"/>
                <a:gd name="T9" fmla="*/ 34 h 37"/>
                <a:gd name="T10" fmla="*/ 11 w 83"/>
                <a:gd name="T11" fmla="*/ 30 h 37"/>
                <a:gd name="T12" fmla="*/ 1 w 83"/>
                <a:gd name="T13" fmla="*/ 25 h 37"/>
                <a:gd name="T14" fmla="*/ 6 w 83"/>
                <a:gd name="T15" fmla="*/ 20 h 37"/>
                <a:gd name="T16" fmla="*/ 73 w 83"/>
                <a:gd name="T17" fmla="*/ 4 h 37"/>
                <a:gd name="T18" fmla="*/ 78 w 83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37">
                  <a:moveTo>
                    <a:pt x="78" y="19"/>
                  </a:moveTo>
                  <a:cubicBezTo>
                    <a:pt x="73" y="26"/>
                    <a:pt x="65" y="30"/>
                    <a:pt x="57" y="32"/>
                  </a:cubicBezTo>
                  <a:cubicBezTo>
                    <a:pt x="56" y="32"/>
                    <a:pt x="56" y="32"/>
                    <a:pt x="55" y="33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7" y="37"/>
                    <a:pt x="18" y="35"/>
                    <a:pt x="14" y="34"/>
                  </a:cubicBezTo>
                  <a:cubicBezTo>
                    <a:pt x="8" y="32"/>
                    <a:pt x="13" y="32"/>
                    <a:pt x="11" y="30"/>
                  </a:cubicBezTo>
                  <a:cubicBezTo>
                    <a:pt x="9" y="29"/>
                    <a:pt x="2" y="28"/>
                    <a:pt x="1" y="25"/>
                  </a:cubicBezTo>
                  <a:cubicBezTo>
                    <a:pt x="0" y="21"/>
                    <a:pt x="6" y="20"/>
                    <a:pt x="6" y="20"/>
                  </a:cubicBezTo>
                  <a:cubicBezTo>
                    <a:pt x="32" y="4"/>
                    <a:pt x="60" y="0"/>
                    <a:pt x="73" y="4"/>
                  </a:cubicBezTo>
                  <a:cubicBezTo>
                    <a:pt x="80" y="7"/>
                    <a:pt x="83" y="12"/>
                    <a:pt x="78" y="19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8" name="Freeform 107">
              <a:extLst>
                <a:ext uri="{FF2B5EF4-FFF2-40B4-BE49-F238E27FC236}">
                  <a16:creationId xmlns:a16="http://schemas.microsoft.com/office/drawing/2014/main" id="{7BA47015-E443-4CF3-B15C-14D1598AB57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49563" y="6092825"/>
              <a:ext cx="103188" cy="79375"/>
            </a:xfrm>
            <a:custGeom>
              <a:avLst/>
              <a:gdLst>
                <a:gd name="T0" fmla="*/ 31 w 36"/>
                <a:gd name="T1" fmla="*/ 15 h 28"/>
                <a:gd name="T2" fmla="*/ 10 w 36"/>
                <a:gd name="T3" fmla="*/ 28 h 28"/>
                <a:gd name="T4" fmla="*/ 26 w 36"/>
                <a:gd name="T5" fmla="*/ 19 h 28"/>
                <a:gd name="T6" fmla="*/ 5 w 36"/>
                <a:gd name="T7" fmla="*/ 20 h 28"/>
                <a:gd name="T8" fmla="*/ 20 w 36"/>
                <a:gd name="T9" fmla="*/ 12 h 28"/>
                <a:gd name="T10" fmla="*/ 0 w 36"/>
                <a:gd name="T11" fmla="*/ 15 h 28"/>
                <a:gd name="T12" fmla="*/ 19 w 36"/>
                <a:gd name="T13" fmla="*/ 9 h 28"/>
                <a:gd name="T14" fmla="*/ 23 w 36"/>
                <a:gd name="T15" fmla="*/ 1 h 28"/>
                <a:gd name="T16" fmla="*/ 26 w 36"/>
                <a:gd name="T17" fmla="*/ 0 h 28"/>
                <a:gd name="T18" fmla="*/ 31 w 36"/>
                <a:gd name="T19" fmla="*/ 1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8">
                  <a:moveTo>
                    <a:pt x="31" y="15"/>
                  </a:moveTo>
                  <a:cubicBezTo>
                    <a:pt x="26" y="22"/>
                    <a:pt x="18" y="26"/>
                    <a:pt x="10" y="28"/>
                  </a:cubicBezTo>
                  <a:cubicBezTo>
                    <a:pt x="16" y="26"/>
                    <a:pt x="25" y="19"/>
                    <a:pt x="26" y="19"/>
                  </a:cubicBezTo>
                  <a:cubicBezTo>
                    <a:pt x="17" y="23"/>
                    <a:pt x="5" y="20"/>
                    <a:pt x="5" y="20"/>
                  </a:cubicBezTo>
                  <a:cubicBezTo>
                    <a:pt x="14" y="19"/>
                    <a:pt x="20" y="12"/>
                    <a:pt x="20" y="12"/>
                  </a:cubicBezTo>
                  <a:cubicBezTo>
                    <a:pt x="15" y="15"/>
                    <a:pt x="0" y="15"/>
                    <a:pt x="0" y="15"/>
                  </a:cubicBezTo>
                  <a:cubicBezTo>
                    <a:pt x="0" y="15"/>
                    <a:pt x="13" y="13"/>
                    <a:pt x="19" y="9"/>
                  </a:cubicBezTo>
                  <a:cubicBezTo>
                    <a:pt x="24" y="6"/>
                    <a:pt x="23" y="1"/>
                    <a:pt x="23" y="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33" y="3"/>
                    <a:pt x="36" y="8"/>
                    <a:pt x="31" y="15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9" name="Freeform 108">
              <a:extLst>
                <a:ext uri="{FF2B5EF4-FFF2-40B4-BE49-F238E27FC236}">
                  <a16:creationId xmlns:a16="http://schemas.microsoft.com/office/drawing/2014/main" id="{C08D7559-5D39-4521-B001-77AB6E34FE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55913" y="6002338"/>
              <a:ext cx="223838" cy="76200"/>
            </a:xfrm>
            <a:custGeom>
              <a:avLst/>
              <a:gdLst>
                <a:gd name="T0" fmla="*/ 71 w 79"/>
                <a:gd name="T1" fmla="*/ 27 h 27"/>
                <a:gd name="T2" fmla="*/ 55 w 79"/>
                <a:gd name="T3" fmla="*/ 27 h 27"/>
                <a:gd name="T4" fmla="*/ 55 w 79"/>
                <a:gd name="T5" fmla="*/ 27 h 27"/>
                <a:gd name="T6" fmla="*/ 51 w 79"/>
                <a:gd name="T7" fmla="*/ 27 h 27"/>
                <a:gd name="T8" fmla="*/ 49 w 79"/>
                <a:gd name="T9" fmla="*/ 27 h 27"/>
                <a:gd name="T10" fmla="*/ 49 w 79"/>
                <a:gd name="T11" fmla="*/ 27 h 27"/>
                <a:gd name="T12" fmla="*/ 7 w 79"/>
                <a:gd name="T13" fmla="*/ 23 h 27"/>
                <a:gd name="T14" fmla="*/ 10 w 79"/>
                <a:gd name="T15" fmla="*/ 14 h 27"/>
                <a:gd name="T16" fmla="*/ 8 w 79"/>
                <a:gd name="T17" fmla="*/ 5 h 27"/>
                <a:gd name="T18" fmla="*/ 46 w 79"/>
                <a:gd name="T19" fmla="*/ 4 h 27"/>
                <a:gd name="T20" fmla="*/ 73 w 79"/>
                <a:gd name="T21" fmla="*/ 17 h 27"/>
                <a:gd name="T22" fmla="*/ 71 w 79"/>
                <a:gd name="T2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" h="27">
                  <a:moveTo>
                    <a:pt x="71" y="27"/>
                  </a:moveTo>
                  <a:cubicBezTo>
                    <a:pt x="71" y="27"/>
                    <a:pt x="64" y="27"/>
                    <a:pt x="55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4" y="27"/>
                    <a:pt x="52" y="27"/>
                    <a:pt x="51" y="27"/>
                  </a:cubicBezTo>
                  <a:cubicBezTo>
                    <a:pt x="50" y="27"/>
                    <a:pt x="49" y="27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32" y="27"/>
                    <a:pt x="10" y="26"/>
                    <a:pt x="7" y="23"/>
                  </a:cubicBezTo>
                  <a:cubicBezTo>
                    <a:pt x="0" y="16"/>
                    <a:pt x="9" y="16"/>
                    <a:pt x="10" y="14"/>
                  </a:cubicBezTo>
                  <a:cubicBezTo>
                    <a:pt x="12" y="13"/>
                    <a:pt x="7" y="7"/>
                    <a:pt x="8" y="5"/>
                  </a:cubicBezTo>
                  <a:cubicBezTo>
                    <a:pt x="9" y="4"/>
                    <a:pt x="27" y="0"/>
                    <a:pt x="46" y="4"/>
                  </a:cubicBezTo>
                  <a:cubicBezTo>
                    <a:pt x="55" y="6"/>
                    <a:pt x="65" y="10"/>
                    <a:pt x="73" y="17"/>
                  </a:cubicBezTo>
                  <a:cubicBezTo>
                    <a:pt x="73" y="17"/>
                    <a:pt x="79" y="26"/>
                    <a:pt x="71" y="27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0" name="Freeform 109">
              <a:extLst>
                <a:ext uri="{FF2B5EF4-FFF2-40B4-BE49-F238E27FC236}">
                  <a16:creationId xmlns:a16="http://schemas.microsoft.com/office/drawing/2014/main" id="{FB139F4D-CE18-415B-813C-09160614055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41625" y="6042025"/>
              <a:ext cx="73025" cy="104775"/>
            </a:xfrm>
            <a:custGeom>
              <a:avLst/>
              <a:gdLst>
                <a:gd name="T0" fmla="*/ 13 w 26"/>
                <a:gd name="T1" fmla="*/ 2 h 37"/>
                <a:gd name="T2" fmla="*/ 4 w 26"/>
                <a:gd name="T3" fmla="*/ 0 h 37"/>
                <a:gd name="T4" fmla="*/ 12 w 26"/>
                <a:gd name="T5" fmla="*/ 10 h 37"/>
                <a:gd name="T6" fmla="*/ 0 w 26"/>
                <a:gd name="T7" fmla="*/ 16 h 37"/>
                <a:gd name="T8" fmla="*/ 13 w 26"/>
                <a:gd name="T9" fmla="*/ 23 h 37"/>
                <a:gd name="T10" fmla="*/ 3 w 26"/>
                <a:gd name="T11" fmla="*/ 37 h 37"/>
                <a:gd name="T12" fmla="*/ 16 w 26"/>
                <a:gd name="T13" fmla="*/ 31 h 37"/>
                <a:gd name="T14" fmla="*/ 14 w 26"/>
                <a:gd name="T15" fmla="*/ 37 h 37"/>
                <a:gd name="T16" fmla="*/ 23 w 26"/>
                <a:gd name="T17" fmla="*/ 22 h 37"/>
                <a:gd name="T18" fmla="*/ 26 w 26"/>
                <a:gd name="T19" fmla="*/ 18 h 37"/>
                <a:gd name="T20" fmla="*/ 22 w 26"/>
                <a:gd name="T21" fmla="*/ 13 h 37"/>
                <a:gd name="T22" fmla="*/ 13 w 26"/>
                <a:gd name="T23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37">
                  <a:moveTo>
                    <a:pt x="13" y="2"/>
                  </a:moveTo>
                  <a:cubicBezTo>
                    <a:pt x="11" y="1"/>
                    <a:pt x="7" y="0"/>
                    <a:pt x="4" y="0"/>
                  </a:cubicBezTo>
                  <a:cubicBezTo>
                    <a:pt x="11" y="3"/>
                    <a:pt x="14" y="7"/>
                    <a:pt x="12" y="10"/>
                  </a:cubicBezTo>
                  <a:cubicBezTo>
                    <a:pt x="11" y="13"/>
                    <a:pt x="0" y="16"/>
                    <a:pt x="0" y="16"/>
                  </a:cubicBezTo>
                  <a:cubicBezTo>
                    <a:pt x="0" y="16"/>
                    <a:pt x="11" y="18"/>
                    <a:pt x="13" y="23"/>
                  </a:cubicBezTo>
                  <a:cubicBezTo>
                    <a:pt x="15" y="27"/>
                    <a:pt x="12" y="34"/>
                    <a:pt x="3" y="37"/>
                  </a:cubicBezTo>
                  <a:cubicBezTo>
                    <a:pt x="9" y="37"/>
                    <a:pt x="13" y="35"/>
                    <a:pt x="16" y="31"/>
                  </a:cubicBezTo>
                  <a:cubicBezTo>
                    <a:pt x="18" y="29"/>
                    <a:pt x="14" y="37"/>
                    <a:pt x="14" y="37"/>
                  </a:cubicBezTo>
                  <a:cubicBezTo>
                    <a:pt x="14" y="37"/>
                    <a:pt x="20" y="34"/>
                    <a:pt x="23" y="22"/>
                  </a:cubicBezTo>
                  <a:cubicBezTo>
                    <a:pt x="24" y="19"/>
                    <a:pt x="26" y="20"/>
                    <a:pt x="26" y="18"/>
                  </a:cubicBezTo>
                  <a:cubicBezTo>
                    <a:pt x="26" y="15"/>
                    <a:pt x="23" y="16"/>
                    <a:pt x="22" y="13"/>
                  </a:cubicBezTo>
                  <a:cubicBezTo>
                    <a:pt x="21" y="10"/>
                    <a:pt x="17" y="4"/>
                    <a:pt x="13" y="2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1" name="Freeform 110">
              <a:extLst>
                <a:ext uri="{FF2B5EF4-FFF2-40B4-BE49-F238E27FC236}">
                  <a16:creationId xmlns:a16="http://schemas.microsoft.com/office/drawing/2014/main" id="{18A7EE5F-D1A4-4F37-9580-30B3F4F6F0D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01900" y="5973763"/>
              <a:ext cx="354013" cy="123825"/>
            </a:xfrm>
            <a:custGeom>
              <a:avLst/>
              <a:gdLst>
                <a:gd name="T0" fmla="*/ 0 w 125"/>
                <a:gd name="T1" fmla="*/ 40 h 44"/>
                <a:gd name="T2" fmla="*/ 120 w 125"/>
                <a:gd name="T3" fmla="*/ 0 h 44"/>
                <a:gd name="T4" fmla="*/ 124 w 125"/>
                <a:gd name="T5" fmla="*/ 7 h 44"/>
                <a:gd name="T6" fmla="*/ 0 w 125"/>
                <a:gd name="T7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44">
                  <a:moveTo>
                    <a:pt x="0" y="40"/>
                  </a:moveTo>
                  <a:cubicBezTo>
                    <a:pt x="0" y="40"/>
                    <a:pt x="93" y="43"/>
                    <a:pt x="120" y="0"/>
                  </a:cubicBezTo>
                  <a:cubicBezTo>
                    <a:pt x="120" y="0"/>
                    <a:pt x="123" y="4"/>
                    <a:pt x="124" y="7"/>
                  </a:cubicBezTo>
                  <a:cubicBezTo>
                    <a:pt x="125" y="10"/>
                    <a:pt x="94" y="44"/>
                    <a:pt x="0" y="4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2" name="Freeform 111">
              <a:extLst>
                <a:ext uri="{FF2B5EF4-FFF2-40B4-BE49-F238E27FC236}">
                  <a16:creationId xmlns:a16="http://schemas.microsoft.com/office/drawing/2014/main" id="{9F55C2E7-24B0-4961-9F80-0EAEE10DF91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55913" y="6013450"/>
              <a:ext cx="104775" cy="65088"/>
            </a:xfrm>
            <a:custGeom>
              <a:avLst/>
              <a:gdLst>
                <a:gd name="T0" fmla="*/ 29 w 37"/>
                <a:gd name="T1" fmla="*/ 23 h 23"/>
                <a:gd name="T2" fmla="*/ 13 w 37"/>
                <a:gd name="T3" fmla="*/ 23 h 23"/>
                <a:gd name="T4" fmla="*/ 23 w 37"/>
                <a:gd name="T5" fmla="*/ 19 h 23"/>
                <a:gd name="T6" fmla="*/ 1 w 37"/>
                <a:gd name="T7" fmla="*/ 15 h 23"/>
                <a:gd name="T8" fmla="*/ 24 w 37"/>
                <a:gd name="T9" fmla="*/ 15 h 23"/>
                <a:gd name="T10" fmla="*/ 0 w 37"/>
                <a:gd name="T11" fmla="*/ 5 h 23"/>
                <a:gd name="T12" fmla="*/ 19 w 37"/>
                <a:gd name="T13" fmla="*/ 8 h 23"/>
                <a:gd name="T14" fmla="*/ 8 w 37"/>
                <a:gd name="T15" fmla="*/ 3 h 23"/>
                <a:gd name="T16" fmla="*/ 4 w 37"/>
                <a:gd name="T17" fmla="*/ 0 h 23"/>
                <a:gd name="T18" fmla="*/ 31 w 37"/>
                <a:gd name="T19" fmla="*/ 13 h 23"/>
                <a:gd name="T20" fmla="*/ 29 w 37"/>
                <a:gd name="T2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23">
                  <a:moveTo>
                    <a:pt x="29" y="23"/>
                  </a:moveTo>
                  <a:cubicBezTo>
                    <a:pt x="29" y="23"/>
                    <a:pt x="22" y="23"/>
                    <a:pt x="13" y="23"/>
                  </a:cubicBezTo>
                  <a:cubicBezTo>
                    <a:pt x="19" y="23"/>
                    <a:pt x="26" y="22"/>
                    <a:pt x="23" y="19"/>
                  </a:cubicBezTo>
                  <a:cubicBezTo>
                    <a:pt x="20" y="14"/>
                    <a:pt x="1" y="15"/>
                    <a:pt x="1" y="15"/>
                  </a:cubicBezTo>
                  <a:cubicBezTo>
                    <a:pt x="13" y="10"/>
                    <a:pt x="23" y="15"/>
                    <a:pt x="24" y="15"/>
                  </a:cubicBezTo>
                  <a:cubicBezTo>
                    <a:pt x="18" y="7"/>
                    <a:pt x="0" y="5"/>
                    <a:pt x="0" y="5"/>
                  </a:cubicBezTo>
                  <a:cubicBezTo>
                    <a:pt x="10" y="5"/>
                    <a:pt x="18" y="8"/>
                    <a:pt x="19" y="8"/>
                  </a:cubicBezTo>
                  <a:cubicBezTo>
                    <a:pt x="18" y="8"/>
                    <a:pt x="14" y="5"/>
                    <a:pt x="8" y="3"/>
                  </a:cubicBezTo>
                  <a:cubicBezTo>
                    <a:pt x="6" y="2"/>
                    <a:pt x="5" y="1"/>
                    <a:pt x="4" y="0"/>
                  </a:cubicBezTo>
                  <a:cubicBezTo>
                    <a:pt x="13" y="2"/>
                    <a:pt x="23" y="6"/>
                    <a:pt x="31" y="13"/>
                  </a:cubicBezTo>
                  <a:cubicBezTo>
                    <a:pt x="31" y="13"/>
                    <a:pt x="37" y="22"/>
                    <a:pt x="29" y="23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3" name="Freeform 112">
              <a:extLst>
                <a:ext uri="{FF2B5EF4-FFF2-40B4-BE49-F238E27FC236}">
                  <a16:creationId xmlns:a16="http://schemas.microsoft.com/office/drawing/2014/main" id="{10228248-7536-496C-842E-4402DB89C46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90875" y="5805488"/>
              <a:ext cx="158750" cy="111125"/>
            </a:xfrm>
            <a:custGeom>
              <a:avLst/>
              <a:gdLst>
                <a:gd name="T0" fmla="*/ 56 w 56"/>
                <a:gd name="T1" fmla="*/ 22 h 39"/>
                <a:gd name="T2" fmla="*/ 6 w 56"/>
                <a:gd name="T3" fmla="*/ 13 h 39"/>
                <a:gd name="T4" fmla="*/ 4 w 56"/>
                <a:gd name="T5" fmla="*/ 18 h 39"/>
                <a:gd name="T6" fmla="*/ 0 w 56"/>
                <a:gd name="T7" fmla="*/ 24 h 39"/>
                <a:gd name="T8" fmla="*/ 18 w 56"/>
                <a:gd name="T9" fmla="*/ 34 h 39"/>
                <a:gd name="T10" fmla="*/ 55 w 56"/>
                <a:gd name="T11" fmla="*/ 3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39">
                  <a:moveTo>
                    <a:pt x="56" y="22"/>
                  </a:moveTo>
                  <a:cubicBezTo>
                    <a:pt x="56" y="22"/>
                    <a:pt x="32" y="0"/>
                    <a:pt x="6" y="13"/>
                  </a:cubicBezTo>
                  <a:cubicBezTo>
                    <a:pt x="6" y="13"/>
                    <a:pt x="2" y="16"/>
                    <a:pt x="4" y="18"/>
                  </a:cubicBezTo>
                  <a:cubicBezTo>
                    <a:pt x="6" y="20"/>
                    <a:pt x="0" y="21"/>
                    <a:pt x="0" y="24"/>
                  </a:cubicBezTo>
                  <a:cubicBezTo>
                    <a:pt x="0" y="27"/>
                    <a:pt x="8" y="30"/>
                    <a:pt x="18" y="34"/>
                  </a:cubicBezTo>
                  <a:cubicBezTo>
                    <a:pt x="28" y="38"/>
                    <a:pt x="43" y="39"/>
                    <a:pt x="55" y="3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" name="Freeform 113">
              <a:extLst>
                <a:ext uri="{FF2B5EF4-FFF2-40B4-BE49-F238E27FC236}">
                  <a16:creationId xmlns:a16="http://schemas.microsoft.com/office/drawing/2014/main" id="{D028DFA3-1D03-432E-BE0A-6D0CFF2183B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95638" y="5849938"/>
              <a:ext cx="106363" cy="41275"/>
            </a:xfrm>
            <a:custGeom>
              <a:avLst/>
              <a:gdLst>
                <a:gd name="T0" fmla="*/ 6 w 37"/>
                <a:gd name="T1" fmla="*/ 0 h 14"/>
                <a:gd name="T2" fmla="*/ 21 w 37"/>
                <a:gd name="T3" fmla="*/ 6 h 14"/>
                <a:gd name="T4" fmla="*/ 6 w 37"/>
                <a:gd name="T5" fmla="*/ 7 h 14"/>
                <a:gd name="T6" fmla="*/ 34 w 37"/>
                <a:gd name="T7" fmla="*/ 14 h 14"/>
                <a:gd name="T8" fmla="*/ 37 w 37"/>
                <a:gd name="T9" fmla="*/ 11 h 14"/>
                <a:gd name="T10" fmla="*/ 30 w 37"/>
                <a:gd name="T11" fmla="*/ 4 h 14"/>
                <a:gd name="T12" fmla="*/ 6 w 37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14">
                  <a:moveTo>
                    <a:pt x="6" y="0"/>
                  </a:moveTo>
                  <a:cubicBezTo>
                    <a:pt x="6" y="0"/>
                    <a:pt x="18" y="4"/>
                    <a:pt x="21" y="6"/>
                  </a:cubicBezTo>
                  <a:cubicBezTo>
                    <a:pt x="21" y="6"/>
                    <a:pt x="12" y="5"/>
                    <a:pt x="6" y="7"/>
                  </a:cubicBezTo>
                  <a:cubicBezTo>
                    <a:pt x="0" y="9"/>
                    <a:pt x="34" y="14"/>
                    <a:pt x="34" y="14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3" y="4"/>
                    <a:pt x="30" y="4"/>
                  </a:cubicBezTo>
                  <a:cubicBezTo>
                    <a:pt x="28" y="3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5" name="Freeform 114">
              <a:extLst>
                <a:ext uri="{FF2B5EF4-FFF2-40B4-BE49-F238E27FC236}">
                  <a16:creationId xmlns:a16="http://schemas.microsoft.com/office/drawing/2014/main" id="{02669043-932D-4656-A92D-3D6C2C83D62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79763" y="5864225"/>
              <a:ext cx="166688" cy="71438"/>
            </a:xfrm>
            <a:custGeom>
              <a:avLst/>
              <a:gdLst>
                <a:gd name="T0" fmla="*/ 54 w 59"/>
                <a:gd name="T1" fmla="*/ 20 h 25"/>
                <a:gd name="T2" fmla="*/ 37 w 59"/>
                <a:gd name="T3" fmla="*/ 24 h 25"/>
                <a:gd name="T4" fmla="*/ 36 w 59"/>
                <a:gd name="T5" fmla="*/ 24 h 25"/>
                <a:gd name="T6" fmla="*/ 35 w 59"/>
                <a:gd name="T7" fmla="*/ 24 h 25"/>
                <a:gd name="T8" fmla="*/ 7 w 59"/>
                <a:gd name="T9" fmla="*/ 16 h 25"/>
                <a:gd name="T10" fmla="*/ 6 w 59"/>
                <a:gd name="T11" fmla="*/ 13 h 25"/>
                <a:gd name="T12" fmla="*/ 0 w 59"/>
                <a:gd name="T13" fmla="*/ 7 h 25"/>
                <a:gd name="T14" fmla="*/ 4 w 59"/>
                <a:gd name="T15" fmla="*/ 5 h 25"/>
                <a:gd name="T16" fmla="*/ 54 w 59"/>
                <a:gd name="T17" fmla="*/ 9 h 25"/>
                <a:gd name="T18" fmla="*/ 54 w 59"/>
                <a:gd name="T19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25">
                  <a:moveTo>
                    <a:pt x="54" y="20"/>
                  </a:moveTo>
                  <a:cubicBezTo>
                    <a:pt x="49" y="23"/>
                    <a:pt x="43" y="25"/>
                    <a:pt x="37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22" y="24"/>
                    <a:pt x="9" y="18"/>
                    <a:pt x="7" y="16"/>
                  </a:cubicBezTo>
                  <a:cubicBezTo>
                    <a:pt x="4" y="14"/>
                    <a:pt x="7" y="15"/>
                    <a:pt x="6" y="13"/>
                  </a:cubicBezTo>
                  <a:cubicBezTo>
                    <a:pt x="5" y="12"/>
                    <a:pt x="0" y="10"/>
                    <a:pt x="0" y="7"/>
                  </a:cubicBezTo>
                  <a:cubicBezTo>
                    <a:pt x="0" y="5"/>
                    <a:pt x="4" y="5"/>
                    <a:pt x="4" y="5"/>
                  </a:cubicBezTo>
                  <a:cubicBezTo>
                    <a:pt x="26" y="0"/>
                    <a:pt x="46" y="3"/>
                    <a:pt x="54" y="9"/>
                  </a:cubicBezTo>
                  <a:cubicBezTo>
                    <a:pt x="58" y="12"/>
                    <a:pt x="59" y="16"/>
                    <a:pt x="54" y="20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6" name="Freeform 115">
              <a:extLst>
                <a:ext uri="{FF2B5EF4-FFF2-40B4-BE49-F238E27FC236}">
                  <a16:creationId xmlns:a16="http://schemas.microsoft.com/office/drawing/2014/main" id="{58E8C31E-A1BF-4590-9D1A-F0F5BA0D330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79763" y="5888038"/>
              <a:ext cx="73025" cy="47625"/>
            </a:xfrm>
            <a:custGeom>
              <a:avLst/>
              <a:gdLst>
                <a:gd name="T0" fmla="*/ 21 w 26"/>
                <a:gd name="T1" fmla="*/ 12 h 17"/>
                <a:gd name="T2" fmla="*/ 4 w 26"/>
                <a:gd name="T3" fmla="*/ 16 h 17"/>
                <a:gd name="T4" fmla="*/ 17 w 26"/>
                <a:gd name="T5" fmla="*/ 13 h 17"/>
                <a:gd name="T6" fmla="*/ 2 w 26"/>
                <a:gd name="T7" fmla="*/ 10 h 17"/>
                <a:gd name="T8" fmla="*/ 14 w 26"/>
                <a:gd name="T9" fmla="*/ 8 h 17"/>
                <a:gd name="T10" fmla="*/ 0 w 26"/>
                <a:gd name="T11" fmla="*/ 5 h 17"/>
                <a:gd name="T12" fmla="*/ 14 w 26"/>
                <a:gd name="T13" fmla="*/ 5 h 17"/>
                <a:gd name="T14" fmla="*/ 18 w 26"/>
                <a:gd name="T15" fmla="*/ 0 h 17"/>
                <a:gd name="T16" fmla="*/ 21 w 26"/>
                <a:gd name="T17" fmla="*/ 1 h 17"/>
                <a:gd name="T18" fmla="*/ 21 w 26"/>
                <a:gd name="T19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7">
                  <a:moveTo>
                    <a:pt x="21" y="12"/>
                  </a:moveTo>
                  <a:cubicBezTo>
                    <a:pt x="16" y="15"/>
                    <a:pt x="10" y="17"/>
                    <a:pt x="4" y="16"/>
                  </a:cubicBezTo>
                  <a:cubicBezTo>
                    <a:pt x="8" y="16"/>
                    <a:pt x="16" y="14"/>
                    <a:pt x="17" y="13"/>
                  </a:cubicBezTo>
                  <a:cubicBezTo>
                    <a:pt x="10" y="15"/>
                    <a:pt x="2" y="10"/>
                    <a:pt x="2" y="10"/>
                  </a:cubicBezTo>
                  <a:cubicBezTo>
                    <a:pt x="9" y="11"/>
                    <a:pt x="14" y="8"/>
                    <a:pt x="14" y="8"/>
                  </a:cubicBezTo>
                  <a:cubicBezTo>
                    <a:pt x="10" y="9"/>
                    <a:pt x="0" y="5"/>
                    <a:pt x="0" y="5"/>
                  </a:cubicBezTo>
                  <a:cubicBezTo>
                    <a:pt x="0" y="5"/>
                    <a:pt x="9" y="7"/>
                    <a:pt x="14" y="5"/>
                  </a:cubicBezTo>
                  <a:cubicBezTo>
                    <a:pt x="18" y="4"/>
                    <a:pt x="18" y="0"/>
                    <a:pt x="18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5" y="4"/>
                    <a:pt x="26" y="8"/>
                    <a:pt x="21" y="12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7" name="Freeform 116">
              <a:extLst>
                <a:ext uri="{FF2B5EF4-FFF2-40B4-BE49-F238E27FC236}">
                  <a16:creationId xmlns:a16="http://schemas.microsoft.com/office/drawing/2014/main" id="{6C020B13-F80C-4235-A4BC-3A6F41C430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76588" y="5795963"/>
              <a:ext cx="144463" cy="85725"/>
            </a:xfrm>
            <a:custGeom>
              <a:avLst/>
              <a:gdLst>
                <a:gd name="T0" fmla="*/ 46 w 51"/>
                <a:gd name="T1" fmla="*/ 29 h 30"/>
                <a:gd name="T2" fmla="*/ 35 w 51"/>
                <a:gd name="T3" fmla="*/ 26 h 30"/>
                <a:gd name="T4" fmla="*/ 35 w 51"/>
                <a:gd name="T5" fmla="*/ 26 h 30"/>
                <a:gd name="T6" fmla="*/ 32 w 51"/>
                <a:gd name="T7" fmla="*/ 25 h 30"/>
                <a:gd name="T8" fmla="*/ 31 w 51"/>
                <a:gd name="T9" fmla="*/ 25 h 30"/>
                <a:gd name="T10" fmla="*/ 31 w 51"/>
                <a:gd name="T11" fmla="*/ 25 h 30"/>
                <a:gd name="T12" fmla="*/ 3 w 51"/>
                <a:gd name="T13" fmla="*/ 12 h 30"/>
                <a:gd name="T14" fmla="*/ 7 w 51"/>
                <a:gd name="T15" fmla="*/ 8 h 30"/>
                <a:gd name="T16" fmla="*/ 8 w 51"/>
                <a:gd name="T17" fmla="*/ 1 h 30"/>
                <a:gd name="T18" fmla="*/ 33 w 51"/>
                <a:gd name="T19" fmla="*/ 8 h 30"/>
                <a:gd name="T20" fmla="*/ 49 w 51"/>
                <a:gd name="T21" fmla="*/ 23 h 30"/>
                <a:gd name="T22" fmla="*/ 46 w 51"/>
                <a:gd name="T2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30">
                  <a:moveTo>
                    <a:pt x="46" y="29"/>
                  </a:moveTo>
                  <a:cubicBezTo>
                    <a:pt x="46" y="29"/>
                    <a:pt x="41" y="28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4" y="26"/>
                    <a:pt x="33" y="25"/>
                    <a:pt x="32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19" y="21"/>
                    <a:pt x="4" y="16"/>
                    <a:pt x="3" y="12"/>
                  </a:cubicBezTo>
                  <a:cubicBezTo>
                    <a:pt x="0" y="7"/>
                    <a:pt x="6" y="8"/>
                    <a:pt x="7" y="8"/>
                  </a:cubicBezTo>
                  <a:cubicBezTo>
                    <a:pt x="8" y="7"/>
                    <a:pt x="6" y="2"/>
                    <a:pt x="8" y="1"/>
                  </a:cubicBezTo>
                  <a:cubicBezTo>
                    <a:pt x="8" y="0"/>
                    <a:pt x="21" y="1"/>
                    <a:pt x="33" y="8"/>
                  </a:cubicBezTo>
                  <a:cubicBezTo>
                    <a:pt x="40" y="11"/>
                    <a:pt x="45" y="16"/>
                    <a:pt x="49" y="23"/>
                  </a:cubicBezTo>
                  <a:cubicBezTo>
                    <a:pt x="49" y="23"/>
                    <a:pt x="51" y="30"/>
                    <a:pt x="46" y="29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8" name="Freeform 117">
              <a:extLst>
                <a:ext uri="{FF2B5EF4-FFF2-40B4-BE49-F238E27FC236}">
                  <a16:creationId xmlns:a16="http://schemas.microsoft.com/office/drawing/2014/main" id="{DC570AE2-2692-4C47-82D4-8B7184BBB8D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68650" y="5848350"/>
              <a:ext cx="55563" cy="79375"/>
            </a:xfrm>
            <a:custGeom>
              <a:avLst/>
              <a:gdLst>
                <a:gd name="T0" fmla="*/ 14 w 20"/>
                <a:gd name="T1" fmla="*/ 4 h 28"/>
                <a:gd name="T2" fmla="*/ 9 w 20"/>
                <a:gd name="T3" fmla="*/ 0 h 28"/>
                <a:gd name="T4" fmla="*/ 12 w 20"/>
                <a:gd name="T5" fmla="*/ 9 h 28"/>
                <a:gd name="T6" fmla="*/ 2 w 20"/>
                <a:gd name="T7" fmla="*/ 11 h 28"/>
                <a:gd name="T8" fmla="*/ 10 w 20"/>
                <a:gd name="T9" fmla="*/ 18 h 28"/>
                <a:gd name="T10" fmla="*/ 0 w 20"/>
                <a:gd name="T11" fmla="*/ 25 h 28"/>
                <a:gd name="T12" fmla="*/ 10 w 20"/>
                <a:gd name="T13" fmla="*/ 24 h 28"/>
                <a:gd name="T14" fmla="*/ 8 w 20"/>
                <a:gd name="T15" fmla="*/ 28 h 28"/>
                <a:gd name="T16" fmla="*/ 17 w 20"/>
                <a:gd name="T17" fmla="*/ 19 h 28"/>
                <a:gd name="T18" fmla="*/ 20 w 20"/>
                <a:gd name="T19" fmla="*/ 17 h 28"/>
                <a:gd name="T20" fmla="*/ 18 w 20"/>
                <a:gd name="T21" fmla="*/ 13 h 28"/>
                <a:gd name="T22" fmla="*/ 14 w 20"/>
                <a:gd name="T23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28">
                  <a:moveTo>
                    <a:pt x="14" y="4"/>
                  </a:moveTo>
                  <a:cubicBezTo>
                    <a:pt x="13" y="3"/>
                    <a:pt x="11" y="1"/>
                    <a:pt x="9" y="0"/>
                  </a:cubicBezTo>
                  <a:cubicBezTo>
                    <a:pt x="12" y="4"/>
                    <a:pt x="13" y="8"/>
                    <a:pt x="12" y="9"/>
                  </a:cubicBezTo>
                  <a:cubicBezTo>
                    <a:pt x="10" y="11"/>
                    <a:pt x="2" y="11"/>
                    <a:pt x="2" y="11"/>
                  </a:cubicBezTo>
                  <a:cubicBezTo>
                    <a:pt x="2" y="11"/>
                    <a:pt x="9" y="14"/>
                    <a:pt x="10" y="18"/>
                  </a:cubicBezTo>
                  <a:cubicBezTo>
                    <a:pt x="11" y="21"/>
                    <a:pt x="7" y="26"/>
                    <a:pt x="0" y="25"/>
                  </a:cubicBezTo>
                  <a:cubicBezTo>
                    <a:pt x="4" y="27"/>
                    <a:pt x="7" y="26"/>
                    <a:pt x="10" y="24"/>
                  </a:cubicBezTo>
                  <a:cubicBezTo>
                    <a:pt x="11" y="23"/>
                    <a:pt x="8" y="28"/>
                    <a:pt x="8" y="28"/>
                  </a:cubicBezTo>
                  <a:cubicBezTo>
                    <a:pt x="8" y="28"/>
                    <a:pt x="12" y="27"/>
                    <a:pt x="17" y="19"/>
                  </a:cubicBezTo>
                  <a:cubicBezTo>
                    <a:pt x="18" y="18"/>
                    <a:pt x="19" y="19"/>
                    <a:pt x="20" y="17"/>
                  </a:cubicBezTo>
                  <a:cubicBezTo>
                    <a:pt x="20" y="15"/>
                    <a:pt x="18" y="15"/>
                    <a:pt x="18" y="13"/>
                  </a:cubicBezTo>
                  <a:cubicBezTo>
                    <a:pt x="18" y="11"/>
                    <a:pt x="16" y="6"/>
                    <a:pt x="14" y="4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9" name="Freeform 118">
              <a:extLst>
                <a:ext uri="{FF2B5EF4-FFF2-40B4-BE49-F238E27FC236}">
                  <a16:creationId xmlns:a16="http://schemas.microsoft.com/office/drawing/2014/main" id="{CBA27CF8-3A03-41EA-8C20-CC117FB50C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14650" y="5884863"/>
              <a:ext cx="265113" cy="71438"/>
            </a:xfrm>
            <a:custGeom>
              <a:avLst/>
              <a:gdLst>
                <a:gd name="T0" fmla="*/ 1 w 93"/>
                <a:gd name="T1" fmla="*/ 2 h 25"/>
                <a:gd name="T2" fmla="*/ 92 w 93"/>
                <a:gd name="T3" fmla="*/ 0 h 25"/>
                <a:gd name="T4" fmla="*/ 93 w 93"/>
                <a:gd name="T5" fmla="*/ 6 h 25"/>
                <a:gd name="T6" fmla="*/ 0 w 93"/>
                <a:gd name="T7" fmla="*/ 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25">
                  <a:moveTo>
                    <a:pt x="1" y="2"/>
                  </a:moveTo>
                  <a:cubicBezTo>
                    <a:pt x="1" y="2"/>
                    <a:pt x="63" y="24"/>
                    <a:pt x="92" y="0"/>
                  </a:cubicBezTo>
                  <a:cubicBezTo>
                    <a:pt x="92" y="0"/>
                    <a:pt x="93" y="3"/>
                    <a:pt x="93" y="6"/>
                  </a:cubicBezTo>
                  <a:cubicBezTo>
                    <a:pt x="92" y="8"/>
                    <a:pt x="64" y="25"/>
                    <a:pt x="0" y="4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0" name="Freeform 119">
              <a:extLst>
                <a:ext uri="{FF2B5EF4-FFF2-40B4-BE49-F238E27FC236}">
                  <a16:creationId xmlns:a16="http://schemas.microsoft.com/office/drawing/2014/main" id="{AECBDC90-0916-414F-BBCA-2727B298C68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76588" y="5819775"/>
              <a:ext cx="61913" cy="61913"/>
            </a:xfrm>
            <a:custGeom>
              <a:avLst/>
              <a:gdLst>
                <a:gd name="T0" fmla="*/ 17 w 22"/>
                <a:gd name="T1" fmla="*/ 21 h 22"/>
                <a:gd name="T2" fmla="*/ 6 w 22"/>
                <a:gd name="T3" fmla="*/ 18 h 22"/>
                <a:gd name="T4" fmla="*/ 14 w 22"/>
                <a:gd name="T5" fmla="*/ 17 h 22"/>
                <a:gd name="T6" fmla="*/ 0 w 22"/>
                <a:gd name="T7" fmla="*/ 10 h 22"/>
                <a:gd name="T8" fmla="*/ 15 w 22"/>
                <a:gd name="T9" fmla="*/ 15 h 22"/>
                <a:gd name="T10" fmla="*/ 1 w 22"/>
                <a:gd name="T11" fmla="*/ 3 h 22"/>
                <a:gd name="T12" fmla="*/ 13 w 22"/>
                <a:gd name="T13" fmla="*/ 9 h 22"/>
                <a:gd name="T14" fmla="*/ 7 w 22"/>
                <a:gd name="T15" fmla="*/ 3 h 22"/>
                <a:gd name="T16" fmla="*/ 4 w 22"/>
                <a:gd name="T17" fmla="*/ 0 h 22"/>
                <a:gd name="T18" fmla="*/ 20 w 22"/>
                <a:gd name="T19" fmla="*/ 15 h 22"/>
                <a:gd name="T20" fmla="*/ 17 w 22"/>
                <a:gd name="T2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22">
                  <a:moveTo>
                    <a:pt x="17" y="21"/>
                  </a:moveTo>
                  <a:cubicBezTo>
                    <a:pt x="17" y="21"/>
                    <a:pt x="12" y="20"/>
                    <a:pt x="6" y="18"/>
                  </a:cubicBezTo>
                  <a:cubicBezTo>
                    <a:pt x="10" y="19"/>
                    <a:pt x="15" y="20"/>
                    <a:pt x="14" y="17"/>
                  </a:cubicBezTo>
                  <a:cubicBezTo>
                    <a:pt x="12" y="13"/>
                    <a:pt x="0" y="10"/>
                    <a:pt x="0" y="10"/>
                  </a:cubicBezTo>
                  <a:cubicBezTo>
                    <a:pt x="9" y="9"/>
                    <a:pt x="14" y="14"/>
                    <a:pt x="15" y="15"/>
                  </a:cubicBezTo>
                  <a:cubicBezTo>
                    <a:pt x="13" y="8"/>
                    <a:pt x="1" y="3"/>
                    <a:pt x="1" y="3"/>
                  </a:cubicBezTo>
                  <a:cubicBezTo>
                    <a:pt x="8" y="5"/>
                    <a:pt x="13" y="8"/>
                    <a:pt x="13" y="9"/>
                  </a:cubicBezTo>
                  <a:cubicBezTo>
                    <a:pt x="13" y="8"/>
                    <a:pt x="10" y="6"/>
                    <a:pt x="7" y="3"/>
                  </a:cubicBezTo>
                  <a:cubicBezTo>
                    <a:pt x="6" y="2"/>
                    <a:pt x="5" y="1"/>
                    <a:pt x="4" y="0"/>
                  </a:cubicBezTo>
                  <a:cubicBezTo>
                    <a:pt x="11" y="3"/>
                    <a:pt x="16" y="8"/>
                    <a:pt x="20" y="15"/>
                  </a:cubicBezTo>
                  <a:cubicBezTo>
                    <a:pt x="20" y="15"/>
                    <a:pt x="22" y="22"/>
                    <a:pt x="17" y="21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1" name="Freeform 120">
              <a:extLst>
                <a:ext uri="{FF2B5EF4-FFF2-40B4-BE49-F238E27FC236}">
                  <a16:creationId xmlns:a16="http://schemas.microsoft.com/office/drawing/2014/main" id="{7B0A2013-35B7-4B28-86F3-F2333F20F0D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60488" y="5370513"/>
              <a:ext cx="101600" cy="190500"/>
            </a:xfrm>
            <a:custGeom>
              <a:avLst/>
              <a:gdLst>
                <a:gd name="T0" fmla="*/ 16 w 36"/>
                <a:gd name="T1" fmla="*/ 1 h 67"/>
                <a:gd name="T2" fmla="*/ 19 w 36"/>
                <a:gd name="T3" fmla="*/ 1 h 67"/>
                <a:gd name="T4" fmla="*/ 28 w 36"/>
                <a:gd name="T5" fmla="*/ 3 h 67"/>
                <a:gd name="T6" fmla="*/ 33 w 36"/>
                <a:gd name="T7" fmla="*/ 6 h 67"/>
                <a:gd name="T8" fmla="*/ 36 w 36"/>
                <a:gd name="T9" fmla="*/ 17 h 67"/>
                <a:gd name="T10" fmla="*/ 35 w 36"/>
                <a:gd name="T11" fmla="*/ 29 h 67"/>
                <a:gd name="T12" fmla="*/ 31 w 36"/>
                <a:gd name="T13" fmla="*/ 19 h 67"/>
                <a:gd name="T14" fmla="*/ 35 w 36"/>
                <a:gd name="T15" fmla="*/ 36 h 67"/>
                <a:gd name="T16" fmla="*/ 31 w 36"/>
                <a:gd name="T17" fmla="*/ 59 h 67"/>
                <a:gd name="T18" fmla="*/ 30 w 36"/>
                <a:gd name="T19" fmla="*/ 58 h 67"/>
                <a:gd name="T20" fmla="*/ 20 w 36"/>
                <a:gd name="T21" fmla="*/ 61 h 67"/>
                <a:gd name="T22" fmla="*/ 17 w 36"/>
                <a:gd name="T23" fmla="*/ 66 h 67"/>
                <a:gd name="T24" fmla="*/ 10 w 36"/>
                <a:gd name="T25" fmla="*/ 53 h 67"/>
                <a:gd name="T26" fmla="*/ 3 w 36"/>
                <a:gd name="T27" fmla="*/ 42 h 67"/>
                <a:gd name="T28" fmla="*/ 1 w 36"/>
                <a:gd name="T29" fmla="*/ 30 h 67"/>
                <a:gd name="T30" fmla="*/ 1 w 36"/>
                <a:gd name="T31" fmla="*/ 30 h 67"/>
                <a:gd name="T32" fmla="*/ 1 w 36"/>
                <a:gd name="T33" fmla="*/ 14 h 67"/>
                <a:gd name="T34" fmla="*/ 11 w 36"/>
                <a:gd name="T35" fmla="*/ 3 h 67"/>
                <a:gd name="T36" fmla="*/ 16 w 36"/>
                <a:gd name="T37" fmla="*/ 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67">
                  <a:moveTo>
                    <a:pt x="16" y="1"/>
                  </a:moveTo>
                  <a:cubicBezTo>
                    <a:pt x="17" y="1"/>
                    <a:pt x="18" y="1"/>
                    <a:pt x="19" y="1"/>
                  </a:cubicBezTo>
                  <a:cubicBezTo>
                    <a:pt x="21" y="1"/>
                    <a:pt x="24" y="1"/>
                    <a:pt x="28" y="3"/>
                  </a:cubicBezTo>
                  <a:cubicBezTo>
                    <a:pt x="29" y="3"/>
                    <a:pt x="31" y="4"/>
                    <a:pt x="33" y="6"/>
                  </a:cubicBezTo>
                  <a:cubicBezTo>
                    <a:pt x="35" y="7"/>
                    <a:pt x="36" y="11"/>
                    <a:pt x="36" y="17"/>
                  </a:cubicBezTo>
                  <a:cubicBezTo>
                    <a:pt x="36" y="20"/>
                    <a:pt x="36" y="25"/>
                    <a:pt x="35" y="29"/>
                  </a:cubicBezTo>
                  <a:cubicBezTo>
                    <a:pt x="33" y="24"/>
                    <a:pt x="32" y="20"/>
                    <a:pt x="31" y="19"/>
                  </a:cubicBezTo>
                  <a:cubicBezTo>
                    <a:pt x="33" y="23"/>
                    <a:pt x="34" y="29"/>
                    <a:pt x="35" y="36"/>
                  </a:cubicBezTo>
                  <a:cubicBezTo>
                    <a:pt x="34" y="44"/>
                    <a:pt x="32" y="53"/>
                    <a:pt x="31" y="59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26" y="53"/>
                    <a:pt x="23" y="57"/>
                    <a:pt x="20" y="61"/>
                  </a:cubicBezTo>
                  <a:cubicBezTo>
                    <a:pt x="19" y="64"/>
                    <a:pt x="18" y="67"/>
                    <a:pt x="17" y="66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3" y="42"/>
                    <a:pt x="2" y="36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24"/>
                    <a:pt x="0" y="18"/>
                    <a:pt x="1" y="14"/>
                  </a:cubicBezTo>
                  <a:cubicBezTo>
                    <a:pt x="4" y="7"/>
                    <a:pt x="10" y="3"/>
                    <a:pt x="11" y="3"/>
                  </a:cubicBezTo>
                  <a:cubicBezTo>
                    <a:pt x="12" y="2"/>
                    <a:pt x="13" y="0"/>
                    <a:pt x="16" y="1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2" name="Freeform 121">
              <a:extLst>
                <a:ext uri="{FF2B5EF4-FFF2-40B4-BE49-F238E27FC236}">
                  <a16:creationId xmlns:a16="http://schemas.microsoft.com/office/drawing/2014/main" id="{02C551E0-EFD7-4B70-9261-4EE170A4C008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1382713" y="5372100"/>
              <a:ext cx="77788" cy="74613"/>
            </a:xfrm>
            <a:custGeom>
              <a:avLst/>
              <a:gdLst>
                <a:gd name="T0" fmla="*/ 12 w 27"/>
                <a:gd name="T1" fmla="*/ 22 h 26"/>
                <a:gd name="T2" fmla="*/ 13 w 27"/>
                <a:gd name="T3" fmla="*/ 26 h 26"/>
                <a:gd name="T4" fmla="*/ 13 w 27"/>
                <a:gd name="T5" fmla="*/ 22 h 26"/>
                <a:gd name="T6" fmla="*/ 12 w 27"/>
                <a:gd name="T7" fmla="*/ 22 h 26"/>
                <a:gd name="T8" fmla="*/ 0 w 27"/>
                <a:gd name="T9" fmla="*/ 15 h 26"/>
                <a:gd name="T10" fmla="*/ 0 w 27"/>
                <a:gd name="T11" fmla="*/ 20 h 26"/>
                <a:gd name="T12" fmla="*/ 1 w 27"/>
                <a:gd name="T13" fmla="*/ 21 h 26"/>
                <a:gd name="T14" fmla="*/ 3 w 27"/>
                <a:gd name="T15" fmla="*/ 16 h 26"/>
                <a:gd name="T16" fmla="*/ 0 w 27"/>
                <a:gd name="T17" fmla="*/ 15 h 26"/>
                <a:gd name="T18" fmla="*/ 3 w 27"/>
                <a:gd name="T19" fmla="*/ 8 h 26"/>
                <a:gd name="T20" fmla="*/ 0 w 27"/>
                <a:gd name="T21" fmla="*/ 13 h 26"/>
                <a:gd name="T22" fmla="*/ 0 w 27"/>
                <a:gd name="T23" fmla="*/ 14 h 26"/>
                <a:gd name="T24" fmla="*/ 3 w 27"/>
                <a:gd name="T25" fmla="*/ 15 h 26"/>
                <a:gd name="T26" fmla="*/ 6 w 27"/>
                <a:gd name="T27" fmla="*/ 12 h 26"/>
                <a:gd name="T28" fmla="*/ 7 w 27"/>
                <a:gd name="T29" fmla="*/ 12 h 26"/>
                <a:gd name="T30" fmla="*/ 12 w 27"/>
                <a:gd name="T31" fmla="*/ 19 h 26"/>
                <a:gd name="T32" fmla="*/ 13 w 27"/>
                <a:gd name="T33" fmla="*/ 20 h 26"/>
                <a:gd name="T34" fmla="*/ 14 w 27"/>
                <a:gd name="T35" fmla="*/ 15 h 26"/>
                <a:gd name="T36" fmla="*/ 3 w 27"/>
                <a:gd name="T37" fmla="*/ 8 h 26"/>
                <a:gd name="T38" fmla="*/ 10 w 27"/>
                <a:gd name="T39" fmla="*/ 2 h 26"/>
                <a:gd name="T40" fmla="*/ 4 w 27"/>
                <a:gd name="T41" fmla="*/ 7 h 26"/>
                <a:gd name="T42" fmla="*/ 14 w 27"/>
                <a:gd name="T43" fmla="*/ 13 h 26"/>
                <a:gd name="T44" fmla="*/ 16 w 27"/>
                <a:gd name="T45" fmla="*/ 9 h 26"/>
                <a:gd name="T46" fmla="*/ 17 w 27"/>
                <a:gd name="T47" fmla="*/ 9 h 26"/>
                <a:gd name="T48" fmla="*/ 19 w 27"/>
                <a:gd name="T49" fmla="*/ 11 h 26"/>
                <a:gd name="T50" fmla="*/ 19 w 27"/>
                <a:gd name="T51" fmla="*/ 11 h 26"/>
                <a:gd name="T52" fmla="*/ 10 w 27"/>
                <a:gd name="T53" fmla="*/ 2 h 26"/>
                <a:gd name="T54" fmla="*/ 23 w 27"/>
                <a:gd name="T55" fmla="*/ 0 h 26"/>
                <a:gd name="T56" fmla="*/ 25 w 27"/>
                <a:gd name="T57" fmla="*/ 3 h 26"/>
                <a:gd name="T58" fmla="*/ 27 w 27"/>
                <a:gd name="T59" fmla="*/ 2 h 26"/>
                <a:gd name="T60" fmla="*/ 23 w 27"/>
                <a:gd name="T61" fmla="*/ 0 h 26"/>
                <a:gd name="T62" fmla="*/ 13 w 27"/>
                <a:gd name="T63" fmla="*/ 0 h 26"/>
                <a:gd name="T64" fmla="*/ 11 w 27"/>
                <a:gd name="T65" fmla="*/ 0 h 26"/>
                <a:gd name="T66" fmla="*/ 20 w 27"/>
                <a:gd name="T67" fmla="*/ 9 h 26"/>
                <a:gd name="T68" fmla="*/ 21 w 27"/>
                <a:gd name="T69" fmla="*/ 9 h 26"/>
                <a:gd name="T70" fmla="*/ 22 w 27"/>
                <a:gd name="T71" fmla="*/ 5 h 26"/>
                <a:gd name="T72" fmla="*/ 23 w 27"/>
                <a:gd name="T73" fmla="*/ 4 h 26"/>
                <a:gd name="T74" fmla="*/ 23 w 27"/>
                <a:gd name="T75" fmla="*/ 4 h 26"/>
                <a:gd name="T76" fmla="*/ 19 w 27"/>
                <a:gd name="T77" fmla="*/ 0 h 26"/>
                <a:gd name="T78" fmla="*/ 18 w 27"/>
                <a:gd name="T79" fmla="*/ 0 h 26"/>
                <a:gd name="T80" fmla="*/ 17 w 27"/>
                <a:gd name="T81" fmla="*/ 0 h 26"/>
                <a:gd name="T82" fmla="*/ 15 w 27"/>
                <a:gd name="T83" fmla="*/ 0 h 26"/>
                <a:gd name="T84" fmla="*/ 13 w 27"/>
                <a:gd name="T8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7" h="26">
                  <a:moveTo>
                    <a:pt x="12" y="22"/>
                  </a:moveTo>
                  <a:cubicBezTo>
                    <a:pt x="13" y="24"/>
                    <a:pt x="13" y="26"/>
                    <a:pt x="13" y="26"/>
                  </a:cubicBezTo>
                  <a:cubicBezTo>
                    <a:pt x="13" y="26"/>
                    <a:pt x="13" y="24"/>
                    <a:pt x="13" y="22"/>
                  </a:cubicBezTo>
                  <a:cubicBezTo>
                    <a:pt x="13" y="22"/>
                    <a:pt x="13" y="22"/>
                    <a:pt x="12" y="22"/>
                  </a:cubicBezTo>
                  <a:moveTo>
                    <a:pt x="0" y="15"/>
                  </a:moveTo>
                  <a:cubicBezTo>
                    <a:pt x="0" y="17"/>
                    <a:pt x="0" y="18"/>
                    <a:pt x="0" y="20"/>
                  </a:cubicBezTo>
                  <a:cubicBezTo>
                    <a:pt x="0" y="20"/>
                    <a:pt x="1" y="20"/>
                    <a:pt x="1" y="21"/>
                  </a:cubicBezTo>
                  <a:cubicBezTo>
                    <a:pt x="2" y="19"/>
                    <a:pt x="2" y="18"/>
                    <a:pt x="3" y="16"/>
                  </a:cubicBezTo>
                  <a:cubicBezTo>
                    <a:pt x="2" y="16"/>
                    <a:pt x="1" y="16"/>
                    <a:pt x="0" y="15"/>
                  </a:cubicBezTo>
                  <a:moveTo>
                    <a:pt x="3" y="8"/>
                  </a:moveTo>
                  <a:cubicBezTo>
                    <a:pt x="2" y="10"/>
                    <a:pt x="1" y="11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4"/>
                    <a:pt x="2" y="15"/>
                    <a:pt x="3" y="15"/>
                  </a:cubicBezTo>
                  <a:cubicBezTo>
                    <a:pt x="4" y="14"/>
                    <a:pt x="5" y="12"/>
                    <a:pt x="6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10" y="12"/>
                    <a:pt x="11" y="16"/>
                    <a:pt x="12" y="19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3" y="19"/>
                    <a:pt x="13" y="17"/>
                    <a:pt x="14" y="15"/>
                  </a:cubicBezTo>
                  <a:cubicBezTo>
                    <a:pt x="10" y="12"/>
                    <a:pt x="6" y="10"/>
                    <a:pt x="3" y="8"/>
                  </a:cubicBezTo>
                  <a:moveTo>
                    <a:pt x="10" y="2"/>
                  </a:moveTo>
                  <a:cubicBezTo>
                    <a:pt x="9" y="2"/>
                    <a:pt x="6" y="4"/>
                    <a:pt x="4" y="7"/>
                  </a:cubicBezTo>
                  <a:cubicBezTo>
                    <a:pt x="7" y="9"/>
                    <a:pt x="11" y="11"/>
                    <a:pt x="14" y="13"/>
                  </a:cubicBezTo>
                  <a:cubicBezTo>
                    <a:pt x="14" y="12"/>
                    <a:pt x="15" y="10"/>
                    <a:pt x="16" y="9"/>
                  </a:cubicBezTo>
                  <a:cubicBezTo>
                    <a:pt x="16" y="9"/>
                    <a:pt x="16" y="9"/>
                    <a:pt x="17" y="9"/>
                  </a:cubicBezTo>
                  <a:cubicBezTo>
                    <a:pt x="17" y="9"/>
                    <a:pt x="18" y="10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6" y="7"/>
                    <a:pt x="13" y="4"/>
                    <a:pt x="10" y="2"/>
                  </a:cubicBezTo>
                  <a:moveTo>
                    <a:pt x="23" y="0"/>
                  </a:moveTo>
                  <a:cubicBezTo>
                    <a:pt x="24" y="1"/>
                    <a:pt x="24" y="2"/>
                    <a:pt x="25" y="3"/>
                  </a:cubicBezTo>
                  <a:cubicBezTo>
                    <a:pt x="26" y="3"/>
                    <a:pt x="26" y="2"/>
                    <a:pt x="27" y="2"/>
                  </a:cubicBezTo>
                  <a:cubicBezTo>
                    <a:pt x="25" y="1"/>
                    <a:pt x="24" y="0"/>
                    <a:pt x="23" y="0"/>
                  </a:cubicBezTo>
                  <a:moveTo>
                    <a:pt x="13" y="0"/>
                  </a:moveTo>
                  <a:cubicBezTo>
                    <a:pt x="12" y="0"/>
                    <a:pt x="12" y="0"/>
                    <a:pt x="11" y="0"/>
                  </a:cubicBezTo>
                  <a:cubicBezTo>
                    <a:pt x="15" y="3"/>
                    <a:pt x="18" y="6"/>
                    <a:pt x="20" y="9"/>
                  </a:cubicBezTo>
                  <a:cubicBezTo>
                    <a:pt x="20" y="9"/>
                    <a:pt x="20" y="9"/>
                    <a:pt x="21" y="9"/>
                  </a:cubicBezTo>
                  <a:cubicBezTo>
                    <a:pt x="21" y="7"/>
                    <a:pt x="21" y="5"/>
                    <a:pt x="22" y="5"/>
                  </a:cubicBezTo>
                  <a:cubicBezTo>
                    <a:pt x="22" y="4"/>
                    <a:pt x="22" y="4"/>
                    <a:pt x="23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2" y="3"/>
                    <a:pt x="21" y="1"/>
                    <a:pt x="19" y="0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8" y="0"/>
                    <a:pt x="17" y="0"/>
                    <a:pt x="17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4" y="0"/>
                    <a:pt x="14" y="0"/>
                    <a:pt x="13" y="0"/>
                  </a:cubicBezTo>
                </a:path>
              </a:pathLst>
            </a:custGeom>
            <a:solidFill>
              <a:srgbClr val="FBE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3" name="Freeform 122">
              <a:extLst>
                <a:ext uri="{FF2B5EF4-FFF2-40B4-BE49-F238E27FC236}">
                  <a16:creationId xmlns:a16="http://schemas.microsoft.com/office/drawing/2014/main" id="{6B9933F2-BF27-4456-99EF-C0EAA548B5E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68438" y="5478463"/>
              <a:ext cx="165100" cy="147638"/>
            </a:xfrm>
            <a:custGeom>
              <a:avLst/>
              <a:gdLst>
                <a:gd name="T0" fmla="*/ 27 w 58"/>
                <a:gd name="T1" fmla="*/ 1 h 52"/>
                <a:gd name="T2" fmla="*/ 27 w 58"/>
                <a:gd name="T3" fmla="*/ 1 h 52"/>
                <a:gd name="T4" fmla="*/ 28 w 58"/>
                <a:gd name="T5" fmla="*/ 1 h 52"/>
                <a:gd name="T6" fmla="*/ 54 w 58"/>
                <a:gd name="T7" fmla="*/ 11 h 52"/>
                <a:gd name="T8" fmla="*/ 58 w 58"/>
                <a:gd name="T9" fmla="*/ 50 h 52"/>
                <a:gd name="T10" fmla="*/ 15 w 58"/>
                <a:gd name="T11" fmla="*/ 38 h 52"/>
                <a:gd name="T12" fmla="*/ 15 w 58"/>
                <a:gd name="T13" fmla="*/ 38 h 52"/>
                <a:gd name="T14" fmla="*/ 3 w 58"/>
                <a:gd name="T15" fmla="*/ 26 h 52"/>
                <a:gd name="T16" fmla="*/ 2 w 58"/>
                <a:gd name="T17" fmla="*/ 22 h 52"/>
                <a:gd name="T18" fmla="*/ 8 w 58"/>
                <a:gd name="T19" fmla="*/ 15 h 52"/>
                <a:gd name="T20" fmla="*/ 9 w 58"/>
                <a:gd name="T21" fmla="*/ 7 h 52"/>
                <a:gd name="T22" fmla="*/ 27 w 58"/>
                <a:gd name="T23" fmla="*/ 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52">
                  <a:moveTo>
                    <a:pt x="27" y="1"/>
                  </a:moveTo>
                  <a:cubicBezTo>
                    <a:pt x="27" y="1"/>
                    <a:pt x="27" y="1"/>
                    <a:pt x="27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0"/>
                    <a:pt x="44" y="3"/>
                    <a:pt x="54" y="11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8" y="50"/>
                    <a:pt x="35" y="52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1" y="35"/>
                    <a:pt x="7" y="31"/>
                    <a:pt x="3" y="26"/>
                  </a:cubicBezTo>
                  <a:cubicBezTo>
                    <a:pt x="3" y="26"/>
                    <a:pt x="0" y="25"/>
                    <a:pt x="2" y="22"/>
                  </a:cubicBezTo>
                  <a:cubicBezTo>
                    <a:pt x="4" y="18"/>
                    <a:pt x="8" y="18"/>
                    <a:pt x="8" y="15"/>
                  </a:cubicBezTo>
                  <a:cubicBezTo>
                    <a:pt x="8" y="12"/>
                    <a:pt x="6" y="10"/>
                    <a:pt x="9" y="7"/>
                  </a:cubicBezTo>
                  <a:cubicBezTo>
                    <a:pt x="11" y="6"/>
                    <a:pt x="17" y="1"/>
                    <a:pt x="27" y="1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" name="Freeform 123">
              <a:extLst>
                <a:ext uri="{FF2B5EF4-FFF2-40B4-BE49-F238E27FC236}">
                  <a16:creationId xmlns:a16="http://schemas.microsoft.com/office/drawing/2014/main" id="{5651123F-14BE-409E-B395-E69BDBD92807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1555750" y="5480050"/>
              <a:ext cx="74613" cy="106363"/>
            </a:xfrm>
            <a:custGeom>
              <a:avLst/>
              <a:gdLst>
                <a:gd name="T0" fmla="*/ 25 w 26"/>
                <a:gd name="T1" fmla="*/ 17 h 37"/>
                <a:gd name="T2" fmla="*/ 25 w 26"/>
                <a:gd name="T3" fmla="*/ 18 h 37"/>
                <a:gd name="T4" fmla="*/ 25 w 26"/>
                <a:gd name="T5" fmla="*/ 18 h 37"/>
                <a:gd name="T6" fmla="*/ 25 w 26"/>
                <a:gd name="T7" fmla="*/ 17 h 37"/>
                <a:gd name="T8" fmla="*/ 17 w 26"/>
                <a:gd name="T9" fmla="*/ 5 h 37"/>
                <a:gd name="T10" fmla="*/ 19 w 26"/>
                <a:gd name="T11" fmla="*/ 8 h 37"/>
                <a:gd name="T12" fmla="*/ 26 w 26"/>
                <a:gd name="T13" fmla="*/ 6 h 37"/>
                <a:gd name="T14" fmla="*/ 25 w 26"/>
                <a:gd name="T15" fmla="*/ 6 h 37"/>
                <a:gd name="T16" fmla="*/ 17 w 26"/>
                <a:gd name="T17" fmla="*/ 5 h 37"/>
                <a:gd name="T18" fmla="*/ 14 w 26"/>
                <a:gd name="T19" fmla="*/ 2 h 37"/>
                <a:gd name="T20" fmla="*/ 8 w 26"/>
                <a:gd name="T21" fmla="*/ 6 h 37"/>
                <a:gd name="T22" fmla="*/ 6 w 26"/>
                <a:gd name="T23" fmla="*/ 9 h 37"/>
                <a:gd name="T24" fmla="*/ 7 w 26"/>
                <a:gd name="T25" fmla="*/ 14 h 37"/>
                <a:gd name="T26" fmla="*/ 7 w 26"/>
                <a:gd name="T27" fmla="*/ 14 h 37"/>
                <a:gd name="T28" fmla="*/ 1 w 26"/>
                <a:gd name="T29" fmla="*/ 21 h 37"/>
                <a:gd name="T30" fmla="*/ 0 w 26"/>
                <a:gd name="T31" fmla="*/ 22 h 37"/>
                <a:gd name="T32" fmla="*/ 2 w 26"/>
                <a:gd name="T33" fmla="*/ 25 h 37"/>
                <a:gd name="T34" fmla="*/ 14 w 26"/>
                <a:gd name="T35" fmla="*/ 37 h 37"/>
                <a:gd name="T36" fmla="*/ 7 w 26"/>
                <a:gd name="T37" fmla="*/ 24 h 37"/>
                <a:gd name="T38" fmla="*/ 9 w 26"/>
                <a:gd name="T39" fmla="*/ 23 h 37"/>
                <a:gd name="T40" fmla="*/ 20 w 26"/>
                <a:gd name="T41" fmla="*/ 28 h 37"/>
                <a:gd name="T42" fmla="*/ 12 w 26"/>
                <a:gd name="T43" fmla="*/ 16 h 37"/>
                <a:gd name="T44" fmla="*/ 15 w 26"/>
                <a:gd name="T45" fmla="*/ 15 h 37"/>
                <a:gd name="T46" fmla="*/ 22 w 26"/>
                <a:gd name="T47" fmla="*/ 16 h 37"/>
                <a:gd name="T48" fmla="*/ 21 w 26"/>
                <a:gd name="T49" fmla="*/ 15 h 37"/>
                <a:gd name="T50" fmla="*/ 15 w 26"/>
                <a:gd name="T51" fmla="*/ 10 h 37"/>
                <a:gd name="T52" fmla="*/ 17 w 26"/>
                <a:gd name="T53" fmla="*/ 9 h 37"/>
                <a:gd name="T54" fmla="*/ 14 w 26"/>
                <a:gd name="T55" fmla="*/ 2 h 37"/>
                <a:gd name="T56" fmla="*/ 26 w 26"/>
                <a:gd name="T57" fmla="*/ 0 h 37"/>
                <a:gd name="T58" fmla="*/ 16 w 26"/>
                <a:gd name="T59" fmla="*/ 2 h 37"/>
                <a:gd name="T60" fmla="*/ 17 w 26"/>
                <a:gd name="T61" fmla="*/ 4 h 37"/>
                <a:gd name="T62" fmla="*/ 17 w 26"/>
                <a:gd name="T63" fmla="*/ 4 h 37"/>
                <a:gd name="T64" fmla="*/ 26 w 26"/>
                <a:gd name="T6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37">
                  <a:moveTo>
                    <a:pt x="25" y="17"/>
                  </a:moveTo>
                  <a:cubicBezTo>
                    <a:pt x="25" y="17"/>
                    <a:pt x="25" y="17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7"/>
                  </a:cubicBezTo>
                  <a:moveTo>
                    <a:pt x="17" y="5"/>
                  </a:moveTo>
                  <a:cubicBezTo>
                    <a:pt x="18" y="6"/>
                    <a:pt x="18" y="7"/>
                    <a:pt x="19" y="8"/>
                  </a:cubicBezTo>
                  <a:cubicBezTo>
                    <a:pt x="22" y="7"/>
                    <a:pt x="26" y="6"/>
                    <a:pt x="26" y="6"/>
                  </a:cubicBezTo>
                  <a:cubicBezTo>
                    <a:pt x="26" y="6"/>
                    <a:pt x="26" y="6"/>
                    <a:pt x="25" y="6"/>
                  </a:cubicBezTo>
                  <a:cubicBezTo>
                    <a:pt x="23" y="6"/>
                    <a:pt x="19" y="6"/>
                    <a:pt x="17" y="5"/>
                  </a:cubicBezTo>
                  <a:moveTo>
                    <a:pt x="14" y="2"/>
                  </a:moveTo>
                  <a:cubicBezTo>
                    <a:pt x="11" y="4"/>
                    <a:pt x="9" y="5"/>
                    <a:pt x="8" y="6"/>
                  </a:cubicBezTo>
                  <a:cubicBezTo>
                    <a:pt x="7" y="8"/>
                    <a:pt x="6" y="8"/>
                    <a:pt x="6" y="9"/>
                  </a:cubicBezTo>
                  <a:cubicBezTo>
                    <a:pt x="6" y="11"/>
                    <a:pt x="7" y="12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7"/>
                    <a:pt x="3" y="17"/>
                    <a:pt x="1" y="21"/>
                  </a:cubicBezTo>
                  <a:cubicBezTo>
                    <a:pt x="0" y="21"/>
                    <a:pt x="0" y="22"/>
                    <a:pt x="0" y="22"/>
                  </a:cubicBezTo>
                  <a:cubicBezTo>
                    <a:pt x="0" y="25"/>
                    <a:pt x="2" y="25"/>
                    <a:pt x="2" y="25"/>
                  </a:cubicBezTo>
                  <a:cubicBezTo>
                    <a:pt x="6" y="30"/>
                    <a:pt x="10" y="34"/>
                    <a:pt x="14" y="37"/>
                  </a:cubicBezTo>
                  <a:cubicBezTo>
                    <a:pt x="13" y="36"/>
                    <a:pt x="6" y="28"/>
                    <a:pt x="7" y="24"/>
                  </a:cubicBezTo>
                  <a:cubicBezTo>
                    <a:pt x="8" y="23"/>
                    <a:pt x="8" y="23"/>
                    <a:pt x="9" y="23"/>
                  </a:cubicBezTo>
                  <a:cubicBezTo>
                    <a:pt x="13" y="23"/>
                    <a:pt x="19" y="28"/>
                    <a:pt x="20" y="28"/>
                  </a:cubicBezTo>
                  <a:cubicBezTo>
                    <a:pt x="19" y="27"/>
                    <a:pt x="11" y="19"/>
                    <a:pt x="12" y="16"/>
                  </a:cubicBezTo>
                  <a:cubicBezTo>
                    <a:pt x="13" y="15"/>
                    <a:pt x="14" y="15"/>
                    <a:pt x="15" y="15"/>
                  </a:cubicBezTo>
                  <a:cubicBezTo>
                    <a:pt x="17" y="15"/>
                    <a:pt x="19" y="16"/>
                    <a:pt x="22" y="16"/>
                  </a:cubicBezTo>
                  <a:cubicBezTo>
                    <a:pt x="21" y="16"/>
                    <a:pt x="21" y="16"/>
                    <a:pt x="21" y="15"/>
                  </a:cubicBezTo>
                  <a:cubicBezTo>
                    <a:pt x="18" y="14"/>
                    <a:pt x="15" y="11"/>
                    <a:pt x="15" y="10"/>
                  </a:cubicBezTo>
                  <a:cubicBezTo>
                    <a:pt x="15" y="10"/>
                    <a:pt x="16" y="9"/>
                    <a:pt x="17" y="9"/>
                  </a:cubicBezTo>
                  <a:cubicBezTo>
                    <a:pt x="16" y="7"/>
                    <a:pt x="15" y="5"/>
                    <a:pt x="14" y="2"/>
                  </a:cubicBezTo>
                  <a:moveTo>
                    <a:pt x="26" y="0"/>
                  </a:moveTo>
                  <a:cubicBezTo>
                    <a:pt x="22" y="0"/>
                    <a:pt x="19" y="1"/>
                    <a:pt x="16" y="2"/>
                  </a:cubicBezTo>
                  <a:cubicBezTo>
                    <a:pt x="16" y="2"/>
                    <a:pt x="17" y="3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8" y="1"/>
                    <a:pt x="24" y="0"/>
                    <a:pt x="26" y="0"/>
                  </a:cubicBezTo>
                </a:path>
              </a:pathLst>
            </a:custGeom>
            <a:solidFill>
              <a:srgbClr val="FBE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5" name="Freeform 124">
              <a:extLst>
                <a:ext uri="{FF2B5EF4-FFF2-40B4-BE49-F238E27FC236}">
                  <a16:creationId xmlns:a16="http://schemas.microsoft.com/office/drawing/2014/main" id="{35747D07-30BC-4A3B-AFA0-FABC1EA84D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85888" y="5418138"/>
              <a:ext cx="147638" cy="161925"/>
            </a:xfrm>
            <a:custGeom>
              <a:avLst/>
              <a:gdLst>
                <a:gd name="T0" fmla="*/ 3 w 52"/>
                <a:gd name="T1" fmla="*/ 6 h 57"/>
                <a:gd name="T2" fmla="*/ 22 w 52"/>
                <a:gd name="T3" fmla="*/ 39 h 57"/>
                <a:gd name="T4" fmla="*/ 52 w 52"/>
                <a:gd name="T5" fmla="*/ 55 h 57"/>
                <a:gd name="T6" fmla="*/ 49 w 52"/>
                <a:gd name="T7" fmla="*/ 57 h 57"/>
                <a:gd name="T8" fmla="*/ 3 w 52"/>
                <a:gd name="T9" fmla="*/ 6 h 57"/>
                <a:gd name="T10" fmla="*/ 3 w 52"/>
                <a:gd name="T11" fmla="*/ 6 h 57"/>
                <a:gd name="T12" fmla="*/ 1 w 52"/>
                <a:gd name="T13" fmla="*/ 2 h 57"/>
                <a:gd name="T14" fmla="*/ 5 w 52"/>
                <a:gd name="T15" fmla="*/ 3 h 57"/>
                <a:gd name="T16" fmla="*/ 3 w 52"/>
                <a:gd name="T17" fmla="*/ 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7">
                  <a:moveTo>
                    <a:pt x="3" y="6"/>
                  </a:moveTo>
                  <a:cubicBezTo>
                    <a:pt x="5" y="13"/>
                    <a:pt x="9" y="29"/>
                    <a:pt x="22" y="39"/>
                  </a:cubicBezTo>
                  <a:cubicBezTo>
                    <a:pt x="38" y="53"/>
                    <a:pt x="52" y="55"/>
                    <a:pt x="52" y="55"/>
                  </a:cubicBezTo>
                  <a:cubicBezTo>
                    <a:pt x="49" y="57"/>
                    <a:pt x="49" y="57"/>
                    <a:pt x="49" y="57"/>
                  </a:cubicBezTo>
                  <a:cubicBezTo>
                    <a:pt x="49" y="57"/>
                    <a:pt x="9" y="48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5"/>
                    <a:pt x="1" y="4"/>
                    <a:pt x="1" y="2"/>
                  </a:cubicBezTo>
                  <a:cubicBezTo>
                    <a:pt x="0" y="0"/>
                    <a:pt x="3" y="0"/>
                    <a:pt x="5" y="3"/>
                  </a:cubicBezTo>
                  <a:cubicBezTo>
                    <a:pt x="6" y="6"/>
                    <a:pt x="4" y="6"/>
                    <a:pt x="3" y="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6" name="Freeform 125">
              <a:extLst>
                <a:ext uri="{FF2B5EF4-FFF2-40B4-BE49-F238E27FC236}">
                  <a16:creationId xmlns:a16="http://schemas.microsoft.com/office/drawing/2014/main" id="{AEC0F21E-8531-474C-A05F-D18B5755D4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57313" y="5383213"/>
              <a:ext cx="179388" cy="177800"/>
            </a:xfrm>
            <a:custGeom>
              <a:avLst/>
              <a:gdLst>
                <a:gd name="T0" fmla="*/ 59 w 63"/>
                <a:gd name="T1" fmla="*/ 62 h 62"/>
                <a:gd name="T2" fmla="*/ 63 w 63"/>
                <a:gd name="T3" fmla="*/ 61 h 62"/>
                <a:gd name="T4" fmla="*/ 5 w 63"/>
                <a:gd name="T5" fmla="*/ 7 h 62"/>
                <a:gd name="T6" fmla="*/ 3 w 63"/>
                <a:gd name="T7" fmla="*/ 2 h 62"/>
                <a:gd name="T8" fmla="*/ 4 w 63"/>
                <a:gd name="T9" fmla="*/ 7 h 62"/>
                <a:gd name="T10" fmla="*/ 4 w 63"/>
                <a:gd name="T11" fmla="*/ 7 h 62"/>
                <a:gd name="T12" fmla="*/ 18 w 63"/>
                <a:gd name="T13" fmla="*/ 30 h 62"/>
                <a:gd name="T14" fmla="*/ 59 w 63"/>
                <a:gd name="T15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62">
                  <a:moveTo>
                    <a:pt x="59" y="62"/>
                  </a:moveTo>
                  <a:cubicBezTo>
                    <a:pt x="63" y="61"/>
                    <a:pt x="63" y="61"/>
                    <a:pt x="63" y="61"/>
                  </a:cubicBezTo>
                  <a:cubicBezTo>
                    <a:pt x="63" y="61"/>
                    <a:pt x="18" y="41"/>
                    <a:pt x="5" y="7"/>
                  </a:cubicBezTo>
                  <a:cubicBezTo>
                    <a:pt x="5" y="7"/>
                    <a:pt x="6" y="3"/>
                    <a:pt x="3" y="2"/>
                  </a:cubicBezTo>
                  <a:cubicBezTo>
                    <a:pt x="1" y="0"/>
                    <a:pt x="0" y="5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6" y="12"/>
                    <a:pt x="11" y="21"/>
                    <a:pt x="18" y="30"/>
                  </a:cubicBezTo>
                  <a:cubicBezTo>
                    <a:pt x="29" y="43"/>
                    <a:pt x="52" y="58"/>
                    <a:pt x="59" y="6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7" name="Freeform 126">
              <a:extLst>
                <a:ext uri="{FF2B5EF4-FFF2-40B4-BE49-F238E27FC236}">
                  <a16:creationId xmlns:a16="http://schemas.microsoft.com/office/drawing/2014/main" id="{82072080-529F-41D7-930D-A659C7B4768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12863" y="5232400"/>
              <a:ext cx="220663" cy="319088"/>
            </a:xfrm>
            <a:custGeom>
              <a:avLst/>
              <a:gdLst>
                <a:gd name="T0" fmla="*/ 10 w 78"/>
                <a:gd name="T1" fmla="*/ 3 h 112"/>
                <a:gd name="T2" fmla="*/ 4 w 78"/>
                <a:gd name="T3" fmla="*/ 1 h 112"/>
                <a:gd name="T4" fmla="*/ 12 w 78"/>
                <a:gd name="T5" fmla="*/ 7 h 112"/>
                <a:gd name="T6" fmla="*/ 56 w 78"/>
                <a:gd name="T7" fmla="*/ 111 h 112"/>
                <a:gd name="T8" fmla="*/ 59 w 78"/>
                <a:gd name="T9" fmla="*/ 112 h 112"/>
                <a:gd name="T10" fmla="*/ 10 w 78"/>
                <a:gd name="T11" fmla="*/ 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112">
                  <a:moveTo>
                    <a:pt x="10" y="3"/>
                  </a:moveTo>
                  <a:cubicBezTo>
                    <a:pt x="8" y="2"/>
                    <a:pt x="6" y="0"/>
                    <a:pt x="4" y="1"/>
                  </a:cubicBezTo>
                  <a:cubicBezTo>
                    <a:pt x="0" y="3"/>
                    <a:pt x="8" y="11"/>
                    <a:pt x="12" y="7"/>
                  </a:cubicBezTo>
                  <a:cubicBezTo>
                    <a:pt x="77" y="28"/>
                    <a:pt x="56" y="110"/>
                    <a:pt x="56" y="111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1"/>
                    <a:pt x="78" y="24"/>
                    <a:pt x="10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8" name="Freeform 127">
              <a:extLst>
                <a:ext uri="{FF2B5EF4-FFF2-40B4-BE49-F238E27FC236}">
                  <a16:creationId xmlns:a16="http://schemas.microsoft.com/office/drawing/2014/main" id="{4BBBA3D8-918D-4D97-9CB4-E5C9A7F1970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35088" y="5324475"/>
              <a:ext cx="231775" cy="276225"/>
            </a:xfrm>
            <a:custGeom>
              <a:avLst/>
              <a:gdLst>
                <a:gd name="T0" fmla="*/ 10 w 82"/>
                <a:gd name="T1" fmla="*/ 2 h 97"/>
                <a:gd name="T2" fmla="*/ 4 w 82"/>
                <a:gd name="T3" fmla="*/ 1 h 97"/>
                <a:gd name="T4" fmla="*/ 12 w 82"/>
                <a:gd name="T5" fmla="*/ 5 h 97"/>
                <a:gd name="T6" fmla="*/ 79 w 82"/>
                <a:gd name="T7" fmla="*/ 97 h 97"/>
                <a:gd name="T8" fmla="*/ 82 w 82"/>
                <a:gd name="T9" fmla="*/ 97 h 97"/>
                <a:gd name="T10" fmla="*/ 10 w 82"/>
                <a:gd name="T11" fmla="*/ 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97">
                  <a:moveTo>
                    <a:pt x="10" y="2"/>
                  </a:moveTo>
                  <a:cubicBezTo>
                    <a:pt x="8" y="1"/>
                    <a:pt x="6" y="0"/>
                    <a:pt x="4" y="1"/>
                  </a:cubicBezTo>
                  <a:cubicBezTo>
                    <a:pt x="0" y="4"/>
                    <a:pt x="10" y="10"/>
                    <a:pt x="12" y="5"/>
                  </a:cubicBezTo>
                  <a:cubicBezTo>
                    <a:pt x="81" y="11"/>
                    <a:pt x="79" y="96"/>
                    <a:pt x="79" y="97"/>
                  </a:cubicBezTo>
                  <a:cubicBezTo>
                    <a:pt x="82" y="97"/>
                    <a:pt x="82" y="97"/>
                    <a:pt x="82" y="97"/>
                  </a:cubicBezTo>
                  <a:cubicBezTo>
                    <a:pt x="82" y="96"/>
                    <a:pt x="81" y="7"/>
                    <a:pt x="10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9" name="Freeform 128">
              <a:extLst>
                <a:ext uri="{FF2B5EF4-FFF2-40B4-BE49-F238E27FC236}">
                  <a16:creationId xmlns:a16="http://schemas.microsoft.com/office/drawing/2014/main" id="{0369DEB3-39F5-4C0F-A4D1-70A83F70623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68425" y="5367338"/>
              <a:ext cx="255588" cy="276225"/>
            </a:xfrm>
            <a:custGeom>
              <a:avLst/>
              <a:gdLst>
                <a:gd name="T0" fmla="*/ 8 w 90"/>
                <a:gd name="T1" fmla="*/ 10 h 97"/>
                <a:gd name="T2" fmla="*/ 8 w 90"/>
                <a:gd name="T3" fmla="*/ 3 h 97"/>
                <a:gd name="T4" fmla="*/ 10 w 90"/>
                <a:gd name="T5" fmla="*/ 12 h 97"/>
                <a:gd name="T6" fmla="*/ 90 w 90"/>
                <a:gd name="T7" fmla="*/ 94 h 97"/>
                <a:gd name="T8" fmla="*/ 89 w 90"/>
                <a:gd name="T9" fmla="*/ 97 h 97"/>
                <a:gd name="T10" fmla="*/ 8 w 90"/>
                <a:gd name="T11" fmla="*/ 1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97">
                  <a:moveTo>
                    <a:pt x="8" y="10"/>
                  </a:moveTo>
                  <a:cubicBezTo>
                    <a:pt x="7" y="8"/>
                    <a:pt x="6" y="5"/>
                    <a:pt x="8" y="3"/>
                  </a:cubicBezTo>
                  <a:cubicBezTo>
                    <a:pt x="12" y="0"/>
                    <a:pt x="16" y="11"/>
                    <a:pt x="10" y="12"/>
                  </a:cubicBezTo>
                  <a:cubicBezTo>
                    <a:pt x="5" y="81"/>
                    <a:pt x="89" y="94"/>
                    <a:pt x="90" y="94"/>
                  </a:cubicBezTo>
                  <a:cubicBezTo>
                    <a:pt x="89" y="97"/>
                    <a:pt x="89" y="97"/>
                    <a:pt x="89" y="97"/>
                  </a:cubicBezTo>
                  <a:cubicBezTo>
                    <a:pt x="88" y="97"/>
                    <a:pt x="0" y="80"/>
                    <a:pt x="8" y="10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0" name="Freeform 129">
              <a:extLst>
                <a:ext uri="{FF2B5EF4-FFF2-40B4-BE49-F238E27FC236}">
                  <a16:creationId xmlns:a16="http://schemas.microsoft.com/office/drawing/2014/main" id="{62A4249C-2BB1-4DF6-BC45-FCC4BB4BE4D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43038" y="5440363"/>
              <a:ext cx="176213" cy="174625"/>
            </a:xfrm>
            <a:custGeom>
              <a:avLst/>
              <a:gdLst>
                <a:gd name="T0" fmla="*/ 2 w 62"/>
                <a:gd name="T1" fmla="*/ 6 h 61"/>
                <a:gd name="T2" fmla="*/ 2 w 62"/>
                <a:gd name="T3" fmla="*/ 2 h 61"/>
                <a:gd name="T4" fmla="*/ 4 w 62"/>
                <a:gd name="T5" fmla="*/ 8 h 61"/>
                <a:gd name="T6" fmla="*/ 62 w 62"/>
                <a:gd name="T7" fmla="*/ 59 h 61"/>
                <a:gd name="T8" fmla="*/ 62 w 62"/>
                <a:gd name="T9" fmla="*/ 61 h 61"/>
                <a:gd name="T10" fmla="*/ 2 w 62"/>
                <a:gd name="T11" fmla="*/ 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61">
                  <a:moveTo>
                    <a:pt x="2" y="6"/>
                  </a:moveTo>
                  <a:cubicBezTo>
                    <a:pt x="1" y="5"/>
                    <a:pt x="0" y="3"/>
                    <a:pt x="2" y="2"/>
                  </a:cubicBezTo>
                  <a:cubicBezTo>
                    <a:pt x="4" y="0"/>
                    <a:pt x="7" y="7"/>
                    <a:pt x="4" y="8"/>
                  </a:cubicBezTo>
                  <a:cubicBezTo>
                    <a:pt x="4" y="55"/>
                    <a:pt x="61" y="59"/>
                    <a:pt x="62" y="59"/>
                  </a:cubicBezTo>
                  <a:cubicBezTo>
                    <a:pt x="62" y="61"/>
                    <a:pt x="62" y="61"/>
                    <a:pt x="62" y="61"/>
                  </a:cubicBezTo>
                  <a:cubicBezTo>
                    <a:pt x="61" y="61"/>
                    <a:pt x="1" y="55"/>
                    <a:pt x="2" y="6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1" name="Freeform 130">
              <a:extLst>
                <a:ext uri="{FF2B5EF4-FFF2-40B4-BE49-F238E27FC236}">
                  <a16:creationId xmlns:a16="http://schemas.microsoft.com/office/drawing/2014/main" id="{7FAE85DD-871E-478B-8F4D-945E414D8D4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23975" y="5310188"/>
              <a:ext cx="152400" cy="201613"/>
            </a:xfrm>
            <a:custGeom>
              <a:avLst/>
              <a:gdLst>
                <a:gd name="T0" fmla="*/ 7 w 54"/>
                <a:gd name="T1" fmla="*/ 2 h 71"/>
                <a:gd name="T2" fmla="*/ 3 w 54"/>
                <a:gd name="T3" fmla="*/ 1 h 71"/>
                <a:gd name="T4" fmla="*/ 8 w 54"/>
                <a:gd name="T5" fmla="*/ 4 h 71"/>
                <a:gd name="T6" fmla="*/ 47 w 54"/>
                <a:gd name="T7" fmla="*/ 71 h 71"/>
                <a:gd name="T8" fmla="*/ 50 w 54"/>
                <a:gd name="T9" fmla="*/ 71 h 71"/>
                <a:gd name="T10" fmla="*/ 7 w 54"/>
                <a:gd name="T11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71">
                  <a:moveTo>
                    <a:pt x="7" y="2"/>
                  </a:moveTo>
                  <a:cubicBezTo>
                    <a:pt x="6" y="1"/>
                    <a:pt x="4" y="0"/>
                    <a:pt x="3" y="1"/>
                  </a:cubicBezTo>
                  <a:cubicBezTo>
                    <a:pt x="0" y="3"/>
                    <a:pt x="6" y="8"/>
                    <a:pt x="8" y="4"/>
                  </a:cubicBezTo>
                  <a:cubicBezTo>
                    <a:pt x="54" y="13"/>
                    <a:pt x="47" y="71"/>
                    <a:pt x="47" y="71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0" y="71"/>
                    <a:pt x="54" y="10"/>
                    <a:pt x="7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" name="Freeform 131">
              <a:extLst>
                <a:ext uri="{FF2B5EF4-FFF2-40B4-BE49-F238E27FC236}">
                  <a16:creationId xmlns:a16="http://schemas.microsoft.com/office/drawing/2014/main" id="{965AB6FD-7162-43D8-B0E8-B6FBC394EAD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17638" y="5438775"/>
              <a:ext cx="269875" cy="192088"/>
            </a:xfrm>
            <a:custGeom>
              <a:avLst/>
              <a:gdLst>
                <a:gd name="T0" fmla="*/ 3 w 95"/>
                <a:gd name="T1" fmla="*/ 8 h 68"/>
                <a:gd name="T2" fmla="*/ 1 w 95"/>
                <a:gd name="T3" fmla="*/ 3 h 68"/>
                <a:gd name="T4" fmla="*/ 5 w 95"/>
                <a:gd name="T5" fmla="*/ 10 h 68"/>
                <a:gd name="T6" fmla="*/ 94 w 95"/>
                <a:gd name="T7" fmla="*/ 52 h 68"/>
                <a:gd name="T8" fmla="*/ 95 w 95"/>
                <a:gd name="T9" fmla="*/ 55 h 68"/>
                <a:gd name="T10" fmla="*/ 3 w 95"/>
                <a:gd name="T11" fmla="*/ 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68">
                  <a:moveTo>
                    <a:pt x="3" y="8"/>
                  </a:moveTo>
                  <a:cubicBezTo>
                    <a:pt x="1" y="7"/>
                    <a:pt x="0" y="5"/>
                    <a:pt x="1" y="3"/>
                  </a:cubicBezTo>
                  <a:cubicBezTo>
                    <a:pt x="3" y="0"/>
                    <a:pt x="9" y="7"/>
                    <a:pt x="5" y="10"/>
                  </a:cubicBezTo>
                  <a:cubicBezTo>
                    <a:pt x="22" y="67"/>
                    <a:pt x="93" y="52"/>
                    <a:pt x="94" y="52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4" y="55"/>
                    <a:pt x="18" y="68"/>
                    <a:pt x="3" y="8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3" name="Freeform 132">
              <a:extLst>
                <a:ext uri="{FF2B5EF4-FFF2-40B4-BE49-F238E27FC236}">
                  <a16:creationId xmlns:a16="http://schemas.microsoft.com/office/drawing/2014/main" id="{C4650194-E11F-4EFB-91A1-4F66C2474BB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25575" y="5403850"/>
              <a:ext cx="173038" cy="187325"/>
            </a:xfrm>
            <a:custGeom>
              <a:avLst/>
              <a:gdLst>
                <a:gd name="T0" fmla="*/ 6 w 61"/>
                <a:gd name="T1" fmla="*/ 6 h 66"/>
                <a:gd name="T2" fmla="*/ 6 w 61"/>
                <a:gd name="T3" fmla="*/ 2 h 66"/>
                <a:gd name="T4" fmla="*/ 7 w 61"/>
                <a:gd name="T5" fmla="*/ 8 h 66"/>
                <a:gd name="T6" fmla="*/ 61 w 61"/>
                <a:gd name="T7" fmla="*/ 64 h 66"/>
                <a:gd name="T8" fmla="*/ 60 w 61"/>
                <a:gd name="T9" fmla="*/ 66 h 66"/>
                <a:gd name="T10" fmla="*/ 6 w 61"/>
                <a:gd name="T11" fmla="*/ 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66">
                  <a:moveTo>
                    <a:pt x="6" y="6"/>
                  </a:moveTo>
                  <a:cubicBezTo>
                    <a:pt x="5" y="4"/>
                    <a:pt x="5" y="3"/>
                    <a:pt x="6" y="2"/>
                  </a:cubicBezTo>
                  <a:cubicBezTo>
                    <a:pt x="8" y="0"/>
                    <a:pt x="11" y="7"/>
                    <a:pt x="7" y="8"/>
                  </a:cubicBezTo>
                  <a:cubicBezTo>
                    <a:pt x="3" y="54"/>
                    <a:pt x="60" y="63"/>
                    <a:pt x="61" y="64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60" y="66"/>
                    <a:pt x="0" y="54"/>
                    <a:pt x="6" y="6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" name="Freeform 133">
              <a:extLst>
                <a:ext uri="{FF2B5EF4-FFF2-40B4-BE49-F238E27FC236}">
                  <a16:creationId xmlns:a16="http://schemas.microsoft.com/office/drawing/2014/main" id="{68D9CCD8-9CB3-4DC8-927F-52549043B4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54138" y="5372100"/>
              <a:ext cx="157163" cy="150813"/>
            </a:xfrm>
            <a:custGeom>
              <a:avLst/>
              <a:gdLst>
                <a:gd name="T0" fmla="*/ 6 w 55"/>
                <a:gd name="T1" fmla="*/ 3 h 53"/>
                <a:gd name="T2" fmla="*/ 38 w 55"/>
                <a:gd name="T3" fmla="*/ 22 h 53"/>
                <a:gd name="T4" fmla="*/ 53 w 55"/>
                <a:gd name="T5" fmla="*/ 53 h 53"/>
                <a:gd name="T6" fmla="*/ 55 w 55"/>
                <a:gd name="T7" fmla="*/ 50 h 53"/>
                <a:gd name="T8" fmla="*/ 6 w 55"/>
                <a:gd name="T9" fmla="*/ 2 h 53"/>
                <a:gd name="T10" fmla="*/ 6 w 55"/>
                <a:gd name="T11" fmla="*/ 2 h 53"/>
                <a:gd name="T12" fmla="*/ 2 w 55"/>
                <a:gd name="T13" fmla="*/ 0 h 53"/>
                <a:gd name="T14" fmla="*/ 3 w 55"/>
                <a:gd name="T15" fmla="*/ 4 h 53"/>
                <a:gd name="T16" fmla="*/ 6 w 55"/>
                <a:gd name="T17" fmla="*/ 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53">
                  <a:moveTo>
                    <a:pt x="6" y="3"/>
                  </a:moveTo>
                  <a:cubicBezTo>
                    <a:pt x="12" y="5"/>
                    <a:pt x="28" y="9"/>
                    <a:pt x="38" y="22"/>
                  </a:cubicBezTo>
                  <a:cubicBezTo>
                    <a:pt x="52" y="39"/>
                    <a:pt x="53" y="53"/>
                    <a:pt x="53" y="53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5" y="50"/>
                    <a:pt x="47" y="10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1"/>
                    <a:pt x="4" y="0"/>
                    <a:pt x="2" y="0"/>
                  </a:cubicBezTo>
                  <a:cubicBezTo>
                    <a:pt x="0" y="0"/>
                    <a:pt x="0" y="3"/>
                    <a:pt x="3" y="4"/>
                  </a:cubicBezTo>
                  <a:cubicBezTo>
                    <a:pt x="5" y="5"/>
                    <a:pt x="6" y="4"/>
                    <a:pt x="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" name="Freeform 134">
              <a:extLst>
                <a:ext uri="{FF2B5EF4-FFF2-40B4-BE49-F238E27FC236}">
                  <a16:creationId xmlns:a16="http://schemas.microsoft.com/office/drawing/2014/main" id="{D6EECB6E-1562-45CC-ABDB-B1C11FA3EC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52550" y="5421313"/>
              <a:ext cx="155575" cy="150813"/>
            </a:xfrm>
            <a:custGeom>
              <a:avLst/>
              <a:gdLst>
                <a:gd name="T0" fmla="*/ 6 w 55"/>
                <a:gd name="T1" fmla="*/ 3 h 53"/>
                <a:gd name="T2" fmla="*/ 38 w 55"/>
                <a:gd name="T3" fmla="*/ 22 h 53"/>
                <a:gd name="T4" fmla="*/ 53 w 55"/>
                <a:gd name="T5" fmla="*/ 53 h 53"/>
                <a:gd name="T6" fmla="*/ 55 w 55"/>
                <a:gd name="T7" fmla="*/ 50 h 53"/>
                <a:gd name="T8" fmla="*/ 6 w 55"/>
                <a:gd name="T9" fmla="*/ 2 h 53"/>
                <a:gd name="T10" fmla="*/ 5 w 55"/>
                <a:gd name="T11" fmla="*/ 2 h 53"/>
                <a:gd name="T12" fmla="*/ 2 w 55"/>
                <a:gd name="T13" fmla="*/ 0 h 53"/>
                <a:gd name="T14" fmla="*/ 3 w 55"/>
                <a:gd name="T15" fmla="*/ 4 h 53"/>
                <a:gd name="T16" fmla="*/ 6 w 55"/>
                <a:gd name="T17" fmla="*/ 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53">
                  <a:moveTo>
                    <a:pt x="6" y="3"/>
                  </a:moveTo>
                  <a:cubicBezTo>
                    <a:pt x="12" y="5"/>
                    <a:pt x="28" y="9"/>
                    <a:pt x="38" y="22"/>
                  </a:cubicBezTo>
                  <a:cubicBezTo>
                    <a:pt x="51" y="39"/>
                    <a:pt x="53" y="53"/>
                    <a:pt x="53" y="53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5" y="50"/>
                    <a:pt x="47" y="10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3" y="0"/>
                    <a:pt x="2" y="0"/>
                  </a:cubicBezTo>
                  <a:cubicBezTo>
                    <a:pt x="0" y="0"/>
                    <a:pt x="0" y="3"/>
                    <a:pt x="3" y="4"/>
                  </a:cubicBezTo>
                  <a:cubicBezTo>
                    <a:pt x="5" y="5"/>
                    <a:pt x="6" y="4"/>
                    <a:pt x="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" name="Freeform 135">
              <a:extLst>
                <a:ext uri="{FF2B5EF4-FFF2-40B4-BE49-F238E27FC236}">
                  <a16:creationId xmlns:a16="http://schemas.microsoft.com/office/drawing/2014/main" id="{2E275A08-BDED-4A67-A4A2-C295586557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46200" y="5397500"/>
              <a:ext cx="166688" cy="139700"/>
            </a:xfrm>
            <a:custGeom>
              <a:avLst/>
              <a:gdLst>
                <a:gd name="T0" fmla="*/ 6 w 59"/>
                <a:gd name="T1" fmla="*/ 3 h 49"/>
                <a:gd name="T2" fmla="*/ 40 w 59"/>
                <a:gd name="T3" fmla="*/ 20 h 49"/>
                <a:gd name="T4" fmla="*/ 57 w 59"/>
                <a:gd name="T5" fmla="*/ 49 h 49"/>
                <a:gd name="T6" fmla="*/ 59 w 59"/>
                <a:gd name="T7" fmla="*/ 46 h 49"/>
                <a:gd name="T8" fmla="*/ 6 w 59"/>
                <a:gd name="T9" fmla="*/ 2 h 49"/>
                <a:gd name="T10" fmla="*/ 6 w 59"/>
                <a:gd name="T11" fmla="*/ 2 h 49"/>
                <a:gd name="T12" fmla="*/ 2 w 59"/>
                <a:gd name="T13" fmla="*/ 1 h 49"/>
                <a:gd name="T14" fmla="*/ 3 w 59"/>
                <a:gd name="T15" fmla="*/ 5 h 49"/>
                <a:gd name="T16" fmla="*/ 6 w 59"/>
                <a:gd name="T17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49">
                  <a:moveTo>
                    <a:pt x="6" y="3"/>
                  </a:moveTo>
                  <a:cubicBezTo>
                    <a:pt x="13" y="4"/>
                    <a:pt x="29" y="7"/>
                    <a:pt x="40" y="20"/>
                  </a:cubicBezTo>
                  <a:cubicBezTo>
                    <a:pt x="55" y="36"/>
                    <a:pt x="57" y="49"/>
                    <a:pt x="57" y="49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48" y="7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4" y="1"/>
                    <a:pt x="2" y="1"/>
                  </a:cubicBezTo>
                  <a:cubicBezTo>
                    <a:pt x="0" y="0"/>
                    <a:pt x="0" y="3"/>
                    <a:pt x="3" y="5"/>
                  </a:cubicBezTo>
                  <a:cubicBezTo>
                    <a:pt x="6" y="5"/>
                    <a:pt x="6" y="4"/>
                    <a:pt x="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7" name="Freeform 136">
              <a:extLst>
                <a:ext uri="{FF2B5EF4-FFF2-40B4-BE49-F238E27FC236}">
                  <a16:creationId xmlns:a16="http://schemas.microsoft.com/office/drawing/2014/main" id="{BF75A4C4-7ED3-41B6-ABD5-9A3DB890C06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54138" y="5313363"/>
              <a:ext cx="168275" cy="139700"/>
            </a:xfrm>
            <a:custGeom>
              <a:avLst/>
              <a:gdLst>
                <a:gd name="T0" fmla="*/ 6 w 59"/>
                <a:gd name="T1" fmla="*/ 3 h 49"/>
                <a:gd name="T2" fmla="*/ 40 w 59"/>
                <a:gd name="T3" fmla="*/ 20 h 49"/>
                <a:gd name="T4" fmla="*/ 58 w 59"/>
                <a:gd name="T5" fmla="*/ 49 h 49"/>
                <a:gd name="T6" fmla="*/ 59 w 59"/>
                <a:gd name="T7" fmla="*/ 46 h 49"/>
                <a:gd name="T8" fmla="*/ 6 w 59"/>
                <a:gd name="T9" fmla="*/ 2 h 49"/>
                <a:gd name="T10" fmla="*/ 6 w 59"/>
                <a:gd name="T11" fmla="*/ 2 h 49"/>
                <a:gd name="T12" fmla="*/ 2 w 59"/>
                <a:gd name="T13" fmla="*/ 0 h 49"/>
                <a:gd name="T14" fmla="*/ 4 w 59"/>
                <a:gd name="T15" fmla="*/ 5 h 49"/>
                <a:gd name="T16" fmla="*/ 6 w 59"/>
                <a:gd name="T17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49">
                  <a:moveTo>
                    <a:pt x="6" y="3"/>
                  </a:moveTo>
                  <a:cubicBezTo>
                    <a:pt x="13" y="4"/>
                    <a:pt x="29" y="7"/>
                    <a:pt x="40" y="20"/>
                  </a:cubicBezTo>
                  <a:cubicBezTo>
                    <a:pt x="55" y="36"/>
                    <a:pt x="58" y="49"/>
                    <a:pt x="58" y="49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48" y="7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4" y="1"/>
                    <a:pt x="2" y="0"/>
                  </a:cubicBezTo>
                  <a:cubicBezTo>
                    <a:pt x="1" y="0"/>
                    <a:pt x="0" y="3"/>
                    <a:pt x="4" y="5"/>
                  </a:cubicBezTo>
                  <a:cubicBezTo>
                    <a:pt x="6" y="5"/>
                    <a:pt x="6" y="4"/>
                    <a:pt x="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8" name="Freeform 137">
              <a:extLst>
                <a:ext uri="{FF2B5EF4-FFF2-40B4-BE49-F238E27FC236}">
                  <a16:creationId xmlns:a16="http://schemas.microsoft.com/office/drawing/2014/main" id="{B9651A55-69BF-4312-A5C1-9372066B9A5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66838" y="5429250"/>
              <a:ext cx="195263" cy="133350"/>
            </a:xfrm>
            <a:custGeom>
              <a:avLst/>
              <a:gdLst>
                <a:gd name="T0" fmla="*/ 5 w 69"/>
                <a:gd name="T1" fmla="*/ 7 h 47"/>
                <a:gd name="T2" fmla="*/ 34 w 69"/>
                <a:gd name="T3" fmla="*/ 35 h 47"/>
                <a:gd name="T4" fmla="*/ 69 w 69"/>
                <a:gd name="T5" fmla="*/ 42 h 47"/>
                <a:gd name="T6" fmla="*/ 67 w 69"/>
                <a:gd name="T7" fmla="*/ 44 h 47"/>
                <a:gd name="T8" fmla="*/ 4 w 69"/>
                <a:gd name="T9" fmla="*/ 7 h 47"/>
                <a:gd name="T10" fmla="*/ 4 w 69"/>
                <a:gd name="T11" fmla="*/ 7 h 47"/>
                <a:gd name="T12" fmla="*/ 1 w 69"/>
                <a:gd name="T13" fmla="*/ 4 h 47"/>
                <a:gd name="T14" fmla="*/ 6 w 69"/>
                <a:gd name="T15" fmla="*/ 3 h 47"/>
                <a:gd name="T16" fmla="*/ 5 w 69"/>
                <a:gd name="T17" fmla="*/ 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47">
                  <a:moveTo>
                    <a:pt x="5" y="7"/>
                  </a:moveTo>
                  <a:cubicBezTo>
                    <a:pt x="9" y="13"/>
                    <a:pt x="18" y="28"/>
                    <a:pt x="34" y="35"/>
                  </a:cubicBezTo>
                  <a:cubicBezTo>
                    <a:pt x="55" y="44"/>
                    <a:pt x="69" y="42"/>
                    <a:pt x="69" y="42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24" y="4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6"/>
                    <a:pt x="2" y="5"/>
                    <a:pt x="1" y="4"/>
                  </a:cubicBezTo>
                  <a:cubicBezTo>
                    <a:pt x="0" y="2"/>
                    <a:pt x="3" y="0"/>
                    <a:pt x="6" y="3"/>
                  </a:cubicBezTo>
                  <a:cubicBezTo>
                    <a:pt x="7" y="5"/>
                    <a:pt x="6" y="6"/>
                    <a:pt x="5" y="7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9" name="Freeform 138">
              <a:extLst>
                <a:ext uri="{FF2B5EF4-FFF2-40B4-BE49-F238E27FC236}">
                  <a16:creationId xmlns:a16="http://schemas.microsoft.com/office/drawing/2014/main" id="{2DF727AE-162E-4C83-9ADA-4FC6C95218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77950" y="5575300"/>
              <a:ext cx="285750" cy="122238"/>
            </a:xfrm>
            <a:custGeom>
              <a:avLst/>
              <a:gdLst>
                <a:gd name="T0" fmla="*/ 55 w 101"/>
                <a:gd name="T1" fmla="*/ 4 h 43"/>
                <a:gd name="T2" fmla="*/ 56 w 101"/>
                <a:gd name="T3" fmla="*/ 4 h 43"/>
                <a:gd name="T4" fmla="*/ 56 w 101"/>
                <a:gd name="T5" fmla="*/ 4 h 43"/>
                <a:gd name="T6" fmla="*/ 56 w 101"/>
                <a:gd name="T7" fmla="*/ 4 h 43"/>
                <a:gd name="T8" fmla="*/ 60 w 101"/>
                <a:gd name="T9" fmla="*/ 5 h 43"/>
                <a:gd name="T10" fmla="*/ 101 w 101"/>
                <a:gd name="T11" fmla="*/ 26 h 43"/>
                <a:gd name="T12" fmla="*/ 101 w 101"/>
                <a:gd name="T13" fmla="*/ 29 h 43"/>
                <a:gd name="T14" fmla="*/ 63 w 101"/>
                <a:gd name="T15" fmla="*/ 39 h 43"/>
                <a:gd name="T16" fmla="*/ 31 w 101"/>
                <a:gd name="T17" fmla="*/ 43 h 43"/>
                <a:gd name="T18" fmla="*/ 31 w 101"/>
                <a:gd name="T19" fmla="*/ 43 h 43"/>
                <a:gd name="T20" fmla="*/ 27 w 101"/>
                <a:gd name="T21" fmla="*/ 43 h 43"/>
                <a:gd name="T22" fmla="*/ 27 w 101"/>
                <a:gd name="T23" fmla="*/ 43 h 43"/>
                <a:gd name="T24" fmla="*/ 3 w 101"/>
                <a:gd name="T25" fmla="*/ 37 h 43"/>
                <a:gd name="T26" fmla="*/ 3 w 101"/>
                <a:gd name="T27" fmla="*/ 33 h 43"/>
                <a:gd name="T28" fmla="*/ 6 w 101"/>
                <a:gd name="T29" fmla="*/ 27 h 43"/>
                <a:gd name="T30" fmla="*/ 9 w 101"/>
                <a:gd name="T31" fmla="*/ 21 h 43"/>
                <a:gd name="T32" fmla="*/ 20 w 101"/>
                <a:gd name="T33" fmla="*/ 11 h 43"/>
                <a:gd name="T34" fmla="*/ 20 w 101"/>
                <a:gd name="T35" fmla="*/ 11 h 43"/>
                <a:gd name="T36" fmla="*/ 55 w 101"/>
                <a:gd name="T37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1" h="43">
                  <a:moveTo>
                    <a:pt x="55" y="4"/>
                  </a:move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7" y="4"/>
                    <a:pt x="59" y="4"/>
                    <a:pt x="60" y="5"/>
                  </a:cubicBezTo>
                  <a:cubicBezTo>
                    <a:pt x="90" y="14"/>
                    <a:pt x="89" y="24"/>
                    <a:pt x="101" y="26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9"/>
                    <a:pt x="82" y="33"/>
                    <a:pt x="63" y="39"/>
                  </a:cubicBezTo>
                  <a:cubicBezTo>
                    <a:pt x="54" y="42"/>
                    <a:pt x="42" y="43"/>
                    <a:pt x="31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29" y="43"/>
                    <a:pt x="28" y="43"/>
                    <a:pt x="27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17" y="42"/>
                    <a:pt x="9" y="40"/>
                    <a:pt x="3" y="37"/>
                  </a:cubicBezTo>
                  <a:cubicBezTo>
                    <a:pt x="3" y="37"/>
                    <a:pt x="0" y="36"/>
                    <a:pt x="3" y="33"/>
                  </a:cubicBezTo>
                  <a:cubicBezTo>
                    <a:pt x="7" y="30"/>
                    <a:pt x="6" y="28"/>
                    <a:pt x="6" y="27"/>
                  </a:cubicBezTo>
                  <a:cubicBezTo>
                    <a:pt x="5" y="25"/>
                    <a:pt x="5" y="25"/>
                    <a:pt x="9" y="21"/>
                  </a:cubicBezTo>
                  <a:cubicBezTo>
                    <a:pt x="10" y="19"/>
                    <a:pt x="14" y="15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8" y="5"/>
                    <a:pt x="40" y="0"/>
                    <a:pt x="55" y="4"/>
                  </a:cubicBezTo>
                </a:path>
              </a:pathLst>
            </a:custGeom>
            <a:solidFill>
              <a:srgbClr val="FFD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0" name="Freeform 139">
              <a:extLst>
                <a:ext uri="{FF2B5EF4-FFF2-40B4-BE49-F238E27FC236}">
                  <a16:creationId xmlns:a16="http://schemas.microsoft.com/office/drawing/2014/main" id="{750784C5-B837-4342-A065-D31DC0CA79F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77950" y="5586413"/>
              <a:ext cx="198438" cy="111125"/>
            </a:xfrm>
            <a:custGeom>
              <a:avLst/>
              <a:gdLst>
                <a:gd name="T0" fmla="*/ 25 w 70"/>
                <a:gd name="T1" fmla="*/ 0 h 39"/>
                <a:gd name="T2" fmla="*/ 29 w 70"/>
                <a:gd name="T3" fmla="*/ 1 h 39"/>
                <a:gd name="T4" fmla="*/ 70 w 70"/>
                <a:gd name="T5" fmla="*/ 22 h 39"/>
                <a:gd name="T6" fmla="*/ 70 w 70"/>
                <a:gd name="T7" fmla="*/ 25 h 39"/>
                <a:gd name="T8" fmla="*/ 32 w 70"/>
                <a:gd name="T9" fmla="*/ 35 h 39"/>
                <a:gd name="T10" fmla="*/ 0 w 70"/>
                <a:gd name="T11" fmla="*/ 39 h 39"/>
                <a:gd name="T12" fmla="*/ 34 w 70"/>
                <a:gd name="T13" fmla="*/ 30 h 39"/>
                <a:gd name="T14" fmla="*/ 29 w 70"/>
                <a:gd name="T15" fmla="*/ 28 h 39"/>
                <a:gd name="T16" fmla="*/ 12 w 70"/>
                <a:gd name="T17" fmla="*/ 27 h 39"/>
                <a:gd name="T18" fmla="*/ 40 w 70"/>
                <a:gd name="T19" fmla="*/ 21 h 39"/>
                <a:gd name="T20" fmla="*/ 19 w 70"/>
                <a:gd name="T21" fmla="*/ 16 h 39"/>
                <a:gd name="T22" fmla="*/ 46 w 70"/>
                <a:gd name="T23" fmla="*/ 11 h 39"/>
                <a:gd name="T24" fmla="*/ 25 w 70"/>
                <a:gd name="T2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39">
                  <a:moveTo>
                    <a:pt x="25" y="0"/>
                  </a:moveTo>
                  <a:cubicBezTo>
                    <a:pt x="26" y="0"/>
                    <a:pt x="28" y="0"/>
                    <a:pt x="29" y="1"/>
                  </a:cubicBezTo>
                  <a:cubicBezTo>
                    <a:pt x="59" y="10"/>
                    <a:pt x="58" y="20"/>
                    <a:pt x="70" y="22"/>
                  </a:cubicBezTo>
                  <a:cubicBezTo>
                    <a:pt x="70" y="25"/>
                    <a:pt x="70" y="25"/>
                    <a:pt x="70" y="25"/>
                  </a:cubicBezTo>
                  <a:cubicBezTo>
                    <a:pt x="70" y="25"/>
                    <a:pt x="51" y="29"/>
                    <a:pt x="32" y="35"/>
                  </a:cubicBezTo>
                  <a:cubicBezTo>
                    <a:pt x="23" y="38"/>
                    <a:pt x="11" y="39"/>
                    <a:pt x="0" y="39"/>
                  </a:cubicBezTo>
                  <a:cubicBezTo>
                    <a:pt x="2" y="39"/>
                    <a:pt x="31" y="36"/>
                    <a:pt x="34" y="30"/>
                  </a:cubicBezTo>
                  <a:cubicBezTo>
                    <a:pt x="36" y="27"/>
                    <a:pt x="33" y="28"/>
                    <a:pt x="29" y="28"/>
                  </a:cubicBezTo>
                  <a:cubicBezTo>
                    <a:pt x="24" y="29"/>
                    <a:pt x="19" y="29"/>
                    <a:pt x="12" y="27"/>
                  </a:cubicBezTo>
                  <a:cubicBezTo>
                    <a:pt x="12" y="27"/>
                    <a:pt x="39" y="26"/>
                    <a:pt x="40" y="21"/>
                  </a:cubicBezTo>
                  <a:cubicBezTo>
                    <a:pt x="41" y="17"/>
                    <a:pt x="19" y="16"/>
                    <a:pt x="19" y="16"/>
                  </a:cubicBezTo>
                  <a:cubicBezTo>
                    <a:pt x="19" y="16"/>
                    <a:pt x="47" y="15"/>
                    <a:pt x="46" y="11"/>
                  </a:cubicBezTo>
                  <a:cubicBezTo>
                    <a:pt x="45" y="7"/>
                    <a:pt x="27" y="1"/>
                    <a:pt x="25" y="0"/>
                  </a:cubicBezTo>
                </a:path>
              </a:pathLst>
            </a:custGeom>
            <a:solidFill>
              <a:srgbClr val="F9C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1" name="Freeform 140">
              <a:extLst>
                <a:ext uri="{FF2B5EF4-FFF2-40B4-BE49-F238E27FC236}">
                  <a16:creationId xmlns:a16="http://schemas.microsoft.com/office/drawing/2014/main" id="{62EDD3AB-31B4-4A25-9BE5-15305C8A24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89050" y="5341938"/>
              <a:ext cx="125413" cy="288925"/>
            </a:xfrm>
            <a:custGeom>
              <a:avLst/>
              <a:gdLst>
                <a:gd name="T0" fmla="*/ 30 w 44"/>
                <a:gd name="T1" fmla="*/ 3 h 102"/>
                <a:gd name="T2" fmla="*/ 33 w 44"/>
                <a:gd name="T3" fmla="*/ 3 h 102"/>
                <a:gd name="T4" fmla="*/ 36 w 44"/>
                <a:gd name="T5" fmla="*/ 3 h 102"/>
                <a:gd name="T6" fmla="*/ 42 w 44"/>
                <a:gd name="T7" fmla="*/ 12 h 102"/>
                <a:gd name="T8" fmla="*/ 42 w 44"/>
                <a:gd name="T9" fmla="*/ 12 h 102"/>
                <a:gd name="T10" fmla="*/ 42 w 44"/>
                <a:gd name="T11" fmla="*/ 12 h 102"/>
                <a:gd name="T12" fmla="*/ 44 w 44"/>
                <a:gd name="T13" fmla="*/ 28 h 102"/>
                <a:gd name="T14" fmla="*/ 44 w 44"/>
                <a:gd name="T15" fmla="*/ 30 h 102"/>
                <a:gd name="T16" fmla="*/ 44 w 44"/>
                <a:gd name="T17" fmla="*/ 31 h 102"/>
                <a:gd name="T18" fmla="*/ 44 w 44"/>
                <a:gd name="T19" fmla="*/ 34 h 102"/>
                <a:gd name="T20" fmla="*/ 24 w 44"/>
                <a:gd name="T21" fmla="*/ 102 h 102"/>
                <a:gd name="T22" fmla="*/ 11 w 44"/>
                <a:gd name="T23" fmla="*/ 80 h 102"/>
                <a:gd name="T24" fmla="*/ 10 w 44"/>
                <a:gd name="T25" fmla="*/ 77 h 102"/>
                <a:gd name="T26" fmla="*/ 1 w 44"/>
                <a:gd name="T27" fmla="*/ 40 h 102"/>
                <a:gd name="T28" fmla="*/ 1 w 44"/>
                <a:gd name="T29" fmla="*/ 39 h 102"/>
                <a:gd name="T30" fmla="*/ 1 w 44"/>
                <a:gd name="T31" fmla="*/ 39 h 102"/>
                <a:gd name="T32" fmla="*/ 0 w 44"/>
                <a:gd name="T33" fmla="*/ 34 h 102"/>
                <a:gd name="T34" fmla="*/ 2 w 44"/>
                <a:gd name="T35" fmla="*/ 24 h 102"/>
                <a:gd name="T36" fmla="*/ 11 w 44"/>
                <a:gd name="T37" fmla="*/ 13 h 102"/>
                <a:gd name="T38" fmla="*/ 22 w 44"/>
                <a:gd name="T39" fmla="*/ 4 h 102"/>
                <a:gd name="T40" fmla="*/ 30 w 44"/>
                <a:gd name="T41" fmla="*/ 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102">
                  <a:moveTo>
                    <a:pt x="30" y="3"/>
                  </a:moveTo>
                  <a:cubicBezTo>
                    <a:pt x="30" y="5"/>
                    <a:pt x="32" y="4"/>
                    <a:pt x="33" y="3"/>
                  </a:cubicBezTo>
                  <a:cubicBezTo>
                    <a:pt x="34" y="3"/>
                    <a:pt x="35" y="3"/>
                    <a:pt x="36" y="3"/>
                  </a:cubicBezTo>
                  <a:cubicBezTo>
                    <a:pt x="38" y="3"/>
                    <a:pt x="40" y="6"/>
                    <a:pt x="4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3" y="16"/>
                    <a:pt x="44" y="21"/>
                    <a:pt x="44" y="28"/>
                  </a:cubicBezTo>
                  <a:cubicBezTo>
                    <a:pt x="44" y="29"/>
                    <a:pt x="44" y="29"/>
                    <a:pt x="44" y="30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4" y="32"/>
                    <a:pt x="44" y="33"/>
                    <a:pt x="44" y="34"/>
                  </a:cubicBezTo>
                  <a:cubicBezTo>
                    <a:pt x="44" y="53"/>
                    <a:pt x="43" y="88"/>
                    <a:pt x="24" y="102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1" y="80"/>
                    <a:pt x="11" y="79"/>
                    <a:pt x="10" y="77"/>
                  </a:cubicBezTo>
                  <a:cubicBezTo>
                    <a:pt x="8" y="71"/>
                    <a:pt x="3" y="53"/>
                    <a:pt x="1" y="40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7"/>
                    <a:pt x="1" y="36"/>
                    <a:pt x="0" y="34"/>
                  </a:cubicBezTo>
                  <a:cubicBezTo>
                    <a:pt x="0" y="30"/>
                    <a:pt x="1" y="26"/>
                    <a:pt x="2" y="24"/>
                  </a:cubicBezTo>
                  <a:cubicBezTo>
                    <a:pt x="5" y="19"/>
                    <a:pt x="8" y="15"/>
                    <a:pt x="11" y="13"/>
                  </a:cubicBezTo>
                  <a:cubicBezTo>
                    <a:pt x="15" y="9"/>
                    <a:pt x="19" y="6"/>
                    <a:pt x="22" y="4"/>
                  </a:cubicBezTo>
                  <a:cubicBezTo>
                    <a:pt x="26" y="0"/>
                    <a:pt x="29" y="0"/>
                    <a:pt x="30" y="3"/>
                  </a:cubicBezTo>
                </a:path>
              </a:pathLst>
            </a:custGeom>
            <a:solidFill>
              <a:srgbClr val="FFD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2" name="Freeform 141">
              <a:extLst>
                <a:ext uri="{FF2B5EF4-FFF2-40B4-BE49-F238E27FC236}">
                  <a16:creationId xmlns:a16="http://schemas.microsoft.com/office/drawing/2014/main" id="{B0464807-3AE9-4912-9115-78FEDCDEEB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89050" y="5438775"/>
              <a:ext cx="96838" cy="192088"/>
            </a:xfrm>
            <a:custGeom>
              <a:avLst/>
              <a:gdLst>
                <a:gd name="T0" fmla="*/ 8 w 34"/>
                <a:gd name="T1" fmla="*/ 12 h 68"/>
                <a:gd name="T2" fmla="*/ 8 w 34"/>
                <a:gd name="T3" fmla="*/ 5 h 68"/>
                <a:gd name="T4" fmla="*/ 15 w 34"/>
                <a:gd name="T5" fmla="*/ 26 h 68"/>
                <a:gd name="T6" fmla="*/ 20 w 34"/>
                <a:gd name="T7" fmla="*/ 1 h 68"/>
                <a:gd name="T8" fmla="*/ 24 w 34"/>
                <a:gd name="T9" fmla="*/ 31 h 68"/>
                <a:gd name="T10" fmla="*/ 26 w 34"/>
                <a:gd name="T11" fmla="*/ 32 h 68"/>
                <a:gd name="T12" fmla="*/ 34 w 34"/>
                <a:gd name="T13" fmla="*/ 0 h 68"/>
                <a:gd name="T14" fmla="*/ 14 w 34"/>
                <a:gd name="T15" fmla="*/ 68 h 68"/>
                <a:gd name="T16" fmla="*/ 1 w 34"/>
                <a:gd name="T17" fmla="*/ 46 h 68"/>
                <a:gd name="T18" fmla="*/ 0 w 34"/>
                <a:gd name="T19" fmla="*/ 43 h 68"/>
                <a:gd name="T20" fmla="*/ 2 w 34"/>
                <a:gd name="T21" fmla="*/ 42 h 68"/>
                <a:gd name="T22" fmla="*/ 4 w 34"/>
                <a:gd name="T23" fmla="*/ 28 h 68"/>
                <a:gd name="T24" fmla="*/ 8 w 34"/>
                <a:gd name="T25" fmla="*/ 1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68">
                  <a:moveTo>
                    <a:pt x="8" y="12"/>
                  </a:moveTo>
                  <a:cubicBezTo>
                    <a:pt x="8" y="9"/>
                    <a:pt x="8" y="7"/>
                    <a:pt x="8" y="5"/>
                  </a:cubicBezTo>
                  <a:cubicBezTo>
                    <a:pt x="11" y="12"/>
                    <a:pt x="14" y="20"/>
                    <a:pt x="15" y="26"/>
                  </a:cubicBezTo>
                  <a:cubicBezTo>
                    <a:pt x="17" y="39"/>
                    <a:pt x="24" y="16"/>
                    <a:pt x="20" y="1"/>
                  </a:cubicBezTo>
                  <a:cubicBezTo>
                    <a:pt x="20" y="1"/>
                    <a:pt x="26" y="15"/>
                    <a:pt x="24" y="31"/>
                  </a:cubicBezTo>
                  <a:cubicBezTo>
                    <a:pt x="24" y="31"/>
                    <a:pt x="25" y="35"/>
                    <a:pt x="26" y="32"/>
                  </a:cubicBezTo>
                  <a:cubicBezTo>
                    <a:pt x="28" y="29"/>
                    <a:pt x="34" y="11"/>
                    <a:pt x="34" y="0"/>
                  </a:cubicBezTo>
                  <a:cubicBezTo>
                    <a:pt x="34" y="19"/>
                    <a:pt x="33" y="54"/>
                    <a:pt x="14" y="68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6"/>
                    <a:pt x="1" y="45"/>
                    <a:pt x="0" y="43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5" y="38"/>
                    <a:pt x="4" y="28"/>
                  </a:cubicBezTo>
                  <a:cubicBezTo>
                    <a:pt x="10" y="41"/>
                    <a:pt x="9" y="25"/>
                    <a:pt x="8" y="12"/>
                  </a:cubicBezTo>
                </a:path>
              </a:pathLst>
            </a:custGeom>
            <a:solidFill>
              <a:srgbClr val="F9C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3" name="Freeform 142">
              <a:extLst>
                <a:ext uri="{FF2B5EF4-FFF2-40B4-BE49-F238E27FC236}">
                  <a16:creationId xmlns:a16="http://schemas.microsoft.com/office/drawing/2014/main" id="{A87C0C25-FA5B-4CE0-9715-5654BBC9E6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46200" y="5411788"/>
              <a:ext cx="195263" cy="246063"/>
            </a:xfrm>
            <a:custGeom>
              <a:avLst/>
              <a:gdLst>
                <a:gd name="T0" fmla="*/ 8 w 69"/>
                <a:gd name="T1" fmla="*/ 1 h 86"/>
                <a:gd name="T2" fmla="*/ 32 w 69"/>
                <a:gd name="T3" fmla="*/ 8 h 86"/>
                <a:gd name="T4" fmla="*/ 34 w 69"/>
                <a:gd name="T5" fmla="*/ 8 h 86"/>
                <a:gd name="T6" fmla="*/ 34 w 69"/>
                <a:gd name="T7" fmla="*/ 9 h 86"/>
                <a:gd name="T8" fmla="*/ 36 w 69"/>
                <a:gd name="T9" fmla="*/ 10 h 86"/>
                <a:gd name="T10" fmla="*/ 36 w 69"/>
                <a:gd name="T11" fmla="*/ 10 h 86"/>
                <a:gd name="T12" fmla="*/ 43 w 69"/>
                <a:gd name="T13" fmla="*/ 18 h 86"/>
                <a:gd name="T14" fmla="*/ 53 w 69"/>
                <a:gd name="T15" fmla="*/ 33 h 86"/>
                <a:gd name="T16" fmla="*/ 53 w 69"/>
                <a:gd name="T17" fmla="*/ 33 h 86"/>
                <a:gd name="T18" fmla="*/ 53 w 69"/>
                <a:gd name="T19" fmla="*/ 34 h 86"/>
                <a:gd name="T20" fmla="*/ 69 w 69"/>
                <a:gd name="T21" fmla="*/ 77 h 86"/>
                <a:gd name="T22" fmla="*/ 58 w 69"/>
                <a:gd name="T23" fmla="*/ 86 h 86"/>
                <a:gd name="T24" fmla="*/ 21 w 69"/>
                <a:gd name="T25" fmla="*/ 69 h 86"/>
                <a:gd name="T26" fmla="*/ 9 w 69"/>
                <a:gd name="T27" fmla="*/ 45 h 86"/>
                <a:gd name="T28" fmla="*/ 9 w 69"/>
                <a:gd name="T29" fmla="*/ 45 h 86"/>
                <a:gd name="T30" fmla="*/ 6 w 69"/>
                <a:gd name="T31" fmla="*/ 35 h 86"/>
                <a:gd name="T32" fmla="*/ 3 w 69"/>
                <a:gd name="T33" fmla="*/ 24 h 86"/>
                <a:gd name="T34" fmla="*/ 3 w 69"/>
                <a:gd name="T35" fmla="*/ 11 h 86"/>
                <a:gd name="T36" fmla="*/ 8 w 69"/>
                <a:gd name="T37" fmla="*/ 9 h 86"/>
                <a:gd name="T38" fmla="*/ 8 w 69"/>
                <a:gd name="T39" fmla="*/ 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" h="86">
                  <a:moveTo>
                    <a:pt x="8" y="1"/>
                  </a:moveTo>
                  <a:cubicBezTo>
                    <a:pt x="9" y="0"/>
                    <a:pt x="22" y="1"/>
                    <a:pt x="32" y="8"/>
                  </a:cubicBezTo>
                  <a:cubicBezTo>
                    <a:pt x="33" y="8"/>
                    <a:pt x="33" y="8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5" y="9"/>
                    <a:pt x="35" y="9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9" y="12"/>
                    <a:pt x="41" y="15"/>
                    <a:pt x="43" y="18"/>
                  </a:cubicBezTo>
                  <a:cubicBezTo>
                    <a:pt x="47" y="23"/>
                    <a:pt x="50" y="28"/>
                    <a:pt x="53" y="33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53" y="33"/>
                    <a:pt x="53" y="34"/>
                    <a:pt x="53" y="34"/>
                  </a:cubicBezTo>
                  <a:cubicBezTo>
                    <a:pt x="66" y="58"/>
                    <a:pt x="69" y="77"/>
                    <a:pt x="69" y="7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6"/>
                    <a:pt x="33" y="81"/>
                    <a:pt x="21" y="69"/>
                  </a:cubicBezTo>
                  <a:cubicBezTo>
                    <a:pt x="15" y="62"/>
                    <a:pt x="11" y="53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8" y="41"/>
                    <a:pt x="7" y="38"/>
                    <a:pt x="6" y="35"/>
                  </a:cubicBezTo>
                  <a:cubicBezTo>
                    <a:pt x="5" y="30"/>
                    <a:pt x="4" y="26"/>
                    <a:pt x="3" y="24"/>
                  </a:cubicBezTo>
                  <a:cubicBezTo>
                    <a:pt x="0" y="14"/>
                    <a:pt x="1" y="12"/>
                    <a:pt x="3" y="11"/>
                  </a:cubicBezTo>
                  <a:cubicBezTo>
                    <a:pt x="5" y="9"/>
                    <a:pt x="7" y="9"/>
                    <a:pt x="8" y="9"/>
                  </a:cubicBezTo>
                  <a:cubicBezTo>
                    <a:pt x="9" y="9"/>
                    <a:pt x="6" y="3"/>
                    <a:pt x="8" y="1"/>
                  </a:cubicBezTo>
                </a:path>
              </a:pathLst>
            </a:custGeom>
            <a:solidFill>
              <a:srgbClr val="FFD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" name="Freeform 143">
              <a:extLst>
                <a:ext uri="{FF2B5EF4-FFF2-40B4-BE49-F238E27FC236}">
                  <a16:creationId xmlns:a16="http://schemas.microsoft.com/office/drawing/2014/main" id="{41DA2D5D-7AFB-44D8-A6F1-9D31E7F00D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46200" y="5508625"/>
              <a:ext cx="169863" cy="149225"/>
            </a:xfrm>
            <a:custGeom>
              <a:avLst/>
              <a:gdLst>
                <a:gd name="T0" fmla="*/ 52 w 60"/>
                <a:gd name="T1" fmla="*/ 22 h 52"/>
                <a:gd name="T2" fmla="*/ 44 w 60"/>
                <a:gd name="T3" fmla="*/ 0 h 52"/>
                <a:gd name="T4" fmla="*/ 60 w 60"/>
                <a:gd name="T5" fmla="*/ 43 h 52"/>
                <a:gd name="T6" fmla="*/ 49 w 60"/>
                <a:gd name="T7" fmla="*/ 52 h 52"/>
                <a:gd name="T8" fmla="*/ 12 w 60"/>
                <a:gd name="T9" fmla="*/ 35 h 52"/>
                <a:gd name="T10" fmla="*/ 0 w 60"/>
                <a:gd name="T11" fmla="*/ 11 h 52"/>
                <a:gd name="T12" fmla="*/ 26 w 60"/>
                <a:gd name="T13" fmla="*/ 37 h 52"/>
                <a:gd name="T14" fmla="*/ 29 w 60"/>
                <a:gd name="T15" fmla="*/ 34 h 52"/>
                <a:gd name="T16" fmla="*/ 15 w 60"/>
                <a:gd name="T17" fmla="*/ 13 h 52"/>
                <a:gd name="T18" fmla="*/ 34 w 60"/>
                <a:gd name="T19" fmla="*/ 31 h 52"/>
                <a:gd name="T20" fmla="*/ 20 w 60"/>
                <a:gd name="T21" fmla="*/ 1 h 52"/>
                <a:gd name="T22" fmla="*/ 39 w 60"/>
                <a:gd name="T23" fmla="*/ 19 h 52"/>
                <a:gd name="T24" fmla="*/ 35 w 60"/>
                <a:gd name="T25" fmla="*/ 1 h 52"/>
                <a:gd name="T26" fmla="*/ 50 w 60"/>
                <a:gd name="T27" fmla="*/ 21 h 52"/>
                <a:gd name="T28" fmla="*/ 52 w 60"/>
                <a:gd name="T29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0" h="52">
                  <a:moveTo>
                    <a:pt x="52" y="22"/>
                  </a:moveTo>
                  <a:cubicBezTo>
                    <a:pt x="52" y="20"/>
                    <a:pt x="47" y="6"/>
                    <a:pt x="44" y="0"/>
                  </a:cubicBezTo>
                  <a:cubicBezTo>
                    <a:pt x="57" y="24"/>
                    <a:pt x="60" y="43"/>
                    <a:pt x="60" y="43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24" y="47"/>
                    <a:pt x="12" y="35"/>
                  </a:cubicBezTo>
                  <a:cubicBezTo>
                    <a:pt x="6" y="28"/>
                    <a:pt x="2" y="19"/>
                    <a:pt x="0" y="11"/>
                  </a:cubicBezTo>
                  <a:cubicBezTo>
                    <a:pt x="2" y="15"/>
                    <a:pt x="11" y="34"/>
                    <a:pt x="26" y="37"/>
                  </a:cubicBezTo>
                  <a:cubicBezTo>
                    <a:pt x="26" y="37"/>
                    <a:pt x="30" y="37"/>
                    <a:pt x="29" y="34"/>
                  </a:cubicBezTo>
                  <a:cubicBezTo>
                    <a:pt x="27" y="32"/>
                    <a:pt x="17" y="23"/>
                    <a:pt x="15" y="13"/>
                  </a:cubicBezTo>
                  <a:cubicBezTo>
                    <a:pt x="15" y="13"/>
                    <a:pt x="30" y="34"/>
                    <a:pt x="34" y="31"/>
                  </a:cubicBezTo>
                  <a:cubicBezTo>
                    <a:pt x="38" y="27"/>
                    <a:pt x="25" y="6"/>
                    <a:pt x="20" y="1"/>
                  </a:cubicBezTo>
                  <a:cubicBezTo>
                    <a:pt x="22" y="3"/>
                    <a:pt x="34" y="11"/>
                    <a:pt x="39" y="19"/>
                  </a:cubicBezTo>
                  <a:cubicBezTo>
                    <a:pt x="45" y="27"/>
                    <a:pt x="42" y="8"/>
                    <a:pt x="35" y="1"/>
                  </a:cubicBezTo>
                  <a:cubicBezTo>
                    <a:pt x="35" y="1"/>
                    <a:pt x="47" y="10"/>
                    <a:pt x="50" y="21"/>
                  </a:cubicBezTo>
                  <a:cubicBezTo>
                    <a:pt x="50" y="21"/>
                    <a:pt x="51" y="23"/>
                    <a:pt x="52" y="22"/>
                  </a:cubicBezTo>
                </a:path>
              </a:pathLst>
            </a:custGeom>
            <a:solidFill>
              <a:srgbClr val="F9C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" name="Rectangle 144">
              <a:extLst>
                <a:ext uri="{FF2B5EF4-FFF2-40B4-BE49-F238E27FC236}">
                  <a16:creationId xmlns:a16="http://schemas.microsoft.com/office/drawing/2014/main" id="{628B1AB1-8F94-480F-A85B-8AB9B4B8583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544638" y="5605463"/>
              <a:ext cx="104775" cy="74613"/>
            </a:xfrm>
            <a:prstGeom prst="rect">
              <a:avLst/>
            </a:prstGeom>
            <a:solidFill>
              <a:srgbClr val="FFE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6" name="Freeform 145">
              <a:extLst>
                <a:ext uri="{FF2B5EF4-FFF2-40B4-BE49-F238E27FC236}">
                  <a16:creationId xmlns:a16="http://schemas.microsoft.com/office/drawing/2014/main" id="{9F2798CA-5319-4A8C-9271-FF46949177E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65263" y="5472113"/>
              <a:ext cx="3175" cy="6350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0 h 2"/>
                <a:gd name="T4" fmla="*/ 1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1"/>
                    <a:pt x="0" y="1"/>
                    <a:pt x="0" y="0"/>
                  </a:cubicBezTo>
                  <a:cubicBezTo>
                    <a:pt x="1" y="1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7" name="Freeform 146">
              <a:extLst>
                <a:ext uri="{FF2B5EF4-FFF2-40B4-BE49-F238E27FC236}">
                  <a16:creationId xmlns:a16="http://schemas.microsoft.com/office/drawing/2014/main" id="{B73104F6-E3C6-43F6-A57B-805CE46A7A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39863" y="5435600"/>
              <a:ext cx="6350" cy="4763"/>
            </a:xfrm>
            <a:custGeom>
              <a:avLst/>
              <a:gdLst>
                <a:gd name="T0" fmla="*/ 0 w 2"/>
                <a:gd name="T1" fmla="*/ 1 h 2"/>
                <a:gd name="T2" fmla="*/ 0 w 2"/>
                <a:gd name="T3" fmla="*/ 0 h 2"/>
                <a:gd name="T4" fmla="*/ 2 w 2"/>
                <a:gd name="T5" fmla="*/ 2 h 2"/>
                <a:gd name="T6" fmla="*/ 2 w 2"/>
                <a:gd name="T7" fmla="*/ 2 h 2"/>
                <a:gd name="T8" fmla="*/ 2 w 2"/>
                <a:gd name="T9" fmla="*/ 2 h 2"/>
                <a:gd name="T10" fmla="*/ 0 w 2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1" y="1"/>
                    <a:pt x="1" y="1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8" name="Freeform 147">
              <a:extLst>
                <a:ext uri="{FF2B5EF4-FFF2-40B4-BE49-F238E27FC236}">
                  <a16:creationId xmlns:a16="http://schemas.microsoft.com/office/drawing/2014/main" id="{E556932C-0270-47EA-81B4-C765AC0B32D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50975" y="5414963"/>
              <a:ext cx="88900" cy="96838"/>
            </a:xfrm>
            <a:custGeom>
              <a:avLst/>
              <a:gdLst>
                <a:gd name="T0" fmla="*/ 9 w 31"/>
                <a:gd name="T1" fmla="*/ 0 h 34"/>
                <a:gd name="T2" fmla="*/ 7 w 31"/>
                <a:gd name="T3" fmla="*/ 0 h 34"/>
                <a:gd name="T4" fmla="*/ 7 w 31"/>
                <a:gd name="T5" fmla="*/ 0 h 34"/>
                <a:gd name="T6" fmla="*/ 7 w 31"/>
                <a:gd name="T7" fmla="*/ 1 h 34"/>
                <a:gd name="T8" fmla="*/ 6 w 31"/>
                <a:gd name="T9" fmla="*/ 2 h 34"/>
                <a:gd name="T10" fmla="*/ 7 w 31"/>
                <a:gd name="T11" fmla="*/ 7 h 34"/>
                <a:gd name="T12" fmla="*/ 7 w 31"/>
                <a:gd name="T13" fmla="*/ 8 h 34"/>
                <a:gd name="T14" fmla="*/ 6 w 31"/>
                <a:gd name="T15" fmla="*/ 8 h 34"/>
                <a:gd name="T16" fmla="*/ 5 w 31"/>
                <a:gd name="T17" fmla="*/ 9 h 34"/>
                <a:gd name="T18" fmla="*/ 2 w 31"/>
                <a:gd name="T19" fmla="*/ 10 h 34"/>
                <a:gd name="T20" fmla="*/ 0 w 31"/>
                <a:gd name="T21" fmla="*/ 13 h 34"/>
                <a:gd name="T22" fmla="*/ 2 w 31"/>
                <a:gd name="T23" fmla="*/ 23 h 34"/>
                <a:gd name="T24" fmla="*/ 5 w 31"/>
                <a:gd name="T25" fmla="*/ 34 h 34"/>
                <a:gd name="T26" fmla="*/ 7 w 31"/>
                <a:gd name="T27" fmla="*/ 15 h 34"/>
                <a:gd name="T28" fmla="*/ 7 w 31"/>
                <a:gd name="T29" fmla="*/ 15 h 34"/>
                <a:gd name="T30" fmla="*/ 16 w 31"/>
                <a:gd name="T31" fmla="*/ 29 h 34"/>
                <a:gd name="T32" fmla="*/ 14 w 31"/>
                <a:gd name="T33" fmla="*/ 11 h 34"/>
                <a:gd name="T34" fmla="*/ 15 w 31"/>
                <a:gd name="T35" fmla="*/ 11 h 34"/>
                <a:gd name="T36" fmla="*/ 25 w 31"/>
                <a:gd name="T37" fmla="*/ 19 h 34"/>
                <a:gd name="T38" fmla="*/ 19 w 31"/>
                <a:gd name="T39" fmla="*/ 8 h 34"/>
                <a:gd name="T40" fmla="*/ 23 w 31"/>
                <a:gd name="T41" fmla="*/ 5 h 34"/>
                <a:gd name="T42" fmla="*/ 31 w 31"/>
                <a:gd name="T43" fmla="*/ 7 h 34"/>
                <a:gd name="T44" fmla="*/ 29 w 31"/>
                <a:gd name="T45" fmla="*/ 6 h 34"/>
                <a:gd name="T46" fmla="*/ 28 w 31"/>
                <a:gd name="T47" fmla="*/ 5 h 34"/>
                <a:gd name="T48" fmla="*/ 9 w 31"/>
                <a:gd name="T4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1" h="34">
                  <a:moveTo>
                    <a:pt x="9" y="0"/>
                  </a:move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6" y="2"/>
                    <a:pt x="6" y="2"/>
                  </a:cubicBezTo>
                  <a:cubicBezTo>
                    <a:pt x="6" y="4"/>
                    <a:pt x="7" y="6"/>
                    <a:pt x="7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6" y="8"/>
                    <a:pt x="6" y="8"/>
                  </a:cubicBezTo>
                  <a:cubicBezTo>
                    <a:pt x="5" y="8"/>
                    <a:pt x="5" y="8"/>
                    <a:pt x="5" y="9"/>
                  </a:cubicBezTo>
                  <a:cubicBezTo>
                    <a:pt x="4" y="9"/>
                    <a:pt x="3" y="9"/>
                    <a:pt x="2" y="10"/>
                  </a:cubicBezTo>
                  <a:cubicBezTo>
                    <a:pt x="1" y="11"/>
                    <a:pt x="0" y="11"/>
                    <a:pt x="0" y="13"/>
                  </a:cubicBezTo>
                  <a:cubicBezTo>
                    <a:pt x="0" y="15"/>
                    <a:pt x="1" y="18"/>
                    <a:pt x="2" y="23"/>
                  </a:cubicBezTo>
                  <a:cubicBezTo>
                    <a:pt x="3" y="25"/>
                    <a:pt x="4" y="29"/>
                    <a:pt x="5" y="34"/>
                  </a:cubicBezTo>
                  <a:cubicBezTo>
                    <a:pt x="5" y="34"/>
                    <a:pt x="3" y="18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11" y="15"/>
                    <a:pt x="16" y="29"/>
                    <a:pt x="16" y="29"/>
                  </a:cubicBezTo>
                  <a:cubicBezTo>
                    <a:pt x="16" y="29"/>
                    <a:pt x="12" y="13"/>
                    <a:pt x="14" y="11"/>
                  </a:cubicBezTo>
                  <a:cubicBezTo>
                    <a:pt x="14" y="11"/>
                    <a:pt x="15" y="11"/>
                    <a:pt x="15" y="11"/>
                  </a:cubicBezTo>
                  <a:cubicBezTo>
                    <a:pt x="17" y="11"/>
                    <a:pt x="22" y="15"/>
                    <a:pt x="25" y="19"/>
                  </a:cubicBezTo>
                  <a:cubicBezTo>
                    <a:pt x="23" y="16"/>
                    <a:pt x="21" y="11"/>
                    <a:pt x="19" y="8"/>
                  </a:cubicBezTo>
                  <a:cubicBezTo>
                    <a:pt x="18" y="6"/>
                    <a:pt x="20" y="5"/>
                    <a:pt x="23" y="5"/>
                  </a:cubicBezTo>
                  <a:cubicBezTo>
                    <a:pt x="26" y="5"/>
                    <a:pt x="29" y="5"/>
                    <a:pt x="31" y="7"/>
                  </a:cubicBezTo>
                  <a:cubicBezTo>
                    <a:pt x="31" y="6"/>
                    <a:pt x="30" y="6"/>
                    <a:pt x="29" y="6"/>
                  </a:cubicBezTo>
                  <a:cubicBezTo>
                    <a:pt x="29" y="5"/>
                    <a:pt x="28" y="5"/>
                    <a:pt x="28" y="5"/>
                  </a:cubicBezTo>
                  <a:cubicBezTo>
                    <a:pt x="20" y="1"/>
                    <a:pt x="13" y="0"/>
                    <a:pt x="9" y="0"/>
                  </a:cubicBezTo>
                </a:path>
              </a:pathLst>
            </a:custGeom>
            <a:solidFill>
              <a:srgbClr val="FFE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9" name="Freeform 148">
              <a:extLst>
                <a:ext uri="{FF2B5EF4-FFF2-40B4-BE49-F238E27FC236}">
                  <a16:creationId xmlns:a16="http://schemas.microsoft.com/office/drawing/2014/main" id="{915253B9-5B57-4BB7-B742-EC566CDB26F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7000" y="54292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0" name="Freeform 149">
              <a:extLst>
                <a:ext uri="{FF2B5EF4-FFF2-40B4-BE49-F238E27FC236}">
                  <a16:creationId xmlns:a16="http://schemas.microsoft.com/office/drawing/2014/main" id="{0F4820F7-55EF-4576-9FD1-3F4940C454B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89050" y="5343525"/>
              <a:ext cx="125413" cy="96838"/>
            </a:xfrm>
            <a:custGeom>
              <a:avLst/>
              <a:gdLst>
                <a:gd name="T0" fmla="*/ 28 w 44"/>
                <a:gd name="T1" fmla="*/ 0 h 34"/>
                <a:gd name="T2" fmla="*/ 22 w 44"/>
                <a:gd name="T3" fmla="*/ 3 h 34"/>
                <a:gd name="T4" fmla="*/ 15 w 44"/>
                <a:gd name="T5" fmla="*/ 8 h 34"/>
                <a:gd name="T6" fmla="*/ 14 w 44"/>
                <a:gd name="T7" fmla="*/ 9 h 34"/>
                <a:gd name="T8" fmla="*/ 14 w 44"/>
                <a:gd name="T9" fmla="*/ 9 h 34"/>
                <a:gd name="T10" fmla="*/ 12 w 44"/>
                <a:gd name="T11" fmla="*/ 10 h 34"/>
                <a:gd name="T12" fmla="*/ 11 w 44"/>
                <a:gd name="T13" fmla="*/ 12 h 34"/>
                <a:gd name="T14" fmla="*/ 9 w 44"/>
                <a:gd name="T15" fmla="*/ 13 h 34"/>
                <a:gd name="T16" fmla="*/ 8 w 44"/>
                <a:gd name="T17" fmla="*/ 15 h 34"/>
                <a:gd name="T18" fmla="*/ 4 w 44"/>
                <a:gd name="T19" fmla="*/ 19 h 34"/>
                <a:gd name="T20" fmla="*/ 3 w 44"/>
                <a:gd name="T21" fmla="*/ 21 h 34"/>
                <a:gd name="T22" fmla="*/ 2 w 44"/>
                <a:gd name="T23" fmla="*/ 23 h 34"/>
                <a:gd name="T24" fmla="*/ 1 w 44"/>
                <a:gd name="T25" fmla="*/ 26 h 34"/>
                <a:gd name="T26" fmla="*/ 1 w 44"/>
                <a:gd name="T27" fmla="*/ 28 h 34"/>
                <a:gd name="T28" fmla="*/ 0 w 44"/>
                <a:gd name="T29" fmla="*/ 31 h 34"/>
                <a:gd name="T30" fmla="*/ 0 w 44"/>
                <a:gd name="T31" fmla="*/ 33 h 34"/>
                <a:gd name="T32" fmla="*/ 12 w 44"/>
                <a:gd name="T33" fmla="*/ 19 h 34"/>
                <a:gd name="T34" fmla="*/ 12 w 44"/>
                <a:gd name="T35" fmla="*/ 19 h 34"/>
                <a:gd name="T36" fmla="*/ 21 w 44"/>
                <a:gd name="T37" fmla="*/ 34 h 34"/>
                <a:gd name="T38" fmla="*/ 20 w 44"/>
                <a:gd name="T39" fmla="*/ 17 h 34"/>
                <a:gd name="T40" fmla="*/ 22 w 44"/>
                <a:gd name="T41" fmla="*/ 12 h 34"/>
                <a:gd name="T42" fmla="*/ 25 w 44"/>
                <a:gd name="T43" fmla="*/ 14 h 34"/>
                <a:gd name="T44" fmla="*/ 28 w 44"/>
                <a:gd name="T45" fmla="*/ 28 h 34"/>
                <a:gd name="T46" fmla="*/ 31 w 44"/>
                <a:gd name="T47" fmla="*/ 12 h 34"/>
                <a:gd name="T48" fmla="*/ 32 w 44"/>
                <a:gd name="T49" fmla="*/ 8 h 34"/>
                <a:gd name="T50" fmla="*/ 37 w 44"/>
                <a:gd name="T51" fmla="*/ 15 h 34"/>
                <a:gd name="T52" fmla="*/ 37 w 44"/>
                <a:gd name="T53" fmla="*/ 34 h 34"/>
                <a:gd name="T54" fmla="*/ 42 w 44"/>
                <a:gd name="T55" fmla="*/ 11 h 34"/>
                <a:gd name="T56" fmla="*/ 42 w 44"/>
                <a:gd name="T57" fmla="*/ 11 h 34"/>
                <a:gd name="T58" fmla="*/ 42 w 44"/>
                <a:gd name="T59" fmla="*/ 11 h 34"/>
                <a:gd name="T60" fmla="*/ 42 w 44"/>
                <a:gd name="T61" fmla="*/ 11 h 34"/>
                <a:gd name="T62" fmla="*/ 36 w 44"/>
                <a:gd name="T63" fmla="*/ 2 h 34"/>
                <a:gd name="T64" fmla="*/ 36 w 44"/>
                <a:gd name="T65" fmla="*/ 2 h 34"/>
                <a:gd name="T66" fmla="*/ 33 w 44"/>
                <a:gd name="T67" fmla="*/ 2 h 34"/>
                <a:gd name="T68" fmla="*/ 31 w 44"/>
                <a:gd name="T69" fmla="*/ 3 h 34"/>
                <a:gd name="T70" fmla="*/ 30 w 44"/>
                <a:gd name="T71" fmla="*/ 2 h 34"/>
                <a:gd name="T72" fmla="*/ 28 w 4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" h="34">
                  <a:moveTo>
                    <a:pt x="28" y="0"/>
                  </a:moveTo>
                  <a:cubicBezTo>
                    <a:pt x="26" y="0"/>
                    <a:pt x="24" y="1"/>
                    <a:pt x="22" y="3"/>
                  </a:cubicBezTo>
                  <a:cubicBezTo>
                    <a:pt x="20" y="4"/>
                    <a:pt x="18" y="6"/>
                    <a:pt x="15" y="8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3" y="9"/>
                    <a:pt x="13" y="10"/>
                    <a:pt x="12" y="10"/>
                  </a:cubicBezTo>
                  <a:cubicBezTo>
                    <a:pt x="12" y="11"/>
                    <a:pt x="11" y="11"/>
                    <a:pt x="11" y="12"/>
                  </a:cubicBezTo>
                  <a:cubicBezTo>
                    <a:pt x="10" y="12"/>
                    <a:pt x="10" y="13"/>
                    <a:pt x="9" y="13"/>
                  </a:cubicBezTo>
                  <a:cubicBezTo>
                    <a:pt x="9" y="14"/>
                    <a:pt x="8" y="14"/>
                    <a:pt x="8" y="15"/>
                  </a:cubicBezTo>
                  <a:cubicBezTo>
                    <a:pt x="6" y="16"/>
                    <a:pt x="5" y="18"/>
                    <a:pt x="4" y="19"/>
                  </a:cubicBezTo>
                  <a:cubicBezTo>
                    <a:pt x="4" y="20"/>
                    <a:pt x="4" y="20"/>
                    <a:pt x="3" y="21"/>
                  </a:cubicBezTo>
                  <a:cubicBezTo>
                    <a:pt x="3" y="21"/>
                    <a:pt x="2" y="22"/>
                    <a:pt x="2" y="23"/>
                  </a:cubicBezTo>
                  <a:cubicBezTo>
                    <a:pt x="2" y="24"/>
                    <a:pt x="1" y="25"/>
                    <a:pt x="1" y="26"/>
                  </a:cubicBezTo>
                  <a:cubicBezTo>
                    <a:pt x="1" y="27"/>
                    <a:pt x="1" y="27"/>
                    <a:pt x="1" y="28"/>
                  </a:cubicBezTo>
                  <a:cubicBezTo>
                    <a:pt x="0" y="29"/>
                    <a:pt x="0" y="30"/>
                    <a:pt x="0" y="31"/>
                  </a:cubicBezTo>
                  <a:cubicBezTo>
                    <a:pt x="0" y="32"/>
                    <a:pt x="0" y="33"/>
                    <a:pt x="0" y="33"/>
                  </a:cubicBezTo>
                  <a:cubicBezTo>
                    <a:pt x="0" y="33"/>
                    <a:pt x="6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8" y="19"/>
                    <a:pt x="21" y="34"/>
                    <a:pt x="21" y="34"/>
                  </a:cubicBezTo>
                  <a:cubicBezTo>
                    <a:pt x="21" y="34"/>
                    <a:pt x="22" y="22"/>
                    <a:pt x="20" y="17"/>
                  </a:cubicBezTo>
                  <a:cubicBezTo>
                    <a:pt x="19" y="13"/>
                    <a:pt x="21" y="12"/>
                    <a:pt x="22" y="12"/>
                  </a:cubicBezTo>
                  <a:cubicBezTo>
                    <a:pt x="23" y="12"/>
                    <a:pt x="25" y="12"/>
                    <a:pt x="25" y="14"/>
                  </a:cubicBezTo>
                  <a:cubicBezTo>
                    <a:pt x="28" y="17"/>
                    <a:pt x="28" y="27"/>
                    <a:pt x="28" y="28"/>
                  </a:cubicBezTo>
                  <a:cubicBezTo>
                    <a:pt x="29" y="27"/>
                    <a:pt x="31" y="19"/>
                    <a:pt x="31" y="12"/>
                  </a:cubicBezTo>
                  <a:cubicBezTo>
                    <a:pt x="30" y="10"/>
                    <a:pt x="31" y="8"/>
                    <a:pt x="32" y="8"/>
                  </a:cubicBezTo>
                  <a:cubicBezTo>
                    <a:pt x="34" y="8"/>
                    <a:pt x="36" y="11"/>
                    <a:pt x="37" y="15"/>
                  </a:cubicBezTo>
                  <a:cubicBezTo>
                    <a:pt x="39" y="21"/>
                    <a:pt x="37" y="34"/>
                    <a:pt x="37" y="34"/>
                  </a:cubicBezTo>
                  <a:cubicBezTo>
                    <a:pt x="37" y="34"/>
                    <a:pt x="44" y="23"/>
                    <a:pt x="42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0" y="5"/>
                    <a:pt x="38" y="2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5" y="2"/>
                    <a:pt x="34" y="2"/>
                    <a:pt x="33" y="2"/>
                  </a:cubicBezTo>
                  <a:cubicBezTo>
                    <a:pt x="33" y="3"/>
                    <a:pt x="32" y="3"/>
                    <a:pt x="31" y="3"/>
                  </a:cubicBezTo>
                  <a:cubicBezTo>
                    <a:pt x="31" y="3"/>
                    <a:pt x="30" y="3"/>
                    <a:pt x="30" y="2"/>
                  </a:cubicBezTo>
                  <a:cubicBezTo>
                    <a:pt x="30" y="1"/>
                    <a:pt x="29" y="0"/>
                    <a:pt x="28" y="0"/>
                  </a:cubicBezTo>
                </a:path>
              </a:pathLst>
            </a:custGeom>
            <a:solidFill>
              <a:srgbClr val="FFE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1" name="Freeform 150">
              <a:extLst>
                <a:ext uri="{FF2B5EF4-FFF2-40B4-BE49-F238E27FC236}">
                  <a16:creationId xmlns:a16="http://schemas.microsoft.com/office/drawing/2014/main" id="{F6C2D3DE-48D2-41B0-A26F-B012CEE3E19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20800" y="5580063"/>
              <a:ext cx="100013" cy="92075"/>
            </a:xfrm>
            <a:custGeom>
              <a:avLst/>
              <a:gdLst>
                <a:gd name="T0" fmla="*/ 20 w 35"/>
                <a:gd name="T1" fmla="*/ 0 h 32"/>
                <a:gd name="T2" fmla="*/ 18 w 35"/>
                <a:gd name="T3" fmla="*/ 21 h 32"/>
                <a:gd name="T4" fmla="*/ 3 w 35"/>
                <a:gd name="T5" fmla="*/ 15 h 32"/>
                <a:gd name="T6" fmla="*/ 11 w 35"/>
                <a:gd name="T7" fmla="*/ 24 h 32"/>
                <a:gd name="T8" fmla="*/ 0 w 35"/>
                <a:gd name="T9" fmla="*/ 31 h 32"/>
                <a:gd name="T10" fmla="*/ 10 w 35"/>
                <a:gd name="T11" fmla="*/ 30 h 32"/>
                <a:gd name="T12" fmla="*/ 17 w 35"/>
                <a:gd name="T13" fmla="*/ 29 h 32"/>
                <a:gd name="T14" fmla="*/ 25 w 35"/>
                <a:gd name="T15" fmla="*/ 26 h 32"/>
                <a:gd name="T16" fmla="*/ 35 w 35"/>
                <a:gd name="T17" fmla="*/ 9 h 32"/>
                <a:gd name="T18" fmla="*/ 23 w 35"/>
                <a:gd name="T19" fmla="*/ 19 h 32"/>
                <a:gd name="T20" fmla="*/ 20 w 35"/>
                <a:gd name="T2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32">
                  <a:moveTo>
                    <a:pt x="20" y="0"/>
                  </a:moveTo>
                  <a:cubicBezTo>
                    <a:pt x="20" y="0"/>
                    <a:pt x="21" y="17"/>
                    <a:pt x="18" y="21"/>
                  </a:cubicBezTo>
                  <a:cubicBezTo>
                    <a:pt x="14" y="24"/>
                    <a:pt x="3" y="15"/>
                    <a:pt x="3" y="15"/>
                  </a:cubicBezTo>
                  <a:cubicBezTo>
                    <a:pt x="3" y="15"/>
                    <a:pt x="5" y="23"/>
                    <a:pt x="11" y="24"/>
                  </a:cubicBezTo>
                  <a:cubicBezTo>
                    <a:pt x="11" y="24"/>
                    <a:pt x="11" y="27"/>
                    <a:pt x="0" y="31"/>
                  </a:cubicBezTo>
                  <a:cubicBezTo>
                    <a:pt x="0" y="31"/>
                    <a:pt x="5" y="31"/>
                    <a:pt x="10" y="30"/>
                  </a:cubicBezTo>
                  <a:cubicBezTo>
                    <a:pt x="12" y="30"/>
                    <a:pt x="17" y="29"/>
                    <a:pt x="17" y="29"/>
                  </a:cubicBezTo>
                  <a:cubicBezTo>
                    <a:pt x="17" y="29"/>
                    <a:pt x="25" y="32"/>
                    <a:pt x="25" y="26"/>
                  </a:cubicBezTo>
                  <a:cubicBezTo>
                    <a:pt x="25" y="26"/>
                    <a:pt x="33" y="15"/>
                    <a:pt x="35" y="9"/>
                  </a:cubicBezTo>
                  <a:cubicBezTo>
                    <a:pt x="35" y="9"/>
                    <a:pt x="28" y="18"/>
                    <a:pt x="23" y="19"/>
                  </a:cubicBezTo>
                  <a:cubicBezTo>
                    <a:pt x="23" y="19"/>
                    <a:pt x="23" y="10"/>
                    <a:pt x="20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2" name="Freeform 151">
              <a:extLst>
                <a:ext uri="{FF2B5EF4-FFF2-40B4-BE49-F238E27FC236}">
                  <a16:creationId xmlns:a16="http://schemas.microsoft.com/office/drawing/2014/main" id="{FE87078F-889C-4069-865A-6B353BC499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2363" y="5659438"/>
              <a:ext cx="241300" cy="179388"/>
            </a:xfrm>
            <a:custGeom>
              <a:avLst/>
              <a:gdLst>
                <a:gd name="T0" fmla="*/ 0 w 85"/>
                <a:gd name="T1" fmla="*/ 2 h 63"/>
                <a:gd name="T2" fmla="*/ 80 w 85"/>
                <a:gd name="T3" fmla="*/ 61 h 63"/>
                <a:gd name="T4" fmla="*/ 84 w 85"/>
                <a:gd name="T5" fmla="*/ 60 h 63"/>
                <a:gd name="T6" fmla="*/ 5 w 85"/>
                <a:gd name="T7" fmla="*/ 0 h 63"/>
                <a:gd name="T8" fmla="*/ 0 w 85"/>
                <a:gd name="T9" fmla="*/ 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63">
                  <a:moveTo>
                    <a:pt x="0" y="2"/>
                  </a:moveTo>
                  <a:cubicBezTo>
                    <a:pt x="0" y="2"/>
                    <a:pt x="29" y="43"/>
                    <a:pt x="80" y="61"/>
                  </a:cubicBezTo>
                  <a:cubicBezTo>
                    <a:pt x="80" y="61"/>
                    <a:pt x="85" y="63"/>
                    <a:pt x="84" y="60"/>
                  </a:cubicBezTo>
                  <a:cubicBezTo>
                    <a:pt x="82" y="53"/>
                    <a:pt x="45" y="54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3" name="Freeform 152">
              <a:extLst>
                <a:ext uri="{FF2B5EF4-FFF2-40B4-BE49-F238E27FC236}">
                  <a16:creationId xmlns:a16="http://schemas.microsoft.com/office/drawing/2014/main" id="{A6CDCB87-DD8D-40B4-A72C-5418A61C46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73263" y="5834063"/>
              <a:ext cx="314325" cy="125413"/>
            </a:xfrm>
            <a:custGeom>
              <a:avLst/>
              <a:gdLst>
                <a:gd name="T0" fmla="*/ 24 w 111"/>
                <a:gd name="T1" fmla="*/ 36 h 44"/>
                <a:gd name="T2" fmla="*/ 23 w 111"/>
                <a:gd name="T3" fmla="*/ 35 h 44"/>
                <a:gd name="T4" fmla="*/ 21 w 111"/>
                <a:gd name="T5" fmla="*/ 34 h 44"/>
                <a:gd name="T6" fmla="*/ 1 w 111"/>
                <a:gd name="T7" fmla="*/ 13 h 44"/>
                <a:gd name="T8" fmla="*/ 2 w 111"/>
                <a:gd name="T9" fmla="*/ 8 h 44"/>
                <a:gd name="T10" fmla="*/ 16 w 111"/>
                <a:gd name="T11" fmla="*/ 8 h 44"/>
                <a:gd name="T12" fmla="*/ 18 w 111"/>
                <a:gd name="T13" fmla="*/ 8 h 44"/>
                <a:gd name="T14" fmla="*/ 18 w 111"/>
                <a:gd name="T15" fmla="*/ 8 h 44"/>
                <a:gd name="T16" fmla="*/ 18 w 111"/>
                <a:gd name="T17" fmla="*/ 8 h 44"/>
                <a:gd name="T18" fmla="*/ 19 w 111"/>
                <a:gd name="T19" fmla="*/ 8 h 44"/>
                <a:gd name="T20" fmla="*/ 31 w 111"/>
                <a:gd name="T21" fmla="*/ 9 h 44"/>
                <a:gd name="T22" fmla="*/ 64 w 111"/>
                <a:gd name="T23" fmla="*/ 7 h 44"/>
                <a:gd name="T24" fmla="*/ 96 w 111"/>
                <a:gd name="T25" fmla="*/ 1 h 44"/>
                <a:gd name="T26" fmla="*/ 102 w 111"/>
                <a:gd name="T27" fmla="*/ 0 h 44"/>
                <a:gd name="T28" fmla="*/ 111 w 111"/>
                <a:gd name="T29" fmla="*/ 7 h 44"/>
                <a:gd name="T30" fmla="*/ 102 w 111"/>
                <a:gd name="T31" fmla="*/ 18 h 44"/>
                <a:gd name="T32" fmla="*/ 50 w 111"/>
                <a:gd name="T33" fmla="*/ 43 h 44"/>
                <a:gd name="T34" fmla="*/ 24 w 111"/>
                <a:gd name="T35" fmla="*/ 3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1" h="44">
                  <a:moveTo>
                    <a:pt x="24" y="36"/>
                  </a:moveTo>
                  <a:cubicBezTo>
                    <a:pt x="23" y="35"/>
                    <a:pt x="23" y="35"/>
                    <a:pt x="23" y="35"/>
                  </a:cubicBezTo>
                  <a:cubicBezTo>
                    <a:pt x="22" y="35"/>
                    <a:pt x="21" y="35"/>
                    <a:pt x="21" y="34"/>
                  </a:cubicBezTo>
                  <a:cubicBezTo>
                    <a:pt x="8" y="28"/>
                    <a:pt x="0" y="15"/>
                    <a:pt x="1" y="13"/>
                  </a:cubicBezTo>
                  <a:cubicBezTo>
                    <a:pt x="0" y="9"/>
                    <a:pt x="2" y="11"/>
                    <a:pt x="2" y="8"/>
                  </a:cubicBezTo>
                  <a:cubicBezTo>
                    <a:pt x="2" y="6"/>
                    <a:pt x="4" y="5"/>
                    <a:pt x="16" y="8"/>
                  </a:cubicBezTo>
                  <a:cubicBezTo>
                    <a:pt x="17" y="8"/>
                    <a:pt x="17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9" y="8"/>
                    <a:pt x="19" y="8"/>
                  </a:cubicBezTo>
                  <a:cubicBezTo>
                    <a:pt x="22" y="9"/>
                    <a:pt x="26" y="9"/>
                    <a:pt x="31" y="9"/>
                  </a:cubicBezTo>
                  <a:cubicBezTo>
                    <a:pt x="42" y="10"/>
                    <a:pt x="56" y="9"/>
                    <a:pt x="64" y="7"/>
                  </a:cubicBezTo>
                  <a:cubicBezTo>
                    <a:pt x="71" y="6"/>
                    <a:pt x="87" y="3"/>
                    <a:pt x="96" y="1"/>
                  </a:cubicBezTo>
                  <a:cubicBezTo>
                    <a:pt x="99" y="1"/>
                    <a:pt x="102" y="0"/>
                    <a:pt x="102" y="0"/>
                  </a:cubicBezTo>
                  <a:cubicBezTo>
                    <a:pt x="111" y="7"/>
                    <a:pt x="111" y="7"/>
                    <a:pt x="111" y="7"/>
                  </a:cubicBezTo>
                  <a:cubicBezTo>
                    <a:pt x="108" y="11"/>
                    <a:pt x="105" y="15"/>
                    <a:pt x="102" y="18"/>
                  </a:cubicBezTo>
                  <a:cubicBezTo>
                    <a:pt x="84" y="39"/>
                    <a:pt x="66" y="44"/>
                    <a:pt x="50" y="43"/>
                  </a:cubicBezTo>
                  <a:cubicBezTo>
                    <a:pt x="40" y="42"/>
                    <a:pt x="30" y="39"/>
                    <a:pt x="24" y="3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4" name="Freeform 153">
              <a:extLst>
                <a:ext uri="{FF2B5EF4-FFF2-40B4-BE49-F238E27FC236}">
                  <a16:creationId xmlns:a16="http://schemas.microsoft.com/office/drawing/2014/main" id="{D1A8F66F-6DA9-4B22-A756-FD67DA1EA96D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009775" y="5859463"/>
              <a:ext cx="190500" cy="96838"/>
            </a:xfrm>
            <a:custGeom>
              <a:avLst/>
              <a:gdLst>
                <a:gd name="T0" fmla="*/ 36 w 67"/>
                <a:gd name="T1" fmla="*/ 31 h 34"/>
                <a:gd name="T2" fmla="*/ 19 w 67"/>
                <a:gd name="T3" fmla="*/ 34 h 34"/>
                <a:gd name="T4" fmla="*/ 23 w 67"/>
                <a:gd name="T5" fmla="*/ 34 h 34"/>
                <a:gd name="T6" fmla="*/ 33 w 67"/>
                <a:gd name="T7" fmla="*/ 33 h 34"/>
                <a:gd name="T8" fmla="*/ 36 w 67"/>
                <a:gd name="T9" fmla="*/ 31 h 34"/>
                <a:gd name="T10" fmla="*/ 67 w 67"/>
                <a:gd name="T11" fmla="*/ 3 h 34"/>
                <a:gd name="T12" fmla="*/ 64 w 67"/>
                <a:gd name="T13" fmla="*/ 3 h 34"/>
                <a:gd name="T14" fmla="*/ 47 w 67"/>
                <a:gd name="T15" fmla="*/ 6 h 34"/>
                <a:gd name="T16" fmla="*/ 44 w 67"/>
                <a:gd name="T17" fmla="*/ 5 h 34"/>
                <a:gd name="T18" fmla="*/ 40 w 67"/>
                <a:gd name="T19" fmla="*/ 10 h 34"/>
                <a:gd name="T20" fmla="*/ 25 w 67"/>
                <a:gd name="T21" fmla="*/ 12 h 34"/>
                <a:gd name="T22" fmla="*/ 7 w 67"/>
                <a:gd name="T23" fmla="*/ 11 h 34"/>
                <a:gd name="T24" fmla="*/ 32 w 67"/>
                <a:gd name="T25" fmla="*/ 16 h 34"/>
                <a:gd name="T26" fmla="*/ 35 w 67"/>
                <a:gd name="T27" fmla="*/ 15 h 34"/>
                <a:gd name="T28" fmla="*/ 47 w 67"/>
                <a:gd name="T29" fmla="*/ 15 h 34"/>
                <a:gd name="T30" fmla="*/ 49 w 67"/>
                <a:gd name="T31" fmla="*/ 19 h 34"/>
                <a:gd name="T32" fmla="*/ 28 w 67"/>
                <a:gd name="T33" fmla="*/ 24 h 34"/>
                <a:gd name="T34" fmla="*/ 18 w 67"/>
                <a:gd name="T35" fmla="*/ 24 h 34"/>
                <a:gd name="T36" fmla="*/ 31 w 67"/>
                <a:gd name="T37" fmla="*/ 27 h 34"/>
                <a:gd name="T38" fmla="*/ 38 w 67"/>
                <a:gd name="T39" fmla="*/ 27 h 34"/>
                <a:gd name="T40" fmla="*/ 42 w 67"/>
                <a:gd name="T41" fmla="*/ 26 h 34"/>
                <a:gd name="T42" fmla="*/ 45 w 67"/>
                <a:gd name="T43" fmla="*/ 23 h 34"/>
                <a:gd name="T44" fmla="*/ 46 w 67"/>
                <a:gd name="T45" fmla="*/ 23 h 34"/>
                <a:gd name="T46" fmla="*/ 67 w 67"/>
                <a:gd name="T47" fmla="*/ 3 h 34"/>
                <a:gd name="T48" fmla="*/ 16 w 67"/>
                <a:gd name="T49" fmla="*/ 0 h 34"/>
                <a:gd name="T50" fmla="*/ 4 w 67"/>
                <a:gd name="T51" fmla="*/ 0 h 34"/>
                <a:gd name="T52" fmla="*/ 0 w 67"/>
                <a:gd name="T53" fmla="*/ 0 h 34"/>
                <a:gd name="T54" fmla="*/ 9 w 67"/>
                <a:gd name="T55" fmla="*/ 2 h 34"/>
                <a:gd name="T56" fmla="*/ 19 w 67"/>
                <a:gd name="T57" fmla="*/ 2 h 34"/>
                <a:gd name="T58" fmla="*/ 21 w 67"/>
                <a:gd name="T59" fmla="*/ 2 h 34"/>
                <a:gd name="T60" fmla="*/ 16 w 67"/>
                <a:gd name="T6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7" h="34">
                  <a:moveTo>
                    <a:pt x="36" y="31"/>
                  </a:moveTo>
                  <a:cubicBezTo>
                    <a:pt x="30" y="32"/>
                    <a:pt x="23" y="34"/>
                    <a:pt x="19" y="34"/>
                  </a:cubicBezTo>
                  <a:cubicBezTo>
                    <a:pt x="20" y="34"/>
                    <a:pt x="22" y="34"/>
                    <a:pt x="23" y="34"/>
                  </a:cubicBezTo>
                  <a:cubicBezTo>
                    <a:pt x="26" y="34"/>
                    <a:pt x="29" y="34"/>
                    <a:pt x="33" y="33"/>
                  </a:cubicBezTo>
                  <a:cubicBezTo>
                    <a:pt x="34" y="33"/>
                    <a:pt x="35" y="32"/>
                    <a:pt x="36" y="31"/>
                  </a:cubicBezTo>
                  <a:moveTo>
                    <a:pt x="67" y="3"/>
                  </a:moveTo>
                  <a:cubicBezTo>
                    <a:pt x="67" y="3"/>
                    <a:pt x="66" y="3"/>
                    <a:pt x="64" y="3"/>
                  </a:cubicBezTo>
                  <a:cubicBezTo>
                    <a:pt x="59" y="5"/>
                    <a:pt x="53" y="6"/>
                    <a:pt x="47" y="6"/>
                  </a:cubicBezTo>
                  <a:cubicBezTo>
                    <a:pt x="46" y="6"/>
                    <a:pt x="45" y="5"/>
                    <a:pt x="44" y="5"/>
                  </a:cubicBezTo>
                  <a:cubicBezTo>
                    <a:pt x="44" y="7"/>
                    <a:pt x="43" y="9"/>
                    <a:pt x="40" y="10"/>
                  </a:cubicBezTo>
                  <a:cubicBezTo>
                    <a:pt x="37" y="12"/>
                    <a:pt x="31" y="12"/>
                    <a:pt x="25" y="12"/>
                  </a:cubicBezTo>
                  <a:cubicBezTo>
                    <a:pt x="16" y="12"/>
                    <a:pt x="7" y="11"/>
                    <a:pt x="7" y="11"/>
                  </a:cubicBezTo>
                  <a:cubicBezTo>
                    <a:pt x="7" y="11"/>
                    <a:pt x="20" y="16"/>
                    <a:pt x="32" y="16"/>
                  </a:cubicBezTo>
                  <a:cubicBezTo>
                    <a:pt x="33" y="16"/>
                    <a:pt x="34" y="16"/>
                    <a:pt x="35" y="15"/>
                  </a:cubicBezTo>
                  <a:cubicBezTo>
                    <a:pt x="40" y="15"/>
                    <a:pt x="44" y="15"/>
                    <a:pt x="47" y="15"/>
                  </a:cubicBezTo>
                  <a:cubicBezTo>
                    <a:pt x="51" y="15"/>
                    <a:pt x="52" y="16"/>
                    <a:pt x="49" y="19"/>
                  </a:cubicBezTo>
                  <a:cubicBezTo>
                    <a:pt x="46" y="22"/>
                    <a:pt x="38" y="24"/>
                    <a:pt x="28" y="24"/>
                  </a:cubicBezTo>
                  <a:cubicBezTo>
                    <a:pt x="25" y="24"/>
                    <a:pt x="22" y="24"/>
                    <a:pt x="18" y="24"/>
                  </a:cubicBezTo>
                  <a:cubicBezTo>
                    <a:pt x="21" y="26"/>
                    <a:pt x="26" y="27"/>
                    <a:pt x="31" y="27"/>
                  </a:cubicBezTo>
                  <a:cubicBezTo>
                    <a:pt x="33" y="27"/>
                    <a:pt x="36" y="27"/>
                    <a:pt x="38" y="27"/>
                  </a:cubicBezTo>
                  <a:cubicBezTo>
                    <a:pt x="39" y="26"/>
                    <a:pt x="41" y="26"/>
                    <a:pt x="42" y="26"/>
                  </a:cubicBezTo>
                  <a:cubicBezTo>
                    <a:pt x="43" y="25"/>
                    <a:pt x="44" y="24"/>
                    <a:pt x="45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54" y="17"/>
                    <a:pt x="62" y="12"/>
                    <a:pt x="67" y="3"/>
                  </a:cubicBezTo>
                  <a:moveTo>
                    <a:pt x="16" y="0"/>
                  </a:moveTo>
                  <a:cubicBezTo>
                    <a:pt x="12" y="0"/>
                    <a:pt x="8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2" y="2"/>
                    <a:pt x="5" y="2"/>
                    <a:pt x="9" y="2"/>
                  </a:cubicBezTo>
                  <a:cubicBezTo>
                    <a:pt x="12" y="2"/>
                    <a:pt x="15" y="2"/>
                    <a:pt x="19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19" y="1"/>
                    <a:pt x="18" y="1"/>
                    <a:pt x="16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" name="Freeform 154">
              <a:extLst>
                <a:ext uri="{FF2B5EF4-FFF2-40B4-BE49-F238E27FC236}">
                  <a16:creationId xmlns:a16="http://schemas.microsoft.com/office/drawing/2014/main" id="{9FA3055C-8046-458A-A1E4-B2E0E1FB1EF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76438" y="5688013"/>
              <a:ext cx="280988" cy="207963"/>
            </a:xfrm>
            <a:custGeom>
              <a:avLst/>
              <a:gdLst>
                <a:gd name="T0" fmla="*/ 20 w 99"/>
                <a:gd name="T1" fmla="*/ 53 h 73"/>
                <a:gd name="T2" fmla="*/ 11 w 99"/>
                <a:gd name="T3" fmla="*/ 46 h 73"/>
                <a:gd name="T4" fmla="*/ 2 w 99"/>
                <a:gd name="T5" fmla="*/ 30 h 73"/>
                <a:gd name="T6" fmla="*/ 2 w 99"/>
                <a:gd name="T7" fmla="*/ 30 h 73"/>
                <a:gd name="T8" fmla="*/ 0 w 99"/>
                <a:gd name="T9" fmla="*/ 17 h 73"/>
                <a:gd name="T10" fmla="*/ 4 w 99"/>
                <a:gd name="T11" fmla="*/ 13 h 73"/>
                <a:gd name="T12" fmla="*/ 7 w 99"/>
                <a:gd name="T13" fmla="*/ 12 h 73"/>
                <a:gd name="T14" fmla="*/ 8 w 99"/>
                <a:gd name="T15" fmla="*/ 8 h 73"/>
                <a:gd name="T16" fmla="*/ 10 w 99"/>
                <a:gd name="T17" fmla="*/ 4 h 73"/>
                <a:gd name="T18" fmla="*/ 27 w 99"/>
                <a:gd name="T19" fmla="*/ 0 h 73"/>
                <a:gd name="T20" fmla="*/ 27 w 99"/>
                <a:gd name="T21" fmla="*/ 0 h 73"/>
                <a:gd name="T22" fmla="*/ 33 w 99"/>
                <a:gd name="T23" fmla="*/ 0 h 73"/>
                <a:gd name="T24" fmla="*/ 50 w 99"/>
                <a:gd name="T25" fmla="*/ 3 h 73"/>
                <a:gd name="T26" fmla="*/ 50 w 99"/>
                <a:gd name="T27" fmla="*/ 3 h 73"/>
                <a:gd name="T28" fmla="*/ 53 w 99"/>
                <a:gd name="T29" fmla="*/ 4 h 73"/>
                <a:gd name="T30" fmla="*/ 53 w 99"/>
                <a:gd name="T31" fmla="*/ 4 h 73"/>
                <a:gd name="T32" fmla="*/ 80 w 99"/>
                <a:gd name="T33" fmla="*/ 21 h 73"/>
                <a:gd name="T34" fmla="*/ 99 w 99"/>
                <a:gd name="T35" fmla="*/ 55 h 73"/>
                <a:gd name="T36" fmla="*/ 20 w 99"/>
                <a:gd name="T37" fmla="*/ 5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73">
                  <a:moveTo>
                    <a:pt x="20" y="53"/>
                  </a:moveTo>
                  <a:cubicBezTo>
                    <a:pt x="16" y="50"/>
                    <a:pt x="13" y="48"/>
                    <a:pt x="11" y="46"/>
                  </a:cubicBezTo>
                  <a:cubicBezTo>
                    <a:pt x="6" y="40"/>
                    <a:pt x="3" y="35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5"/>
                    <a:pt x="0" y="20"/>
                    <a:pt x="0" y="17"/>
                  </a:cubicBezTo>
                  <a:cubicBezTo>
                    <a:pt x="0" y="15"/>
                    <a:pt x="1" y="14"/>
                    <a:pt x="4" y="13"/>
                  </a:cubicBezTo>
                  <a:cubicBezTo>
                    <a:pt x="5" y="13"/>
                    <a:pt x="6" y="13"/>
                    <a:pt x="7" y="12"/>
                  </a:cubicBezTo>
                  <a:cubicBezTo>
                    <a:pt x="8" y="11"/>
                    <a:pt x="8" y="10"/>
                    <a:pt x="8" y="8"/>
                  </a:cubicBezTo>
                  <a:cubicBezTo>
                    <a:pt x="8" y="6"/>
                    <a:pt x="8" y="4"/>
                    <a:pt x="10" y="4"/>
                  </a:cubicBezTo>
                  <a:cubicBezTo>
                    <a:pt x="14" y="2"/>
                    <a:pt x="19" y="1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0"/>
                    <a:pt x="31" y="0"/>
                    <a:pt x="33" y="0"/>
                  </a:cubicBezTo>
                  <a:cubicBezTo>
                    <a:pt x="38" y="0"/>
                    <a:pt x="44" y="1"/>
                    <a:pt x="50" y="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1" y="3"/>
                    <a:pt x="52" y="3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63" y="7"/>
                    <a:pt x="72" y="13"/>
                    <a:pt x="80" y="21"/>
                  </a:cubicBezTo>
                  <a:cubicBezTo>
                    <a:pt x="93" y="36"/>
                    <a:pt x="99" y="55"/>
                    <a:pt x="99" y="55"/>
                  </a:cubicBezTo>
                  <a:cubicBezTo>
                    <a:pt x="79" y="73"/>
                    <a:pt x="40" y="65"/>
                    <a:pt x="20" y="53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6" name="Freeform 155">
              <a:extLst>
                <a:ext uri="{FF2B5EF4-FFF2-40B4-BE49-F238E27FC236}">
                  <a16:creationId xmlns:a16="http://schemas.microsoft.com/office/drawing/2014/main" id="{EDA315AE-1C30-40A0-83EC-FA0237FB15E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70100" y="5697538"/>
              <a:ext cx="44450" cy="19050"/>
            </a:xfrm>
            <a:custGeom>
              <a:avLst/>
              <a:gdLst>
                <a:gd name="T0" fmla="*/ 0 w 16"/>
                <a:gd name="T1" fmla="*/ 0 h 7"/>
                <a:gd name="T2" fmla="*/ 0 w 16"/>
                <a:gd name="T3" fmla="*/ 0 h 7"/>
                <a:gd name="T4" fmla="*/ 0 w 16"/>
                <a:gd name="T5" fmla="*/ 0 h 7"/>
                <a:gd name="T6" fmla="*/ 3 w 16"/>
                <a:gd name="T7" fmla="*/ 1 h 7"/>
                <a:gd name="T8" fmla="*/ 3 w 16"/>
                <a:gd name="T9" fmla="*/ 1 h 7"/>
                <a:gd name="T10" fmla="*/ 16 w 16"/>
                <a:gd name="T11" fmla="*/ 7 h 7"/>
                <a:gd name="T12" fmla="*/ 16 w 16"/>
                <a:gd name="T13" fmla="*/ 7 h 7"/>
                <a:gd name="T14" fmla="*/ 3 w 16"/>
                <a:gd name="T15" fmla="*/ 1 h 7"/>
                <a:gd name="T16" fmla="*/ 3 w 16"/>
                <a:gd name="T17" fmla="*/ 1 h 7"/>
                <a:gd name="T18" fmla="*/ 0 w 16"/>
                <a:gd name="T19" fmla="*/ 0 h 7"/>
                <a:gd name="T20" fmla="*/ 0 w 16"/>
                <a:gd name="T21" fmla="*/ 0 h 7"/>
                <a:gd name="T22" fmla="*/ 0 w 16"/>
                <a:gd name="T2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7" y="2"/>
                    <a:pt x="12" y="4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2" y="4"/>
                    <a:pt x="7" y="2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7" name="Freeform 156">
              <a:extLst>
                <a:ext uri="{FF2B5EF4-FFF2-40B4-BE49-F238E27FC236}">
                  <a16:creationId xmlns:a16="http://schemas.microsoft.com/office/drawing/2014/main" id="{6945DE71-AC57-4BE7-94AE-B90DB5EBE101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1984375" y="5691188"/>
              <a:ext cx="215900" cy="185738"/>
            </a:xfrm>
            <a:custGeom>
              <a:avLst/>
              <a:gdLst>
                <a:gd name="T0" fmla="*/ 47 w 76"/>
                <a:gd name="T1" fmla="*/ 65 h 65"/>
                <a:gd name="T2" fmla="*/ 59 w 76"/>
                <a:gd name="T3" fmla="*/ 62 h 65"/>
                <a:gd name="T4" fmla="*/ 40 w 76"/>
                <a:gd name="T5" fmla="*/ 60 h 65"/>
                <a:gd name="T6" fmla="*/ 0 w 76"/>
                <a:gd name="T7" fmla="*/ 52 h 65"/>
                <a:gd name="T8" fmla="*/ 72 w 76"/>
                <a:gd name="T9" fmla="*/ 53 h 65"/>
                <a:gd name="T10" fmla="*/ 66 w 76"/>
                <a:gd name="T11" fmla="*/ 50 h 65"/>
                <a:gd name="T12" fmla="*/ 50 w 76"/>
                <a:gd name="T13" fmla="*/ 51 h 65"/>
                <a:gd name="T14" fmla="*/ 71 w 76"/>
                <a:gd name="T15" fmla="*/ 54 h 65"/>
                <a:gd name="T16" fmla="*/ 58 w 76"/>
                <a:gd name="T17" fmla="*/ 47 h 65"/>
                <a:gd name="T18" fmla="*/ 23 w 76"/>
                <a:gd name="T19" fmla="*/ 45 h 65"/>
                <a:gd name="T20" fmla="*/ 44 w 76"/>
                <a:gd name="T21" fmla="*/ 60 h 65"/>
                <a:gd name="T22" fmla="*/ 68 w 76"/>
                <a:gd name="T23" fmla="*/ 60 h 65"/>
                <a:gd name="T24" fmla="*/ 49 w 76"/>
                <a:gd name="T25" fmla="*/ 51 h 65"/>
                <a:gd name="T26" fmla="*/ 39 w 76"/>
                <a:gd name="T27" fmla="*/ 50 h 65"/>
                <a:gd name="T28" fmla="*/ 16 w 76"/>
                <a:gd name="T29" fmla="*/ 39 h 65"/>
                <a:gd name="T30" fmla="*/ 19 w 76"/>
                <a:gd name="T31" fmla="*/ 41 h 65"/>
                <a:gd name="T32" fmla="*/ 49 w 76"/>
                <a:gd name="T33" fmla="*/ 38 h 65"/>
                <a:gd name="T34" fmla="*/ 55 w 76"/>
                <a:gd name="T35" fmla="*/ 40 h 65"/>
                <a:gd name="T36" fmla="*/ 38 w 76"/>
                <a:gd name="T37" fmla="*/ 34 h 65"/>
                <a:gd name="T38" fmla="*/ 52 w 76"/>
                <a:gd name="T39" fmla="*/ 43 h 65"/>
                <a:gd name="T40" fmla="*/ 38 w 76"/>
                <a:gd name="T41" fmla="*/ 34 h 65"/>
                <a:gd name="T42" fmla="*/ 38 w 76"/>
                <a:gd name="T43" fmla="*/ 36 h 65"/>
                <a:gd name="T44" fmla="*/ 34 w 76"/>
                <a:gd name="T45" fmla="*/ 33 h 65"/>
                <a:gd name="T46" fmla="*/ 51 w 76"/>
                <a:gd name="T47" fmla="*/ 31 h 65"/>
                <a:gd name="T48" fmla="*/ 59 w 76"/>
                <a:gd name="T49" fmla="*/ 41 h 65"/>
                <a:gd name="T50" fmla="*/ 56 w 76"/>
                <a:gd name="T51" fmla="*/ 41 h 65"/>
                <a:gd name="T52" fmla="*/ 74 w 76"/>
                <a:gd name="T53" fmla="*/ 50 h 65"/>
                <a:gd name="T54" fmla="*/ 71 w 76"/>
                <a:gd name="T55" fmla="*/ 44 h 65"/>
                <a:gd name="T56" fmla="*/ 58 w 76"/>
                <a:gd name="T57" fmla="*/ 33 h 65"/>
                <a:gd name="T58" fmla="*/ 38 w 76"/>
                <a:gd name="T59" fmla="*/ 24 h 65"/>
                <a:gd name="T60" fmla="*/ 52 w 76"/>
                <a:gd name="T61" fmla="*/ 34 h 65"/>
                <a:gd name="T62" fmla="*/ 50 w 76"/>
                <a:gd name="T63" fmla="*/ 30 h 65"/>
                <a:gd name="T64" fmla="*/ 28 w 76"/>
                <a:gd name="T65" fmla="*/ 20 h 65"/>
                <a:gd name="T66" fmla="*/ 37 w 76"/>
                <a:gd name="T67" fmla="*/ 24 h 65"/>
                <a:gd name="T68" fmla="*/ 28 w 76"/>
                <a:gd name="T69" fmla="*/ 20 h 65"/>
                <a:gd name="T70" fmla="*/ 21 w 76"/>
                <a:gd name="T71" fmla="*/ 1 h 65"/>
                <a:gd name="T72" fmla="*/ 46 w 76"/>
                <a:gd name="T73" fmla="*/ 9 h 65"/>
                <a:gd name="T74" fmla="*/ 33 w 76"/>
                <a:gd name="T75" fmla="*/ 3 h 65"/>
                <a:gd name="T76" fmla="*/ 30 w 76"/>
                <a:gd name="T77" fmla="*/ 2 h 65"/>
                <a:gd name="T78" fmla="*/ 22 w 76"/>
                <a:gd name="T7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6" h="65">
                  <a:moveTo>
                    <a:pt x="0" y="52"/>
                  </a:moveTo>
                  <a:cubicBezTo>
                    <a:pt x="12" y="59"/>
                    <a:pt x="30" y="65"/>
                    <a:pt x="47" y="65"/>
                  </a:cubicBezTo>
                  <a:cubicBezTo>
                    <a:pt x="53" y="65"/>
                    <a:pt x="59" y="64"/>
                    <a:pt x="64" y="62"/>
                  </a:cubicBezTo>
                  <a:cubicBezTo>
                    <a:pt x="63" y="62"/>
                    <a:pt x="61" y="62"/>
                    <a:pt x="59" y="62"/>
                  </a:cubicBezTo>
                  <a:cubicBezTo>
                    <a:pt x="54" y="62"/>
                    <a:pt x="48" y="62"/>
                    <a:pt x="41" y="60"/>
                  </a:cubicBezTo>
                  <a:cubicBezTo>
                    <a:pt x="41" y="60"/>
                    <a:pt x="41" y="60"/>
                    <a:pt x="40" y="60"/>
                  </a:cubicBezTo>
                  <a:cubicBezTo>
                    <a:pt x="35" y="60"/>
                    <a:pt x="28" y="59"/>
                    <a:pt x="24" y="58"/>
                  </a:cubicBezTo>
                  <a:cubicBezTo>
                    <a:pt x="8" y="54"/>
                    <a:pt x="8" y="54"/>
                    <a:pt x="0" y="52"/>
                  </a:cubicBezTo>
                  <a:moveTo>
                    <a:pt x="66" y="50"/>
                  </a:moveTo>
                  <a:cubicBezTo>
                    <a:pt x="68" y="51"/>
                    <a:pt x="70" y="52"/>
                    <a:pt x="72" y="53"/>
                  </a:cubicBezTo>
                  <a:cubicBezTo>
                    <a:pt x="72" y="52"/>
                    <a:pt x="73" y="52"/>
                    <a:pt x="73" y="51"/>
                  </a:cubicBezTo>
                  <a:cubicBezTo>
                    <a:pt x="71" y="51"/>
                    <a:pt x="69" y="51"/>
                    <a:pt x="66" y="50"/>
                  </a:cubicBezTo>
                  <a:moveTo>
                    <a:pt x="58" y="47"/>
                  </a:moveTo>
                  <a:cubicBezTo>
                    <a:pt x="60" y="49"/>
                    <a:pt x="56" y="51"/>
                    <a:pt x="50" y="51"/>
                  </a:cubicBezTo>
                  <a:cubicBezTo>
                    <a:pt x="57" y="56"/>
                    <a:pt x="65" y="58"/>
                    <a:pt x="69" y="59"/>
                  </a:cubicBezTo>
                  <a:cubicBezTo>
                    <a:pt x="70" y="57"/>
                    <a:pt x="70" y="56"/>
                    <a:pt x="71" y="54"/>
                  </a:cubicBezTo>
                  <a:cubicBezTo>
                    <a:pt x="68" y="53"/>
                    <a:pt x="65" y="51"/>
                    <a:pt x="62" y="48"/>
                  </a:cubicBezTo>
                  <a:cubicBezTo>
                    <a:pt x="61" y="48"/>
                    <a:pt x="60" y="47"/>
                    <a:pt x="58" y="47"/>
                  </a:cubicBezTo>
                  <a:moveTo>
                    <a:pt x="21" y="42"/>
                  </a:moveTo>
                  <a:cubicBezTo>
                    <a:pt x="21" y="43"/>
                    <a:pt x="22" y="44"/>
                    <a:pt x="23" y="45"/>
                  </a:cubicBezTo>
                  <a:cubicBezTo>
                    <a:pt x="29" y="50"/>
                    <a:pt x="38" y="56"/>
                    <a:pt x="45" y="58"/>
                  </a:cubicBezTo>
                  <a:cubicBezTo>
                    <a:pt x="50" y="59"/>
                    <a:pt x="49" y="59"/>
                    <a:pt x="44" y="60"/>
                  </a:cubicBezTo>
                  <a:cubicBezTo>
                    <a:pt x="49" y="61"/>
                    <a:pt x="53" y="61"/>
                    <a:pt x="57" y="61"/>
                  </a:cubicBezTo>
                  <a:cubicBezTo>
                    <a:pt x="62" y="61"/>
                    <a:pt x="66" y="61"/>
                    <a:pt x="68" y="60"/>
                  </a:cubicBezTo>
                  <a:cubicBezTo>
                    <a:pt x="68" y="60"/>
                    <a:pt x="69" y="60"/>
                    <a:pt x="69" y="60"/>
                  </a:cubicBezTo>
                  <a:cubicBezTo>
                    <a:pt x="64" y="59"/>
                    <a:pt x="56" y="56"/>
                    <a:pt x="49" y="51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46" y="51"/>
                    <a:pt x="42" y="51"/>
                    <a:pt x="39" y="50"/>
                  </a:cubicBezTo>
                  <a:cubicBezTo>
                    <a:pt x="33" y="48"/>
                    <a:pt x="26" y="44"/>
                    <a:pt x="21" y="42"/>
                  </a:cubicBezTo>
                  <a:moveTo>
                    <a:pt x="16" y="39"/>
                  </a:moveTo>
                  <a:cubicBezTo>
                    <a:pt x="16" y="39"/>
                    <a:pt x="17" y="41"/>
                    <a:pt x="20" y="43"/>
                  </a:cubicBezTo>
                  <a:cubicBezTo>
                    <a:pt x="20" y="42"/>
                    <a:pt x="19" y="42"/>
                    <a:pt x="19" y="41"/>
                  </a:cubicBezTo>
                  <a:cubicBezTo>
                    <a:pt x="17" y="40"/>
                    <a:pt x="16" y="39"/>
                    <a:pt x="16" y="39"/>
                  </a:cubicBezTo>
                  <a:moveTo>
                    <a:pt x="49" y="38"/>
                  </a:moveTo>
                  <a:cubicBezTo>
                    <a:pt x="51" y="41"/>
                    <a:pt x="55" y="44"/>
                    <a:pt x="59" y="46"/>
                  </a:cubicBezTo>
                  <a:cubicBezTo>
                    <a:pt x="58" y="44"/>
                    <a:pt x="56" y="43"/>
                    <a:pt x="55" y="40"/>
                  </a:cubicBezTo>
                  <a:cubicBezTo>
                    <a:pt x="53" y="40"/>
                    <a:pt x="51" y="39"/>
                    <a:pt x="49" y="38"/>
                  </a:cubicBezTo>
                  <a:moveTo>
                    <a:pt x="38" y="34"/>
                  </a:moveTo>
                  <a:cubicBezTo>
                    <a:pt x="39" y="35"/>
                    <a:pt x="39" y="36"/>
                    <a:pt x="39" y="37"/>
                  </a:cubicBezTo>
                  <a:cubicBezTo>
                    <a:pt x="43" y="39"/>
                    <a:pt x="48" y="41"/>
                    <a:pt x="52" y="43"/>
                  </a:cubicBezTo>
                  <a:cubicBezTo>
                    <a:pt x="50" y="41"/>
                    <a:pt x="49" y="39"/>
                    <a:pt x="47" y="37"/>
                  </a:cubicBezTo>
                  <a:cubicBezTo>
                    <a:pt x="44" y="36"/>
                    <a:pt x="41" y="35"/>
                    <a:pt x="38" y="34"/>
                  </a:cubicBezTo>
                  <a:moveTo>
                    <a:pt x="33" y="33"/>
                  </a:moveTo>
                  <a:cubicBezTo>
                    <a:pt x="30" y="33"/>
                    <a:pt x="33" y="34"/>
                    <a:pt x="38" y="36"/>
                  </a:cubicBezTo>
                  <a:cubicBezTo>
                    <a:pt x="38" y="35"/>
                    <a:pt x="38" y="34"/>
                    <a:pt x="37" y="33"/>
                  </a:cubicBezTo>
                  <a:cubicBezTo>
                    <a:pt x="36" y="33"/>
                    <a:pt x="35" y="33"/>
                    <a:pt x="34" y="33"/>
                  </a:cubicBezTo>
                  <a:cubicBezTo>
                    <a:pt x="33" y="33"/>
                    <a:pt x="33" y="33"/>
                    <a:pt x="33" y="33"/>
                  </a:cubicBezTo>
                  <a:moveTo>
                    <a:pt x="51" y="31"/>
                  </a:moveTo>
                  <a:cubicBezTo>
                    <a:pt x="52" y="32"/>
                    <a:pt x="52" y="34"/>
                    <a:pt x="53" y="35"/>
                  </a:cubicBezTo>
                  <a:cubicBezTo>
                    <a:pt x="56" y="37"/>
                    <a:pt x="59" y="39"/>
                    <a:pt x="59" y="41"/>
                  </a:cubicBezTo>
                  <a:cubicBezTo>
                    <a:pt x="59" y="41"/>
                    <a:pt x="59" y="42"/>
                    <a:pt x="58" y="42"/>
                  </a:cubicBezTo>
                  <a:cubicBezTo>
                    <a:pt x="58" y="42"/>
                    <a:pt x="57" y="41"/>
                    <a:pt x="56" y="41"/>
                  </a:cubicBezTo>
                  <a:cubicBezTo>
                    <a:pt x="58" y="43"/>
                    <a:pt x="60" y="45"/>
                    <a:pt x="62" y="47"/>
                  </a:cubicBezTo>
                  <a:cubicBezTo>
                    <a:pt x="67" y="49"/>
                    <a:pt x="71" y="49"/>
                    <a:pt x="74" y="50"/>
                  </a:cubicBezTo>
                  <a:cubicBezTo>
                    <a:pt x="75" y="49"/>
                    <a:pt x="75" y="48"/>
                    <a:pt x="76" y="47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1"/>
                    <a:pt x="63" y="37"/>
                    <a:pt x="59" y="33"/>
                  </a:cubicBezTo>
                  <a:cubicBezTo>
                    <a:pt x="59" y="33"/>
                    <a:pt x="59" y="33"/>
                    <a:pt x="58" y="33"/>
                  </a:cubicBezTo>
                  <a:cubicBezTo>
                    <a:pt x="57" y="33"/>
                    <a:pt x="54" y="33"/>
                    <a:pt x="51" y="31"/>
                  </a:cubicBezTo>
                  <a:moveTo>
                    <a:pt x="38" y="24"/>
                  </a:moveTo>
                  <a:cubicBezTo>
                    <a:pt x="39" y="25"/>
                    <a:pt x="39" y="26"/>
                    <a:pt x="39" y="26"/>
                  </a:cubicBezTo>
                  <a:cubicBezTo>
                    <a:pt x="43" y="29"/>
                    <a:pt x="48" y="32"/>
                    <a:pt x="52" y="34"/>
                  </a:cubicBezTo>
                  <a:cubicBezTo>
                    <a:pt x="51" y="33"/>
                    <a:pt x="51" y="32"/>
                    <a:pt x="51" y="30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46" y="28"/>
                    <a:pt x="42" y="26"/>
                    <a:pt x="38" y="24"/>
                  </a:cubicBezTo>
                  <a:moveTo>
                    <a:pt x="28" y="20"/>
                  </a:moveTo>
                  <a:cubicBezTo>
                    <a:pt x="28" y="20"/>
                    <a:pt x="32" y="22"/>
                    <a:pt x="36" y="25"/>
                  </a:cubicBezTo>
                  <a:cubicBezTo>
                    <a:pt x="36" y="25"/>
                    <a:pt x="37" y="24"/>
                    <a:pt x="37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2" y="21"/>
                    <a:pt x="28" y="20"/>
                    <a:pt x="28" y="20"/>
                  </a:cubicBezTo>
                  <a:moveTo>
                    <a:pt x="22" y="0"/>
                  </a:moveTo>
                  <a:cubicBezTo>
                    <a:pt x="22" y="0"/>
                    <a:pt x="21" y="1"/>
                    <a:pt x="21" y="1"/>
                  </a:cubicBezTo>
                  <a:cubicBezTo>
                    <a:pt x="25" y="2"/>
                    <a:pt x="38" y="7"/>
                    <a:pt x="48" y="14"/>
                  </a:cubicBezTo>
                  <a:cubicBezTo>
                    <a:pt x="47" y="12"/>
                    <a:pt x="46" y="10"/>
                    <a:pt x="46" y="9"/>
                  </a:cubicBezTo>
                  <a:cubicBezTo>
                    <a:pt x="42" y="6"/>
                    <a:pt x="37" y="4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2" y="2"/>
                    <a:pt x="31" y="2"/>
                    <a:pt x="30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9" y="1"/>
                    <a:pt x="24" y="0"/>
                    <a:pt x="22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8" name="Freeform 157">
              <a:extLst>
                <a:ext uri="{FF2B5EF4-FFF2-40B4-BE49-F238E27FC236}">
                  <a16:creationId xmlns:a16="http://schemas.microsoft.com/office/drawing/2014/main" id="{470CAF81-FC21-48B3-9EB8-5D99F1826F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0238" y="5546725"/>
              <a:ext cx="177800" cy="287338"/>
            </a:xfrm>
            <a:custGeom>
              <a:avLst/>
              <a:gdLst>
                <a:gd name="T0" fmla="*/ 37 w 63"/>
                <a:gd name="T1" fmla="*/ 101 h 101"/>
                <a:gd name="T2" fmla="*/ 28 w 63"/>
                <a:gd name="T3" fmla="*/ 95 h 101"/>
                <a:gd name="T4" fmla="*/ 1 w 63"/>
                <a:gd name="T5" fmla="*/ 51 h 101"/>
                <a:gd name="T6" fmla="*/ 1 w 63"/>
                <a:gd name="T7" fmla="*/ 51 h 101"/>
                <a:gd name="T8" fmla="*/ 0 w 63"/>
                <a:gd name="T9" fmla="*/ 46 h 101"/>
                <a:gd name="T10" fmla="*/ 1 w 63"/>
                <a:gd name="T11" fmla="*/ 33 h 101"/>
                <a:gd name="T12" fmla="*/ 7 w 63"/>
                <a:gd name="T13" fmla="*/ 12 h 101"/>
                <a:gd name="T14" fmla="*/ 8 w 63"/>
                <a:gd name="T15" fmla="*/ 12 h 101"/>
                <a:gd name="T16" fmla="*/ 9 w 63"/>
                <a:gd name="T17" fmla="*/ 10 h 101"/>
                <a:gd name="T18" fmla="*/ 9 w 63"/>
                <a:gd name="T19" fmla="*/ 9 h 101"/>
                <a:gd name="T20" fmla="*/ 19 w 63"/>
                <a:gd name="T21" fmla="*/ 2 h 101"/>
                <a:gd name="T22" fmla="*/ 20 w 63"/>
                <a:gd name="T23" fmla="*/ 3 h 101"/>
                <a:gd name="T24" fmla="*/ 25 w 63"/>
                <a:gd name="T25" fmla="*/ 2 h 101"/>
                <a:gd name="T26" fmla="*/ 31 w 63"/>
                <a:gd name="T27" fmla="*/ 1 h 101"/>
                <a:gd name="T28" fmla="*/ 31 w 63"/>
                <a:gd name="T29" fmla="*/ 1 h 101"/>
                <a:gd name="T30" fmla="*/ 36 w 63"/>
                <a:gd name="T31" fmla="*/ 4 h 101"/>
                <a:gd name="T32" fmla="*/ 43 w 63"/>
                <a:gd name="T33" fmla="*/ 9 h 101"/>
                <a:gd name="T34" fmla="*/ 60 w 63"/>
                <a:gd name="T35" fmla="*/ 34 h 101"/>
                <a:gd name="T36" fmla="*/ 60 w 63"/>
                <a:gd name="T37" fmla="*/ 34 h 101"/>
                <a:gd name="T38" fmla="*/ 62 w 63"/>
                <a:gd name="T39" fmla="*/ 52 h 101"/>
                <a:gd name="T40" fmla="*/ 49 w 63"/>
                <a:gd name="T41" fmla="*/ 87 h 101"/>
                <a:gd name="T42" fmla="*/ 37 w 63"/>
                <a:gd name="T43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" h="101">
                  <a:moveTo>
                    <a:pt x="37" y="101"/>
                  </a:moveTo>
                  <a:cubicBezTo>
                    <a:pt x="28" y="95"/>
                    <a:pt x="28" y="95"/>
                    <a:pt x="28" y="95"/>
                  </a:cubicBezTo>
                  <a:cubicBezTo>
                    <a:pt x="14" y="84"/>
                    <a:pt x="4" y="68"/>
                    <a:pt x="1" y="5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49"/>
                    <a:pt x="1" y="48"/>
                    <a:pt x="0" y="46"/>
                  </a:cubicBezTo>
                  <a:cubicBezTo>
                    <a:pt x="0" y="42"/>
                    <a:pt x="0" y="38"/>
                    <a:pt x="1" y="33"/>
                  </a:cubicBezTo>
                  <a:cubicBezTo>
                    <a:pt x="2" y="24"/>
                    <a:pt x="5" y="17"/>
                    <a:pt x="7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1"/>
                    <a:pt x="8" y="11"/>
                    <a:pt x="9" y="1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3" y="3"/>
                    <a:pt x="17" y="0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2" y="4"/>
                    <a:pt x="24" y="3"/>
                    <a:pt x="25" y="2"/>
                  </a:cubicBezTo>
                  <a:cubicBezTo>
                    <a:pt x="27" y="2"/>
                    <a:pt x="29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3" y="2"/>
                    <a:pt x="35" y="3"/>
                    <a:pt x="36" y="4"/>
                  </a:cubicBezTo>
                  <a:cubicBezTo>
                    <a:pt x="39" y="6"/>
                    <a:pt x="41" y="7"/>
                    <a:pt x="43" y="9"/>
                  </a:cubicBezTo>
                  <a:cubicBezTo>
                    <a:pt x="52" y="17"/>
                    <a:pt x="58" y="25"/>
                    <a:pt x="60" y="34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62" y="40"/>
                    <a:pt x="63" y="47"/>
                    <a:pt x="62" y="52"/>
                  </a:cubicBezTo>
                  <a:cubicBezTo>
                    <a:pt x="62" y="65"/>
                    <a:pt x="57" y="77"/>
                    <a:pt x="49" y="87"/>
                  </a:cubicBezTo>
                  <a:cubicBezTo>
                    <a:pt x="37" y="101"/>
                    <a:pt x="37" y="101"/>
                    <a:pt x="37" y="10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9" name="Freeform 158">
              <a:extLst>
                <a:ext uri="{FF2B5EF4-FFF2-40B4-BE49-F238E27FC236}">
                  <a16:creationId xmlns:a16="http://schemas.microsoft.com/office/drawing/2014/main" id="{E9F917B8-A89B-43C6-A403-4E47767B9628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1900238" y="5637213"/>
              <a:ext cx="177800" cy="187325"/>
            </a:xfrm>
            <a:custGeom>
              <a:avLst/>
              <a:gdLst>
                <a:gd name="T0" fmla="*/ 13 w 63"/>
                <a:gd name="T1" fmla="*/ 47 h 66"/>
                <a:gd name="T2" fmla="*/ 28 w 63"/>
                <a:gd name="T3" fmla="*/ 63 h 66"/>
                <a:gd name="T4" fmla="*/ 33 w 63"/>
                <a:gd name="T5" fmla="*/ 66 h 66"/>
                <a:gd name="T6" fmla="*/ 36 w 63"/>
                <a:gd name="T7" fmla="*/ 63 h 66"/>
                <a:gd name="T8" fmla="*/ 32 w 63"/>
                <a:gd name="T9" fmla="*/ 58 h 66"/>
                <a:gd name="T10" fmla="*/ 27 w 63"/>
                <a:gd name="T11" fmla="*/ 53 h 66"/>
                <a:gd name="T12" fmla="*/ 27 w 63"/>
                <a:gd name="T13" fmla="*/ 55 h 66"/>
                <a:gd name="T14" fmla="*/ 26 w 63"/>
                <a:gd name="T15" fmla="*/ 55 h 66"/>
                <a:gd name="T16" fmla="*/ 19 w 63"/>
                <a:gd name="T17" fmla="*/ 49 h 66"/>
                <a:gd name="T18" fmla="*/ 13 w 63"/>
                <a:gd name="T19" fmla="*/ 47 h 66"/>
                <a:gd name="T20" fmla="*/ 24 w 63"/>
                <a:gd name="T21" fmla="*/ 40 h 66"/>
                <a:gd name="T22" fmla="*/ 27 w 63"/>
                <a:gd name="T23" fmla="*/ 52 h 66"/>
                <a:gd name="T24" fmla="*/ 37 w 63"/>
                <a:gd name="T25" fmla="*/ 62 h 66"/>
                <a:gd name="T26" fmla="*/ 40 w 63"/>
                <a:gd name="T27" fmla="*/ 59 h 66"/>
                <a:gd name="T28" fmla="*/ 34 w 63"/>
                <a:gd name="T29" fmla="*/ 49 h 66"/>
                <a:gd name="T30" fmla="*/ 33 w 63"/>
                <a:gd name="T31" fmla="*/ 49 h 66"/>
                <a:gd name="T32" fmla="*/ 33 w 63"/>
                <a:gd name="T33" fmla="*/ 49 h 66"/>
                <a:gd name="T34" fmla="*/ 28 w 63"/>
                <a:gd name="T35" fmla="*/ 43 h 66"/>
                <a:gd name="T36" fmla="*/ 24 w 63"/>
                <a:gd name="T37" fmla="*/ 40 h 66"/>
                <a:gd name="T38" fmla="*/ 19 w 63"/>
                <a:gd name="T39" fmla="*/ 28 h 66"/>
                <a:gd name="T40" fmla="*/ 23 w 63"/>
                <a:gd name="T41" fmla="*/ 39 h 66"/>
                <a:gd name="T42" fmla="*/ 27 w 63"/>
                <a:gd name="T43" fmla="*/ 41 h 66"/>
                <a:gd name="T44" fmla="*/ 19 w 63"/>
                <a:gd name="T45" fmla="*/ 28 h 66"/>
                <a:gd name="T46" fmla="*/ 33 w 63"/>
                <a:gd name="T47" fmla="*/ 27 h 66"/>
                <a:gd name="T48" fmla="*/ 34 w 63"/>
                <a:gd name="T49" fmla="*/ 47 h 66"/>
                <a:gd name="T50" fmla="*/ 40 w 63"/>
                <a:gd name="T51" fmla="*/ 55 h 66"/>
                <a:gd name="T52" fmla="*/ 39 w 63"/>
                <a:gd name="T53" fmla="*/ 46 h 66"/>
                <a:gd name="T54" fmla="*/ 38 w 63"/>
                <a:gd name="T55" fmla="*/ 48 h 66"/>
                <a:gd name="T56" fmla="*/ 36 w 63"/>
                <a:gd name="T57" fmla="*/ 35 h 66"/>
                <a:gd name="T58" fmla="*/ 33 w 63"/>
                <a:gd name="T59" fmla="*/ 27 h 66"/>
                <a:gd name="T60" fmla="*/ 30 w 63"/>
                <a:gd name="T61" fmla="*/ 16 h 66"/>
                <a:gd name="T62" fmla="*/ 32 w 63"/>
                <a:gd name="T63" fmla="*/ 24 h 66"/>
                <a:gd name="T64" fmla="*/ 35 w 63"/>
                <a:gd name="T65" fmla="*/ 28 h 66"/>
                <a:gd name="T66" fmla="*/ 30 w 63"/>
                <a:gd name="T67" fmla="*/ 16 h 66"/>
                <a:gd name="T68" fmla="*/ 2 w 63"/>
                <a:gd name="T69" fmla="*/ 10 h 66"/>
                <a:gd name="T70" fmla="*/ 1 w 63"/>
                <a:gd name="T71" fmla="*/ 19 h 66"/>
                <a:gd name="T72" fmla="*/ 1 w 63"/>
                <a:gd name="T73" fmla="*/ 19 h 66"/>
                <a:gd name="T74" fmla="*/ 1 w 63"/>
                <a:gd name="T75" fmla="*/ 19 h 66"/>
                <a:gd name="T76" fmla="*/ 1 w 63"/>
                <a:gd name="T77" fmla="*/ 19 h 66"/>
                <a:gd name="T78" fmla="*/ 12 w 63"/>
                <a:gd name="T79" fmla="*/ 47 h 66"/>
                <a:gd name="T80" fmla="*/ 18 w 63"/>
                <a:gd name="T81" fmla="*/ 48 h 66"/>
                <a:gd name="T82" fmla="*/ 11 w 63"/>
                <a:gd name="T83" fmla="*/ 37 h 66"/>
                <a:gd name="T84" fmla="*/ 10 w 63"/>
                <a:gd name="T85" fmla="*/ 37 h 66"/>
                <a:gd name="T86" fmla="*/ 9 w 63"/>
                <a:gd name="T87" fmla="*/ 34 h 66"/>
                <a:gd name="T88" fmla="*/ 2 w 63"/>
                <a:gd name="T89" fmla="*/ 10 h 66"/>
                <a:gd name="T90" fmla="*/ 2 w 63"/>
                <a:gd name="T91" fmla="*/ 10 h 66"/>
                <a:gd name="T92" fmla="*/ 45 w 63"/>
                <a:gd name="T93" fmla="*/ 6 h 66"/>
                <a:gd name="T94" fmla="*/ 40 w 63"/>
                <a:gd name="T95" fmla="*/ 44 h 66"/>
                <a:gd name="T96" fmla="*/ 41 w 63"/>
                <a:gd name="T97" fmla="*/ 57 h 66"/>
                <a:gd name="T98" fmla="*/ 45 w 63"/>
                <a:gd name="T99" fmla="*/ 53 h 66"/>
                <a:gd name="T100" fmla="*/ 44 w 63"/>
                <a:gd name="T101" fmla="*/ 52 h 66"/>
                <a:gd name="T102" fmla="*/ 45 w 63"/>
                <a:gd name="T103" fmla="*/ 6 h 66"/>
                <a:gd name="T104" fmla="*/ 58 w 63"/>
                <a:gd name="T105" fmla="*/ 0 h 66"/>
                <a:gd name="T106" fmla="*/ 58 w 63"/>
                <a:gd name="T107" fmla="*/ 0 h 66"/>
                <a:gd name="T108" fmla="*/ 55 w 63"/>
                <a:gd name="T109" fmla="*/ 42 h 66"/>
                <a:gd name="T110" fmla="*/ 59 w 63"/>
                <a:gd name="T111" fmla="*/ 36 h 66"/>
                <a:gd name="T112" fmla="*/ 62 w 63"/>
                <a:gd name="T113" fmla="*/ 20 h 66"/>
                <a:gd name="T114" fmla="*/ 63 w 63"/>
                <a:gd name="T115" fmla="*/ 17 h 66"/>
                <a:gd name="T116" fmla="*/ 60 w 63"/>
                <a:gd name="T117" fmla="*/ 2 h 66"/>
                <a:gd name="T118" fmla="*/ 60 w 63"/>
                <a:gd name="T119" fmla="*/ 2 h 66"/>
                <a:gd name="T120" fmla="*/ 60 w 63"/>
                <a:gd name="T121" fmla="*/ 2 h 66"/>
                <a:gd name="T122" fmla="*/ 58 w 63"/>
                <a:gd name="T12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" h="66">
                  <a:moveTo>
                    <a:pt x="13" y="47"/>
                  </a:moveTo>
                  <a:cubicBezTo>
                    <a:pt x="17" y="53"/>
                    <a:pt x="22" y="58"/>
                    <a:pt x="28" y="63"/>
                  </a:cubicBezTo>
                  <a:cubicBezTo>
                    <a:pt x="33" y="66"/>
                    <a:pt x="33" y="66"/>
                    <a:pt x="33" y="66"/>
                  </a:cubicBezTo>
                  <a:cubicBezTo>
                    <a:pt x="34" y="65"/>
                    <a:pt x="35" y="64"/>
                    <a:pt x="36" y="63"/>
                  </a:cubicBezTo>
                  <a:cubicBezTo>
                    <a:pt x="35" y="61"/>
                    <a:pt x="33" y="59"/>
                    <a:pt x="32" y="58"/>
                  </a:cubicBezTo>
                  <a:cubicBezTo>
                    <a:pt x="30" y="56"/>
                    <a:pt x="29" y="55"/>
                    <a:pt x="27" y="53"/>
                  </a:cubicBezTo>
                  <a:cubicBezTo>
                    <a:pt x="27" y="54"/>
                    <a:pt x="27" y="54"/>
                    <a:pt x="27" y="55"/>
                  </a:cubicBezTo>
                  <a:cubicBezTo>
                    <a:pt x="27" y="55"/>
                    <a:pt x="27" y="55"/>
                    <a:pt x="26" y="55"/>
                  </a:cubicBezTo>
                  <a:cubicBezTo>
                    <a:pt x="25" y="55"/>
                    <a:pt x="22" y="53"/>
                    <a:pt x="19" y="49"/>
                  </a:cubicBezTo>
                  <a:cubicBezTo>
                    <a:pt x="16" y="48"/>
                    <a:pt x="14" y="48"/>
                    <a:pt x="13" y="47"/>
                  </a:cubicBezTo>
                  <a:moveTo>
                    <a:pt x="24" y="40"/>
                  </a:moveTo>
                  <a:cubicBezTo>
                    <a:pt x="25" y="45"/>
                    <a:pt x="27" y="49"/>
                    <a:pt x="27" y="52"/>
                  </a:cubicBezTo>
                  <a:cubicBezTo>
                    <a:pt x="31" y="55"/>
                    <a:pt x="34" y="58"/>
                    <a:pt x="37" y="62"/>
                  </a:cubicBezTo>
                  <a:cubicBezTo>
                    <a:pt x="38" y="61"/>
                    <a:pt x="39" y="60"/>
                    <a:pt x="40" y="59"/>
                  </a:cubicBezTo>
                  <a:cubicBezTo>
                    <a:pt x="38" y="56"/>
                    <a:pt x="37" y="53"/>
                    <a:pt x="34" y="49"/>
                  </a:cubicBezTo>
                  <a:cubicBezTo>
                    <a:pt x="34" y="49"/>
                    <a:pt x="34" y="49"/>
                    <a:pt x="33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9"/>
                    <a:pt x="30" y="46"/>
                    <a:pt x="28" y="43"/>
                  </a:cubicBezTo>
                  <a:cubicBezTo>
                    <a:pt x="27" y="42"/>
                    <a:pt x="25" y="41"/>
                    <a:pt x="24" y="40"/>
                  </a:cubicBezTo>
                  <a:moveTo>
                    <a:pt x="19" y="28"/>
                  </a:moveTo>
                  <a:cubicBezTo>
                    <a:pt x="19" y="28"/>
                    <a:pt x="21" y="33"/>
                    <a:pt x="23" y="39"/>
                  </a:cubicBezTo>
                  <a:cubicBezTo>
                    <a:pt x="25" y="40"/>
                    <a:pt x="26" y="40"/>
                    <a:pt x="27" y="41"/>
                  </a:cubicBezTo>
                  <a:cubicBezTo>
                    <a:pt x="23" y="35"/>
                    <a:pt x="19" y="28"/>
                    <a:pt x="19" y="28"/>
                  </a:cubicBezTo>
                  <a:moveTo>
                    <a:pt x="33" y="27"/>
                  </a:moveTo>
                  <a:cubicBezTo>
                    <a:pt x="34" y="33"/>
                    <a:pt x="35" y="42"/>
                    <a:pt x="34" y="47"/>
                  </a:cubicBezTo>
                  <a:cubicBezTo>
                    <a:pt x="37" y="50"/>
                    <a:pt x="38" y="53"/>
                    <a:pt x="40" y="55"/>
                  </a:cubicBezTo>
                  <a:cubicBezTo>
                    <a:pt x="40" y="53"/>
                    <a:pt x="40" y="50"/>
                    <a:pt x="39" y="46"/>
                  </a:cubicBezTo>
                  <a:cubicBezTo>
                    <a:pt x="39" y="47"/>
                    <a:pt x="39" y="47"/>
                    <a:pt x="38" y="48"/>
                  </a:cubicBezTo>
                  <a:cubicBezTo>
                    <a:pt x="38" y="43"/>
                    <a:pt x="37" y="39"/>
                    <a:pt x="36" y="35"/>
                  </a:cubicBezTo>
                  <a:cubicBezTo>
                    <a:pt x="36" y="32"/>
                    <a:pt x="34" y="29"/>
                    <a:pt x="33" y="27"/>
                  </a:cubicBezTo>
                  <a:moveTo>
                    <a:pt x="30" y="16"/>
                  </a:moveTo>
                  <a:cubicBezTo>
                    <a:pt x="30" y="16"/>
                    <a:pt x="31" y="19"/>
                    <a:pt x="32" y="24"/>
                  </a:cubicBezTo>
                  <a:cubicBezTo>
                    <a:pt x="33" y="25"/>
                    <a:pt x="34" y="27"/>
                    <a:pt x="35" y="28"/>
                  </a:cubicBezTo>
                  <a:cubicBezTo>
                    <a:pt x="33" y="21"/>
                    <a:pt x="30" y="16"/>
                    <a:pt x="30" y="16"/>
                  </a:cubicBezTo>
                  <a:moveTo>
                    <a:pt x="2" y="10"/>
                  </a:moveTo>
                  <a:cubicBezTo>
                    <a:pt x="0" y="10"/>
                    <a:pt x="1" y="18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29"/>
                    <a:pt x="6" y="38"/>
                    <a:pt x="12" y="47"/>
                  </a:cubicBezTo>
                  <a:cubicBezTo>
                    <a:pt x="14" y="47"/>
                    <a:pt x="16" y="47"/>
                    <a:pt x="18" y="48"/>
                  </a:cubicBezTo>
                  <a:cubicBezTo>
                    <a:pt x="16" y="45"/>
                    <a:pt x="13" y="41"/>
                    <a:pt x="11" y="37"/>
                  </a:cubicBezTo>
                  <a:cubicBezTo>
                    <a:pt x="11" y="37"/>
                    <a:pt x="11" y="37"/>
                    <a:pt x="10" y="37"/>
                  </a:cubicBezTo>
                  <a:cubicBezTo>
                    <a:pt x="9" y="36"/>
                    <a:pt x="9" y="35"/>
                    <a:pt x="9" y="34"/>
                  </a:cubicBezTo>
                  <a:cubicBezTo>
                    <a:pt x="6" y="27"/>
                    <a:pt x="3" y="19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moveTo>
                    <a:pt x="45" y="6"/>
                  </a:moveTo>
                  <a:cubicBezTo>
                    <a:pt x="45" y="6"/>
                    <a:pt x="46" y="31"/>
                    <a:pt x="40" y="44"/>
                  </a:cubicBezTo>
                  <a:cubicBezTo>
                    <a:pt x="41" y="49"/>
                    <a:pt x="41" y="53"/>
                    <a:pt x="41" y="57"/>
                  </a:cubicBezTo>
                  <a:cubicBezTo>
                    <a:pt x="43" y="56"/>
                    <a:pt x="44" y="55"/>
                    <a:pt x="45" y="53"/>
                  </a:cubicBezTo>
                  <a:cubicBezTo>
                    <a:pt x="45" y="53"/>
                    <a:pt x="44" y="53"/>
                    <a:pt x="44" y="52"/>
                  </a:cubicBezTo>
                  <a:cubicBezTo>
                    <a:pt x="51" y="28"/>
                    <a:pt x="45" y="6"/>
                    <a:pt x="45" y="6"/>
                  </a:cubicBezTo>
                  <a:moveTo>
                    <a:pt x="58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63" y="20"/>
                    <a:pt x="55" y="42"/>
                  </a:cubicBezTo>
                  <a:cubicBezTo>
                    <a:pt x="57" y="40"/>
                    <a:pt x="58" y="38"/>
                    <a:pt x="59" y="36"/>
                  </a:cubicBezTo>
                  <a:cubicBezTo>
                    <a:pt x="61" y="31"/>
                    <a:pt x="62" y="26"/>
                    <a:pt x="62" y="20"/>
                  </a:cubicBezTo>
                  <a:cubicBezTo>
                    <a:pt x="62" y="19"/>
                    <a:pt x="63" y="18"/>
                    <a:pt x="63" y="17"/>
                  </a:cubicBezTo>
                  <a:cubicBezTo>
                    <a:pt x="63" y="12"/>
                    <a:pt x="62" y="7"/>
                    <a:pt x="60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0"/>
                    <a:pt x="59" y="0"/>
                    <a:pt x="58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0" name="Freeform 159">
              <a:extLst>
                <a:ext uri="{FF2B5EF4-FFF2-40B4-BE49-F238E27FC236}">
                  <a16:creationId xmlns:a16="http://schemas.microsoft.com/office/drawing/2014/main" id="{84754842-5461-45A8-9269-769D62634D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70088" y="5762625"/>
              <a:ext cx="90488" cy="90488"/>
            </a:xfrm>
            <a:custGeom>
              <a:avLst/>
              <a:gdLst>
                <a:gd name="T0" fmla="*/ 2 w 32"/>
                <a:gd name="T1" fmla="*/ 3 h 32"/>
                <a:gd name="T2" fmla="*/ 13 w 32"/>
                <a:gd name="T3" fmla="*/ 22 h 32"/>
                <a:gd name="T4" fmla="*/ 32 w 32"/>
                <a:gd name="T5" fmla="*/ 31 h 32"/>
                <a:gd name="T6" fmla="*/ 30 w 32"/>
                <a:gd name="T7" fmla="*/ 32 h 32"/>
                <a:gd name="T8" fmla="*/ 1 w 32"/>
                <a:gd name="T9" fmla="*/ 3 h 32"/>
                <a:gd name="T10" fmla="*/ 1 w 32"/>
                <a:gd name="T11" fmla="*/ 3 h 32"/>
                <a:gd name="T12" fmla="*/ 0 w 32"/>
                <a:gd name="T13" fmla="*/ 1 h 32"/>
                <a:gd name="T14" fmla="*/ 2 w 32"/>
                <a:gd name="T15" fmla="*/ 1 h 32"/>
                <a:gd name="T16" fmla="*/ 2 w 32"/>
                <a:gd name="T17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2">
                  <a:moveTo>
                    <a:pt x="2" y="3"/>
                  </a:moveTo>
                  <a:cubicBezTo>
                    <a:pt x="3" y="7"/>
                    <a:pt x="5" y="16"/>
                    <a:pt x="13" y="22"/>
                  </a:cubicBezTo>
                  <a:cubicBezTo>
                    <a:pt x="24" y="30"/>
                    <a:pt x="32" y="31"/>
                    <a:pt x="32" y="31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6" y="28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2" y="1"/>
                  </a:cubicBezTo>
                  <a:cubicBezTo>
                    <a:pt x="3" y="3"/>
                    <a:pt x="2" y="3"/>
                    <a:pt x="2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1" name="Freeform 160">
              <a:extLst>
                <a:ext uri="{FF2B5EF4-FFF2-40B4-BE49-F238E27FC236}">
                  <a16:creationId xmlns:a16="http://schemas.microsoft.com/office/drawing/2014/main" id="{E9BB769B-E2CD-490C-9D18-E3C1154879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66913" y="5745163"/>
              <a:ext cx="103188" cy="88900"/>
            </a:xfrm>
            <a:custGeom>
              <a:avLst/>
              <a:gdLst>
                <a:gd name="T0" fmla="*/ 34 w 36"/>
                <a:gd name="T1" fmla="*/ 31 h 31"/>
                <a:gd name="T2" fmla="*/ 36 w 36"/>
                <a:gd name="T3" fmla="*/ 31 h 31"/>
                <a:gd name="T4" fmla="*/ 3 w 36"/>
                <a:gd name="T5" fmla="*/ 3 h 31"/>
                <a:gd name="T6" fmla="*/ 2 w 36"/>
                <a:gd name="T7" fmla="*/ 0 h 31"/>
                <a:gd name="T8" fmla="*/ 2 w 36"/>
                <a:gd name="T9" fmla="*/ 3 h 31"/>
                <a:gd name="T10" fmla="*/ 2 w 36"/>
                <a:gd name="T11" fmla="*/ 3 h 31"/>
                <a:gd name="T12" fmla="*/ 10 w 36"/>
                <a:gd name="T13" fmla="*/ 15 h 31"/>
                <a:gd name="T14" fmla="*/ 34 w 36"/>
                <a:gd name="T1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1">
                  <a:moveTo>
                    <a:pt x="34" y="31"/>
                  </a:moveTo>
                  <a:cubicBezTo>
                    <a:pt x="36" y="31"/>
                    <a:pt x="36" y="31"/>
                    <a:pt x="36" y="31"/>
                  </a:cubicBezTo>
                  <a:cubicBezTo>
                    <a:pt x="36" y="31"/>
                    <a:pt x="11" y="21"/>
                    <a:pt x="3" y="3"/>
                  </a:cubicBezTo>
                  <a:cubicBezTo>
                    <a:pt x="3" y="3"/>
                    <a:pt x="3" y="1"/>
                    <a:pt x="2" y="0"/>
                  </a:cubicBezTo>
                  <a:cubicBezTo>
                    <a:pt x="1" y="0"/>
                    <a:pt x="0" y="2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4" y="6"/>
                    <a:pt x="7" y="11"/>
                    <a:pt x="10" y="15"/>
                  </a:cubicBezTo>
                  <a:cubicBezTo>
                    <a:pt x="17" y="22"/>
                    <a:pt x="30" y="29"/>
                    <a:pt x="34" y="31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2" name="Freeform 161">
              <a:extLst>
                <a:ext uri="{FF2B5EF4-FFF2-40B4-BE49-F238E27FC236}">
                  <a16:creationId xmlns:a16="http://schemas.microsoft.com/office/drawing/2014/main" id="{A11C9FE4-99FD-4E92-8E5A-A8F6D3E8F15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39925" y="5651500"/>
              <a:ext cx="133350" cy="187325"/>
            </a:xfrm>
            <a:custGeom>
              <a:avLst/>
              <a:gdLst>
                <a:gd name="T0" fmla="*/ 6 w 47"/>
                <a:gd name="T1" fmla="*/ 2 h 66"/>
                <a:gd name="T2" fmla="*/ 3 w 47"/>
                <a:gd name="T3" fmla="*/ 1 h 66"/>
                <a:gd name="T4" fmla="*/ 7 w 47"/>
                <a:gd name="T5" fmla="*/ 4 h 66"/>
                <a:gd name="T6" fmla="*/ 37 w 47"/>
                <a:gd name="T7" fmla="*/ 65 h 66"/>
                <a:gd name="T8" fmla="*/ 39 w 47"/>
                <a:gd name="T9" fmla="*/ 66 h 66"/>
                <a:gd name="T10" fmla="*/ 6 w 47"/>
                <a:gd name="T11" fmla="*/ 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66">
                  <a:moveTo>
                    <a:pt x="6" y="2"/>
                  </a:moveTo>
                  <a:cubicBezTo>
                    <a:pt x="5" y="1"/>
                    <a:pt x="4" y="0"/>
                    <a:pt x="3" y="1"/>
                  </a:cubicBezTo>
                  <a:cubicBezTo>
                    <a:pt x="0" y="3"/>
                    <a:pt x="5" y="7"/>
                    <a:pt x="7" y="4"/>
                  </a:cubicBezTo>
                  <a:cubicBezTo>
                    <a:pt x="47" y="15"/>
                    <a:pt x="37" y="65"/>
                    <a:pt x="37" y="65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39" y="65"/>
                    <a:pt x="47" y="13"/>
                    <a:pt x="6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3" name="Freeform 162">
              <a:extLst>
                <a:ext uri="{FF2B5EF4-FFF2-40B4-BE49-F238E27FC236}">
                  <a16:creationId xmlns:a16="http://schemas.microsoft.com/office/drawing/2014/main" id="{D41C64AD-588E-4A66-AFA8-185AAE501A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08188" y="5780088"/>
              <a:ext cx="106363" cy="98425"/>
            </a:xfrm>
            <a:custGeom>
              <a:avLst/>
              <a:gdLst>
                <a:gd name="T0" fmla="*/ 1 w 38"/>
                <a:gd name="T1" fmla="*/ 4 h 35"/>
                <a:gd name="T2" fmla="*/ 1 w 38"/>
                <a:gd name="T3" fmla="*/ 1 h 35"/>
                <a:gd name="T4" fmla="*/ 2 w 38"/>
                <a:gd name="T5" fmla="*/ 5 h 35"/>
                <a:gd name="T6" fmla="*/ 38 w 38"/>
                <a:gd name="T7" fmla="*/ 33 h 35"/>
                <a:gd name="T8" fmla="*/ 38 w 38"/>
                <a:gd name="T9" fmla="*/ 35 h 35"/>
                <a:gd name="T10" fmla="*/ 1 w 38"/>
                <a:gd name="T11" fmla="*/ 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5">
                  <a:moveTo>
                    <a:pt x="1" y="4"/>
                  </a:move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4" y="4"/>
                    <a:pt x="2" y="5"/>
                  </a:cubicBezTo>
                  <a:cubicBezTo>
                    <a:pt x="3" y="32"/>
                    <a:pt x="38" y="33"/>
                    <a:pt x="38" y="33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8" y="35"/>
                    <a:pt x="2" y="32"/>
                    <a:pt x="1" y="4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4" name="Freeform 163">
              <a:extLst>
                <a:ext uri="{FF2B5EF4-FFF2-40B4-BE49-F238E27FC236}">
                  <a16:creationId xmlns:a16="http://schemas.microsoft.com/office/drawing/2014/main" id="{2CCD3160-2A2A-464B-AF0F-3F161C6DE0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41513" y="5697538"/>
              <a:ext cx="93663" cy="115888"/>
            </a:xfrm>
            <a:custGeom>
              <a:avLst/>
              <a:gdLst>
                <a:gd name="T0" fmla="*/ 4 w 33"/>
                <a:gd name="T1" fmla="*/ 1 h 41"/>
                <a:gd name="T2" fmla="*/ 2 w 33"/>
                <a:gd name="T3" fmla="*/ 1 h 41"/>
                <a:gd name="T4" fmla="*/ 5 w 33"/>
                <a:gd name="T5" fmla="*/ 3 h 41"/>
                <a:gd name="T6" fmla="*/ 30 w 33"/>
                <a:gd name="T7" fmla="*/ 41 h 41"/>
                <a:gd name="T8" fmla="*/ 32 w 33"/>
                <a:gd name="T9" fmla="*/ 41 h 41"/>
                <a:gd name="T10" fmla="*/ 4 w 33"/>
                <a:gd name="T11" fmla="*/ 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41">
                  <a:moveTo>
                    <a:pt x="4" y="1"/>
                  </a:moveTo>
                  <a:cubicBezTo>
                    <a:pt x="3" y="1"/>
                    <a:pt x="2" y="0"/>
                    <a:pt x="2" y="1"/>
                  </a:cubicBezTo>
                  <a:cubicBezTo>
                    <a:pt x="0" y="2"/>
                    <a:pt x="4" y="5"/>
                    <a:pt x="5" y="3"/>
                  </a:cubicBezTo>
                  <a:cubicBezTo>
                    <a:pt x="33" y="6"/>
                    <a:pt x="30" y="41"/>
                    <a:pt x="30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41"/>
                    <a:pt x="32" y="5"/>
                    <a:pt x="4" y="1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" name="Freeform 164">
              <a:extLst>
                <a:ext uri="{FF2B5EF4-FFF2-40B4-BE49-F238E27FC236}">
                  <a16:creationId xmlns:a16="http://schemas.microsoft.com/office/drawing/2014/main" id="{0E350F07-AB51-4747-B028-0FF2239754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93900" y="5780088"/>
              <a:ext cx="163513" cy="112713"/>
            </a:xfrm>
            <a:custGeom>
              <a:avLst/>
              <a:gdLst>
                <a:gd name="T0" fmla="*/ 2 w 58"/>
                <a:gd name="T1" fmla="*/ 5 h 40"/>
                <a:gd name="T2" fmla="*/ 1 w 58"/>
                <a:gd name="T3" fmla="*/ 2 h 40"/>
                <a:gd name="T4" fmla="*/ 4 w 58"/>
                <a:gd name="T5" fmla="*/ 6 h 40"/>
                <a:gd name="T6" fmla="*/ 58 w 58"/>
                <a:gd name="T7" fmla="*/ 28 h 40"/>
                <a:gd name="T8" fmla="*/ 58 w 58"/>
                <a:gd name="T9" fmla="*/ 30 h 40"/>
                <a:gd name="T10" fmla="*/ 2 w 58"/>
                <a:gd name="T11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40">
                  <a:moveTo>
                    <a:pt x="2" y="5"/>
                  </a:moveTo>
                  <a:cubicBezTo>
                    <a:pt x="1" y="4"/>
                    <a:pt x="0" y="3"/>
                    <a:pt x="1" y="2"/>
                  </a:cubicBezTo>
                  <a:cubicBezTo>
                    <a:pt x="2" y="0"/>
                    <a:pt x="6" y="4"/>
                    <a:pt x="4" y="6"/>
                  </a:cubicBezTo>
                  <a:cubicBezTo>
                    <a:pt x="15" y="39"/>
                    <a:pt x="57" y="28"/>
                    <a:pt x="58" y="28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8" y="30"/>
                    <a:pt x="13" y="40"/>
                    <a:pt x="2" y="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6" name="Freeform 165">
              <a:extLst>
                <a:ext uri="{FF2B5EF4-FFF2-40B4-BE49-F238E27FC236}">
                  <a16:creationId xmlns:a16="http://schemas.microsoft.com/office/drawing/2014/main" id="{330BE935-87BD-402C-89CC-D8D3CFD957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98663" y="5756275"/>
              <a:ext cx="101600" cy="106363"/>
            </a:xfrm>
            <a:custGeom>
              <a:avLst/>
              <a:gdLst>
                <a:gd name="T0" fmla="*/ 2 w 36"/>
                <a:gd name="T1" fmla="*/ 3 h 37"/>
                <a:gd name="T2" fmla="*/ 2 w 36"/>
                <a:gd name="T3" fmla="*/ 1 h 37"/>
                <a:gd name="T4" fmla="*/ 3 w 36"/>
                <a:gd name="T5" fmla="*/ 4 h 37"/>
                <a:gd name="T6" fmla="*/ 36 w 36"/>
                <a:gd name="T7" fmla="*/ 36 h 37"/>
                <a:gd name="T8" fmla="*/ 36 w 36"/>
                <a:gd name="T9" fmla="*/ 37 h 37"/>
                <a:gd name="T10" fmla="*/ 2 w 36"/>
                <a:gd name="T11" fmla="*/ 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7">
                  <a:moveTo>
                    <a:pt x="2" y="3"/>
                  </a:moveTo>
                  <a:cubicBezTo>
                    <a:pt x="2" y="3"/>
                    <a:pt x="1" y="1"/>
                    <a:pt x="2" y="1"/>
                  </a:cubicBezTo>
                  <a:cubicBezTo>
                    <a:pt x="3" y="0"/>
                    <a:pt x="5" y="4"/>
                    <a:pt x="3" y="4"/>
                  </a:cubicBezTo>
                  <a:cubicBezTo>
                    <a:pt x="2" y="32"/>
                    <a:pt x="36" y="36"/>
                    <a:pt x="36" y="36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37"/>
                    <a:pt x="0" y="32"/>
                    <a:pt x="2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7" name="Freeform 166">
              <a:extLst>
                <a:ext uri="{FF2B5EF4-FFF2-40B4-BE49-F238E27FC236}">
                  <a16:creationId xmlns:a16="http://schemas.microsoft.com/office/drawing/2014/main" id="{55A77D80-CBDE-4092-AF7B-B8E75AAEFF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55800" y="5734050"/>
              <a:ext cx="100013" cy="85725"/>
            </a:xfrm>
            <a:custGeom>
              <a:avLst/>
              <a:gdLst>
                <a:gd name="T0" fmla="*/ 4 w 35"/>
                <a:gd name="T1" fmla="*/ 2 h 30"/>
                <a:gd name="T2" fmla="*/ 24 w 35"/>
                <a:gd name="T3" fmla="*/ 13 h 30"/>
                <a:gd name="T4" fmla="*/ 34 w 35"/>
                <a:gd name="T5" fmla="*/ 30 h 30"/>
                <a:gd name="T6" fmla="*/ 35 w 35"/>
                <a:gd name="T7" fmla="*/ 29 h 30"/>
                <a:gd name="T8" fmla="*/ 4 w 35"/>
                <a:gd name="T9" fmla="*/ 2 h 30"/>
                <a:gd name="T10" fmla="*/ 4 w 35"/>
                <a:gd name="T11" fmla="*/ 2 h 30"/>
                <a:gd name="T12" fmla="*/ 2 w 35"/>
                <a:gd name="T13" fmla="*/ 0 h 30"/>
                <a:gd name="T14" fmla="*/ 2 w 35"/>
                <a:gd name="T15" fmla="*/ 3 h 30"/>
                <a:gd name="T16" fmla="*/ 4 w 35"/>
                <a:gd name="T17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30">
                  <a:moveTo>
                    <a:pt x="4" y="2"/>
                  </a:moveTo>
                  <a:cubicBezTo>
                    <a:pt x="8" y="3"/>
                    <a:pt x="17" y="5"/>
                    <a:pt x="24" y="13"/>
                  </a:cubicBezTo>
                  <a:cubicBezTo>
                    <a:pt x="32" y="22"/>
                    <a:pt x="34" y="30"/>
                    <a:pt x="34" y="30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29" y="5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1"/>
                    <a:pt x="2" y="0"/>
                  </a:cubicBezTo>
                  <a:cubicBezTo>
                    <a:pt x="1" y="0"/>
                    <a:pt x="0" y="2"/>
                    <a:pt x="2" y="3"/>
                  </a:cubicBezTo>
                  <a:cubicBezTo>
                    <a:pt x="4" y="3"/>
                    <a:pt x="4" y="3"/>
                    <a:pt x="4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8" name="Freeform 167">
              <a:extLst>
                <a:ext uri="{FF2B5EF4-FFF2-40B4-BE49-F238E27FC236}">
                  <a16:creationId xmlns:a16="http://schemas.microsoft.com/office/drawing/2014/main" id="{4C4AA545-6B32-41CA-B1CA-52DC868833A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55800" y="5765800"/>
              <a:ext cx="100013" cy="84138"/>
            </a:xfrm>
            <a:custGeom>
              <a:avLst/>
              <a:gdLst>
                <a:gd name="T0" fmla="*/ 4 w 35"/>
                <a:gd name="T1" fmla="*/ 2 h 30"/>
                <a:gd name="T2" fmla="*/ 24 w 35"/>
                <a:gd name="T3" fmla="*/ 13 h 30"/>
                <a:gd name="T4" fmla="*/ 33 w 35"/>
                <a:gd name="T5" fmla="*/ 30 h 30"/>
                <a:gd name="T6" fmla="*/ 35 w 35"/>
                <a:gd name="T7" fmla="*/ 29 h 30"/>
                <a:gd name="T8" fmla="*/ 4 w 35"/>
                <a:gd name="T9" fmla="*/ 2 h 30"/>
                <a:gd name="T10" fmla="*/ 4 w 35"/>
                <a:gd name="T11" fmla="*/ 2 h 30"/>
                <a:gd name="T12" fmla="*/ 2 w 35"/>
                <a:gd name="T13" fmla="*/ 0 h 30"/>
                <a:gd name="T14" fmla="*/ 2 w 35"/>
                <a:gd name="T15" fmla="*/ 3 h 30"/>
                <a:gd name="T16" fmla="*/ 4 w 35"/>
                <a:gd name="T17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30">
                  <a:moveTo>
                    <a:pt x="4" y="2"/>
                  </a:moveTo>
                  <a:cubicBezTo>
                    <a:pt x="8" y="3"/>
                    <a:pt x="17" y="5"/>
                    <a:pt x="24" y="13"/>
                  </a:cubicBezTo>
                  <a:cubicBezTo>
                    <a:pt x="32" y="22"/>
                    <a:pt x="33" y="30"/>
                    <a:pt x="33" y="30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29" y="5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1"/>
                    <a:pt x="2" y="1"/>
                    <a:pt x="2" y="0"/>
                  </a:cubicBezTo>
                  <a:cubicBezTo>
                    <a:pt x="0" y="0"/>
                    <a:pt x="0" y="2"/>
                    <a:pt x="2" y="3"/>
                  </a:cubicBezTo>
                  <a:cubicBezTo>
                    <a:pt x="4" y="3"/>
                    <a:pt x="4" y="3"/>
                    <a:pt x="4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9" name="Freeform 168">
              <a:extLst>
                <a:ext uri="{FF2B5EF4-FFF2-40B4-BE49-F238E27FC236}">
                  <a16:creationId xmlns:a16="http://schemas.microsoft.com/office/drawing/2014/main" id="{DB012455-97B1-471E-AB5F-4A5F7190547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70088" y="5770563"/>
              <a:ext cx="114300" cy="74613"/>
            </a:xfrm>
            <a:custGeom>
              <a:avLst/>
              <a:gdLst>
                <a:gd name="T0" fmla="*/ 3 w 40"/>
                <a:gd name="T1" fmla="*/ 4 h 26"/>
                <a:gd name="T2" fmla="*/ 20 w 40"/>
                <a:gd name="T3" fmla="*/ 19 h 26"/>
                <a:gd name="T4" fmla="*/ 40 w 40"/>
                <a:gd name="T5" fmla="*/ 22 h 26"/>
                <a:gd name="T6" fmla="*/ 39 w 40"/>
                <a:gd name="T7" fmla="*/ 23 h 26"/>
                <a:gd name="T8" fmla="*/ 3 w 40"/>
                <a:gd name="T9" fmla="*/ 4 h 26"/>
                <a:gd name="T10" fmla="*/ 3 w 40"/>
                <a:gd name="T11" fmla="*/ 4 h 26"/>
                <a:gd name="T12" fmla="*/ 1 w 40"/>
                <a:gd name="T13" fmla="*/ 2 h 26"/>
                <a:gd name="T14" fmla="*/ 3 w 40"/>
                <a:gd name="T15" fmla="*/ 2 h 26"/>
                <a:gd name="T16" fmla="*/ 3 w 40"/>
                <a:gd name="T17" fmla="*/ 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6">
                  <a:moveTo>
                    <a:pt x="3" y="4"/>
                  </a:moveTo>
                  <a:cubicBezTo>
                    <a:pt x="5" y="7"/>
                    <a:pt x="11" y="15"/>
                    <a:pt x="20" y="19"/>
                  </a:cubicBezTo>
                  <a:cubicBezTo>
                    <a:pt x="32" y="23"/>
                    <a:pt x="40" y="22"/>
                    <a:pt x="40" y="2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9" y="23"/>
                    <a:pt x="15" y="26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1" y="3"/>
                    <a:pt x="1" y="2"/>
                  </a:cubicBezTo>
                  <a:cubicBezTo>
                    <a:pt x="0" y="1"/>
                    <a:pt x="2" y="0"/>
                    <a:pt x="3" y="2"/>
                  </a:cubicBezTo>
                  <a:cubicBezTo>
                    <a:pt x="4" y="3"/>
                    <a:pt x="4" y="4"/>
                    <a:pt x="3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0" name="Freeform 169">
              <a:extLst>
                <a:ext uri="{FF2B5EF4-FFF2-40B4-BE49-F238E27FC236}">
                  <a16:creationId xmlns:a16="http://schemas.microsoft.com/office/drawing/2014/main" id="{3274F75E-7E94-4A7A-A3F0-A4BC54C16BD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57375" y="5622925"/>
              <a:ext cx="309563" cy="365125"/>
            </a:xfrm>
            <a:custGeom>
              <a:avLst/>
              <a:gdLst>
                <a:gd name="T0" fmla="*/ 29 w 109"/>
                <a:gd name="T1" fmla="*/ 110 h 128"/>
                <a:gd name="T2" fmla="*/ 33 w 109"/>
                <a:gd name="T3" fmla="*/ 106 h 128"/>
                <a:gd name="T4" fmla="*/ 34 w 109"/>
                <a:gd name="T5" fmla="*/ 106 h 128"/>
                <a:gd name="T6" fmla="*/ 59 w 109"/>
                <a:gd name="T7" fmla="*/ 78 h 128"/>
                <a:gd name="T8" fmla="*/ 67 w 109"/>
                <a:gd name="T9" fmla="*/ 67 h 128"/>
                <a:gd name="T10" fmla="*/ 67 w 109"/>
                <a:gd name="T11" fmla="*/ 67 h 128"/>
                <a:gd name="T12" fmla="*/ 72 w 109"/>
                <a:gd name="T13" fmla="*/ 63 h 128"/>
                <a:gd name="T14" fmla="*/ 95 w 109"/>
                <a:gd name="T15" fmla="*/ 33 h 128"/>
                <a:gd name="T16" fmla="*/ 96 w 109"/>
                <a:gd name="T17" fmla="*/ 31 h 128"/>
                <a:gd name="T18" fmla="*/ 107 w 109"/>
                <a:gd name="T19" fmla="*/ 19 h 128"/>
                <a:gd name="T20" fmla="*/ 104 w 109"/>
                <a:gd name="T21" fmla="*/ 42 h 128"/>
                <a:gd name="T22" fmla="*/ 97 w 109"/>
                <a:gd name="T23" fmla="*/ 61 h 128"/>
                <a:gd name="T24" fmla="*/ 97 w 109"/>
                <a:gd name="T25" fmla="*/ 61 h 128"/>
                <a:gd name="T26" fmla="*/ 97 w 109"/>
                <a:gd name="T27" fmla="*/ 62 h 128"/>
                <a:gd name="T28" fmla="*/ 96 w 109"/>
                <a:gd name="T29" fmla="*/ 62 h 128"/>
                <a:gd name="T30" fmla="*/ 96 w 109"/>
                <a:gd name="T31" fmla="*/ 63 h 128"/>
                <a:gd name="T32" fmla="*/ 90 w 109"/>
                <a:gd name="T33" fmla="*/ 71 h 128"/>
                <a:gd name="T34" fmla="*/ 73 w 109"/>
                <a:gd name="T35" fmla="*/ 81 h 128"/>
                <a:gd name="T36" fmla="*/ 68 w 109"/>
                <a:gd name="T37" fmla="*/ 85 h 128"/>
                <a:gd name="T38" fmla="*/ 61 w 109"/>
                <a:gd name="T39" fmla="*/ 99 h 128"/>
                <a:gd name="T40" fmla="*/ 49 w 109"/>
                <a:gd name="T41" fmla="*/ 112 h 128"/>
                <a:gd name="T42" fmla="*/ 49 w 109"/>
                <a:gd name="T43" fmla="*/ 112 h 128"/>
                <a:gd name="T44" fmla="*/ 36 w 109"/>
                <a:gd name="T45" fmla="*/ 121 h 128"/>
                <a:gd name="T46" fmla="*/ 24 w 109"/>
                <a:gd name="T47" fmla="*/ 125 h 128"/>
                <a:gd name="T48" fmla="*/ 29 w 109"/>
                <a:gd name="T49" fmla="*/ 1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128">
                  <a:moveTo>
                    <a:pt x="29" y="110"/>
                  </a:moveTo>
                  <a:cubicBezTo>
                    <a:pt x="31" y="109"/>
                    <a:pt x="32" y="108"/>
                    <a:pt x="33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44" y="98"/>
                    <a:pt x="54" y="93"/>
                    <a:pt x="59" y="78"/>
                  </a:cubicBezTo>
                  <a:cubicBezTo>
                    <a:pt x="59" y="78"/>
                    <a:pt x="62" y="73"/>
                    <a:pt x="67" y="67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68" y="66"/>
                    <a:pt x="70" y="64"/>
                    <a:pt x="72" y="63"/>
                  </a:cubicBezTo>
                  <a:cubicBezTo>
                    <a:pt x="78" y="57"/>
                    <a:pt x="91" y="42"/>
                    <a:pt x="95" y="33"/>
                  </a:cubicBezTo>
                  <a:cubicBezTo>
                    <a:pt x="95" y="32"/>
                    <a:pt x="96" y="32"/>
                    <a:pt x="96" y="31"/>
                  </a:cubicBezTo>
                  <a:cubicBezTo>
                    <a:pt x="107" y="0"/>
                    <a:pt x="109" y="14"/>
                    <a:pt x="107" y="19"/>
                  </a:cubicBezTo>
                  <a:cubicBezTo>
                    <a:pt x="106" y="25"/>
                    <a:pt x="106" y="33"/>
                    <a:pt x="104" y="42"/>
                  </a:cubicBezTo>
                  <a:cubicBezTo>
                    <a:pt x="103" y="48"/>
                    <a:pt x="101" y="55"/>
                    <a:pt x="97" y="61"/>
                  </a:cubicBezTo>
                  <a:cubicBezTo>
                    <a:pt x="97" y="61"/>
                    <a:pt x="97" y="61"/>
                    <a:pt x="97" y="61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4" y="66"/>
                    <a:pt x="92" y="68"/>
                    <a:pt x="90" y="71"/>
                  </a:cubicBezTo>
                  <a:cubicBezTo>
                    <a:pt x="83" y="78"/>
                    <a:pt x="78" y="81"/>
                    <a:pt x="73" y="81"/>
                  </a:cubicBezTo>
                  <a:cubicBezTo>
                    <a:pt x="71" y="81"/>
                    <a:pt x="69" y="83"/>
                    <a:pt x="68" y="85"/>
                  </a:cubicBezTo>
                  <a:cubicBezTo>
                    <a:pt x="67" y="89"/>
                    <a:pt x="65" y="94"/>
                    <a:pt x="61" y="99"/>
                  </a:cubicBezTo>
                  <a:cubicBezTo>
                    <a:pt x="57" y="105"/>
                    <a:pt x="53" y="109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5" y="116"/>
                    <a:pt x="40" y="119"/>
                    <a:pt x="36" y="121"/>
                  </a:cubicBezTo>
                  <a:cubicBezTo>
                    <a:pt x="31" y="123"/>
                    <a:pt x="27" y="125"/>
                    <a:pt x="24" y="125"/>
                  </a:cubicBezTo>
                  <a:cubicBezTo>
                    <a:pt x="0" y="128"/>
                    <a:pt x="16" y="121"/>
                    <a:pt x="29" y="11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1" name="Freeform 170">
              <a:extLst>
                <a:ext uri="{FF2B5EF4-FFF2-40B4-BE49-F238E27FC236}">
                  <a16:creationId xmlns:a16="http://schemas.microsoft.com/office/drawing/2014/main" id="{71434C88-4333-470B-B1EC-A67CF938C83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87538" y="5784850"/>
              <a:ext cx="146050" cy="160338"/>
            </a:xfrm>
            <a:custGeom>
              <a:avLst/>
              <a:gdLst>
                <a:gd name="T0" fmla="*/ 38 w 51"/>
                <a:gd name="T1" fmla="*/ 0 h 56"/>
                <a:gd name="T2" fmla="*/ 35 w 51"/>
                <a:gd name="T3" fmla="*/ 10 h 56"/>
                <a:gd name="T4" fmla="*/ 27 w 51"/>
                <a:gd name="T5" fmla="*/ 20 h 56"/>
                <a:gd name="T6" fmla="*/ 27 w 51"/>
                <a:gd name="T7" fmla="*/ 20 h 56"/>
                <a:gd name="T8" fmla="*/ 26 w 51"/>
                <a:gd name="T9" fmla="*/ 10 h 56"/>
                <a:gd name="T10" fmla="*/ 25 w 51"/>
                <a:gd name="T11" fmla="*/ 18 h 56"/>
                <a:gd name="T12" fmla="*/ 23 w 51"/>
                <a:gd name="T13" fmla="*/ 22 h 56"/>
                <a:gd name="T14" fmla="*/ 12 w 51"/>
                <a:gd name="T15" fmla="*/ 27 h 56"/>
                <a:gd name="T16" fmla="*/ 14 w 51"/>
                <a:gd name="T17" fmla="*/ 28 h 56"/>
                <a:gd name="T18" fmla="*/ 18 w 51"/>
                <a:gd name="T19" fmla="*/ 26 h 56"/>
                <a:gd name="T20" fmla="*/ 20 w 51"/>
                <a:gd name="T21" fmla="*/ 25 h 56"/>
                <a:gd name="T22" fmla="*/ 20 w 51"/>
                <a:gd name="T23" fmla="*/ 25 h 56"/>
                <a:gd name="T24" fmla="*/ 14 w 51"/>
                <a:gd name="T25" fmla="*/ 33 h 56"/>
                <a:gd name="T26" fmla="*/ 1 w 51"/>
                <a:gd name="T27" fmla="*/ 42 h 56"/>
                <a:gd name="T28" fmla="*/ 15 w 51"/>
                <a:gd name="T29" fmla="*/ 34 h 56"/>
                <a:gd name="T30" fmla="*/ 15 w 51"/>
                <a:gd name="T31" fmla="*/ 34 h 56"/>
                <a:gd name="T32" fmla="*/ 12 w 51"/>
                <a:gd name="T33" fmla="*/ 43 h 56"/>
                <a:gd name="T34" fmla="*/ 1 w 51"/>
                <a:gd name="T35" fmla="*/ 56 h 56"/>
                <a:gd name="T36" fmla="*/ 2 w 51"/>
                <a:gd name="T37" fmla="*/ 55 h 56"/>
                <a:gd name="T38" fmla="*/ 2 w 51"/>
                <a:gd name="T39" fmla="*/ 55 h 56"/>
                <a:gd name="T40" fmla="*/ 14 w 51"/>
                <a:gd name="T41" fmla="*/ 42 h 56"/>
                <a:gd name="T42" fmla="*/ 21 w 51"/>
                <a:gd name="T43" fmla="*/ 28 h 56"/>
                <a:gd name="T44" fmla="*/ 26 w 51"/>
                <a:gd name="T45" fmla="*/ 24 h 56"/>
                <a:gd name="T46" fmla="*/ 43 w 51"/>
                <a:gd name="T47" fmla="*/ 14 h 56"/>
                <a:gd name="T48" fmla="*/ 49 w 51"/>
                <a:gd name="T49" fmla="*/ 6 h 56"/>
                <a:gd name="T50" fmla="*/ 49 w 51"/>
                <a:gd name="T51" fmla="*/ 5 h 56"/>
                <a:gd name="T52" fmla="*/ 50 w 51"/>
                <a:gd name="T53" fmla="*/ 5 h 56"/>
                <a:gd name="T54" fmla="*/ 50 w 51"/>
                <a:gd name="T55" fmla="*/ 4 h 56"/>
                <a:gd name="T56" fmla="*/ 50 w 51"/>
                <a:gd name="T57" fmla="*/ 4 h 56"/>
                <a:gd name="T58" fmla="*/ 51 w 51"/>
                <a:gd name="T59" fmla="*/ 0 h 56"/>
                <a:gd name="T60" fmla="*/ 51 w 51"/>
                <a:gd name="T61" fmla="*/ 0 h 56"/>
                <a:gd name="T62" fmla="*/ 34 w 51"/>
                <a:gd name="T63" fmla="*/ 19 h 56"/>
                <a:gd name="T64" fmla="*/ 31 w 51"/>
                <a:gd name="T65" fmla="*/ 19 h 56"/>
                <a:gd name="T66" fmla="*/ 38 w 51"/>
                <a:gd name="T67" fmla="*/ 3 h 56"/>
                <a:gd name="T68" fmla="*/ 38 w 51"/>
                <a:gd name="T6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" h="56">
                  <a:moveTo>
                    <a:pt x="38" y="0"/>
                  </a:moveTo>
                  <a:cubicBezTo>
                    <a:pt x="38" y="0"/>
                    <a:pt x="37" y="3"/>
                    <a:pt x="35" y="10"/>
                  </a:cubicBezTo>
                  <a:cubicBezTo>
                    <a:pt x="33" y="16"/>
                    <a:pt x="29" y="18"/>
                    <a:pt x="27" y="20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6" y="20"/>
                    <a:pt x="29" y="14"/>
                    <a:pt x="26" y="10"/>
                  </a:cubicBezTo>
                  <a:cubicBezTo>
                    <a:pt x="26" y="13"/>
                    <a:pt x="27" y="15"/>
                    <a:pt x="25" y="18"/>
                  </a:cubicBezTo>
                  <a:cubicBezTo>
                    <a:pt x="23" y="20"/>
                    <a:pt x="24" y="21"/>
                    <a:pt x="23" y="22"/>
                  </a:cubicBezTo>
                  <a:cubicBezTo>
                    <a:pt x="21" y="23"/>
                    <a:pt x="16" y="26"/>
                    <a:pt x="12" y="27"/>
                  </a:cubicBezTo>
                  <a:cubicBezTo>
                    <a:pt x="12" y="27"/>
                    <a:pt x="13" y="28"/>
                    <a:pt x="14" y="28"/>
                  </a:cubicBezTo>
                  <a:cubicBezTo>
                    <a:pt x="15" y="28"/>
                    <a:pt x="17" y="27"/>
                    <a:pt x="18" y="26"/>
                  </a:cubicBezTo>
                  <a:cubicBezTo>
                    <a:pt x="19" y="26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1" y="26"/>
                    <a:pt x="20" y="27"/>
                    <a:pt x="14" y="33"/>
                  </a:cubicBezTo>
                  <a:cubicBezTo>
                    <a:pt x="9" y="37"/>
                    <a:pt x="7" y="38"/>
                    <a:pt x="1" y="42"/>
                  </a:cubicBezTo>
                  <a:cubicBezTo>
                    <a:pt x="11" y="40"/>
                    <a:pt x="13" y="35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7" y="34"/>
                    <a:pt x="15" y="38"/>
                    <a:pt x="12" y="43"/>
                  </a:cubicBezTo>
                  <a:cubicBezTo>
                    <a:pt x="8" y="49"/>
                    <a:pt x="0" y="56"/>
                    <a:pt x="1" y="56"/>
                  </a:cubicBezTo>
                  <a:cubicBezTo>
                    <a:pt x="1" y="56"/>
                    <a:pt x="2" y="56"/>
                    <a:pt x="2" y="55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6" y="52"/>
                    <a:pt x="10" y="48"/>
                    <a:pt x="14" y="42"/>
                  </a:cubicBezTo>
                  <a:cubicBezTo>
                    <a:pt x="18" y="37"/>
                    <a:pt x="20" y="32"/>
                    <a:pt x="21" y="28"/>
                  </a:cubicBezTo>
                  <a:cubicBezTo>
                    <a:pt x="22" y="26"/>
                    <a:pt x="24" y="24"/>
                    <a:pt x="26" y="24"/>
                  </a:cubicBezTo>
                  <a:cubicBezTo>
                    <a:pt x="31" y="24"/>
                    <a:pt x="36" y="21"/>
                    <a:pt x="43" y="14"/>
                  </a:cubicBezTo>
                  <a:cubicBezTo>
                    <a:pt x="45" y="11"/>
                    <a:pt x="47" y="9"/>
                    <a:pt x="49" y="6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1" y="3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47" y="6"/>
                    <a:pt x="40" y="18"/>
                    <a:pt x="34" y="19"/>
                  </a:cubicBezTo>
                  <a:cubicBezTo>
                    <a:pt x="32" y="19"/>
                    <a:pt x="32" y="19"/>
                    <a:pt x="31" y="19"/>
                  </a:cubicBezTo>
                  <a:cubicBezTo>
                    <a:pt x="30" y="19"/>
                    <a:pt x="37" y="16"/>
                    <a:pt x="38" y="3"/>
                  </a:cubicBezTo>
                  <a:cubicBezTo>
                    <a:pt x="38" y="1"/>
                    <a:pt x="38" y="0"/>
                    <a:pt x="38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2" name="Freeform 171">
              <a:extLst>
                <a:ext uri="{FF2B5EF4-FFF2-40B4-BE49-F238E27FC236}">
                  <a16:creationId xmlns:a16="http://schemas.microsoft.com/office/drawing/2014/main" id="{D33346DB-810F-475F-B4C6-E6C207686A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76438" y="5548313"/>
              <a:ext cx="82550" cy="31750"/>
            </a:xfrm>
            <a:custGeom>
              <a:avLst/>
              <a:gdLst>
                <a:gd name="T0" fmla="*/ 22 w 29"/>
                <a:gd name="T1" fmla="*/ 0 h 11"/>
                <a:gd name="T2" fmla="*/ 18 w 29"/>
                <a:gd name="T3" fmla="*/ 1 h 11"/>
                <a:gd name="T4" fmla="*/ 15 w 29"/>
                <a:gd name="T5" fmla="*/ 3 h 11"/>
                <a:gd name="T6" fmla="*/ 13 w 29"/>
                <a:gd name="T7" fmla="*/ 2 h 11"/>
                <a:gd name="T8" fmla="*/ 12 w 29"/>
                <a:gd name="T9" fmla="*/ 1 h 11"/>
                <a:gd name="T10" fmla="*/ 10 w 29"/>
                <a:gd name="T11" fmla="*/ 1 h 11"/>
                <a:gd name="T12" fmla="*/ 2 w 29"/>
                <a:gd name="T13" fmla="*/ 8 h 11"/>
                <a:gd name="T14" fmla="*/ 2 w 29"/>
                <a:gd name="T15" fmla="*/ 9 h 11"/>
                <a:gd name="T16" fmla="*/ 1 w 29"/>
                <a:gd name="T17" fmla="*/ 10 h 11"/>
                <a:gd name="T18" fmla="*/ 1 w 29"/>
                <a:gd name="T19" fmla="*/ 11 h 11"/>
                <a:gd name="T20" fmla="*/ 0 w 29"/>
                <a:gd name="T21" fmla="*/ 11 h 11"/>
                <a:gd name="T22" fmla="*/ 0 w 29"/>
                <a:gd name="T23" fmla="*/ 11 h 11"/>
                <a:gd name="T24" fmla="*/ 0 w 29"/>
                <a:gd name="T25" fmla="*/ 11 h 11"/>
                <a:gd name="T26" fmla="*/ 1 w 29"/>
                <a:gd name="T27" fmla="*/ 11 h 11"/>
                <a:gd name="T28" fmla="*/ 2 w 29"/>
                <a:gd name="T29" fmla="*/ 9 h 11"/>
                <a:gd name="T30" fmla="*/ 2 w 29"/>
                <a:gd name="T31" fmla="*/ 8 h 11"/>
                <a:gd name="T32" fmla="*/ 10 w 29"/>
                <a:gd name="T33" fmla="*/ 1 h 11"/>
                <a:gd name="T34" fmla="*/ 12 w 29"/>
                <a:gd name="T35" fmla="*/ 1 h 11"/>
                <a:gd name="T36" fmla="*/ 13 w 29"/>
                <a:gd name="T37" fmla="*/ 2 h 11"/>
                <a:gd name="T38" fmla="*/ 15 w 29"/>
                <a:gd name="T39" fmla="*/ 3 h 11"/>
                <a:gd name="T40" fmla="*/ 18 w 29"/>
                <a:gd name="T41" fmla="*/ 1 h 11"/>
                <a:gd name="T42" fmla="*/ 22 w 29"/>
                <a:gd name="T43" fmla="*/ 0 h 11"/>
                <a:gd name="T44" fmla="*/ 24 w 29"/>
                <a:gd name="T45" fmla="*/ 0 h 11"/>
                <a:gd name="T46" fmla="*/ 24 w 29"/>
                <a:gd name="T47" fmla="*/ 0 h 11"/>
                <a:gd name="T48" fmla="*/ 29 w 29"/>
                <a:gd name="T49" fmla="*/ 3 h 11"/>
                <a:gd name="T50" fmla="*/ 29 w 29"/>
                <a:gd name="T51" fmla="*/ 3 h 11"/>
                <a:gd name="T52" fmla="*/ 29 w 29"/>
                <a:gd name="T53" fmla="*/ 3 h 11"/>
                <a:gd name="T54" fmla="*/ 24 w 29"/>
                <a:gd name="T55" fmla="*/ 0 h 11"/>
                <a:gd name="T56" fmla="*/ 24 w 29"/>
                <a:gd name="T57" fmla="*/ 0 h 11"/>
                <a:gd name="T58" fmla="*/ 22 w 29"/>
                <a:gd name="T5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9" h="11">
                  <a:moveTo>
                    <a:pt x="22" y="0"/>
                  </a:moveTo>
                  <a:cubicBezTo>
                    <a:pt x="21" y="0"/>
                    <a:pt x="20" y="1"/>
                    <a:pt x="18" y="1"/>
                  </a:cubicBezTo>
                  <a:cubicBezTo>
                    <a:pt x="17" y="2"/>
                    <a:pt x="16" y="3"/>
                    <a:pt x="15" y="3"/>
                  </a:cubicBezTo>
                  <a:cubicBezTo>
                    <a:pt x="15" y="3"/>
                    <a:pt x="14" y="3"/>
                    <a:pt x="13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1" y="1"/>
                    <a:pt x="10" y="1"/>
                  </a:cubicBezTo>
                  <a:cubicBezTo>
                    <a:pt x="8" y="1"/>
                    <a:pt x="5" y="3"/>
                    <a:pt x="2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1"/>
                    <a:pt x="1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0"/>
                    <a:pt x="1" y="10"/>
                    <a:pt x="2" y="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5" y="3"/>
                    <a:pt x="8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4" y="3"/>
                    <a:pt x="15" y="3"/>
                    <a:pt x="15" y="3"/>
                  </a:cubicBezTo>
                  <a:cubicBezTo>
                    <a:pt x="16" y="3"/>
                    <a:pt x="17" y="2"/>
                    <a:pt x="18" y="1"/>
                  </a:cubicBezTo>
                  <a:cubicBezTo>
                    <a:pt x="20" y="1"/>
                    <a:pt x="21" y="0"/>
                    <a:pt x="22" y="0"/>
                  </a:cubicBezTo>
                  <a:cubicBezTo>
                    <a:pt x="23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1"/>
                    <a:pt x="28" y="2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8" y="2"/>
                    <a:pt x="26" y="1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3" y="0"/>
                    <a:pt x="2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3" name="Freeform 172">
              <a:extLst>
                <a:ext uri="{FF2B5EF4-FFF2-40B4-BE49-F238E27FC236}">
                  <a16:creationId xmlns:a16="http://schemas.microsoft.com/office/drawing/2014/main" id="{3419D930-5320-4ACC-A02F-8C67915D8F39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1947863" y="5548313"/>
              <a:ext cx="112713" cy="74613"/>
            </a:xfrm>
            <a:custGeom>
              <a:avLst/>
              <a:gdLst>
                <a:gd name="T0" fmla="*/ 24 w 40"/>
                <a:gd name="T1" fmla="*/ 23 h 26"/>
                <a:gd name="T2" fmla="*/ 23 w 40"/>
                <a:gd name="T3" fmla="*/ 26 h 26"/>
                <a:gd name="T4" fmla="*/ 23 w 40"/>
                <a:gd name="T5" fmla="*/ 26 h 26"/>
                <a:gd name="T6" fmla="*/ 24 w 40"/>
                <a:gd name="T7" fmla="*/ 23 h 26"/>
                <a:gd name="T8" fmla="*/ 5 w 40"/>
                <a:gd name="T9" fmla="*/ 20 h 26"/>
                <a:gd name="T10" fmla="*/ 6 w 40"/>
                <a:gd name="T11" fmla="*/ 26 h 26"/>
                <a:gd name="T12" fmla="*/ 6 w 40"/>
                <a:gd name="T13" fmla="*/ 26 h 26"/>
                <a:gd name="T14" fmla="*/ 6 w 40"/>
                <a:gd name="T15" fmla="*/ 26 h 26"/>
                <a:gd name="T16" fmla="*/ 5 w 40"/>
                <a:gd name="T17" fmla="*/ 20 h 26"/>
                <a:gd name="T18" fmla="*/ 5 w 40"/>
                <a:gd name="T19" fmla="*/ 11 h 26"/>
                <a:gd name="T20" fmla="*/ 5 w 40"/>
                <a:gd name="T21" fmla="*/ 13 h 26"/>
                <a:gd name="T22" fmla="*/ 5 w 40"/>
                <a:gd name="T23" fmla="*/ 11 h 26"/>
                <a:gd name="T24" fmla="*/ 25 w 40"/>
                <a:gd name="T25" fmla="*/ 5 h 26"/>
                <a:gd name="T26" fmla="*/ 25 w 40"/>
                <a:gd name="T27" fmla="*/ 5 h 26"/>
                <a:gd name="T28" fmla="*/ 24 w 40"/>
                <a:gd name="T29" fmla="*/ 6 h 26"/>
                <a:gd name="T30" fmla="*/ 25 w 40"/>
                <a:gd name="T31" fmla="*/ 5 h 26"/>
                <a:gd name="T32" fmla="*/ 23 w 40"/>
                <a:gd name="T33" fmla="*/ 0 h 26"/>
                <a:gd name="T34" fmla="*/ 19 w 40"/>
                <a:gd name="T35" fmla="*/ 1 h 26"/>
                <a:gd name="T36" fmla="*/ 16 w 40"/>
                <a:gd name="T37" fmla="*/ 3 h 26"/>
                <a:gd name="T38" fmla="*/ 14 w 40"/>
                <a:gd name="T39" fmla="*/ 2 h 26"/>
                <a:gd name="T40" fmla="*/ 13 w 40"/>
                <a:gd name="T41" fmla="*/ 1 h 26"/>
                <a:gd name="T42" fmla="*/ 11 w 40"/>
                <a:gd name="T43" fmla="*/ 1 h 26"/>
                <a:gd name="T44" fmla="*/ 3 w 40"/>
                <a:gd name="T45" fmla="*/ 8 h 26"/>
                <a:gd name="T46" fmla="*/ 3 w 40"/>
                <a:gd name="T47" fmla="*/ 9 h 26"/>
                <a:gd name="T48" fmla="*/ 2 w 40"/>
                <a:gd name="T49" fmla="*/ 11 h 26"/>
                <a:gd name="T50" fmla="*/ 1 w 40"/>
                <a:gd name="T51" fmla="*/ 11 h 26"/>
                <a:gd name="T52" fmla="*/ 1 w 40"/>
                <a:gd name="T53" fmla="*/ 11 h 26"/>
                <a:gd name="T54" fmla="*/ 1 w 40"/>
                <a:gd name="T55" fmla="*/ 23 h 26"/>
                <a:gd name="T56" fmla="*/ 5 w 40"/>
                <a:gd name="T57" fmla="*/ 11 h 26"/>
                <a:gd name="T58" fmla="*/ 5 w 40"/>
                <a:gd name="T59" fmla="*/ 11 h 26"/>
                <a:gd name="T60" fmla="*/ 5 w 40"/>
                <a:gd name="T61" fmla="*/ 11 h 26"/>
                <a:gd name="T62" fmla="*/ 5 w 40"/>
                <a:gd name="T63" fmla="*/ 11 h 26"/>
                <a:gd name="T64" fmla="*/ 8 w 40"/>
                <a:gd name="T65" fmla="*/ 9 h 26"/>
                <a:gd name="T66" fmla="*/ 6 w 40"/>
                <a:gd name="T67" fmla="*/ 25 h 26"/>
                <a:gd name="T68" fmla="*/ 8 w 40"/>
                <a:gd name="T69" fmla="*/ 9 h 26"/>
                <a:gd name="T70" fmla="*/ 12 w 40"/>
                <a:gd name="T71" fmla="*/ 4 h 26"/>
                <a:gd name="T72" fmla="*/ 16 w 40"/>
                <a:gd name="T73" fmla="*/ 5 h 26"/>
                <a:gd name="T74" fmla="*/ 17 w 40"/>
                <a:gd name="T75" fmla="*/ 17 h 26"/>
                <a:gd name="T76" fmla="*/ 21 w 40"/>
                <a:gd name="T77" fmla="*/ 6 h 26"/>
                <a:gd name="T78" fmla="*/ 21 w 40"/>
                <a:gd name="T79" fmla="*/ 6 h 26"/>
                <a:gd name="T80" fmla="*/ 23 w 40"/>
                <a:gd name="T81" fmla="*/ 18 h 26"/>
                <a:gd name="T82" fmla="*/ 21 w 40"/>
                <a:gd name="T83" fmla="*/ 6 h 26"/>
                <a:gd name="T84" fmla="*/ 25 w 40"/>
                <a:gd name="T85" fmla="*/ 5 h 26"/>
                <a:gd name="T86" fmla="*/ 25 w 40"/>
                <a:gd name="T87" fmla="*/ 5 h 26"/>
                <a:gd name="T88" fmla="*/ 25 w 40"/>
                <a:gd name="T89" fmla="*/ 5 h 26"/>
                <a:gd name="T90" fmla="*/ 25 w 40"/>
                <a:gd name="T91" fmla="*/ 5 h 26"/>
                <a:gd name="T92" fmla="*/ 25 w 40"/>
                <a:gd name="T93" fmla="*/ 5 h 26"/>
                <a:gd name="T94" fmla="*/ 31 w 40"/>
                <a:gd name="T95" fmla="*/ 18 h 26"/>
                <a:gd name="T96" fmla="*/ 31 w 40"/>
                <a:gd name="T97" fmla="*/ 18 h 26"/>
                <a:gd name="T98" fmla="*/ 31 w 40"/>
                <a:gd name="T99" fmla="*/ 18 h 26"/>
                <a:gd name="T100" fmla="*/ 25 w 40"/>
                <a:gd name="T101" fmla="*/ 5 h 26"/>
                <a:gd name="T102" fmla="*/ 28 w 40"/>
                <a:gd name="T103" fmla="*/ 5 h 26"/>
                <a:gd name="T104" fmla="*/ 28 w 40"/>
                <a:gd name="T105" fmla="*/ 5 h 26"/>
                <a:gd name="T106" fmla="*/ 29 w 40"/>
                <a:gd name="T107" fmla="*/ 4 h 26"/>
                <a:gd name="T108" fmla="*/ 30 w 40"/>
                <a:gd name="T109" fmla="*/ 5 h 26"/>
                <a:gd name="T110" fmla="*/ 30 w 40"/>
                <a:gd name="T111" fmla="*/ 5 h 26"/>
                <a:gd name="T112" fmla="*/ 30 w 40"/>
                <a:gd name="T113" fmla="*/ 5 h 26"/>
                <a:gd name="T114" fmla="*/ 40 w 40"/>
                <a:gd name="T115" fmla="*/ 15 h 26"/>
                <a:gd name="T116" fmla="*/ 30 w 40"/>
                <a:gd name="T117" fmla="*/ 3 h 26"/>
                <a:gd name="T118" fmla="*/ 30 w 40"/>
                <a:gd name="T119" fmla="*/ 3 h 26"/>
                <a:gd name="T120" fmla="*/ 25 w 40"/>
                <a:gd name="T121" fmla="*/ 0 h 26"/>
                <a:gd name="T122" fmla="*/ 25 w 40"/>
                <a:gd name="T123" fmla="*/ 0 h 26"/>
                <a:gd name="T124" fmla="*/ 23 w 40"/>
                <a:gd name="T12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0" h="26">
                  <a:moveTo>
                    <a:pt x="24" y="23"/>
                  </a:moveTo>
                  <a:cubicBezTo>
                    <a:pt x="24" y="24"/>
                    <a:pt x="23" y="25"/>
                    <a:pt x="23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5"/>
                    <a:pt x="24" y="24"/>
                    <a:pt x="24" y="23"/>
                  </a:cubicBezTo>
                  <a:moveTo>
                    <a:pt x="5" y="20"/>
                  </a:moveTo>
                  <a:cubicBezTo>
                    <a:pt x="4" y="23"/>
                    <a:pt x="4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4"/>
                    <a:pt x="4" y="22"/>
                    <a:pt x="5" y="20"/>
                  </a:cubicBezTo>
                  <a:moveTo>
                    <a:pt x="5" y="11"/>
                  </a:moveTo>
                  <a:cubicBezTo>
                    <a:pt x="6" y="11"/>
                    <a:pt x="6" y="12"/>
                    <a:pt x="5" y="13"/>
                  </a:cubicBezTo>
                  <a:cubicBezTo>
                    <a:pt x="6" y="12"/>
                    <a:pt x="6" y="11"/>
                    <a:pt x="5" y="11"/>
                  </a:cubicBezTo>
                  <a:moveTo>
                    <a:pt x="25" y="5"/>
                  </a:moveTo>
                  <a:cubicBezTo>
                    <a:pt x="25" y="5"/>
                    <a:pt x="25" y="5"/>
                    <a:pt x="25" y="5"/>
                  </a:cubicBezTo>
                  <a:cubicBezTo>
                    <a:pt x="25" y="6"/>
                    <a:pt x="25" y="6"/>
                    <a:pt x="24" y="6"/>
                  </a:cubicBezTo>
                  <a:cubicBezTo>
                    <a:pt x="25" y="6"/>
                    <a:pt x="25" y="6"/>
                    <a:pt x="25" y="5"/>
                  </a:cubicBezTo>
                  <a:moveTo>
                    <a:pt x="23" y="0"/>
                  </a:moveTo>
                  <a:cubicBezTo>
                    <a:pt x="22" y="0"/>
                    <a:pt x="21" y="1"/>
                    <a:pt x="19" y="1"/>
                  </a:cubicBezTo>
                  <a:cubicBezTo>
                    <a:pt x="18" y="2"/>
                    <a:pt x="17" y="3"/>
                    <a:pt x="16" y="3"/>
                  </a:cubicBezTo>
                  <a:cubicBezTo>
                    <a:pt x="16" y="3"/>
                    <a:pt x="15" y="3"/>
                    <a:pt x="14" y="2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2" y="1"/>
                    <a:pt x="11" y="1"/>
                  </a:cubicBezTo>
                  <a:cubicBezTo>
                    <a:pt x="9" y="1"/>
                    <a:pt x="6" y="3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6"/>
                    <a:pt x="0" y="21"/>
                    <a:pt x="1" y="23"/>
                  </a:cubicBezTo>
                  <a:cubicBezTo>
                    <a:pt x="0" y="20"/>
                    <a:pt x="4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16"/>
                    <a:pt x="6" y="21"/>
                    <a:pt x="6" y="25"/>
                  </a:cubicBezTo>
                  <a:cubicBezTo>
                    <a:pt x="6" y="21"/>
                    <a:pt x="6" y="16"/>
                    <a:pt x="8" y="9"/>
                  </a:cubicBezTo>
                  <a:cubicBezTo>
                    <a:pt x="9" y="5"/>
                    <a:pt x="11" y="4"/>
                    <a:pt x="12" y="4"/>
                  </a:cubicBezTo>
                  <a:cubicBezTo>
                    <a:pt x="13" y="4"/>
                    <a:pt x="14" y="5"/>
                    <a:pt x="16" y="5"/>
                  </a:cubicBezTo>
                  <a:cubicBezTo>
                    <a:pt x="19" y="7"/>
                    <a:pt x="17" y="13"/>
                    <a:pt x="17" y="17"/>
                  </a:cubicBezTo>
                  <a:cubicBezTo>
                    <a:pt x="19" y="15"/>
                    <a:pt x="19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2" y="7"/>
                    <a:pt x="23" y="12"/>
                    <a:pt x="23" y="18"/>
                  </a:cubicBezTo>
                  <a:cubicBezTo>
                    <a:pt x="23" y="12"/>
                    <a:pt x="22" y="7"/>
                    <a:pt x="21" y="6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8" y="6"/>
                    <a:pt x="29" y="12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9" y="12"/>
                    <a:pt x="28" y="6"/>
                    <a:pt x="25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9" y="4"/>
                    <a:pt x="29" y="4"/>
                  </a:cubicBezTo>
                  <a:cubicBezTo>
                    <a:pt x="29" y="4"/>
                    <a:pt x="29" y="5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4" y="7"/>
                    <a:pt x="38" y="12"/>
                    <a:pt x="40" y="15"/>
                  </a:cubicBezTo>
                  <a:cubicBezTo>
                    <a:pt x="39" y="8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9" y="2"/>
                    <a:pt x="27" y="1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4" y="0"/>
                    <a:pt x="23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4" name="Freeform 173">
              <a:extLst>
                <a:ext uri="{FF2B5EF4-FFF2-40B4-BE49-F238E27FC236}">
                  <a16:creationId xmlns:a16="http://schemas.microsoft.com/office/drawing/2014/main" id="{22D52B49-4A39-4742-BC46-059CD03C317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35188" y="5688013"/>
              <a:ext cx="122238" cy="117475"/>
            </a:xfrm>
            <a:custGeom>
              <a:avLst/>
              <a:gdLst>
                <a:gd name="T0" fmla="*/ 27 w 43"/>
                <a:gd name="T1" fmla="*/ 0 h 41"/>
                <a:gd name="T2" fmla="*/ 27 w 43"/>
                <a:gd name="T3" fmla="*/ 0 h 41"/>
                <a:gd name="T4" fmla="*/ 27 w 43"/>
                <a:gd name="T5" fmla="*/ 0 h 41"/>
                <a:gd name="T6" fmla="*/ 10 w 43"/>
                <a:gd name="T7" fmla="*/ 4 h 41"/>
                <a:gd name="T8" fmla="*/ 8 w 43"/>
                <a:gd name="T9" fmla="*/ 7 h 41"/>
                <a:gd name="T10" fmla="*/ 8 w 43"/>
                <a:gd name="T11" fmla="*/ 8 h 41"/>
                <a:gd name="T12" fmla="*/ 8 w 43"/>
                <a:gd name="T13" fmla="*/ 10 h 41"/>
                <a:gd name="T14" fmla="*/ 7 w 43"/>
                <a:gd name="T15" fmla="*/ 12 h 41"/>
                <a:gd name="T16" fmla="*/ 4 w 43"/>
                <a:gd name="T17" fmla="*/ 13 h 41"/>
                <a:gd name="T18" fmla="*/ 0 w 43"/>
                <a:gd name="T19" fmla="*/ 17 h 41"/>
                <a:gd name="T20" fmla="*/ 0 w 43"/>
                <a:gd name="T21" fmla="*/ 18 h 41"/>
                <a:gd name="T22" fmla="*/ 2 w 43"/>
                <a:gd name="T23" fmla="*/ 30 h 41"/>
                <a:gd name="T24" fmla="*/ 2 w 43"/>
                <a:gd name="T25" fmla="*/ 30 h 41"/>
                <a:gd name="T26" fmla="*/ 14 w 43"/>
                <a:gd name="T27" fmla="*/ 41 h 41"/>
                <a:gd name="T28" fmla="*/ 6 w 43"/>
                <a:gd name="T29" fmla="*/ 19 h 41"/>
                <a:gd name="T30" fmla="*/ 24 w 43"/>
                <a:gd name="T31" fmla="*/ 37 h 41"/>
                <a:gd name="T32" fmla="*/ 8 w 43"/>
                <a:gd name="T33" fmla="*/ 17 h 41"/>
                <a:gd name="T34" fmla="*/ 9 w 43"/>
                <a:gd name="T35" fmla="*/ 17 h 41"/>
                <a:gd name="T36" fmla="*/ 23 w 43"/>
                <a:gd name="T37" fmla="*/ 24 h 41"/>
                <a:gd name="T38" fmla="*/ 11 w 43"/>
                <a:gd name="T39" fmla="*/ 15 h 41"/>
                <a:gd name="T40" fmla="*/ 12 w 43"/>
                <a:gd name="T41" fmla="*/ 14 h 41"/>
                <a:gd name="T42" fmla="*/ 25 w 43"/>
                <a:gd name="T43" fmla="*/ 21 h 41"/>
                <a:gd name="T44" fmla="*/ 14 w 43"/>
                <a:gd name="T45" fmla="*/ 11 h 41"/>
                <a:gd name="T46" fmla="*/ 15 w 43"/>
                <a:gd name="T47" fmla="*/ 11 h 41"/>
                <a:gd name="T48" fmla="*/ 33 w 43"/>
                <a:gd name="T49" fmla="*/ 21 h 41"/>
                <a:gd name="T50" fmla="*/ 16 w 43"/>
                <a:gd name="T51" fmla="*/ 7 h 41"/>
                <a:gd name="T52" fmla="*/ 19 w 43"/>
                <a:gd name="T53" fmla="*/ 7 h 41"/>
                <a:gd name="T54" fmla="*/ 38 w 43"/>
                <a:gd name="T55" fmla="*/ 14 h 41"/>
                <a:gd name="T56" fmla="*/ 18 w 43"/>
                <a:gd name="T57" fmla="*/ 3 h 41"/>
                <a:gd name="T58" fmla="*/ 27 w 43"/>
                <a:gd name="T59" fmla="*/ 2 h 41"/>
                <a:gd name="T60" fmla="*/ 43 w 43"/>
                <a:gd name="T61" fmla="*/ 4 h 41"/>
                <a:gd name="T62" fmla="*/ 27 w 43"/>
                <a:gd name="T6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3" h="41"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9" y="1"/>
                    <a:pt x="14" y="2"/>
                    <a:pt x="10" y="4"/>
                  </a:cubicBezTo>
                  <a:cubicBezTo>
                    <a:pt x="9" y="4"/>
                    <a:pt x="8" y="6"/>
                    <a:pt x="8" y="7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9"/>
                    <a:pt x="8" y="9"/>
                    <a:pt x="8" y="10"/>
                  </a:cubicBezTo>
                  <a:cubicBezTo>
                    <a:pt x="8" y="11"/>
                    <a:pt x="8" y="11"/>
                    <a:pt x="7" y="12"/>
                  </a:cubicBezTo>
                  <a:cubicBezTo>
                    <a:pt x="6" y="13"/>
                    <a:pt x="5" y="13"/>
                    <a:pt x="4" y="13"/>
                  </a:cubicBezTo>
                  <a:cubicBezTo>
                    <a:pt x="1" y="14"/>
                    <a:pt x="0" y="15"/>
                    <a:pt x="0" y="17"/>
                  </a:cubicBezTo>
                  <a:cubicBezTo>
                    <a:pt x="0" y="17"/>
                    <a:pt x="0" y="18"/>
                    <a:pt x="0" y="18"/>
                  </a:cubicBezTo>
                  <a:cubicBezTo>
                    <a:pt x="0" y="21"/>
                    <a:pt x="0" y="25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7" y="39"/>
                    <a:pt x="10" y="40"/>
                    <a:pt x="14" y="41"/>
                  </a:cubicBezTo>
                  <a:cubicBezTo>
                    <a:pt x="1" y="32"/>
                    <a:pt x="3" y="20"/>
                    <a:pt x="6" y="19"/>
                  </a:cubicBezTo>
                  <a:cubicBezTo>
                    <a:pt x="6" y="25"/>
                    <a:pt x="13" y="36"/>
                    <a:pt x="24" y="37"/>
                  </a:cubicBezTo>
                  <a:cubicBezTo>
                    <a:pt x="17" y="36"/>
                    <a:pt x="5" y="19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3" y="17"/>
                    <a:pt x="18" y="22"/>
                    <a:pt x="23" y="24"/>
                  </a:cubicBezTo>
                  <a:cubicBezTo>
                    <a:pt x="20" y="20"/>
                    <a:pt x="12" y="17"/>
                    <a:pt x="11" y="15"/>
                  </a:cubicBezTo>
                  <a:cubicBezTo>
                    <a:pt x="11" y="15"/>
                    <a:pt x="12" y="14"/>
                    <a:pt x="12" y="14"/>
                  </a:cubicBezTo>
                  <a:cubicBezTo>
                    <a:pt x="16" y="14"/>
                    <a:pt x="23" y="20"/>
                    <a:pt x="25" y="21"/>
                  </a:cubicBezTo>
                  <a:cubicBezTo>
                    <a:pt x="21" y="15"/>
                    <a:pt x="12" y="12"/>
                    <a:pt x="14" y="11"/>
                  </a:cubicBezTo>
                  <a:cubicBezTo>
                    <a:pt x="14" y="11"/>
                    <a:pt x="15" y="11"/>
                    <a:pt x="15" y="11"/>
                  </a:cubicBezTo>
                  <a:cubicBezTo>
                    <a:pt x="19" y="11"/>
                    <a:pt x="30" y="17"/>
                    <a:pt x="33" y="21"/>
                  </a:cubicBezTo>
                  <a:cubicBezTo>
                    <a:pt x="33" y="13"/>
                    <a:pt x="13" y="9"/>
                    <a:pt x="16" y="7"/>
                  </a:cubicBezTo>
                  <a:cubicBezTo>
                    <a:pt x="16" y="7"/>
                    <a:pt x="17" y="7"/>
                    <a:pt x="19" y="7"/>
                  </a:cubicBezTo>
                  <a:cubicBezTo>
                    <a:pt x="24" y="7"/>
                    <a:pt x="34" y="9"/>
                    <a:pt x="38" y="14"/>
                  </a:cubicBezTo>
                  <a:cubicBezTo>
                    <a:pt x="33" y="1"/>
                    <a:pt x="7" y="6"/>
                    <a:pt x="18" y="3"/>
                  </a:cubicBezTo>
                  <a:cubicBezTo>
                    <a:pt x="22" y="2"/>
                    <a:pt x="24" y="2"/>
                    <a:pt x="27" y="2"/>
                  </a:cubicBezTo>
                  <a:cubicBezTo>
                    <a:pt x="33" y="2"/>
                    <a:pt x="37" y="4"/>
                    <a:pt x="43" y="4"/>
                  </a:cubicBezTo>
                  <a:cubicBezTo>
                    <a:pt x="38" y="1"/>
                    <a:pt x="28" y="0"/>
                    <a:pt x="2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" name="Freeform 174">
              <a:extLst>
                <a:ext uri="{FF2B5EF4-FFF2-40B4-BE49-F238E27FC236}">
                  <a16:creationId xmlns:a16="http://schemas.microsoft.com/office/drawing/2014/main" id="{87F80B33-2959-4482-8ED1-4A9D752299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06625" y="5849938"/>
              <a:ext cx="79375" cy="82550"/>
            </a:xfrm>
            <a:custGeom>
              <a:avLst/>
              <a:gdLst>
                <a:gd name="T0" fmla="*/ 4 w 28"/>
                <a:gd name="T1" fmla="*/ 0 h 29"/>
                <a:gd name="T2" fmla="*/ 1 w 28"/>
                <a:gd name="T3" fmla="*/ 2 h 29"/>
                <a:gd name="T4" fmla="*/ 1 w 28"/>
                <a:gd name="T5" fmla="*/ 2 h 29"/>
                <a:gd name="T6" fmla="*/ 1 w 28"/>
                <a:gd name="T7" fmla="*/ 2 h 29"/>
                <a:gd name="T8" fmla="*/ 0 w 28"/>
                <a:gd name="T9" fmla="*/ 5 h 29"/>
                <a:gd name="T10" fmla="*/ 0 w 28"/>
                <a:gd name="T11" fmla="*/ 7 h 29"/>
                <a:gd name="T12" fmla="*/ 0 w 28"/>
                <a:gd name="T13" fmla="*/ 7 h 29"/>
                <a:gd name="T14" fmla="*/ 0 w 28"/>
                <a:gd name="T15" fmla="*/ 7 h 29"/>
                <a:gd name="T16" fmla="*/ 0 w 28"/>
                <a:gd name="T17" fmla="*/ 8 h 29"/>
                <a:gd name="T18" fmla="*/ 20 w 28"/>
                <a:gd name="T19" fmla="*/ 28 h 29"/>
                <a:gd name="T20" fmla="*/ 22 w 28"/>
                <a:gd name="T21" fmla="*/ 29 h 29"/>
                <a:gd name="T22" fmla="*/ 5 w 28"/>
                <a:gd name="T23" fmla="*/ 14 h 29"/>
                <a:gd name="T24" fmla="*/ 8 w 28"/>
                <a:gd name="T25" fmla="*/ 15 h 29"/>
                <a:gd name="T26" fmla="*/ 26 w 28"/>
                <a:gd name="T27" fmla="*/ 23 h 29"/>
                <a:gd name="T28" fmla="*/ 24 w 28"/>
                <a:gd name="T29" fmla="*/ 22 h 29"/>
                <a:gd name="T30" fmla="*/ 3 w 28"/>
                <a:gd name="T31" fmla="*/ 7 h 29"/>
                <a:gd name="T32" fmla="*/ 3 w 28"/>
                <a:gd name="T33" fmla="*/ 7 h 29"/>
                <a:gd name="T34" fmla="*/ 10 w 28"/>
                <a:gd name="T35" fmla="*/ 11 h 29"/>
                <a:gd name="T36" fmla="*/ 18 w 28"/>
                <a:gd name="T37" fmla="*/ 14 h 29"/>
                <a:gd name="T38" fmla="*/ 18 w 28"/>
                <a:gd name="T39" fmla="*/ 13 h 29"/>
                <a:gd name="T40" fmla="*/ 4 w 28"/>
                <a:gd name="T41" fmla="*/ 5 h 29"/>
                <a:gd name="T42" fmla="*/ 4 w 28"/>
                <a:gd name="T43" fmla="*/ 5 h 29"/>
                <a:gd name="T44" fmla="*/ 16 w 28"/>
                <a:gd name="T45" fmla="*/ 9 h 29"/>
                <a:gd name="T46" fmla="*/ 27 w 28"/>
                <a:gd name="T47" fmla="*/ 13 h 29"/>
                <a:gd name="T48" fmla="*/ 28 w 28"/>
                <a:gd name="T49" fmla="*/ 12 h 29"/>
                <a:gd name="T50" fmla="*/ 6 w 28"/>
                <a:gd name="T51" fmla="*/ 2 h 29"/>
                <a:gd name="T52" fmla="*/ 7 w 28"/>
                <a:gd name="T53" fmla="*/ 2 h 29"/>
                <a:gd name="T54" fmla="*/ 16 w 28"/>
                <a:gd name="T55" fmla="*/ 4 h 29"/>
                <a:gd name="T56" fmla="*/ 25 w 28"/>
                <a:gd name="T57" fmla="*/ 6 h 29"/>
                <a:gd name="T58" fmla="*/ 25 w 28"/>
                <a:gd name="T59" fmla="*/ 6 h 29"/>
                <a:gd name="T60" fmla="*/ 18 w 28"/>
                <a:gd name="T61" fmla="*/ 2 h 29"/>
                <a:gd name="T62" fmla="*/ 18 w 28"/>
                <a:gd name="T63" fmla="*/ 2 h 29"/>
                <a:gd name="T64" fmla="*/ 17 w 28"/>
                <a:gd name="T65" fmla="*/ 2 h 29"/>
                <a:gd name="T66" fmla="*/ 17 w 28"/>
                <a:gd name="T67" fmla="*/ 2 h 29"/>
                <a:gd name="T68" fmla="*/ 17 w 28"/>
                <a:gd name="T69" fmla="*/ 2 h 29"/>
                <a:gd name="T70" fmla="*/ 15 w 28"/>
                <a:gd name="T71" fmla="*/ 2 h 29"/>
                <a:gd name="T72" fmla="*/ 4 w 28"/>
                <a:gd name="T7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" h="29">
                  <a:moveTo>
                    <a:pt x="4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6"/>
                    <a:pt x="0" y="6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8"/>
                    <a:pt x="0" y="8"/>
                  </a:cubicBezTo>
                  <a:cubicBezTo>
                    <a:pt x="0" y="11"/>
                    <a:pt x="8" y="23"/>
                    <a:pt x="20" y="28"/>
                  </a:cubicBezTo>
                  <a:cubicBezTo>
                    <a:pt x="20" y="29"/>
                    <a:pt x="21" y="29"/>
                    <a:pt x="22" y="29"/>
                  </a:cubicBezTo>
                  <a:cubicBezTo>
                    <a:pt x="16" y="26"/>
                    <a:pt x="3" y="14"/>
                    <a:pt x="5" y="14"/>
                  </a:cubicBezTo>
                  <a:cubicBezTo>
                    <a:pt x="6" y="14"/>
                    <a:pt x="7" y="14"/>
                    <a:pt x="8" y="15"/>
                  </a:cubicBezTo>
                  <a:cubicBezTo>
                    <a:pt x="16" y="21"/>
                    <a:pt x="24" y="23"/>
                    <a:pt x="26" y="23"/>
                  </a:cubicBezTo>
                  <a:cubicBezTo>
                    <a:pt x="26" y="23"/>
                    <a:pt x="26" y="22"/>
                    <a:pt x="24" y="22"/>
                  </a:cubicBezTo>
                  <a:cubicBezTo>
                    <a:pt x="18" y="20"/>
                    <a:pt x="2" y="8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7" y="9"/>
                    <a:pt x="10" y="11"/>
                  </a:cubicBezTo>
                  <a:cubicBezTo>
                    <a:pt x="13" y="12"/>
                    <a:pt x="17" y="14"/>
                    <a:pt x="18" y="14"/>
                  </a:cubicBezTo>
                  <a:cubicBezTo>
                    <a:pt x="18" y="14"/>
                    <a:pt x="18" y="14"/>
                    <a:pt x="18" y="13"/>
                  </a:cubicBezTo>
                  <a:cubicBezTo>
                    <a:pt x="16" y="10"/>
                    <a:pt x="1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6" y="5"/>
                    <a:pt x="11" y="7"/>
                    <a:pt x="16" y="9"/>
                  </a:cubicBezTo>
                  <a:cubicBezTo>
                    <a:pt x="21" y="11"/>
                    <a:pt x="26" y="13"/>
                    <a:pt x="27" y="13"/>
                  </a:cubicBezTo>
                  <a:cubicBezTo>
                    <a:pt x="28" y="13"/>
                    <a:pt x="28" y="12"/>
                    <a:pt x="28" y="12"/>
                  </a:cubicBezTo>
                  <a:cubicBezTo>
                    <a:pt x="26" y="10"/>
                    <a:pt x="2" y="3"/>
                    <a:pt x="6" y="2"/>
                  </a:cubicBezTo>
                  <a:cubicBezTo>
                    <a:pt x="6" y="2"/>
                    <a:pt x="6" y="2"/>
                    <a:pt x="7" y="2"/>
                  </a:cubicBezTo>
                  <a:cubicBezTo>
                    <a:pt x="9" y="2"/>
                    <a:pt x="12" y="3"/>
                    <a:pt x="16" y="4"/>
                  </a:cubicBezTo>
                  <a:cubicBezTo>
                    <a:pt x="19" y="5"/>
                    <a:pt x="23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4"/>
                    <a:pt x="20" y="3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2"/>
                    <a:pt x="16" y="2"/>
                    <a:pt x="15" y="2"/>
                  </a:cubicBezTo>
                  <a:cubicBezTo>
                    <a:pt x="10" y="1"/>
                    <a:pt x="6" y="0"/>
                    <a:pt x="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6" name="Freeform 175">
              <a:extLst>
                <a:ext uri="{FF2B5EF4-FFF2-40B4-BE49-F238E27FC236}">
                  <a16:creationId xmlns:a16="http://schemas.microsoft.com/office/drawing/2014/main" id="{5A789D04-5283-4EE2-B79C-D1E09BD591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1525" y="5919788"/>
              <a:ext cx="90488" cy="61913"/>
            </a:xfrm>
            <a:custGeom>
              <a:avLst/>
              <a:gdLst>
                <a:gd name="T0" fmla="*/ 26 w 32"/>
                <a:gd name="T1" fmla="*/ 0 h 22"/>
                <a:gd name="T2" fmla="*/ 22 w 32"/>
                <a:gd name="T3" fmla="*/ 2 h 22"/>
                <a:gd name="T4" fmla="*/ 22 w 32"/>
                <a:gd name="T5" fmla="*/ 2 h 22"/>
                <a:gd name="T6" fmla="*/ 22 w 32"/>
                <a:gd name="T7" fmla="*/ 2 h 22"/>
                <a:gd name="T8" fmla="*/ 21 w 32"/>
                <a:gd name="T9" fmla="*/ 2 h 22"/>
                <a:gd name="T10" fmla="*/ 17 w 32"/>
                <a:gd name="T11" fmla="*/ 6 h 22"/>
                <a:gd name="T12" fmla="*/ 0 w 32"/>
                <a:gd name="T13" fmla="*/ 20 h 22"/>
                <a:gd name="T14" fmla="*/ 4 w 32"/>
                <a:gd name="T15" fmla="*/ 22 h 22"/>
                <a:gd name="T16" fmla="*/ 12 w 32"/>
                <a:gd name="T17" fmla="*/ 21 h 22"/>
                <a:gd name="T18" fmla="*/ 24 w 32"/>
                <a:gd name="T19" fmla="*/ 17 h 22"/>
                <a:gd name="T20" fmla="*/ 32 w 32"/>
                <a:gd name="T21" fmla="*/ 7 h 22"/>
                <a:gd name="T22" fmla="*/ 32 w 32"/>
                <a:gd name="T23" fmla="*/ 6 h 22"/>
                <a:gd name="T24" fmla="*/ 30 w 32"/>
                <a:gd name="T25" fmla="*/ 9 h 22"/>
                <a:gd name="T26" fmla="*/ 13 w 32"/>
                <a:gd name="T27" fmla="*/ 19 h 22"/>
                <a:gd name="T28" fmla="*/ 11 w 32"/>
                <a:gd name="T29" fmla="*/ 19 h 22"/>
                <a:gd name="T30" fmla="*/ 24 w 32"/>
                <a:gd name="T31" fmla="*/ 10 h 22"/>
                <a:gd name="T32" fmla="*/ 26 w 32"/>
                <a:gd name="T33" fmla="*/ 8 h 22"/>
                <a:gd name="T34" fmla="*/ 20 w 32"/>
                <a:gd name="T35" fmla="*/ 11 h 22"/>
                <a:gd name="T36" fmla="*/ 8 w 32"/>
                <a:gd name="T37" fmla="*/ 17 h 22"/>
                <a:gd name="T38" fmla="*/ 8 w 32"/>
                <a:gd name="T39" fmla="*/ 17 h 22"/>
                <a:gd name="T40" fmla="*/ 24 w 32"/>
                <a:gd name="T41" fmla="*/ 4 h 22"/>
                <a:gd name="T42" fmla="*/ 26 w 32"/>
                <a:gd name="T4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" h="22">
                  <a:moveTo>
                    <a:pt x="26" y="0"/>
                  </a:moveTo>
                  <a:cubicBezTo>
                    <a:pt x="25" y="0"/>
                    <a:pt x="24" y="1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0" y="4"/>
                    <a:pt x="19" y="5"/>
                    <a:pt x="17" y="6"/>
                  </a:cubicBezTo>
                  <a:cubicBezTo>
                    <a:pt x="9" y="13"/>
                    <a:pt x="0" y="18"/>
                    <a:pt x="0" y="20"/>
                  </a:cubicBezTo>
                  <a:cubicBezTo>
                    <a:pt x="0" y="21"/>
                    <a:pt x="1" y="22"/>
                    <a:pt x="4" y="22"/>
                  </a:cubicBezTo>
                  <a:cubicBezTo>
                    <a:pt x="6" y="22"/>
                    <a:pt x="9" y="21"/>
                    <a:pt x="12" y="21"/>
                  </a:cubicBezTo>
                  <a:cubicBezTo>
                    <a:pt x="15" y="21"/>
                    <a:pt x="19" y="19"/>
                    <a:pt x="24" y="17"/>
                  </a:cubicBezTo>
                  <a:cubicBezTo>
                    <a:pt x="24" y="17"/>
                    <a:pt x="31" y="12"/>
                    <a:pt x="32" y="7"/>
                  </a:cubicBezTo>
                  <a:cubicBezTo>
                    <a:pt x="32" y="7"/>
                    <a:pt x="32" y="6"/>
                    <a:pt x="32" y="6"/>
                  </a:cubicBezTo>
                  <a:cubicBezTo>
                    <a:pt x="32" y="6"/>
                    <a:pt x="31" y="7"/>
                    <a:pt x="30" y="9"/>
                  </a:cubicBezTo>
                  <a:cubicBezTo>
                    <a:pt x="27" y="13"/>
                    <a:pt x="21" y="18"/>
                    <a:pt x="13" y="19"/>
                  </a:cubicBezTo>
                  <a:cubicBezTo>
                    <a:pt x="12" y="19"/>
                    <a:pt x="11" y="19"/>
                    <a:pt x="11" y="19"/>
                  </a:cubicBezTo>
                  <a:cubicBezTo>
                    <a:pt x="7" y="19"/>
                    <a:pt x="19" y="14"/>
                    <a:pt x="24" y="1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2" y="9"/>
                    <a:pt x="20" y="11"/>
                  </a:cubicBezTo>
                  <a:cubicBezTo>
                    <a:pt x="16" y="14"/>
                    <a:pt x="10" y="16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6" y="17"/>
                    <a:pt x="20" y="8"/>
                    <a:pt x="24" y="4"/>
                  </a:cubicBezTo>
                  <a:cubicBezTo>
                    <a:pt x="26" y="1"/>
                    <a:pt x="26" y="0"/>
                    <a:pt x="2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7" name="Freeform 176">
              <a:extLst>
                <a:ext uri="{FF2B5EF4-FFF2-40B4-BE49-F238E27FC236}">
                  <a16:creationId xmlns:a16="http://schemas.microsoft.com/office/drawing/2014/main" id="{8469BA79-4BE0-419D-A749-4243093263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60550" y="5654675"/>
              <a:ext cx="36513" cy="93663"/>
            </a:xfrm>
            <a:custGeom>
              <a:avLst/>
              <a:gdLst>
                <a:gd name="T0" fmla="*/ 11 w 13"/>
                <a:gd name="T1" fmla="*/ 0 h 33"/>
                <a:gd name="T2" fmla="*/ 1 w 13"/>
                <a:gd name="T3" fmla="*/ 20 h 33"/>
                <a:gd name="T4" fmla="*/ 0 w 13"/>
                <a:gd name="T5" fmla="*/ 22 h 33"/>
                <a:gd name="T6" fmla="*/ 8 w 13"/>
                <a:gd name="T7" fmla="*/ 8 h 33"/>
                <a:gd name="T8" fmla="*/ 9 w 13"/>
                <a:gd name="T9" fmla="*/ 8 h 33"/>
                <a:gd name="T10" fmla="*/ 5 w 13"/>
                <a:gd name="T11" fmla="*/ 24 h 33"/>
                <a:gd name="T12" fmla="*/ 5 w 13"/>
                <a:gd name="T13" fmla="*/ 24 h 33"/>
                <a:gd name="T14" fmla="*/ 10 w 13"/>
                <a:gd name="T15" fmla="*/ 9 h 33"/>
                <a:gd name="T16" fmla="*/ 10 w 13"/>
                <a:gd name="T17" fmla="*/ 12 h 33"/>
                <a:gd name="T18" fmla="*/ 7 w 13"/>
                <a:gd name="T19" fmla="*/ 33 h 33"/>
                <a:gd name="T20" fmla="*/ 7 w 13"/>
                <a:gd name="T21" fmla="*/ 33 h 33"/>
                <a:gd name="T22" fmla="*/ 9 w 13"/>
                <a:gd name="T23" fmla="*/ 31 h 33"/>
                <a:gd name="T24" fmla="*/ 12 w 13"/>
                <a:gd name="T25" fmla="*/ 8 h 33"/>
                <a:gd name="T26" fmla="*/ 13 w 13"/>
                <a:gd name="T27" fmla="*/ 5 h 33"/>
                <a:gd name="T28" fmla="*/ 11 w 13"/>
                <a:gd name="T2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" h="33">
                  <a:moveTo>
                    <a:pt x="11" y="0"/>
                  </a:moveTo>
                  <a:cubicBezTo>
                    <a:pt x="9" y="0"/>
                    <a:pt x="6" y="5"/>
                    <a:pt x="1" y="20"/>
                  </a:cubicBezTo>
                  <a:cubicBezTo>
                    <a:pt x="1" y="21"/>
                    <a:pt x="0" y="21"/>
                    <a:pt x="0" y="22"/>
                  </a:cubicBezTo>
                  <a:cubicBezTo>
                    <a:pt x="3" y="18"/>
                    <a:pt x="7" y="8"/>
                    <a:pt x="8" y="8"/>
                  </a:cubicBezTo>
                  <a:cubicBezTo>
                    <a:pt x="8" y="8"/>
                    <a:pt x="9" y="8"/>
                    <a:pt x="9" y="8"/>
                  </a:cubicBezTo>
                  <a:cubicBezTo>
                    <a:pt x="9" y="11"/>
                    <a:pt x="4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7" y="22"/>
                    <a:pt x="10" y="9"/>
                    <a:pt x="10" y="9"/>
                  </a:cubicBezTo>
                  <a:cubicBezTo>
                    <a:pt x="11" y="9"/>
                    <a:pt x="10" y="10"/>
                    <a:pt x="10" y="12"/>
                  </a:cubicBezTo>
                  <a:cubicBezTo>
                    <a:pt x="9" y="20"/>
                    <a:pt x="5" y="33"/>
                    <a:pt x="7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8" y="33"/>
                    <a:pt x="9" y="32"/>
                    <a:pt x="9" y="31"/>
                  </a:cubicBezTo>
                  <a:cubicBezTo>
                    <a:pt x="11" y="22"/>
                    <a:pt x="11" y="14"/>
                    <a:pt x="12" y="8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3" y="2"/>
                    <a:pt x="12" y="0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8" name="Freeform 177">
              <a:extLst>
                <a:ext uri="{FF2B5EF4-FFF2-40B4-BE49-F238E27FC236}">
                  <a16:creationId xmlns:a16="http://schemas.microsoft.com/office/drawing/2014/main" id="{2F9AAE2B-428B-4295-A0C7-BD0F236174A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90725" y="55626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9" name="Freeform 178">
              <a:extLst>
                <a:ext uri="{FF2B5EF4-FFF2-40B4-BE49-F238E27FC236}">
                  <a16:creationId xmlns:a16="http://schemas.microsoft.com/office/drawing/2014/main" id="{A4803CC1-C281-41A0-9C9A-4ADC1E0CD1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90725" y="55626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0" name="Freeform 179">
              <a:extLst>
                <a:ext uri="{FF2B5EF4-FFF2-40B4-BE49-F238E27FC236}">
                  <a16:creationId xmlns:a16="http://schemas.microsoft.com/office/drawing/2014/main" id="{AAF8C8A4-2380-4AF6-A0CB-29903312D5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87550" y="5565775"/>
              <a:ext cx="6350" cy="49213"/>
            </a:xfrm>
            <a:custGeom>
              <a:avLst/>
              <a:gdLst>
                <a:gd name="T0" fmla="*/ 0 w 2"/>
                <a:gd name="T1" fmla="*/ 0 h 17"/>
                <a:gd name="T2" fmla="*/ 0 w 2"/>
                <a:gd name="T3" fmla="*/ 17 h 17"/>
                <a:gd name="T4" fmla="*/ 0 w 2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7">
                  <a:moveTo>
                    <a:pt x="0" y="0"/>
                  </a:moveTo>
                  <a:cubicBezTo>
                    <a:pt x="0" y="3"/>
                    <a:pt x="1" y="12"/>
                    <a:pt x="0" y="17"/>
                  </a:cubicBezTo>
                  <a:cubicBezTo>
                    <a:pt x="2" y="10"/>
                    <a:pt x="0" y="3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1" name="Freeform 180">
              <a:extLst>
                <a:ext uri="{FF2B5EF4-FFF2-40B4-BE49-F238E27FC236}">
                  <a16:creationId xmlns:a16="http://schemas.microsoft.com/office/drawing/2014/main" id="{1D18F988-D768-4249-92A9-5E932EE46F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90725" y="5562600"/>
              <a:ext cx="11113" cy="60325"/>
            </a:xfrm>
            <a:custGeom>
              <a:avLst/>
              <a:gdLst>
                <a:gd name="T0" fmla="*/ 4 w 4"/>
                <a:gd name="T1" fmla="*/ 0 h 21"/>
                <a:gd name="T2" fmla="*/ 0 w 4"/>
                <a:gd name="T3" fmla="*/ 1 h 21"/>
                <a:gd name="T4" fmla="*/ 2 w 4"/>
                <a:gd name="T5" fmla="*/ 13 h 21"/>
                <a:gd name="T6" fmla="*/ 2 w 4"/>
                <a:gd name="T7" fmla="*/ 21 h 21"/>
                <a:gd name="T8" fmla="*/ 3 w 4"/>
                <a:gd name="T9" fmla="*/ 18 h 21"/>
                <a:gd name="T10" fmla="*/ 3 w 4"/>
                <a:gd name="T11" fmla="*/ 1 h 21"/>
                <a:gd name="T12" fmla="*/ 4 w 4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1">
                  <a:moveTo>
                    <a:pt x="4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2" y="7"/>
                    <a:pt x="2" y="13"/>
                  </a:cubicBezTo>
                  <a:cubicBezTo>
                    <a:pt x="2" y="16"/>
                    <a:pt x="2" y="19"/>
                    <a:pt x="2" y="21"/>
                  </a:cubicBezTo>
                  <a:cubicBezTo>
                    <a:pt x="2" y="20"/>
                    <a:pt x="3" y="19"/>
                    <a:pt x="3" y="18"/>
                  </a:cubicBezTo>
                  <a:cubicBezTo>
                    <a:pt x="4" y="13"/>
                    <a:pt x="3" y="4"/>
                    <a:pt x="3" y="1"/>
                  </a:cubicBezTo>
                  <a:cubicBezTo>
                    <a:pt x="4" y="1"/>
                    <a:pt x="4" y="1"/>
                    <a:pt x="4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2" name="Freeform 181">
              <a:extLst>
                <a:ext uri="{FF2B5EF4-FFF2-40B4-BE49-F238E27FC236}">
                  <a16:creationId xmlns:a16="http://schemas.microsoft.com/office/drawing/2014/main" id="{947B943E-542D-482B-B601-1146A100FEB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76438" y="5561013"/>
              <a:ext cx="4763" cy="1588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0 w 2"/>
                <a:gd name="T5" fmla="*/ 1 h 1"/>
                <a:gd name="T6" fmla="*/ 2 w 2"/>
                <a:gd name="T7" fmla="*/ 1 h 1"/>
                <a:gd name="T8" fmla="*/ 1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0"/>
                    <a:pt x="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3" name="Freeform 182">
              <a:extLst>
                <a:ext uri="{FF2B5EF4-FFF2-40B4-BE49-F238E27FC236}">
                  <a16:creationId xmlns:a16="http://schemas.microsoft.com/office/drawing/2014/main" id="{B651AC20-20B8-4D47-AD70-FF69413D2AE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76438" y="5561013"/>
              <a:ext cx="4763" cy="1588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1 w 2"/>
                <a:gd name="T5" fmla="*/ 0 h 1"/>
                <a:gd name="T6" fmla="*/ 2 w 2"/>
                <a:gd name="T7" fmla="*/ 1 h 1"/>
                <a:gd name="T8" fmla="*/ 2 w 2"/>
                <a:gd name="T9" fmla="*/ 1 h 1"/>
                <a:gd name="T10" fmla="*/ 1 w 2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0"/>
                    <a:pt x="1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4" name="Freeform 183">
              <a:extLst>
                <a:ext uri="{FF2B5EF4-FFF2-40B4-BE49-F238E27FC236}">
                  <a16:creationId xmlns:a16="http://schemas.microsoft.com/office/drawing/2014/main" id="{4E20DB8C-225D-4B42-A007-F8E4655877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66913" y="5562600"/>
              <a:ext cx="14288" cy="38100"/>
            </a:xfrm>
            <a:custGeom>
              <a:avLst/>
              <a:gdLst>
                <a:gd name="T0" fmla="*/ 0 w 5"/>
                <a:gd name="T1" fmla="*/ 0 h 13"/>
                <a:gd name="T2" fmla="*/ 0 w 5"/>
                <a:gd name="T3" fmla="*/ 0 h 13"/>
                <a:gd name="T4" fmla="*/ 3 w 5"/>
                <a:gd name="T5" fmla="*/ 13 h 13"/>
                <a:gd name="T6" fmla="*/ 0 w 5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4" y="10"/>
                    <a:pt x="3" y="13"/>
                  </a:cubicBezTo>
                  <a:cubicBezTo>
                    <a:pt x="5" y="9"/>
                    <a:pt x="0" y="2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5" name="Freeform 184">
              <a:extLst>
                <a:ext uri="{FF2B5EF4-FFF2-40B4-BE49-F238E27FC236}">
                  <a16:creationId xmlns:a16="http://schemas.microsoft.com/office/drawing/2014/main" id="{BAB90A6B-603F-4B8A-8E69-30F895D417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70088" y="5562600"/>
              <a:ext cx="20638" cy="38100"/>
            </a:xfrm>
            <a:custGeom>
              <a:avLst/>
              <a:gdLst>
                <a:gd name="T0" fmla="*/ 3 w 7"/>
                <a:gd name="T1" fmla="*/ 0 h 13"/>
                <a:gd name="T2" fmla="*/ 0 w 7"/>
                <a:gd name="T3" fmla="*/ 0 h 13"/>
                <a:gd name="T4" fmla="*/ 6 w 7"/>
                <a:gd name="T5" fmla="*/ 13 h 13"/>
                <a:gd name="T6" fmla="*/ 6 w 7"/>
                <a:gd name="T7" fmla="*/ 13 h 13"/>
                <a:gd name="T8" fmla="*/ 3 w 7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3">
                  <a:moveTo>
                    <a:pt x="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4" y="7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0"/>
                    <a:pt x="3" y="2"/>
                    <a:pt x="3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6" name="Freeform 185">
              <a:extLst>
                <a:ext uri="{FF2B5EF4-FFF2-40B4-BE49-F238E27FC236}">
                  <a16:creationId xmlns:a16="http://schemas.microsoft.com/office/drawing/2014/main" id="{4BC243ED-2B2F-45E5-A675-AC7E88237E05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047875" y="5580063"/>
              <a:ext cx="0" cy="25400"/>
            </a:xfrm>
            <a:custGeom>
              <a:avLst/>
              <a:gdLst>
                <a:gd name="T0" fmla="*/ 2 h 9"/>
                <a:gd name="T1" fmla="*/ 9 h 9"/>
                <a:gd name="T2" fmla="*/ 2 h 9"/>
                <a:gd name="T3" fmla="*/ 0 h 9"/>
                <a:gd name="T4" fmla="*/ 0 h 9"/>
                <a:gd name="T5" fmla="*/ 0 h 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9">
                  <a:moveTo>
                    <a:pt x="0" y="2"/>
                  </a:moveTo>
                  <a:cubicBezTo>
                    <a:pt x="0" y="3"/>
                    <a:pt x="0" y="6"/>
                    <a:pt x="0" y="9"/>
                  </a:cubicBezTo>
                  <a:cubicBezTo>
                    <a:pt x="0" y="6"/>
                    <a:pt x="0" y="3"/>
                    <a:pt x="0" y="2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7" name="Freeform 186">
              <a:extLst>
                <a:ext uri="{FF2B5EF4-FFF2-40B4-BE49-F238E27FC236}">
                  <a16:creationId xmlns:a16="http://schemas.microsoft.com/office/drawing/2014/main" id="{47A642BC-12DB-4D9C-853B-D7EB1EE406B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38350" y="5575300"/>
              <a:ext cx="11113" cy="47625"/>
            </a:xfrm>
            <a:custGeom>
              <a:avLst/>
              <a:gdLst>
                <a:gd name="T0" fmla="*/ 4 w 4"/>
                <a:gd name="T1" fmla="*/ 0 h 17"/>
                <a:gd name="T2" fmla="*/ 1 w 4"/>
                <a:gd name="T3" fmla="*/ 2 h 17"/>
                <a:gd name="T4" fmla="*/ 1 w 4"/>
                <a:gd name="T5" fmla="*/ 2 h 17"/>
                <a:gd name="T6" fmla="*/ 1 w 4"/>
                <a:gd name="T7" fmla="*/ 2 h 17"/>
                <a:gd name="T8" fmla="*/ 1 w 4"/>
                <a:gd name="T9" fmla="*/ 4 h 17"/>
                <a:gd name="T10" fmla="*/ 1 w 4"/>
                <a:gd name="T11" fmla="*/ 11 h 17"/>
                <a:gd name="T12" fmla="*/ 2 w 4"/>
                <a:gd name="T13" fmla="*/ 17 h 17"/>
                <a:gd name="T14" fmla="*/ 2 w 4"/>
                <a:gd name="T15" fmla="*/ 16 h 17"/>
                <a:gd name="T16" fmla="*/ 4 w 4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7">
                  <a:moveTo>
                    <a:pt x="4" y="0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3"/>
                    <a:pt x="1" y="4"/>
                  </a:cubicBezTo>
                  <a:cubicBezTo>
                    <a:pt x="1" y="5"/>
                    <a:pt x="1" y="8"/>
                    <a:pt x="1" y="11"/>
                  </a:cubicBezTo>
                  <a:cubicBezTo>
                    <a:pt x="0" y="13"/>
                    <a:pt x="1" y="15"/>
                    <a:pt x="2" y="17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2"/>
                    <a:pt x="2" y="7"/>
                    <a:pt x="4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8" name="Freeform 187">
              <a:extLst>
                <a:ext uri="{FF2B5EF4-FFF2-40B4-BE49-F238E27FC236}">
                  <a16:creationId xmlns:a16="http://schemas.microsoft.com/office/drawing/2014/main" id="{D06A4BE7-5E21-432C-9076-B5BF360261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30400" y="5837238"/>
              <a:ext cx="68263" cy="53975"/>
            </a:xfrm>
            <a:custGeom>
              <a:avLst/>
              <a:gdLst>
                <a:gd name="T0" fmla="*/ 24 w 24"/>
                <a:gd name="T1" fmla="*/ 2 h 19"/>
                <a:gd name="T2" fmla="*/ 14 w 24"/>
                <a:gd name="T3" fmla="*/ 5 h 19"/>
                <a:gd name="T4" fmla="*/ 8 w 24"/>
                <a:gd name="T5" fmla="*/ 0 h 19"/>
                <a:gd name="T6" fmla="*/ 9 w 24"/>
                <a:gd name="T7" fmla="*/ 7 h 19"/>
                <a:gd name="T8" fmla="*/ 0 w 24"/>
                <a:gd name="T9" fmla="*/ 12 h 19"/>
                <a:gd name="T10" fmla="*/ 8 w 24"/>
                <a:gd name="T11" fmla="*/ 12 h 19"/>
                <a:gd name="T12" fmla="*/ 6 w 24"/>
                <a:gd name="T13" fmla="*/ 19 h 19"/>
                <a:gd name="T14" fmla="*/ 11 w 24"/>
                <a:gd name="T15" fmla="*/ 13 h 19"/>
                <a:gd name="T16" fmla="*/ 24 w 24"/>
                <a:gd name="T17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9">
                  <a:moveTo>
                    <a:pt x="24" y="2"/>
                  </a:moveTo>
                  <a:cubicBezTo>
                    <a:pt x="24" y="2"/>
                    <a:pt x="17" y="5"/>
                    <a:pt x="14" y="5"/>
                  </a:cubicBezTo>
                  <a:cubicBezTo>
                    <a:pt x="12" y="4"/>
                    <a:pt x="8" y="0"/>
                    <a:pt x="8" y="0"/>
                  </a:cubicBezTo>
                  <a:cubicBezTo>
                    <a:pt x="8" y="0"/>
                    <a:pt x="10" y="6"/>
                    <a:pt x="9" y="7"/>
                  </a:cubicBezTo>
                  <a:cubicBezTo>
                    <a:pt x="9" y="10"/>
                    <a:pt x="3" y="10"/>
                    <a:pt x="0" y="12"/>
                  </a:cubicBezTo>
                  <a:cubicBezTo>
                    <a:pt x="0" y="12"/>
                    <a:pt x="8" y="11"/>
                    <a:pt x="8" y="12"/>
                  </a:cubicBezTo>
                  <a:cubicBezTo>
                    <a:pt x="7" y="13"/>
                    <a:pt x="6" y="19"/>
                    <a:pt x="6" y="19"/>
                  </a:cubicBezTo>
                  <a:cubicBezTo>
                    <a:pt x="6" y="19"/>
                    <a:pt x="10" y="16"/>
                    <a:pt x="11" y="13"/>
                  </a:cubicBezTo>
                  <a:cubicBezTo>
                    <a:pt x="13" y="10"/>
                    <a:pt x="21" y="6"/>
                    <a:pt x="24" y="2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9" name="Freeform 188">
              <a:extLst>
                <a:ext uri="{FF2B5EF4-FFF2-40B4-BE49-F238E27FC236}">
                  <a16:creationId xmlns:a16="http://schemas.microsoft.com/office/drawing/2014/main" id="{FB3AA611-FAAC-4497-BBA3-F124691472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47863" y="5856288"/>
              <a:ext cx="19050" cy="20638"/>
            </a:xfrm>
            <a:custGeom>
              <a:avLst/>
              <a:gdLst>
                <a:gd name="T0" fmla="*/ 7 w 7"/>
                <a:gd name="T1" fmla="*/ 0 h 7"/>
                <a:gd name="T2" fmla="*/ 6 w 7"/>
                <a:gd name="T3" fmla="*/ 5 h 7"/>
                <a:gd name="T4" fmla="*/ 0 w 7"/>
                <a:gd name="T5" fmla="*/ 7 h 7"/>
                <a:gd name="T6" fmla="*/ 3 w 7"/>
                <a:gd name="T7" fmla="*/ 1 h 7"/>
                <a:gd name="T8" fmla="*/ 7 w 7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cubicBezTo>
                    <a:pt x="7" y="0"/>
                    <a:pt x="7" y="2"/>
                    <a:pt x="6" y="5"/>
                  </a:cubicBezTo>
                  <a:cubicBezTo>
                    <a:pt x="4" y="7"/>
                    <a:pt x="0" y="7"/>
                    <a:pt x="0" y="7"/>
                  </a:cubicBezTo>
                  <a:cubicBezTo>
                    <a:pt x="3" y="1"/>
                    <a:pt x="3" y="1"/>
                    <a:pt x="3" y="1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0" name="Freeform 189">
              <a:extLst>
                <a:ext uri="{FF2B5EF4-FFF2-40B4-BE49-F238E27FC236}">
                  <a16:creationId xmlns:a16="http://schemas.microsoft.com/office/drawing/2014/main" id="{400CF97C-3FA3-4B3A-A0D2-F99D30E6529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8788" y="5862638"/>
              <a:ext cx="227013" cy="165100"/>
            </a:xfrm>
            <a:custGeom>
              <a:avLst/>
              <a:gdLst>
                <a:gd name="T0" fmla="*/ 2 w 80"/>
                <a:gd name="T1" fmla="*/ 0 h 58"/>
                <a:gd name="T2" fmla="*/ 74 w 80"/>
                <a:gd name="T3" fmla="*/ 52 h 58"/>
                <a:gd name="T4" fmla="*/ 80 w 80"/>
                <a:gd name="T5" fmla="*/ 56 h 58"/>
                <a:gd name="T6" fmla="*/ 0 w 80"/>
                <a:gd name="T7" fmla="*/ 3 h 58"/>
                <a:gd name="T8" fmla="*/ 2 w 80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58">
                  <a:moveTo>
                    <a:pt x="2" y="0"/>
                  </a:moveTo>
                  <a:cubicBezTo>
                    <a:pt x="2" y="0"/>
                    <a:pt x="29" y="38"/>
                    <a:pt x="74" y="52"/>
                  </a:cubicBezTo>
                  <a:cubicBezTo>
                    <a:pt x="74" y="52"/>
                    <a:pt x="80" y="53"/>
                    <a:pt x="80" y="56"/>
                  </a:cubicBezTo>
                  <a:cubicBezTo>
                    <a:pt x="79" y="58"/>
                    <a:pt x="31" y="44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1" name="Freeform 190">
              <a:extLst>
                <a:ext uri="{FF2B5EF4-FFF2-40B4-BE49-F238E27FC236}">
                  <a16:creationId xmlns:a16="http://schemas.microsoft.com/office/drawing/2014/main" id="{799D1037-5756-4F37-BB73-0E5ADD8846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19138" y="5597525"/>
              <a:ext cx="536575" cy="280988"/>
            </a:xfrm>
            <a:custGeom>
              <a:avLst/>
              <a:gdLst>
                <a:gd name="T0" fmla="*/ 29 w 189"/>
                <a:gd name="T1" fmla="*/ 61 h 99"/>
                <a:gd name="T2" fmla="*/ 29 w 189"/>
                <a:gd name="T3" fmla="*/ 61 h 99"/>
                <a:gd name="T4" fmla="*/ 25 w 189"/>
                <a:gd name="T5" fmla="*/ 57 h 99"/>
                <a:gd name="T6" fmla="*/ 4 w 189"/>
                <a:gd name="T7" fmla="*/ 12 h 99"/>
                <a:gd name="T8" fmla="*/ 8 w 189"/>
                <a:gd name="T9" fmla="*/ 4 h 99"/>
                <a:gd name="T10" fmla="*/ 32 w 189"/>
                <a:gd name="T11" fmla="*/ 12 h 99"/>
                <a:gd name="T12" fmla="*/ 34 w 189"/>
                <a:gd name="T13" fmla="*/ 13 h 99"/>
                <a:gd name="T14" fmla="*/ 34 w 189"/>
                <a:gd name="T15" fmla="*/ 13 h 99"/>
                <a:gd name="T16" fmla="*/ 34 w 189"/>
                <a:gd name="T17" fmla="*/ 13 h 99"/>
                <a:gd name="T18" fmla="*/ 36 w 189"/>
                <a:gd name="T19" fmla="*/ 14 h 99"/>
                <a:gd name="T20" fmla="*/ 55 w 189"/>
                <a:gd name="T21" fmla="*/ 22 h 99"/>
                <a:gd name="T22" fmla="*/ 111 w 189"/>
                <a:gd name="T23" fmla="*/ 36 h 99"/>
                <a:gd name="T24" fmla="*/ 166 w 189"/>
                <a:gd name="T25" fmla="*/ 43 h 99"/>
                <a:gd name="T26" fmla="*/ 177 w 189"/>
                <a:gd name="T27" fmla="*/ 44 h 99"/>
                <a:gd name="T28" fmla="*/ 189 w 189"/>
                <a:gd name="T29" fmla="*/ 61 h 99"/>
                <a:gd name="T30" fmla="*/ 168 w 189"/>
                <a:gd name="T31" fmla="*/ 75 h 99"/>
                <a:gd name="T32" fmla="*/ 69 w 189"/>
                <a:gd name="T33" fmla="*/ 88 h 99"/>
                <a:gd name="T34" fmla="*/ 29 w 189"/>
                <a:gd name="T35" fmla="*/ 6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99">
                  <a:moveTo>
                    <a:pt x="29" y="61"/>
                  </a:moveTo>
                  <a:cubicBezTo>
                    <a:pt x="29" y="61"/>
                    <a:pt x="29" y="61"/>
                    <a:pt x="29" y="61"/>
                  </a:cubicBezTo>
                  <a:cubicBezTo>
                    <a:pt x="27" y="60"/>
                    <a:pt x="26" y="58"/>
                    <a:pt x="25" y="57"/>
                  </a:cubicBezTo>
                  <a:cubicBezTo>
                    <a:pt x="8" y="41"/>
                    <a:pt x="0" y="15"/>
                    <a:pt x="4" y="12"/>
                  </a:cubicBezTo>
                  <a:cubicBezTo>
                    <a:pt x="4" y="5"/>
                    <a:pt x="7" y="8"/>
                    <a:pt x="8" y="4"/>
                  </a:cubicBezTo>
                  <a:cubicBezTo>
                    <a:pt x="9" y="0"/>
                    <a:pt x="12" y="0"/>
                    <a:pt x="32" y="12"/>
                  </a:cubicBezTo>
                  <a:cubicBezTo>
                    <a:pt x="33" y="12"/>
                    <a:pt x="33" y="12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5" y="13"/>
                    <a:pt x="35" y="14"/>
                    <a:pt x="36" y="14"/>
                  </a:cubicBezTo>
                  <a:cubicBezTo>
                    <a:pt x="41" y="17"/>
                    <a:pt x="48" y="19"/>
                    <a:pt x="55" y="22"/>
                  </a:cubicBezTo>
                  <a:cubicBezTo>
                    <a:pt x="74" y="28"/>
                    <a:pt x="97" y="34"/>
                    <a:pt x="111" y="36"/>
                  </a:cubicBezTo>
                  <a:cubicBezTo>
                    <a:pt x="122" y="38"/>
                    <a:pt x="151" y="41"/>
                    <a:pt x="166" y="43"/>
                  </a:cubicBezTo>
                  <a:cubicBezTo>
                    <a:pt x="173" y="43"/>
                    <a:pt x="177" y="44"/>
                    <a:pt x="177" y="44"/>
                  </a:cubicBezTo>
                  <a:cubicBezTo>
                    <a:pt x="189" y="61"/>
                    <a:pt x="189" y="61"/>
                    <a:pt x="189" y="61"/>
                  </a:cubicBezTo>
                  <a:cubicBezTo>
                    <a:pt x="182" y="66"/>
                    <a:pt x="175" y="71"/>
                    <a:pt x="168" y="75"/>
                  </a:cubicBezTo>
                  <a:cubicBezTo>
                    <a:pt x="127" y="99"/>
                    <a:pt x="94" y="98"/>
                    <a:pt x="69" y="88"/>
                  </a:cubicBezTo>
                  <a:cubicBezTo>
                    <a:pt x="52" y="81"/>
                    <a:pt x="39" y="70"/>
                    <a:pt x="29" y="6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2" name="Freeform 191">
              <a:extLst>
                <a:ext uri="{FF2B5EF4-FFF2-40B4-BE49-F238E27FC236}">
                  <a16:creationId xmlns:a16="http://schemas.microsoft.com/office/drawing/2014/main" id="{9B797BA5-80D1-42AE-9CD1-4CCFA8F8322A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787400" y="5659438"/>
              <a:ext cx="312738" cy="204788"/>
            </a:xfrm>
            <a:custGeom>
              <a:avLst/>
              <a:gdLst>
                <a:gd name="T0" fmla="*/ 14 w 110"/>
                <a:gd name="T1" fmla="*/ 66 h 72"/>
                <a:gd name="T2" fmla="*/ 37 w 110"/>
                <a:gd name="T3" fmla="*/ 72 h 72"/>
                <a:gd name="T4" fmla="*/ 43 w 110"/>
                <a:gd name="T5" fmla="*/ 69 h 72"/>
                <a:gd name="T6" fmla="*/ 14 w 110"/>
                <a:gd name="T7" fmla="*/ 66 h 72"/>
                <a:gd name="T8" fmla="*/ 6 w 110"/>
                <a:gd name="T9" fmla="*/ 21 h 72"/>
                <a:gd name="T10" fmla="*/ 51 w 110"/>
                <a:gd name="T11" fmla="*/ 43 h 72"/>
                <a:gd name="T12" fmla="*/ 72 w 110"/>
                <a:gd name="T13" fmla="*/ 56 h 72"/>
                <a:gd name="T14" fmla="*/ 59 w 110"/>
                <a:gd name="T15" fmla="*/ 59 h 72"/>
                <a:gd name="T16" fmla="*/ 18 w 110"/>
                <a:gd name="T17" fmla="*/ 48 h 72"/>
                <a:gd name="T18" fmla="*/ 56 w 110"/>
                <a:gd name="T19" fmla="*/ 65 h 72"/>
                <a:gd name="T20" fmla="*/ 63 w 110"/>
                <a:gd name="T21" fmla="*/ 62 h 72"/>
                <a:gd name="T22" fmla="*/ 63 w 110"/>
                <a:gd name="T23" fmla="*/ 62 h 72"/>
                <a:gd name="T24" fmla="*/ 110 w 110"/>
                <a:gd name="T25" fmla="*/ 40 h 72"/>
                <a:gd name="T26" fmla="*/ 105 w 110"/>
                <a:gd name="T27" fmla="*/ 39 h 72"/>
                <a:gd name="T28" fmla="*/ 71 w 110"/>
                <a:gd name="T29" fmla="*/ 32 h 72"/>
                <a:gd name="T30" fmla="*/ 61 w 110"/>
                <a:gd name="T31" fmla="*/ 37 h 72"/>
                <a:gd name="T32" fmla="*/ 59 w 110"/>
                <a:gd name="T33" fmla="*/ 37 h 72"/>
                <a:gd name="T34" fmla="*/ 6 w 110"/>
                <a:gd name="T35" fmla="*/ 21 h 72"/>
                <a:gd name="T36" fmla="*/ 0 w 110"/>
                <a:gd name="T37" fmla="*/ 0 h 72"/>
                <a:gd name="T38" fmla="*/ 34 w 110"/>
                <a:gd name="T39" fmla="*/ 13 h 72"/>
                <a:gd name="T40" fmla="*/ 27 w 110"/>
                <a:gd name="T41" fmla="*/ 8 h 72"/>
                <a:gd name="T42" fmla="*/ 0 w 110"/>
                <a:gd name="T4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0" h="72">
                  <a:moveTo>
                    <a:pt x="14" y="66"/>
                  </a:moveTo>
                  <a:cubicBezTo>
                    <a:pt x="21" y="68"/>
                    <a:pt x="29" y="71"/>
                    <a:pt x="37" y="72"/>
                  </a:cubicBezTo>
                  <a:cubicBezTo>
                    <a:pt x="39" y="71"/>
                    <a:pt x="41" y="70"/>
                    <a:pt x="43" y="69"/>
                  </a:cubicBezTo>
                  <a:cubicBezTo>
                    <a:pt x="33" y="69"/>
                    <a:pt x="21" y="67"/>
                    <a:pt x="14" y="66"/>
                  </a:cubicBezTo>
                  <a:moveTo>
                    <a:pt x="6" y="21"/>
                  </a:moveTo>
                  <a:cubicBezTo>
                    <a:pt x="6" y="21"/>
                    <a:pt x="28" y="38"/>
                    <a:pt x="51" y="43"/>
                  </a:cubicBezTo>
                  <a:cubicBezTo>
                    <a:pt x="73" y="49"/>
                    <a:pt x="81" y="50"/>
                    <a:pt x="72" y="56"/>
                  </a:cubicBezTo>
                  <a:cubicBezTo>
                    <a:pt x="69" y="58"/>
                    <a:pt x="64" y="59"/>
                    <a:pt x="59" y="59"/>
                  </a:cubicBezTo>
                  <a:cubicBezTo>
                    <a:pt x="48" y="59"/>
                    <a:pt x="32" y="55"/>
                    <a:pt x="18" y="48"/>
                  </a:cubicBezTo>
                  <a:cubicBezTo>
                    <a:pt x="24" y="58"/>
                    <a:pt x="45" y="62"/>
                    <a:pt x="56" y="65"/>
                  </a:cubicBezTo>
                  <a:cubicBezTo>
                    <a:pt x="58" y="64"/>
                    <a:pt x="61" y="63"/>
                    <a:pt x="63" y="62"/>
                  </a:cubicBezTo>
                  <a:cubicBezTo>
                    <a:pt x="63" y="62"/>
                    <a:pt x="63" y="62"/>
                    <a:pt x="63" y="62"/>
                  </a:cubicBezTo>
                  <a:cubicBezTo>
                    <a:pt x="81" y="56"/>
                    <a:pt x="96" y="52"/>
                    <a:pt x="110" y="40"/>
                  </a:cubicBezTo>
                  <a:cubicBezTo>
                    <a:pt x="109" y="39"/>
                    <a:pt x="107" y="39"/>
                    <a:pt x="105" y="39"/>
                  </a:cubicBezTo>
                  <a:cubicBezTo>
                    <a:pt x="94" y="38"/>
                    <a:pt x="82" y="36"/>
                    <a:pt x="71" y="32"/>
                  </a:cubicBezTo>
                  <a:cubicBezTo>
                    <a:pt x="70" y="34"/>
                    <a:pt x="67" y="36"/>
                    <a:pt x="61" y="37"/>
                  </a:cubicBezTo>
                  <a:cubicBezTo>
                    <a:pt x="60" y="37"/>
                    <a:pt x="59" y="37"/>
                    <a:pt x="59" y="37"/>
                  </a:cubicBezTo>
                  <a:cubicBezTo>
                    <a:pt x="43" y="37"/>
                    <a:pt x="6" y="21"/>
                    <a:pt x="6" y="21"/>
                  </a:cubicBezTo>
                  <a:moveTo>
                    <a:pt x="0" y="0"/>
                  </a:moveTo>
                  <a:cubicBezTo>
                    <a:pt x="6" y="7"/>
                    <a:pt x="19" y="9"/>
                    <a:pt x="34" y="13"/>
                  </a:cubicBezTo>
                  <a:cubicBezTo>
                    <a:pt x="32" y="11"/>
                    <a:pt x="30" y="10"/>
                    <a:pt x="27" y="8"/>
                  </a:cubicBezTo>
                  <a:cubicBezTo>
                    <a:pt x="18" y="6"/>
                    <a:pt x="8" y="3"/>
                    <a:pt x="0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3" name="Freeform 192">
              <a:extLst>
                <a:ext uri="{FF2B5EF4-FFF2-40B4-BE49-F238E27FC236}">
                  <a16:creationId xmlns:a16="http://schemas.microsoft.com/office/drawing/2014/main" id="{CCB0DD39-7A2A-470E-A6EB-A7F2C3DF19E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19138" y="5375275"/>
              <a:ext cx="420688" cy="433388"/>
            </a:xfrm>
            <a:custGeom>
              <a:avLst/>
              <a:gdLst>
                <a:gd name="T0" fmla="*/ 19 w 148"/>
                <a:gd name="T1" fmla="*/ 87 h 152"/>
                <a:gd name="T2" fmla="*/ 7 w 148"/>
                <a:gd name="T3" fmla="*/ 71 h 152"/>
                <a:gd name="T4" fmla="*/ 0 w 148"/>
                <a:gd name="T5" fmla="*/ 39 h 152"/>
                <a:gd name="T6" fmla="*/ 0 w 148"/>
                <a:gd name="T7" fmla="*/ 39 h 152"/>
                <a:gd name="T8" fmla="*/ 4 w 148"/>
                <a:gd name="T9" fmla="*/ 18 h 152"/>
                <a:gd name="T10" fmla="*/ 12 w 148"/>
                <a:gd name="T11" fmla="*/ 14 h 152"/>
                <a:gd name="T12" fmla="*/ 19 w 148"/>
                <a:gd name="T13" fmla="*/ 13 h 152"/>
                <a:gd name="T14" fmla="*/ 22 w 148"/>
                <a:gd name="T15" fmla="*/ 7 h 152"/>
                <a:gd name="T16" fmla="*/ 28 w 148"/>
                <a:gd name="T17" fmla="*/ 1 h 152"/>
                <a:gd name="T18" fmla="*/ 57 w 148"/>
                <a:gd name="T19" fmla="*/ 4 h 152"/>
                <a:gd name="T20" fmla="*/ 57 w 148"/>
                <a:gd name="T21" fmla="*/ 4 h 152"/>
                <a:gd name="T22" fmla="*/ 68 w 148"/>
                <a:gd name="T23" fmla="*/ 7 h 152"/>
                <a:gd name="T24" fmla="*/ 94 w 148"/>
                <a:gd name="T25" fmla="*/ 20 h 152"/>
                <a:gd name="T26" fmla="*/ 94 w 148"/>
                <a:gd name="T27" fmla="*/ 21 h 152"/>
                <a:gd name="T28" fmla="*/ 98 w 148"/>
                <a:gd name="T29" fmla="*/ 23 h 152"/>
                <a:gd name="T30" fmla="*/ 99 w 148"/>
                <a:gd name="T31" fmla="*/ 24 h 152"/>
                <a:gd name="T32" fmla="*/ 134 w 148"/>
                <a:gd name="T33" fmla="*/ 67 h 152"/>
                <a:gd name="T34" fmla="*/ 148 w 148"/>
                <a:gd name="T35" fmla="*/ 133 h 152"/>
                <a:gd name="T36" fmla="*/ 19 w 148"/>
                <a:gd name="T37" fmla="*/ 8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8" h="152">
                  <a:moveTo>
                    <a:pt x="19" y="87"/>
                  </a:moveTo>
                  <a:cubicBezTo>
                    <a:pt x="13" y="81"/>
                    <a:pt x="10" y="76"/>
                    <a:pt x="7" y="71"/>
                  </a:cubicBezTo>
                  <a:cubicBezTo>
                    <a:pt x="2" y="59"/>
                    <a:pt x="0" y="48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0"/>
                    <a:pt x="2" y="23"/>
                    <a:pt x="4" y="18"/>
                  </a:cubicBezTo>
                  <a:cubicBezTo>
                    <a:pt x="5" y="15"/>
                    <a:pt x="9" y="13"/>
                    <a:pt x="12" y="14"/>
                  </a:cubicBezTo>
                  <a:cubicBezTo>
                    <a:pt x="14" y="14"/>
                    <a:pt x="17" y="14"/>
                    <a:pt x="19" y="13"/>
                  </a:cubicBezTo>
                  <a:cubicBezTo>
                    <a:pt x="21" y="12"/>
                    <a:pt x="22" y="10"/>
                    <a:pt x="22" y="7"/>
                  </a:cubicBezTo>
                  <a:cubicBezTo>
                    <a:pt x="22" y="4"/>
                    <a:pt x="25" y="1"/>
                    <a:pt x="28" y="1"/>
                  </a:cubicBezTo>
                  <a:cubicBezTo>
                    <a:pt x="34" y="0"/>
                    <a:pt x="45" y="0"/>
                    <a:pt x="57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1" y="5"/>
                    <a:pt x="64" y="6"/>
                    <a:pt x="68" y="7"/>
                  </a:cubicBezTo>
                  <a:cubicBezTo>
                    <a:pt x="77" y="10"/>
                    <a:pt x="86" y="15"/>
                    <a:pt x="94" y="20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96" y="21"/>
                    <a:pt x="97" y="22"/>
                    <a:pt x="98" y="23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113" y="34"/>
                    <a:pt x="126" y="49"/>
                    <a:pt x="134" y="67"/>
                  </a:cubicBezTo>
                  <a:cubicBezTo>
                    <a:pt x="148" y="98"/>
                    <a:pt x="148" y="133"/>
                    <a:pt x="148" y="133"/>
                  </a:cubicBezTo>
                  <a:cubicBezTo>
                    <a:pt x="105" y="152"/>
                    <a:pt x="45" y="118"/>
                    <a:pt x="19" y="8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4" name="Freeform 193">
              <a:extLst>
                <a:ext uri="{FF2B5EF4-FFF2-40B4-BE49-F238E27FC236}">
                  <a16:creationId xmlns:a16="http://schemas.microsoft.com/office/drawing/2014/main" id="{60D403DC-3A29-4326-ADAF-9FACCD7470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6450" y="5432425"/>
              <a:ext cx="66675" cy="57150"/>
            </a:xfrm>
            <a:custGeom>
              <a:avLst/>
              <a:gdLst>
                <a:gd name="T0" fmla="*/ 0 w 23"/>
                <a:gd name="T1" fmla="*/ 0 h 20"/>
                <a:gd name="T2" fmla="*/ 0 w 23"/>
                <a:gd name="T3" fmla="*/ 0 h 20"/>
                <a:gd name="T4" fmla="*/ 0 w 23"/>
                <a:gd name="T5" fmla="*/ 1 h 20"/>
                <a:gd name="T6" fmla="*/ 4 w 23"/>
                <a:gd name="T7" fmla="*/ 3 h 20"/>
                <a:gd name="T8" fmla="*/ 5 w 23"/>
                <a:gd name="T9" fmla="*/ 4 h 20"/>
                <a:gd name="T10" fmla="*/ 23 w 23"/>
                <a:gd name="T11" fmla="*/ 20 h 20"/>
                <a:gd name="T12" fmla="*/ 23 w 23"/>
                <a:gd name="T13" fmla="*/ 20 h 20"/>
                <a:gd name="T14" fmla="*/ 5 w 23"/>
                <a:gd name="T15" fmla="*/ 4 h 20"/>
                <a:gd name="T16" fmla="*/ 4 w 23"/>
                <a:gd name="T17" fmla="*/ 3 h 20"/>
                <a:gd name="T18" fmla="*/ 0 w 23"/>
                <a:gd name="T19" fmla="*/ 1 h 20"/>
                <a:gd name="T20" fmla="*/ 0 w 23"/>
                <a:gd name="T21" fmla="*/ 0 h 20"/>
                <a:gd name="T22" fmla="*/ 0 w 23"/>
                <a:gd name="T2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2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2"/>
                    <a:pt x="4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1" y="8"/>
                    <a:pt x="18" y="14"/>
                    <a:pt x="2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18" y="14"/>
                    <a:pt x="11" y="8"/>
                    <a:pt x="5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2" y="2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5" name="Freeform 194">
              <a:extLst>
                <a:ext uri="{FF2B5EF4-FFF2-40B4-BE49-F238E27FC236}">
                  <a16:creationId xmlns:a16="http://schemas.microsoft.com/office/drawing/2014/main" id="{3DB7135F-4AAC-4B32-9CD6-BAB0BBA6FDA5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725488" y="5414963"/>
              <a:ext cx="360363" cy="355600"/>
            </a:xfrm>
            <a:custGeom>
              <a:avLst/>
              <a:gdLst>
                <a:gd name="T0" fmla="*/ 100 w 127"/>
                <a:gd name="T1" fmla="*/ 125 h 125"/>
                <a:gd name="T2" fmla="*/ 35 w 127"/>
                <a:gd name="T3" fmla="*/ 97 h 125"/>
                <a:gd name="T4" fmla="*/ 39 w 127"/>
                <a:gd name="T5" fmla="*/ 68 h 125"/>
                <a:gd name="T6" fmla="*/ 71 w 127"/>
                <a:gd name="T7" fmla="*/ 107 h 125"/>
                <a:gd name="T8" fmla="*/ 69 w 127"/>
                <a:gd name="T9" fmla="*/ 110 h 125"/>
                <a:gd name="T10" fmla="*/ 108 w 127"/>
                <a:gd name="T11" fmla="*/ 123 h 125"/>
                <a:gd name="T12" fmla="*/ 65 w 127"/>
                <a:gd name="T13" fmla="*/ 90 h 125"/>
                <a:gd name="T14" fmla="*/ 95 w 127"/>
                <a:gd name="T15" fmla="*/ 66 h 125"/>
                <a:gd name="T16" fmla="*/ 103 w 127"/>
                <a:gd name="T17" fmla="*/ 86 h 125"/>
                <a:gd name="T18" fmla="*/ 98 w 127"/>
                <a:gd name="T19" fmla="*/ 85 h 125"/>
                <a:gd name="T20" fmla="*/ 117 w 127"/>
                <a:gd name="T21" fmla="*/ 113 h 125"/>
                <a:gd name="T22" fmla="*/ 121 w 127"/>
                <a:gd name="T23" fmla="*/ 98 h 125"/>
                <a:gd name="T24" fmla="*/ 95 w 127"/>
                <a:gd name="T25" fmla="*/ 66 h 125"/>
                <a:gd name="T26" fmla="*/ 72 w 127"/>
                <a:gd name="T27" fmla="*/ 69 h 125"/>
                <a:gd name="T28" fmla="*/ 92 w 127"/>
                <a:gd name="T29" fmla="*/ 100 h 125"/>
                <a:gd name="T30" fmla="*/ 110 w 127"/>
                <a:gd name="T31" fmla="*/ 121 h 125"/>
                <a:gd name="T32" fmla="*/ 96 w 127"/>
                <a:gd name="T33" fmla="*/ 84 h 125"/>
                <a:gd name="T34" fmla="*/ 32 w 127"/>
                <a:gd name="T35" fmla="*/ 61 h 125"/>
                <a:gd name="T36" fmla="*/ 37 w 127"/>
                <a:gd name="T37" fmla="*/ 65 h 125"/>
                <a:gd name="T38" fmla="*/ 62 w 127"/>
                <a:gd name="T39" fmla="*/ 59 h 125"/>
                <a:gd name="T40" fmla="*/ 71 w 127"/>
                <a:gd name="T41" fmla="*/ 63 h 125"/>
                <a:gd name="T42" fmla="*/ 62 w 127"/>
                <a:gd name="T43" fmla="*/ 59 h 125"/>
                <a:gd name="T44" fmla="*/ 77 w 127"/>
                <a:gd name="T45" fmla="*/ 52 h 125"/>
                <a:gd name="T46" fmla="*/ 94 w 127"/>
                <a:gd name="T47" fmla="*/ 65 h 125"/>
                <a:gd name="T48" fmla="*/ 78 w 127"/>
                <a:gd name="T49" fmla="*/ 48 h 125"/>
                <a:gd name="T50" fmla="*/ 74 w 127"/>
                <a:gd name="T51" fmla="*/ 48 h 125"/>
                <a:gd name="T52" fmla="*/ 76 w 127"/>
                <a:gd name="T53" fmla="*/ 46 h 125"/>
                <a:gd name="T54" fmla="*/ 62 w 127"/>
                <a:gd name="T55" fmla="*/ 0 h 125"/>
                <a:gd name="T56" fmla="*/ 98 w 127"/>
                <a:gd name="T57" fmla="*/ 37 h 125"/>
                <a:gd name="T58" fmla="*/ 98 w 127"/>
                <a:gd name="T59" fmla="*/ 26 h 125"/>
                <a:gd name="T60" fmla="*/ 79 w 127"/>
                <a:gd name="T61" fmla="*/ 9 h 125"/>
                <a:gd name="T62" fmla="*/ 75 w 127"/>
                <a:gd name="T63" fmla="*/ 6 h 125"/>
                <a:gd name="T64" fmla="*/ 62 w 127"/>
                <a:gd name="T6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7" h="125">
                  <a:moveTo>
                    <a:pt x="0" y="73"/>
                  </a:moveTo>
                  <a:cubicBezTo>
                    <a:pt x="21" y="97"/>
                    <a:pt x="62" y="124"/>
                    <a:pt x="100" y="125"/>
                  </a:cubicBezTo>
                  <a:cubicBezTo>
                    <a:pt x="90" y="122"/>
                    <a:pt x="76" y="117"/>
                    <a:pt x="63" y="109"/>
                  </a:cubicBezTo>
                  <a:cubicBezTo>
                    <a:pt x="54" y="106"/>
                    <a:pt x="42" y="101"/>
                    <a:pt x="35" y="97"/>
                  </a:cubicBezTo>
                  <a:cubicBezTo>
                    <a:pt x="12" y="82"/>
                    <a:pt x="11" y="81"/>
                    <a:pt x="0" y="73"/>
                  </a:cubicBezTo>
                  <a:moveTo>
                    <a:pt x="39" y="68"/>
                  </a:moveTo>
                  <a:cubicBezTo>
                    <a:pt x="39" y="70"/>
                    <a:pt x="40" y="72"/>
                    <a:pt x="40" y="74"/>
                  </a:cubicBezTo>
                  <a:cubicBezTo>
                    <a:pt x="48" y="85"/>
                    <a:pt x="60" y="101"/>
                    <a:pt x="71" y="107"/>
                  </a:cubicBezTo>
                  <a:cubicBezTo>
                    <a:pt x="76" y="110"/>
                    <a:pt x="77" y="111"/>
                    <a:pt x="74" y="111"/>
                  </a:cubicBezTo>
                  <a:cubicBezTo>
                    <a:pt x="73" y="111"/>
                    <a:pt x="71" y="111"/>
                    <a:pt x="69" y="110"/>
                  </a:cubicBezTo>
                  <a:cubicBezTo>
                    <a:pt x="83" y="119"/>
                    <a:pt x="99" y="122"/>
                    <a:pt x="108" y="123"/>
                  </a:cubicBezTo>
                  <a:cubicBezTo>
                    <a:pt x="108" y="123"/>
                    <a:pt x="108" y="123"/>
                    <a:pt x="108" y="123"/>
                  </a:cubicBezTo>
                  <a:cubicBezTo>
                    <a:pt x="102" y="119"/>
                    <a:pt x="90" y="111"/>
                    <a:pt x="81" y="98"/>
                  </a:cubicBezTo>
                  <a:cubicBezTo>
                    <a:pt x="75" y="97"/>
                    <a:pt x="70" y="94"/>
                    <a:pt x="65" y="90"/>
                  </a:cubicBezTo>
                  <a:cubicBezTo>
                    <a:pt x="55" y="84"/>
                    <a:pt x="46" y="74"/>
                    <a:pt x="39" y="68"/>
                  </a:cubicBezTo>
                  <a:moveTo>
                    <a:pt x="95" y="66"/>
                  </a:moveTo>
                  <a:cubicBezTo>
                    <a:pt x="95" y="68"/>
                    <a:pt x="95" y="71"/>
                    <a:pt x="96" y="74"/>
                  </a:cubicBezTo>
                  <a:cubicBezTo>
                    <a:pt x="100" y="80"/>
                    <a:pt x="103" y="84"/>
                    <a:pt x="103" y="86"/>
                  </a:cubicBezTo>
                  <a:cubicBezTo>
                    <a:pt x="103" y="87"/>
                    <a:pt x="102" y="87"/>
                    <a:pt x="102" y="87"/>
                  </a:cubicBezTo>
                  <a:cubicBezTo>
                    <a:pt x="101" y="87"/>
                    <a:pt x="100" y="87"/>
                    <a:pt x="98" y="85"/>
                  </a:cubicBezTo>
                  <a:cubicBezTo>
                    <a:pt x="100" y="90"/>
                    <a:pt x="102" y="95"/>
                    <a:pt x="105" y="99"/>
                  </a:cubicBezTo>
                  <a:cubicBezTo>
                    <a:pt x="109" y="105"/>
                    <a:pt x="113" y="110"/>
                    <a:pt x="117" y="113"/>
                  </a:cubicBezTo>
                  <a:cubicBezTo>
                    <a:pt x="119" y="112"/>
                    <a:pt x="123" y="109"/>
                    <a:pt x="127" y="106"/>
                  </a:cubicBezTo>
                  <a:cubicBezTo>
                    <a:pt x="121" y="98"/>
                    <a:pt x="121" y="98"/>
                    <a:pt x="121" y="98"/>
                  </a:cubicBezTo>
                  <a:cubicBezTo>
                    <a:pt x="116" y="90"/>
                    <a:pt x="111" y="82"/>
                    <a:pt x="107" y="74"/>
                  </a:cubicBezTo>
                  <a:cubicBezTo>
                    <a:pt x="105" y="74"/>
                    <a:pt x="101" y="72"/>
                    <a:pt x="95" y="66"/>
                  </a:cubicBezTo>
                  <a:moveTo>
                    <a:pt x="72" y="64"/>
                  </a:moveTo>
                  <a:cubicBezTo>
                    <a:pt x="72" y="66"/>
                    <a:pt x="72" y="68"/>
                    <a:pt x="72" y="69"/>
                  </a:cubicBezTo>
                  <a:cubicBezTo>
                    <a:pt x="82" y="78"/>
                    <a:pt x="97" y="90"/>
                    <a:pt x="98" y="95"/>
                  </a:cubicBezTo>
                  <a:cubicBezTo>
                    <a:pt x="99" y="99"/>
                    <a:pt x="97" y="100"/>
                    <a:pt x="92" y="100"/>
                  </a:cubicBezTo>
                  <a:cubicBezTo>
                    <a:pt x="89" y="100"/>
                    <a:pt x="86" y="100"/>
                    <a:pt x="83" y="99"/>
                  </a:cubicBezTo>
                  <a:cubicBezTo>
                    <a:pt x="92" y="111"/>
                    <a:pt x="104" y="118"/>
                    <a:pt x="110" y="121"/>
                  </a:cubicBezTo>
                  <a:cubicBezTo>
                    <a:pt x="112" y="119"/>
                    <a:pt x="114" y="117"/>
                    <a:pt x="115" y="115"/>
                  </a:cubicBezTo>
                  <a:cubicBezTo>
                    <a:pt x="108" y="108"/>
                    <a:pt x="100" y="98"/>
                    <a:pt x="96" y="84"/>
                  </a:cubicBezTo>
                  <a:cubicBezTo>
                    <a:pt x="90" y="79"/>
                    <a:pt x="81" y="70"/>
                    <a:pt x="72" y="64"/>
                  </a:cubicBezTo>
                  <a:moveTo>
                    <a:pt x="32" y="61"/>
                  </a:moveTo>
                  <a:cubicBezTo>
                    <a:pt x="32" y="61"/>
                    <a:pt x="34" y="64"/>
                    <a:pt x="37" y="69"/>
                  </a:cubicBezTo>
                  <a:cubicBezTo>
                    <a:pt x="37" y="68"/>
                    <a:pt x="37" y="67"/>
                    <a:pt x="37" y="65"/>
                  </a:cubicBezTo>
                  <a:cubicBezTo>
                    <a:pt x="34" y="62"/>
                    <a:pt x="32" y="61"/>
                    <a:pt x="32" y="61"/>
                  </a:cubicBezTo>
                  <a:moveTo>
                    <a:pt x="62" y="59"/>
                  </a:moveTo>
                  <a:cubicBezTo>
                    <a:pt x="60" y="59"/>
                    <a:pt x="64" y="63"/>
                    <a:pt x="70" y="68"/>
                  </a:cubicBezTo>
                  <a:cubicBezTo>
                    <a:pt x="70" y="66"/>
                    <a:pt x="71" y="65"/>
                    <a:pt x="71" y="63"/>
                  </a:cubicBezTo>
                  <a:cubicBezTo>
                    <a:pt x="69" y="62"/>
                    <a:pt x="67" y="60"/>
                    <a:pt x="65" y="60"/>
                  </a:cubicBezTo>
                  <a:cubicBezTo>
                    <a:pt x="64" y="59"/>
                    <a:pt x="63" y="59"/>
                    <a:pt x="62" y="59"/>
                  </a:cubicBezTo>
                  <a:moveTo>
                    <a:pt x="78" y="48"/>
                  </a:moveTo>
                  <a:cubicBezTo>
                    <a:pt x="78" y="49"/>
                    <a:pt x="78" y="51"/>
                    <a:pt x="77" y="52"/>
                  </a:cubicBezTo>
                  <a:cubicBezTo>
                    <a:pt x="83" y="58"/>
                    <a:pt x="89" y="66"/>
                    <a:pt x="94" y="72"/>
                  </a:cubicBezTo>
                  <a:cubicBezTo>
                    <a:pt x="94" y="70"/>
                    <a:pt x="94" y="67"/>
                    <a:pt x="94" y="65"/>
                  </a:cubicBezTo>
                  <a:cubicBezTo>
                    <a:pt x="94" y="64"/>
                    <a:pt x="94" y="64"/>
                    <a:pt x="93" y="64"/>
                  </a:cubicBezTo>
                  <a:cubicBezTo>
                    <a:pt x="88" y="58"/>
                    <a:pt x="82" y="52"/>
                    <a:pt x="78" y="48"/>
                  </a:cubicBezTo>
                  <a:moveTo>
                    <a:pt x="62" y="36"/>
                  </a:moveTo>
                  <a:cubicBezTo>
                    <a:pt x="62" y="36"/>
                    <a:pt x="67" y="41"/>
                    <a:pt x="74" y="48"/>
                  </a:cubicBezTo>
                  <a:cubicBezTo>
                    <a:pt x="74" y="48"/>
                    <a:pt x="74" y="47"/>
                    <a:pt x="75" y="47"/>
                  </a:cubicBezTo>
                  <a:cubicBezTo>
                    <a:pt x="75" y="47"/>
                    <a:pt x="76" y="46"/>
                    <a:pt x="76" y="46"/>
                  </a:cubicBezTo>
                  <a:cubicBezTo>
                    <a:pt x="68" y="40"/>
                    <a:pt x="62" y="36"/>
                    <a:pt x="62" y="36"/>
                  </a:cubicBezTo>
                  <a:moveTo>
                    <a:pt x="62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68" y="5"/>
                    <a:pt x="85" y="18"/>
                    <a:pt x="98" y="37"/>
                  </a:cubicBezTo>
                  <a:cubicBezTo>
                    <a:pt x="98" y="34"/>
                    <a:pt x="98" y="31"/>
                    <a:pt x="98" y="29"/>
                  </a:cubicBezTo>
                  <a:cubicBezTo>
                    <a:pt x="98" y="28"/>
                    <a:pt x="98" y="27"/>
                    <a:pt x="98" y="26"/>
                  </a:cubicBezTo>
                  <a:cubicBezTo>
                    <a:pt x="93" y="20"/>
                    <a:pt x="86" y="14"/>
                    <a:pt x="80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8" y="8"/>
                    <a:pt x="77" y="7"/>
                    <a:pt x="75" y="7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3" y="5"/>
                    <a:pt x="64" y="0"/>
                    <a:pt x="62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6" name="Freeform 195">
              <a:extLst>
                <a:ext uri="{FF2B5EF4-FFF2-40B4-BE49-F238E27FC236}">
                  <a16:creationId xmlns:a16="http://schemas.microsoft.com/office/drawing/2014/main" id="{016B17D4-4947-4BC6-A928-1DC8EC4F05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8475" y="5232400"/>
              <a:ext cx="320675" cy="508000"/>
            </a:xfrm>
            <a:custGeom>
              <a:avLst/>
              <a:gdLst>
                <a:gd name="T0" fmla="*/ 39 w 113"/>
                <a:gd name="T1" fmla="*/ 178 h 178"/>
                <a:gd name="T2" fmla="*/ 27 w 113"/>
                <a:gd name="T3" fmla="*/ 162 h 178"/>
                <a:gd name="T4" fmla="*/ 6 w 113"/>
                <a:gd name="T5" fmla="*/ 75 h 178"/>
                <a:gd name="T6" fmla="*/ 6 w 113"/>
                <a:gd name="T7" fmla="*/ 75 h 178"/>
                <a:gd name="T8" fmla="*/ 7 w 113"/>
                <a:gd name="T9" fmla="*/ 67 h 178"/>
                <a:gd name="T10" fmla="*/ 15 w 113"/>
                <a:gd name="T11" fmla="*/ 46 h 178"/>
                <a:gd name="T12" fmla="*/ 37 w 113"/>
                <a:gd name="T13" fmla="*/ 14 h 178"/>
                <a:gd name="T14" fmla="*/ 37 w 113"/>
                <a:gd name="T15" fmla="*/ 14 h 178"/>
                <a:gd name="T16" fmla="*/ 40 w 113"/>
                <a:gd name="T17" fmla="*/ 11 h 178"/>
                <a:gd name="T18" fmla="*/ 41 w 113"/>
                <a:gd name="T19" fmla="*/ 10 h 178"/>
                <a:gd name="T20" fmla="*/ 61 w 113"/>
                <a:gd name="T21" fmla="*/ 4 h 178"/>
                <a:gd name="T22" fmla="*/ 63 w 113"/>
                <a:gd name="T23" fmla="*/ 7 h 178"/>
                <a:gd name="T24" fmla="*/ 71 w 113"/>
                <a:gd name="T25" fmla="*/ 8 h 178"/>
                <a:gd name="T26" fmla="*/ 82 w 113"/>
                <a:gd name="T27" fmla="*/ 9 h 178"/>
                <a:gd name="T28" fmla="*/ 82 w 113"/>
                <a:gd name="T29" fmla="*/ 9 h 178"/>
                <a:gd name="T30" fmla="*/ 89 w 113"/>
                <a:gd name="T31" fmla="*/ 16 h 178"/>
                <a:gd name="T32" fmla="*/ 98 w 113"/>
                <a:gd name="T33" fmla="*/ 28 h 178"/>
                <a:gd name="T34" fmla="*/ 112 w 113"/>
                <a:gd name="T35" fmla="*/ 78 h 178"/>
                <a:gd name="T36" fmla="*/ 112 w 113"/>
                <a:gd name="T37" fmla="*/ 78 h 178"/>
                <a:gd name="T38" fmla="*/ 106 w 113"/>
                <a:gd name="T39" fmla="*/ 110 h 178"/>
                <a:gd name="T40" fmla="*/ 66 w 113"/>
                <a:gd name="T41" fmla="*/ 159 h 178"/>
                <a:gd name="T42" fmla="*/ 39 w 113"/>
                <a:gd name="T43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3" h="178">
                  <a:moveTo>
                    <a:pt x="39" y="178"/>
                  </a:moveTo>
                  <a:cubicBezTo>
                    <a:pt x="27" y="162"/>
                    <a:pt x="27" y="162"/>
                    <a:pt x="27" y="162"/>
                  </a:cubicBezTo>
                  <a:cubicBezTo>
                    <a:pt x="9" y="137"/>
                    <a:pt x="0" y="105"/>
                    <a:pt x="6" y="75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6" y="72"/>
                    <a:pt x="7" y="69"/>
                    <a:pt x="7" y="67"/>
                  </a:cubicBezTo>
                  <a:cubicBezTo>
                    <a:pt x="9" y="60"/>
                    <a:pt x="11" y="53"/>
                    <a:pt x="15" y="46"/>
                  </a:cubicBezTo>
                  <a:cubicBezTo>
                    <a:pt x="22" y="32"/>
                    <a:pt x="30" y="22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8" y="13"/>
                    <a:pt x="39" y="12"/>
                    <a:pt x="40" y="11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51" y="2"/>
                    <a:pt x="59" y="0"/>
                    <a:pt x="61" y="4"/>
                  </a:cubicBezTo>
                  <a:cubicBezTo>
                    <a:pt x="61" y="5"/>
                    <a:pt x="63" y="7"/>
                    <a:pt x="63" y="7"/>
                  </a:cubicBezTo>
                  <a:cubicBezTo>
                    <a:pt x="65" y="9"/>
                    <a:pt x="68" y="9"/>
                    <a:pt x="71" y="8"/>
                  </a:cubicBezTo>
                  <a:cubicBezTo>
                    <a:pt x="75" y="7"/>
                    <a:pt x="78" y="7"/>
                    <a:pt x="82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4" y="11"/>
                    <a:pt x="87" y="14"/>
                    <a:pt x="89" y="16"/>
                  </a:cubicBezTo>
                  <a:cubicBezTo>
                    <a:pt x="92" y="20"/>
                    <a:pt x="95" y="24"/>
                    <a:pt x="98" y="28"/>
                  </a:cubicBezTo>
                  <a:cubicBezTo>
                    <a:pt x="109" y="46"/>
                    <a:pt x="113" y="63"/>
                    <a:pt x="112" y="78"/>
                  </a:cubicBezTo>
                  <a:cubicBezTo>
                    <a:pt x="112" y="78"/>
                    <a:pt x="112" y="78"/>
                    <a:pt x="112" y="78"/>
                  </a:cubicBezTo>
                  <a:cubicBezTo>
                    <a:pt x="112" y="90"/>
                    <a:pt x="110" y="101"/>
                    <a:pt x="106" y="110"/>
                  </a:cubicBezTo>
                  <a:cubicBezTo>
                    <a:pt x="99" y="130"/>
                    <a:pt x="84" y="147"/>
                    <a:pt x="66" y="159"/>
                  </a:cubicBezTo>
                  <a:cubicBezTo>
                    <a:pt x="39" y="178"/>
                    <a:pt x="39" y="178"/>
                    <a:pt x="39" y="178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7" name="Freeform 196">
              <a:extLst>
                <a:ext uri="{FF2B5EF4-FFF2-40B4-BE49-F238E27FC236}">
                  <a16:creationId xmlns:a16="http://schemas.microsoft.com/office/drawing/2014/main" id="{851A5D47-F6E5-4478-8652-650F1C3A8243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500063" y="5407025"/>
              <a:ext cx="306388" cy="309563"/>
            </a:xfrm>
            <a:custGeom>
              <a:avLst/>
              <a:gdLst>
                <a:gd name="T0" fmla="*/ 6 w 108"/>
                <a:gd name="T1" fmla="*/ 67 h 109"/>
                <a:gd name="T2" fmla="*/ 23 w 108"/>
                <a:gd name="T3" fmla="*/ 101 h 109"/>
                <a:gd name="T4" fmla="*/ 29 w 108"/>
                <a:gd name="T5" fmla="*/ 109 h 109"/>
                <a:gd name="T6" fmla="*/ 35 w 108"/>
                <a:gd name="T7" fmla="*/ 105 h 109"/>
                <a:gd name="T8" fmla="*/ 32 w 108"/>
                <a:gd name="T9" fmla="*/ 94 h 109"/>
                <a:gd name="T10" fmla="*/ 26 w 108"/>
                <a:gd name="T11" fmla="*/ 85 h 109"/>
                <a:gd name="T12" fmla="*/ 25 w 108"/>
                <a:gd name="T13" fmla="*/ 87 h 109"/>
                <a:gd name="T14" fmla="*/ 24 w 108"/>
                <a:gd name="T15" fmla="*/ 87 h 109"/>
                <a:gd name="T16" fmla="*/ 15 w 108"/>
                <a:gd name="T17" fmla="*/ 73 h 109"/>
                <a:gd name="T18" fmla="*/ 6 w 108"/>
                <a:gd name="T19" fmla="*/ 67 h 109"/>
                <a:gd name="T20" fmla="*/ 28 w 108"/>
                <a:gd name="T21" fmla="*/ 61 h 109"/>
                <a:gd name="T22" fmla="*/ 27 w 108"/>
                <a:gd name="T23" fmla="*/ 83 h 109"/>
                <a:gd name="T24" fmla="*/ 38 w 108"/>
                <a:gd name="T25" fmla="*/ 104 h 109"/>
                <a:gd name="T26" fmla="*/ 44 w 108"/>
                <a:gd name="T27" fmla="*/ 100 h 109"/>
                <a:gd name="T28" fmla="*/ 40 w 108"/>
                <a:gd name="T29" fmla="*/ 80 h 109"/>
                <a:gd name="T30" fmla="*/ 39 w 108"/>
                <a:gd name="T31" fmla="*/ 81 h 109"/>
                <a:gd name="T32" fmla="*/ 39 w 108"/>
                <a:gd name="T33" fmla="*/ 81 h 109"/>
                <a:gd name="T34" fmla="*/ 33 w 108"/>
                <a:gd name="T35" fmla="*/ 68 h 109"/>
                <a:gd name="T36" fmla="*/ 28 w 108"/>
                <a:gd name="T37" fmla="*/ 61 h 109"/>
                <a:gd name="T38" fmla="*/ 50 w 108"/>
                <a:gd name="T39" fmla="*/ 43 h 109"/>
                <a:gd name="T40" fmla="*/ 41 w 108"/>
                <a:gd name="T41" fmla="*/ 78 h 109"/>
                <a:gd name="T42" fmla="*/ 46 w 108"/>
                <a:gd name="T43" fmla="*/ 95 h 109"/>
                <a:gd name="T44" fmla="*/ 50 w 108"/>
                <a:gd name="T45" fmla="*/ 80 h 109"/>
                <a:gd name="T46" fmla="*/ 48 w 108"/>
                <a:gd name="T47" fmla="*/ 82 h 109"/>
                <a:gd name="T48" fmla="*/ 52 w 108"/>
                <a:gd name="T49" fmla="*/ 59 h 109"/>
                <a:gd name="T50" fmla="*/ 50 w 108"/>
                <a:gd name="T51" fmla="*/ 43 h 109"/>
                <a:gd name="T52" fmla="*/ 27 w 108"/>
                <a:gd name="T53" fmla="*/ 39 h 109"/>
                <a:gd name="T54" fmla="*/ 28 w 108"/>
                <a:gd name="T55" fmla="*/ 59 h 109"/>
                <a:gd name="T56" fmla="*/ 32 w 108"/>
                <a:gd name="T57" fmla="*/ 64 h 109"/>
                <a:gd name="T58" fmla="*/ 27 w 108"/>
                <a:gd name="T59" fmla="*/ 39 h 109"/>
                <a:gd name="T60" fmla="*/ 51 w 108"/>
                <a:gd name="T61" fmla="*/ 25 h 109"/>
                <a:gd name="T62" fmla="*/ 50 w 108"/>
                <a:gd name="T63" fmla="*/ 38 h 109"/>
                <a:gd name="T64" fmla="*/ 52 w 108"/>
                <a:gd name="T65" fmla="*/ 47 h 109"/>
                <a:gd name="T66" fmla="*/ 51 w 108"/>
                <a:gd name="T67" fmla="*/ 25 h 109"/>
                <a:gd name="T68" fmla="*/ 81 w 108"/>
                <a:gd name="T69" fmla="*/ 16 h 109"/>
                <a:gd name="T70" fmla="*/ 53 w 108"/>
                <a:gd name="T71" fmla="*/ 77 h 109"/>
                <a:gd name="T72" fmla="*/ 48 w 108"/>
                <a:gd name="T73" fmla="*/ 98 h 109"/>
                <a:gd name="T74" fmla="*/ 56 w 108"/>
                <a:gd name="T75" fmla="*/ 94 h 109"/>
                <a:gd name="T76" fmla="*/ 54 w 108"/>
                <a:gd name="T77" fmla="*/ 92 h 109"/>
                <a:gd name="T78" fmla="*/ 81 w 108"/>
                <a:gd name="T79" fmla="*/ 16 h 109"/>
                <a:gd name="T80" fmla="*/ 106 w 108"/>
                <a:gd name="T81" fmla="*/ 12 h 109"/>
                <a:gd name="T82" fmla="*/ 105 w 108"/>
                <a:gd name="T83" fmla="*/ 13 h 109"/>
                <a:gd name="T84" fmla="*/ 79 w 108"/>
                <a:gd name="T85" fmla="*/ 81 h 109"/>
                <a:gd name="T86" fmla="*/ 89 w 108"/>
                <a:gd name="T87" fmla="*/ 73 h 109"/>
                <a:gd name="T88" fmla="*/ 102 w 108"/>
                <a:gd name="T89" fmla="*/ 49 h 109"/>
                <a:gd name="T90" fmla="*/ 108 w 108"/>
                <a:gd name="T91" fmla="*/ 17 h 109"/>
                <a:gd name="T92" fmla="*/ 108 w 108"/>
                <a:gd name="T93" fmla="*/ 17 h 109"/>
                <a:gd name="T94" fmla="*/ 108 w 108"/>
                <a:gd name="T95" fmla="*/ 17 h 109"/>
                <a:gd name="T96" fmla="*/ 106 w 108"/>
                <a:gd name="T97" fmla="*/ 12 h 109"/>
                <a:gd name="T98" fmla="*/ 7 w 108"/>
                <a:gd name="T99" fmla="*/ 0 h 109"/>
                <a:gd name="T100" fmla="*/ 2 w 108"/>
                <a:gd name="T101" fmla="*/ 14 h 109"/>
                <a:gd name="T102" fmla="*/ 2 w 108"/>
                <a:gd name="T103" fmla="*/ 14 h 109"/>
                <a:gd name="T104" fmla="*/ 2 w 108"/>
                <a:gd name="T105" fmla="*/ 14 h 109"/>
                <a:gd name="T106" fmla="*/ 0 w 108"/>
                <a:gd name="T107" fmla="*/ 29 h 109"/>
                <a:gd name="T108" fmla="*/ 0 w 108"/>
                <a:gd name="T109" fmla="*/ 32 h 109"/>
                <a:gd name="T110" fmla="*/ 5 w 108"/>
                <a:gd name="T111" fmla="*/ 66 h 109"/>
                <a:gd name="T112" fmla="*/ 14 w 108"/>
                <a:gd name="T113" fmla="*/ 71 h 109"/>
                <a:gd name="T114" fmla="*/ 8 w 108"/>
                <a:gd name="T115" fmla="*/ 49 h 109"/>
                <a:gd name="T116" fmla="*/ 8 w 108"/>
                <a:gd name="T117" fmla="*/ 49 h 109"/>
                <a:gd name="T118" fmla="*/ 7 w 108"/>
                <a:gd name="T119" fmla="*/ 44 h 109"/>
                <a:gd name="T120" fmla="*/ 8 w 108"/>
                <a:gd name="T121" fmla="*/ 0 h 109"/>
                <a:gd name="T122" fmla="*/ 7 w 108"/>
                <a:gd name="T123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8" h="109">
                  <a:moveTo>
                    <a:pt x="6" y="67"/>
                  </a:moveTo>
                  <a:cubicBezTo>
                    <a:pt x="10" y="79"/>
                    <a:pt x="16" y="91"/>
                    <a:pt x="23" y="101"/>
                  </a:cubicBezTo>
                  <a:cubicBezTo>
                    <a:pt x="29" y="109"/>
                    <a:pt x="29" y="109"/>
                    <a:pt x="29" y="109"/>
                  </a:cubicBezTo>
                  <a:cubicBezTo>
                    <a:pt x="31" y="108"/>
                    <a:pt x="33" y="106"/>
                    <a:pt x="35" y="105"/>
                  </a:cubicBezTo>
                  <a:cubicBezTo>
                    <a:pt x="35" y="102"/>
                    <a:pt x="33" y="98"/>
                    <a:pt x="32" y="94"/>
                  </a:cubicBezTo>
                  <a:cubicBezTo>
                    <a:pt x="30" y="91"/>
                    <a:pt x="28" y="88"/>
                    <a:pt x="26" y="85"/>
                  </a:cubicBezTo>
                  <a:cubicBezTo>
                    <a:pt x="26" y="86"/>
                    <a:pt x="26" y="86"/>
                    <a:pt x="25" y="87"/>
                  </a:cubicBezTo>
                  <a:cubicBezTo>
                    <a:pt x="25" y="87"/>
                    <a:pt x="25" y="87"/>
                    <a:pt x="24" y="87"/>
                  </a:cubicBezTo>
                  <a:cubicBezTo>
                    <a:pt x="22" y="87"/>
                    <a:pt x="19" y="82"/>
                    <a:pt x="15" y="73"/>
                  </a:cubicBezTo>
                  <a:cubicBezTo>
                    <a:pt x="12" y="70"/>
                    <a:pt x="8" y="68"/>
                    <a:pt x="6" y="67"/>
                  </a:cubicBezTo>
                  <a:moveTo>
                    <a:pt x="28" y="61"/>
                  </a:moveTo>
                  <a:cubicBezTo>
                    <a:pt x="28" y="69"/>
                    <a:pt x="28" y="78"/>
                    <a:pt x="27" y="83"/>
                  </a:cubicBezTo>
                  <a:cubicBezTo>
                    <a:pt x="32" y="90"/>
                    <a:pt x="36" y="97"/>
                    <a:pt x="38" y="104"/>
                  </a:cubicBezTo>
                  <a:cubicBezTo>
                    <a:pt x="40" y="102"/>
                    <a:pt x="42" y="101"/>
                    <a:pt x="44" y="100"/>
                  </a:cubicBezTo>
                  <a:cubicBezTo>
                    <a:pt x="44" y="95"/>
                    <a:pt x="42" y="88"/>
                    <a:pt x="40" y="80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37" y="81"/>
                    <a:pt x="35" y="75"/>
                    <a:pt x="33" y="68"/>
                  </a:cubicBezTo>
                  <a:cubicBezTo>
                    <a:pt x="32" y="65"/>
                    <a:pt x="30" y="63"/>
                    <a:pt x="28" y="61"/>
                  </a:cubicBezTo>
                  <a:moveTo>
                    <a:pt x="50" y="43"/>
                  </a:moveTo>
                  <a:cubicBezTo>
                    <a:pt x="49" y="55"/>
                    <a:pt x="46" y="69"/>
                    <a:pt x="41" y="78"/>
                  </a:cubicBezTo>
                  <a:cubicBezTo>
                    <a:pt x="44" y="84"/>
                    <a:pt x="45" y="90"/>
                    <a:pt x="46" y="95"/>
                  </a:cubicBezTo>
                  <a:cubicBezTo>
                    <a:pt x="48" y="90"/>
                    <a:pt x="49" y="85"/>
                    <a:pt x="50" y="80"/>
                  </a:cubicBezTo>
                  <a:cubicBezTo>
                    <a:pt x="49" y="80"/>
                    <a:pt x="49" y="81"/>
                    <a:pt x="48" y="82"/>
                  </a:cubicBezTo>
                  <a:cubicBezTo>
                    <a:pt x="50" y="74"/>
                    <a:pt x="51" y="66"/>
                    <a:pt x="52" y="59"/>
                  </a:cubicBezTo>
                  <a:cubicBezTo>
                    <a:pt x="52" y="54"/>
                    <a:pt x="51" y="49"/>
                    <a:pt x="50" y="43"/>
                  </a:cubicBezTo>
                  <a:moveTo>
                    <a:pt x="27" y="39"/>
                  </a:moveTo>
                  <a:cubicBezTo>
                    <a:pt x="27" y="39"/>
                    <a:pt x="28" y="48"/>
                    <a:pt x="28" y="59"/>
                  </a:cubicBezTo>
                  <a:cubicBezTo>
                    <a:pt x="30" y="61"/>
                    <a:pt x="31" y="62"/>
                    <a:pt x="32" y="64"/>
                  </a:cubicBezTo>
                  <a:cubicBezTo>
                    <a:pt x="29" y="52"/>
                    <a:pt x="27" y="39"/>
                    <a:pt x="27" y="39"/>
                  </a:cubicBezTo>
                  <a:moveTo>
                    <a:pt x="51" y="25"/>
                  </a:moveTo>
                  <a:cubicBezTo>
                    <a:pt x="51" y="25"/>
                    <a:pt x="51" y="30"/>
                    <a:pt x="50" y="38"/>
                  </a:cubicBezTo>
                  <a:cubicBezTo>
                    <a:pt x="51" y="41"/>
                    <a:pt x="52" y="44"/>
                    <a:pt x="52" y="47"/>
                  </a:cubicBezTo>
                  <a:cubicBezTo>
                    <a:pt x="53" y="34"/>
                    <a:pt x="51" y="25"/>
                    <a:pt x="51" y="25"/>
                  </a:cubicBezTo>
                  <a:moveTo>
                    <a:pt x="81" y="16"/>
                  </a:moveTo>
                  <a:cubicBezTo>
                    <a:pt x="81" y="16"/>
                    <a:pt x="70" y="58"/>
                    <a:pt x="53" y="77"/>
                  </a:cubicBezTo>
                  <a:cubicBezTo>
                    <a:pt x="52" y="85"/>
                    <a:pt x="50" y="92"/>
                    <a:pt x="48" y="98"/>
                  </a:cubicBezTo>
                  <a:cubicBezTo>
                    <a:pt x="50" y="97"/>
                    <a:pt x="53" y="96"/>
                    <a:pt x="56" y="94"/>
                  </a:cubicBezTo>
                  <a:cubicBezTo>
                    <a:pt x="55" y="94"/>
                    <a:pt x="55" y="93"/>
                    <a:pt x="54" y="92"/>
                  </a:cubicBezTo>
                  <a:cubicBezTo>
                    <a:pt x="80" y="55"/>
                    <a:pt x="81" y="16"/>
                    <a:pt x="81" y="16"/>
                  </a:cubicBezTo>
                  <a:moveTo>
                    <a:pt x="106" y="12"/>
                  </a:moveTo>
                  <a:cubicBezTo>
                    <a:pt x="106" y="12"/>
                    <a:pt x="106" y="13"/>
                    <a:pt x="105" y="13"/>
                  </a:cubicBezTo>
                  <a:cubicBezTo>
                    <a:pt x="105" y="13"/>
                    <a:pt x="103" y="49"/>
                    <a:pt x="79" y="81"/>
                  </a:cubicBezTo>
                  <a:cubicBezTo>
                    <a:pt x="82" y="78"/>
                    <a:pt x="86" y="76"/>
                    <a:pt x="89" y="73"/>
                  </a:cubicBezTo>
                  <a:cubicBezTo>
                    <a:pt x="94" y="66"/>
                    <a:pt x="99" y="58"/>
                    <a:pt x="102" y="49"/>
                  </a:cubicBezTo>
                  <a:cubicBezTo>
                    <a:pt x="106" y="40"/>
                    <a:pt x="108" y="29"/>
                    <a:pt x="108" y="17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108" y="14"/>
                    <a:pt x="107" y="12"/>
                    <a:pt x="106" y="12"/>
                  </a:cubicBezTo>
                  <a:moveTo>
                    <a:pt x="7" y="0"/>
                  </a:moveTo>
                  <a:cubicBezTo>
                    <a:pt x="5" y="0"/>
                    <a:pt x="2" y="12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9"/>
                    <a:pt x="0" y="24"/>
                    <a:pt x="0" y="29"/>
                  </a:cubicBezTo>
                  <a:cubicBezTo>
                    <a:pt x="0" y="30"/>
                    <a:pt x="0" y="31"/>
                    <a:pt x="0" y="32"/>
                  </a:cubicBezTo>
                  <a:cubicBezTo>
                    <a:pt x="0" y="43"/>
                    <a:pt x="2" y="55"/>
                    <a:pt x="5" y="66"/>
                  </a:cubicBezTo>
                  <a:cubicBezTo>
                    <a:pt x="9" y="67"/>
                    <a:pt x="12" y="69"/>
                    <a:pt x="14" y="71"/>
                  </a:cubicBezTo>
                  <a:cubicBezTo>
                    <a:pt x="12" y="65"/>
                    <a:pt x="10" y="57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5" y="47"/>
                    <a:pt x="6" y="44"/>
                    <a:pt x="7" y="44"/>
                  </a:cubicBezTo>
                  <a:cubicBezTo>
                    <a:pt x="5" y="30"/>
                    <a:pt x="4" y="15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" name="Freeform 197">
              <a:extLst>
                <a:ext uri="{FF2B5EF4-FFF2-40B4-BE49-F238E27FC236}">
                  <a16:creationId xmlns:a16="http://schemas.microsoft.com/office/drawing/2014/main" id="{57A1543B-0C07-4908-87CF-95F0B768392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15963" y="5572125"/>
              <a:ext cx="114300" cy="196850"/>
            </a:xfrm>
            <a:custGeom>
              <a:avLst/>
              <a:gdLst>
                <a:gd name="T0" fmla="*/ 5 w 40"/>
                <a:gd name="T1" fmla="*/ 6 h 69"/>
                <a:gd name="T2" fmla="*/ 15 w 40"/>
                <a:gd name="T3" fmla="*/ 44 h 69"/>
                <a:gd name="T4" fmla="*/ 40 w 40"/>
                <a:gd name="T5" fmla="*/ 68 h 69"/>
                <a:gd name="T6" fmla="*/ 37 w 40"/>
                <a:gd name="T7" fmla="*/ 69 h 69"/>
                <a:gd name="T8" fmla="*/ 5 w 40"/>
                <a:gd name="T9" fmla="*/ 6 h 69"/>
                <a:gd name="T10" fmla="*/ 5 w 40"/>
                <a:gd name="T11" fmla="*/ 6 h 69"/>
                <a:gd name="T12" fmla="*/ 4 w 40"/>
                <a:gd name="T13" fmla="*/ 2 h 69"/>
                <a:gd name="T14" fmla="*/ 7 w 40"/>
                <a:gd name="T15" fmla="*/ 4 h 69"/>
                <a:gd name="T16" fmla="*/ 5 w 40"/>
                <a:gd name="T17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69">
                  <a:moveTo>
                    <a:pt x="5" y="6"/>
                  </a:moveTo>
                  <a:cubicBezTo>
                    <a:pt x="5" y="13"/>
                    <a:pt x="5" y="30"/>
                    <a:pt x="15" y="44"/>
                  </a:cubicBezTo>
                  <a:cubicBezTo>
                    <a:pt x="28" y="62"/>
                    <a:pt x="40" y="68"/>
                    <a:pt x="40" y="6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7" y="69"/>
                    <a:pt x="0" y="49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5"/>
                    <a:pt x="3" y="3"/>
                    <a:pt x="4" y="2"/>
                  </a:cubicBezTo>
                  <a:cubicBezTo>
                    <a:pt x="4" y="0"/>
                    <a:pt x="7" y="0"/>
                    <a:pt x="7" y="4"/>
                  </a:cubicBezTo>
                  <a:cubicBezTo>
                    <a:pt x="8" y="6"/>
                    <a:pt x="6" y="6"/>
                    <a:pt x="5" y="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9" name="Freeform 198">
              <a:extLst>
                <a:ext uri="{FF2B5EF4-FFF2-40B4-BE49-F238E27FC236}">
                  <a16:creationId xmlns:a16="http://schemas.microsoft.com/office/drawing/2014/main" id="{E23AA4AB-D2DC-4B0D-B9E3-3249F0FA98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8500" y="5537200"/>
              <a:ext cx="125413" cy="200025"/>
            </a:xfrm>
            <a:custGeom>
              <a:avLst/>
              <a:gdLst>
                <a:gd name="T0" fmla="*/ 40 w 44"/>
                <a:gd name="T1" fmla="*/ 70 h 70"/>
                <a:gd name="T2" fmla="*/ 44 w 44"/>
                <a:gd name="T3" fmla="*/ 70 h 70"/>
                <a:gd name="T4" fmla="*/ 4 w 44"/>
                <a:gd name="T5" fmla="*/ 7 h 70"/>
                <a:gd name="T6" fmla="*/ 4 w 44"/>
                <a:gd name="T7" fmla="*/ 2 h 70"/>
                <a:gd name="T8" fmla="*/ 3 w 44"/>
                <a:gd name="T9" fmla="*/ 7 h 70"/>
                <a:gd name="T10" fmla="*/ 3 w 44"/>
                <a:gd name="T11" fmla="*/ 7 h 70"/>
                <a:gd name="T12" fmla="*/ 10 w 44"/>
                <a:gd name="T13" fmla="*/ 31 h 70"/>
                <a:gd name="T14" fmla="*/ 40 w 44"/>
                <a:gd name="T1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70">
                  <a:moveTo>
                    <a:pt x="40" y="70"/>
                  </a:moveTo>
                  <a:cubicBezTo>
                    <a:pt x="44" y="70"/>
                    <a:pt x="44" y="70"/>
                    <a:pt x="44" y="70"/>
                  </a:cubicBezTo>
                  <a:cubicBezTo>
                    <a:pt x="44" y="70"/>
                    <a:pt x="8" y="41"/>
                    <a:pt x="4" y="7"/>
                  </a:cubicBezTo>
                  <a:cubicBezTo>
                    <a:pt x="4" y="7"/>
                    <a:pt x="6" y="4"/>
                    <a:pt x="4" y="2"/>
                  </a:cubicBezTo>
                  <a:cubicBezTo>
                    <a:pt x="2" y="0"/>
                    <a:pt x="0" y="4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12"/>
                    <a:pt x="6" y="22"/>
                    <a:pt x="10" y="31"/>
                  </a:cubicBezTo>
                  <a:cubicBezTo>
                    <a:pt x="17" y="46"/>
                    <a:pt x="34" y="65"/>
                    <a:pt x="40" y="70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0" name="Freeform 199">
              <a:extLst>
                <a:ext uri="{FF2B5EF4-FFF2-40B4-BE49-F238E27FC236}">
                  <a16:creationId xmlns:a16="http://schemas.microsoft.com/office/drawing/2014/main" id="{7454F88E-3846-4835-91F7-5939B43E0B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4675" y="5389563"/>
              <a:ext cx="204788" cy="358775"/>
            </a:xfrm>
            <a:custGeom>
              <a:avLst/>
              <a:gdLst>
                <a:gd name="T0" fmla="*/ 10 w 72"/>
                <a:gd name="T1" fmla="*/ 5 h 126"/>
                <a:gd name="T2" fmla="*/ 4 w 72"/>
                <a:gd name="T3" fmla="*/ 1 h 126"/>
                <a:gd name="T4" fmla="*/ 10 w 72"/>
                <a:gd name="T5" fmla="*/ 8 h 126"/>
                <a:gd name="T6" fmla="*/ 26 w 72"/>
                <a:gd name="T7" fmla="*/ 124 h 126"/>
                <a:gd name="T8" fmla="*/ 30 w 72"/>
                <a:gd name="T9" fmla="*/ 126 h 126"/>
                <a:gd name="T10" fmla="*/ 10 w 72"/>
                <a:gd name="T11" fmla="*/ 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126">
                  <a:moveTo>
                    <a:pt x="10" y="5"/>
                  </a:moveTo>
                  <a:cubicBezTo>
                    <a:pt x="9" y="3"/>
                    <a:pt x="7" y="0"/>
                    <a:pt x="4" y="1"/>
                  </a:cubicBezTo>
                  <a:cubicBezTo>
                    <a:pt x="0" y="2"/>
                    <a:pt x="6" y="12"/>
                    <a:pt x="10" y="8"/>
                  </a:cubicBezTo>
                  <a:cubicBezTo>
                    <a:pt x="70" y="47"/>
                    <a:pt x="27" y="124"/>
                    <a:pt x="26" y="124"/>
                  </a:cubicBezTo>
                  <a:cubicBezTo>
                    <a:pt x="30" y="126"/>
                    <a:pt x="30" y="126"/>
                    <a:pt x="30" y="126"/>
                  </a:cubicBezTo>
                  <a:cubicBezTo>
                    <a:pt x="30" y="125"/>
                    <a:pt x="72" y="43"/>
                    <a:pt x="10" y="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1" name="Freeform 200">
              <a:extLst>
                <a:ext uri="{FF2B5EF4-FFF2-40B4-BE49-F238E27FC236}">
                  <a16:creationId xmlns:a16="http://schemas.microsoft.com/office/drawing/2014/main" id="{E6490B68-AFE7-4D1C-A98E-79B3A41129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7400" y="5575300"/>
              <a:ext cx="169863" cy="215900"/>
            </a:xfrm>
            <a:custGeom>
              <a:avLst/>
              <a:gdLst>
                <a:gd name="T0" fmla="*/ 15 w 60"/>
                <a:gd name="T1" fmla="*/ 5 h 76"/>
                <a:gd name="T2" fmla="*/ 15 w 60"/>
                <a:gd name="T3" fmla="*/ 1 h 76"/>
                <a:gd name="T4" fmla="*/ 16 w 60"/>
                <a:gd name="T5" fmla="*/ 8 h 76"/>
                <a:gd name="T6" fmla="*/ 60 w 60"/>
                <a:gd name="T7" fmla="*/ 74 h 76"/>
                <a:gd name="T8" fmla="*/ 59 w 60"/>
                <a:gd name="T9" fmla="*/ 76 h 76"/>
                <a:gd name="T10" fmla="*/ 15 w 60"/>
                <a:gd name="T11" fmla="*/ 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76">
                  <a:moveTo>
                    <a:pt x="15" y="5"/>
                  </a:moveTo>
                  <a:cubicBezTo>
                    <a:pt x="14" y="4"/>
                    <a:pt x="14" y="2"/>
                    <a:pt x="15" y="1"/>
                  </a:cubicBezTo>
                  <a:cubicBezTo>
                    <a:pt x="18" y="0"/>
                    <a:pt x="20" y="7"/>
                    <a:pt x="16" y="8"/>
                  </a:cubicBezTo>
                  <a:cubicBezTo>
                    <a:pt x="3" y="54"/>
                    <a:pt x="60" y="73"/>
                    <a:pt x="60" y="74"/>
                  </a:cubicBezTo>
                  <a:cubicBezTo>
                    <a:pt x="59" y="76"/>
                    <a:pt x="59" y="76"/>
                    <a:pt x="59" y="76"/>
                  </a:cubicBezTo>
                  <a:cubicBezTo>
                    <a:pt x="59" y="76"/>
                    <a:pt x="0" y="53"/>
                    <a:pt x="15" y="5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" name="Freeform 201">
              <a:extLst>
                <a:ext uri="{FF2B5EF4-FFF2-40B4-BE49-F238E27FC236}">
                  <a16:creationId xmlns:a16="http://schemas.microsoft.com/office/drawing/2014/main" id="{3AB108E6-C17E-4054-AF72-34B18DD879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3725" y="5483225"/>
              <a:ext cx="147638" cy="233363"/>
            </a:xfrm>
            <a:custGeom>
              <a:avLst/>
              <a:gdLst>
                <a:gd name="T0" fmla="*/ 6 w 52"/>
                <a:gd name="T1" fmla="*/ 2 h 82"/>
                <a:gd name="T2" fmla="*/ 3 w 52"/>
                <a:gd name="T3" fmla="*/ 0 h 82"/>
                <a:gd name="T4" fmla="*/ 7 w 52"/>
                <a:gd name="T5" fmla="*/ 5 h 82"/>
                <a:gd name="T6" fmla="*/ 29 w 52"/>
                <a:gd name="T7" fmla="*/ 81 h 82"/>
                <a:gd name="T8" fmla="*/ 31 w 52"/>
                <a:gd name="T9" fmla="*/ 82 h 82"/>
                <a:gd name="T10" fmla="*/ 6 w 52"/>
                <a:gd name="T11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82">
                  <a:moveTo>
                    <a:pt x="6" y="2"/>
                  </a:moveTo>
                  <a:cubicBezTo>
                    <a:pt x="6" y="1"/>
                    <a:pt x="4" y="0"/>
                    <a:pt x="3" y="0"/>
                  </a:cubicBezTo>
                  <a:cubicBezTo>
                    <a:pt x="0" y="1"/>
                    <a:pt x="4" y="7"/>
                    <a:pt x="7" y="5"/>
                  </a:cubicBezTo>
                  <a:cubicBezTo>
                    <a:pt x="51" y="26"/>
                    <a:pt x="29" y="81"/>
                    <a:pt x="29" y="81"/>
                  </a:cubicBezTo>
                  <a:cubicBezTo>
                    <a:pt x="31" y="82"/>
                    <a:pt x="31" y="82"/>
                    <a:pt x="31" y="82"/>
                  </a:cubicBezTo>
                  <a:cubicBezTo>
                    <a:pt x="31" y="82"/>
                    <a:pt x="52" y="23"/>
                    <a:pt x="6" y="2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" name="Freeform 202">
              <a:extLst>
                <a:ext uri="{FF2B5EF4-FFF2-40B4-BE49-F238E27FC236}">
                  <a16:creationId xmlns:a16="http://schemas.microsoft.com/office/drawing/2014/main" id="{89E30430-9A66-4776-8DB8-4BF37CFA1DB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55650" y="5551488"/>
              <a:ext cx="233363" cy="225425"/>
            </a:xfrm>
            <a:custGeom>
              <a:avLst/>
              <a:gdLst>
                <a:gd name="T0" fmla="*/ 2 w 82"/>
                <a:gd name="T1" fmla="*/ 8 h 79"/>
                <a:gd name="T2" fmla="*/ 2 w 82"/>
                <a:gd name="T3" fmla="*/ 3 h 79"/>
                <a:gd name="T4" fmla="*/ 4 w 82"/>
                <a:gd name="T5" fmla="*/ 11 h 79"/>
                <a:gd name="T6" fmla="*/ 82 w 82"/>
                <a:gd name="T7" fmla="*/ 76 h 79"/>
                <a:gd name="T8" fmla="*/ 81 w 82"/>
                <a:gd name="T9" fmla="*/ 79 h 79"/>
                <a:gd name="T10" fmla="*/ 2 w 82"/>
                <a:gd name="T11" fmla="*/ 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79">
                  <a:moveTo>
                    <a:pt x="2" y="8"/>
                  </a:moveTo>
                  <a:cubicBezTo>
                    <a:pt x="1" y="7"/>
                    <a:pt x="0" y="4"/>
                    <a:pt x="2" y="3"/>
                  </a:cubicBezTo>
                  <a:cubicBezTo>
                    <a:pt x="5" y="0"/>
                    <a:pt x="9" y="9"/>
                    <a:pt x="4" y="11"/>
                  </a:cubicBezTo>
                  <a:cubicBezTo>
                    <a:pt x="5" y="72"/>
                    <a:pt x="81" y="76"/>
                    <a:pt x="82" y="76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9"/>
                    <a:pt x="1" y="71"/>
                    <a:pt x="2" y="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" name="Freeform 203">
              <a:extLst>
                <a:ext uri="{FF2B5EF4-FFF2-40B4-BE49-F238E27FC236}">
                  <a16:creationId xmlns:a16="http://schemas.microsoft.com/office/drawing/2014/main" id="{94A29E40-F93F-459C-9544-C14CA1BE012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5175" y="5543550"/>
              <a:ext cx="160338" cy="227013"/>
            </a:xfrm>
            <a:custGeom>
              <a:avLst/>
              <a:gdLst>
                <a:gd name="T0" fmla="*/ 18 w 57"/>
                <a:gd name="T1" fmla="*/ 6 h 80"/>
                <a:gd name="T2" fmla="*/ 19 w 57"/>
                <a:gd name="T3" fmla="*/ 2 h 80"/>
                <a:gd name="T4" fmla="*/ 19 w 57"/>
                <a:gd name="T5" fmla="*/ 8 h 80"/>
                <a:gd name="T6" fmla="*/ 57 w 57"/>
                <a:gd name="T7" fmla="*/ 78 h 80"/>
                <a:gd name="T8" fmla="*/ 56 w 57"/>
                <a:gd name="T9" fmla="*/ 80 h 80"/>
                <a:gd name="T10" fmla="*/ 18 w 57"/>
                <a:gd name="T11" fmla="*/ 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80">
                  <a:moveTo>
                    <a:pt x="18" y="6"/>
                  </a:moveTo>
                  <a:cubicBezTo>
                    <a:pt x="18" y="4"/>
                    <a:pt x="18" y="2"/>
                    <a:pt x="19" y="2"/>
                  </a:cubicBezTo>
                  <a:cubicBezTo>
                    <a:pt x="22" y="0"/>
                    <a:pt x="23" y="8"/>
                    <a:pt x="19" y="8"/>
                  </a:cubicBezTo>
                  <a:cubicBezTo>
                    <a:pt x="2" y="53"/>
                    <a:pt x="57" y="78"/>
                    <a:pt x="57" y="78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0" y="52"/>
                    <a:pt x="18" y="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5" name="Freeform 204">
              <a:extLst>
                <a:ext uri="{FF2B5EF4-FFF2-40B4-BE49-F238E27FC236}">
                  <a16:creationId xmlns:a16="http://schemas.microsoft.com/office/drawing/2014/main" id="{828099E3-06AC-4614-9569-866101DB39B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5163" y="5529263"/>
              <a:ext cx="127000" cy="190500"/>
            </a:xfrm>
            <a:custGeom>
              <a:avLst/>
              <a:gdLst>
                <a:gd name="T0" fmla="*/ 6 w 45"/>
                <a:gd name="T1" fmla="*/ 5 h 67"/>
                <a:gd name="T2" fmla="*/ 33 w 45"/>
                <a:gd name="T3" fmla="*/ 33 h 67"/>
                <a:gd name="T4" fmla="*/ 40 w 45"/>
                <a:gd name="T5" fmla="*/ 67 h 67"/>
                <a:gd name="T6" fmla="*/ 42 w 45"/>
                <a:gd name="T7" fmla="*/ 65 h 67"/>
                <a:gd name="T8" fmla="*/ 6 w 45"/>
                <a:gd name="T9" fmla="*/ 4 h 67"/>
                <a:gd name="T10" fmla="*/ 6 w 45"/>
                <a:gd name="T11" fmla="*/ 4 h 67"/>
                <a:gd name="T12" fmla="*/ 3 w 45"/>
                <a:gd name="T13" fmla="*/ 1 h 67"/>
                <a:gd name="T14" fmla="*/ 3 w 45"/>
                <a:gd name="T15" fmla="*/ 6 h 67"/>
                <a:gd name="T16" fmla="*/ 6 w 45"/>
                <a:gd name="T17" fmla="*/ 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67">
                  <a:moveTo>
                    <a:pt x="6" y="5"/>
                  </a:moveTo>
                  <a:cubicBezTo>
                    <a:pt x="12" y="9"/>
                    <a:pt x="26" y="17"/>
                    <a:pt x="33" y="33"/>
                  </a:cubicBezTo>
                  <a:cubicBezTo>
                    <a:pt x="42" y="54"/>
                    <a:pt x="40" y="67"/>
                    <a:pt x="40" y="67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5" y="23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3"/>
                    <a:pt x="4" y="2"/>
                    <a:pt x="3" y="1"/>
                  </a:cubicBezTo>
                  <a:cubicBezTo>
                    <a:pt x="1" y="0"/>
                    <a:pt x="0" y="3"/>
                    <a:pt x="3" y="6"/>
                  </a:cubicBezTo>
                  <a:cubicBezTo>
                    <a:pt x="5" y="7"/>
                    <a:pt x="6" y="6"/>
                    <a:pt x="6" y="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" name="Freeform 206">
              <a:extLst>
                <a:ext uri="{FF2B5EF4-FFF2-40B4-BE49-F238E27FC236}">
                  <a16:creationId xmlns:a16="http://schemas.microsoft.com/office/drawing/2014/main" id="{E9D09E4A-C906-44EA-9D95-9A167ADB55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82625" y="5580063"/>
              <a:ext cx="127000" cy="190500"/>
            </a:xfrm>
            <a:custGeom>
              <a:avLst/>
              <a:gdLst>
                <a:gd name="T0" fmla="*/ 6 w 45"/>
                <a:gd name="T1" fmla="*/ 5 h 67"/>
                <a:gd name="T2" fmla="*/ 33 w 45"/>
                <a:gd name="T3" fmla="*/ 33 h 67"/>
                <a:gd name="T4" fmla="*/ 39 w 45"/>
                <a:gd name="T5" fmla="*/ 67 h 67"/>
                <a:gd name="T6" fmla="*/ 42 w 45"/>
                <a:gd name="T7" fmla="*/ 65 h 67"/>
                <a:gd name="T8" fmla="*/ 6 w 45"/>
                <a:gd name="T9" fmla="*/ 4 h 67"/>
                <a:gd name="T10" fmla="*/ 6 w 45"/>
                <a:gd name="T11" fmla="*/ 4 h 67"/>
                <a:gd name="T12" fmla="*/ 3 w 45"/>
                <a:gd name="T13" fmla="*/ 1 h 67"/>
                <a:gd name="T14" fmla="*/ 2 w 45"/>
                <a:gd name="T15" fmla="*/ 6 h 67"/>
                <a:gd name="T16" fmla="*/ 6 w 45"/>
                <a:gd name="T17" fmla="*/ 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67">
                  <a:moveTo>
                    <a:pt x="6" y="5"/>
                  </a:moveTo>
                  <a:cubicBezTo>
                    <a:pt x="12" y="9"/>
                    <a:pt x="26" y="17"/>
                    <a:pt x="33" y="33"/>
                  </a:cubicBezTo>
                  <a:cubicBezTo>
                    <a:pt x="41" y="54"/>
                    <a:pt x="39" y="67"/>
                    <a:pt x="39" y="67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5" y="23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4"/>
                    <a:pt x="4" y="2"/>
                    <a:pt x="3" y="1"/>
                  </a:cubicBezTo>
                  <a:cubicBezTo>
                    <a:pt x="1" y="0"/>
                    <a:pt x="0" y="3"/>
                    <a:pt x="2" y="6"/>
                  </a:cubicBezTo>
                  <a:cubicBezTo>
                    <a:pt x="4" y="7"/>
                    <a:pt x="5" y="6"/>
                    <a:pt x="6" y="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" name="Freeform 207">
              <a:extLst>
                <a:ext uri="{FF2B5EF4-FFF2-40B4-BE49-F238E27FC236}">
                  <a16:creationId xmlns:a16="http://schemas.microsoft.com/office/drawing/2014/main" id="{5F4574EB-D88B-4BE6-8EDE-341499DC2A9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4849" y="5580063"/>
              <a:ext cx="153988" cy="161925"/>
            </a:xfrm>
            <a:custGeom>
              <a:avLst/>
              <a:gdLst>
                <a:gd name="T0" fmla="*/ 3 w 54"/>
                <a:gd name="T1" fmla="*/ 6 h 57"/>
                <a:gd name="T2" fmla="*/ 23 w 54"/>
                <a:gd name="T3" fmla="*/ 39 h 57"/>
                <a:gd name="T4" fmla="*/ 54 w 54"/>
                <a:gd name="T5" fmla="*/ 55 h 57"/>
                <a:gd name="T6" fmla="*/ 52 w 54"/>
                <a:gd name="T7" fmla="*/ 57 h 57"/>
                <a:gd name="T8" fmla="*/ 2 w 54"/>
                <a:gd name="T9" fmla="*/ 6 h 57"/>
                <a:gd name="T10" fmla="*/ 2 w 54"/>
                <a:gd name="T11" fmla="*/ 6 h 57"/>
                <a:gd name="T12" fmla="*/ 0 w 54"/>
                <a:gd name="T13" fmla="*/ 2 h 57"/>
                <a:gd name="T14" fmla="*/ 4 w 54"/>
                <a:gd name="T15" fmla="*/ 3 h 57"/>
                <a:gd name="T16" fmla="*/ 3 w 54"/>
                <a:gd name="T17" fmla="*/ 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57">
                  <a:moveTo>
                    <a:pt x="3" y="6"/>
                  </a:moveTo>
                  <a:cubicBezTo>
                    <a:pt x="5" y="13"/>
                    <a:pt x="10" y="29"/>
                    <a:pt x="23" y="39"/>
                  </a:cubicBezTo>
                  <a:cubicBezTo>
                    <a:pt x="41" y="53"/>
                    <a:pt x="54" y="55"/>
                    <a:pt x="54" y="55"/>
                  </a:cubicBezTo>
                  <a:cubicBezTo>
                    <a:pt x="52" y="57"/>
                    <a:pt x="52" y="57"/>
                    <a:pt x="52" y="57"/>
                  </a:cubicBezTo>
                  <a:cubicBezTo>
                    <a:pt x="52" y="57"/>
                    <a:pt x="10" y="49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0" y="3"/>
                    <a:pt x="0" y="2"/>
                  </a:cubicBezTo>
                  <a:cubicBezTo>
                    <a:pt x="0" y="0"/>
                    <a:pt x="3" y="0"/>
                    <a:pt x="4" y="3"/>
                  </a:cubicBezTo>
                  <a:cubicBezTo>
                    <a:pt x="5" y="5"/>
                    <a:pt x="4" y="6"/>
                    <a:pt x="3" y="6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8" name="Freeform 208">
              <a:extLst>
                <a:ext uri="{FF2B5EF4-FFF2-40B4-BE49-F238E27FC236}">
                  <a16:creationId xmlns:a16="http://schemas.microsoft.com/office/drawing/2014/main" id="{21564BC4-C3D7-4542-A231-F5A7150D96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5925" y="5446713"/>
              <a:ext cx="692150" cy="466725"/>
            </a:xfrm>
            <a:custGeom>
              <a:avLst/>
              <a:gdLst>
                <a:gd name="T0" fmla="*/ 57 w 244"/>
                <a:gd name="T1" fmla="*/ 140 h 164"/>
                <a:gd name="T2" fmla="*/ 66 w 244"/>
                <a:gd name="T3" fmla="*/ 137 h 164"/>
                <a:gd name="T4" fmla="*/ 66 w 244"/>
                <a:gd name="T5" fmla="*/ 137 h 164"/>
                <a:gd name="T6" fmla="*/ 123 w 244"/>
                <a:gd name="T7" fmla="*/ 104 h 164"/>
                <a:gd name="T8" fmla="*/ 142 w 244"/>
                <a:gd name="T9" fmla="*/ 90 h 164"/>
                <a:gd name="T10" fmla="*/ 142 w 244"/>
                <a:gd name="T11" fmla="*/ 90 h 164"/>
                <a:gd name="T12" fmla="*/ 152 w 244"/>
                <a:gd name="T13" fmla="*/ 85 h 164"/>
                <a:gd name="T14" fmla="*/ 207 w 244"/>
                <a:gd name="T15" fmla="*/ 48 h 164"/>
                <a:gd name="T16" fmla="*/ 209 w 244"/>
                <a:gd name="T17" fmla="*/ 46 h 164"/>
                <a:gd name="T18" fmla="*/ 235 w 244"/>
                <a:gd name="T19" fmla="*/ 31 h 164"/>
                <a:gd name="T20" fmla="*/ 217 w 244"/>
                <a:gd name="T21" fmla="*/ 68 h 164"/>
                <a:gd name="T22" fmla="*/ 195 w 244"/>
                <a:gd name="T23" fmla="*/ 96 h 164"/>
                <a:gd name="T24" fmla="*/ 195 w 244"/>
                <a:gd name="T25" fmla="*/ 96 h 164"/>
                <a:gd name="T26" fmla="*/ 194 w 244"/>
                <a:gd name="T27" fmla="*/ 97 h 164"/>
                <a:gd name="T28" fmla="*/ 193 w 244"/>
                <a:gd name="T29" fmla="*/ 98 h 164"/>
                <a:gd name="T30" fmla="*/ 192 w 244"/>
                <a:gd name="T31" fmla="*/ 98 h 164"/>
                <a:gd name="T32" fmla="*/ 178 w 244"/>
                <a:gd name="T33" fmla="*/ 108 h 164"/>
                <a:gd name="T34" fmla="*/ 144 w 244"/>
                <a:gd name="T35" fmla="*/ 116 h 164"/>
                <a:gd name="T36" fmla="*/ 135 w 244"/>
                <a:gd name="T37" fmla="*/ 120 h 164"/>
                <a:gd name="T38" fmla="*/ 115 w 244"/>
                <a:gd name="T39" fmla="*/ 140 h 164"/>
                <a:gd name="T40" fmla="*/ 89 w 244"/>
                <a:gd name="T41" fmla="*/ 155 h 164"/>
                <a:gd name="T42" fmla="*/ 89 w 244"/>
                <a:gd name="T43" fmla="*/ 155 h 164"/>
                <a:gd name="T44" fmla="*/ 62 w 244"/>
                <a:gd name="T45" fmla="*/ 163 h 164"/>
                <a:gd name="T46" fmla="*/ 41 w 244"/>
                <a:gd name="T47" fmla="*/ 163 h 164"/>
                <a:gd name="T48" fmla="*/ 57 w 244"/>
                <a:gd name="T49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4" h="164">
                  <a:moveTo>
                    <a:pt x="57" y="140"/>
                  </a:moveTo>
                  <a:cubicBezTo>
                    <a:pt x="60" y="139"/>
                    <a:pt x="63" y="138"/>
                    <a:pt x="66" y="137"/>
                  </a:cubicBezTo>
                  <a:cubicBezTo>
                    <a:pt x="66" y="137"/>
                    <a:pt x="66" y="137"/>
                    <a:pt x="66" y="137"/>
                  </a:cubicBezTo>
                  <a:cubicBezTo>
                    <a:pt x="89" y="129"/>
                    <a:pt x="106" y="126"/>
                    <a:pt x="123" y="104"/>
                  </a:cubicBezTo>
                  <a:cubicBezTo>
                    <a:pt x="123" y="104"/>
                    <a:pt x="132" y="97"/>
                    <a:pt x="142" y="90"/>
                  </a:cubicBezTo>
                  <a:cubicBezTo>
                    <a:pt x="142" y="90"/>
                    <a:pt x="142" y="90"/>
                    <a:pt x="142" y="90"/>
                  </a:cubicBezTo>
                  <a:cubicBezTo>
                    <a:pt x="146" y="88"/>
                    <a:pt x="149" y="87"/>
                    <a:pt x="152" y="85"/>
                  </a:cubicBezTo>
                  <a:cubicBezTo>
                    <a:pt x="167" y="79"/>
                    <a:pt x="195" y="61"/>
                    <a:pt x="207" y="48"/>
                  </a:cubicBezTo>
                  <a:cubicBezTo>
                    <a:pt x="208" y="47"/>
                    <a:pt x="209" y="46"/>
                    <a:pt x="209" y="46"/>
                  </a:cubicBezTo>
                  <a:cubicBezTo>
                    <a:pt x="244" y="0"/>
                    <a:pt x="240" y="24"/>
                    <a:pt x="235" y="31"/>
                  </a:cubicBezTo>
                  <a:cubicBezTo>
                    <a:pt x="229" y="41"/>
                    <a:pt x="224" y="54"/>
                    <a:pt x="217" y="68"/>
                  </a:cubicBezTo>
                  <a:cubicBezTo>
                    <a:pt x="211" y="77"/>
                    <a:pt x="205" y="87"/>
                    <a:pt x="195" y="96"/>
                  </a:cubicBezTo>
                  <a:cubicBezTo>
                    <a:pt x="195" y="96"/>
                    <a:pt x="195" y="96"/>
                    <a:pt x="195" y="96"/>
                  </a:cubicBezTo>
                  <a:cubicBezTo>
                    <a:pt x="194" y="97"/>
                    <a:pt x="194" y="97"/>
                    <a:pt x="194" y="97"/>
                  </a:cubicBezTo>
                  <a:cubicBezTo>
                    <a:pt x="194" y="97"/>
                    <a:pt x="193" y="97"/>
                    <a:pt x="193" y="98"/>
                  </a:cubicBezTo>
                  <a:cubicBezTo>
                    <a:pt x="192" y="98"/>
                    <a:pt x="192" y="98"/>
                    <a:pt x="192" y="98"/>
                  </a:cubicBezTo>
                  <a:cubicBezTo>
                    <a:pt x="188" y="102"/>
                    <a:pt x="183" y="105"/>
                    <a:pt x="178" y="108"/>
                  </a:cubicBezTo>
                  <a:cubicBezTo>
                    <a:pt x="164" y="116"/>
                    <a:pt x="153" y="118"/>
                    <a:pt x="144" y="116"/>
                  </a:cubicBezTo>
                  <a:cubicBezTo>
                    <a:pt x="141" y="115"/>
                    <a:pt x="137" y="117"/>
                    <a:pt x="135" y="120"/>
                  </a:cubicBezTo>
                  <a:cubicBezTo>
                    <a:pt x="131" y="126"/>
                    <a:pt x="125" y="133"/>
                    <a:pt x="115" y="140"/>
                  </a:cubicBezTo>
                  <a:cubicBezTo>
                    <a:pt x="107" y="147"/>
                    <a:pt x="98" y="152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0" y="159"/>
                    <a:pt x="70" y="162"/>
                    <a:pt x="62" y="163"/>
                  </a:cubicBezTo>
                  <a:cubicBezTo>
                    <a:pt x="54" y="164"/>
                    <a:pt x="47" y="164"/>
                    <a:pt x="41" y="163"/>
                  </a:cubicBezTo>
                  <a:cubicBezTo>
                    <a:pt x="0" y="155"/>
                    <a:pt x="30" y="151"/>
                    <a:pt x="57" y="14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9" name="Freeform 209">
              <a:extLst>
                <a:ext uri="{FF2B5EF4-FFF2-40B4-BE49-F238E27FC236}">
                  <a16:creationId xmlns:a16="http://schemas.microsoft.com/office/drawing/2014/main" id="{C3540F39-4CE3-4496-8025-D72D119017E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2925" y="5683250"/>
              <a:ext cx="327025" cy="207963"/>
            </a:xfrm>
            <a:custGeom>
              <a:avLst/>
              <a:gdLst>
                <a:gd name="T0" fmla="*/ 93 w 115"/>
                <a:gd name="T1" fmla="*/ 0 h 73"/>
                <a:gd name="T2" fmla="*/ 82 w 115"/>
                <a:gd name="T3" fmla="*/ 15 h 73"/>
                <a:gd name="T4" fmla="*/ 65 w 115"/>
                <a:gd name="T5" fmla="*/ 27 h 73"/>
                <a:gd name="T6" fmla="*/ 64 w 115"/>
                <a:gd name="T7" fmla="*/ 27 h 73"/>
                <a:gd name="T8" fmla="*/ 69 w 115"/>
                <a:gd name="T9" fmla="*/ 10 h 73"/>
                <a:gd name="T10" fmla="*/ 62 w 115"/>
                <a:gd name="T11" fmla="*/ 22 h 73"/>
                <a:gd name="T12" fmla="*/ 57 w 115"/>
                <a:gd name="T13" fmla="*/ 28 h 73"/>
                <a:gd name="T14" fmla="*/ 36 w 115"/>
                <a:gd name="T15" fmla="*/ 31 h 73"/>
                <a:gd name="T16" fmla="*/ 36 w 115"/>
                <a:gd name="T17" fmla="*/ 31 h 73"/>
                <a:gd name="T18" fmla="*/ 43 w 115"/>
                <a:gd name="T19" fmla="*/ 33 h 73"/>
                <a:gd name="T20" fmla="*/ 48 w 115"/>
                <a:gd name="T21" fmla="*/ 32 h 73"/>
                <a:gd name="T22" fmla="*/ 51 w 115"/>
                <a:gd name="T23" fmla="*/ 31 h 73"/>
                <a:gd name="T24" fmla="*/ 51 w 115"/>
                <a:gd name="T25" fmla="*/ 32 h 73"/>
                <a:gd name="T26" fmla="*/ 36 w 115"/>
                <a:gd name="T27" fmla="*/ 41 h 73"/>
                <a:gd name="T28" fmla="*/ 10 w 115"/>
                <a:gd name="T29" fmla="*/ 49 h 73"/>
                <a:gd name="T30" fmla="*/ 15 w 115"/>
                <a:gd name="T31" fmla="*/ 49 h 73"/>
                <a:gd name="T32" fmla="*/ 30 w 115"/>
                <a:gd name="T33" fmla="*/ 47 h 73"/>
                <a:gd name="T34" fmla="*/ 37 w 115"/>
                <a:gd name="T35" fmla="*/ 44 h 73"/>
                <a:gd name="T36" fmla="*/ 37 w 115"/>
                <a:gd name="T37" fmla="*/ 44 h 73"/>
                <a:gd name="T38" fmla="*/ 27 w 115"/>
                <a:gd name="T39" fmla="*/ 57 h 73"/>
                <a:gd name="T40" fmla="*/ 3 w 115"/>
                <a:gd name="T41" fmla="*/ 73 h 73"/>
                <a:gd name="T42" fmla="*/ 5 w 115"/>
                <a:gd name="T43" fmla="*/ 72 h 73"/>
                <a:gd name="T44" fmla="*/ 5 w 115"/>
                <a:gd name="T45" fmla="*/ 72 h 73"/>
                <a:gd name="T46" fmla="*/ 31 w 115"/>
                <a:gd name="T47" fmla="*/ 57 h 73"/>
                <a:gd name="T48" fmla="*/ 51 w 115"/>
                <a:gd name="T49" fmla="*/ 37 h 73"/>
                <a:gd name="T50" fmla="*/ 59 w 115"/>
                <a:gd name="T51" fmla="*/ 33 h 73"/>
                <a:gd name="T52" fmla="*/ 60 w 115"/>
                <a:gd name="T53" fmla="*/ 33 h 73"/>
                <a:gd name="T54" fmla="*/ 67 w 115"/>
                <a:gd name="T55" fmla="*/ 34 h 73"/>
                <a:gd name="T56" fmla="*/ 94 w 115"/>
                <a:gd name="T57" fmla="*/ 25 h 73"/>
                <a:gd name="T58" fmla="*/ 108 w 115"/>
                <a:gd name="T59" fmla="*/ 15 h 73"/>
                <a:gd name="T60" fmla="*/ 109 w 115"/>
                <a:gd name="T61" fmla="*/ 15 h 73"/>
                <a:gd name="T62" fmla="*/ 110 w 115"/>
                <a:gd name="T63" fmla="*/ 14 h 73"/>
                <a:gd name="T64" fmla="*/ 111 w 115"/>
                <a:gd name="T65" fmla="*/ 13 h 73"/>
                <a:gd name="T66" fmla="*/ 111 w 115"/>
                <a:gd name="T67" fmla="*/ 13 h 73"/>
                <a:gd name="T68" fmla="*/ 115 w 115"/>
                <a:gd name="T69" fmla="*/ 7 h 73"/>
                <a:gd name="T70" fmla="*/ 114 w 115"/>
                <a:gd name="T71" fmla="*/ 7 h 73"/>
                <a:gd name="T72" fmla="*/ 78 w 115"/>
                <a:gd name="T73" fmla="*/ 29 h 73"/>
                <a:gd name="T74" fmla="*/ 76 w 115"/>
                <a:gd name="T75" fmla="*/ 29 h 73"/>
                <a:gd name="T76" fmla="*/ 91 w 115"/>
                <a:gd name="T77" fmla="*/ 4 h 73"/>
                <a:gd name="T78" fmla="*/ 93 w 115"/>
                <a:gd name="T7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5" h="73">
                  <a:moveTo>
                    <a:pt x="93" y="0"/>
                  </a:moveTo>
                  <a:cubicBezTo>
                    <a:pt x="93" y="0"/>
                    <a:pt x="89" y="5"/>
                    <a:pt x="82" y="15"/>
                  </a:cubicBezTo>
                  <a:cubicBezTo>
                    <a:pt x="76" y="24"/>
                    <a:pt x="70" y="25"/>
                    <a:pt x="65" y="27"/>
                  </a:cubicBezTo>
                  <a:cubicBezTo>
                    <a:pt x="65" y="27"/>
                    <a:pt x="64" y="27"/>
                    <a:pt x="64" y="27"/>
                  </a:cubicBezTo>
                  <a:cubicBezTo>
                    <a:pt x="62" y="27"/>
                    <a:pt x="71" y="19"/>
                    <a:pt x="69" y="10"/>
                  </a:cubicBezTo>
                  <a:cubicBezTo>
                    <a:pt x="67" y="15"/>
                    <a:pt x="67" y="18"/>
                    <a:pt x="62" y="22"/>
                  </a:cubicBezTo>
                  <a:cubicBezTo>
                    <a:pt x="58" y="25"/>
                    <a:pt x="59" y="27"/>
                    <a:pt x="57" y="28"/>
                  </a:cubicBezTo>
                  <a:cubicBezTo>
                    <a:pt x="53" y="29"/>
                    <a:pt x="44" y="31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8" y="32"/>
                    <a:pt x="40" y="33"/>
                    <a:pt x="43" y="33"/>
                  </a:cubicBezTo>
                  <a:cubicBezTo>
                    <a:pt x="45" y="33"/>
                    <a:pt x="46" y="32"/>
                    <a:pt x="48" y="32"/>
                  </a:cubicBezTo>
                  <a:cubicBezTo>
                    <a:pt x="49" y="32"/>
                    <a:pt x="50" y="31"/>
                    <a:pt x="51" y="31"/>
                  </a:cubicBezTo>
                  <a:cubicBezTo>
                    <a:pt x="51" y="31"/>
                    <a:pt x="51" y="32"/>
                    <a:pt x="51" y="32"/>
                  </a:cubicBezTo>
                  <a:cubicBezTo>
                    <a:pt x="51" y="34"/>
                    <a:pt x="50" y="35"/>
                    <a:pt x="36" y="41"/>
                  </a:cubicBezTo>
                  <a:cubicBezTo>
                    <a:pt x="27" y="45"/>
                    <a:pt x="23" y="46"/>
                    <a:pt x="10" y="49"/>
                  </a:cubicBezTo>
                  <a:cubicBezTo>
                    <a:pt x="12" y="49"/>
                    <a:pt x="14" y="49"/>
                    <a:pt x="15" y="49"/>
                  </a:cubicBezTo>
                  <a:cubicBezTo>
                    <a:pt x="22" y="49"/>
                    <a:pt x="26" y="48"/>
                    <a:pt x="30" y="47"/>
                  </a:cubicBezTo>
                  <a:cubicBezTo>
                    <a:pt x="33" y="45"/>
                    <a:pt x="35" y="44"/>
                    <a:pt x="37" y="44"/>
                  </a:cubicBezTo>
                  <a:cubicBezTo>
                    <a:pt x="37" y="44"/>
                    <a:pt x="37" y="44"/>
                    <a:pt x="37" y="44"/>
                  </a:cubicBezTo>
                  <a:cubicBezTo>
                    <a:pt x="41" y="45"/>
                    <a:pt x="35" y="50"/>
                    <a:pt x="27" y="57"/>
                  </a:cubicBezTo>
                  <a:cubicBezTo>
                    <a:pt x="18" y="65"/>
                    <a:pt x="0" y="73"/>
                    <a:pt x="3" y="73"/>
                  </a:cubicBezTo>
                  <a:cubicBezTo>
                    <a:pt x="3" y="73"/>
                    <a:pt x="4" y="73"/>
                    <a:pt x="5" y="72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14" y="69"/>
                    <a:pt x="23" y="64"/>
                    <a:pt x="31" y="57"/>
                  </a:cubicBezTo>
                  <a:cubicBezTo>
                    <a:pt x="41" y="50"/>
                    <a:pt x="47" y="43"/>
                    <a:pt x="51" y="37"/>
                  </a:cubicBezTo>
                  <a:cubicBezTo>
                    <a:pt x="53" y="34"/>
                    <a:pt x="56" y="33"/>
                    <a:pt x="59" y="33"/>
                  </a:cubicBezTo>
                  <a:cubicBezTo>
                    <a:pt x="59" y="33"/>
                    <a:pt x="60" y="33"/>
                    <a:pt x="60" y="33"/>
                  </a:cubicBezTo>
                  <a:cubicBezTo>
                    <a:pt x="62" y="33"/>
                    <a:pt x="64" y="34"/>
                    <a:pt x="67" y="34"/>
                  </a:cubicBezTo>
                  <a:cubicBezTo>
                    <a:pt x="74" y="34"/>
                    <a:pt x="83" y="31"/>
                    <a:pt x="94" y="25"/>
                  </a:cubicBezTo>
                  <a:cubicBezTo>
                    <a:pt x="99" y="22"/>
                    <a:pt x="104" y="19"/>
                    <a:pt x="108" y="15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9" y="14"/>
                    <a:pt x="110" y="14"/>
                    <a:pt x="110" y="14"/>
                  </a:cubicBezTo>
                  <a:cubicBezTo>
                    <a:pt x="111" y="13"/>
                    <a:pt x="111" y="13"/>
                    <a:pt x="111" y="13"/>
                  </a:cubicBezTo>
                  <a:cubicBezTo>
                    <a:pt x="111" y="13"/>
                    <a:pt x="111" y="13"/>
                    <a:pt x="111" y="13"/>
                  </a:cubicBezTo>
                  <a:cubicBezTo>
                    <a:pt x="113" y="11"/>
                    <a:pt x="115" y="7"/>
                    <a:pt x="115" y="7"/>
                  </a:cubicBezTo>
                  <a:cubicBezTo>
                    <a:pt x="115" y="7"/>
                    <a:pt x="114" y="7"/>
                    <a:pt x="114" y="7"/>
                  </a:cubicBezTo>
                  <a:cubicBezTo>
                    <a:pt x="106" y="14"/>
                    <a:pt x="90" y="29"/>
                    <a:pt x="78" y="29"/>
                  </a:cubicBezTo>
                  <a:cubicBezTo>
                    <a:pt x="77" y="29"/>
                    <a:pt x="77" y="29"/>
                    <a:pt x="76" y="29"/>
                  </a:cubicBezTo>
                  <a:cubicBezTo>
                    <a:pt x="64" y="27"/>
                    <a:pt x="81" y="29"/>
                    <a:pt x="91" y="4"/>
                  </a:cubicBezTo>
                  <a:cubicBezTo>
                    <a:pt x="93" y="1"/>
                    <a:pt x="93" y="0"/>
                    <a:pt x="93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0" name="Freeform 210">
              <a:extLst>
                <a:ext uri="{FF2B5EF4-FFF2-40B4-BE49-F238E27FC236}">
                  <a16:creationId xmlns:a16="http://schemas.microsoft.com/office/drawing/2014/main" id="{6F682941-31F5-4277-AD4E-8AAB389FD1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149" y="5238750"/>
              <a:ext cx="147638" cy="39688"/>
            </a:xfrm>
            <a:custGeom>
              <a:avLst/>
              <a:gdLst>
                <a:gd name="T0" fmla="*/ 20 w 52"/>
                <a:gd name="T1" fmla="*/ 0 h 14"/>
                <a:gd name="T2" fmla="*/ 4 w 52"/>
                <a:gd name="T3" fmla="*/ 8 h 14"/>
                <a:gd name="T4" fmla="*/ 3 w 52"/>
                <a:gd name="T5" fmla="*/ 9 h 14"/>
                <a:gd name="T6" fmla="*/ 2 w 52"/>
                <a:gd name="T7" fmla="*/ 10 h 14"/>
                <a:gd name="T8" fmla="*/ 0 w 52"/>
                <a:gd name="T9" fmla="*/ 12 h 14"/>
                <a:gd name="T10" fmla="*/ 0 w 52"/>
                <a:gd name="T11" fmla="*/ 12 h 14"/>
                <a:gd name="T12" fmla="*/ 0 w 52"/>
                <a:gd name="T13" fmla="*/ 12 h 14"/>
                <a:gd name="T14" fmla="*/ 0 w 52"/>
                <a:gd name="T15" fmla="*/ 12 h 14"/>
                <a:gd name="T16" fmla="*/ 0 w 52"/>
                <a:gd name="T17" fmla="*/ 12 h 14"/>
                <a:gd name="T18" fmla="*/ 3 w 52"/>
                <a:gd name="T19" fmla="*/ 9 h 14"/>
                <a:gd name="T20" fmla="*/ 4 w 52"/>
                <a:gd name="T21" fmla="*/ 8 h 14"/>
                <a:gd name="T22" fmla="*/ 20 w 52"/>
                <a:gd name="T23" fmla="*/ 0 h 14"/>
                <a:gd name="T24" fmla="*/ 24 w 52"/>
                <a:gd name="T25" fmla="*/ 2 h 14"/>
                <a:gd name="T26" fmla="*/ 26 w 52"/>
                <a:gd name="T27" fmla="*/ 5 h 14"/>
                <a:gd name="T28" fmla="*/ 30 w 52"/>
                <a:gd name="T29" fmla="*/ 7 h 14"/>
                <a:gd name="T30" fmla="*/ 34 w 52"/>
                <a:gd name="T31" fmla="*/ 6 h 14"/>
                <a:gd name="T32" fmla="*/ 39 w 52"/>
                <a:gd name="T33" fmla="*/ 5 h 14"/>
                <a:gd name="T34" fmla="*/ 45 w 52"/>
                <a:gd name="T35" fmla="*/ 7 h 14"/>
                <a:gd name="T36" fmla="*/ 45 w 52"/>
                <a:gd name="T37" fmla="*/ 7 h 14"/>
                <a:gd name="T38" fmla="*/ 52 w 52"/>
                <a:gd name="T39" fmla="*/ 14 h 14"/>
                <a:gd name="T40" fmla="*/ 52 w 52"/>
                <a:gd name="T41" fmla="*/ 14 h 14"/>
                <a:gd name="T42" fmla="*/ 52 w 52"/>
                <a:gd name="T43" fmla="*/ 14 h 14"/>
                <a:gd name="T44" fmla="*/ 45 w 52"/>
                <a:gd name="T45" fmla="*/ 7 h 14"/>
                <a:gd name="T46" fmla="*/ 45 w 52"/>
                <a:gd name="T47" fmla="*/ 7 h 14"/>
                <a:gd name="T48" fmla="*/ 39 w 52"/>
                <a:gd name="T49" fmla="*/ 5 h 14"/>
                <a:gd name="T50" fmla="*/ 34 w 52"/>
                <a:gd name="T51" fmla="*/ 6 h 14"/>
                <a:gd name="T52" fmla="*/ 30 w 52"/>
                <a:gd name="T53" fmla="*/ 7 h 14"/>
                <a:gd name="T54" fmla="*/ 26 w 52"/>
                <a:gd name="T55" fmla="*/ 5 h 14"/>
                <a:gd name="T56" fmla="*/ 24 w 52"/>
                <a:gd name="T57" fmla="*/ 2 h 14"/>
                <a:gd name="T58" fmla="*/ 20 w 52"/>
                <a:gd name="T5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2" h="14">
                  <a:moveTo>
                    <a:pt x="20" y="0"/>
                  </a:moveTo>
                  <a:cubicBezTo>
                    <a:pt x="16" y="0"/>
                    <a:pt x="11" y="3"/>
                    <a:pt x="4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" y="11"/>
                    <a:pt x="1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11"/>
                    <a:pt x="2" y="10"/>
                    <a:pt x="3" y="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1" y="3"/>
                    <a:pt x="16" y="0"/>
                    <a:pt x="20" y="0"/>
                  </a:cubicBezTo>
                  <a:cubicBezTo>
                    <a:pt x="22" y="0"/>
                    <a:pt x="23" y="1"/>
                    <a:pt x="24" y="2"/>
                  </a:cubicBezTo>
                  <a:cubicBezTo>
                    <a:pt x="24" y="3"/>
                    <a:pt x="26" y="5"/>
                    <a:pt x="26" y="5"/>
                  </a:cubicBezTo>
                  <a:cubicBezTo>
                    <a:pt x="27" y="6"/>
                    <a:pt x="29" y="7"/>
                    <a:pt x="30" y="7"/>
                  </a:cubicBezTo>
                  <a:cubicBezTo>
                    <a:pt x="32" y="7"/>
                    <a:pt x="33" y="6"/>
                    <a:pt x="34" y="6"/>
                  </a:cubicBezTo>
                  <a:cubicBezTo>
                    <a:pt x="36" y="6"/>
                    <a:pt x="37" y="5"/>
                    <a:pt x="39" y="5"/>
                  </a:cubicBezTo>
                  <a:cubicBezTo>
                    <a:pt x="41" y="5"/>
                    <a:pt x="43" y="6"/>
                    <a:pt x="45" y="7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7" y="9"/>
                    <a:pt x="50" y="12"/>
                    <a:pt x="52" y="14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0" y="12"/>
                    <a:pt x="47" y="9"/>
                    <a:pt x="45" y="7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3" y="6"/>
                    <a:pt x="41" y="5"/>
                    <a:pt x="39" y="5"/>
                  </a:cubicBezTo>
                  <a:cubicBezTo>
                    <a:pt x="37" y="5"/>
                    <a:pt x="36" y="6"/>
                    <a:pt x="34" y="6"/>
                  </a:cubicBezTo>
                  <a:cubicBezTo>
                    <a:pt x="33" y="6"/>
                    <a:pt x="32" y="7"/>
                    <a:pt x="30" y="7"/>
                  </a:cubicBezTo>
                  <a:cubicBezTo>
                    <a:pt x="29" y="7"/>
                    <a:pt x="27" y="6"/>
                    <a:pt x="26" y="5"/>
                  </a:cubicBezTo>
                  <a:cubicBezTo>
                    <a:pt x="26" y="5"/>
                    <a:pt x="24" y="3"/>
                    <a:pt x="24" y="2"/>
                  </a:cubicBezTo>
                  <a:cubicBezTo>
                    <a:pt x="23" y="1"/>
                    <a:pt x="22" y="0"/>
                    <a:pt x="2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1" name="Freeform 211">
              <a:extLst>
                <a:ext uri="{FF2B5EF4-FFF2-40B4-BE49-F238E27FC236}">
                  <a16:creationId xmlns:a16="http://schemas.microsoft.com/office/drawing/2014/main" id="{3F633E83-994C-4A9E-B0E2-ACFEF5353968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531812" y="5238750"/>
              <a:ext cx="204788" cy="136525"/>
            </a:xfrm>
            <a:custGeom>
              <a:avLst/>
              <a:gdLst>
                <a:gd name="T0" fmla="*/ 39 w 72"/>
                <a:gd name="T1" fmla="*/ 43 h 48"/>
                <a:gd name="T2" fmla="*/ 35 w 72"/>
                <a:gd name="T3" fmla="*/ 48 h 48"/>
                <a:gd name="T4" fmla="*/ 35 w 72"/>
                <a:gd name="T5" fmla="*/ 48 h 48"/>
                <a:gd name="T6" fmla="*/ 39 w 72"/>
                <a:gd name="T7" fmla="*/ 43 h 48"/>
                <a:gd name="T8" fmla="*/ 50 w 72"/>
                <a:gd name="T9" fmla="*/ 15 h 48"/>
                <a:gd name="T10" fmla="*/ 48 w 72"/>
                <a:gd name="T11" fmla="*/ 17 h 48"/>
                <a:gd name="T12" fmla="*/ 50 w 72"/>
                <a:gd name="T13" fmla="*/ 15 h 48"/>
                <a:gd name="T14" fmla="*/ 50 w 72"/>
                <a:gd name="T15" fmla="*/ 15 h 48"/>
                <a:gd name="T16" fmla="*/ 28 w 72"/>
                <a:gd name="T17" fmla="*/ 0 h 48"/>
                <a:gd name="T18" fmla="*/ 12 w 72"/>
                <a:gd name="T19" fmla="*/ 8 h 48"/>
                <a:gd name="T20" fmla="*/ 11 w 72"/>
                <a:gd name="T21" fmla="*/ 9 h 48"/>
                <a:gd name="T22" fmla="*/ 8 w 72"/>
                <a:gd name="T23" fmla="*/ 12 h 48"/>
                <a:gd name="T24" fmla="*/ 8 w 72"/>
                <a:gd name="T25" fmla="*/ 12 h 48"/>
                <a:gd name="T26" fmla="*/ 8 w 72"/>
                <a:gd name="T27" fmla="*/ 12 h 48"/>
                <a:gd name="T28" fmla="*/ 1 w 72"/>
                <a:gd name="T29" fmla="*/ 32 h 48"/>
                <a:gd name="T30" fmla="*/ 14 w 72"/>
                <a:gd name="T31" fmla="*/ 14 h 48"/>
                <a:gd name="T32" fmla="*/ 14 w 72"/>
                <a:gd name="T33" fmla="*/ 14 h 48"/>
                <a:gd name="T34" fmla="*/ 14 w 72"/>
                <a:gd name="T35" fmla="*/ 17 h 48"/>
                <a:gd name="T36" fmla="*/ 14 w 72"/>
                <a:gd name="T37" fmla="*/ 14 h 48"/>
                <a:gd name="T38" fmla="*/ 20 w 72"/>
                <a:gd name="T39" fmla="*/ 12 h 48"/>
                <a:gd name="T40" fmla="*/ 7 w 72"/>
                <a:gd name="T41" fmla="*/ 38 h 48"/>
                <a:gd name="T42" fmla="*/ 8 w 72"/>
                <a:gd name="T43" fmla="*/ 28 h 48"/>
                <a:gd name="T44" fmla="*/ 7 w 72"/>
                <a:gd name="T45" fmla="*/ 38 h 48"/>
                <a:gd name="T46" fmla="*/ 20 w 72"/>
                <a:gd name="T47" fmla="*/ 12 h 48"/>
                <a:gd name="T48" fmla="*/ 28 w 72"/>
                <a:gd name="T49" fmla="*/ 6 h 48"/>
                <a:gd name="T50" fmla="*/ 34 w 72"/>
                <a:gd name="T51" fmla="*/ 10 h 48"/>
                <a:gd name="T52" fmla="*/ 30 w 72"/>
                <a:gd name="T53" fmla="*/ 30 h 48"/>
                <a:gd name="T54" fmla="*/ 42 w 72"/>
                <a:gd name="T55" fmla="*/ 13 h 48"/>
                <a:gd name="T56" fmla="*/ 43 w 72"/>
                <a:gd name="T57" fmla="*/ 14 h 48"/>
                <a:gd name="T58" fmla="*/ 44 w 72"/>
                <a:gd name="T59" fmla="*/ 17 h 48"/>
                <a:gd name="T60" fmla="*/ 43 w 72"/>
                <a:gd name="T61" fmla="*/ 14 h 48"/>
                <a:gd name="T62" fmla="*/ 50 w 72"/>
                <a:gd name="T63" fmla="*/ 15 h 48"/>
                <a:gd name="T64" fmla="*/ 50 w 72"/>
                <a:gd name="T65" fmla="*/ 15 h 48"/>
                <a:gd name="T66" fmla="*/ 50 w 72"/>
                <a:gd name="T67" fmla="*/ 15 h 48"/>
                <a:gd name="T68" fmla="*/ 50 w 72"/>
                <a:gd name="T69" fmla="*/ 15 h 48"/>
                <a:gd name="T70" fmla="*/ 50 w 72"/>
                <a:gd name="T71" fmla="*/ 15 h 48"/>
                <a:gd name="T72" fmla="*/ 53 w 72"/>
                <a:gd name="T73" fmla="*/ 28 h 48"/>
                <a:gd name="T74" fmla="*/ 50 w 72"/>
                <a:gd name="T75" fmla="*/ 15 h 48"/>
                <a:gd name="T76" fmla="*/ 56 w 72"/>
                <a:gd name="T77" fmla="*/ 16 h 48"/>
                <a:gd name="T78" fmla="*/ 56 w 72"/>
                <a:gd name="T79" fmla="*/ 16 h 48"/>
                <a:gd name="T80" fmla="*/ 56 w 72"/>
                <a:gd name="T81" fmla="*/ 16 h 48"/>
                <a:gd name="T82" fmla="*/ 58 w 72"/>
                <a:gd name="T83" fmla="*/ 17 h 48"/>
                <a:gd name="T84" fmla="*/ 58 w 72"/>
                <a:gd name="T85" fmla="*/ 17 h 48"/>
                <a:gd name="T86" fmla="*/ 58 w 72"/>
                <a:gd name="T87" fmla="*/ 17 h 48"/>
                <a:gd name="T88" fmla="*/ 70 w 72"/>
                <a:gd name="T89" fmla="*/ 40 h 48"/>
                <a:gd name="T90" fmla="*/ 60 w 72"/>
                <a:gd name="T91" fmla="*/ 14 h 48"/>
                <a:gd name="T92" fmla="*/ 60 w 72"/>
                <a:gd name="T93" fmla="*/ 14 h 48"/>
                <a:gd name="T94" fmla="*/ 53 w 72"/>
                <a:gd name="T95" fmla="*/ 7 h 48"/>
                <a:gd name="T96" fmla="*/ 53 w 72"/>
                <a:gd name="T97" fmla="*/ 7 h 48"/>
                <a:gd name="T98" fmla="*/ 47 w 72"/>
                <a:gd name="T99" fmla="*/ 5 h 48"/>
                <a:gd name="T100" fmla="*/ 42 w 72"/>
                <a:gd name="T101" fmla="*/ 6 h 48"/>
                <a:gd name="T102" fmla="*/ 38 w 72"/>
                <a:gd name="T103" fmla="*/ 7 h 48"/>
                <a:gd name="T104" fmla="*/ 34 w 72"/>
                <a:gd name="T105" fmla="*/ 5 h 48"/>
                <a:gd name="T106" fmla="*/ 32 w 72"/>
                <a:gd name="T107" fmla="*/ 2 h 48"/>
                <a:gd name="T108" fmla="*/ 28 w 72"/>
                <a:gd name="T10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" h="48">
                  <a:moveTo>
                    <a:pt x="39" y="43"/>
                  </a:moveTo>
                  <a:cubicBezTo>
                    <a:pt x="38" y="45"/>
                    <a:pt x="36" y="47"/>
                    <a:pt x="35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6" y="47"/>
                    <a:pt x="38" y="46"/>
                    <a:pt x="39" y="43"/>
                  </a:cubicBezTo>
                  <a:moveTo>
                    <a:pt x="50" y="15"/>
                  </a:moveTo>
                  <a:cubicBezTo>
                    <a:pt x="49" y="15"/>
                    <a:pt x="49" y="16"/>
                    <a:pt x="48" y="17"/>
                  </a:cubicBezTo>
                  <a:cubicBezTo>
                    <a:pt x="49" y="16"/>
                    <a:pt x="49" y="15"/>
                    <a:pt x="50" y="15"/>
                  </a:cubicBezTo>
                  <a:cubicBezTo>
                    <a:pt x="50" y="15"/>
                    <a:pt x="50" y="15"/>
                    <a:pt x="50" y="15"/>
                  </a:cubicBezTo>
                  <a:moveTo>
                    <a:pt x="28" y="0"/>
                  </a:moveTo>
                  <a:cubicBezTo>
                    <a:pt x="24" y="0"/>
                    <a:pt x="19" y="3"/>
                    <a:pt x="12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0" y="10"/>
                    <a:pt x="9" y="11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2" y="19"/>
                    <a:pt x="0" y="28"/>
                    <a:pt x="1" y="32"/>
                  </a:cubicBezTo>
                  <a:cubicBezTo>
                    <a:pt x="1" y="26"/>
                    <a:pt x="11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4"/>
                    <a:pt x="14" y="15"/>
                    <a:pt x="14" y="17"/>
                  </a:cubicBezTo>
                  <a:cubicBezTo>
                    <a:pt x="14" y="15"/>
                    <a:pt x="15" y="14"/>
                    <a:pt x="14" y="14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2" y="23"/>
                    <a:pt x="9" y="32"/>
                    <a:pt x="7" y="38"/>
                  </a:cubicBezTo>
                  <a:cubicBezTo>
                    <a:pt x="6" y="36"/>
                    <a:pt x="7" y="32"/>
                    <a:pt x="8" y="28"/>
                  </a:cubicBezTo>
                  <a:cubicBezTo>
                    <a:pt x="6" y="33"/>
                    <a:pt x="5" y="38"/>
                    <a:pt x="7" y="38"/>
                  </a:cubicBezTo>
                  <a:cubicBezTo>
                    <a:pt x="9" y="32"/>
                    <a:pt x="12" y="23"/>
                    <a:pt x="20" y="12"/>
                  </a:cubicBezTo>
                  <a:cubicBezTo>
                    <a:pt x="23" y="7"/>
                    <a:pt x="26" y="6"/>
                    <a:pt x="28" y="6"/>
                  </a:cubicBezTo>
                  <a:cubicBezTo>
                    <a:pt x="30" y="6"/>
                    <a:pt x="32" y="8"/>
                    <a:pt x="34" y="10"/>
                  </a:cubicBezTo>
                  <a:cubicBezTo>
                    <a:pt x="38" y="15"/>
                    <a:pt x="33" y="24"/>
                    <a:pt x="30" y="30"/>
                  </a:cubicBezTo>
                  <a:cubicBezTo>
                    <a:pt x="35" y="28"/>
                    <a:pt x="39" y="13"/>
                    <a:pt x="42" y="13"/>
                  </a:cubicBezTo>
                  <a:cubicBezTo>
                    <a:pt x="42" y="13"/>
                    <a:pt x="43" y="13"/>
                    <a:pt x="43" y="14"/>
                  </a:cubicBezTo>
                  <a:cubicBezTo>
                    <a:pt x="43" y="14"/>
                    <a:pt x="44" y="15"/>
                    <a:pt x="44" y="17"/>
                  </a:cubicBezTo>
                  <a:cubicBezTo>
                    <a:pt x="44" y="15"/>
                    <a:pt x="43" y="14"/>
                    <a:pt x="43" y="14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3" y="17"/>
                    <a:pt x="53" y="22"/>
                    <a:pt x="53" y="28"/>
                  </a:cubicBezTo>
                  <a:cubicBezTo>
                    <a:pt x="53" y="22"/>
                    <a:pt x="53" y="17"/>
                    <a:pt x="50" y="15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7" y="16"/>
                    <a:pt x="57" y="16"/>
                    <a:pt x="58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64" y="22"/>
                    <a:pt x="68" y="33"/>
                    <a:pt x="70" y="40"/>
                  </a:cubicBezTo>
                  <a:cubicBezTo>
                    <a:pt x="72" y="28"/>
                    <a:pt x="60" y="14"/>
                    <a:pt x="60" y="14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58" y="12"/>
                    <a:pt x="55" y="9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1" y="6"/>
                    <a:pt x="49" y="5"/>
                    <a:pt x="47" y="5"/>
                  </a:cubicBezTo>
                  <a:cubicBezTo>
                    <a:pt x="45" y="5"/>
                    <a:pt x="44" y="6"/>
                    <a:pt x="42" y="6"/>
                  </a:cubicBezTo>
                  <a:cubicBezTo>
                    <a:pt x="41" y="6"/>
                    <a:pt x="40" y="7"/>
                    <a:pt x="38" y="7"/>
                  </a:cubicBezTo>
                  <a:cubicBezTo>
                    <a:pt x="37" y="7"/>
                    <a:pt x="35" y="6"/>
                    <a:pt x="34" y="5"/>
                  </a:cubicBezTo>
                  <a:cubicBezTo>
                    <a:pt x="34" y="5"/>
                    <a:pt x="32" y="3"/>
                    <a:pt x="32" y="2"/>
                  </a:cubicBezTo>
                  <a:cubicBezTo>
                    <a:pt x="31" y="1"/>
                    <a:pt x="30" y="0"/>
                    <a:pt x="2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" name="Freeform 212">
              <a:extLst>
                <a:ext uri="{FF2B5EF4-FFF2-40B4-BE49-F238E27FC236}">
                  <a16:creationId xmlns:a16="http://schemas.microsoft.com/office/drawing/2014/main" id="{9D5EF1FE-BC83-4FE1-A69D-CC412D35BDB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6462" y="5378450"/>
              <a:ext cx="234950" cy="182563"/>
            </a:xfrm>
            <a:custGeom>
              <a:avLst/>
              <a:gdLst>
                <a:gd name="T0" fmla="*/ 36 w 83"/>
                <a:gd name="T1" fmla="*/ 0 h 64"/>
                <a:gd name="T2" fmla="*/ 29 w 83"/>
                <a:gd name="T3" fmla="*/ 0 h 64"/>
                <a:gd name="T4" fmla="*/ 23 w 83"/>
                <a:gd name="T5" fmla="*/ 6 h 64"/>
                <a:gd name="T6" fmla="*/ 20 w 83"/>
                <a:gd name="T7" fmla="*/ 12 h 64"/>
                <a:gd name="T8" fmla="*/ 16 w 83"/>
                <a:gd name="T9" fmla="*/ 13 h 64"/>
                <a:gd name="T10" fmla="*/ 13 w 83"/>
                <a:gd name="T11" fmla="*/ 13 h 64"/>
                <a:gd name="T12" fmla="*/ 11 w 83"/>
                <a:gd name="T13" fmla="*/ 12 h 64"/>
                <a:gd name="T14" fmla="*/ 5 w 83"/>
                <a:gd name="T15" fmla="*/ 17 h 64"/>
                <a:gd name="T16" fmla="*/ 1 w 83"/>
                <a:gd name="T17" fmla="*/ 38 h 64"/>
                <a:gd name="T18" fmla="*/ 1 w 83"/>
                <a:gd name="T19" fmla="*/ 38 h 64"/>
                <a:gd name="T20" fmla="*/ 15 w 83"/>
                <a:gd name="T21" fmla="*/ 64 h 64"/>
                <a:gd name="T22" fmla="*/ 14 w 83"/>
                <a:gd name="T23" fmla="*/ 23 h 64"/>
                <a:gd name="T24" fmla="*/ 35 w 83"/>
                <a:gd name="T25" fmla="*/ 62 h 64"/>
                <a:gd name="T26" fmla="*/ 19 w 83"/>
                <a:gd name="T27" fmla="*/ 21 h 64"/>
                <a:gd name="T28" fmla="*/ 19 w 83"/>
                <a:gd name="T29" fmla="*/ 21 h 64"/>
                <a:gd name="T30" fmla="*/ 40 w 83"/>
                <a:gd name="T31" fmla="*/ 40 h 64"/>
                <a:gd name="T32" fmla="*/ 25 w 83"/>
                <a:gd name="T33" fmla="*/ 19 h 64"/>
                <a:gd name="T34" fmla="*/ 25 w 83"/>
                <a:gd name="T35" fmla="*/ 19 h 64"/>
                <a:gd name="T36" fmla="*/ 45 w 83"/>
                <a:gd name="T37" fmla="*/ 37 h 64"/>
                <a:gd name="T38" fmla="*/ 32 w 83"/>
                <a:gd name="T39" fmla="*/ 14 h 64"/>
                <a:gd name="T40" fmla="*/ 32 w 83"/>
                <a:gd name="T41" fmla="*/ 14 h 64"/>
                <a:gd name="T42" fmla="*/ 58 w 83"/>
                <a:gd name="T43" fmla="*/ 40 h 64"/>
                <a:gd name="T44" fmla="*/ 36 w 83"/>
                <a:gd name="T45" fmla="*/ 9 h 64"/>
                <a:gd name="T46" fmla="*/ 37 w 83"/>
                <a:gd name="T47" fmla="*/ 9 h 64"/>
                <a:gd name="T48" fmla="*/ 71 w 83"/>
                <a:gd name="T49" fmla="*/ 32 h 64"/>
                <a:gd name="T50" fmla="*/ 39 w 83"/>
                <a:gd name="T51" fmla="*/ 3 h 64"/>
                <a:gd name="T52" fmla="*/ 43 w 83"/>
                <a:gd name="T53" fmla="*/ 3 h 64"/>
                <a:gd name="T54" fmla="*/ 83 w 83"/>
                <a:gd name="T55" fmla="*/ 19 h 64"/>
                <a:gd name="T56" fmla="*/ 58 w 83"/>
                <a:gd name="T57" fmla="*/ 3 h 64"/>
                <a:gd name="T58" fmla="*/ 58 w 83"/>
                <a:gd name="T59" fmla="*/ 3 h 64"/>
                <a:gd name="T60" fmla="*/ 58 w 83"/>
                <a:gd name="T61" fmla="*/ 3 h 64"/>
                <a:gd name="T62" fmla="*/ 36 w 83"/>
                <a:gd name="T6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3" h="64">
                  <a:moveTo>
                    <a:pt x="36" y="0"/>
                  </a:moveTo>
                  <a:cubicBezTo>
                    <a:pt x="33" y="0"/>
                    <a:pt x="31" y="0"/>
                    <a:pt x="29" y="0"/>
                  </a:cubicBezTo>
                  <a:cubicBezTo>
                    <a:pt x="26" y="0"/>
                    <a:pt x="23" y="3"/>
                    <a:pt x="23" y="6"/>
                  </a:cubicBezTo>
                  <a:cubicBezTo>
                    <a:pt x="23" y="9"/>
                    <a:pt x="22" y="11"/>
                    <a:pt x="20" y="12"/>
                  </a:cubicBezTo>
                  <a:cubicBezTo>
                    <a:pt x="19" y="13"/>
                    <a:pt x="18" y="13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ubicBezTo>
                    <a:pt x="12" y="12"/>
                    <a:pt x="12" y="12"/>
                    <a:pt x="11" y="12"/>
                  </a:cubicBezTo>
                  <a:cubicBezTo>
                    <a:pt x="8" y="12"/>
                    <a:pt x="6" y="14"/>
                    <a:pt x="5" y="17"/>
                  </a:cubicBezTo>
                  <a:cubicBezTo>
                    <a:pt x="3" y="22"/>
                    <a:pt x="1" y="29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5" y="57"/>
                    <a:pt x="9" y="59"/>
                    <a:pt x="15" y="64"/>
                  </a:cubicBezTo>
                  <a:cubicBezTo>
                    <a:pt x="0" y="42"/>
                    <a:pt x="9" y="24"/>
                    <a:pt x="14" y="23"/>
                  </a:cubicBezTo>
                  <a:cubicBezTo>
                    <a:pt x="12" y="32"/>
                    <a:pt x="17" y="55"/>
                    <a:pt x="35" y="62"/>
                  </a:cubicBezTo>
                  <a:cubicBezTo>
                    <a:pt x="24" y="56"/>
                    <a:pt x="13" y="22"/>
                    <a:pt x="19" y="21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25" y="21"/>
                    <a:pt x="31" y="33"/>
                    <a:pt x="40" y="40"/>
                  </a:cubicBezTo>
                  <a:cubicBezTo>
                    <a:pt x="37" y="33"/>
                    <a:pt x="26" y="23"/>
                    <a:pt x="25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31" y="19"/>
                    <a:pt x="41" y="33"/>
                    <a:pt x="45" y="37"/>
                  </a:cubicBezTo>
                  <a:cubicBezTo>
                    <a:pt x="42" y="24"/>
                    <a:pt x="27" y="15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7" y="14"/>
                    <a:pt x="55" y="32"/>
                    <a:pt x="58" y="40"/>
                  </a:cubicBezTo>
                  <a:cubicBezTo>
                    <a:pt x="61" y="28"/>
                    <a:pt x="30" y="10"/>
                    <a:pt x="36" y="9"/>
                  </a:cubicBezTo>
                  <a:cubicBezTo>
                    <a:pt x="36" y="9"/>
                    <a:pt x="36" y="9"/>
                    <a:pt x="37" y="9"/>
                  </a:cubicBezTo>
                  <a:cubicBezTo>
                    <a:pt x="43" y="9"/>
                    <a:pt x="65" y="19"/>
                    <a:pt x="71" y="32"/>
                  </a:cubicBezTo>
                  <a:cubicBezTo>
                    <a:pt x="68" y="9"/>
                    <a:pt x="30" y="3"/>
                    <a:pt x="39" y="3"/>
                  </a:cubicBezTo>
                  <a:cubicBezTo>
                    <a:pt x="40" y="3"/>
                    <a:pt x="41" y="3"/>
                    <a:pt x="43" y="3"/>
                  </a:cubicBezTo>
                  <a:cubicBezTo>
                    <a:pt x="63" y="4"/>
                    <a:pt x="70" y="12"/>
                    <a:pt x="83" y="19"/>
                  </a:cubicBezTo>
                  <a:cubicBezTo>
                    <a:pt x="77" y="10"/>
                    <a:pt x="61" y="4"/>
                    <a:pt x="58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9" y="0"/>
                    <a:pt x="41" y="0"/>
                    <a:pt x="3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" name="Freeform 213">
              <a:extLst>
                <a:ext uri="{FF2B5EF4-FFF2-40B4-BE49-F238E27FC236}">
                  <a16:creationId xmlns:a16="http://schemas.microsoft.com/office/drawing/2014/main" id="{B9E00105-0B09-4C89-ADDE-BC16DD5EBB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19187" y="5603875"/>
              <a:ext cx="127000" cy="166688"/>
            </a:xfrm>
            <a:custGeom>
              <a:avLst/>
              <a:gdLst>
                <a:gd name="T0" fmla="*/ 8 w 45"/>
                <a:gd name="T1" fmla="*/ 0 h 59"/>
                <a:gd name="T2" fmla="*/ 5 w 45"/>
                <a:gd name="T3" fmla="*/ 2 h 59"/>
                <a:gd name="T4" fmla="*/ 1 w 45"/>
                <a:gd name="T5" fmla="*/ 10 h 59"/>
                <a:gd name="T6" fmla="*/ 0 w 45"/>
                <a:gd name="T7" fmla="*/ 13 h 59"/>
                <a:gd name="T8" fmla="*/ 22 w 45"/>
                <a:gd name="T9" fmla="*/ 55 h 59"/>
                <a:gd name="T10" fmla="*/ 26 w 45"/>
                <a:gd name="T11" fmla="*/ 59 h 59"/>
                <a:gd name="T12" fmla="*/ 6 w 45"/>
                <a:gd name="T13" fmla="*/ 23 h 59"/>
                <a:gd name="T14" fmla="*/ 10 w 45"/>
                <a:gd name="T15" fmla="*/ 28 h 59"/>
                <a:gd name="T16" fmla="*/ 35 w 45"/>
                <a:gd name="T17" fmla="*/ 50 h 59"/>
                <a:gd name="T18" fmla="*/ 33 w 45"/>
                <a:gd name="T19" fmla="*/ 47 h 59"/>
                <a:gd name="T20" fmla="*/ 6 w 45"/>
                <a:gd name="T21" fmla="*/ 12 h 59"/>
                <a:gd name="T22" fmla="*/ 6 w 45"/>
                <a:gd name="T23" fmla="*/ 12 h 59"/>
                <a:gd name="T24" fmla="*/ 16 w 45"/>
                <a:gd name="T25" fmla="*/ 22 h 59"/>
                <a:gd name="T26" fmla="*/ 27 w 45"/>
                <a:gd name="T27" fmla="*/ 31 h 59"/>
                <a:gd name="T28" fmla="*/ 27 w 45"/>
                <a:gd name="T29" fmla="*/ 30 h 59"/>
                <a:gd name="T30" fmla="*/ 8 w 45"/>
                <a:gd name="T31" fmla="*/ 8 h 59"/>
                <a:gd name="T32" fmla="*/ 9 w 45"/>
                <a:gd name="T33" fmla="*/ 8 h 59"/>
                <a:gd name="T34" fmla="*/ 43 w 45"/>
                <a:gd name="T35" fmla="*/ 34 h 59"/>
                <a:gd name="T36" fmla="*/ 44 w 45"/>
                <a:gd name="T37" fmla="*/ 33 h 59"/>
                <a:gd name="T38" fmla="*/ 13 w 45"/>
                <a:gd name="T39" fmla="*/ 5 h 59"/>
                <a:gd name="T40" fmla="*/ 13 w 45"/>
                <a:gd name="T41" fmla="*/ 5 h 59"/>
                <a:gd name="T42" fmla="*/ 43 w 45"/>
                <a:gd name="T43" fmla="*/ 21 h 59"/>
                <a:gd name="T44" fmla="*/ 44 w 45"/>
                <a:gd name="T45" fmla="*/ 21 h 59"/>
                <a:gd name="T46" fmla="*/ 33 w 45"/>
                <a:gd name="T47" fmla="*/ 12 h 59"/>
                <a:gd name="T48" fmla="*/ 33 w 45"/>
                <a:gd name="T49" fmla="*/ 12 h 59"/>
                <a:gd name="T50" fmla="*/ 31 w 45"/>
                <a:gd name="T51" fmla="*/ 11 h 59"/>
                <a:gd name="T52" fmla="*/ 31 w 45"/>
                <a:gd name="T53" fmla="*/ 11 h 59"/>
                <a:gd name="T54" fmla="*/ 31 w 45"/>
                <a:gd name="T55" fmla="*/ 11 h 59"/>
                <a:gd name="T56" fmla="*/ 29 w 45"/>
                <a:gd name="T57" fmla="*/ 10 h 59"/>
                <a:gd name="T58" fmla="*/ 8 w 45"/>
                <a:gd name="T5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5" h="59">
                  <a:moveTo>
                    <a:pt x="8" y="0"/>
                  </a:moveTo>
                  <a:cubicBezTo>
                    <a:pt x="6" y="0"/>
                    <a:pt x="5" y="1"/>
                    <a:pt x="5" y="2"/>
                  </a:cubicBezTo>
                  <a:cubicBezTo>
                    <a:pt x="4" y="6"/>
                    <a:pt x="1" y="3"/>
                    <a:pt x="1" y="10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21"/>
                    <a:pt x="7" y="42"/>
                    <a:pt x="22" y="55"/>
                  </a:cubicBezTo>
                  <a:cubicBezTo>
                    <a:pt x="23" y="56"/>
                    <a:pt x="24" y="58"/>
                    <a:pt x="26" y="59"/>
                  </a:cubicBezTo>
                  <a:cubicBezTo>
                    <a:pt x="17" y="50"/>
                    <a:pt x="3" y="23"/>
                    <a:pt x="6" y="23"/>
                  </a:cubicBezTo>
                  <a:cubicBezTo>
                    <a:pt x="6" y="23"/>
                    <a:pt x="8" y="25"/>
                    <a:pt x="10" y="28"/>
                  </a:cubicBezTo>
                  <a:cubicBezTo>
                    <a:pt x="21" y="42"/>
                    <a:pt x="33" y="50"/>
                    <a:pt x="35" y="50"/>
                  </a:cubicBezTo>
                  <a:cubicBezTo>
                    <a:pt x="36" y="50"/>
                    <a:pt x="35" y="49"/>
                    <a:pt x="33" y="47"/>
                  </a:cubicBezTo>
                  <a:cubicBezTo>
                    <a:pt x="24" y="40"/>
                    <a:pt x="4" y="13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2"/>
                    <a:pt x="11" y="17"/>
                    <a:pt x="16" y="22"/>
                  </a:cubicBezTo>
                  <a:cubicBezTo>
                    <a:pt x="20" y="26"/>
                    <a:pt x="25" y="31"/>
                    <a:pt x="27" y="31"/>
                  </a:cubicBezTo>
                  <a:cubicBezTo>
                    <a:pt x="27" y="31"/>
                    <a:pt x="27" y="31"/>
                    <a:pt x="27" y="30"/>
                  </a:cubicBezTo>
                  <a:cubicBezTo>
                    <a:pt x="26" y="24"/>
                    <a:pt x="5" y="8"/>
                    <a:pt x="8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5" y="10"/>
                    <a:pt x="41" y="34"/>
                    <a:pt x="43" y="34"/>
                  </a:cubicBezTo>
                  <a:cubicBezTo>
                    <a:pt x="44" y="34"/>
                    <a:pt x="44" y="33"/>
                    <a:pt x="44" y="33"/>
                  </a:cubicBezTo>
                  <a:cubicBezTo>
                    <a:pt x="42" y="28"/>
                    <a:pt x="7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9" y="5"/>
                    <a:pt x="39" y="21"/>
                    <a:pt x="43" y="21"/>
                  </a:cubicBezTo>
                  <a:cubicBezTo>
                    <a:pt x="43" y="21"/>
                    <a:pt x="43" y="21"/>
                    <a:pt x="44" y="21"/>
                  </a:cubicBezTo>
                  <a:cubicBezTo>
                    <a:pt x="45" y="19"/>
                    <a:pt x="37" y="14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2" y="12"/>
                    <a:pt x="32" y="11"/>
                    <a:pt x="31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0" y="10"/>
                    <a:pt x="30" y="10"/>
                    <a:pt x="29" y="10"/>
                  </a:cubicBezTo>
                  <a:cubicBezTo>
                    <a:pt x="17" y="2"/>
                    <a:pt x="11" y="0"/>
                    <a:pt x="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4" name="Freeform 214">
              <a:extLst>
                <a:ext uri="{FF2B5EF4-FFF2-40B4-BE49-F238E27FC236}">
                  <a16:creationId xmlns:a16="http://schemas.microsoft.com/office/drawing/2014/main" id="{A82D6772-D684-461F-8E67-BA69693A1C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3125" y="5834063"/>
              <a:ext cx="174625" cy="79375"/>
            </a:xfrm>
            <a:custGeom>
              <a:avLst/>
              <a:gdLst>
                <a:gd name="T0" fmla="*/ 53 w 62"/>
                <a:gd name="T1" fmla="*/ 0 h 28"/>
                <a:gd name="T2" fmla="*/ 45 w 62"/>
                <a:gd name="T3" fmla="*/ 1 h 28"/>
                <a:gd name="T4" fmla="*/ 45 w 62"/>
                <a:gd name="T5" fmla="*/ 1 h 28"/>
                <a:gd name="T6" fmla="*/ 45 w 62"/>
                <a:gd name="T7" fmla="*/ 1 h 28"/>
                <a:gd name="T8" fmla="*/ 45 w 62"/>
                <a:gd name="T9" fmla="*/ 1 h 28"/>
                <a:gd name="T10" fmla="*/ 36 w 62"/>
                <a:gd name="T11" fmla="*/ 4 h 28"/>
                <a:gd name="T12" fmla="*/ 25 w 62"/>
                <a:gd name="T13" fmla="*/ 8 h 28"/>
                <a:gd name="T14" fmla="*/ 19 w 62"/>
                <a:gd name="T15" fmla="*/ 11 h 28"/>
                <a:gd name="T16" fmla="*/ 0 w 62"/>
                <a:gd name="T17" fmla="*/ 20 h 28"/>
                <a:gd name="T18" fmla="*/ 20 w 62"/>
                <a:gd name="T19" fmla="*/ 27 h 28"/>
                <a:gd name="T20" fmla="*/ 30 w 62"/>
                <a:gd name="T21" fmla="*/ 28 h 28"/>
                <a:gd name="T22" fmla="*/ 41 w 62"/>
                <a:gd name="T23" fmla="*/ 27 h 28"/>
                <a:gd name="T24" fmla="*/ 61 w 62"/>
                <a:gd name="T25" fmla="*/ 14 h 28"/>
                <a:gd name="T26" fmla="*/ 61 w 62"/>
                <a:gd name="T27" fmla="*/ 12 h 28"/>
                <a:gd name="T28" fmla="*/ 56 w 62"/>
                <a:gd name="T29" fmla="*/ 16 h 28"/>
                <a:gd name="T30" fmla="*/ 28 w 62"/>
                <a:gd name="T31" fmla="*/ 25 h 28"/>
                <a:gd name="T32" fmla="*/ 21 w 62"/>
                <a:gd name="T33" fmla="*/ 24 h 28"/>
                <a:gd name="T34" fmla="*/ 45 w 62"/>
                <a:gd name="T35" fmla="*/ 15 h 28"/>
                <a:gd name="T36" fmla="*/ 48 w 62"/>
                <a:gd name="T37" fmla="*/ 12 h 28"/>
                <a:gd name="T38" fmla="*/ 38 w 62"/>
                <a:gd name="T39" fmla="*/ 14 h 28"/>
                <a:gd name="T40" fmla="*/ 17 w 62"/>
                <a:gd name="T41" fmla="*/ 18 h 28"/>
                <a:gd name="T42" fmla="*/ 15 w 62"/>
                <a:gd name="T43" fmla="*/ 18 h 28"/>
                <a:gd name="T44" fmla="*/ 49 w 62"/>
                <a:gd name="T45" fmla="*/ 4 h 28"/>
                <a:gd name="T46" fmla="*/ 53 w 62"/>
                <a:gd name="T4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2" h="28">
                  <a:moveTo>
                    <a:pt x="53" y="0"/>
                  </a:moveTo>
                  <a:cubicBezTo>
                    <a:pt x="51" y="0"/>
                    <a:pt x="49" y="0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2" y="2"/>
                    <a:pt x="39" y="3"/>
                    <a:pt x="36" y="4"/>
                  </a:cubicBezTo>
                  <a:cubicBezTo>
                    <a:pt x="33" y="6"/>
                    <a:pt x="29" y="7"/>
                    <a:pt x="25" y="8"/>
                  </a:cubicBezTo>
                  <a:cubicBezTo>
                    <a:pt x="23" y="9"/>
                    <a:pt x="21" y="10"/>
                    <a:pt x="19" y="11"/>
                  </a:cubicBezTo>
                  <a:cubicBezTo>
                    <a:pt x="8" y="14"/>
                    <a:pt x="0" y="17"/>
                    <a:pt x="0" y="20"/>
                  </a:cubicBezTo>
                  <a:cubicBezTo>
                    <a:pt x="0" y="22"/>
                    <a:pt x="6" y="24"/>
                    <a:pt x="20" y="27"/>
                  </a:cubicBezTo>
                  <a:cubicBezTo>
                    <a:pt x="23" y="27"/>
                    <a:pt x="26" y="28"/>
                    <a:pt x="30" y="28"/>
                  </a:cubicBezTo>
                  <a:cubicBezTo>
                    <a:pt x="34" y="28"/>
                    <a:pt x="37" y="27"/>
                    <a:pt x="41" y="27"/>
                  </a:cubicBezTo>
                  <a:cubicBezTo>
                    <a:pt x="41" y="27"/>
                    <a:pt x="56" y="22"/>
                    <a:pt x="61" y="14"/>
                  </a:cubicBezTo>
                  <a:cubicBezTo>
                    <a:pt x="61" y="14"/>
                    <a:pt x="62" y="12"/>
                    <a:pt x="61" y="12"/>
                  </a:cubicBezTo>
                  <a:cubicBezTo>
                    <a:pt x="60" y="12"/>
                    <a:pt x="59" y="13"/>
                    <a:pt x="56" y="16"/>
                  </a:cubicBezTo>
                  <a:cubicBezTo>
                    <a:pt x="50" y="20"/>
                    <a:pt x="40" y="25"/>
                    <a:pt x="28" y="25"/>
                  </a:cubicBezTo>
                  <a:cubicBezTo>
                    <a:pt x="26" y="25"/>
                    <a:pt x="24" y="25"/>
                    <a:pt x="21" y="24"/>
                  </a:cubicBezTo>
                  <a:cubicBezTo>
                    <a:pt x="7" y="21"/>
                    <a:pt x="33" y="20"/>
                    <a:pt x="45" y="15"/>
                  </a:cubicBezTo>
                  <a:cubicBezTo>
                    <a:pt x="51" y="13"/>
                    <a:pt x="51" y="12"/>
                    <a:pt x="48" y="12"/>
                  </a:cubicBezTo>
                  <a:cubicBezTo>
                    <a:pt x="46" y="12"/>
                    <a:pt x="42" y="13"/>
                    <a:pt x="38" y="14"/>
                  </a:cubicBezTo>
                  <a:cubicBezTo>
                    <a:pt x="31" y="16"/>
                    <a:pt x="21" y="18"/>
                    <a:pt x="17" y="18"/>
                  </a:cubicBezTo>
                  <a:cubicBezTo>
                    <a:pt x="16" y="18"/>
                    <a:pt x="16" y="18"/>
                    <a:pt x="15" y="18"/>
                  </a:cubicBezTo>
                  <a:cubicBezTo>
                    <a:pt x="11" y="17"/>
                    <a:pt x="40" y="10"/>
                    <a:pt x="49" y="4"/>
                  </a:cubicBezTo>
                  <a:cubicBezTo>
                    <a:pt x="54" y="1"/>
                    <a:pt x="55" y="0"/>
                    <a:pt x="53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5" name="Freeform 215">
              <a:extLst>
                <a:ext uri="{FF2B5EF4-FFF2-40B4-BE49-F238E27FC236}">
                  <a16:creationId xmlns:a16="http://schemas.microsoft.com/office/drawing/2014/main" id="{E56843A0-1BF7-4E17-9BB2-30FDDFAB243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1800" y="5497513"/>
              <a:ext cx="88900" cy="147638"/>
            </a:xfrm>
            <a:custGeom>
              <a:avLst/>
              <a:gdLst>
                <a:gd name="T0" fmla="*/ 29 w 31"/>
                <a:gd name="T1" fmla="*/ 0 h 52"/>
                <a:gd name="T2" fmla="*/ 2 w 31"/>
                <a:gd name="T3" fmla="*/ 28 h 52"/>
                <a:gd name="T4" fmla="*/ 0 w 31"/>
                <a:gd name="T5" fmla="*/ 30 h 52"/>
                <a:gd name="T6" fmla="*/ 21 w 31"/>
                <a:gd name="T7" fmla="*/ 12 h 52"/>
                <a:gd name="T8" fmla="*/ 21 w 31"/>
                <a:gd name="T9" fmla="*/ 12 h 52"/>
                <a:gd name="T10" fmla="*/ 7 w 31"/>
                <a:gd name="T11" fmla="*/ 37 h 52"/>
                <a:gd name="T12" fmla="*/ 7 w 31"/>
                <a:gd name="T13" fmla="*/ 36 h 52"/>
                <a:gd name="T14" fmla="*/ 24 w 31"/>
                <a:gd name="T15" fmla="*/ 15 h 52"/>
                <a:gd name="T16" fmla="*/ 22 w 31"/>
                <a:gd name="T17" fmla="*/ 19 h 52"/>
                <a:gd name="T18" fmla="*/ 6 w 31"/>
                <a:gd name="T19" fmla="*/ 52 h 52"/>
                <a:gd name="T20" fmla="*/ 6 w 31"/>
                <a:gd name="T21" fmla="*/ 52 h 52"/>
                <a:gd name="T22" fmla="*/ 10 w 31"/>
                <a:gd name="T23" fmla="*/ 50 h 52"/>
                <a:gd name="T24" fmla="*/ 28 w 31"/>
                <a:gd name="T25" fmla="*/ 13 h 52"/>
                <a:gd name="T26" fmla="*/ 31 w 31"/>
                <a:gd name="T27" fmla="*/ 3 h 52"/>
                <a:gd name="T28" fmla="*/ 29 w 31"/>
                <a:gd name="T2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" h="52">
                  <a:moveTo>
                    <a:pt x="29" y="0"/>
                  </a:moveTo>
                  <a:cubicBezTo>
                    <a:pt x="26" y="0"/>
                    <a:pt x="18" y="7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7" y="26"/>
                    <a:pt x="18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7"/>
                    <a:pt x="4" y="37"/>
                    <a:pt x="7" y="37"/>
                  </a:cubicBezTo>
                  <a:cubicBezTo>
                    <a:pt x="7" y="37"/>
                    <a:pt x="7" y="37"/>
                    <a:pt x="7" y="36"/>
                  </a:cubicBezTo>
                  <a:cubicBezTo>
                    <a:pt x="12" y="34"/>
                    <a:pt x="23" y="15"/>
                    <a:pt x="24" y="15"/>
                  </a:cubicBezTo>
                  <a:cubicBezTo>
                    <a:pt x="24" y="15"/>
                    <a:pt x="24" y="16"/>
                    <a:pt x="22" y="19"/>
                  </a:cubicBezTo>
                  <a:cubicBezTo>
                    <a:pt x="16" y="32"/>
                    <a:pt x="2" y="52"/>
                    <a:pt x="6" y="5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8" y="52"/>
                    <a:pt x="9" y="51"/>
                    <a:pt x="10" y="50"/>
                  </a:cubicBezTo>
                  <a:cubicBezTo>
                    <a:pt x="17" y="36"/>
                    <a:pt x="22" y="23"/>
                    <a:pt x="28" y="13"/>
                  </a:cubicBezTo>
                  <a:cubicBezTo>
                    <a:pt x="30" y="11"/>
                    <a:pt x="31" y="6"/>
                    <a:pt x="31" y="3"/>
                  </a:cubicBezTo>
                  <a:cubicBezTo>
                    <a:pt x="31" y="2"/>
                    <a:pt x="30" y="0"/>
                    <a:pt x="29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6" name="Freeform 216">
              <a:extLst>
                <a:ext uri="{FF2B5EF4-FFF2-40B4-BE49-F238E27FC236}">
                  <a16:creationId xmlns:a16="http://schemas.microsoft.com/office/drawing/2014/main" id="{56D9DAE8-9F63-4F07-8FAF-A029AACF267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0075" y="5287963"/>
              <a:ext cx="25400" cy="73025"/>
            </a:xfrm>
            <a:custGeom>
              <a:avLst/>
              <a:gdLst>
                <a:gd name="T0" fmla="*/ 9 w 9"/>
                <a:gd name="T1" fmla="*/ 0 h 26"/>
                <a:gd name="T2" fmla="*/ 0 w 9"/>
                <a:gd name="T3" fmla="*/ 26 h 26"/>
                <a:gd name="T4" fmla="*/ 9 w 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6">
                  <a:moveTo>
                    <a:pt x="9" y="0"/>
                  </a:moveTo>
                  <a:cubicBezTo>
                    <a:pt x="7" y="4"/>
                    <a:pt x="4" y="18"/>
                    <a:pt x="0" y="26"/>
                  </a:cubicBezTo>
                  <a:cubicBezTo>
                    <a:pt x="6" y="17"/>
                    <a:pt x="7" y="4"/>
                    <a:pt x="9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7" name="Freeform 217">
              <a:extLst>
                <a:ext uri="{FF2B5EF4-FFF2-40B4-BE49-F238E27FC236}">
                  <a16:creationId xmlns:a16="http://schemas.microsoft.com/office/drawing/2014/main" id="{BB8F85AF-510C-4068-82FC-B93E959C13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3724" y="5278438"/>
              <a:ext cx="42863" cy="96838"/>
            </a:xfrm>
            <a:custGeom>
              <a:avLst/>
              <a:gdLst>
                <a:gd name="T0" fmla="*/ 8 w 15"/>
                <a:gd name="T1" fmla="*/ 0 h 34"/>
                <a:gd name="T2" fmla="*/ 9 w 15"/>
                <a:gd name="T3" fmla="*/ 3 h 34"/>
                <a:gd name="T4" fmla="*/ 0 w 15"/>
                <a:gd name="T5" fmla="*/ 34 h 34"/>
                <a:gd name="T6" fmla="*/ 4 w 15"/>
                <a:gd name="T7" fmla="*/ 29 h 34"/>
                <a:gd name="T8" fmla="*/ 13 w 15"/>
                <a:gd name="T9" fmla="*/ 3 h 34"/>
                <a:gd name="T10" fmla="*/ 15 w 15"/>
                <a:gd name="T11" fmla="*/ 1 h 34"/>
                <a:gd name="T12" fmla="*/ 8 w 15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34">
                  <a:moveTo>
                    <a:pt x="8" y="0"/>
                  </a:moveTo>
                  <a:cubicBezTo>
                    <a:pt x="8" y="0"/>
                    <a:pt x="9" y="1"/>
                    <a:pt x="9" y="3"/>
                  </a:cubicBezTo>
                  <a:cubicBezTo>
                    <a:pt x="9" y="9"/>
                    <a:pt x="3" y="25"/>
                    <a:pt x="0" y="34"/>
                  </a:cubicBezTo>
                  <a:cubicBezTo>
                    <a:pt x="1" y="33"/>
                    <a:pt x="3" y="31"/>
                    <a:pt x="4" y="29"/>
                  </a:cubicBezTo>
                  <a:cubicBezTo>
                    <a:pt x="8" y="21"/>
                    <a:pt x="11" y="7"/>
                    <a:pt x="13" y="3"/>
                  </a:cubicBezTo>
                  <a:cubicBezTo>
                    <a:pt x="14" y="2"/>
                    <a:pt x="14" y="1"/>
                    <a:pt x="15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8" name="Freeform 218">
              <a:extLst>
                <a:ext uri="{FF2B5EF4-FFF2-40B4-BE49-F238E27FC236}">
                  <a16:creationId xmlns:a16="http://schemas.microsoft.com/office/drawing/2014/main" id="{F8CD76E3-5D7C-4FEE-919D-1735FC4F7B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3725" y="52816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" name="Freeform 219">
              <a:extLst>
                <a:ext uri="{FF2B5EF4-FFF2-40B4-BE49-F238E27FC236}">
                  <a16:creationId xmlns:a16="http://schemas.microsoft.com/office/drawing/2014/main" id="{FCA5CBE8-B81A-45C8-B21F-A3AA02DB0D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3725" y="52816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0" name="Freeform 220">
              <a:extLst>
                <a:ext uri="{FF2B5EF4-FFF2-40B4-BE49-F238E27FC236}">
                  <a16:creationId xmlns:a16="http://schemas.microsoft.com/office/drawing/2014/main" id="{BA9F29B4-6CE8-4E5E-96C2-6B73925116D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1499" y="5284788"/>
              <a:ext cx="11113" cy="68263"/>
            </a:xfrm>
            <a:custGeom>
              <a:avLst/>
              <a:gdLst>
                <a:gd name="T0" fmla="*/ 2 w 4"/>
                <a:gd name="T1" fmla="*/ 0 h 24"/>
                <a:gd name="T2" fmla="*/ 0 w 4"/>
                <a:gd name="T3" fmla="*/ 24 h 24"/>
                <a:gd name="T4" fmla="*/ 2 w 4"/>
                <a:gd name="T5" fmla="*/ 0 h 24"/>
                <a:gd name="T6" fmla="*/ 2 w 4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4">
                  <a:moveTo>
                    <a:pt x="2" y="0"/>
                  </a:moveTo>
                  <a:cubicBezTo>
                    <a:pt x="0" y="3"/>
                    <a:pt x="3" y="18"/>
                    <a:pt x="0" y="24"/>
                  </a:cubicBezTo>
                  <a:cubicBezTo>
                    <a:pt x="4" y="17"/>
                    <a:pt x="0" y="3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1" name="Freeform 221">
              <a:extLst>
                <a:ext uri="{FF2B5EF4-FFF2-40B4-BE49-F238E27FC236}">
                  <a16:creationId xmlns:a16="http://schemas.microsoft.com/office/drawing/2014/main" id="{CDC7F593-7036-4F79-89BB-EFE48408F2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4675" y="5281613"/>
              <a:ext cx="19050" cy="71438"/>
            </a:xfrm>
            <a:custGeom>
              <a:avLst/>
              <a:gdLst>
                <a:gd name="T0" fmla="*/ 0 w 7"/>
                <a:gd name="T1" fmla="*/ 0 h 25"/>
                <a:gd name="T2" fmla="*/ 3 w 7"/>
                <a:gd name="T3" fmla="*/ 13 h 25"/>
                <a:gd name="T4" fmla="*/ 3 w 7"/>
                <a:gd name="T5" fmla="*/ 20 h 25"/>
                <a:gd name="T6" fmla="*/ 4 w 7"/>
                <a:gd name="T7" fmla="*/ 25 h 25"/>
                <a:gd name="T8" fmla="*/ 4 w 7"/>
                <a:gd name="T9" fmla="*/ 25 h 25"/>
                <a:gd name="T10" fmla="*/ 6 w 7"/>
                <a:gd name="T11" fmla="*/ 1 h 25"/>
                <a:gd name="T12" fmla="*/ 0 w 7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25">
                  <a:moveTo>
                    <a:pt x="0" y="0"/>
                  </a:moveTo>
                  <a:cubicBezTo>
                    <a:pt x="3" y="2"/>
                    <a:pt x="3" y="7"/>
                    <a:pt x="3" y="13"/>
                  </a:cubicBezTo>
                  <a:cubicBezTo>
                    <a:pt x="3" y="15"/>
                    <a:pt x="3" y="18"/>
                    <a:pt x="3" y="20"/>
                  </a:cubicBezTo>
                  <a:cubicBezTo>
                    <a:pt x="3" y="22"/>
                    <a:pt x="3" y="24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7" y="19"/>
                    <a:pt x="4" y="4"/>
                    <a:pt x="6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2" name="Freeform 222">
              <a:extLst>
                <a:ext uri="{FF2B5EF4-FFF2-40B4-BE49-F238E27FC236}">
                  <a16:creationId xmlns:a16="http://schemas.microsoft.com/office/drawing/2014/main" id="{E379727B-20DD-4EDA-B68B-FF2D5AAE6E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1500" y="5284788"/>
              <a:ext cx="6350" cy="3175"/>
            </a:xfrm>
            <a:custGeom>
              <a:avLst/>
              <a:gdLst>
                <a:gd name="T0" fmla="*/ 0 w 2"/>
                <a:gd name="T1" fmla="*/ 0 h 1"/>
                <a:gd name="T2" fmla="*/ 0 w 2"/>
                <a:gd name="T3" fmla="*/ 0 h 1"/>
                <a:gd name="T4" fmla="*/ 0 w 2"/>
                <a:gd name="T5" fmla="*/ 0 h 1"/>
                <a:gd name="T6" fmla="*/ 2 w 2"/>
                <a:gd name="T7" fmla="*/ 1 h 1"/>
                <a:gd name="T8" fmla="*/ 0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3" name="Freeform 223">
              <a:extLst>
                <a:ext uri="{FF2B5EF4-FFF2-40B4-BE49-F238E27FC236}">
                  <a16:creationId xmlns:a16="http://schemas.microsoft.com/office/drawing/2014/main" id="{80ABAC80-1A3F-4E95-8396-5CE638A0F3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1500" y="5284788"/>
              <a:ext cx="6350" cy="3175"/>
            </a:xfrm>
            <a:custGeom>
              <a:avLst/>
              <a:gdLst>
                <a:gd name="T0" fmla="*/ 0 w 2"/>
                <a:gd name="T1" fmla="*/ 0 h 1"/>
                <a:gd name="T2" fmla="*/ 0 w 2"/>
                <a:gd name="T3" fmla="*/ 0 h 1"/>
                <a:gd name="T4" fmla="*/ 0 w 2"/>
                <a:gd name="T5" fmla="*/ 0 h 1"/>
                <a:gd name="T6" fmla="*/ 2 w 2"/>
                <a:gd name="T7" fmla="*/ 1 h 1"/>
                <a:gd name="T8" fmla="*/ 2 w 2"/>
                <a:gd name="T9" fmla="*/ 1 h 1"/>
                <a:gd name="T10" fmla="*/ 0 w 2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4" name="Freeform 224">
              <a:extLst>
                <a:ext uri="{FF2B5EF4-FFF2-40B4-BE49-F238E27FC236}">
                  <a16:creationId xmlns:a16="http://schemas.microsoft.com/office/drawing/2014/main" id="{0EEA1571-B495-4CB4-BDC4-A1F42117C14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6912" y="5287963"/>
              <a:ext cx="15875" cy="30163"/>
            </a:xfrm>
            <a:custGeom>
              <a:avLst/>
              <a:gdLst>
                <a:gd name="T0" fmla="*/ 6 w 6"/>
                <a:gd name="T1" fmla="*/ 0 h 11"/>
                <a:gd name="T2" fmla="*/ 0 w 6"/>
                <a:gd name="T3" fmla="*/ 11 h 11"/>
                <a:gd name="T4" fmla="*/ 6 w 6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1">
                  <a:moveTo>
                    <a:pt x="6" y="0"/>
                  </a:moveTo>
                  <a:cubicBezTo>
                    <a:pt x="4" y="3"/>
                    <a:pt x="2" y="7"/>
                    <a:pt x="0" y="11"/>
                  </a:cubicBezTo>
                  <a:cubicBezTo>
                    <a:pt x="2" y="7"/>
                    <a:pt x="4" y="3"/>
                    <a:pt x="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5" name="Freeform 225">
              <a:extLst>
                <a:ext uri="{FF2B5EF4-FFF2-40B4-BE49-F238E27FC236}">
                  <a16:creationId xmlns:a16="http://schemas.microsoft.com/office/drawing/2014/main" id="{07EFBB53-EB3E-4866-A292-DDBB6B4C2F5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9449" y="5273675"/>
              <a:ext cx="39688" cy="73025"/>
            </a:xfrm>
            <a:custGeom>
              <a:avLst/>
              <a:gdLst>
                <a:gd name="T0" fmla="*/ 14 w 14"/>
                <a:gd name="T1" fmla="*/ 0 h 26"/>
                <a:gd name="T2" fmla="*/ 8 w 14"/>
                <a:gd name="T3" fmla="*/ 2 h 26"/>
                <a:gd name="T4" fmla="*/ 8 w 14"/>
                <a:gd name="T5" fmla="*/ 5 h 26"/>
                <a:gd name="T6" fmla="*/ 2 w 14"/>
                <a:gd name="T7" fmla="*/ 16 h 26"/>
                <a:gd name="T8" fmla="*/ 1 w 14"/>
                <a:gd name="T9" fmla="*/ 26 h 26"/>
                <a:gd name="T10" fmla="*/ 14 w 14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6">
                  <a:moveTo>
                    <a:pt x="14" y="0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9" y="2"/>
                    <a:pt x="8" y="3"/>
                    <a:pt x="8" y="5"/>
                  </a:cubicBezTo>
                  <a:cubicBezTo>
                    <a:pt x="6" y="8"/>
                    <a:pt x="4" y="12"/>
                    <a:pt x="2" y="16"/>
                  </a:cubicBezTo>
                  <a:cubicBezTo>
                    <a:pt x="1" y="20"/>
                    <a:pt x="0" y="24"/>
                    <a:pt x="1" y="26"/>
                  </a:cubicBezTo>
                  <a:cubicBezTo>
                    <a:pt x="3" y="20"/>
                    <a:pt x="6" y="11"/>
                    <a:pt x="14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6" name="Freeform 226">
              <a:extLst>
                <a:ext uri="{FF2B5EF4-FFF2-40B4-BE49-F238E27FC236}">
                  <a16:creationId xmlns:a16="http://schemas.microsoft.com/office/drawing/2014/main" id="{AF6F006C-9151-4CB4-9FE7-F85CCD13F7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47762" y="5597525"/>
              <a:ext cx="655638" cy="649288"/>
            </a:xfrm>
            <a:custGeom>
              <a:avLst/>
              <a:gdLst>
                <a:gd name="T0" fmla="*/ 202 w 231"/>
                <a:gd name="T1" fmla="*/ 160 h 228"/>
                <a:gd name="T2" fmla="*/ 186 w 231"/>
                <a:gd name="T3" fmla="*/ 160 h 228"/>
                <a:gd name="T4" fmla="*/ 121 w 231"/>
                <a:gd name="T5" fmla="*/ 118 h 228"/>
                <a:gd name="T6" fmla="*/ 167 w 231"/>
                <a:gd name="T7" fmla="*/ 166 h 228"/>
                <a:gd name="T8" fmla="*/ 166 w 231"/>
                <a:gd name="T9" fmla="*/ 196 h 228"/>
                <a:gd name="T10" fmla="*/ 147 w 231"/>
                <a:gd name="T11" fmla="*/ 222 h 228"/>
                <a:gd name="T12" fmla="*/ 113 w 231"/>
                <a:gd name="T13" fmla="*/ 212 h 228"/>
                <a:gd name="T14" fmla="*/ 112 w 231"/>
                <a:gd name="T15" fmla="*/ 211 h 228"/>
                <a:gd name="T16" fmla="*/ 112 w 231"/>
                <a:gd name="T17" fmla="*/ 211 h 228"/>
                <a:gd name="T18" fmla="*/ 100 w 231"/>
                <a:gd name="T19" fmla="*/ 146 h 228"/>
                <a:gd name="T20" fmla="*/ 92 w 231"/>
                <a:gd name="T21" fmla="*/ 142 h 228"/>
                <a:gd name="T22" fmla="*/ 63 w 231"/>
                <a:gd name="T23" fmla="*/ 171 h 228"/>
                <a:gd name="T24" fmla="*/ 43 w 231"/>
                <a:gd name="T25" fmla="*/ 176 h 228"/>
                <a:gd name="T26" fmla="*/ 6 w 231"/>
                <a:gd name="T27" fmla="*/ 153 h 228"/>
                <a:gd name="T28" fmla="*/ 19 w 231"/>
                <a:gd name="T29" fmla="*/ 115 h 228"/>
                <a:gd name="T30" fmla="*/ 25 w 231"/>
                <a:gd name="T31" fmla="*/ 109 h 228"/>
                <a:gd name="T32" fmla="*/ 100 w 231"/>
                <a:gd name="T33" fmla="*/ 106 h 228"/>
                <a:gd name="T34" fmla="*/ 67 w 231"/>
                <a:gd name="T35" fmla="*/ 93 h 228"/>
                <a:gd name="T36" fmla="*/ 40 w 231"/>
                <a:gd name="T37" fmla="*/ 80 h 228"/>
                <a:gd name="T38" fmla="*/ 37 w 231"/>
                <a:gd name="T39" fmla="*/ 78 h 228"/>
                <a:gd name="T40" fmla="*/ 26 w 231"/>
                <a:gd name="T41" fmla="*/ 63 h 228"/>
                <a:gd name="T42" fmla="*/ 25 w 231"/>
                <a:gd name="T43" fmla="*/ 32 h 228"/>
                <a:gd name="T44" fmla="*/ 55 w 231"/>
                <a:gd name="T45" fmla="*/ 19 h 228"/>
                <a:gd name="T46" fmla="*/ 64 w 231"/>
                <a:gd name="T47" fmla="*/ 21 h 228"/>
                <a:gd name="T48" fmla="*/ 102 w 231"/>
                <a:gd name="T49" fmla="*/ 49 h 228"/>
                <a:gd name="T50" fmla="*/ 112 w 231"/>
                <a:gd name="T51" fmla="*/ 90 h 228"/>
                <a:gd name="T52" fmla="*/ 123 w 231"/>
                <a:gd name="T53" fmla="*/ 32 h 228"/>
                <a:gd name="T54" fmla="*/ 140 w 231"/>
                <a:gd name="T55" fmla="*/ 10 h 228"/>
                <a:gd name="T56" fmla="*/ 169 w 231"/>
                <a:gd name="T57" fmla="*/ 3 h 228"/>
                <a:gd name="T58" fmla="*/ 188 w 231"/>
                <a:gd name="T59" fmla="*/ 30 h 228"/>
                <a:gd name="T60" fmla="*/ 188 w 231"/>
                <a:gd name="T61" fmla="*/ 40 h 228"/>
                <a:gd name="T62" fmla="*/ 184 w 231"/>
                <a:gd name="T63" fmla="*/ 62 h 228"/>
                <a:gd name="T64" fmla="*/ 182 w 231"/>
                <a:gd name="T65" fmla="*/ 67 h 228"/>
                <a:gd name="T66" fmla="*/ 166 w 231"/>
                <a:gd name="T67" fmla="*/ 83 h 228"/>
                <a:gd name="T68" fmla="*/ 127 w 231"/>
                <a:gd name="T69" fmla="*/ 102 h 228"/>
                <a:gd name="T70" fmla="*/ 126 w 231"/>
                <a:gd name="T71" fmla="*/ 102 h 228"/>
                <a:gd name="T72" fmla="*/ 178 w 231"/>
                <a:gd name="T73" fmla="*/ 88 h 228"/>
                <a:gd name="T74" fmla="*/ 185 w 231"/>
                <a:gd name="T75" fmla="*/ 89 h 228"/>
                <a:gd name="T76" fmla="*/ 187 w 231"/>
                <a:gd name="T77" fmla="*/ 89 h 228"/>
                <a:gd name="T78" fmla="*/ 203 w 231"/>
                <a:gd name="T79" fmla="*/ 96 h 228"/>
                <a:gd name="T80" fmla="*/ 207 w 231"/>
                <a:gd name="T81" fmla="*/ 99 h 228"/>
                <a:gd name="T82" fmla="*/ 221 w 231"/>
                <a:gd name="T83" fmla="*/ 114 h 228"/>
                <a:gd name="T84" fmla="*/ 225 w 231"/>
                <a:gd name="T85" fmla="*/ 14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1" h="228">
                  <a:moveTo>
                    <a:pt x="225" y="146"/>
                  </a:moveTo>
                  <a:cubicBezTo>
                    <a:pt x="225" y="150"/>
                    <a:pt x="215" y="157"/>
                    <a:pt x="202" y="160"/>
                  </a:cubicBezTo>
                  <a:cubicBezTo>
                    <a:pt x="201" y="160"/>
                    <a:pt x="200" y="160"/>
                    <a:pt x="198" y="160"/>
                  </a:cubicBezTo>
                  <a:cubicBezTo>
                    <a:pt x="195" y="161"/>
                    <a:pt x="191" y="161"/>
                    <a:pt x="186" y="160"/>
                  </a:cubicBezTo>
                  <a:cubicBezTo>
                    <a:pt x="165" y="158"/>
                    <a:pt x="152" y="141"/>
                    <a:pt x="142" y="132"/>
                  </a:cubicBezTo>
                  <a:cubicBezTo>
                    <a:pt x="135" y="125"/>
                    <a:pt x="125" y="120"/>
                    <a:pt x="121" y="118"/>
                  </a:cubicBezTo>
                  <a:cubicBezTo>
                    <a:pt x="126" y="125"/>
                    <a:pt x="140" y="131"/>
                    <a:pt x="156" y="148"/>
                  </a:cubicBezTo>
                  <a:cubicBezTo>
                    <a:pt x="162" y="154"/>
                    <a:pt x="165" y="160"/>
                    <a:pt x="167" y="166"/>
                  </a:cubicBezTo>
                  <a:cubicBezTo>
                    <a:pt x="170" y="176"/>
                    <a:pt x="169" y="186"/>
                    <a:pt x="167" y="194"/>
                  </a:cubicBezTo>
                  <a:cubicBezTo>
                    <a:pt x="167" y="195"/>
                    <a:pt x="167" y="195"/>
                    <a:pt x="166" y="196"/>
                  </a:cubicBezTo>
                  <a:cubicBezTo>
                    <a:pt x="166" y="199"/>
                    <a:pt x="165" y="202"/>
                    <a:pt x="164" y="204"/>
                  </a:cubicBezTo>
                  <a:cubicBezTo>
                    <a:pt x="159" y="220"/>
                    <a:pt x="151" y="223"/>
                    <a:pt x="147" y="222"/>
                  </a:cubicBezTo>
                  <a:cubicBezTo>
                    <a:pt x="143" y="221"/>
                    <a:pt x="143" y="224"/>
                    <a:pt x="139" y="226"/>
                  </a:cubicBezTo>
                  <a:cubicBezTo>
                    <a:pt x="136" y="228"/>
                    <a:pt x="123" y="223"/>
                    <a:pt x="113" y="212"/>
                  </a:cubicBezTo>
                  <a:cubicBezTo>
                    <a:pt x="113" y="212"/>
                    <a:pt x="113" y="212"/>
                    <a:pt x="113" y="212"/>
                  </a:cubicBezTo>
                  <a:cubicBezTo>
                    <a:pt x="113" y="212"/>
                    <a:pt x="112" y="211"/>
                    <a:pt x="112" y="211"/>
                  </a:cubicBezTo>
                  <a:cubicBezTo>
                    <a:pt x="112" y="211"/>
                    <a:pt x="112" y="211"/>
                    <a:pt x="112" y="211"/>
                  </a:cubicBezTo>
                  <a:cubicBezTo>
                    <a:pt x="112" y="211"/>
                    <a:pt x="112" y="211"/>
                    <a:pt x="112" y="211"/>
                  </a:cubicBezTo>
                  <a:cubicBezTo>
                    <a:pt x="110" y="208"/>
                    <a:pt x="108" y="205"/>
                    <a:pt x="106" y="202"/>
                  </a:cubicBezTo>
                  <a:cubicBezTo>
                    <a:pt x="97" y="183"/>
                    <a:pt x="93" y="158"/>
                    <a:pt x="100" y="146"/>
                  </a:cubicBezTo>
                  <a:cubicBezTo>
                    <a:pt x="104" y="137"/>
                    <a:pt x="102" y="133"/>
                    <a:pt x="105" y="127"/>
                  </a:cubicBezTo>
                  <a:cubicBezTo>
                    <a:pt x="102" y="131"/>
                    <a:pt x="97" y="137"/>
                    <a:pt x="92" y="142"/>
                  </a:cubicBezTo>
                  <a:cubicBezTo>
                    <a:pt x="85" y="150"/>
                    <a:pt x="77" y="163"/>
                    <a:pt x="63" y="171"/>
                  </a:cubicBezTo>
                  <a:cubicBezTo>
                    <a:pt x="63" y="171"/>
                    <a:pt x="63" y="171"/>
                    <a:pt x="63" y="171"/>
                  </a:cubicBezTo>
                  <a:cubicBezTo>
                    <a:pt x="60" y="172"/>
                    <a:pt x="57" y="174"/>
                    <a:pt x="53" y="175"/>
                  </a:cubicBezTo>
                  <a:cubicBezTo>
                    <a:pt x="50" y="176"/>
                    <a:pt x="46" y="176"/>
                    <a:pt x="43" y="176"/>
                  </a:cubicBezTo>
                  <a:cubicBezTo>
                    <a:pt x="26" y="176"/>
                    <a:pt x="9" y="166"/>
                    <a:pt x="8" y="162"/>
                  </a:cubicBezTo>
                  <a:cubicBezTo>
                    <a:pt x="7" y="158"/>
                    <a:pt x="9" y="155"/>
                    <a:pt x="6" y="153"/>
                  </a:cubicBezTo>
                  <a:cubicBezTo>
                    <a:pt x="3" y="151"/>
                    <a:pt x="0" y="144"/>
                    <a:pt x="8" y="129"/>
                  </a:cubicBezTo>
                  <a:cubicBezTo>
                    <a:pt x="11" y="125"/>
                    <a:pt x="15" y="119"/>
                    <a:pt x="19" y="115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21" y="112"/>
                    <a:pt x="23" y="111"/>
                    <a:pt x="25" y="109"/>
                  </a:cubicBezTo>
                  <a:cubicBezTo>
                    <a:pt x="33" y="102"/>
                    <a:pt x="43" y="98"/>
                    <a:pt x="57" y="99"/>
                  </a:cubicBezTo>
                  <a:cubicBezTo>
                    <a:pt x="79" y="100"/>
                    <a:pt x="91" y="106"/>
                    <a:pt x="100" y="106"/>
                  </a:cubicBezTo>
                  <a:cubicBezTo>
                    <a:pt x="96" y="103"/>
                    <a:pt x="88" y="98"/>
                    <a:pt x="80" y="96"/>
                  </a:cubicBezTo>
                  <a:cubicBezTo>
                    <a:pt x="76" y="95"/>
                    <a:pt x="72" y="94"/>
                    <a:pt x="67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58" y="90"/>
                    <a:pt x="48" y="87"/>
                    <a:pt x="40" y="80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9" y="79"/>
                    <a:pt x="38" y="78"/>
                    <a:pt x="37" y="78"/>
                  </a:cubicBezTo>
                  <a:cubicBezTo>
                    <a:pt x="35" y="76"/>
                    <a:pt x="34" y="74"/>
                    <a:pt x="32" y="72"/>
                  </a:cubicBezTo>
                  <a:cubicBezTo>
                    <a:pt x="30" y="69"/>
                    <a:pt x="28" y="66"/>
                    <a:pt x="26" y="63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0" y="48"/>
                    <a:pt x="21" y="34"/>
                    <a:pt x="25" y="32"/>
                  </a:cubicBezTo>
                  <a:cubicBezTo>
                    <a:pt x="28" y="29"/>
                    <a:pt x="31" y="30"/>
                    <a:pt x="32" y="26"/>
                  </a:cubicBezTo>
                  <a:cubicBezTo>
                    <a:pt x="33" y="22"/>
                    <a:pt x="38" y="17"/>
                    <a:pt x="55" y="19"/>
                  </a:cubicBezTo>
                  <a:cubicBezTo>
                    <a:pt x="58" y="19"/>
                    <a:pt x="60" y="20"/>
                    <a:pt x="63" y="20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78" y="23"/>
                    <a:pt x="94" y="30"/>
                    <a:pt x="102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2" y="51"/>
                    <a:pt x="102" y="51"/>
                    <a:pt x="102" y="51"/>
                  </a:cubicBezTo>
                  <a:cubicBezTo>
                    <a:pt x="109" y="69"/>
                    <a:pt x="110" y="82"/>
                    <a:pt x="112" y="90"/>
                  </a:cubicBezTo>
                  <a:cubicBezTo>
                    <a:pt x="114" y="85"/>
                    <a:pt x="117" y="77"/>
                    <a:pt x="117" y="69"/>
                  </a:cubicBezTo>
                  <a:cubicBezTo>
                    <a:pt x="118" y="60"/>
                    <a:pt x="118" y="45"/>
                    <a:pt x="123" y="32"/>
                  </a:cubicBezTo>
                  <a:cubicBezTo>
                    <a:pt x="125" y="27"/>
                    <a:pt x="127" y="22"/>
                    <a:pt x="131" y="18"/>
                  </a:cubicBezTo>
                  <a:cubicBezTo>
                    <a:pt x="134" y="15"/>
                    <a:pt x="137" y="12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52" y="1"/>
                    <a:pt x="166" y="0"/>
                    <a:pt x="169" y="3"/>
                  </a:cubicBezTo>
                  <a:cubicBezTo>
                    <a:pt x="172" y="6"/>
                    <a:pt x="172" y="9"/>
                    <a:pt x="176" y="9"/>
                  </a:cubicBezTo>
                  <a:cubicBezTo>
                    <a:pt x="180" y="9"/>
                    <a:pt x="186" y="13"/>
                    <a:pt x="188" y="30"/>
                  </a:cubicBezTo>
                  <a:cubicBezTo>
                    <a:pt x="188" y="33"/>
                    <a:pt x="188" y="36"/>
                    <a:pt x="188" y="40"/>
                  </a:cubicBezTo>
                  <a:cubicBezTo>
                    <a:pt x="188" y="40"/>
                    <a:pt x="188" y="40"/>
                    <a:pt x="188" y="40"/>
                  </a:cubicBezTo>
                  <a:cubicBezTo>
                    <a:pt x="188" y="47"/>
                    <a:pt x="187" y="55"/>
                    <a:pt x="184" y="62"/>
                  </a:cubicBezTo>
                  <a:cubicBezTo>
                    <a:pt x="184" y="62"/>
                    <a:pt x="184" y="62"/>
                    <a:pt x="184" y="62"/>
                  </a:cubicBezTo>
                  <a:cubicBezTo>
                    <a:pt x="184" y="62"/>
                    <a:pt x="184" y="62"/>
                    <a:pt x="184" y="62"/>
                  </a:cubicBezTo>
                  <a:cubicBezTo>
                    <a:pt x="183" y="64"/>
                    <a:pt x="183" y="65"/>
                    <a:pt x="182" y="67"/>
                  </a:cubicBezTo>
                  <a:cubicBezTo>
                    <a:pt x="182" y="67"/>
                    <a:pt x="182" y="67"/>
                    <a:pt x="182" y="67"/>
                  </a:cubicBezTo>
                  <a:cubicBezTo>
                    <a:pt x="178" y="73"/>
                    <a:pt x="173" y="78"/>
                    <a:pt x="166" y="83"/>
                  </a:cubicBezTo>
                  <a:cubicBezTo>
                    <a:pt x="149" y="93"/>
                    <a:pt x="136" y="96"/>
                    <a:pt x="128" y="101"/>
                  </a:cubicBezTo>
                  <a:cubicBezTo>
                    <a:pt x="128" y="101"/>
                    <a:pt x="127" y="101"/>
                    <a:pt x="127" y="102"/>
                  </a:cubicBezTo>
                  <a:cubicBezTo>
                    <a:pt x="126" y="102"/>
                    <a:pt x="126" y="102"/>
                    <a:pt x="126" y="102"/>
                  </a:cubicBezTo>
                  <a:cubicBezTo>
                    <a:pt x="126" y="102"/>
                    <a:pt x="126" y="102"/>
                    <a:pt x="126" y="102"/>
                  </a:cubicBezTo>
                  <a:cubicBezTo>
                    <a:pt x="135" y="101"/>
                    <a:pt x="147" y="93"/>
                    <a:pt x="169" y="89"/>
                  </a:cubicBezTo>
                  <a:cubicBezTo>
                    <a:pt x="172" y="88"/>
                    <a:pt x="175" y="88"/>
                    <a:pt x="178" y="88"/>
                  </a:cubicBezTo>
                  <a:cubicBezTo>
                    <a:pt x="178" y="88"/>
                    <a:pt x="179" y="88"/>
                    <a:pt x="179" y="88"/>
                  </a:cubicBezTo>
                  <a:cubicBezTo>
                    <a:pt x="181" y="88"/>
                    <a:pt x="183" y="88"/>
                    <a:pt x="185" y="89"/>
                  </a:cubicBezTo>
                  <a:cubicBezTo>
                    <a:pt x="186" y="89"/>
                    <a:pt x="186" y="89"/>
                    <a:pt x="187" y="89"/>
                  </a:cubicBezTo>
                  <a:cubicBezTo>
                    <a:pt x="187" y="89"/>
                    <a:pt x="187" y="89"/>
                    <a:pt x="187" y="89"/>
                  </a:cubicBezTo>
                  <a:cubicBezTo>
                    <a:pt x="188" y="89"/>
                    <a:pt x="189" y="90"/>
                    <a:pt x="189" y="90"/>
                  </a:cubicBezTo>
                  <a:cubicBezTo>
                    <a:pt x="194" y="91"/>
                    <a:pt x="199" y="93"/>
                    <a:pt x="203" y="96"/>
                  </a:cubicBezTo>
                  <a:cubicBezTo>
                    <a:pt x="203" y="96"/>
                    <a:pt x="203" y="96"/>
                    <a:pt x="203" y="96"/>
                  </a:cubicBezTo>
                  <a:cubicBezTo>
                    <a:pt x="204" y="97"/>
                    <a:pt x="206" y="98"/>
                    <a:pt x="207" y="99"/>
                  </a:cubicBezTo>
                  <a:cubicBezTo>
                    <a:pt x="207" y="99"/>
                    <a:pt x="207" y="99"/>
                    <a:pt x="207" y="99"/>
                  </a:cubicBezTo>
                  <a:cubicBezTo>
                    <a:pt x="213" y="104"/>
                    <a:pt x="217" y="109"/>
                    <a:pt x="221" y="114"/>
                  </a:cubicBezTo>
                  <a:cubicBezTo>
                    <a:pt x="231" y="127"/>
                    <a:pt x="229" y="134"/>
                    <a:pt x="226" y="137"/>
                  </a:cubicBezTo>
                  <a:cubicBezTo>
                    <a:pt x="223" y="140"/>
                    <a:pt x="225" y="142"/>
                    <a:pt x="225" y="14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7" name="Rectangle 227">
              <a:extLst>
                <a:ext uri="{FF2B5EF4-FFF2-40B4-BE49-F238E27FC236}">
                  <a16:creationId xmlns:a16="http://schemas.microsoft.com/office/drawing/2014/main" id="{E72A0E43-99B0-4E44-B1CA-F4C6B4A7F99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279524" y="5773738"/>
              <a:ext cx="1588" cy="1588"/>
            </a:xfrm>
            <a:prstGeom prst="rect">
              <a:avLst/>
            </a:pr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8" name="Rectangle 228">
              <a:extLst>
                <a:ext uri="{FF2B5EF4-FFF2-40B4-BE49-F238E27FC236}">
                  <a16:creationId xmlns:a16="http://schemas.microsoft.com/office/drawing/2014/main" id="{6C7D6053-F60B-4FBB-9D2B-595C9A322CB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279524" y="5773738"/>
              <a:ext cx="15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9" name="Freeform 229">
              <a:extLst>
                <a:ext uri="{FF2B5EF4-FFF2-40B4-BE49-F238E27FC236}">
                  <a16:creationId xmlns:a16="http://schemas.microsoft.com/office/drawing/2014/main" id="{B80C8D77-808E-4F70-94A0-0CAFA52669B9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1227137" y="5819775"/>
              <a:ext cx="471488" cy="50800"/>
            </a:xfrm>
            <a:custGeom>
              <a:avLst/>
              <a:gdLst>
                <a:gd name="T0" fmla="*/ 148 w 166"/>
                <a:gd name="T1" fmla="*/ 11 h 18"/>
                <a:gd name="T2" fmla="*/ 148 w 166"/>
                <a:gd name="T3" fmla="*/ 11 h 18"/>
                <a:gd name="T4" fmla="*/ 150 w 166"/>
                <a:gd name="T5" fmla="*/ 11 h 18"/>
                <a:gd name="T6" fmla="*/ 150 w 166"/>
                <a:gd name="T7" fmla="*/ 11 h 18"/>
                <a:gd name="T8" fmla="*/ 152 w 166"/>
                <a:gd name="T9" fmla="*/ 12 h 18"/>
                <a:gd name="T10" fmla="*/ 166 w 166"/>
                <a:gd name="T11" fmla="*/ 18 h 18"/>
                <a:gd name="T12" fmla="*/ 166 w 166"/>
                <a:gd name="T13" fmla="*/ 18 h 18"/>
                <a:gd name="T14" fmla="*/ 166 w 166"/>
                <a:gd name="T15" fmla="*/ 18 h 18"/>
                <a:gd name="T16" fmla="*/ 166 w 166"/>
                <a:gd name="T17" fmla="*/ 18 h 18"/>
                <a:gd name="T18" fmla="*/ 152 w 166"/>
                <a:gd name="T19" fmla="*/ 12 h 18"/>
                <a:gd name="T20" fmla="*/ 150 w 166"/>
                <a:gd name="T21" fmla="*/ 11 h 18"/>
                <a:gd name="T22" fmla="*/ 150 w 166"/>
                <a:gd name="T23" fmla="*/ 11 h 18"/>
                <a:gd name="T24" fmla="*/ 148 w 166"/>
                <a:gd name="T25" fmla="*/ 11 h 18"/>
                <a:gd name="T26" fmla="*/ 148 w 166"/>
                <a:gd name="T27" fmla="*/ 11 h 18"/>
                <a:gd name="T28" fmla="*/ 0 w 166"/>
                <a:gd name="T29" fmla="*/ 0 h 18"/>
                <a:gd name="T30" fmla="*/ 3 w 166"/>
                <a:gd name="T31" fmla="*/ 2 h 18"/>
                <a:gd name="T32" fmla="*/ 0 w 166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6" h="18">
                  <a:moveTo>
                    <a:pt x="148" y="11"/>
                  </a:moveTo>
                  <a:cubicBezTo>
                    <a:pt x="148" y="11"/>
                    <a:pt x="148" y="11"/>
                    <a:pt x="148" y="11"/>
                  </a:cubicBezTo>
                  <a:cubicBezTo>
                    <a:pt x="149" y="11"/>
                    <a:pt x="149" y="11"/>
                    <a:pt x="150" y="11"/>
                  </a:cubicBezTo>
                  <a:cubicBezTo>
                    <a:pt x="150" y="11"/>
                    <a:pt x="150" y="11"/>
                    <a:pt x="150" y="11"/>
                  </a:cubicBezTo>
                  <a:cubicBezTo>
                    <a:pt x="151" y="11"/>
                    <a:pt x="152" y="12"/>
                    <a:pt x="152" y="12"/>
                  </a:cubicBezTo>
                  <a:cubicBezTo>
                    <a:pt x="157" y="13"/>
                    <a:pt x="162" y="15"/>
                    <a:pt x="166" y="18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2" y="15"/>
                    <a:pt x="157" y="13"/>
                    <a:pt x="152" y="12"/>
                  </a:cubicBezTo>
                  <a:cubicBezTo>
                    <a:pt x="152" y="12"/>
                    <a:pt x="151" y="11"/>
                    <a:pt x="150" y="11"/>
                  </a:cubicBezTo>
                  <a:cubicBezTo>
                    <a:pt x="150" y="11"/>
                    <a:pt x="150" y="11"/>
                    <a:pt x="150" y="11"/>
                  </a:cubicBezTo>
                  <a:cubicBezTo>
                    <a:pt x="149" y="11"/>
                    <a:pt x="149" y="11"/>
                    <a:pt x="148" y="11"/>
                  </a:cubicBezTo>
                  <a:cubicBezTo>
                    <a:pt x="148" y="11"/>
                    <a:pt x="148" y="11"/>
                    <a:pt x="148" y="11"/>
                  </a:cubicBezTo>
                  <a:moveTo>
                    <a:pt x="0" y="0"/>
                  </a:moveTo>
                  <a:cubicBezTo>
                    <a:pt x="1" y="0"/>
                    <a:pt x="2" y="1"/>
                    <a:pt x="3" y="2"/>
                  </a:cubicBezTo>
                  <a:cubicBezTo>
                    <a:pt x="2" y="1"/>
                    <a:pt x="1" y="0"/>
                    <a:pt x="0" y="0"/>
                  </a:cubicBezTo>
                </a:path>
              </a:pathLst>
            </a:custGeom>
            <a:solidFill>
              <a:srgbClr val="B78B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0" name="Freeform 230">
              <a:extLst>
                <a:ext uri="{FF2B5EF4-FFF2-40B4-BE49-F238E27FC236}">
                  <a16:creationId xmlns:a16="http://schemas.microsoft.com/office/drawing/2014/main" id="{FB7F1EE8-6E7B-47CA-8046-702C1AC4665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27137" y="5651500"/>
              <a:ext cx="504825" cy="546100"/>
            </a:xfrm>
            <a:custGeom>
              <a:avLst/>
              <a:gdLst>
                <a:gd name="T0" fmla="*/ 98 w 178"/>
                <a:gd name="T1" fmla="*/ 13 h 192"/>
                <a:gd name="T2" fmla="*/ 87 w 178"/>
                <a:gd name="T3" fmla="*/ 71 h 192"/>
                <a:gd name="T4" fmla="*/ 77 w 178"/>
                <a:gd name="T5" fmla="*/ 32 h 192"/>
                <a:gd name="T6" fmla="*/ 77 w 178"/>
                <a:gd name="T7" fmla="*/ 30 h 192"/>
                <a:gd name="T8" fmla="*/ 67 w 178"/>
                <a:gd name="T9" fmla="*/ 22 h 192"/>
                <a:gd name="T10" fmla="*/ 61 w 178"/>
                <a:gd name="T11" fmla="*/ 29 h 192"/>
                <a:gd name="T12" fmla="*/ 75 w 178"/>
                <a:gd name="T13" fmla="*/ 66 h 192"/>
                <a:gd name="T14" fmla="*/ 71 w 178"/>
                <a:gd name="T15" fmla="*/ 68 h 192"/>
                <a:gd name="T16" fmla="*/ 65 w 178"/>
                <a:gd name="T17" fmla="*/ 69 h 192"/>
                <a:gd name="T18" fmla="*/ 20 w 178"/>
                <a:gd name="T19" fmla="*/ 43 h 192"/>
                <a:gd name="T20" fmla="*/ 18 w 178"/>
                <a:gd name="T21" fmla="*/ 61 h 192"/>
                <a:gd name="T22" fmla="*/ 12 w 178"/>
                <a:gd name="T23" fmla="*/ 59 h 192"/>
                <a:gd name="T24" fmla="*/ 15 w 178"/>
                <a:gd name="T25" fmla="*/ 61 h 192"/>
                <a:gd name="T26" fmla="*/ 55 w 178"/>
                <a:gd name="T27" fmla="*/ 77 h 192"/>
                <a:gd name="T28" fmla="*/ 75 w 178"/>
                <a:gd name="T29" fmla="*/ 87 h 192"/>
                <a:gd name="T30" fmla="*/ 32 w 178"/>
                <a:gd name="T31" fmla="*/ 80 h 192"/>
                <a:gd name="T32" fmla="*/ 34 w 178"/>
                <a:gd name="T33" fmla="*/ 85 h 192"/>
                <a:gd name="T34" fmla="*/ 14 w 178"/>
                <a:gd name="T35" fmla="*/ 107 h 192"/>
                <a:gd name="T36" fmla="*/ 42 w 178"/>
                <a:gd name="T37" fmla="*/ 111 h 192"/>
                <a:gd name="T38" fmla="*/ 43 w 178"/>
                <a:gd name="T39" fmla="*/ 122 h 192"/>
                <a:gd name="T40" fmla="*/ 72 w 178"/>
                <a:gd name="T41" fmla="*/ 110 h 192"/>
                <a:gd name="T42" fmla="*/ 80 w 178"/>
                <a:gd name="T43" fmla="*/ 108 h 192"/>
                <a:gd name="T44" fmla="*/ 75 w 178"/>
                <a:gd name="T45" fmla="*/ 127 h 192"/>
                <a:gd name="T46" fmla="*/ 87 w 178"/>
                <a:gd name="T47" fmla="*/ 192 h 192"/>
                <a:gd name="T48" fmla="*/ 85 w 178"/>
                <a:gd name="T49" fmla="*/ 124 h 192"/>
                <a:gd name="T50" fmla="*/ 94 w 178"/>
                <a:gd name="T51" fmla="*/ 125 h 192"/>
                <a:gd name="T52" fmla="*/ 100 w 178"/>
                <a:gd name="T53" fmla="*/ 114 h 192"/>
                <a:gd name="T54" fmla="*/ 117 w 178"/>
                <a:gd name="T55" fmla="*/ 122 h 192"/>
                <a:gd name="T56" fmla="*/ 96 w 178"/>
                <a:gd name="T57" fmla="*/ 99 h 192"/>
                <a:gd name="T58" fmla="*/ 117 w 178"/>
                <a:gd name="T59" fmla="*/ 113 h 192"/>
                <a:gd name="T60" fmla="*/ 173 w 178"/>
                <a:gd name="T61" fmla="*/ 141 h 192"/>
                <a:gd name="T62" fmla="*/ 137 w 178"/>
                <a:gd name="T63" fmla="*/ 117 h 192"/>
                <a:gd name="T64" fmla="*/ 119 w 178"/>
                <a:gd name="T65" fmla="*/ 105 h 192"/>
                <a:gd name="T66" fmla="*/ 143 w 178"/>
                <a:gd name="T67" fmla="*/ 105 h 192"/>
                <a:gd name="T68" fmla="*/ 163 w 178"/>
                <a:gd name="T69" fmla="*/ 92 h 192"/>
                <a:gd name="T70" fmla="*/ 117 w 178"/>
                <a:gd name="T71" fmla="*/ 88 h 192"/>
                <a:gd name="T72" fmla="*/ 178 w 178"/>
                <a:gd name="T73" fmla="*/ 77 h 192"/>
                <a:gd name="T74" fmla="*/ 162 w 178"/>
                <a:gd name="T75" fmla="*/ 70 h 192"/>
                <a:gd name="T76" fmla="*/ 154 w 178"/>
                <a:gd name="T77" fmla="*/ 69 h 192"/>
                <a:gd name="T78" fmla="*/ 153 w 178"/>
                <a:gd name="T79" fmla="*/ 69 h 192"/>
                <a:gd name="T80" fmla="*/ 101 w 178"/>
                <a:gd name="T81" fmla="*/ 83 h 192"/>
                <a:gd name="T82" fmla="*/ 101 w 178"/>
                <a:gd name="T83" fmla="*/ 83 h 192"/>
                <a:gd name="T84" fmla="*/ 157 w 178"/>
                <a:gd name="T85" fmla="*/ 48 h 192"/>
                <a:gd name="T86" fmla="*/ 159 w 178"/>
                <a:gd name="T87" fmla="*/ 43 h 192"/>
                <a:gd name="T88" fmla="*/ 122 w 178"/>
                <a:gd name="T89" fmla="*/ 69 h 192"/>
                <a:gd name="T90" fmla="*/ 145 w 178"/>
                <a:gd name="T91" fmla="*/ 34 h 192"/>
                <a:gd name="T92" fmla="*/ 112 w 178"/>
                <a:gd name="T93" fmla="*/ 59 h 192"/>
                <a:gd name="T94" fmla="*/ 100 w 178"/>
                <a:gd name="T95" fmla="*/ 50 h 192"/>
                <a:gd name="T96" fmla="*/ 97 w 178"/>
                <a:gd name="T97" fmla="*/ 40 h 192"/>
                <a:gd name="T98" fmla="*/ 114 w 178"/>
                <a:gd name="T9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8" h="192">
                  <a:moveTo>
                    <a:pt x="114" y="0"/>
                  </a:moveTo>
                  <a:cubicBezTo>
                    <a:pt x="111" y="0"/>
                    <a:pt x="104" y="4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3" y="26"/>
                    <a:pt x="93" y="41"/>
                    <a:pt x="92" y="50"/>
                  </a:cubicBezTo>
                  <a:cubicBezTo>
                    <a:pt x="92" y="58"/>
                    <a:pt x="90" y="65"/>
                    <a:pt x="88" y="70"/>
                  </a:cubicBezTo>
                  <a:cubicBezTo>
                    <a:pt x="87" y="70"/>
                    <a:pt x="87" y="71"/>
                    <a:pt x="87" y="71"/>
                  </a:cubicBezTo>
                  <a:cubicBezTo>
                    <a:pt x="87" y="71"/>
                    <a:pt x="87" y="70"/>
                    <a:pt x="87" y="69"/>
                  </a:cubicBezTo>
                  <a:cubicBezTo>
                    <a:pt x="86" y="68"/>
                    <a:pt x="86" y="66"/>
                    <a:pt x="86" y="65"/>
                  </a:cubicBezTo>
                  <a:cubicBezTo>
                    <a:pt x="84" y="57"/>
                    <a:pt x="83" y="46"/>
                    <a:pt x="77" y="32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6" y="29"/>
                    <a:pt x="71" y="20"/>
                    <a:pt x="64" y="17"/>
                  </a:cubicBezTo>
                  <a:cubicBezTo>
                    <a:pt x="62" y="16"/>
                    <a:pt x="61" y="16"/>
                    <a:pt x="60" y="16"/>
                  </a:cubicBezTo>
                  <a:cubicBezTo>
                    <a:pt x="60" y="16"/>
                    <a:pt x="64" y="19"/>
                    <a:pt x="67" y="22"/>
                  </a:cubicBezTo>
                  <a:cubicBezTo>
                    <a:pt x="71" y="26"/>
                    <a:pt x="80" y="45"/>
                    <a:pt x="80" y="56"/>
                  </a:cubicBezTo>
                  <a:cubicBezTo>
                    <a:pt x="80" y="57"/>
                    <a:pt x="80" y="58"/>
                    <a:pt x="80" y="58"/>
                  </a:cubicBezTo>
                  <a:cubicBezTo>
                    <a:pt x="78" y="58"/>
                    <a:pt x="70" y="32"/>
                    <a:pt x="61" y="29"/>
                  </a:cubicBezTo>
                  <a:cubicBezTo>
                    <a:pt x="66" y="36"/>
                    <a:pt x="68" y="37"/>
                    <a:pt x="71" y="49"/>
                  </a:cubicBezTo>
                  <a:cubicBezTo>
                    <a:pt x="75" y="60"/>
                    <a:pt x="76" y="64"/>
                    <a:pt x="75" y="66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6"/>
                    <a:pt x="66" y="36"/>
                    <a:pt x="50" y="33"/>
                  </a:cubicBezTo>
                  <a:cubicBezTo>
                    <a:pt x="63" y="44"/>
                    <a:pt x="69" y="57"/>
                    <a:pt x="72" y="66"/>
                  </a:cubicBezTo>
                  <a:cubicBezTo>
                    <a:pt x="72" y="68"/>
                    <a:pt x="72" y="68"/>
                    <a:pt x="71" y="68"/>
                  </a:cubicBezTo>
                  <a:cubicBezTo>
                    <a:pt x="67" y="68"/>
                    <a:pt x="52" y="56"/>
                    <a:pt x="46" y="49"/>
                  </a:cubicBezTo>
                  <a:cubicBezTo>
                    <a:pt x="45" y="47"/>
                    <a:pt x="45" y="47"/>
                    <a:pt x="44" y="47"/>
                  </a:cubicBezTo>
                  <a:cubicBezTo>
                    <a:pt x="43" y="47"/>
                    <a:pt x="51" y="62"/>
                    <a:pt x="65" y="69"/>
                  </a:cubicBezTo>
                  <a:cubicBezTo>
                    <a:pt x="71" y="72"/>
                    <a:pt x="71" y="74"/>
                    <a:pt x="68" y="74"/>
                  </a:cubicBezTo>
                  <a:cubicBezTo>
                    <a:pt x="62" y="74"/>
                    <a:pt x="49" y="70"/>
                    <a:pt x="42" y="65"/>
                  </a:cubicBezTo>
                  <a:cubicBezTo>
                    <a:pt x="32" y="56"/>
                    <a:pt x="27" y="53"/>
                    <a:pt x="20" y="43"/>
                  </a:cubicBezTo>
                  <a:cubicBezTo>
                    <a:pt x="20" y="48"/>
                    <a:pt x="32" y="63"/>
                    <a:pt x="45" y="69"/>
                  </a:cubicBezTo>
                  <a:cubicBezTo>
                    <a:pt x="47" y="71"/>
                    <a:pt x="48" y="71"/>
                    <a:pt x="47" y="71"/>
                  </a:cubicBezTo>
                  <a:cubicBezTo>
                    <a:pt x="43" y="71"/>
                    <a:pt x="23" y="65"/>
                    <a:pt x="18" y="61"/>
                  </a:cubicBezTo>
                  <a:cubicBezTo>
                    <a:pt x="12" y="55"/>
                    <a:pt x="11" y="55"/>
                    <a:pt x="6" y="46"/>
                  </a:cubicBezTo>
                  <a:cubicBezTo>
                    <a:pt x="6" y="47"/>
                    <a:pt x="10" y="56"/>
                    <a:pt x="12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3" y="59"/>
                    <a:pt x="14" y="60"/>
                    <a:pt x="15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23" y="68"/>
                    <a:pt x="33" y="71"/>
                    <a:pt x="42" y="74"/>
                  </a:cubicBezTo>
                  <a:cubicBezTo>
                    <a:pt x="42" y="74"/>
                    <a:pt x="42" y="74"/>
                    <a:pt x="42" y="74"/>
                  </a:cubicBezTo>
                  <a:cubicBezTo>
                    <a:pt x="47" y="75"/>
                    <a:pt x="51" y="76"/>
                    <a:pt x="55" y="77"/>
                  </a:cubicBezTo>
                  <a:cubicBezTo>
                    <a:pt x="63" y="79"/>
                    <a:pt x="71" y="84"/>
                    <a:pt x="75" y="87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3" y="87"/>
                    <a:pt x="71" y="87"/>
                    <a:pt x="69" y="86"/>
                  </a:cubicBezTo>
                  <a:cubicBezTo>
                    <a:pt x="61" y="85"/>
                    <a:pt x="51" y="81"/>
                    <a:pt x="35" y="80"/>
                  </a:cubicBezTo>
                  <a:cubicBezTo>
                    <a:pt x="34" y="80"/>
                    <a:pt x="33" y="80"/>
                    <a:pt x="32" y="80"/>
                  </a:cubicBezTo>
                  <a:cubicBezTo>
                    <a:pt x="31" y="80"/>
                    <a:pt x="30" y="80"/>
                    <a:pt x="29" y="80"/>
                  </a:cubicBezTo>
                  <a:cubicBezTo>
                    <a:pt x="16" y="80"/>
                    <a:pt x="7" y="84"/>
                    <a:pt x="0" y="90"/>
                  </a:cubicBezTo>
                  <a:cubicBezTo>
                    <a:pt x="0" y="90"/>
                    <a:pt x="17" y="85"/>
                    <a:pt x="34" y="85"/>
                  </a:cubicBezTo>
                  <a:cubicBezTo>
                    <a:pt x="40" y="85"/>
                    <a:pt x="47" y="85"/>
                    <a:pt x="52" y="87"/>
                  </a:cubicBezTo>
                  <a:cubicBezTo>
                    <a:pt x="52" y="87"/>
                    <a:pt x="56" y="89"/>
                    <a:pt x="54" y="93"/>
                  </a:cubicBezTo>
                  <a:cubicBezTo>
                    <a:pt x="52" y="96"/>
                    <a:pt x="32" y="93"/>
                    <a:pt x="14" y="107"/>
                  </a:cubicBezTo>
                  <a:cubicBezTo>
                    <a:pt x="14" y="107"/>
                    <a:pt x="44" y="98"/>
                    <a:pt x="56" y="98"/>
                  </a:cubicBezTo>
                  <a:cubicBezTo>
                    <a:pt x="57" y="98"/>
                    <a:pt x="59" y="98"/>
                    <a:pt x="59" y="99"/>
                  </a:cubicBezTo>
                  <a:cubicBezTo>
                    <a:pt x="67" y="101"/>
                    <a:pt x="45" y="110"/>
                    <a:pt x="42" y="111"/>
                  </a:cubicBezTo>
                  <a:cubicBezTo>
                    <a:pt x="44" y="111"/>
                    <a:pt x="59" y="108"/>
                    <a:pt x="64" y="105"/>
                  </a:cubicBezTo>
                  <a:cubicBezTo>
                    <a:pt x="65" y="105"/>
                    <a:pt x="65" y="105"/>
                    <a:pt x="66" y="105"/>
                  </a:cubicBezTo>
                  <a:cubicBezTo>
                    <a:pt x="69" y="105"/>
                    <a:pt x="66" y="114"/>
                    <a:pt x="43" y="122"/>
                  </a:cubicBezTo>
                  <a:cubicBezTo>
                    <a:pt x="44" y="122"/>
                    <a:pt x="62" y="120"/>
                    <a:pt x="70" y="109"/>
                  </a:cubicBezTo>
                  <a:cubicBezTo>
                    <a:pt x="70" y="109"/>
                    <a:pt x="71" y="108"/>
                    <a:pt x="71" y="108"/>
                  </a:cubicBezTo>
                  <a:cubicBezTo>
                    <a:pt x="72" y="108"/>
                    <a:pt x="72" y="109"/>
                    <a:pt x="72" y="110"/>
                  </a:cubicBezTo>
                  <a:cubicBezTo>
                    <a:pt x="72" y="114"/>
                    <a:pt x="49" y="143"/>
                    <a:pt x="38" y="152"/>
                  </a:cubicBezTo>
                  <a:cubicBezTo>
                    <a:pt x="52" y="144"/>
                    <a:pt x="60" y="131"/>
                    <a:pt x="67" y="123"/>
                  </a:cubicBezTo>
                  <a:cubicBezTo>
                    <a:pt x="72" y="118"/>
                    <a:pt x="77" y="112"/>
                    <a:pt x="80" y="108"/>
                  </a:cubicBezTo>
                  <a:cubicBezTo>
                    <a:pt x="80" y="108"/>
                    <a:pt x="80" y="108"/>
                    <a:pt x="80" y="108"/>
                  </a:cubicBezTo>
                  <a:cubicBezTo>
                    <a:pt x="80" y="108"/>
                    <a:pt x="80" y="108"/>
                    <a:pt x="80" y="108"/>
                  </a:cubicBezTo>
                  <a:cubicBezTo>
                    <a:pt x="77" y="114"/>
                    <a:pt x="79" y="118"/>
                    <a:pt x="75" y="127"/>
                  </a:cubicBezTo>
                  <a:cubicBezTo>
                    <a:pt x="72" y="131"/>
                    <a:pt x="71" y="137"/>
                    <a:pt x="71" y="143"/>
                  </a:cubicBezTo>
                  <a:cubicBezTo>
                    <a:pt x="71" y="155"/>
                    <a:pt x="75" y="170"/>
                    <a:pt x="81" y="183"/>
                  </a:cubicBezTo>
                  <a:cubicBezTo>
                    <a:pt x="83" y="186"/>
                    <a:pt x="85" y="189"/>
                    <a:pt x="87" y="192"/>
                  </a:cubicBezTo>
                  <a:cubicBezTo>
                    <a:pt x="85" y="189"/>
                    <a:pt x="67" y="155"/>
                    <a:pt x="79" y="127"/>
                  </a:cubicBezTo>
                  <a:cubicBezTo>
                    <a:pt x="79" y="127"/>
                    <a:pt x="81" y="124"/>
                    <a:pt x="83" y="124"/>
                  </a:cubicBezTo>
                  <a:cubicBezTo>
                    <a:pt x="84" y="124"/>
                    <a:pt x="84" y="124"/>
                    <a:pt x="85" y="124"/>
                  </a:cubicBezTo>
                  <a:cubicBezTo>
                    <a:pt x="89" y="127"/>
                    <a:pt x="81" y="147"/>
                    <a:pt x="90" y="161"/>
                  </a:cubicBezTo>
                  <a:cubicBezTo>
                    <a:pt x="90" y="159"/>
                    <a:pt x="87" y="127"/>
                    <a:pt x="93" y="125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101" y="125"/>
                    <a:pt x="106" y="150"/>
                    <a:pt x="106" y="150"/>
                  </a:cubicBezTo>
                  <a:cubicBezTo>
                    <a:pt x="106" y="150"/>
                    <a:pt x="108" y="132"/>
                    <a:pt x="101" y="119"/>
                  </a:cubicBezTo>
                  <a:cubicBezTo>
                    <a:pt x="99" y="115"/>
                    <a:pt x="99" y="114"/>
                    <a:pt x="100" y="114"/>
                  </a:cubicBezTo>
                  <a:cubicBezTo>
                    <a:pt x="103" y="114"/>
                    <a:pt x="113" y="123"/>
                    <a:pt x="116" y="130"/>
                  </a:cubicBezTo>
                  <a:cubicBezTo>
                    <a:pt x="123" y="146"/>
                    <a:pt x="123" y="153"/>
                    <a:pt x="123" y="166"/>
                  </a:cubicBezTo>
                  <a:cubicBezTo>
                    <a:pt x="123" y="166"/>
                    <a:pt x="132" y="143"/>
                    <a:pt x="117" y="122"/>
                  </a:cubicBezTo>
                  <a:cubicBezTo>
                    <a:pt x="117" y="122"/>
                    <a:pt x="132" y="128"/>
                    <a:pt x="142" y="147"/>
                  </a:cubicBezTo>
                  <a:cubicBezTo>
                    <a:pt x="140" y="141"/>
                    <a:pt x="137" y="135"/>
                    <a:pt x="131" y="129"/>
                  </a:cubicBezTo>
                  <a:cubicBezTo>
                    <a:pt x="115" y="112"/>
                    <a:pt x="101" y="106"/>
                    <a:pt x="96" y="99"/>
                  </a:cubicBezTo>
                  <a:cubicBezTo>
                    <a:pt x="96" y="99"/>
                    <a:pt x="96" y="99"/>
                    <a:pt x="96" y="99"/>
                  </a:cubicBezTo>
                  <a:cubicBezTo>
                    <a:pt x="96" y="99"/>
                    <a:pt x="96" y="99"/>
                    <a:pt x="96" y="99"/>
                  </a:cubicBezTo>
                  <a:cubicBezTo>
                    <a:pt x="100" y="101"/>
                    <a:pt x="110" y="106"/>
                    <a:pt x="117" y="113"/>
                  </a:cubicBezTo>
                  <a:cubicBezTo>
                    <a:pt x="127" y="122"/>
                    <a:pt x="140" y="139"/>
                    <a:pt x="161" y="141"/>
                  </a:cubicBezTo>
                  <a:cubicBezTo>
                    <a:pt x="163" y="142"/>
                    <a:pt x="165" y="142"/>
                    <a:pt x="167" y="142"/>
                  </a:cubicBezTo>
                  <a:cubicBezTo>
                    <a:pt x="170" y="142"/>
                    <a:pt x="172" y="142"/>
                    <a:pt x="173" y="141"/>
                  </a:cubicBezTo>
                  <a:cubicBezTo>
                    <a:pt x="163" y="141"/>
                    <a:pt x="152" y="136"/>
                    <a:pt x="152" y="136"/>
                  </a:cubicBezTo>
                  <a:cubicBezTo>
                    <a:pt x="122" y="119"/>
                    <a:pt x="127" y="115"/>
                    <a:pt x="127" y="115"/>
                  </a:cubicBezTo>
                  <a:cubicBezTo>
                    <a:pt x="130" y="116"/>
                    <a:pt x="133" y="117"/>
                    <a:pt x="137" y="117"/>
                  </a:cubicBezTo>
                  <a:cubicBezTo>
                    <a:pt x="146" y="117"/>
                    <a:pt x="155" y="114"/>
                    <a:pt x="155" y="114"/>
                  </a:cubicBezTo>
                  <a:cubicBezTo>
                    <a:pt x="126" y="113"/>
                    <a:pt x="110" y="104"/>
                    <a:pt x="114" y="104"/>
                  </a:cubicBezTo>
                  <a:cubicBezTo>
                    <a:pt x="115" y="104"/>
                    <a:pt x="117" y="104"/>
                    <a:pt x="119" y="105"/>
                  </a:cubicBezTo>
                  <a:cubicBezTo>
                    <a:pt x="125" y="106"/>
                    <a:pt x="129" y="107"/>
                    <a:pt x="133" y="107"/>
                  </a:cubicBezTo>
                  <a:cubicBezTo>
                    <a:pt x="142" y="107"/>
                    <a:pt x="147" y="105"/>
                    <a:pt x="147" y="105"/>
                  </a:cubicBezTo>
                  <a:cubicBezTo>
                    <a:pt x="146" y="105"/>
                    <a:pt x="145" y="105"/>
                    <a:pt x="143" y="105"/>
                  </a:cubicBezTo>
                  <a:cubicBezTo>
                    <a:pt x="131" y="105"/>
                    <a:pt x="111" y="99"/>
                    <a:pt x="117" y="94"/>
                  </a:cubicBezTo>
                  <a:cubicBezTo>
                    <a:pt x="121" y="92"/>
                    <a:pt x="133" y="91"/>
                    <a:pt x="143" y="91"/>
                  </a:cubicBezTo>
                  <a:cubicBezTo>
                    <a:pt x="154" y="91"/>
                    <a:pt x="163" y="92"/>
                    <a:pt x="163" y="92"/>
                  </a:cubicBezTo>
                  <a:cubicBezTo>
                    <a:pt x="156" y="88"/>
                    <a:pt x="148" y="87"/>
                    <a:pt x="140" y="87"/>
                  </a:cubicBezTo>
                  <a:cubicBezTo>
                    <a:pt x="135" y="87"/>
                    <a:pt x="130" y="87"/>
                    <a:pt x="126" y="88"/>
                  </a:cubicBezTo>
                  <a:cubicBezTo>
                    <a:pt x="122" y="88"/>
                    <a:pt x="119" y="88"/>
                    <a:pt x="117" y="88"/>
                  </a:cubicBezTo>
                  <a:cubicBezTo>
                    <a:pt x="113" y="88"/>
                    <a:pt x="114" y="87"/>
                    <a:pt x="123" y="82"/>
                  </a:cubicBezTo>
                  <a:cubicBezTo>
                    <a:pt x="133" y="75"/>
                    <a:pt x="145" y="73"/>
                    <a:pt x="154" y="73"/>
                  </a:cubicBezTo>
                  <a:cubicBezTo>
                    <a:pt x="167" y="73"/>
                    <a:pt x="177" y="77"/>
                    <a:pt x="178" y="77"/>
                  </a:cubicBezTo>
                  <a:cubicBezTo>
                    <a:pt x="174" y="74"/>
                    <a:pt x="169" y="72"/>
                    <a:pt x="164" y="71"/>
                  </a:cubicBezTo>
                  <a:cubicBezTo>
                    <a:pt x="164" y="71"/>
                    <a:pt x="163" y="70"/>
                    <a:pt x="162" y="70"/>
                  </a:cubicBezTo>
                  <a:cubicBezTo>
                    <a:pt x="162" y="70"/>
                    <a:pt x="162" y="70"/>
                    <a:pt x="162" y="70"/>
                  </a:cubicBezTo>
                  <a:cubicBezTo>
                    <a:pt x="161" y="70"/>
                    <a:pt x="161" y="70"/>
                    <a:pt x="160" y="70"/>
                  </a:cubicBezTo>
                  <a:cubicBezTo>
                    <a:pt x="160" y="70"/>
                    <a:pt x="160" y="70"/>
                    <a:pt x="160" y="70"/>
                  </a:cubicBezTo>
                  <a:cubicBezTo>
                    <a:pt x="158" y="70"/>
                    <a:pt x="156" y="69"/>
                    <a:pt x="154" y="69"/>
                  </a:cubicBezTo>
                  <a:cubicBezTo>
                    <a:pt x="154" y="69"/>
                    <a:pt x="154" y="69"/>
                    <a:pt x="154" y="69"/>
                  </a:cubicBezTo>
                  <a:cubicBezTo>
                    <a:pt x="154" y="69"/>
                    <a:pt x="154" y="69"/>
                    <a:pt x="153" y="69"/>
                  </a:cubicBezTo>
                  <a:cubicBezTo>
                    <a:pt x="153" y="69"/>
                    <a:pt x="153" y="69"/>
                    <a:pt x="153" y="69"/>
                  </a:cubicBezTo>
                  <a:cubicBezTo>
                    <a:pt x="153" y="69"/>
                    <a:pt x="153" y="69"/>
                    <a:pt x="153" y="69"/>
                  </a:cubicBezTo>
                  <a:cubicBezTo>
                    <a:pt x="150" y="69"/>
                    <a:pt x="147" y="69"/>
                    <a:pt x="144" y="70"/>
                  </a:cubicBezTo>
                  <a:cubicBezTo>
                    <a:pt x="122" y="74"/>
                    <a:pt x="110" y="82"/>
                    <a:pt x="101" y="83"/>
                  </a:cubicBezTo>
                  <a:cubicBezTo>
                    <a:pt x="101" y="83"/>
                    <a:pt x="101" y="83"/>
                    <a:pt x="101" y="83"/>
                  </a:cubicBezTo>
                  <a:cubicBezTo>
                    <a:pt x="101" y="83"/>
                    <a:pt x="101" y="83"/>
                    <a:pt x="101" y="83"/>
                  </a:cubicBezTo>
                  <a:cubicBezTo>
                    <a:pt x="101" y="83"/>
                    <a:pt x="101" y="83"/>
                    <a:pt x="101" y="83"/>
                  </a:cubicBezTo>
                  <a:cubicBezTo>
                    <a:pt x="102" y="82"/>
                    <a:pt x="102" y="82"/>
                    <a:pt x="103" y="82"/>
                  </a:cubicBezTo>
                  <a:cubicBezTo>
                    <a:pt x="111" y="77"/>
                    <a:pt x="124" y="74"/>
                    <a:pt x="141" y="64"/>
                  </a:cubicBezTo>
                  <a:cubicBezTo>
                    <a:pt x="148" y="59"/>
                    <a:pt x="153" y="54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9" y="43"/>
                    <a:pt x="159" y="43"/>
                    <a:pt x="159" y="43"/>
                  </a:cubicBezTo>
                  <a:cubicBezTo>
                    <a:pt x="159" y="43"/>
                    <a:pt x="159" y="43"/>
                    <a:pt x="159" y="43"/>
                  </a:cubicBezTo>
                  <a:cubicBezTo>
                    <a:pt x="159" y="43"/>
                    <a:pt x="159" y="43"/>
                    <a:pt x="159" y="43"/>
                  </a:cubicBezTo>
                  <a:cubicBezTo>
                    <a:pt x="159" y="43"/>
                    <a:pt x="159" y="43"/>
                    <a:pt x="159" y="43"/>
                  </a:cubicBezTo>
                  <a:cubicBezTo>
                    <a:pt x="153" y="54"/>
                    <a:pt x="127" y="69"/>
                    <a:pt x="122" y="69"/>
                  </a:cubicBezTo>
                  <a:cubicBezTo>
                    <a:pt x="121" y="69"/>
                    <a:pt x="121" y="69"/>
                    <a:pt x="121" y="69"/>
                  </a:cubicBezTo>
                  <a:cubicBezTo>
                    <a:pt x="118" y="69"/>
                    <a:pt x="119" y="68"/>
                    <a:pt x="119" y="68"/>
                  </a:cubicBezTo>
                  <a:cubicBezTo>
                    <a:pt x="137" y="60"/>
                    <a:pt x="143" y="40"/>
                    <a:pt x="145" y="34"/>
                  </a:cubicBezTo>
                  <a:cubicBezTo>
                    <a:pt x="140" y="49"/>
                    <a:pt x="115" y="66"/>
                    <a:pt x="110" y="66"/>
                  </a:cubicBezTo>
                  <a:cubicBezTo>
                    <a:pt x="109" y="66"/>
                    <a:pt x="109" y="66"/>
                    <a:pt x="109" y="66"/>
                  </a:cubicBezTo>
                  <a:cubicBezTo>
                    <a:pt x="108" y="63"/>
                    <a:pt x="112" y="59"/>
                    <a:pt x="112" y="59"/>
                  </a:cubicBezTo>
                  <a:cubicBezTo>
                    <a:pt x="123" y="45"/>
                    <a:pt x="126" y="32"/>
                    <a:pt x="126" y="31"/>
                  </a:cubicBezTo>
                  <a:cubicBezTo>
                    <a:pt x="123" y="38"/>
                    <a:pt x="108" y="57"/>
                    <a:pt x="103" y="57"/>
                  </a:cubicBezTo>
                  <a:cubicBezTo>
                    <a:pt x="101" y="57"/>
                    <a:pt x="100" y="55"/>
                    <a:pt x="100" y="50"/>
                  </a:cubicBezTo>
                  <a:cubicBezTo>
                    <a:pt x="103" y="28"/>
                    <a:pt x="122" y="10"/>
                    <a:pt x="122" y="10"/>
                  </a:cubicBezTo>
                  <a:cubicBezTo>
                    <a:pt x="115" y="11"/>
                    <a:pt x="110" y="18"/>
                    <a:pt x="105" y="25"/>
                  </a:cubicBezTo>
                  <a:cubicBezTo>
                    <a:pt x="103" y="29"/>
                    <a:pt x="98" y="40"/>
                    <a:pt x="97" y="40"/>
                  </a:cubicBezTo>
                  <a:cubicBezTo>
                    <a:pt x="96" y="40"/>
                    <a:pt x="96" y="38"/>
                    <a:pt x="96" y="30"/>
                  </a:cubicBezTo>
                  <a:cubicBezTo>
                    <a:pt x="99" y="8"/>
                    <a:pt x="114" y="0"/>
                    <a:pt x="114" y="0"/>
                  </a:cubicBezTo>
                  <a:cubicBezTo>
                    <a:pt x="114" y="0"/>
                    <a:pt x="114" y="0"/>
                    <a:pt x="114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1" name="Freeform 231">
              <a:extLst>
                <a:ext uri="{FF2B5EF4-FFF2-40B4-BE49-F238E27FC236}">
                  <a16:creationId xmlns:a16="http://schemas.microsoft.com/office/drawing/2014/main" id="{8FCF467B-BDFB-43D8-A4C7-B1DBDED821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46200" y="5741988"/>
              <a:ext cx="292100" cy="315913"/>
            </a:xfrm>
            <a:custGeom>
              <a:avLst/>
              <a:gdLst>
                <a:gd name="T0" fmla="*/ 61 w 103"/>
                <a:gd name="T1" fmla="*/ 53 h 111"/>
                <a:gd name="T2" fmla="*/ 94 w 103"/>
                <a:gd name="T3" fmla="*/ 52 h 111"/>
                <a:gd name="T4" fmla="*/ 94 w 103"/>
                <a:gd name="T5" fmla="*/ 51 h 111"/>
                <a:gd name="T6" fmla="*/ 58 w 103"/>
                <a:gd name="T7" fmla="*/ 53 h 111"/>
                <a:gd name="T8" fmla="*/ 91 w 103"/>
                <a:gd name="T9" fmla="*/ 25 h 111"/>
                <a:gd name="T10" fmla="*/ 58 w 103"/>
                <a:gd name="T11" fmla="*/ 50 h 111"/>
                <a:gd name="T12" fmla="*/ 57 w 103"/>
                <a:gd name="T13" fmla="*/ 3 h 111"/>
                <a:gd name="T14" fmla="*/ 55 w 103"/>
                <a:gd name="T15" fmla="*/ 3 h 111"/>
                <a:gd name="T16" fmla="*/ 56 w 103"/>
                <a:gd name="T17" fmla="*/ 5 h 111"/>
                <a:gd name="T18" fmla="*/ 54 w 103"/>
                <a:gd name="T19" fmla="*/ 30 h 111"/>
                <a:gd name="T20" fmla="*/ 52 w 103"/>
                <a:gd name="T21" fmla="*/ 30 h 111"/>
                <a:gd name="T22" fmla="*/ 54 w 103"/>
                <a:gd name="T23" fmla="*/ 32 h 111"/>
                <a:gd name="T24" fmla="*/ 55 w 103"/>
                <a:gd name="T25" fmla="*/ 51 h 111"/>
                <a:gd name="T26" fmla="*/ 34 w 103"/>
                <a:gd name="T27" fmla="*/ 16 h 111"/>
                <a:gd name="T28" fmla="*/ 32 w 103"/>
                <a:gd name="T29" fmla="*/ 16 h 111"/>
                <a:gd name="T30" fmla="*/ 34 w 103"/>
                <a:gd name="T31" fmla="*/ 17 h 111"/>
                <a:gd name="T32" fmla="*/ 54 w 103"/>
                <a:gd name="T33" fmla="*/ 51 h 111"/>
                <a:gd name="T34" fmla="*/ 36 w 103"/>
                <a:gd name="T35" fmla="*/ 28 h 111"/>
                <a:gd name="T36" fmla="*/ 33 w 103"/>
                <a:gd name="T37" fmla="*/ 27 h 111"/>
                <a:gd name="T38" fmla="*/ 36 w 103"/>
                <a:gd name="T39" fmla="*/ 29 h 111"/>
                <a:gd name="T40" fmla="*/ 53 w 103"/>
                <a:gd name="T41" fmla="*/ 52 h 111"/>
                <a:gd name="T42" fmla="*/ 7 w 103"/>
                <a:gd name="T43" fmla="*/ 36 h 111"/>
                <a:gd name="T44" fmla="*/ 7 w 103"/>
                <a:gd name="T45" fmla="*/ 37 h 111"/>
                <a:gd name="T46" fmla="*/ 22 w 103"/>
                <a:gd name="T47" fmla="*/ 48 h 111"/>
                <a:gd name="T48" fmla="*/ 19 w 103"/>
                <a:gd name="T49" fmla="*/ 49 h 111"/>
                <a:gd name="T50" fmla="*/ 51 w 103"/>
                <a:gd name="T51" fmla="*/ 54 h 111"/>
                <a:gd name="T52" fmla="*/ 9 w 103"/>
                <a:gd name="T53" fmla="*/ 72 h 111"/>
                <a:gd name="T54" fmla="*/ 10 w 103"/>
                <a:gd name="T55" fmla="*/ 73 h 111"/>
                <a:gd name="T56" fmla="*/ 20 w 103"/>
                <a:gd name="T57" fmla="*/ 79 h 111"/>
                <a:gd name="T58" fmla="*/ 19 w 103"/>
                <a:gd name="T59" fmla="*/ 84 h 111"/>
                <a:gd name="T60" fmla="*/ 53 w 103"/>
                <a:gd name="T61" fmla="*/ 57 h 111"/>
                <a:gd name="T62" fmla="*/ 32 w 103"/>
                <a:gd name="T63" fmla="*/ 78 h 111"/>
                <a:gd name="T64" fmla="*/ 35 w 103"/>
                <a:gd name="T65" fmla="*/ 76 h 111"/>
                <a:gd name="T66" fmla="*/ 33 w 103"/>
                <a:gd name="T67" fmla="*/ 85 h 111"/>
                <a:gd name="T68" fmla="*/ 33 w 103"/>
                <a:gd name="T69" fmla="*/ 87 h 111"/>
                <a:gd name="T70" fmla="*/ 55 w 103"/>
                <a:gd name="T71" fmla="*/ 61 h 111"/>
                <a:gd name="T72" fmla="*/ 45 w 103"/>
                <a:gd name="T73" fmla="*/ 92 h 111"/>
                <a:gd name="T74" fmla="*/ 43 w 103"/>
                <a:gd name="T75" fmla="*/ 97 h 111"/>
                <a:gd name="T76" fmla="*/ 46 w 103"/>
                <a:gd name="T77" fmla="*/ 93 h 111"/>
                <a:gd name="T78" fmla="*/ 56 w 103"/>
                <a:gd name="T79" fmla="*/ 62 h 111"/>
                <a:gd name="T80" fmla="*/ 50 w 103"/>
                <a:gd name="T81" fmla="*/ 104 h 111"/>
                <a:gd name="T82" fmla="*/ 51 w 103"/>
                <a:gd name="T83" fmla="*/ 105 h 111"/>
                <a:gd name="T84" fmla="*/ 58 w 103"/>
                <a:gd name="T85" fmla="*/ 64 h 111"/>
                <a:gd name="T86" fmla="*/ 63 w 103"/>
                <a:gd name="T87" fmla="*/ 97 h 111"/>
                <a:gd name="T88" fmla="*/ 63 w 103"/>
                <a:gd name="T89" fmla="*/ 103 h 111"/>
                <a:gd name="T90" fmla="*/ 65 w 103"/>
                <a:gd name="T91" fmla="*/ 98 h 111"/>
                <a:gd name="T92" fmla="*/ 86 w 103"/>
                <a:gd name="T93" fmla="*/ 84 h 111"/>
                <a:gd name="T94" fmla="*/ 91 w 103"/>
                <a:gd name="T95" fmla="*/ 85 h 111"/>
                <a:gd name="T96" fmla="*/ 67 w 103"/>
                <a:gd name="T97" fmla="*/ 70 h 111"/>
                <a:gd name="T98" fmla="*/ 85 w 103"/>
                <a:gd name="T99" fmla="*/ 76 h 111"/>
                <a:gd name="T100" fmla="*/ 88 w 103"/>
                <a:gd name="T101" fmla="*/ 77 h 111"/>
                <a:gd name="T102" fmla="*/ 89 w 103"/>
                <a:gd name="T103" fmla="*/ 76 h 111"/>
                <a:gd name="T104" fmla="*/ 61 w 103"/>
                <a:gd name="T105" fmla="*/ 59 h 111"/>
                <a:gd name="T106" fmla="*/ 90 w 103"/>
                <a:gd name="T107" fmla="*/ 70 h 111"/>
                <a:gd name="T108" fmla="*/ 94 w 103"/>
                <a:gd name="T109" fmla="*/ 69 h 111"/>
                <a:gd name="T110" fmla="*/ 60 w 103"/>
                <a:gd name="T111" fmla="*/ 56 h 111"/>
                <a:gd name="T112" fmla="*/ 80 w 103"/>
                <a:gd name="T113" fmla="*/ 63 h 111"/>
                <a:gd name="T114" fmla="*/ 78 w 103"/>
                <a:gd name="T115" fmla="*/ 60 h 111"/>
                <a:gd name="T116" fmla="*/ 91 w 103"/>
                <a:gd name="T117" fmla="*/ 57 h 111"/>
                <a:gd name="T118" fmla="*/ 101 w 103"/>
                <a:gd name="T119" fmla="*/ 62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3" h="111">
                  <a:moveTo>
                    <a:pt x="96" y="58"/>
                  </a:moveTo>
                  <a:cubicBezTo>
                    <a:pt x="85" y="51"/>
                    <a:pt x="69" y="52"/>
                    <a:pt x="61" y="53"/>
                  </a:cubicBezTo>
                  <a:cubicBezTo>
                    <a:pt x="63" y="52"/>
                    <a:pt x="67" y="50"/>
                    <a:pt x="73" y="49"/>
                  </a:cubicBezTo>
                  <a:cubicBezTo>
                    <a:pt x="81" y="48"/>
                    <a:pt x="90" y="51"/>
                    <a:pt x="94" y="52"/>
                  </a:cubicBezTo>
                  <a:cubicBezTo>
                    <a:pt x="94" y="53"/>
                    <a:pt x="97" y="56"/>
                    <a:pt x="98" y="53"/>
                  </a:cubicBezTo>
                  <a:cubicBezTo>
                    <a:pt x="100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76" y="45"/>
                    <a:pt x="64" y="50"/>
                    <a:pt x="58" y="53"/>
                  </a:cubicBezTo>
                  <a:cubicBezTo>
                    <a:pt x="68" y="36"/>
                    <a:pt x="79" y="30"/>
                    <a:pt x="84" y="28"/>
                  </a:cubicBezTo>
                  <a:cubicBezTo>
                    <a:pt x="84" y="28"/>
                    <a:pt x="93" y="29"/>
                    <a:pt x="91" y="25"/>
                  </a:cubicBezTo>
                  <a:cubicBezTo>
                    <a:pt x="89" y="21"/>
                    <a:pt x="86" y="25"/>
                    <a:pt x="86" y="25"/>
                  </a:cubicBezTo>
                  <a:cubicBezTo>
                    <a:pt x="72" y="29"/>
                    <a:pt x="62" y="44"/>
                    <a:pt x="58" y="50"/>
                  </a:cubicBezTo>
                  <a:cubicBezTo>
                    <a:pt x="64" y="29"/>
                    <a:pt x="59" y="9"/>
                    <a:pt x="57" y="3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8" y="2"/>
                    <a:pt x="57" y="1"/>
                    <a:pt x="56" y="0"/>
                  </a:cubicBezTo>
                  <a:cubicBezTo>
                    <a:pt x="56" y="0"/>
                    <a:pt x="55" y="1"/>
                    <a:pt x="55" y="3"/>
                  </a:cubicBezTo>
                  <a:cubicBezTo>
                    <a:pt x="55" y="4"/>
                    <a:pt x="55" y="5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62" y="22"/>
                    <a:pt x="59" y="42"/>
                    <a:pt x="57" y="50"/>
                  </a:cubicBezTo>
                  <a:cubicBezTo>
                    <a:pt x="57" y="40"/>
                    <a:pt x="55" y="32"/>
                    <a:pt x="54" y="30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3" y="29"/>
                    <a:pt x="53" y="29"/>
                    <a:pt x="52" y="30"/>
                  </a:cubicBezTo>
                  <a:cubicBezTo>
                    <a:pt x="52" y="31"/>
                    <a:pt x="52" y="32"/>
                    <a:pt x="53" y="32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6" y="39"/>
                    <a:pt x="56" y="47"/>
                    <a:pt x="55" y="51"/>
                  </a:cubicBezTo>
                  <a:cubicBezTo>
                    <a:pt x="52" y="41"/>
                    <a:pt x="46" y="29"/>
                    <a:pt x="42" y="23"/>
                  </a:cubicBezTo>
                  <a:cubicBezTo>
                    <a:pt x="38" y="19"/>
                    <a:pt x="36" y="17"/>
                    <a:pt x="34" y="16"/>
                  </a:cubicBezTo>
                  <a:cubicBezTo>
                    <a:pt x="34" y="15"/>
                    <a:pt x="34" y="15"/>
                    <a:pt x="34" y="14"/>
                  </a:cubicBezTo>
                  <a:cubicBezTo>
                    <a:pt x="33" y="14"/>
                    <a:pt x="32" y="15"/>
                    <a:pt x="32" y="16"/>
                  </a:cubicBezTo>
                  <a:cubicBezTo>
                    <a:pt x="32" y="17"/>
                    <a:pt x="32" y="18"/>
                    <a:pt x="33" y="18"/>
                  </a:cubicBezTo>
                  <a:cubicBezTo>
                    <a:pt x="33" y="18"/>
                    <a:pt x="34" y="18"/>
                    <a:pt x="34" y="17"/>
                  </a:cubicBezTo>
                  <a:cubicBezTo>
                    <a:pt x="35" y="18"/>
                    <a:pt x="37" y="20"/>
                    <a:pt x="37" y="20"/>
                  </a:cubicBezTo>
                  <a:cubicBezTo>
                    <a:pt x="47" y="30"/>
                    <a:pt x="52" y="45"/>
                    <a:pt x="54" y="51"/>
                  </a:cubicBezTo>
                  <a:cubicBezTo>
                    <a:pt x="51" y="46"/>
                    <a:pt x="43" y="32"/>
                    <a:pt x="36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28"/>
                    <a:pt x="35" y="27"/>
                    <a:pt x="35" y="27"/>
                  </a:cubicBezTo>
                  <a:cubicBezTo>
                    <a:pt x="34" y="26"/>
                    <a:pt x="33" y="26"/>
                    <a:pt x="33" y="27"/>
                  </a:cubicBezTo>
                  <a:cubicBezTo>
                    <a:pt x="33" y="27"/>
                    <a:pt x="33" y="28"/>
                    <a:pt x="34" y="29"/>
                  </a:cubicBezTo>
                  <a:cubicBezTo>
                    <a:pt x="35" y="29"/>
                    <a:pt x="35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9" y="32"/>
                    <a:pt x="47" y="39"/>
                    <a:pt x="53" y="52"/>
                  </a:cubicBezTo>
                  <a:cubicBezTo>
                    <a:pt x="35" y="39"/>
                    <a:pt x="13" y="36"/>
                    <a:pt x="7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6"/>
                    <a:pt x="4" y="34"/>
                    <a:pt x="2" y="36"/>
                  </a:cubicBezTo>
                  <a:cubicBezTo>
                    <a:pt x="0" y="38"/>
                    <a:pt x="4" y="39"/>
                    <a:pt x="7" y="37"/>
                  </a:cubicBezTo>
                  <a:cubicBezTo>
                    <a:pt x="25" y="37"/>
                    <a:pt x="42" y="47"/>
                    <a:pt x="50" y="52"/>
                  </a:cubicBezTo>
                  <a:cubicBezTo>
                    <a:pt x="43" y="49"/>
                    <a:pt x="32" y="45"/>
                    <a:pt x="22" y="48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2" y="48"/>
                    <a:pt x="19" y="47"/>
                    <a:pt x="19" y="49"/>
                  </a:cubicBezTo>
                  <a:cubicBezTo>
                    <a:pt x="20" y="51"/>
                    <a:pt x="23" y="49"/>
                    <a:pt x="23" y="49"/>
                  </a:cubicBezTo>
                  <a:cubicBezTo>
                    <a:pt x="27" y="49"/>
                    <a:pt x="37" y="47"/>
                    <a:pt x="51" y="54"/>
                  </a:cubicBezTo>
                  <a:cubicBezTo>
                    <a:pt x="43" y="54"/>
                    <a:pt x="24" y="56"/>
                    <a:pt x="9" y="72"/>
                  </a:cubicBezTo>
                  <a:cubicBezTo>
                    <a:pt x="9" y="72"/>
                    <a:pt x="9" y="72"/>
                    <a:pt x="9" y="72"/>
                  </a:cubicBezTo>
                  <a:cubicBezTo>
                    <a:pt x="9" y="72"/>
                    <a:pt x="5" y="74"/>
                    <a:pt x="6" y="76"/>
                  </a:cubicBezTo>
                  <a:cubicBezTo>
                    <a:pt x="8" y="78"/>
                    <a:pt x="10" y="73"/>
                    <a:pt x="10" y="73"/>
                  </a:cubicBezTo>
                  <a:cubicBezTo>
                    <a:pt x="15" y="69"/>
                    <a:pt x="29" y="55"/>
                    <a:pt x="52" y="55"/>
                  </a:cubicBezTo>
                  <a:cubicBezTo>
                    <a:pt x="45" y="57"/>
                    <a:pt x="28" y="62"/>
                    <a:pt x="20" y="79"/>
                  </a:cubicBezTo>
                  <a:cubicBezTo>
                    <a:pt x="20" y="79"/>
                    <a:pt x="20" y="79"/>
                    <a:pt x="20" y="79"/>
                  </a:cubicBezTo>
                  <a:cubicBezTo>
                    <a:pt x="20" y="79"/>
                    <a:pt x="16" y="82"/>
                    <a:pt x="19" y="84"/>
                  </a:cubicBezTo>
                  <a:cubicBezTo>
                    <a:pt x="22" y="85"/>
                    <a:pt x="22" y="80"/>
                    <a:pt x="22" y="80"/>
                  </a:cubicBezTo>
                  <a:cubicBezTo>
                    <a:pt x="25" y="74"/>
                    <a:pt x="30" y="61"/>
                    <a:pt x="53" y="57"/>
                  </a:cubicBezTo>
                  <a:cubicBezTo>
                    <a:pt x="51" y="60"/>
                    <a:pt x="44" y="68"/>
                    <a:pt x="35" y="75"/>
                  </a:cubicBezTo>
                  <a:cubicBezTo>
                    <a:pt x="35" y="75"/>
                    <a:pt x="30" y="75"/>
                    <a:pt x="32" y="78"/>
                  </a:cubicBezTo>
                  <a:cubicBezTo>
                    <a:pt x="33" y="80"/>
                    <a:pt x="35" y="76"/>
                    <a:pt x="35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40" y="72"/>
                    <a:pt x="50" y="63"/>
                    <a:pt x="54" y="57"/>
                  </a:cubicBezTo>
                  <a:cubicBezTo>
                    <a:pt x="54" y="62"/>
                    <a:pt x="49" y="79"/>
                    <a:pt x="33" y="85"/>
                  </a:cubicBezTo>
                  <a:cubicBezTo>
                    <a:pt x="32" y="85"/>
                    <a:pt x="28" y="84"/>
                    <a:pt x="28" y="88"/>
                  </a:cubicBezTo>
                  <a:cubicBezTo>
                    <a:pt x="28" y="92"/>
                    <a:pt x="33" y="87"/>
                    <a:pt x="33" y="87"/>
                  </a:cubicBezTo>
                  <a:cubicBezTo>
                    <a:pt x="37" y="85"/>
                    <a:pt x="44" y="81"/>
                    <a:pt x="48" y="75"/>
                  </a:cubicBezTo>
                  <a:cubicBezTo>
                    <a:pt x="51" y="70"/>
                    <a:pt x="53" y="65"/>
                    <a:pt x="55" y="61"/>
                  </a:cubicBezTo>
                  <a:cubicBezTo>
                    <a:pt x="54" y="67"/>
                    <a:pt x="52" y="79"/>
                    <a:pt x="45" y="91"/>
                  </a:cubicBezTo>
                  <a:cubicBezTo>
                    <a:pt x="45" y="91"/>
                    <a:pt x="45" y="91"/>
                    <a:pt x="45" y="92"/>
                  </a:cubicBezTo>
                  <a:cubicBezTo>
                    <a:pt x="45" y="92"/>
                    <a:pt x="45" y="92"/>
                    <a:pt x="45" y="92"/>
                  </a:cubicBezTo>
                  <a:cubicBezTo>
                    <a:pt x="45" y="92"/>
                    <a:pt x="40" y="95"/>
                    <a:pt x="43" y="97"/>
                  </a:cubicBezTo>
                  <a:cubicBezTo>
                    <a:pt x="45" y="99"/>
                    <a:pt x="46" y="93"/>
                    <a:pt x="46" y="93"/>
                  </a:cubicBezTo>
                  <a:cubicBezTo>
                    <a:pt x="46" y="93"/>
                    <a:pt x="46" y="93"/>
                    <a:pt x="46" y="93"/>
                  </a:cubicBezTo>
                  <a:cubicBezTo>
                    <a:pt x="48" y="90"/>
                    <a:pt x="50" y="85"/>
                    <a:pt x="52" y="81"/>
                  </a:cubicBezTo>
                  <a:cubicBezTo>
                    <a:pt x="54" y="75"/>
                    <a:pt x="56" y="67"/>
                    <a:pt x="56" y="62"/>
                  </a:cubicBezTo>
                  <a:cubicBezTo>
                    <a:pt x="58" y="72"/>
                    <a:pt x="59" y="91"/>
                    <a:pt x="50" y="104"/>
                  </a:cubicBezTo>
                  <a:cubicBezTo>
                    <a:pt x="50" y="104"/>
                    <a:pt x="50" y="104"/>
                    <a:pt x="50" y="104"/>
                  </a:cubicBezTo>
                  <a:cubicBezTo>
                    <a:pt x="50" y="104"/>
                    <a:pt x="45" y="106"/>
                    <a:pt x="46" y="108"/>
                  </a:cubicBezTo>
                  <a:cubicBezTo>
                    <a:pt x="48" y="111"/>
                    <a:pt x="51" y="105"/>
                    <a:pt x="51" y="105"/>
                  </a:cubicBezTo>
                  <a:cubicBezTo>
                    <a:pt x="51" y="105"/>
                    <a:pt x="51" y="105"/>
                    <a:pt x="51" y="105"/>
                  </a:cubicBezTo>
                  <a:cubicBezTo>
                    <a:pt x="55" y="101"/>
                    <a:pt x="61" y="88"/>
                    <a:pt x="58" y="64"/>
                  </a:cubicBezTo>
                  <a:cubicBezTo>
                    <a:pt x="61" y="70"/>
                    <a:pt x="65" y="83"/>
                    <a:pt x="63" y="96"/>
                  </a:cubicBezTo>
                  <a:cubicBezTo>
                    <a:pt x="63" y="96"/>
                    <a:pt x="63" y="97"/>
                    <a:pt x="63" y="97"/>
                  </a:cubicBezTo>
                  <a:cubicBezTo>
                    <a:pt x="63" y="97"/>
                    <a:pt x="63" y="97"/>
                    <a:pt x="63" y="97"/>
                  </a:cubicBezTo>
                  <a:cubicBezTo>
                    <a:pt x="63" y="97"/>
                    <a:pt x="60" y="102"/>
                    <a:pt x="63" y="103"/>
                  </a:cubicBezTo>
                  <a:cubicBezTo>
                    <a:pt x="67" y="104"/>
                    <a:pt x="65" y="98"/>
                    <a:pt x="65" y="98"/>
                  </a:cubicBezTo>
                  <a:cubicBezTo>
                    <a:pt x="65" y="98"/>
                    <a:pt x="65" y="98"/>
                    <a:pt x="65" y="98"/>
                  </a:cubicBezTo>
                  <a:cubicBezTo>
                    <a:pt x="66" y="92"/>
                    <a:pt x="65" y="77"/>
                    <a:pt x="60" y="65"/>
                  </a:cubicBezTo>
                  <a:cubicBezTo>
                    <a:pt x="64" y="71"/>
                    <a:pt x="72" y="80"/>
                    <a:pt x="86" y="84"/>
                  </a:cubicBezTo>
                  <a:cubicBezTo>
                    <a:pt x="86" y="84"/>
                    <a:pt x="86" y="84"/>
                    <a:pt x="86" y="84"/>
                  </a:cubicBezTo>
                  <a:cubicBezTo>
                    <a:pt x="86" y="84"/>
                    <a:pt x="92" y="87"/>
                    <a:pt x="91" y="85"/>
                  </a:cubicBezTo>
                  <a:cubicBezTo>
                    <a:pt x="91" y="83"/>
                    <a:pt x="86" y="83"/>
                    <a:pt x="86" y="83"/>
                  </a:cubicBezTo>
                  <a:cubicBezTo>
                    <a:pt x="82" y="82"/>
                    <a:pt x="73" y="78"/>
                    <a:pt x="67" y="70"/>
                  </a:cubicBezTo>
                  <a:cubicBezTo>
                    <a:pt x="60" y="64"/>
                    <a:pt x="58" y="59"/>
                    <a:pt x="58" y="57"/>
                  </a:cubicBezTo>
                  <a:cubicBezTo>
                    <a:pt x="60" y="60"/>
                    <a:pt x="70" y="71"/>
                    <a:pt x="85" y="76"/>
                  </a:cubicBezTo>
                  <a:cubicBezTo>
                    <a:pt x="85" y="76"/>
                    <a:pt x="86" y="77"/>
                    <a:pt x="88" y="77"/>
                  </a:cubicBezTo>
                  <a:cubicBezTo>
                    <a:pt x="88" y="77"/>
                    <a:pt x="88" y="77"/>
                    <a:pt x="88" y="77"/>
                  </a:cubicBezTo>
                  <a:cubicBezTo>
                    <a:pt x="88" y="77"/>
                    <a:pt x="93" y="79"/>
                    <a:pt x="92" y="77"/>
                  </a:cubicBezTo>
                  <a:cubicBezTo>
                    <a:pt x="92" y="76"/>
                    <a:pt x="89" y="76"/>
                    <a:pt x="89" y="76"/>
                  </a:cubicBezTo>
                  <a:cubicBezTo>
                    <a:pt x="86" y="76"/>
                    <a:pt x="81" y="74"/>
                    <a:pt x="77" y="71"/>
                  </a:cubicBezTo>
                  <a:cubicBezTo>
                    <a:pt x="69" y="66"/>
                    <a:pt x="64" y="62"/>
                    <a:pt x="61" y="59"/>
                  </a:cubicBezTo>
                  <a:cubicBezTo>
                    <a:pt x="71" y="66"/>
                    <a:pt x="85" y="70"/>
                    <a:pt x="88" y="70"/>
                  </a:cubicBezTo>
                  <a:cubicBezTo>
                    <a:pt x="89" y="70"/>
                    <a:pt x="89" y="70"/>
                    <a:pt x="90" y="70"/>
                  </a:cubicBezTo>
                  <a:cubicBezTo>
                    <a:pt x="90" y="70"/>
                    <a:pt x="90" y="70"/>
                    <a:pt x="90" y="70"/>
                  </a:cubicBezTo>
                  <a:cubicBezTo>
                    <a:pt x="90" y="70"/>
                    <a:pt x="95" y="71"/>
                    <a:pt x="94" y="69"/>
                  </a:cubicBezTo>
                  <a:cubicBezTo>
                    <a:pt x="93" y="67"/>
                    <a:pt x="90" y="69"/>
                    <a:pt x="90" y="69"/>
                  </a:cubicBezTo>
                  <a:cubicBezTo>
                    <a:pt x="80" y="69"/>
                    <a:pt x="64" y="59"/>
                    <a:pt x="60" y="56"/>
                  </a:cubicBezTo>
                  <a:cubicBezTo>
                    <a:pt x="68" y="56"/>
                    <a:pt x="75" y="59"/>
                    <a:pt x="77" y="61"/>
                  </a:cubicBezTo>
                  <a:cubicBezTo>
                    <a:pt x="77" y="61"/>
                    <a:pt x="78" y="64"/>
                    <a:pt x="80" y="63"/>
                  </a:cubicBezTo>
                  <a:cubicBezTo>
                    <a:pt x="83" y="62"/>
                    <a:pt x="78" y="60"/>
                    <a:pt x="78" y="60"/>
                  </a:cubicBezTo>
                  <a:cubicBezTo>
                    <a:pt x="78" y="60"/>
                    <a:pt x="78" y="60"/>
                    <a:pt x="78" y="60"/>
                  </a:cubicBezTo>
                  <a:cubicBezTo>
                    <a:pt x="73" y="56"/>
                    <a:pt x="66" y="55"/>
                    <a:pt x="61" y="55"/>
                  </a:cubicBezTo>
                  <a:cubicBezTo>
                    <a:pt x="68" y="54"/>
                    <a:pt x="82" y="53"/>
                    <a:pt x="91" y="57"/>
                  </a:cubicBezTo>
                  <a:cubicBezTo>
                    <a:pt x="93" y="58"/>
                    <a:pt x="94" y="58"/>
                    <a:pt x="95" y="59"/>
                  </a:cubicBezTo>
                  <a:cubicBezTo>
                    <a:pt x="95" y="59"/>
                    <a:pt x="99" y="65"/>
                    <a:pt x="101" y="62"/>
                  </a:cubicBezTo>
                  <a:cubicBezTo>
                    <a:pt x="103" y="59"/>
                    <a:pt x="96" y="58"/>
                    <a:pt x="96" y="58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2" name="Freeform 232">
              <a:extLst>
                <a:ext uri="{FF2B5EF4-FFF2-40B4-BE49-F238E27FC236}">
                  <a16:creationId xmlns:a16="http://schemas.microsoft.com/office/drawing/2014/main" id="{528AD0C8-9162-4E21-B574-1525392849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44650" y="5683250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3" name="Freeform 233">
              <a:extLst>
                <a:ext uri="{FF2B5EF4-FFF2-40B4-BE49-F238E27FC236}">
                  <a16:creationId xmlns:a16="http://schemas.microsoft.com/office/drawing/2014/main" id="{099EFD74-5EFC-4F9C-AD05-04122DE9483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24012" y="5651500"/>
              <a:ext cx="115888" cy="125413"/>
            </a:xfrm>
            <a:custGeom>
              <a:avLst/>
              <a:gdLst>
                <a:gd name="T0" fmla="*/ 26 w 41"/>
                <a:gd name="T1" fmla="*/ 0 h 44"/>
                <a:gd name="T2" fmla="*/ 10 w 41"/>
                <a:gd name="T3" fmla="*/ 7 h 44"/>
                <a:gd name="T4" fmla="*/ 10 w 41"/>
                <a:gd name="T5" fmla="*/ 7 h 44"/>
                <a:gd name="T6" fmla="*/ 8 w 41"/>
                <a:gd name="T7" fmla="*/ 10 h 44"/>
                <a:gd name="T8" fmla="*/ 3 w 41"/>
                <a:gd name="T9" fmla="*/ 13 h 44"/>
                <a:gd name="T10" fmla="*/ 0 w 41"/>
                <a:gd name="T11" fmla="*/ 24 h 44"/>
                <a:gd name="T12" fmla="*/ 4 w 41"/>
                <a:gd name="T13" fmla="*/ 43 h 44"/>
                <a:gd name="T14" fmla="*/ 6 w 41"/>
                <a:gd name="T15" fmla="*/ 19 h 44"/>
                <a:gd name="T16" fmla="*/ 7 w 41"/>
                <a:gd name="T17" fmla="*/ 19 h 44"/>
                <a:gd name="T18" fmla="*/ 17 w 41"/>
                <a:gd name="T19" fmla="*/ 44 h 44"/>
                <a:gd name="T20" fmla="*/ 14 w 41"/>
                <a:gd name="T21" fmla="*/ 16 h 44"/>
                <a:gd name="T22" fmla="*/ 16 w 41"/>
                <a:gd name="T23" fmla="*/ 15 h 44"/>
                <a:gd name="T24" fmla="*/ 31 w 41"/>
                <a:gd name="T25" fmla="*/ 26 h 44"/>
                <a:gd name="T26" fmla="*/ 19 w 41"/>
                <a:gd name="T27" fmla="*/ 11 h 44"/>
                <a:gd name="T28" fmla="*/ 19 w 41"/>
                <a:gd name="T29" fmla="*/ 7 h 44"/>
                <a:gd name="T30" fmla="*/ 33 w 41"/>
                <a:gd name="T31" fmla="*/ 11 h 44"/>
                <a:gd name="T32" fmla="*/ 23 w 41"/>
                <a:gd name="T33" fmla="*/ 4 h 44"/>
                <a:gd name="T34" fmla="*/ 37 w 41"/>
                <a:gd name="T35" fmla="*/ 1 h 44"/>
                <a:gd name="T36" fmla="*/ 41 w 41"/>
                <a:gd name="T37" fmla="*/ 1 h 44"/>
                <a:gd name="T38" fmla="*/ 33 w 41"/>
                <a:gd name="T39" fmla="*/ 0 h 44"/>
                <a:gd name="T40" fmla="*/ 33 w 41"/>
                <a:gd name="T41" fmla="*/ 0 h 44"/>
                <a:gd name="T42" fmla="*/ 26 w 41"/>
                <a:gd name="T4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1" h="44">
                  <a:moveTo>
                    <a:pt x="26" y="0"/>
                  </a:moveTo>
                  <a:cubicBezTo>
                    <a:pt x="15" y="0"/>
                    <a:pt x="11" y="4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9"/>
                    <a:pt x="9" y="10"/>
                    <a:pt x="8" y="10"/>
                  </a:cubicBezTo>
                  <a:cubicBezTo>
                    <a:pt x="7" y="11"/>
                    <a:pt x="5" y="11"/>
                    <a:pt x="3" y="13"/>
                  </a:cubicBezTo>
                  <a:cubicBezTo>
                    <a:pt x="1" y="14"/>
                    <a:pt x="0" y="18"/>
                    <a:pt x="0" y="24"/>
                  </a:cubicBezTo>
                  <a:cubicBezTo>
                    <a:pt x="0" y="29"/>
                    <a:pt x="1" y="36"/>
                    <a:pt x="4" y="43"/>
                  </a:cubicBezTo>
                  <a:cubicBezTo>
                    <a:pt x="4" y="42"/>
                    <a:pt x="1" y="24"/>
                    <a:pt x="6" y="19"/>
                  </a:cubicBezTo>
                  <a:cubicBezTo>
                    <a:pt x="6" y="19"/>
                    <a:pt x="7" y="19"/>
                    <a:pt x="7" y="19"/>
                  </a:cubicBezTo>
                  <a:cubicBezTo>
                    <a:pt x="11" y="19"/>
                    <a:pt x="10" y="36"/>
                    <a:pt x="17" y="44"/>
                  </a:cubicBezTo>
                  <a:cubicBezTo>
                    <a:pt x="17" y="44"/>
                    <a:pt x="11" y="19"/>
                    <a:pt x="14" y="16"/>
                  </a:cubicBezTo>
                  <a:cubicBezTo>
                    <a:pt x="14" y="16"/>
                    <a:pt x="15" y="15"/>
                    <a:pt x="16" y="15"/>
                  </a:cubicBezTo>
                  <a:cubicBezTo>
                    <a:pt x="20" y="15"/>
                    <a:pt x="29" y="22"/>
                    <a:pt x="31" y="26"/>
                  </a:cubicBezTo>
                  <a:cubicBezTo>
                    <a:pt x="31" y="26"/>
                    <a:pt x="28" y="18"/>
                    <a:pt x="19" y="11"/>
                  </a:cubicBezTo>
                  <a:cubicBezTo>
                    <a:pt x="16" y="8"/>
                    <a:pt x="17" y="7"/>
                    <a:pt x="19" y="7"/>
                  </a:cubicBezTo>
                  <a:cubicBezTo>
                    <a:pt x="23" y="7"/>
                    <a:pt x="30" y="9"/>
                    <a:pt x="33" y="11"/>
                  </a:cubicBezTo>
                  <a:cubicBezTo>
                    <a:pt x="30" y="9"/>
                    <a:pt x="23" y="5"/>
                    <a:pt x="23" y="4"/>
                  </a:cubicBezTo>
                  <a:cubicBezTo>
                    <a:pt x="22" y="3"/>
                    <a:pt x="30" y="1"/>
                    <a:pt x="37" y="1"/>
                  </a:cubicBezTo>
                  <a:cubicBezTo>
                    <a:pt x="39" y="1"/>
                    <a:pt x="40" y="1"/>
                    <a:pt x="41" y="1"/>
                  </a:cubicBezTo>
                  <a:cubicBezTo>
                    <a:pt x="38" y="1"/>
                    <a:pt x="36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0"/>
                    <a:pt x="28" y="0"/>
                    <a:pt x="2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4" name="Freeform 234">
              <a:extLst>
                <a:ext uri="{FF2B5EF4-FFF2-40B4-BE49-F238E27FC236}">
                  <a16:creationId xmlns:a16="http://schemas.microsoft.com/office/drawing/2014/main" id="{FB7B5E2F-1090-44A7-B0F5-D298532B25D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70000" y="5600700"/>
              <a:ext cx="136525" cy="111125"/>
            </a:xfrm>
            <a:custGeom>
              <a:avLst/>
              <a:gdLst>
                <a:gd name="T0" fmla="*/ 24 w 48"/>
                <a:gd name="T1" fmla="*/ 0 h 39"/>
                <a:gd name="T2" fmla="*/ 17 w 48"/>
                <a:gd name="T3" fmla="*/ 1 h 39"/>
                <a:gd name="T4" fmla="*/ 15 w 48"/>
                <a:gd name="T5" fmla="*/ 2 h 39"/>
                <a:gd name="T6" fmla="*/ 0 w 48"/>
                <a:gd name="T7" fmla="*/ 9 h 39"/>
                <a:gd name="T8" fmla="*/ 17 w 48"/>
                <a:gd name="T9" fmla="*/ 5 h 39"/>
                <a:gd name="T10" fmla="*/ 24 w 48"/>
                <a:gd name="T11" fmla="*/ 6 h 39"/>
                <a:gd name="T12" fmla="*/ 3 w 48"/>
                <a:gd name="T13" fmla="*/ 23 h 39"/>
                <a:gd name="T14" fmla="*/ 26 w 48"/>
                <a:gd name="T15" fmla="*/ 11 h 39"/>
                <a:gd name="T16" fmla="*/ 27 w 48"/>
                <a:gd name="T17" fmla="*/ 12 h 39"/>
                <a:gd name="T18" fmla="*/ 26 w 48"/>
                <a:gd name="T19" fmla="*/ 29 h 39"/>
                <a:gd name="T20" fmla="*/ 35 w 48"/>
                <a:gd name="T21" fmla="*/ 15 h 39"/>
                <a:gd name="T22" fmla="*/ 36 w 48"/>
                <a:gd name="T23" fmla="*/ 14 h 39"/>
                <a:gd name="T24" fmla="*/ 37 w 48"/>
                <a:gd name="T25" fmla="*/ 31 h 39"/>
                <a:gd name="T26" fmla="*/ 42 w 48"/>
                <a:gd name="T27" fmla="*/ 18 h 39"/>
                <a:gd name="T28" fmla="*/ 48 w 48"/>
                <a:gd name="T29" fmla="*/ 39 h 39"/>
                <a:gd name="T30" fmla="*/ 48 w 48"/>
                <a:gd name="T31" fmla="*/ 38 h 39"/>
                <a:gd name="T32" fmla="*/ 48 w 48"/>
                <a:gd name="T33" fmla="*/ 29 h 39"/>
                <a:gd name="T34" fmla="*/ 36 w 48"/>
                <a:gd name="T35" fmla="*/ 8 h 39"/>
                <a:gd name="T36" fmla="*/ 36 w 48"/>
                <a:gd name="T37" fmla="*/ 8 h 39"/>
                <a:gd name="T38" fmla="*/ 36 w 48"/>
                <a:gd name="T39" fmla="*/ 8 h 39"/>
                <a:gd name="T40" fmla="*/ 29 w 48"/>
                <a:gd name="T41" fmla="*/ 2 h 39"/>
                <a:gd name="T42" fmla="*/ 29 w 48"/>
                <a:gd name="T43" fmla="*/ 2 h 39"/>
                <a:gd name="T44" fmla="*/ 29 w 48"/>
                <a:gd name="T45" fmla="*/ 2 h 39"/>
                <a:gd name="T46" fmla="*/ 24 w 48"/>
                <a:gd name="T4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" h="39">
                  <a:moveTo>
                    <a:pt x="24" y="0"/>
                  </a:moveTo>
                  <a:cubicBezTo>
                    <a:pt x="22" y="0"/>
                    <a:pt x="19" y="1"/>
                    <a:pt x="17" y="1"/>
                  </a:cubicBezTo>
                  <a:cubicBezTo>
                    <a:pt x="16" y="1"/>
                    <a:pt x="16" y="2"/>
                    <a:pt x="15" y="2"/>
                  </a:cubicBezTo>
                  <a:cubicBezTo>
                    <a:pt x="10" y="3"/>
                    <a:pt x="5" y="5"/>
                    <a:pt x="0" y="9"/>
                  </a:cubicBezTo>
                  <a:cubicBezTo>
                    <a:pt x="1" y="8"/>
                    <a:pt x="10" y="5"/>
                    <a:pt x="17" y="5"/>
                  </a:cubicBezTo>
                  <a:cubicBezTo>
                    <a:pt x="20" y="5"/>
                    <a:pt x="22" y="5"/>
                    <a:pt x="24" y="6"/>
                  </a:cubicBezTo>
                  <a:cubicBezTo>
                    <a:pt x="24" y="6"/>
                    <a:pt x="14" y="10"/>
                    <a:pt x="3" y="23"/>
                  </a:cubicBezTo>
                  <a:cubicBezTo>
                    <a:pt x="4" y="22"/>
                    <a:pt x="19" y="11"/>
                    <a:pt x="26" y="11"/>
                  </a:cubicBezTo>
                  <a:cubicBezTo>
                    <a:pt x="26" y="11"/>
                    <a:pt x="27" y="12"/>
                    <a:pt x="27" y="12"/>
                  </a:cubicBezTo>
                  <a:cubicBezTo>
                    <a:pt x="32" y="14"/>
                    <a:pt x="26" y="29"/>
                    <a:pt x="26" y="29"/>
                  </a:cubicBezTo>
                  <a:cubicBezTo>
                    <a:pt x="26" y="29"/>
                    <a:pt x="34" y="21"/>
                    <a:pt x="35" y="15"/>
                  </a:cubicBezTo>
                  <a:cubicBezTo>
                    <a:pt x="35" y="14"/>
                    <a:pt x="35" y="14"/>
                    <a:pt x="36" y="14"/>
                  </a:cubicBezTo>
                  <a:cubicBezTo>
                    <a:pt x="37" y="14"/>
                    <a:pt x="39" y="23"/>
                    <a:pt x="37" y="31"/>
                  </a:cubicBezTo>
                  <a:cubicBezTo>
                    <a:pt x="37" y="31"/>
                    <a:pt x="42" y="23"/>
                    <a:pt x="42" y="18"/>
                  </a:cubicBezTo>
                  <a:cubicBezTo>
                    <a:pt x="42" y="18"/>
                    <a:pt x="48" y="29"/>
                    <a:pt x="48" y="39"/>
                  </a:cubicBezTo>
                  <a:cubicBezTo>
                    <a:pt x="48" y="39"/>
                    <a:pt x="48" y="38"/>
                    <a:pt x="48" y="38"/>
                  </a:cubicBezTo>
                  <a:cubicBezTo>
                    <a:pt x="48" y="35"/>
                    <a:pt x="48" y="32"/>
                    <a:pt x="48" y="29"/>
                  </a:cubicBezTo>
                  <a:cubicBezTo>
                    <a:pt x="46" y="12"/>
                    <a:pt x="40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2" y="8"/>
                    <a:pt x="32" y="5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1"/>
                    <a:pt x="26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5" name="Freeform 235">
              <a:extLst>
                <a:ext uri="{FF2B5EF4-FFF2-40B4-BE49-F238E27FC236}">
                  <a16:creationId xmlns:a16="http://schemas.microsoft.com/office/drawing/2014/main" id="{F87B6CE3-69DB-4693-9670-C455386768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5699" y="5878513"/>
              <a:ext cx="96838" cy="174625"/>
            </a:xfrm>
            <a:custGeom>
              <a:avLst/>
              <a:gdLst>
                <a:gd name="T0" fmla="*/ 13 w 34"/>
                <a:gd name="T1" fmla="*/ 0 h 61"/>
                <a:gd name="T2" fmla="*/ 26 w 34"/>
                <a:gd name="T3" fmla="*/ 22 h 61"/>
                <a:gd name="T4" fmla="*/ 25 w 34"/>
                <a:gd name="T5" fmla="*/ 23 h 61"/>
                <a:gd name="T6" fmla="*/ 24 w 34"/>
                <a:gd name="T7" fmla="*/ 23 h 61"/>
                <a:gd name="T8" fmla="*/ 1 w 34"/>
                <a:gd name="T9" fmla="*/ 8 h 61"/>
                <a:gd name="T10" fmla="*/ 22 w 34"/>
                <a:gd name="T11" fmla="*/ 31 h 61"/>
                <a:gd name="T12" fmla="*/ 16 w 34"/>
                <a:gd name="T13" fmla="*/ 34 h 61"/>
                <a:gd name="T14" fmla="*/ 4 w 34"/>
                <a:gd name="T15" fmla="*/ 32 h 61"/>
                <a:gd name="T16" fmla="*/ 20 w 34"/>
                <a:gd name="T17" fmla="*/ 39 h 61"/>
                <a:gd name="T18" fmla="*/ 21 w 34"/>
                <a:gd name="T19" fmla="*/ 39 h 61"/>
                <a:gd name="T20" fmla="*/ 25 w 34"/>
                <a:gd name="T21" fmla="*/ 41 h 61"/>
                <a:gd name="T22" fmla="*/ 9 w 34"/>
                <a:gd name="T23" fmla="*/ 45 h 61"/>
                <a:gd name="T24" fmla="*/ 0 w 34"/>
                <a:gd name="T25" fmla="*/ 43 h 61"/>
                <a:gd name="T26" fmla="*/ 17 w 34"/>
                <a:gd name="T27" fmla="*/ 49 h 61"/>
                <a:gd name="T28" fmla="*/ 20 w 34"/>
                <a:gd name="T29" fmla="*/ 48 h 61"/>
                <a:gd name="T30" fmla="*/ 21 w 34"/>
                <a:gd name="T31" fmla="*/ 48 h 61"/>
                <a:gd name="T32" fmla="*/ 24 w 34"/>
                <a:gd name="T33" fmla="*/ 50 h 61"/>
                <a:gd name="T34" fmla="*/ 8 w 34"/>
                <a:gd name="T35" fmla="*/ 61 h 61"/>
                <a:gd name="T36" fmla="*/ 31 w 34"/>
                <a:gd name="T37" fmla="*/ 47 h 61"/>
                <a:gd name="T38" fmla="*/ 31 w 34"/>
                <a:gd name="T39" fmla="*/ 46 h 61"/>
                <a:gd name="T40" fmla="*/ 30 w 34"/>
                <a:gd name="T41" fmla="*/ 41 h 61"/>
                <a:gd name="T42" fmla="*/ 32 w 34"/>
                <a:gd name="T43" fmla="*/ 38 h 61"/>
                <a:gd name="T44" fmla="*/ 34 w 34"/>
                <a:gd name="T45" fmla="*/ 32 h 61"/>
                <a:gd name="T46" fmla="*/ 27 w 34"/>
                <a:gd name="T47" fmla="*/ 15 h 61"/>
                <a:gd name="T48" fmla="*/ 13 w 34"/>
                <a:gd name="T4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" h="61">
                  <a:moveTo>
                    <a:pt x="13" y="0"/>
                  </a:moveTo>
                  <a:cubicBezTo>
                    <a:pt x="14" y="1"/>
                    <a:pt x="24" y="13"/>
                    <a:pt x="26" y="22"/>
                  </a:cubicBezTo>
                  <a:cubicBezTo>
                    <a:pt x="26" y="22"/>
                    <a:pt x="26" y="23"/>
                    <a:pt x="25" y="23"/>
                  </a:cubicBezTo>
                  <a:cubicBezTo>
                    <a:pt x="25" y="23"/>
                    <a:pt x="24" y="23"/>
                    <a:pt x="24" y="23"/>
                  </a:cubicBezTo>
                  <a:cubicBezTo>
                    <a:pt x="20" y="19"/>
                    <a:pt x="12" y="11"/>
                    <a:pt x="1" y="8"/>
                  </a:cubicBezTo>
                  <a:cubicBezTo>
                    <a:pt x="1" y="8"/>
                    <a:pt x="23" y="25"/>
                    <a:pt x="22" y="31"/>
                  </a:cubicBezTo>
                  <a:cubicBezTo>
                    <a:pt x="22" y="33"/>
                    <a:pt x="19" y="34"/>
                    <a:pt x="16" y="34"/>
                  </a:cubicBezTo>
                  <a:cubicBezTo>
                    <a:pt x="11" y="34"/>
                    <a:pt x="4" y="32"/>
                    <a:pt x="4" y="32"/>
                  </a:cubicBezTo>
                  <a:cubicBezTo>
                    <a:pt x="4" y="32"/>
                    <a:pt x="14" y="39"/>
                    <a:pt x="20" y="39"/>
                  </a:cubicBezTo>
                  <a:cubicBezTo>
                    <a:pt x="20" y="39"/>
                    <a:pt x="21" y="39"/>
                    <a:pt x="21" y="39"/>
                  </a:cubicBezTo>
                  <a:cubicBezTo>
                    <a:pt x="21" y="39"/>
                    <a:pt x="26" y="39"/>
                    <a:pt x="25" y="41"/>
                  </a:cubicBezTo>
                  <a:cubicBezTo>
                    <a:pt x="24" y="43"/>
                    <a:pt x="16" y="45"/>
                    <a:pt x="9" y="45"/>
                  </a:cubicBezTo>
                  <a:cubicBezTo>
                    <a:pt x="6" y="45"/>
                    <a:pt x="3" y="44"/>
                    <a:pt x="0" y="43"/>
                  </a:cubicBezTo>
                  <a:cubicBezTo>
                    <a:pt x="1" y="44"/>
                    <a:pt x="10" y="49"/>
                    <a:pt x="17" y="49"/>
                  </a:cubicBezTo>
                  <a:cubicBezTo>
                    <a:pt x="18" y="49"/>
                    <a:pt x="19" y="49"/>
                    <a:pt x="20" y="48"/>
                  </a:cubicBezTo>
                  <a:cubicBezTo>
                    <a:pt x="20" y="48"/>
                    <a:pt x="21" y="48"/>
                    <a:pt x="21" y="48"/>
                  </a:cubicBezTo>
                  <a:cubicBezTo>
                    <a:pt x="22" y="48"/>
                    <a:pt x="24" y="49"/>
                    <a:pt x="24" y="50"/>
                  </a:cubicBezTo>
                  <a:cubicBezTo>
                    <a:pt x="25" y="51"/>
                    <a:pt x="14" y="59"/>
                    <a:pt x="8" y="61"/>
                  </a:cubicBezTo>
                  <a:cubicBezTo>
                    <a:pt x="21" y="58"/>
                    <a:pt x="31" y="51"/>
                    <a:pt x="31" y="47"/>
                  </a:cubicBezTo>
                  <a:cubicBezTo>
                    <a:pt x="31" y="47"/>
                    <a:pt x="31" y="47"/>
                    <a:pt x="31" y="46"/>
                  </a:cubicBezTo>
                  <a:cubicBezTo>
                    <a:pt x="31" y="44"/>
                    <a:pt x="30" y="42"/>
                    <a:pt x="30" y="41"/>
                  </a:cubicBezTo>
                  <a:cubicBezTo>
                    <a:pt x="30" y="40"/>
                    <a:pt x="31" y="39"/>
                    <a:pt x="32" y="38"/>
                  </a:cubicBezTo>
                  <a:cubicBezTo>
                    <a:pt x="33" y="37"/>
                    <a:pt x="34" y="35"/>
                    <a:pt x="34" y="32"/>
                  </a:cubicBezTo>
                  <a:cubicBezTo>
                    <a:pt x="34" y="28"/>
                    <a:pt x="32" y="22"/>
                    <a:pt x="27" y="15"/>
                  </a:cubicBezTo>
                  <a:cubicBezTo>
                    <a:pt x="23" y="10"/>
                    <a:pt x="19" y="5"/>
                    <a:pt x="13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6" name="Freeform 236">
              <a:extLst>
                <a:ext uri="{FF2B5EF4-FFF2-40B4-BE49-F238E27FC236}">
                  <a16:creationId xmlns:a16="http://schemas.microsoft.com/office/drawing/2014/main" id="{25C845FC-4A91-4889-84C0-5E0BD9AC37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31912" y="6140450"/>
              <a:ext cx="150813" cy="100013"/>
            </a:xfrm>
            <a:custGeom>
              <a:avLst/>
              <a:gdLst>
                <a:gd name="T0" fmla="*/ 18 w 53"/>
                <a:gd name="T1" fmla="*/ 0 h 35"/>
                <a:gd name="T2" fmla="*/ 23 w 53"/>
                <a:gd name="T3" fmla="*/ 20 h 35"/>
                <a:gd name="T4" fmla="*/ 21 w 53"/>
                <a:gd name="T5" fmla="*/ 28 h 35"/>
                <a:gd name="T6" fmla="*/ 0 w 53"/>
                <a:gd name="T7" fmla="*/ 6 h 35"/>
                <a:gd name="T8" fmla="*/ 16 w 53"/>
                <a:gd name="T9" fmla="*/ 30 h 35"/>
                <a:gd name="T10" fmla="*/ 0 w 53"/>
                <a:gd name="T11" fmla="*/ 21 h 35"/>
                <a:gd name="T12" fmla="*/ 24 w 53"/>
                <a:gd name="T13" fmla="*/ 35 h 35"/>
                <a:gd name="T14" fmla="*/ 26 w 53"/>
                <a:gd name="T15" fmla="*/ 35 h 35"/>
                <a:gd name="T16" fmla="*/ 33 w 53"/>
                <a:gd name="T17" fmla="*/ 30 h 35"/>
                <a:gd name="T18" fmla="*/ 34 w 53"/>
                <a:gd name="T19" fmla="*/ 31 h 35"/>
                <a:gd name="T20" fmla="*/ 36 w 53"/>
                <a:gd name="T21" fmla="*/ 31 h 35"/>
                <a:gd name="T22" fmla="*/ 51 w 53"/>
                <a:gd name="T23" fmla="*/ 13 h 35"/>
                <a:gd name="T24" fmla="*/ 53 w 53"/>
                <a:gd name="T25" fmla="*/ 5 h 35"/>
                <a:gd name="T26" fmla="*/ 43 w 53"/>
                <a:gd name="T27" fmla="*/ 22 h 35"/>
                <a:gd name="T28" fmla="*/ 45 w 53"/>
                <a:gd name="T29" fmla="*/ 2 h 35"/>
                <a:gd name="T30" fmla="*/ 36 w 53"/>
                <a:gd name="T31" fmla="*/ 23 h 35"/>
                <a:gd name="T32" fmla="*/ 35 w 53"/>
                <a:gd name="T33" fmla="*/ 23 h 35"/>
                <a:gd name="T34" fmla="*/ 31 w 53"/>
                <a:gd name="T35" fmla="*/ 3 h 35"/>
                <a:gd name="T36" fmla="*/ 29 w 53"/>
                <a:gd name="T37" fmla="*/ 23 h 35"/>
                <a:gd name="T38" fmla="*/ 29 w 53"/>
                <a:gd name="T39" fmla="*/ 23 h 35"/>
                <a:gd name="T40" fmla="*/ 18 w 53"/>
                <a:gd name="T4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" h="35">
                  <a:moveTo>
                    <a:pt x="18" y="0"/>
                  </a:moveTo>
                  <a:cubicBezTo>
                    <a:pt x="19" y="3"/>
                    <a:pt x="22" y="15"/>
                    <a:pt x="23" y="20"/>
                  </a:cubicBezTo>
                  <a:cubicBezTo>
                    <a:pt x="24" y="26"/>
                    <a:pt x="21" y="28"/>
                    <a:pt x="21" y="28"/>
                  </a:cubicBezTo>
                  <a:cubicBezTo>
                    <a:pt x="13" y="26"/>
                    <a:pt x="0" y="6"/>
                    <a:pt x="0" y="6"/>
                  </a:cubicBezTo>
                  <a:cubicBezTo>
                    <a:pt x="4" y="20"/>
                    <a:pt x="16" y="30"/>
                    <a:pt x="16" y="30"/>
                  </a:cubicBezTo>
                  <a:cubicBezTo>
                    <a:pt x="9" y="28"/>
                    <a:pt x="1" y="22"/>
                    <a:pt x="0" y="21"/>
                  </a:cubicBezTo>
                  <a:cubicBezTo>
                    <a:pt x="9" y="31"/>
                    <a:pt x="19" y="35"/>
                    <a:pt x="24" y="35"/>
                  </a:cubicBezTo>
                  <a:cubicBezTo>
                    <a:pt x="25" y="35"/>
                    <a:pt x="26" y="35"/>
                    <a:pt x="26" y="35"/>
                  </a:cubicBezTo>
                  <a:cubicBezTo>
                    <a:pt x="30" y="33"/>
                    <a:pt x="30" y="30"/>
                    <a:pt x="33" y="30"/>
                  </a:cubicBezTo>
                  <a:cubicBezTo>
                    <a:pt x="33" y="30"/>
                    <a:pt x="34" y="31"/>
                    <a:pt x="34" y="31"/>
                  </a:cubicBezTo>
                  <a:cubicBezTo>
                    <a:pt x="35" y="31"/>
                    <a:pt x="35" y="31"/>
                    <a:pt x="36" y="31"/>
                  </a:cubicBezTo>
                  <a:cubicBezTo>
                    <a:pt x="40" y="31"/>
                    <a:pt x="46" y="27"/>
                    <a:pt x="51" y="13"/>
                  </a:cubicBezTo>
                  <a:cubicBezTo>
                    <a:pt x="52" y="11"/>
                    <a:pt x="53" y="8"/>
                    <a:pt x="53" y="5"/>
                  </a:cubicBezTo>
                  <a:cubicBezTo>
                    <a:pt x="51" y="11"/>
                    <a:pt x="43" y="22"/>
                    <a:pt x="43" y="22"/>
                  </a:cubicBezTo>
                  <a:cubicBezTo>
                    <a:pt x="44" y="18"/>
                    <a:pt x="45" y="6"/>
                    <a:pt x="45" y="2"/>
                  </a:cubicBezTo>
                  <a:cubicBezTo>
                    <a:pt x="44" y="9"/>
                    <a:pt x="38" y="23"/>
                    <a:pt x="36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6"/>
                    <a:pt x="31" y="3"/>
                  </a:cubicBezTo>
                  <a:cubicBezTo>
                    <a:pt x="31" y="6"/>
                    <a:pt x="32" y="23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6" y="22"/>
                    <a:pt x="20" y="4"/>
                    <a:pt x="1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" name="Freeform 237">
              <a:extLst>
                <a:ext uri="{FF2B5EF4-FFF2-40B4-BE49-F238E27FC236}">
                  <a16:creationId xmlns:a16="http://schemas.microsoft.com/office/drawing/2014/main" id="{CEE3614F-41BE-4495-B628-5471E51700E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84337" y="6038850"/>
              <a:ext cx="7938" cy="3175"/>
            </a:xfrm>
            <a:custGeom>
              <a:avLst/>
              <a:gdLst>
                <a:gd name="T0" fmla="*/ 3 w 3"/>
                <a:gd name="T1" fmla="*/ 0 h 1"/>
                <a:gd name="T2" fmla="*/ 0 w 3"/>
                <a:gd name="T3" fmla="*/ 1 h 1"/>
                <a:gd name="T4" fmla="*/ 3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cubicBezTo>
                    <a:pt x="3" y="1"/>
                    <a:pt x="2" y="1"/>
                    <a:pt x="0" y="1"/>
                  </a:cubicBezTo>
                  <a:cubicBezTo>
                    <a:pt x="2" y="1"/>
                    <a:pt x="3" y="1"/>
                    <a:pt x="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8" name="Freeform 238">
              <a:extLst>
                <a:ext uri="{FF2B5EF4-FFF2-40B4-BE49-F238E27FC236}">
                  <a16:creationId xmlns:a16="http://schemas.microsoft.com/office/drawing/2014/main" id="{FC2731E9-AB38-40A7-9250-8DAEF623F2E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81162" y="5924550"/>
              <a:ext cx="112713" cy="173038"/>
            </a:xfrm>
            <a:custGeom>
              <a:avLst/>
              <a:gdLst>
                <a:gd name="T0" fmla="*/ 16 w 40"/>
                <a:gd name="T1" fmla="*/ 0 h 61"/>
                <a:gd name="T2" fmla="*/ 5 w 40"/>
                <a:gd name="T3" fmla="*/ 14 h 61"/>
                <a:gd name="T4" fmla="*/ 1 w 40"/>
                <a:gd name="T5" fmla="*/ 23 h 61"/>
                <a:gd name="T6" fmla="*/ 0 w 40"/>
                <a:gd name="T7" fmla="*/ 27 h 61"/>
                <a:gd name="T8" fmla="*/ 0 w 40"/>
                <a:gd name="T9" fmla="*/ 31 h 61"/>
                <a:gd name="T10" fmla="*/ 3 w 40"/>
                <a:gd name="T11" fmla="*/ 38 h 61"/>
                <a:gd name="T12" fmla="*/ 5 w 40"/>
                <a:gd name="T13" fmla="*/ 42 h 61"/>
                <a:gd name="T14" fmla="*/ 5 w 40"/>
                <a:gd name="T15" fmla="*/ 45 h 61"/>
                <a:gd name="T16" fmla="*/ 5 w 40"/>
                <a:gd name="T17" fmla="*/ 47 h 61"/>
                <a:gd name="T18" fmla="*/ 40 w 40"/>
                <a:gd name="T19" fmla="*/ 61 h 61"/>
                <a:gd name="T20" fmla="*/ 40 w 40"/>
                <a:gd name="T21" fmla="*/ 61 h 61"/>
                <a:gd name="T22" fmla="*/ 19 w 40"/>
                <a:gd name="T23" fmla="*/ 51 h 61"/>
                <a:gd name="T24" fmla="*/ 35 w 40"/>
                <a:gd name="T25" fmla="*/ 42 h 61"/>
                <a:gd name="T26" fmla="*/ 20 w 40"/>
                <a:gd name="T27" fmla="*/ 44 h 61"/>
                <a:gd name="T28" fmla="*/ 17 w 40"/>
                <a:gd name="T29" fmla="*/ 43 h 61"/>
                <a:gd name="T30" fmla="*/ 36 w 40"/>
                <a:gd name="T31" fmla="*/ 29 h 61"/>
                <a:gd name="T32" fmla="*/ 15 w 40"/>
                <a:gd name="T33" fmla="*/ 36 h 61"/>
                <a:gd name="T34" fmla="*/ 14 w 40"/>
                <a:gd name="T35" fmla="*/ 36 h 61"/>
                <a:gd name="T36" fmla="*/ 28 w 40"/>
                <a:gd name="T37" fmla="*/ 14 h 61"/>
                <a:gd name="T38" fmla="*/ 10 w 40"/>
                <a:gd name="T39" fmla="*/ 27 h 61"/>
                <a:gd name="T40" fmla="*/ 7 w 40"/>
                <a:gd name="T41" fmla="*/ 26 h 61"/>
                <a:gd name="T42" fmla="*/ 16 w 40"/>
                <a:gd name="T4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61">
                  <a:moveTo>
                    <a:pt x="16" y="0"/>
                  </a:moveTo>
                  <a:cubicBezTo>
                    <a:pt x="12" y="4"/>
                    <a:pt x="8" y="10"/>
                    <a:pt x="5" y="14"/>
                  </a:cubicBezTo>
                  <a:cubicBezTo>
                    <a:pt x="3" y="18"/>
                    <a:pt x="2" y="21"/>
                    <a:pt x="1" y="23"/>
                  </a:cubicBezTo>
                  <a:cubicBezTo>
                    <a:pt x="1" y="25"/>
                    <a:pt x="0" y="26"/>
                    <a:pt x="0" y="27"/>
                  </a:cubicBezTo>
                  <a:cubicBezTo>
                    <a:pt x="0" y="28"/>
                    <a:pt x="0" y="29"/>
                    <a:pt x="0" y="31"/>
                  </a:cubicBezTo>
                  <a:cubicBezTo>
                    <a:pt x="0" y="35"/>
                    <a:pt x="1" y="37"/>
                    <a:pt x="3" y="38"/>
                  </a:cubicBezTo>
                  <a:cubicBezTo>
                    <a:pt x="5" y="39"/>
                    <a:pt x="5" y="40"/>
                    <a:pt x="5" y="42"/>
                  </a:cubicBezTo>
                  <a:cubicBezTo>
                    <a:pt x="5" y="43"/>
                    <a:pt x="5" y="44"/>
                    <a:pt x="5" y="45"/>
                  </a:cubicBezTo>
                  <a:cubicBezTo>
                    <a:pt x="5" y="45"/>
                    <a:pt x="5" y="46"/>
                    <a:pt x="5" y="47"/>
                  </a:cubicBezTo>
                  <a:cubicBezTo>
                    <a:pt x="6" y="51"/>
                    <a:pt x="22" y="61"/>
                    <a:pt x="40" y="61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33" y="60"/>
                    <a:pt x="24" y="56"/>
                    <a:pt x="19" y="51"/>
                  </a:cubicBezTo>
                  <a:cubicBezTo>
                    <a:pt x="16" y="48"/>
                    <a:pt x="28" y="44"/>
                    <a:pt x="35" y="42"/>
                  </a:cubicBezTo>
                  <a:cubicBezTo>
                    <a:pt x="31" y="43"/>
                    <a:pt x="24" y="44"/>
                    <a:pt x="20" y="44"/>
                  </a:cubicBezTo>
                  <a:cubicBezTo>
                    <a:pt x="18" y="44"/>
                    <a:pt x="17" y="44"/>
                    <a:pt x="17" y="43"/>
                  </a:cubicBezTo>
                  <a:cubicBezTo>
                    <a:pt x="16" y="40"/>
                    <a:pt x="35" y="30"/>
                    <a:pt x="36" y="29"/>
                  </a:cubicBezTo>
                  <a:cubicBezTo>
                    <a:pt x="35" y="30"/>
                    <a:pt x="20" y="36"/>
                    <a:pt x="15" y="36"/>
                  </a:cubicBezTo>
                  <a:cubicBezTo>
                    <a:pt x="15" y="36"/>
                    <a:pt x="14" y="36"/>
                    <a:pt x="14" y="36"/>
                  </a:cubicBezTo>
                  <a:cubicBezTo>
                    <a:pt x="11" y="34"/>
                    <a:pt x="25" y="18"/>
                    <a:pt x="28" y="14"/>
                  </a:cubicBezTo>
                  <a:cubicBezTo>
                    <a:pt x="26" y="17"/>
                    <a:pt x="16" y="27"/>
                    <a:pt x="10" y="27"/>
                  </a:cubicBezTo>
                  <a:cubicBezTo>
                    <a:pt x="9" y="27"/>
                    <a:pt x="8" y="27"/>
                    <a:pt x="7" y="26"/>
                  </a:cubicBezTo>
                  <a:cubicBezTo>
                    <a:pt x="3" y="20"/>
                    <a:pt x="15" y="1"/>
                    <a:pt x="1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9" name="Freeform 239">
              <a:extLst>
                <a:ext uri="{FF2B5EF4-FFF2-40B4-BE49-F238E27FC236}">
                  <a16:creationId xmlns:a16="http://schemas.microsoft.com/office/drawing/2014/main" id="{D0B0A19C-704E-4D6C-9DFC-CEFB121F074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60599" y="5848350"/>
              <a:ext cx="195263" cy="184150"/>
            </a:xfrm>
            <a:custGeom>
              <a:avLst/>
              <a:gdLst>
                <a:gd name="T0" fmla="*/ 66 w 69"/>
                <a:gd name="T1" fmla="*/ 51 h 65"/>
                <a:gd name="T2" fmla="*/ 49 w 69"/>
                <a:gd name="T3" fmla="*/ 64 h 65"/>
                <a:gd name="T4" fmla="*/ 6 w 69"/>
                <a:gd name="T5" fmla="*/ 40 h 65"/>
                <a:gd name="T6" fmla="*/ 6 w 69"/>
                <a:gd name="T7" fmla="*/ 40 h 65"/>
                <a:gd name="T8" fmla="*/ 1 w 69"/>
                <a:gd name="T9" fmla="*/ 14 h 65"/>
                <a:gd name="T10" fmla="*/ 2 w 69"/>
                <a:gd name="T11" fmla="*/ 4 h 65"/>
                <a:gd name="T12" fmla="*/ 6 w 69"/>
                <a:gd name="T13" fmla="*/ 7 h 65"/>
                <a:gd name="T14" fmla="*/ 10 w 69"/>
                <a:gd name="T15" fmla="*/ 9 h 65"/>
                <a:gd name="T16" fmla="*/ 9 w 69"/>
                <a:gd name="T17" fmla="*/ 3 h 65"/>
                <a:gd name="T18" fmla="*/ 17 w 69"/>
                <a:gd name="T19" fmla="*/ 2 h 65"/>
                <a:gd name="T20" fmla="*/ 39 w 69"/>
                <a:gd name="T21" fmla="*/ 9 h 65"/>
                <a:gd name="T22" fmla="*/ 39 w 69"/>
                <a:gd name="T23" fmla="*/ 9 h 65"/>
                <a:gd name="T24" fmla="*/ 66 w 69"/>
                <a:gd name="T25" fmla="*/ 5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65">
                  <a:moveTo>
                    <a:pt x="66" y="51"/>
                  </a:moveTo>
                  <a:cubicBezTo>
                    <a:pt x="63" y="65"/>
                    <a:pt x="49" y="64"/>
                    <a:pt x="49" y="64"/>
                  </a:cubicBezTo>
                  <a:cubicBezTo>
                    <a:pt x="24" y="65"/>
                    <a:pt x="12" y="53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0" y="27"/>
                    <a:pt x="1" y="14"/>
                    <a:pt x="1" y="14"/>
                  </a:cubicBezTo>
                  <a:cubicBezTo>
                    <a:pt x="1" y="14"/>
                    <a:pt x="0" y="5"/>
                    <a:pt x="2" y="4"/>
                  </a:cubicBezTo>
                  <a:cubicBezTo>
                    <a:pt x="3" y="4"/>
                    <a:pt x="5" y="6"/>
                    <a:pt x="6" y="7"/>
                  </a:cubicBezTo>
                  <a:cubicBezTo>
                    <a:pt x="8" y="8"/>
                    <a:pt x="9" y="9"/>
                    <a:pt x="10" y="9"/>
                  </a:cubicBezTo>
                  <a:cubicBezTo>
                    <a:pt x="11" y="9"/>
                    <a:pt x="9" y="7"/>
                    <a:pt x="9" y="3"/>
                  </a:cubicBezTo>
                  <a:cubicBezTo>
                    <a:pt x="8" y="0"/>
                    <a:pt x="17" y="2"/>
                    <a:pt x="17" y="2"/>
                  </a:cubicBezTo>
                  <a:cubicBezTo>
                    <a:pt x="25" y="4"/>
                    <a:pt x="33" y="6"/>
                    <a:pt x="39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65" y="20"/>
                    <a:pt x="69" y="40"/>
                    <a:pt x="66" y="5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0" name="Freeform 240">
              <a:extLst>
                <a:ext uri="{FF2B5EF4-FFF2-40B4-BE49-F238E27FC236}">
                  <a16:creationId xmlns:a16="http://schemas.microsoft.com/office/drawing/2014/main" id="{8B6F10DD-CEE4-4D3E-97E1-6296DC6D23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65362" y="5873750"/>
              <a:ext cx="173038" cy="155575"/>
            </a:xfrm>
            <a:custGeom>
              <a:avLst/>
              <a:gdLst>
                <a:gd name="T0" fmla="*/ 33 w 61"/>
                <a:gd name="T1" fmla="*/ 0 h 55"/>
                <a:gd name="T2" fmla="*/ 53 w 61"/>
                <a:gd name="T3" fmla="*/ 24 h 55"/>
                <a:gd name="T4" fmla="*/ 35 w 61"/>
                <a:gd name="T5" fmla="*/ 13 h 55"/>
                <a:gd name="T6" fmla="*/ 35 w 61"/>
                <a:gd name="T7" fmla="*/ 13 h 55"/>
                <a:gd name="T8" fmla="*/ 51 w 61"/>
                <a:gd name="T9" fmla="*/ 37 h 55"/>
                <a:gd name="T10" fmla="*/ 48 w 61"/>
                <a:gd name="T11" fmla="*/ 36 h 55"/>
                <a:gd name="T12" fmla="*/ 32 w 61"/>
                <a:gd name="T13" fmla="*/ 28 h 55"/>
                <a:gd name="T14" fmla="*/ 40 w 61"/>
                <a:gd name="T15" fmla="*/ 42 h 55"/>
                <a:gd name="T16" fmla="*/ 39 w 61"/>
                <a:gd name="T17" fmla="*/ 42 h 55"/>
                <a:gd name="T18" fmla="*/ 17 w 61"/>
                <a:gd name="T19" fmla="*/ 31 h 55"/>
                <a:gd name="T20" fmla="*/ 31 w 61"/>
                <a:gd name="T21" fmla="*/ 50 h 55"/>
                <a:gd name="T22" fmla="*/ 30 w 61"/>
                <a:gd name="T23" fmla="*/ 50 h 55"/>
                <a:gd name="T24" fmla="*/ 0 w 61"/>
                <a:gd name="T25" fmla="*/ 31 h 55"/>
                <a:gd name="T26" fmla="*/ 40 w 61"/>
                <a:gd name="T27" fmla="*/ 55 h 55"/>
                <a:gd name="T28" fmla="*/ 43 w 61"/>
                <a:gd name="T29" fmla="*/ 55 h 55"/>
                <a:gd name="T30" fmla="*/ 43 w 61"/>
                <a:gd name="T31" fmla="*/ 55 h 55"/>
                <a:gd name="T32" fmla="*/ 60 w 61"/>
                <a:gd name="T33" fmla="*/ 42 h 55"/>
                <a:gd name="T34" fmla="*/ 61 w 61"/>
                <a:gd name="T35" fmla="*/ 36 h 55"/>
                <a:gd name="T36" fmla="*/ 33 w 61"/>
                <a:gd name="T3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" h="55">
                  <a:moveTo>
                    <a:pt x="33" y="0"/>
                  </a:moveTo>
                  <a:cubicBezTo>
                    <a:pt x="46" y="9"/>
                    <a:pt x="53" y="23"/>
                    <a:pt x="53" y="24"/>
                  </a:cubicBezTo>
                  <a:cubicBezTo>
                    <a:pt x="45" y="14"/>
                    <a:pt x="37" y="13"/>
                    <a:pt x="35" y="13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48" y="19"/>
                    <a:pt x="54" y="37"/>
                    <a:pt x="51" y="37"/>
                  </a:cubicBezTo>
                  <a:cubicBezTo>
                    <a:pt x="50" y="37"/>
                    <a:pt x="49" y="37"/>
                    <a:pt x="48" y="36"/>
                  </a:cubicBezTo>
                  <a:cubicBezTo>
                    <a:pt x="41" y="29"/>
                    <a:pt x="32" y="28"/>
                    <a:pt x="32" y="28"/>
                  </a:cubicBezTo>
                  <a:cubicBezTo>
                    <a:pt x="36" y="29"/>
                    <a:pt x="46" y="39"/>
                    <a:pt x="40" y="42"/>
                  </a:cubicBezTo>
                  <a:cubicBezTo>
                    <a:pt x="40" y="42"/>
                    <a:pt x="39" y="42"/>
                    <a:pt x="39" y="42"/>
                  </a:cubicBezTo>
                  <a:cubicBezTo>
                    <a:pt x="32" y="42"/>
                    <a:pt x="18" y="32"/>
                    <a:pt x="17" y="31"/>
                  </a:cubicBezTo>
                  <a:cubicBezTo>
                    <a:pt x="24" y="43"/>
                    <a:pt x="46" y="49"/>
                    <a:pt x="31" y="50"/>
                  </a:cubicBezTo>
                  <a:cubicBezTo>
                    <a:pt x="31" y="50"/>
                    <a:pt x="30" y="50"/>
                    <a:pt x="30" y="50"/>
                  </a:cubicBezTo>
                  <a:cubicBezTo>
                    <a:pt x="16" y="50"/>
                    <a:pt x="2" y="32"/>
                    <a:pt x="0" y="31"/>
                  </a:cubicBezTo>
                  <a:cubicBezTo>
                    <a:pt x="6" y="43"/>
                    <a:pt x="17" y="55"/>
                    <a:pt x="40" y="55"/>
                  </a:cubicBezTo>
                  <a:cubicBezTo>
                    <a:pt x="41" y="55"/>
                    <a:pt x="42" y="55"/>
                    <a:pt x="43" y="55"/>
                  </a:cubicBezTo>
                  <a:cubicBezTo>
                    <a:pt x="43" y="55"/>
                    <a:pt x="43" y="55"/>
                    <a:pt x="43" y="55"/>
                  </a:cubicBezTo>
                  <a:cubicBezTo>
                    <a:pt x="46" y="55"/>
                    <a:pt x="58" y="54"/>
                    <a:pt x="60" y="42"/>
                  </a:cubicBezTo>
                  <a:cubicBezTo>
                    <a:pt x="61" y="40"/>
                    <a:pt x="61" y="38"/>
                    <a:pt x="61" y="36"/>
                  </a:cubicBezTo>
                  <a:cubicBezTo>
                    <a:pt x="61" y="25"/>
                    <a:pt x="55" y="9"/>
                    <a:pt x="33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1" name="Freeform 241">
              <a:extLst>
                <a:ext uri="{FF2B5EF4-FFF2-40B4-BE49-F238E27FC236}">
                  <a16:creationId xmlns:a16="http://schemas.microsoft.com/office/drawing/2014/main" id="{2A2144AB-E79E-4C03-B03D-CB4928E3C1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60599" y="5973763"/>
              <a:ext cx="65088" cy="61913"/>
            </a:xfrm>
            <a:custGeom>
              <a:avLst/>
              <a:gdLst>
                <a:gd name="T0" fmla="*/ 0 w 23"/>
                <a:gd name="T1" fmla="*/ 20 h 22"/>
                <a:gd name="T2" fmla="*/ 15 w 23"/>
                <a:gd name="T3" fmla="*/ 19 h 22"/>
                <a:gd name="T4" fmla="*/ 19 w 23"/>
                <a:gd name="T5" fmla="*/ 19 h 22"/>
                <a:gd name="T6" fmla="*/ 20 w 23"/>
                <a:gd name="T7" fmla="*/ 15 h 22"/>
                <a:gd name="T8" fmla="*/ 21 w 23"/>
                <a:gd name="T9" fmla="*/ 0 h 22"/>
                <a:gd name="T10" fmla="*/ 18 w 23"/>
                <a:gd name="T11" fmla="*/ 10 h 22"/>
                <a:gd name="T12" fmla="*/ 16 w 23"/>
                <a:gd name="T13" fmla="*/ 3 h 22"/>
                <a:gd name="T14" fmla="*/ 16 w 23"/>
                <a:gd name="T15" fmla="*/ 13 h 22"/>
                <a:gd name="T16" fmla="*/ 7 w 23"/>
                <a:gd name="T17" fmla="*/ 12 h 22"/>
                <a:gd name="T18" fmla="*/ 12 w 23"/>
                <a:gd name="T19" fmla="*/ 17 h 22"/>
                <a:gd name="T20" fmla="*/ 0 w 23"/>
                <a:gd name="T2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2">
                  <a:moveTo>
                    <a:pt x="0" y="20"/>
                  </a:moveTo>
                  <a:cubicBezTo>
                    <a:pt x="0" y="20"/>
                    <a:pt x="7" y="22"/>
                    <a:pt x="15" y="19"/>
                  </a:cubicBezTo>
                  <a:cubicBezTo>
                    <a:pt x="15" y="19"/>
                    <a:pt x="16" y="20"/>
                    <a:pt x="19" y="19"/>
                  </a:cubicBezTo>
                  <a:cubicBezTo>
                    <a:pt x="21" y="18"/>
                    <a:pt x="20" y="17"/>
                    <a:pt x="20" y="15"/>
                  </a:cubicBezTo>
                  <a:cubicBezTo>
                    <a:pt x="21" y="13"/>
                    <a:pt x="23" y="7"/>
                    <a:pt x="21" y="0"/>
                  </a:cubicBezTo>
                  <a:cubicBezTo>
                    <a:pt x="21" y="0"/>
                    <a:pt x="20" y="7"/>
                    <a:pt x="18" y="10"/>
                  </a:cubicBezTo>
                  <a:cubicBezTo>
                    <a:pt x="18" y="10"/>
                    <a:pt x="17" y="6"/>
                    <a:pt x="16" y="3"/>
                  </a:cubicBezTo>
                  <a:cubicBezTo>
                    <a:pt x="16" y="3"/>
                    <a:pt x="17" y="11"/>
                    <a:pt x="16" y="13"/>
                  </a:cubicBezTo>
                  <a:cubicBezTo>
                    <a:pt x="14" y="16"/>
                    <a:pt x="7" y="12"/>
                    <a:pt x="7" y="12"/>
                  </a:cubicBezTo>
                  <a:cubicBezTo>
                    <a:pt x="7" y="12"/>
                    <a:pt x="10" y="17"/>
                    <a:pt x="12" y="17"/>
                  </a:cubicBezTo>
                  <a:cubicBezTo>
                    <a:pt x="12" y="17"/>
                    <a:pt x="8" y="20"/>
                    <a:pt x="0" y="20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2" name="Freeform 242">
              <a:extLst>
                <a:ext uri="{FF2B5EF4-FFF2-40B4-BE49-F238E27FC236}">
                  <a16:creationId xmlns:a16="http://schemas.microsoft.com/office/drawing/2014/main" id="{5AC45F29-39A4-417D-AE95-943B926D4C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39962" y="6018213"/>
              <a:ext cx="36513" cy="23813"/>
            </a:xfrm>
            <a:custGeom>
              <a:avLst/>
              <a:gdLst>
                <a:gd name="T0" fmla="*/ 0 w 13"/>
                <a:gd name="T1" fmla="*/ 4 h 8"/>
                <a:gd name="T2" fmla="*/ 7 w 13"/>
                <a:gd name="T3" fmla="*/ 8 h 8"/>
                <a:gd name="T4" fmla="*/ 13 w 13"/>
                <a:gd name="T5" fmla="*/ 7 h 8"/>
                <a:gd name="T6" fmla="*/ 3 w 1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8">
                  <a:moveTo>
                    <a:pt x="0" y="4"/>
                  </a:moveTo>
                  <a:cubicBezTo>
                    <a:pt x="0" y="4"/>
                    <a:pt x="2" y="3"/>
                    <a:pt x="7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6" y="4"/>
                    <a:pt x="3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3" name="Freeform 243">
              <a:extLst>
                <a:ext uri="{FF2B5EF4-FFF2-40B4-BE49-F238E27FC236}">
                  <a16:creationId xmlns:a16="http://schemas.microsoft.com/office/drawing/2014/main" id="{B07B7EB5-F890-470E-8C92-8575B96B4A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73362" y="5716588"/>
              <a:ext cx="195263" cy="188913"/>
            </a:xfrm>
            <a:custGeom>
              <a:avLst/>
              <a:gdLst>
                <a:gd name="T0" fmla="*/ 66 w 69"/>
                <a:gd name="T1" fmla="*/ 52 h 66"/>
                <a:gd name="T2" fmla="*/ 49 w 69"/>
                <a:gd name="T3" fmla="*/ 65 h 66"/>
                <a:gd name="T4" fmla="*/ 6 w 69"/>
                <a:gd name="T5" fmla="*/ 41 h 66"/>
                <a:gd name="T6" fmla="*/ 6 w 69"/>
                <a:gd name="T7" fmla="*/ 41 h 66"/>
                <a:gd name="T8" fmla="*/ 1 w 69"/>
                <a:gd name="T9" fmla="*/ 14 h 66"/>
                <a:gd name="T10" fmla="*/ 2 w 69"/>
                <a:gd name="T11" fmla="*/ 5 h 66"/>
                <a:gd name="T12" fmla="*/ 6 w 69"/>
                <a:gd name="T13" fmla="*/ 8 h 66"/>
                <a:gd name="T14" fmla="*/ 10 w 69"/>
                <a:gd name="T15" fmla="*/ 10 h 66"/>
                <a:gd name="T16" fmla="*/ 9 w 69"/>
                <a:gd name="T17" fmla="*/ 4 h 66"/>
                <a:gd name="T18" fmla="*/ 17 w 69"/>
                <a:gd name="T19" fmla="*/ 3 h 66"/>
                <a:gd name="T20" fmla="*/ 39 w 69"/>
                <a:gd name="T21" fmla="*/ 9 h 66"/>
                <a:gd name="T22" fmla="*/ 39 w 69"/>
                <a:gd name="T23" fmla="*/ 9 h 66"/>
                <a:gd name="T24" fmla="*/ 66 w 69"/>
                <a:gd name="T25" fmla="*/ 5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66">
                  <a:moveTo>
                    <a:pt x="66" y="52"/>
                  </a:moveTo>
                  <a:cubicBezTo>
                    <a:pt x="63" y="66"/>
                    <a:pt x="49" y="65"/>
                    <a:pt x="49" y="65"/>
                  </a:cubicBezTo>
                  <a:cubicBezTo>
                    <a:pt x="24" y="66"/>
                    <a:pt x="12" y="53"/>
                    <a:pt x="6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0" y="28"/>
                    <a:pt x="1" y="14"/>
                    <a:pt x="1" y="14"/>
                  </a:cubicBezTo>
                  <a:cubicBezTo>
                    <a:pt x="1" y="14"/>
                    <a:pt x="0" y="5"/>
                    <a:pt x="2" y="5"/>
                  </a:cubicBezTo>
                  <a:cubicBezTo>
                    <a:pt x="3" y="5"/>
                    <a:pt x="5" y="6"/>
                    <a:pt x="6" y="8"/>
                  </a:cubicBezTo>
                  <a:cubicBezTo>
                    <a:pt x="8" y="9"/>
                    <a:pt x="9" y="10"/>
                    <a:pt x="10" y="10"/>
                  </a:cubicBezTo>
                  <a:cubicBezTo>
                    <a:pt x="11" y="10"/>
                    <a:pt x="10" y="8"/>
                    <a:pt x="9" y="4"/>
                  </a:cubicBezTo>
                  <a:cubicBezTo>
                    <a:pt x="8" y="0"/>
                    <a:pt x="17" y="3"/>
                    <a:pt x="17" y="3"/>
                  </a:cubicBezTo>
                  <a:cubicBezTo>
                    <a:pt x="25" y="4"/>
                    <a:pt x="33" y="7"/>
                    <a:pt x="39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65" y="21"/>
                    <a:pt x="69" y="40"/>
                    <a:pt x="66" y="52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4" name="Freeform 244">
              <a:extLst>
                <a:ext uri="{FF2B5EF4-FFF2-40B4-BE49-F238E27FC236}">
                  <a16:creationId xmlns:a16="http://schemas.microsoft.com/office/drawing/2014/main" id="{84F71785-03CF-41BB-98E2-7B9D0D8DF61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79712" y="5741988"/>
              <a:ext cx="173038" cy="160338"/>
            </a:xfrm>
            <a:custGeom>
              <a:avLst/>
              <a:gdLst>
                <a:gd name="T0" fmla="*/ 33 w 61"/>
                <a:gd name="T1" fmla="*/ 0 h 56"/>
                <a:gd name="T2" fmla="*/ 53 w 61"/>
                <a:gd name="T3" fmla="*/ 25 h 56"/>
                <a:gd name="T4" fmla="*/ 35 w 61"/>
                <a:gd name="T5" fmla="*/ 14 h 56"/>
                <a:gd name="T6" fmla="*/ 35 w 61"/>
                <a:gd name="T7" fmla="*/ 14 h 56"/>
                <a:gd name="T8" fmla="*/ 51 w 61"/>
                <a:gd name="T9" fmla="*/ 38 h 56"/>
                <a:gd name="T10" fmla="*/ 48 w 61"/>
                <a:gd name="T11" fmla="*/ 37 h 56"/>
                <a:gd name="T12" fmla="*/ 32 w 61"/>
                <a:gd name="T13" fmla="*/ 28 h 56"/>
                <a:gd name="T14" fmla="*/ 40 w 61"/>
                <a:gd name="T15" fmla="*/ 43 h 56"/>
                <a:gd name="T16" fmla="*/ 39 w 61"/>
                <a:gd name="T17" fmla="*/ 43 h 56"/>
                <a:gd name="T18" fmla="*/ 17 w 61"/>
                <a:gd name="T19" fmla="*/ 32 h 56"/>
                <a:gd name="T20" fmla="*/ 31 w 61"/>
                <a:gd name="T21" fmla="*/ 50 h 56"/>
                <a:gd name="T22" fmla="*/ 30 w 61"/>
                <a:gd name="T23" fmla="*/ 50 h 56"/>
                <a:gd name="T24" fmla="*/ 0 w 61"/>
                <a:gd name="T25" fmla="*/ 32 h 56"/>
                <a:gd name="T26" fmla="*/ 40 w 61"/>
                <a:gd name="T27" fmla="*/ 56 h 56"/>
                <a:gd name="T28" fmla="*/ 43 w 61"/>
                <a:gd name="T29" fmla="*/ 56 h 56"/>
                <a:gd name="T30" fmla="*/ 43 w 61"/>
                <a:gd name="T31" fmla="*/ 56 h 56"/>
                <a:gd name="T32" fmla="*/ 60 w 61"/>
                <a:gd name="T33" fmla="*/ 43 h 56"/>
                <a:gd name="T34" fmla="*/ 61 w 61"/>
                <a:gd name="T35" fmla="*/ 37 h 56"/>
                <a:gd name="T36" fmla="*/ 33 w 61"/>
                <a:gd name="T3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" h="56">
                  <a:moveTo>
                    <a:pt x="33" y="0"/>
                  </a:moveTo>
                  <a:cubicBezTo>
                    <a:pt x="46" y="10"/>
                    <a:pt x="53" y="24"/>
                    <a:pt x="53" y="25"/>
                  </a:cubicBezTo>
                  <a:cubicBezTo>
                    <a:pt x="45" y="14"/>
                    <a:pt x="37" y="14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48" y="19"/>
                    <a:pt x="54" y="38"/>
                    <a:pt x="51" y="38"/>
                  </a:cubicBezTo>
                  <a:cubicBezTo>
                    <a:pt x="50" y="38"/>
                    <a:pt x="49" y="38"/>
                    <a:pt x="48" y="37"/>
                  </a:cubicBezTo>
                  <a:cubicBezTo>
                    <a:pt x="41" y="30"/>
                    <a:pt x="32" y="28"/>
                    <a:pt x="32" y="28"/>
                  </a:cubicBezTo>
                  <a:cubicBezTo>
                    <a:pt x="36" y="30"/>
                    <a:pt x="46" y="40"/>
                    <a:pt x="40" y="43"/>
                  </a:cubicBezTo>
                  <a:cubicBezTo>
                    <a:pt x="40" y="43"/>
                    <a:pt x="39" y="43"/>
                    <a:pt x="39" y="43"/>
                  </a:cubicBezTo>
                  <a:cubicBezTo>
                    <a:pt x="32" y="43"/>
                    <a:pt x="18" y="33"/>
                    <a:pt x="17" y="32"/>
                  </a:cubicBezTo>
                  <a:cubicBezTo>
                    <a:pt x="24" y="44"/>
                    <a:pt x="46" y="50"/>
                    <a:pt x="31" y="50"/>
                  </a:cubicBezTo>
                  <a:cubicBezTo>
                    <a:pt x="31" y="50"/>
                    <a:pt x="30" y="50"/>
                    <a:pt x="30" y="50"/>
                  </a:cubicBezTo>
                  <a:cubicBezTo>
                    <a:pt x="16" y="50"/>
                    <a:pt x="2" y="33"/>
                    <a:pt x="0" y="32"/>
                  </a:cubicBezTo>
                  <a:cubicBezTo>
                    <a:pt x="6" y="44"/>
                    <a:pt x="17" y="56"/>
                    <a:pt x="40" y="56"/>
                  </a:cubicBezTo>
                  <a:cubicBezTo>
                    <a:pt x="41" y="56"/>
                    <a:pt x="42" y="56"/>
                    <a:pt x="43" y="56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6" y="56"/>
                    <a:pt x="58" y="55"/>
                    <a:pt x="60" y="43"/>
                  </a:cubicBezTo>
                  <a:cubicBezTo>
                    <a:pt x="61" y="41"/>
                    <a:pt x="61" y="39"/>
                    <a:pt x="61" y="37"/>
                  </a:cubicBezTo>
                  <a:cubicBezTo>
                    <a:pt x="61" y="25"/>
                    <a:pt x="55" y="10"/>
                    <a:pt x="33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5" name="Freeform 245">
              <a:extLst>
                <a:ext uri="{FF2B5EF4-FFF2-40B4-BE49-F238E27FC236}">
                  <a16:creationId xmlns:a16="http://schemas.microsoft.com/office/drawing/2014/main" id="{C2674412-1773-44C8-8610-F8103CF8D9C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73362" y="5842000"/>
              <a:ext cx="65088" cy="65088"/>
            </a:xfrm>
            <a:custGeom>
              <a:avLst/>
              <a:gdLst>
                <a:gd name="T0" fmla="*/ 0 w 23"/>
                <a:gd name="T1" fmla="*/ 21 h 23"/>
                <a:gd name="T2" fmla="*/ 15 w 23"/>
                <a:gd name="T3" fmla="*/ 20 h 23"/>
                <a:gd name="T4" fmla="*/ 19 w 23"/>
                <a:gd name="T5" fmla="*/ 20 h 23"/>
                <a:gd name="T6" fmla="*/ 20 w 23"/>
                <a:gd name="T7" fmla="*/ 15 h 23"/>
                <a:gd name="T8" fmla="*/ 21 w 23"/>
                <a:gd name="T9" fmla="*/ 0 h 23"/>
                <a:gd name="T10" fmla="*/ 18 w 23"/>
                <a:gd name="T11" fmla="*/ 11 h 23"/>
                <a:gd name="T12" fmla="*/ 16 w 23"/>
                <a:gd name="T13" fmla="*/ 4 h 23"/>
                <a:gd name="T14" fmla="*/ 16 w 23"/>
                <a:gd name="T15" fmla="*/ 14 h 23"/>
                <a:gd name="T16" fmla="*/ 7 w 23"/>
                <a:gd name="T17" fmla="*/ 13 h 23"/>
                <a:gd name="T18" fmla="*/ 12 w 23"/>
                <a:gd name="T19" fmla="*/ 18 h 23"/>
                <a:gd name="T20" fmla="*/ 0 w 23"/>
                <a:gd name="T21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3">
                  <a:moveTo>
                    <a:pt x="0" y="21"/>
                  </a:moveTo>
                  <a:cubicBezTo>
                    <a:pt x="0" y="21"/>
                    <a:pt x="7" y="23"/>
                    <a:pt x="15" y="20"/>
                  </a:cubicBezTo>
                  <a:cubicBezTo>
                    <a:pt x="15" y="20"/>
                    <a:pt x="17" y="21"/>
                    <a:pt x="19" y="20"/>
                  </a:cubicBezTo>
                  <a:cubicBezTo>
                    <a:pt x="21" y="19"/>
                    <a:pt x="20" y="17"/>
                    <a:pt x="20" y="15"/>
                  </a:cubicBezTo>
                  <a:cubicBezTo>
                    <a:pt x="21" y="13"/>
                    <a:pt x="23" y="8"/>
                    <a:pt x="21" y="0"/>
                  </a:cubicBezTo>
                  <a:cubicBezTo>
                    <a:pt x="21" y="0"/>
                    <a:pt x="20" y="8"/>
                    <a:pt x="18" y="11"/>
                  </a:cubicBezTo>
                  <a:cubicBezTo>
                    <a:pt x="18" y="11"/>
                    <a:pt x="17" y="7"/>
                    <a:pt x="16" y="4"/>
                  </a:cubicBezTo>
                  <a:cubicBezTo>
                    <a:pt x="16" y="4"/>
                    <a:pt x="17" y="12"/>
                    <a:pt x="16" y="14"/>
                  </a:cubicBezTo>
                  <a:cubicBezTo>
                    <a:pt x="14" y="17"/>
                    <a:pt x="7" y="13"/>
                    <a:pt x="7" y="13"/>
                  </a:cubicBezTo>
                  <a:cubicBezTo>
                    <a:pt x="7" y="13"/>
                    <a:pt x="10" y="17"/>
                    <a:pt x="12" y="18"/>
                  </a:cubicBezTo>
                  <a:cubicBezTo>
                    <a:pt x="12" y="18"/>
                    <a:pt x="8" y="21"/>
                    <a:pt x="0" y="21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6" name="Freeform 246">
              <a:extLst>
                <a:ext uri="{FF2B5EF4-FFF2-40B4-BE49-F238E27FC236}">
                  <a16:creationId xmlns:a16="http://schemas.microsoft.com/office/drawing/2014/main" id="{77BD3DEB-8EC7-4E08-872D-2160E157CB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54312" y="5891213"/>
              <a:ext cx="36513" cy="19050"/>
            </a:xfrm>
            <a:custGeom>
              <a:avLst/>
              <a:gdLst>
                <a:gd name="T0" fmla="*/ 0 w 13"/>
                <a:gd name="T1" fmla="*/ 3 h 7"/>
                <a:gd name="T2" fmla="*/ 7 w 13"/>
                <a:gd name="T3" fmla="*/ 7 h 7"/>
                <a:gd name="T4" fmla="*/ 13 w 13"/>
                <a:gd name="T5" fmla="*/ 7 h 7"/>
                <a:gd name="T6" fmla="*/ 3 w 13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7">
                  <a:moveTo>
                    <a:pt x="0" y="3"/>
                  </a:moveTo>
                  <a:cubicBezTo>
                    <a:pt x="0" y="3"/>
                    <a:pt x="2" y="3"/>
                    <a:pt x="7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6" y="4"/>
                    <a:pt x="3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" name="Freeform 247">
              <a:extLst>
                <a:ext uri="{FF2B5EF4-FFF2-40B4-BE49-F238E27FC236}">
                  <a16:creationId xmlns:a16="http://schemas.microsoft.com/office/drawing/2014/main" id="{3E7C7231-0AF2-436D-832E-92152F2DDD3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74925" y="5770563"/>
              <a:ext cx="187325" cy="150813"/>
            </a:xfrm>
            <a:custGeom>
              <a:avLst/>
              <a:gdLst>
                <a:gd name="T0" fmla="*/ 1 w 66"/>
                <a:gd name="T1" fmla="*/ 34 h 53"/>
                <a:gd name="T2" fmla="*/ 13 w 66"/>
                <a:gd name="T3" fmla="*/ 48 h 53"/>
                <a:gd name="T4" fmla="*/ 54 w 66"/>
                <a:gd name="T5" fmla="*/ 35 h 53"/>
                <a:gd name="T6" fmla="*/ 54 w 66"/>
                <a:gd name="T7" fmla="*/ 35 h 53"/>
                <a:gd name="T8" fmla="*/ 63 w 66"/>
                <a:gd name="T9" fmla="*/ 14 h 53"/>
                <a:gd name="T10" fmla="*/ 64 w 66"/>
                <a:gd name="T11" fmla="*/ 6 h 53"/>
                <a:gd name="T12" fmla="*/ 60 w 66"/>
                <a:gd name="T13" fmla="*/ 7 h 53"/>
                <a:gd name="T14" fmla="*/ 57 w 66"/>
                <a:gd name="T15" fmla="*/ 8 h 53"/>
                <a:gd name="T16" fmla="*/ 58 w 66"/>
                <a:gd name="T17" fmla="*/ 3 h 53"/>
                <a:gd name="T18" fmla="*/ 52 w 66"/>
                <a:gd name="T19" fmla="*/ 1 h 53"/>
                <a:gd name="T20" fmla="*/ 32 w 66"/>
                <a:gd name="T21" fmla="*/ 2 h 53"/>
                <a:gd name="T22" fmla="*/ 32 w 66"/>
                <a:gd name="T23" fmla="*/ 2 h 53"/>
                <a:gd name="T24" fmla="*/ 1 w 66"/>
                <a:gd name="T25" fmla="*/ 3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53">
                  <a:moveTo>
                    <a:pt x="1" y="34"/>
                  </a:moveTo>
                  <a:cubicBezTo>
                    <a:pt x="0" y="46"/>
                    <a:pt x="13" y="48"/>
                    <a:pt x="13" y="48"/>
                  </a:cubicBezTo>
                  <a:cubicBezTo>
                    <a:pt x="34" y="53"/>
                    <a:pt x="46" y="45"/>
                    <a:pt x="54" y="35"/>
                  </a:cubicBezTo>
                  <a:cubicBezTo>
                    <a:pt x="54" y="35"/>
                    <a:pt x="54" y="35"/>
                    <a:pt x="54" y="35"/>
                  </a:cubicBezTo>
                  <a:cubicBezTo>
                    <a:pt x="61" y="25"/>
                    <a:pt x="63" y="14"/>
                    <a:pt x="63" y="14"/>
                  </a:cubicBezTo>
                  <a:cubicBezTo>
                    <a:pt x="63" y="14"/>
                    <a:pt x="66" y="6"/>
                    <a:pt x="64" y="6"/>
                  </a:cubicBezTo>
                  <a:cubicBezTo>
                    <a:pt x="63" y="5"/>
                    <a:pt x="61" y="6"/>
                    <a:pt x="60" y="7"/>
                  </a:cubicBezTo>
                  <a:cubicBezTo>
                    <a:pt x="58" y="8"/>
                    <a:pt x="57" y="8"/>
                    <a:pt x="57" y="8"/>
                  </a:cubicBezTo>
                  <a:cubicBezTo>
                    <a:pt x="55" y="8"/>
                    <a:pt x="57" y="6"/>
                    <a:pt x="58" y="3"/>
                  </a:cubicBezTo>
                  <a:cubicBezTo>
                    <a:pt x="59" y="0"/>
                    <a:pt x="52" y="1"/>
                    <a:pt x="52" y="1"/>
                  </a:cubicBezTo>
                  <a:cubicBezTo>
                    <a:pt x="44" y="1"/>
                    <a:pt x="37" y="1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7" y="8"/>
                    <a:pt x="1" y="23"/>
                    <a:pt x="1" y="34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8" name="Freeform 248">
              <a:extLst>
                <a:ext uri="{FF2B5EF4-FFF2-40B4-BE49-F238E27FC236}">
                  <a16:creationId xmlns:a16="http://schemas.microsoft.com/office/drawing/2014/main" id="{9FE23AA5-280A-4BC9-AD55-E3B5774CB19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608262" y="5776913"/>
              <a:ext cx="150813" cy="136525"/>
            </a:xfrm>
            <a:custGeom>
              <a:avLst/>
              <a:gdLst>
                <a:gd name="T0" fmla="*/ 31 w 53"/>
                <a:gd name="T1" fmla="*/ 0 h 48"/>
                <a:gd name="T2" fmla="*/ 0 w 53"/>
                <a:gd name="T3" fmla="*/ 32 h 48"/>
                <a:gd name="T4" fmla="*/ 0 w 53"/>
                <a:gd name="T5" fmla="*/ 32 h 48"/>
                <a:gd name="T6" fmla="*/ 12 w 53"/>
                <a:gd name="T7" fmla="*/ 46 h 48"/>
                <a:gd name="T8" fmla="*/ 25 w 53"/>
                <a:gd name="T9" fmla="*/ 48 h 48"/>
                <a:gd name="T10" fmla="*/ 53 w 53"/>
                <a:gd name="T11" fmla="*/ 33 h 48"/>
                <a:gd name="T12" fmla="*/ 27 w 53"/>
                <a:gd name="T13" fmla="*/ 44 h 48"/>
                <a:gd name="T14" fmla="*/ 23 w 53"/>
                <a:gd name="T15" fmla="*/ 44 h 48"/>
                <a:gd name="T16" fmla="*/ 38 w 53"/>
                <a:gd name="T17" fmla="*/ 30 h 48"/>
                <a:gd name="T18" fmla="*/ 20 w 53"/>
                <a:gd name="T19" fmla="*/ 36 h 48"/>
                <a:gd name="T20" fmla="*/ 17 w 53"/>
                <a:gd name="T21" fmla="*/ 35 h 48"/>
                <a:gd name="T22" fmla="*/ 26 w 53"/>
                <a:gd name="T23" fmla="*/ 25 h 48"/>
                <a:gd name="T24" fmla="*/ 26 w 53"/>
                <a:gd name="T25" fmla="*/ 25 h 48"/>
                <a:gd name="T26" fmla="*/ 11 w 53"/>
                <a:gd name="T27" fmla="*/ 29 h 48"/>
                <a:gd name="T28" fmla="*/ 9 w 53"/>
                <a:gd name="T29" fmla="*/ 29 h 48"/>
                <a:gd name="T30" fmla="*/ 26 w 53"/>
                <a:gd name="T31" fmla="*/ 12 h 48"/>
                <a:gd name="T32" fmla="*/ 24 w 53"/>
                <a:gd name="T33" fmla="*/ 11 h 48"/>
                <a:gd name="T34" fmla="*/ 9 w 53"/>
                <a:gd name="T35" fmla="*/ 17 h 48"/>
                <a:gd name="T36" fmla="*/ 31 w 53"/>
                <a:gd name="T3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48">
                  <a:moveTo>
                    <a:pt x="31" y="0"/>
                  </a:moveTo>
                  <a:cubicBezTo>
                    <a:pt x="6" y="6"/>
                    <a:pt x="0" y="21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44"/>
                    <a:pt x="12" y="46"/>
                    <a:pt x="12" y="46"/>
                  </a:cubicBezTo>
                  <a:cubicBezTo>
                    <a:pt x="17" y="47"/>
                    <a:pt x="21" y="48"/>
                    <a:pt x="25" y="48"/>
                  </a:cubicBezTo>
                  <a:cubicBezTo>
                    <a:pt x="38" y="48"/>
                    <a:pt x="47" y="41"/>
                    <a:pt x="53" y="33"/>
                  </a:cubicBezTo>
                  <a:cubicBezTo>
                    <a:pt x="52" y="34"/>
                    <a:pt x="39" y="44"/>
                    <a:pt x="27" y="44"/>
                  </a:cubicBezTo>
                  <a:cubicBezTo>
                    <a:pt x="26" y="44"/>
                    <a:pt x="25" y="44"/>
                    <a:pt x="23" y="44"/>
                  </a:cubicBezTo>
                  <a:cubicBezTo>
                    <a:pt x="11" y="40"/>
                    <a:pt x="30" y="39"/>
                    <a:pt x="38" y="30"/>
                  </a:cubicBezTo>
                  <a:cubicBezTo>
                    <a:pt x="38" y="31"/>
                    <a:pt x="26" y="36"/>
                    <a:pt x="20" y="36"/>
                  </a:cubicBezTo>
                  <a:cubicBezTo>
                    <a:pt x="18" y="36"/>
                    <a:pt x="17" y="36"/>
                    <a:pt x="17" y="35"/>
                  </a:cubicBezTo>
                  <a:cubicBezTo>
                    <a:pt x="13" y="32"/>
                    <a:pt x="23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3" y="25"/>
                    <a:pt x="17" y="25"/>
                    <a:pt x="11" y="29"/>
                  </a:cubicBezTo>
                  <a:cubicBezTo>
                    <a:pt x="10" y="29"/>
                    <a:pt x="9" y="29"/>
                    <a:pt x="9" y="29"/>
                  </a:cubicBezTo>
                  <a:cubicBezTo>
                    <a:pt x="5" y="29"/>
                    <a:pt x="14" y="14"/>
                    <a:pt x="26" y="12"/>
                  </a:cubicBezTo>
                  <a:cubicBezTo>
                    <a:pt x="26" y="12"/>
                    <a:pt x="25" y="11"/>
                    <a:pt x="24" y="11"/>
                  </a:cubicBezTo>
                  <a:cubicBezTo>
                    <a:pt x="21" y="11"/>
                    <a:pt x="15" y="12"/>
                    <a:pt x="9" y="17"/>
                  </a:cubicBezTo>
                  <a:cubicBezTo>
                    <a:pt x="9" y="17"/>
                    <a:pt x="18" y="6"/>
                    <a:pt x="31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9" name="Freeform 249">
              <a:extLst>
                <a:ext uri="{FF2B5EF4-FFF2-40B4-BE49-F238E27FC236}">
                  <a16:creationId xmlns:a16="http://schemas.microsoft.com/office/drawing/2014/main" id="{9697CB35-AC22-47FD-B003-4D9D193DAC5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19387" y="5848350"/>
              <a:ext cx="49213" cy="61913"/>
            </a:xfrm>
            <a:custGeom>
              <a:avLst/>
              <a:gdLst>
                <a:gd name="T0" fmla="*/ 17 w 17"/>
                <a:gd name="T1" fmla="*/ 21 h 22"/>
                <a:gd name="T2" fmla="*/ 5 w 17"/>
                <a:gd name="T3" fmla="*/ 18 h 22"/>
                <a:gd name="T4" fmla="*/ 2 w 17"/>
                <a:gd name="T5" fmla="*/ 17 h 22"/>
                <a:gd name="T6" fmla="*/ 1 w 17"/>
                <a:gd name="T7" fmla="*/ 13 h 22"/>
                <a:gd name="T8" fmla="*/ 3 w 17"/>
                <a:gd name="T9" fmla="*/ 0 h 22"/>
                <a:gd name="T10" fmla="*/ 4 w 17"/>
                <a:gd name="T11" fmla="*/ 10 h 22"/>
                <a:gd name="T12" fmla="*/ 7 w 17"/>
                <a:gd name="T13" fmla="*/ 4 h 22"/>
                <a:gd name="T14" fmla="*/ 5 w 17"/>
                <a:gd name="T15" fmla="*/ 13 h 22"/>
                <a:gd name="T16" fmla="*/ 13 w 17"/>
                <a:gd name="T17" fmla="*/ 14 h 22"/>
                <a:gd name="T18" fmla="*/ 8 w 17"/>
                <a:gd name="T19" fmla="*/ 17 h 22"/>
                <a:gd name="T20" fmla="*/ 17 w 17"/>
                <a:gd name="T2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2">
                  <a:moveTo>
                    <a:pt x="17" y="21"/>
                  </a:moveTo>
                  <a:cubicBezTo>
                    <a:pt x="17" y="21"/>
                    <a:pt x="11" y="22"/>
                    <a:pt x="5" y="18"/>
                  </a:cubicBezTo>
                  <a:cubicBezTo>
                    <a:pt x="5" y="18"/>
                    <a:pt x="3" y="19"/>
                    <a:pt x="2" y="17"/>
                  </a:cubicBezTo>
                  <a:cubicBezTo>
                    <a:pt x="0" y="16"/>
                    <a:pt x="1" y="15"/>
                    <a:pt x="1" y="13"/>
                  </a:cubicBezTo>
                  <a:cubicBezTo>
                    <a:pt x="1" y="11"/>
                    <a:pt x="0" y="6"/>
                    <a:pt x="3" y="0"/>
                  </a:cubicBezTo>
                  <a:cubicBezTo>
                    <a:pt x="3" y="0"/>
                    <a:pt x="3" y="7"/>
                    <a:pt x="4" y="10"/>
                  </a:cubicBezTo>
                  <a:cubicBezTo>
                    <a:pt x="4" y="10"/>
                    <a:pt x="5" y="6"/>
                    <a:pt x="7" y="4"/>
                  </a:cubicBezTo>
                  <a:cubicBezTo>
                    <a:pt x="7" y="4"/>
                    <a:pt x="5" y="11"/>
                    <a:pt x="5" y="13"/>
                  </a:cubicBezTo>
                  <a:cubicBezTo>
                    <a:pt x="7" y="16"/>
                    <a:pt x="13" y="14"/>
                    <a:pt x="13" y="14"/>
                  </a:cubicBezTo>
                  <a:cubicBezTo>
                    <a:pt x="13" y="14"/>
                    <a:pt x="10" y="17"/>
                    <a:pt x="8" y="17"/>
                  </a:cubicBezTo>
                  <a:cubicBezTo>
                    <a:pt x="8" y="17"/>
                    <a:pt x="10" y="20"/>
                    <a:pt x="17" y="21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0" name="Freeform 250">
              <a:extLst>
                <a:ext uri="{FF2B5EF4-FFF2-40B4-BE49-F238E27FC236}">
                  <a16:creationId xmlns:a16="http://schemas.microsoft.com/office/drawing/2014/main" id="{1FD3F9DE-ED8A-41F7-B75E-75CB5E88E9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59075" y="5888038"/>
              <a:ext cx="31750" cy="17463"/>
            </a:xfrm>
            <a:custGeom>
              <a:avLst/>
              <a:gdLst>
                <a:gd name="T0" fmla="*/ 11 w 11"/>
                <a:gd name="T1" fmla="*/ 4 h 6"/>
                <a:gd name="T2" fmla="*/ 4 w 11"/>
                <a:gd name="T3" fmla="*/ 6 h 6"/>
                <a:gd name="T4" fmla="*/ 0 w 11"/>
                <a:gd name="T5" fmla="*/ 4 h 6"/>
                <a:gd name="T6" fmla="*/ 9 w 11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6">
                  <a:moveTo>
                    <a:pt x="11" y="4"/>
                  </a:moveTo>
                  <a:cubicBezTo>
                    <a:pt x="11" y="4"/>
                    <a:pt x="10" y="4"/>
                    <a:pt x="4" y="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6" y="4"/>
                    <a:pt x="9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A7892C4E-73FE-4C19-8BE4-905683150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70" y="3823229"/>
            <a:ext cx="6554258" cy="140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40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l 38">
            <a:extLst>
              <a:ext uri="{FF2B5EF4-FFF2-40B4-BE49-F238E27FC236}">
                <a16:creationId xmlns:a16="http://schemas.microsoft.com/office/drawing/2014/main" id="{E38CEC7B-74E1-449D-A70B-56F1FAC7C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152" y="860537"/>
            <a:ext cx="2776157" cy="277353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40">
            <a:extLst>
              <a:ext uri="{FF2B5EF4-FFF2-40B4-BE49-F238E27FC236}">
                <a16:creationId xmlns:a16="http://schemas.microsoft.com/office/drawing/2014/main" id="{F602E6D7-DE44-4089-85B4-3FF98E46718E}"/>
              </a:ext>
            </a:extLst>
          </p:cNvPr>
          <p:cNvSpPr>
            <a:spLocks noEditPoints="1"/>
          </p:cNvSpPr>
          <p:nvPr/>
        </p:nvSpPr>
        <p:spPr bwMode="auto">
          <a:xfrm>
            <a:off x="2689380" y="1640521"/>
            <a:ext cx="860337" cy="1065570"/>
          </a:xfrm>
          <a:custGeom>
            <a:avLst/>
            <a:gdLst>
              <a:gd name="T0" fmla="*/ 154 w 205"/>
              <a:gd name="T1" fmla="*/ 161 h 254"/>
              <a:gd name="T2" fmla="*/ 170 w 205"/>
              <a:gd name="T3" fmla="*/ 150 h 254"/>
              <a:gd name="T4" fmla="*/ 178 w 205"/>
              <a:gd name="T5" fmla="*/ 145 h 254"/>
              <a:gd name="T6" fmla="*/ 180 w 205"/>
              <a:gd name="T7" fmla="*/ 133 h 254"/>
              <a:gd name="T8" fmla="*/ 181 w 205"/>
              <a:gd name="T9" fmla="*/ 121 h 254"/>
              <a:gd name="T10" fmla="*/ 197 w 205"/>
              <a:gd name="T11" fmla="*/ 123 h 254"/>
              <a:gd name="T12" fmla="*/ 201 w 205"/>
              <a:gd name="T13" fmla="*/ 118 h 254"/>
              <a:gd name="T14" fmla="*/ 203 w 205"/>
              <a:gd name="T15" fmla="*/ 114 h 254"/>
              <a:gd name="T16" fmla="*/ 204 w 205"/>
              <a:gd name="T17" fmla="*/ 104 h 254"/>
              <a:gd name="T18" fmla="*/ 185 w 205"/>
              <a:gd name="T19" fmla="*/ 93 h 254"/>
              <a:gd name="T20" fmla="*/ 180 w 205"/>
              <a:gd name="T21" fmla="*/ 97 h 254"/>
              <a:gd name="T22" fmla="*/ 173 w 205"/>
              <a:gd name="T23" fmla="*/ 106 h 254"/>
              <a:gd name="T24" fmla="*/ 164 w 205"/>
              <a:gd name="T25" fmla="*/ 86 h 254"/>
              <a:gd name="T26" fmla="*/ 124 w 205"/>
              <a:gd name="T27" fmla="*/ 59 h 254"/>
              <a:gd name="T28" fmla="*/ 121 w 205"/>
              <a:gd name="T29" fmla="*/ 36 h 254"/>
              <a:gd name="T30" fmla="*/ 124 w 205"/>
              <a:gd name="T31" fmla="*/ 6 h 254"/>
              <a:gd name="T32" fmla="*/ 103 w 205"/>
              <a:gd name="T33" fmla="*/ 12 h 254"/>
              <a:gd name="T34" fmla="*/ 107 w 205"/>
              <a:gd name="T35" fmla="*/ 44 h 254"/>
              <a:gd name="T36" fmla="*/ 95 w 205"/>
              <a:gd name="T37" fmla="*/ 31 h 254"/>
              <a:gd name="T38" fmla="*/ 35 w 205"/>
              <a:gd name="T39" fmla="*/ 7 h 254"/>
              <a:gd name="T40" fmla="*/ 8 w 205"/>
              <a:gd name="T41" fmla="*/ 10 h 254"/>
              <a:gd name="T42" fmla="*/ 23 w 205"/>
              <a:gd name="T43" fmla="*/ 19 h 254"/>
              <a:gd name="T44" fmla="*/ 61 w 205"/>
              <a:gd name="T45" fmla="*/ 17 h 254"/>
              <a:gd name="T46" fmla="*/ 103 w 205"/>
              <a:gd name="T47" fmla="*/ 61 h 254"/>
              <a:gd name="T48" fmla="*/ 130 w 205"/>
              <a:gd name="T49" fmla="*/ 84 h 254"/>
              <a:gd name="T50" fmla="*/ 158 w 205"/>
              <a:gd name="T51" fmla="*/ 101 h 254"/>
              <a:gd name="T52" fmla="*/ 126 w 205"/>
              <a:gd name="T53" fmla="*/ 94 h 254"/>
              <a:gd name="T54" fmla="*/ 96 w 205"/>
              <a:gd name="T55" fmla="*/ 70 h 254"/>
              <a:gd name="T56" fmla="*/ 79 w 205"/>
              <a:gd name="T57" fmla="*/ 67 h 254"/>
              <a:gd name="T58" fmla="*/ 79 w 205"/>
              <a:gd name="T59" fmla="*/ 76 h 254"/>
              <a:gd name="T60" fmla="*/ 90 w 205"/>
              <a:gd name="T61" fmla="*/ 76 h 254"/>
              <a:gd name="T62" fmla="*/ 117 w 205"/>
              <a:gd name="T63" fmla="*/ 101 h 254"/>
              <a:gd name="T64" fmla="*/ 87 w 205"/>
              <a:gd name="T65" fmla="*/ 103 h 254"/>
              <a:gd name="T66" fmla="*/ 63 w 205"/>
              <a:gd name="T67" fmla="*/ 101 h 254"/>
              <a:gd name="T68" fmla="*/ 61 w 205"/>
              <a:gd name="T69" fmla="*/ 116 h 254"/>
              <a:gd name="T70" fmla="*/ 97 w 205"/>
              <a:gd name="T71" fmla="*/ 119 h 254"/>
              <a:gd name="T72" fmla="*/ 128 w 205"/>
              <a:gd name="T73" fmla="*/ 122 h 254"/>
              <a:gd name="T74" fmla="*/ 95 w 205"/>
              <a:gd name="T75" fmla="*/ 130 h 254"/>
              <a:gd name="T76" fmla="*/ 100 w 205"/>
              <a:gd name="T77" fmla="*/ 141 h 254"/>
              <a:gd name="T78" fmla="*/ 115 w 205"/>
              <a:gd name="T79" fmla="*/ 136 h 254"/>
              <a:gd name="T80" fmla="*/ 131 w 205"/>
              <a:gd name="T81" fmla="*/ 126 h 254"/>
              <a:gd name="T82" fmla="*/ 120 w 205"/>
              <a:gd name="T83" fmla="*/ 152 h 254"/>
              <a:gd name="T84" fmla="*/ 77 w 205"/>
              <a:gd name="T85" fmla="*/ 188 h 254"/>
              <a:gd name="T86" fmla="*/ 60 w 205"/>
              <a:gd name="T87" fmla="*/ 191 h 254"/>
              <a:gd name="T88" fmla="*/ 59 w 205"/>
              <a:gd name="T89" fmla="*/ 197 h 254"/>
              <a:gd name="T90" fmla="*/ 34 w 205"/>
              <a:gd name="T91" fmla="*/ 222 h 254"/>
              <a:gd name="T92" fmla="*/ 11 w 205"/>
              <a:gd name="T93" fmla="*/ 235 h 254"/>
              <a:gd name="T94" fmla="*/ 14 w 205"/>
              <a:gd name="T95" fmla="*/ 252 h 254"/>
              <a:gd name="T96" fmla="*/ 65 w 205"/>
              <a:gd name="T97" fmla="*/ 216 h 254"/>
              <a:gd name="T98" fmla="*/ 72 w 205"/>
              <a:gd name="T99" fmla="*/ 220 h 254"/>
              <a:gd name="T100" fmla="*/ 96 w 205"/>
              <a:gd name="T101" fmla="*/ 198 h 254"/>
              <a:gd name="T102" fmla="*/ 113 w 205"/>
              <a:gd name="T103" fmla="*/ 200 h 254"/>
              <a:gd name="T104" fmla="*/ 165 w 205"/>
              <a:gd name="T105" fmla="*/ 198 h 254"/>
              <a:gd name="T106" fmla="*/ 197 w 205"/>
              <a:gd name="T107" fmla="*/ 186 h 254"/>
              <a:gd name="T108" fmla="*/ 201 w 205"/>
              <a:gd name="T109" fmla="*/ 172 h 254"/>
              <a:gd name="T110" fmla="*/ 200 w 205"/>
              <a:gd name="T111" fmla="*/ 114 h 254"/>
              <a:gd name="T112" fmla="*/ 197 w 205"/>
              <a:gd name="T113" fmla="*/ 110 h 254"/>
              <a:gd name="T114" fmla="*/ 140 w 205"/>
              <a:gd name="T115" fmla="*/ 84 h 254"/>
              <a:gd name="T116" fmla="*/ 114 w 205"/>
              <a:gd name="T117" fmla="*/ 67 h 254"/>
              <a:gd name="T118" fmla="*/ 160 w 205"/>
              <a:gd name="T119" fmla="*/ 93 h 254"/>
              <a:gd name="T120" fmla="*/ 140 w 205"/>
              <a:gd name="T121" fmla="*/ 8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05" h="254">
                <a:moveTo>
                  <a:pt x="187" y="164"/>
                </a:moveTo>
                <a:cubicBezTo>
                  <a:pt x="182" y="162"/>
                  <a:pt x="167" y="162"/>
                  <a:pt x="154" y="161"/>
                </a:cubicBezTo>
                <a:cubicBezTo>
                  <a:pt x="160" y="157"/>
                  <a:pt x="166" y="152"/>
                  <a:pt x="169" y="151"/>
                </a:cubicBezTo>
                <a:cubicBezTo>
                  <a:pt x="169" y="151"/>
                  <a:pt x="169" y="150"/>
                  <a:pt x="170" y="150"/>
                </a:cubicBezTo>
                <a:cubicBezTo>
                  <a:pt x="171" y="150"/>
                  <a:pt x="172" y="149"/>
                  <a:pt x="173" y="149"/>
                </a:cubicBezTo>
                <a:cubicBezTo>
                  <a:pt x="175" y="148"/>
                  <a:pt x="177" y="147"/>
                  <a:pt x="178" y="145"/>
                </a:cubicBezTo>
                <a:cubicBezTo>
                  <a:pt x="178" y="143"/>
                  <a:pt x="177" y="141"/>
                  <a:pt x="178" y="139"/>
                </a:cubicBezTo>
                <a:cubicBezTo>
                  <a:pt x="178" y="137"/>
                  <a:pt x="179" y="135"/>
                  <a:pt x="180" y="133"/>
                </a:cubicBezTo>
                <a:cubicBezTo>
                  <a:pt x="181" y="130"/>
                  <a:pt x="180" y="127"/>
                  <a:pt x="178" y="124"/>
                </a:cubicBezTo>
                <a:cubicBezTo>
                  <a:pt x="181" y="121"/>
                  <a:pt x="181" y="121"/>
                  <a:pt x="181" y="121"/>
                </a:cubicBezTo>
                <a:cubicBezTo>
                  <a:pt x="181" y="121"/>
                  <a:pt x="189" y="128"/>
                  <a:pt x="192" y="128"/>
                </a:cubicBezTo>
                <a:cubicBezTo>
                  <a:pt x="193" y="128"/>
                  <a:pt x="195" y="126"/>
                  <a:pt x="197" y="123"/>
                </a:cubicBezTo>
                <a:cubicBezTo>
                  <a:pt x="198" y="123"/>
                  <a:pt x="199" y="124"/>
                  <a:pt x="200" y="123"/>
                </a:cubicBezTo>
                <a:cubicBezTo>
                  <a:pt x="200" y="123"/>
                  <a:pt x="201" y="120"/>
                  <a:pt x="201" y="118"/>
                </a:cubicBezTo>
                <a:cubicBezTo>
                  <a:pt x="201" y="119"/>
                  <a:pt x="201" y="119"/>
                  <a:pt x="201" y="119"/>
                </a:cubicBezTo>
                <a:cubicBezTo>
                  <a:pt x="203" y="117"/>
                  <a:pt x="203" y="114"/>
                  <a:pt x="203" y="114"/>
                </a:cubicBezTo>
                <a:cubicBezTo>
                  <a:pt x="203" y="113"/>
                  <a:pt x="203" y="113"/>
                  <a:pt x="203" y="113"/>
                </a:cubicBezTo>
                <a:cubicBezTo>
                  <a:pt x="204" y="110"/>
                  <a:pt x="205" y="106"/>
                  <a:pt x="204" y="104"/>
                </a:cubicBezTo>
                <a:cubicBezTo>
                  <a:pt x="201" y="96"/>
                  <a:pt x="195" y="88"/>
                  <a:pt x="190" y="90"/>
                </a:cubicBezTo>
                <a:cubicBezTo>
                  <a:pt x="189" y="90"/>
                  <a:pt x="187" y="92"/>
                  <a:pt x="185" y="93"/>
                </a:cubicBezTo>
                <a:cubicBezTo>
                  <a:pt x="185" y="93"/>
                  <a:pt x="185" y="92"/>
                  <a:pt x="184" y="92"/>
                </a:cubicBezTo>
                <a:cubicBezTo>
                  <a:pt x="182" y="92"/>
                  <a:pt x="180" y="97"/>
                  <a:pt x="180" y="97"/>
                </a:cubicBezTo>
                <a:cubicBezTo>
                  <a:pt x="180" y="97"/>
                  <a:pt x="180" y="98"/>
                  <a:pt x="181" y="98"/>
                </a:cubicBezTo>
                <a:cubicBezTo>
                  <a:pt x="177" y="102"/>
                  <a:pt x="173" y="106"/>
                  <a:pt x="173" y="106"/>
                </a:cubicBezTo>
                <a:cubicBezTo>
                  <a:pt x="172" y="107"/>
                  <a:pt x="172" y="107"/>
                  <a:pt x="172" y="107"/>
                </a:cubicBezTo>
                <a:cubicBezTo>
                  <a:pt x="170" y="100"/>
                  <a:pt x="168" y="93"/>
                  <a:pt x="164" y="86"/>
                </a:cubicBezTo>
                <a:cubicBezTo>
                  <a:pt x="160" y="77"/>
                  <a:pt x="154" y="69"/>
                  <a:pt x="145" y="65"/>
                </a:cubicBezTo>
                <a:cubicBezTo>
                  <a:pt x="138" y="62"/>
                  <a:pt x="131" y="61"/>
                  <a:pt x="124" y="59"/>
                </a:cubicBezTo>
                <a:cubicBezTo>
                  <a:pt x="120" y="57"/>
                  <a:pt x="117" y="55"/>
                  <a:pt x="114" y="53"/>
                </a:cubicBezTo>
                <a:cubicBezTo>
                  <a:pt x="116" y="47"/>
                  <a:pt x="119" y="41"/>
                  <a:pt x="121" y="36"/>
                </a:cubicBezTo>
                <a:cubicBezTo>
                  <a:pt x="124" y="29"/>
                  <a:pt x="127" y="22"/>
                  <a:pt x="126" y="15"/>
                </a:cubicBezTo>
                <a:cubicBezTo>
                  <a:pt x="126" y="12"/>
                  <a:pt x="125" y="9"/>
                  <a:pt x="124" y="6"/>
                </a:cubicBezTo>
                <a:cubicBezTo>
                  <a:pt x="122" y="4"/>
                  <a:pt x="119" y="3"/>
                  <a:pt x="116" y="4"/>
                </a:cubicBezTo>
                <a:cubicBezTo>
                  <a:pt x="111" y="5"/>
                  <a:pt x="108" y="12"/>
                  <a:pt x="103" y="12"/>
                </a:cubicBezTo>
                <a:cubicBezTo>
                  <a:pt x="107" y="12"/>
                  <a:pt x="113" y="14"/>
                  <a:pt x="114" y="18"/>
                </a:cubicBezTo>
                <a:cubicBezTo>
                  <a:pt x="117" y="24"/>
                  <a:pt x="109" y="38"/>
                  <a:pt x="107" y="44"/>
                </a:cubicBezTo>
                <a:cubicBezTo>
                  <a:pt x="107" y="45"/>
                  <a:pt x="107" y="45"/>
                  <a:pt x="107" y="45"/>
                </a:cubicBezTo>
                <a:cubicBezTo>
                  <a:pt x="102" y="41"/>
                  <a:pt x="98" y="36"/>
                  <a:pt x="95" y="31"/>
                </a:cubicBezTo>
                <a:cubicBezTo>
                  <a:pt x="86" y="20"/>
                  <a:pt x="77" y="9"/>
                  <a:pt x="63" y="6"/>
                </a:cubicBezTo>
                <a:cubicBezTo>
                  <a:pt x="54" y="3"/>
                  <a:pt x="45" y="6"/>
                  <a:pt x="35" y="7"/>
                </a:cubicBezTo>
                <a:cubicBezTo>
                  <a:pt x="26" y="8"/>
                  <a:pt x="15" y="7"/>
                  <a:pt x="8" y="0"/>
                </a:cubicBezTo>
                <a:cubicBezTo>
                  <a:pt x="6" y="3"/>
                  <a:pt x="7" y="7"/>
                  <a:pt x="8" y="10"/>
                </a:cubicBezTo>
                <a:cubicBezTo>
                  <a:pt x="9" y="14"/>
                  <a:pt x="12" y="17"/>
                  <a:pt x="16" y="18"/>
                </a:cubicBezTo>
                <a:cubicBezTo>
                  <a:pt x="18" y="18"/>
                  <a:pt x="20" y="18"/>
                  <a:pt x="23" y="19"/>
                </a:cubicBezTo>
                <a:cubicBezTo>
                  <a:pt x="25" y="20"/>
                  <a:pt x="27" y="22"/>
                  <a:pt x="27" y="25"/>
                </a:cubicBezTo>
                <a:cubicBezTo>
                  <a:pt x="37" y="18"/>
                  <a:pt x="49" y="14"/>
                  <a:pt x="61" y="17"/>
                </a:cubicBezTo>
                <a:cubicBezTo>
                  <a:pt x="73" y="19"/>
                  <a:pt x="83" y="27"/>
                  <a:pt x="90" y="37"/>
                </a:cubicBezTo>
                <a:cubicBezTo>
                  <a:pt x="95" y="45"/>
                  <a:pt x="97" y="54"/>
                  <a:pt x="103" y="61"/>
                </a:cubicBezTo>
                <a:cubicBezTo>
                  <a:pt x="103" y="64"/>
                  <a:pt x="104" y="67"/>
                  <a:pt x="106" y="70"/>
                </a:cubicBezTo>
                <a:cubicBezTo>
                  <a:pt x="110" y="79"/>
                  <a:pt x="121" y="82"/>
                  <a:pt x="130" y="84"/>
                </a:cubicBezTo>
                <a:cubicBezTo>
                  <a:pt x="140" y="86"/>
                  <a:pt x="150" y="89"/>
                  <a:pt x="155" y="97"/>
                </a:cubicBezTo>
                <a:cubicBezTo>
                  <a:pt x="156" y="98"/>
                  <a:pt x="157" y="100"/>
                  <a:pt x="158" y="101"/>
                </a:cubicBezTo>
                <a:cubicBezTo>
                  <a:pt x="155" y="100"/>
                  <a:pt x="151" y="100"/>
                  <a:pt x="147" y="101"/>
                </a:cubicBezTo>
                <a:cubicBezTo>
                  <a:pt x="126" y="94"/>
                  <a:pt x="126" y="94"/>
                  <a:pt x="126" y="94"/>
                </a:cubicBezTo>
                <a:cubicBezTo>
                  <a:pt x="126" y="94"/>
                  <a:pt x="122" y="86"/>
                  <a:pt x="111" y="83"/>
                </a:cubicBezTo>
                <a:cubicBezTo>
                  <a:pt x="99" y="79"/>
                  <a:pt x="96" y="70"/>
                  <a:pt x="96" y="70"/>
                </a:cubicBezTo>
                <a:cubicBezTo>
                  <a:pt x="96" y="70"/>
                  <a:pt x="93" y="62"/>
                  <a:pt x="91" y="63"/>
                </a:cubicBezTo>
                <a:cubicBezTo>
                  <a:pt x="90" y="64"/>
                  <a:pt x="79" y="64"/>
                  <a:pt x="79" y="67"/>
                </a:cubicBezTo>
                <a:cubicBezTo>
                  <a:pt x="79" y="69"/>
                  <a:pt x="81" y="70"/>
                  <a:pt x="81" y="70"/>
                </a:cubicBezTo>
                <a:cubicBezTo>
                  <a:pt x="79" y="76"/>
                  <a:pt x="79" y="76"/>
                  <a:pt x="79" y="76"/>
                </a:cubicBezTo>
                <a:cubicBezTo>
                  <a:pt x="85" y="76"/>
                  <a:pt x="85" y="76"/>
                  <a:pt x="85" y="76"/>
                </a:cubicBezTo>
                <a:cubicBezTo>
                  <a:pt x="90" y="76"/>
                  <a:pt x="90" y="76"/>
                  <a:pt x="90" y="76"/>
                </a:cubicBezTo>
                <a:cubicBezTo>
                  <a:pt x="93" y="79"/>
                  <a:pt x="96" y="84"/>
                  <a:pt x="99" y="87"/>
                </a:cubicBezTo>
                <a:cubicBezTo>
                  <a:pt x="105" y="92"/>
                  <a:pt x="107" y="100"/>
                  <a:pt x="117" y="101"/>
                </a:cubicBezTo>
                <a:cubicBezTo>
                  <a:pt x="118" y="102"/>
                  <a:pt x="118" y="102"/>
                  <a:pt x="118" y="102"/>
                </a:cubicBezTo>
                <a:cubicBezTo>
                  <a:pt x="113" y="102"/>
                  <a:pt x="93" y="103"/>
                  <a:pt x="87" y="103"/>
                </a:cubicBezTo>
                <a:cubicBezTo>
                  <a:pt x="81" y="103"/>
                  <a:pt x="73" y="103"/>
                  <a:pt x="73" y="103"/>
                </a:cubicBezTo>
                <a:cubicBezTo>
                  <a:pt x="73" y="103"/>
                  <a:pt x="69" y="100"/>
                  <a:pt x="63" y="101"/>
                </a:cubicBezTo>
                <a:cubicBezTo>
                  <a:pt x="57" y="102"/>
                  <a:pt x="63" y="107"/>
                  <a:pt x="63" y="107"/>
                </a:cubicBezTo>
                <a:cubicBezTo>
                  <a:pt x="63" y="107"/>
                  <a:pt x="59" y="113"/>
                  <a:pt x="61" y="116"/>
                </a:cubicBezTo>
                <a:cubicBezTo>
                  <a:pt x="62" y="119"/>
                  <a:pt x="76" y="113"/>
                  <a:pt x="76" y="113"/>
                </a:cubicBezTo>
                <a:cubicBezTo>
                  <a:pt x="76" y="113"/>
                  <a:pt x="88" y="116"/>
                  <a:pt x="97" y="119"/>
                </a:cubicBezTo>
                <a:cubicBezTo>
                  <a:pt x="107" y="122"/>
                  <a:pt x="117" y="113"/>
                  <a:pt x="117" y="113"/>
                </a:cubicBezTo>
                <a:cubicBezTo>
                  <a:pt x="128" y="122"/>
                  <a:pt x="128" y="122"/>
                  <a:pt x="128" y="122"/>
                </a:cubicBezTo>
                <a:cubicBezTo>
                  <a:pt x="126" y="123"/>
                  <a:pt x="125" y="125"/>
                  <a:pt x="123" y="126"/>
                </a:cubicBezTo>
                <a:cubicBezTo>
                  <a:pt x="115" y="132"/>
                  <a:pt x="104" y="134"/>
                  <a:pt x="95" y="130"/>
                </a:cubicBezTo>
                <a:cubicBezTo>
                  <a:pt x="96" y="133"/>
                  <a:pt x="97" y="136"/>
                  <a:pt x="98" y="138"/>
                </a:cubicBezTo>
                <a:cubicBezTo>
                  <a:pt x="98" y="140"/>
                  <a:pt x="99" y="141"/>
                  <a:pt x="100" y="141"/>
                </a:cubicBezTo>
                <a:cubicBezTo>
                  <a:pt x="101" y="142"/>
                  <a:pt x="102" y="141"/>
                  <a:pt x="103" y="141"/>
                </a:cubicBezTo>
                <a:cubicBezTo>
                  <a:pt x="107" y="140"/>
                  <a:pt x="111" y="138"/>
                  <a:pt x="115" y="136"/>
                </a:cubicBezTo>
                <a:cubicBezTo>
                  <a:pt x="120" y="135"/>
                  <a:pt x="125" y="133"/>
                  <a:pt x="129" y="129"/>
                </a:cubicBezTo>
                <a:cubicBezTo>
                  <a:pt x="130" y="128"/>
                  <a:pt x="130" y="127"/>
                  <a:pt x="131" y="126"/>
                </a:cubicBezTo>
                <a:cubicBezTo>
                  <a:pt x="134" y="128"/>
                  <a:pt x="134" y="128"/>
                  <a:pt x="134" y="128"/>
                </a:cubicBezTo>
                <a:cubicBezTo>
                  <a:pt x="131" y="136"/>
                  <a:pt x="120" y="152"/>
                  <a:pt x="120" y="152"/>
                </a:cubicBezTo>
                <a:cubicBezTo>
                  <a:pt x="120" y="152"/>
                  <a:pt x="103" y="151"/>
                  <a:pt x="96" y="158"/>
                </a:cubicBezTo>
                <a:cubicBezTo>
                  <a:pt x="90" y="164"/>
                  <a:pt x="85" y="179"/>
                  <a:pt x="77" y="188"/>
                </a:cubicBezTo>
                <a:cubicBezTo>
                  <a:pt x="74" y="190"/>
                  <a:pt x="71" y="190"/>
                  <a:pt x="67" y="190"/>
                </a:cubicBezTo>
                <a:cubicBezTo>
                  <a:pt x="65" y="190"/>
                  <a:pt x="62" y="189"/>
                  <a:pt x="60" y="191"/>
                </a:cubicBezTo>
                <a:cubicBezTo>
                  <a:pt x="59" y="192"/>
                  <a:pt x="58" y="193"/>
                  <a:pt x="58" y="195"/>
                </a:cubicBezTo>
                <a:cubicBezTo>
                  <a:pt x="58" y="196"/>
                  <a:pt x="59" y="197"/>
                  <a:pt x="59" y="197"/>
                </a:cubicBezTo>
                <a:cubicBezTo>
                  <a:pt x="56" y="197"/>
                  <a:pt x="53" y="198"/>
                  <a:pt x="51" y="202"/>
                </a:cubicBezTo>
                <a:cubicBezTo>
                  <a:pt x="45" y="211"/>
                  <a:pt x="45" y="217"/>
                  <a:pt x="34" y="222"/>
                </a:cubicBezTo>
                <a:cubicBezTo>
                  <a:pt x="23" y="227"/>
                  <a:pt x="22" y="218"/>
                  <a:pt x="17" y="222"/>
                </a:cubicBezTo>
                <a:cubicBezTo>
                  <a:pt x="13" y="226"/>
                  <a:pt x="14" y="233"/>
                  <a:pt x="11" y="235"/>
                </a:cubicBezTo>
                <a:cubicBezTo>
                  <a:pt x="7" y="238"/>
                  <a:pt x="0" y="241"/>
                  <a:pt x="2" y="246"/>
                </a:cubicBezTo>
                <a:cubicBezTo>
                  <a:pt x="3" y="250"/>
                  <a:pt x="12" y="254"/>
                  <a:pt x="14" y="252"/>
                </a:cubicBezTo>
                <a:cubicBezTo>
                  <a:pt x="16" y="250"/>
                  <a:pt x="11" y="246"/>
                  <a:pt x="11" y="246"/>
                </a:cubicBezTo>
                <a:cubicBezTo>
                  <a:pt x="65" y="216"/>
                  <a:pt x="65" y="216"/>
                  <a:pt x="65" y="216"/>
                </a:cubicBezTo>
                <a:cubicBezTo>
                  <a:pt x="65" y="217"/>
                  <a:pt x="66" y="219"/>
                  <a:pt x="67" y="220"/>
                </a:cubicBezTo>
                <a:cubicBezTo>
                  <a:pt x="69" y="221"/>
                  <a:pt x="70" y="221"/>
                  <a:pt x="72" y="220"/>
                </a:cubicBezTo>
                <a:cubicBezTo>
                  <a:pt x="73" y="220"/>
                  <a:pt x="75" y="218"/>
                  <a:pt x="76" y="217"/>
                </a:cubicBezTo>
                <a:cubicBezTo>
                  <a:pt x="82" y="211"/>
                  <a:pt x="89" y="205"/>
                  <a:pt x="96" y="198"/>
                </a:cubicBezTo>
                <a:cubicBezTo>
                  <a:pt x="98" y="197"/>
                  <a:pt x="98" y="197"/>
                  <a:pt x="98" y="197"/>
                </a:cubicBezTo>
                <a:cubicBezTo>
                  <a:pt x="100" y="203"/>
                  <a:pt x="111" y="203"/>
                  <a:pt x="113" y="200"/>
                </a:cubicBezTo>
                <a:cubicBezTo>
                  <a:pt x="116" y="197"/>
                  <a:pt x="123" y="189"/>
                  <a:pt x="132" y="189"/>
                </a:cubicBezTo>
                <a:cubicBezTo>
                  <a:pt x="141" y="188"/>
                  <a:pt x="158" y="198"/>
                  <a:pt x="165" y="198"/>
                </a:cubicBezTo>
                <a:cubicBezTo>
                  <a:pt x="169" y="197"/>
                  <a:pt x="185" y="189"/>
                  <a:pt x="193" y="184"/>
                </a:cubicBezTo>
                <a:cubicBezTo>
                  <a:pt x="194" y="185"/>
                  <a:pt x="196" y="186"/>
                  <a:pt x="197" y="186"/>
                </a:cubicBezTo>
                <a:cubicBezTo>
                  <a:pt x="200" y="185"/>
                  <a:pt x="203" y="184"/>
                  <a:pt x="204" y="181"/>
                </a:cubicBezTo>
                <a:cubicBezTo>
                  <a:pt x="204" y="178"/>
                  <a:pt x="203" y="175"/>
                  <a:pt x="201" y="172"/>
                </a:cubicBezTo>
                <a:cubicBezTo>
                  <a:pt x="198" y="168"/>
                  <a:pt x="193" y="165"/>
                  <a:pt x="187" y="164"/>
                </a:cubicBezTo>
                <a:close/>
                <a:moveTo>
                  <a:pt x="200" y="114"/>
                </a:moveTo>
                <a:cubicBezTo>
                  <a:pt x="200" y="115"/>
                  <a:pt x="200" y="116"/>
                  <a:pt x="200" y="116"/>
                </a:cubicBezTo>
                <a:cubicBezTo>
                  <a:pt x="200" y="116"/>
                  <a:pt x="197" y="114"/>
                  <a:pt x="197" y="110"/>
                </a:cubicBezTo>
                <a:cubicBezTo>
                  <a:pt x="197" y="110"/>
                  <a:pt x="200" y="112"/>
                  <a:pt x="200" y="114"/>
                </a:cubicBezTo>
                <a:close/>
                <a:moveTo>
                  <a:pt x="140" y="84"/>
                </a:moveTo>
                <a:cubicBezTo>
                  <a:pt x="133" y="82"/>
                  <a:pt x="125" y="81"/>
                  <a:pt x="119" y="76"/>
                </a:cubicBezTo>
                <a:cubicBezTo>
                  <a:pt x="117" y="74"/>
                  <a:pt x="115" y="71"/>
                  <a:pt x="114" y="67"/>
                </a:cubicBezTo>
                <a:cubicBezTo>
                  <a:pt x="121" y="70"/>
                  <a:pt x="128" y="71"/>
                  <a:pt x="135" y="73"/>
                </a:cubicBezTo>
                <a:cubicBezTo>
                  <a:pt x="146" y="76"/>
                  <a:pt x="158" y="82"/>
                  <a:pt x="160" y="93"/>
                </a:cubicBezTo>
                <a:cubicBezTo>
                  <a:pt x="160" y="94"/>
                  <a:pt x="160" y="96"/>
                  <a:pt x="160" y="97"/>
                </a:cubicBezTo>
                <a:cubicBezTo>
                  <a:pt x="155" y="91"/>
                  <a:pt x="148" y="86"/>
                  <a:pt x="140" y="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50E7A4B-F774-4D89-B2B8-7880AF3065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336" b="28466"/>
          <a:stretch/>
        </p:blipFill>
        <p:spPr>
          <a:xfrm>
            <a:off x="0" y="2726833"/>
            <a:ext cx="12192000" cy="413116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6AC0862-D72C-489E-B0C6-A8D340189FD9}"/>
              </a:ext>
            </a:extLst>
          </p:cNvPr>
          <p:cNvGrpSpPr/>
          <p:nvPr/>
        </p:nvGrpSpPr>
        <p:grpSpPr>
          <a:xfrm>
            <a:off x="4029727" y="4851856"/>
            <a:ext cx="4500073" cy="2006143"/>
            <a:chOff x="3643075" y="4680539"/>
            <a:chExt cx="4884362" cy="2177460"/>
          </a:xfrm>
          <a:solidFill>
            <a:schemeClr val="accent1"/>
          </a:solidFill>
        </p:grpSpPr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AC8CEFBF-E1E4-4D4E-B3AC-8B5AEDD0B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3075" y="4918743"/>
              <a:ext cx="954237" cy="1939256"/>
            </a:xfrm>
            <a:custGeom>
              <a:avLst/>
              <a:gdLst>
                <a:gd name="T0" fmla="*/ 163 w 222"/>
                <a:gd name="T1" fmla="*/ 201 h 450"/>
                <a:gd name="T2" fmla="*/ 147 w 222"/>
                <a:gd name="T3" fmla="*/ 194 h 450"/>
                <a:gd name="T4" fmla="*/ 173 w 222"/>
                <a:gd name="T5" fmla="*/ 180 h 450"/>
                <a:gd name="T6" fmla="*/ 212 w 222"/>
                <a:gd name="T7" fmla="*/ 163 h 450"/>
                <a:gd name="T8" fmla="*/ 121 w 222"/>
                <a:gd name="T9" fmla="*/ 121 h 450"/>
                <a:gd name="T10" fmla="*/ 113 w 222"/>
                <a:gd name="T11" fmla="*/ 107 h 450"/>
                <a:gd name="T12" fmla="*/ 114 w 222"/>
                <a:gd name="T13" fmla="*/ 99 h 450"/>
                <a:gd name="T14" fmla="*/ 114 w 222"/>
                <a:gd name="T15" fmla="*/ 88 h 450"/>
                <a:gd name="T16" fmla="*/ 113 w 222"/>
                <a:gd name="T17" fmla="*/ 80 h 450"/>
                <a:gd name="T18" fmla="*/ 113 w 222"/>
                <a:gd name="T19" fmla="*/ 65 h 450"/>
                <a:gd name="T20" fmla="*/ 114 w 222"/>
                <a:gd name="T21" fmla="*/ 57 h 450"/>
                <a:gd name="T22" fmla="*/ 114 w 222"/>
                <a:gd name="T23" fmla="*/ 46 h 450"/>
                <a:gd name="T24" fmla="*/ 113 w 222"/>
                <a:gd name="T25" fmla="*/ 38 h 450"/>
                <a:gd name="T26" fmla="*/ 113 w 222"/>
                <a:gd name="T27" fmla="*/ 10 h 450"/>
                <a:gd name="T28" fmla="*/ 114 w 222"/>
                <a:gd name="T29" fmla="*/ 6 h 450"/>
                <a:gd name="T30" fmla="*/ 109 w 222"/>
                <a:gd name="T31" fmla="*/ 2 h 450"/>
                <a:gd name="T32" fmla="*/ 109 w 222"/>
                <a:gd name="T33" fmla="*/ 8 h 450"/>
                <a:gd name="T34" fmla="*/ 107 w 222"/>
                <a:gd name="T35" fmla="*/ 18 h 450"/>
                <a:gd name="T36" fmla="*/ 108 w 222"/>
                <a:gd name="T37" fmla="*/ 40 h 450"/>
                <a:gd name="T38" fmla="*/ 109 w 222"/>
                <a:gd name="T39" fmla="*/ 48 h 450"/>
                <a:gd name="T40" fmla="*/ 109 w 222"/>
                <a:gd name="T41" fmla="*/ 63 h 450"/>
                <a:gd name="T42" fmla="*/ 108 w 222"/>
                <a:gd name="T43" fmla="*/ 72 h 450"/>
                <a:gd name="T44" fmla="*/ 108 w 222"/>
                <a:gd name="T45" fmla="*/ 82 h 450"/>
                <a:gd name="T46" fmla="*/ 109 w 222"/>
                <a:gd name="T47" fmla="*/ 90 h 450"/>
                <a:gd name="T48" fmla="*/ 109 w 222"/>
                <a:gd name="T49" fmla="*/ 105 h 450"/>
                <a:gd name="T50" fmla="*/ 107 w 222"/>
                <a:gd name="T51" fmla="*/ 114 h 450"/>
                <a:gd name="T52" fmla="*/ 98 w 222"/>
                <a:gd name="T53" fmla="*/ 126 h 450"/>
                <a:gd name="T54" fmla="*/ 20 w 222"/>
                <a:gd name="T55" fmla="*/ 170 h 450"/>
                <a:gd name="T56" fmla="*/ 60 w 222"/>
                <a:gd name="T57" fmla="*/ 191 h 450"/>
                <a:gd name="T58" fmla="*/ 62 w 222"/>
                <a:gd name="T59" fmla="*/ 201 h 450"/>
                <a:gd name="T60" fmla="*/ 58 w 222"/>
                <a:gd name="T61" fmla="*/ 211 h 450"/>
                <a:gd name="T62" fmla="*/ 20 w 222"/>
                <a:gd name="T63" fmla="*/ 233 h 450"/>
                <a:gd name="T64" fmla="*/ 60 w 222"/>
                <a:gd name="T65" fmla="*/ 253 h 450"/>
                <a:gd name="T66" fmla="*/ 62 w 222"/>
                <a:gd name="T67" fmla="*/ 263 h 450"/>
                <a:gd name="T68" fmla="*/ 58 w 222"/>
                <a:gd name="T69" fmla="*/ 273 h 450"/>
                <a:gd name="T70" fmla="*/ 20 w 222"/>
                <a:gd name="T71" fmla="*/ 295 h 450"/>
                <a:gd name="T72" fmla="*/ 60 w 222"/>
                <a:gd name="T73" fmla="*/ 315 h 450"/>
                <a:gd name="T74" fmla="*/ 62 w 222"/>
                <a:gd name="T75" fmla="*/ 325 h 450"/>
                <a:gd name="T76" fmla="*/ 58 w 222"/>
                <a:gd name="T77" fmla="*/ 336 h 450"/>
                <a:gd name="T78" fmla="*/ 20 w 222"/>
                <a:gd name="T79" fmla="*/ 357 h 450"/>
                <a:gd name="T80" fmla="*/ 60 w 222"/>
                <a:gd name="T81" fmla="*/ 377 h 450"/>
                <a:gd name="T82" fmla="*/ 62 w 222"/>
                <a:gd name="T83" fmla="*/ 388 h 450"/>
                <a:gd name="T84" fmla="*/ 58 w 222"/>
                <a:gd name="T85" fmla="*/ 398 h 450"/>
                <a:gd name="T86" fmla="*/ 20 w 222"/>
                <a:gd name="T87" fmla="*/ 419 h 450"/>
                <a:gd name="T88" fmla="*/ 60 w 222"/>
                <a:gd name="T89" fmla="*/ 440 h 450"/>
                <a:gd name="T90" fmla="*/ 111 w 222"/>
                <a:gd name="T91" fmla="*/ 450 h 450"/>
                <a:gd name="T92" fmla="*/ 161 w 222"/>
                <a:gd name="T93" fmla="*/ 442 h 450"/>
                <a:gd name="T94" fmla="*/ 203 w 222"/>
                <a:gd name="T95" fmla="*/ 424 h 450"/>
                <a:gd name="T96" fmla="*/ 222 w 222"/>
                <a:gd name="T97" fmla="*/ 403 h 450"/>
                <a:gd name="T98" fmla="*/ 161 w 222"/>
                <a:gd name="T99" fmla="*/ 386 h 450"/>
                <a:gd name="T100" fmla="*/ 161 w 222"/>
                <a:gd name="T101" fmla="*/ 379 h 450"/>
                <a:gd name="T102" fmla="*/ 203 w 222"/>
                <a:gd name="T103" fmla="*/ 361 h 450"/>
                <a:gd name="T104" fmla="*/ 222 w 222"/>
                <a:gd name="T105" fmla="*/ 341 h 450"/>
                <a:gd name="T106" fmla="*/ 161 w 222"/>
                <a:gd name="T107" fmla="*/ 323 h 450"/>
                <a:gd name="T108" fmla="*/ 161 w 222"/>
                <a:gd name="T109" fmla="*/ 317 h 450"/>
                <a:gd name="T110" fmla="*/ 203 w 222"/>
                <a:gd name="T111" fmla="*/ 299 h 450"/>
                <a:gd name="T112" fmla="*/ 222 w 222"/>
                <a:gd name="T113" fmla="*/ 279 h 450"/>
                <a:gd name="T114" fmla="*/ 161 w 222"/>
                <a:gd name="T115" fmla="*/ 261 h 450"/>
                <a:gd name="T116" fmla="*/ 161 w 222"/>
                <a:gd name="T117" fmla="*/ 255 h 450"/>
                <a:gd name="T118" fmla="*/ 203 w 222"/>
                <a:gd name="T119" fmla="*/ 237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22" h="450">
                  <a:moveTo>
                    <a:pt x="219" y="220"/>
                  </a:moveTo>
                  <a:cubicBezTo>
                    <a:pt x="222" y="216"/>
                    <a:pt x="222" y="216"/>
                    <a:pt x="222" y="216"/>
                  </a:cubicBezTo>
                  <a:cubicBezTo>
                    <a:pt x="210" y="222"/>
                    <a:pt x="187" y="220"/>
                    <a:pt x="164" y="211"/>
                  </a:cubicBezTo>
                  <a:cubicBezTo>
                    <a:pt x="164" y="201"/>
                    <a:pt x="164" y="201"/>
                    <a:pt x="164" y="201"/>
                  </a:cubicBezTo>
                  <a:cubicBezTo>
                    <a:pt x="163" y="201"/>
                    <a:pt x="163" y="201"/>
                    <a:pt x="163" y="201"/>
                  </a:cubicBezTo>
                  <a:cubicBezTo>
                    <a:pt x="163" y="199"/>
                    <a:pt x="163" y="199"/>
                    <a:pt x="163" y="199"/>
                  </a:cubicBezTo>
                  <a:cubicBezTo>
                    <a:pt x="161" y="199"/>
                    <a:pt x="161" y="199"/>
                    <a:pt x="161" y="199"/>
                  </a:cubicBezTo>
                  <a:cubicBezTo>
                    <a:pt x="161" y="201"/>
                    <a:pt x="161" y="201"/>
                    <a:pt x="161" y="201"/>
                  </a:cubicBezTo>
                  <a:cubicBezTo>
                    <a:pt x="147" y="201"/>
                    <a:pt x="147" y="201"/>
                    <a:pt x="147" y="201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155" y="191"/>
                    <a:pt x="155" y="191"/>
                    <a:pt x="155" y="191"/>
                  </a:cubicBezTo>
                  <a:cubicBezTo>
                    <a:pt x="161" y="193"/>
                    <a:pt x="161" y="193"/>
                    <a:pt x="161" y="193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55" y="188"/>
                    <a:pt x="155" y="188"/>
                    <a:pt x="155" y="188"/>
                  </a:cubicBezTo>
                  <a:cubicBezTo>
                    <a:pt x="173" y="180"/>
                    <a:pt x="173" y="180"/>
                    <a:pt x="173" y="180"/>
                  </a:cubicBezTo>
                  <a:cubicBezTo>
                    <a:pt x="173" y="180"/>
                    <a:pt x="189" y="178"/>
                    <a:pt x="196" y="177"/>
                  </a:cubicBezTo>
                  <a:cubicBezTo>
                    <a:pt x="204" y="176"/>
                    <a:pt x="203" y="175"/>
                    <a:pt x="203" y="175"/>
                  </a:cubicBezTo>
                  <a:cubicBezTo>
                    <a:pt x="202" y="170"/>
                    <a:pt x="202" y="170"/>
                    <a:pt x="202" y="170"/>
                  </a:cubicBezTo>
                  <a:cubicBezTo>
                    <a:pt x="202" y="170"/>
                    <a:pt x="208" y="166"/>
                    <a:pt x="212" y="165"/>
                  </a:cubicBezTo>
                  <a:cubicBezTo>
                    <a:pt x="212" y="163"/>
                    <a:pt x="212" y="163"/>
                    <a:pt x="212" y="163"/>
                  </a:cubicBezTo>
                  <a:cubicBezTo>
                    <a:pt x="212" y="163"/>
                    <a:pt x="215" y="162"/>
                    <a:pt x="219" y="158"/>
                  </a:cubicBezTo>
                  <a:cubicBezTo>
                    <a:pt x="222" y="154"/>
                    <a:pt x="222" y="154"/>
                    <a:pt x="222" y="154"/>
                  </a:cubicBezTo>
                  <a:cubicBezTo>
                    <a:pt x="201" y="164"/>
                    <a:pt x="149" y="150"/>
                    <a:pt x="124" y="126"/>
                  </a:cubicBezTo>
                  <a:cubicBezTo>
                    <a:pt x="125" y="123"/>
                    <a:pt x="125" y="123"/>
                    <a:pt x="125" y="123"/>
                  </a:cubicBezTo>
                  <a:cubicBezTo>
                    <a:pt x="121" y="121"/>
                    <a:pt x="121" y="121"/>
                    <a:pt x="121" y="121"/>
                  </a:cubicBezTo>
                  <a:cubicBezTo>
                    <a:pt x="121" y="118"/>
                    <a:pt x="121" y="118"/>
                    <a:pt x="121" y="118"/>
                  </a:cubicBezTo>
                  <a:cubicBezTo>
                    <a:pt x="115" y="117"/>
                    <a:pt x="115" y="117"/>
                    <a:pt x="115" y="117"/>
                  </a:cubicBezTo>
                  <a:cubicBezTo>
                    <a:pt x="115" y="114"/>
                    <a:pt x="115" y="114"/>
                    <a:pt x="115" y="114"/>
                  </a:cubicBezTo>
                  <a:cubicBezTo>
                    <a:pt x="113" y="112"/>
                    <a:pt x="113" y="112"/>
                    <a:pt x="113" y="112"/>
                  </a:cubicBezTo>
                  <a:cubicBezTo>
                    <a:pt x="113" y="107"/>
                    <a:pt x="113" y="107"/>
                    <a:pt x="113" y="107"/>
                  </a:cubicBezTo>
                  <a:cubicBezTo>
                    <a:pt x="114" y="107"/>
                    <a:pt x="114" y="107"/>
                    <a:pt x="114" y="107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3" y="105"/>
                    <a:pt x="113" y="105"/>
                    <a:pt x="113" y="105"/>
                  </a:cubicBezTo>
                  <a:cubicBezTo>
                    <a:pt x="113" y="99"/>
                    <a:pt x="113" y="99"/>
                    <a:pt x="113" y="99"/>
                  </a:cubicBezTo>
                  <a:cubicBezTo>
                    <a:pt x="114" y="99"/>
                    <a:pt x="114" y="99"/>
                    <a:pt x="114" y="99"/>
                  </a:cubicBezTo>
                  <a:cubicBezTo>
                    <a:pt x="114" y="97"/>
                    <a:pt x="114" y="97"/>
                    <a:pt x="114" y="97"/>
                  </a:cubicBezTo>
                  <a:cubicBezTo>
                    <a:pt x="113" y="97"/>
                    <a:pt x="113" y="97"/>
                    <a:pt x="113" y="97"/>
                  </a:cubicBezTo>
                  <a:cubicBezTo>
                    <a:pt x="113" y="90"/>
                    <a:pt x="113" y="90"/>
                    <a:pt x="113" y="90"/>
                  </a:cubicBezTo>
                  <a:cubicBezTo>
                    <a:pt x="114" y="90"/>
                    <a:pt x="114" y="90"/>
                    <a:pt x="114" y="90"/>
                  </a:cubicBezTo>
                  <a:cubicBezTo>
                    <a:pt x="114" y="88"/>
                    <a:pt x="114" y="88"/>
                    <a:pt x="114" y="88"/>
                  </a:cubicBezTo>
                  <a:cubicBezTo>
                    <a:pt x="113" y="88"/>
                    <a:pt x="113" y="88"/>
                    <a:pt x="113" y="88"/>
                  </a:cubicBezTo>
                  <a:cubicBezTo>
                    <a:pt x="113" y="82"/>
                    <a:pt x="113" y="82"/>
                    <a:pt x="113" y="82"/>
                  </a:cubicBezTo>
                  <a:cubicBezTo>
                    <a:pt x="114" y="82"/>
                    <a:pt x="114" y="82"/>
                    <a:pt x="114" y="82"/>
                  </a:cubicBezTo>
                  <a:cubicBezTo>
                    <a:pt x="114" y="80"/>
                    <a:pt x="114" y="80"/>
                    <a:pt x="114" y="80"/>
                  </a:cubicBezTo>
                  <a:cubicBezTo>
                    <a:pt x="113" y="80"/>
                    <a:pt x="113" y="80"/>
                    <a:pt x="113" y="80"/>
                  </a:cubicBezTo>
                  <a:cubicBezTo>
                    <a:pt x="113" y="73"/>
                    <a:pt x="113" y="73"/>
                    <a:pt x="113" y="73"/>
                  </a:cubicBezTo>
                  <a:cubicBezTo>
                    <a:pt x="114" y="73"/>
                    <a:pt x="114" y="73"/>
                    <a:pt x="114" y="73"/>
                  </a:cubicBezTo>
                  <a:cubicBezTo>
                    <a:pt x="114" y="72"/>
                    <a:pt x="114" y="72"/>
                    <a:pt x="114" y="72"/>
                  </a:cubicBezTo>
                  <a:cubicBezTo>
                    <a:pt x="113" y="72"/>
                    <a:pt x="113" y="72"/>
                    <a:pt x="113" y="72"/>
                  </a:cubicBezTo>
                  <a:cubicBezTo>
                    <a:pt x="113" y="65"/>
                    <a:pt x="113" y="65"/>
                    <a:pt x="113" y="65"/>
                  </a:cubicBezTo>
                  <a:cubicBezTo>
                    <a:pt x="114" y="65"/>
                    <a:pt x="114" y="65"/>
                    <a:pt x="114" y="65"/>
                  </a:cubicBezTo>
                  <a:cubicBezTo>
                    <a:pt x="114" y="63"/>
                    <a:pt x="114" y="63"/>
                    <a:pt x="114" y="63"/>
                  </a:cubicBezTo>
                  <a:cubicBezTo>
                    <a:pt x="113" y="63"/>
                    <a:pt x="113" y="63"/>
                    <a:pt x="113" y="63"/>
                  </a:cubicBezTo>
                  <a:cubicBezTo>
                    <a:pt x="113" y="57"/>
                    <a:pt x="113" y="57"/>
                    <a:pt x="113" y="57"/>
                  </a:cubicBezTo>
                  <a:cubicBezTo>
                    <a:pt x="114" y="57"/>
                    <a:pt x="114" y="57"/>
                    <a:pt x="114" y="57"/>
                  </a:cubicBezTo>
                  <a:cubicBezTo>
                    <a:pt x="114" y="55"/>
                    <a:pt x="114" y="55"/>
                    <a:pt x="114" y="55"/>
                  </a:cubicBezTo>
                  <a:cubicBezTo>
                    <a:pt x="113" y="55"/>
                    <a:pt x="113" y="55"/>
                    <a:pt x="113" y="55"/>
                  </a:cubicBezTo>
                  <a:cubicBezTo>
                    <a:pt x="113" y="48"/>
                    <a:pt x="113" y="48"/>
                    <a:pt x="113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6"/>
                    <a:pt x="114" y="46"/>
                    <a:pt x="114" y="46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3" y="40"/>
                    <a:pt x="113" y="40"/>
                    <a:pt x="113" y="40"/>
                  </a:cubicBezTo>
                  <a:cubicBezTo>
                    <a:pt x="114" y="40"/>
                    <a:pt x="114" y="40"/>
                    <a:pt x="114" y="40"/>
                  </a:cubicBezTo>
                  <a:cubicBezTo>
                    <a:pt x="114" y="38"/>
                    <a:pt x="114" y="38"/>
                    <a:pt x="114" y="38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4"/>
                    <a:pt x="113" y="34"/>
                    <a:pt x="113" y="34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3" y="14"/>
                    <a:pt x="113" y="14"/>
                    <a:pt x="113" y="14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4" y="10"/>
                    <a:pt x="114" y="10"/>
                    <a:pt x="114" y="10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6"/>
                    <a:pt x="113" y="6"/>
                    <a:pt x="113" y="6"/>
                  </a:cubicBezTo>
                  <a:cubicBezTo>
                    <a:pt x="114" y="6"/>
                    <a:pt x="114" y="6"/>
                    <a:pt x="114" y="6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3" y="1"/>
                    <a:pt x="112" y="0"/>
                    <a:pt x="111" y="0"/>
                  </a:cubicBezTo>
                  <a:cubicBezTo>
                    <a:pt x="110" y="0"/>
                    <a:pt x="109" y="1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8" y="6"/>
                    <a:pt x="108" y="6"/>
                    <a:pt x="108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8"/>
                    <a:pt x="109" y="8"/>
                    <a:pt x="109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8" y="10"/>
                    <a:pt x="108" y="10"/>
                    <a:pt x="108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4"/>
                    <a:pt x="109" y="14"/>
                    <a:pt x="109" y="14"/>
                  </a:cubicBezTo>
                  <a:cubicBezTo>
                    <a:pt x="107" y="18"/>
                    <a:pt x="107" y="18"/>
                    <a:pt x="107" y="18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9" y="34"/>
                    <a:pt x="109" y="34"/>
                    <a:pt x="109" y="34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46"/>
                    <a:pt x="109" y="46"/>
                    <a:pt x="109" y="46"/>
                  </a:cubicBezTo>
                  <a:cubicBezTo>
                    <a:pt x="108" y="46"/>
                    <a:pt x="108" y="46"/>
                    <a:pt x="108" y="46"/>
                  </a:cubicBezTo>
                  <a:cubicBezTo>
                    <a:pt x="108" y="48"/>
                    <a:pt x="108" y="48"/>
                    <a:pt x="108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55"/>
                    <a:pt x="109" y="55"/>
                    <a:pt x="109" y="55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08" y="57"/>
                    <a:pt x="108" y="57"/>
                    <a:pt x="108" y="57"/>
                  </a:cubicBezTo>
                  <a:cubicBezTo>
                    <a:pt x="109" y="57"/>
                    <a:pt x="109" y="57"/>
                    <a:pt x="109" y="57"/>
                  </a:cubicBezTo>
                  <a:cubicBezTo>
                    <a:pt x="109" y="63"/>
                    <a:pt x="109" y="63"/>
                    <a:pt x="109" y="63"/>
                  </a:cubicBezTo>
                  <a:cubicBezTo>
                    <a:pt x="108" y="63"/>
                    <a:pt x="108" y="63"/>
                    <a:pt x="108" y="63"/>
                  </a:cubicBezTo>
                  <a:cubicBezTo>
                    <a:pt x="108" y="65"/>
                    <a:pt x="108" y="65"/>
                    <a:pt x="108" y="65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09" y="72"/>
                    <a:pt x="109" y="72"/>
                    <a:pt x="109" y="72"/>
                  </a:cubicBezTo>
                  <a:cubicBezTo>
                    <a:pt x="108" y="72"/>
                    <a:pt x="108" y="72"/>
                    <a:pt x="108" y="72"/>
                  </a:cubicBezTo>
                  <a:cubicBezTo>
                    <a:pt x="108" y="73"/>
                    <a:pt x="108" y="73"/>
                    <a:pt x="108" y="73"/>
                  </a:cubicBezTo>
                  <a:cubicBezTo>
                    <a:pt x="109" y="73"/>
                    <a:pt x="109" y="73"/>
                    <a:pt x="109" y="73"/>
                  </a:cubicBezTo>
                  <a:cubicBezTo>
                    <a:pt x="109" y="80"/>
                    <a:pt x="109" y="80"/>
                    <a:pt x="109" y="80"/>
                  </a:cubicBezTo>
                  <a:cubicBezTo>
                    <a:pt x="108" y="80"/>
                    <a:pt x="108" y="80"/>
                    <a:pt x="108" y="80"/>
                  </a:cubicBezTo>
                  <a:cubicBezTo>
                    <a:pt x="108" y="82"/>
                    <a:pt x="108" y="82"/>
                    <a:pt x="108" y="82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09" y="88"/>
                    <a:pt x="109" y="88"/>
                    <a:pt x="109" y="88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8" y="90"/>
                    <a:pt x="108" y="90"/>
                    <a:pt x="108" y="90"/>
                  </a:cubicBezTo>
                  <a:cubicBezTo>
                    <a:pt x="109" y="90"/>
                    <a:pt x="109" y="90"/>
                    <a:pt x="109" y="90"/>
                  </a:cubicBezTo>
                  <a:cubicBezTo>
                    <a:pt x="109" y="97"/>
                    <a:pt x="109" y="97"/>
                    <a:pt x="109" y="97"/>
                  </a:cubicBezTo>
                  <a:cubicBezTo>
                    <a:pt x="108" y="97"/>
                    <a:pt x="108" y="97"/>
                    <a:pt x="108" y="97"/>
                  </a:cubicBezTo>
                  <a:cubicBezTo>
                    <a:pt x="108" y="99"/>
                    <a:pt x="108" y="99"/>
                    <a:pt x="108" y="99"/>
                  </a:cubicBezTo>
                  <a:cubicBezTo>
                    <a:pt x="109" y="99"/>
                    <a:pt x="109" y="99"/>
                    <a:pt x="109" y="99"/>
                  </a:cubicBezTo>
                  <a:cubicBezTo>
                    <a:pt x="109" y="105"/>
                    <a:pt x="109" y="105"/>
                    <a:pt x="109" y="105"/>
                  </a:cubicBezTo>
                  <a:cubicBezTo>
                    <a:pt x="108" y="105"/>
                    <a:pt x="108" y="105"/>
                    <a:pt x="108" y="105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9" y="107"/>
                    <a:pt x="109" y="107"/>
                    <a:pt x="109" y="107"/>
                  </a:cubicBezTo>
                  <a:cubicBezTo>
                    <a:pt x="109" y="112"/>
                    <a:pt x="109" y="112"/>
                    <a:pt x="109" y="112"/>
                  </a:cubicBezTo>
                  <a:cubicBezTo>
                    <a:pt x="107" y="114"/>
                    <a:pt x="107" y="114"/>
                    <a:pt x="107" y="114"/>
                  </a:cubicBezTo>
                  <a:cubicBezTo>
                    <a:pt x="107" y="117"/>
                    <a:pt x="107" y="117"/>
                    <a:pt x="107" y="117"/>
                  </a:cubicBezTo>
                  <a:cubicBezTo>
                    <a:pt x="101" y="118"/>
                    <a:pt x="101" y="118"/>
                    <a:pt x="101" y="118"/>
                  </a:cubicBezTo>
                  <a:cubicBezTo>
                    <a:pt x="101" y="121"/>
                    <a:pt x="101" y="121"/>
                    <a:pt x="101" y="121"/>
                  </a:cubicBezTo>
                  <a:cubicBezTo>
                    <a:pt x="97" y="123"/>
                    <a:pt x="97" y="123"/>
                    <a:pt x="97" y="123"/>
                  </a:cubicBezTo>
                  <a:cubicBezTo>
                    <a:pt x="98" y="126"/>
                    <a:pt x="98" y="126"/>
                    <a:pt x="98" y="126"/>
                  </a:cubicBezTo>
                  <a:cubicBezTo>
                    <a:pt x="73" y="150"/>
                    <a:pt x="21" y="164"/>
                    <a:pt x="0" y="154"/>
                  </a:cubicBezTo>
                  <a:cubicBezTo>
                    <a:pt x="0" y="154"/>
                    <a:pt x="0" y="154"/>
                    <a:pt x="3" y="158"/>
                  </a:cubicBezTo>
                  <a:cubicBezTo>
                    <a:pt x="7" y="162"/>
                    <a:pt x="11" y="163"/>
                    <a:pt x="11" y="163"/>
                  </a:cubicBezTo>
                  <a:cubicBezTo>
                    <a:pt x="10" y="165"/>
                    <a:pt x="10" y="165"/>
                    <a:pt x="10" y="165"/>
                  </a:cubicBezTo>
                  <a:cubicBezTo>
                    <a:pt x="14" y="166"/>
                    <a:pt x="20" y="170"/>
                    <a:pt x="20" y="170"/>
                  </a:cubicBezTo>
                  <a:cubicBezTo>
                    <a:pt x="19" y="175"/>
                    <a:pt x="19" y="175"/>
                    <a:pt x="19" y="175"/>
                  </a:cubicBezTo>
                  <a:cubicBezTo>
                    <a:pt x="19" y="175"/>
                    <a:pt x="18" y="176"/>
                    <a:pt x="26" y="177"/>
                  </a:cubicBezTo>
                  <a:cubicBezTo>
                    <a:pt x="33" y="178"/>
                    <a:pt x="49" y="180"/>
                    <a:pt x="49" y="180"/>
                  </a:cubicBezTo>
                  <a:cubicBezTo>
                    <a:pt x="67" y="188"/>
                    <a:pt x="67" y="188"/>
                    <a:pt x="67" y="188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61" y="193"/>
                    <a:pt x="61" y="193"/>
                    <a:pt x="61" y="193"/>
                  </a:cubicBezTo>
                  <a:cubicBezTo>
                    <a:pt x="67" y="191"/>
                    <a:pt x="67" y="191"/>
                    <a:pt x="67" y="191"/>
                  </a:cubicBezTo>
                  <a:cubicBezTo>
                    <a:pt x="75" y="194"/>
                    <a:pt x="75" y="194"/>
                    <a:pt x="75" y="194"/>
                  </a:cubicBezTo>
                  <a:cubicBezTo>
                    <a:pt x="75" y="201"/>
                    <a:pt x="75" y="201"/>
                    <a:pt x="75" y="201"/>
                  </a:cubicBezTo>
                  <a:cubicBezTo>
                    <a:pt x="62" y="201"/>
                    <a:pt x="62" y="201"/>
                    <a:pt x="62" y="201"/>
                  </a:cubicBezTo>
                  <a:cubicBezTo>
                    <a:pt x="62" y="199"/>
                    <a:pt x="62" y="199"/>
                    <a:pt x="62" y="199"/>
                  </a:cubicBezTo>
                  <a:cubicBezTo>
                    <a:pt x="59" y="199"/>
                    <a:pt x="59" y="199"/>
                    <a:pt x="59" y="199"/>
                  </a:cubicBezTo>
                  <a:cubicBezTo>
                    <a:pt x="59" y="201"/>
                    <a:pt x="59" y="201"/>
                    <a:pt x="59" y="201"/>
                  </a:cubicBezTo>
                  <a:cubicBezTo>
                    <a:pt x="58" y="201"/>
                    <a:pt x="58" y="201"/>
                    <a:pt x="58" y="201"/>
                  </a:cubicBezTo>
                  <a:cubicBezTo>
                    <a:pt x="58" y="211"/>
                    <a:pt x="58" y="211"/>
                    <a:pt x="58" y="211"/>
                  </a:cubicBezTo>
                  <a:cubicBezTo>
                    <a:pt x="35" y="220"/>
                    <a:pt x="12" y="222"/>
                    <a:pt x="0" y="216"/>
                  </a:cubicBezTo>
                  <a:cubicBezTo>
                    <a:pt x="0" y="216"/>
                    <a:pt x="0" y="216"/>
                    <a:pt x="3" y="220"/>
                  </a:cubicBezTo>
                  <a:cubicBezTo>
                    <a:pt x="7" y="224"/>
                    <a:pt x="11" y="225"/>
                    <a:pt x="11" y="225"/>
                  </a:cubicBezTo>
                  <a:cubicBezTo>
                    <a:pt x="10" y="227"/>
                    <a:pt x="10" y="227"/>
                    <a:pt x="10" y="227"/>
                  </a:cubicBezTo>
                  <a:cubicBezTo>
                    <a:pt x="14" y="229"/>
                    <a:pt x="20" y="233"/>
                    <a:pt x="20" y="233"/>
                  </a:cubicBezTo>
                  <a:cubicBezTo>
                    <a:pt x="19" y="237"/>
                    <a:pt x="19" y="237"/>
                    <a:pt x="19" y="237"/>
                  </a:cubicBezTo>
                  <a:cubicBezTo>
                    <a:pt x="19" y="237"/>
                    <a:pt x="18" y="238"/>
                    <a:pt x="26" y="239"/>
                  </a:cubicBezTo>
                  <a:cubicBezTo>
                    <a:pt x="33" y="240"/>
                    <a:pt x="49" y="243"/>
                    <a:pt x="49" y="243"/>
                  </a:cubicBezTo>
                  <a:cubicBezTo>
                    <a:pt x="67" y="250"/>
                    <a:pt x="67" y="250"/>
                    <a:pt x="67" y="250"/>
                  </a:cubicBezTo>
                  <a:cubicBezTo>
                    <a:pt x="60" y="253"/>
                    <a:pt x="60" y="253"/>
                    <a:pt x="60" y="253"/>
                  </a:cubicBezTo>
                  <a:cubicBezTo>
                    <a:pt x="61" y="255"/>
                    <a:pt x="61" y="255"/>
                    <a:pt x="61" y="255"/>
                  </a:cubicBezTo>
                  <a:cubicBezTo>
                    <a:pt x="67" y="253"/>
                    <a:pt x="67" y="253"/>
                    <a:pt x="67" y="253"/>
                  </a:cubicBezTo>
                  <a:cubicBezTo>
                    <a:pt x="75" y="257"/>
                    <a:pt x="75" y="257"/>
                    <a:pt x="75" y="257"/>
                  </a:cubicBezTo>
                  <a:cubicBezTo>
                    <a:pt x="75" y="263"/>
                    <a:pt x="75" y="263"/>
                    <a:pt x="75" y="263"/>
                  </a:cubicBezTo>
                  <a:cubicBezTo>
                    <a:pt x="62" y="263"/>
                    <a:pt x="62" y="263"/>
                    <a:pt x="62" y="263"/>
                  </a:cubicBezTo>
                  <a:cubicBezTo>
                    <a:pt x="62" y="261"/>
                    <a:pt x="62" y="261"/>
                    <a:pt x="62" y="261"/>
                  </a:cubicBezTo>
                  <a:cubicBezTo>
                    <a:pt x="59" y="261"/>
                    <a:pt x="59" y="261"/>
                    <a:pt x="59" y="261"/>
                  </a:cubicBezTo>
                  <a:cubicBezTo>
                    <a:pt x="59" y="263"/>
                    <a:pt x="59" y="263"/>
                    <a:pt x="59" y="263"/>
                  </a:cubicBezTo>
                  <a:cubicBezTo>
                    <a:pt x="58" y="263"/>
                    <a:pt x="58" y="263"/>
                    <a:pt x="58" y="263"/>
                  </a:cubicBezTo>
                  <a:cubicBezTo>
                    <a:pt x="58" y="273"/>
                    <a:pt x="58" y="273"/>
                    <a:pt x="58" y="273"/>
                  </a:cubicBezTo>
                  <a:cubicBezTo>
                    <a:pt x="35" y="282"/>
                    <a:pt x="12" y="285"/>
                    <a:pt x="0" y="279"/>
                  </a:cubicBezTo>
                  <a:cubicBezTo>
                    <a:pt x="0" y="279"/>
                    <a:pt x="0" y="279"/>
                    <a:pt x="3" y="283"/>
                  </a:cubicBezTo>
                  <a:cubicBezTo>
                    <a:pt x="7" y="287"/>
                    <a:pt x="11" y="288"/>
                    <a:pt x="11" y="288"/>
                  </a:cubicBezTo>
                  <a:cubicBezTo>
                    <a:pt x="10" y="290"/>
                    <a:pt x="10" y="290"/>
                    <a:pt x="10" y="290"/>
                  </a:cubicBezTo>
                  <a:cubicBezTo>
                    <a:pt x="14" y="291"/>
                    <a:pt x="20" y="295"/>
                    <a:pt x="20" y="295"/>
                  </a:cubicBezTo>
                  <a:cubicBezTo>
                    <a:pt x="19" y="299"/>
                    <a:pt x="19" y="299"/>
                    <a:pt x="19" y="299"/>
                  </a:cubicBezTo>
                  <a:cubicBezTo>
                    <a:pt x="19" y="299"/>
                    <a:pt x="18" y="300"/>
                    <a:pt x="26" y="301"/>
                  </a:cubicBezTo>
                  <a:cubicBezTo>
                    <a:pt x="33" y="302"/>
                    <a:pt x="49" y="305"/>
                    <a:pt x="49" y="305"/>
                  </a:cubicBezTo>
                  <a:cubicBezTo>
                    <a:pt x="67" y="313"/>
                    <a:pt x="67" y="313"/>
                    <a:pt x="67" y="313"/>
                  </a:cubicBezTo>
                  <a:cubicBezTo>
                    <a:pt x="60" y="315"/>
                    <a:pt x="60" y="315"/>
                    <a:pt x="60" y="315"/>
                  </a:cubicBezTo>
                  <a:cubicBezTo>
                    <a:pt x="61" y="317"/>
                    <a:pt x="61" y="317"/>
                    <a:pt x="61" y="317"/>
                  </a:cubicBezTo>
                  <a:cubicBezTo>
                    <a:pt x="67" y="315"/>
                    <a:pt x="67" y="315"/>
                    <a:pt x="67" y="315"/>
                  </a:cubicBezTo>
                  <a:cubicBezTo>
                    <a:pt x="75" y="319"/>
                    <a:pt x="75" y="319"/>
                    <a:pt x="75" y="319"/>
                  </a:cubicBezTo>
                  <a:cubicBezTo>
                    <a:pt x="75" y="325"/>
                    <a:pt x="75" y="325"/>
                    <a:pt x="75" y="325"/>
                  </a:cubicBezTo>
                  <a:cubicBezTo>
                    <a:pt x="62" y="325"/>
                    <a:pt x="62" y="325"/>
                    <a:pt x="62" y="325"/>
                  </a:cubicBezTo>
                  <a:cubicBezTo>
                    <a:pt x="62" y="323"/>
                    <a:pt x="62" y="323"/>
                    <a:pt x="62" y="323"/>
                  </a:cubicBezTo>
                  <a:cubicBezTo>
                    <a:pt x="59" y="323"/>
                    <a:pt x="59" y="323"/>
                    <a:pt x="59" y="323"/>
                  </a:cubicBezTo>
                  <a:cubicBezTo>
                    <a:pt x="59" y="325"/>
                    <a:pt x="59" y="325"/>
                    <a:pt x="59" y="325"/>
                  </a:cubicBezTo>
                  <a:cubicBezTo>
                    <a:pt x="58" y="325"/>
                    <a:pt x="58" y="325"/>
                    <a:pt x="58" y="325"/>
                  </a:cubicBezTo>
                  <a:cubicBezTo>
                    <a:pt x="58" y="336"/>
                    <a:pt x="58" y="336"/>
                    <a:pt x="58" y="336"/>
                  </a:cubicBezTo>
                  <a:cubicBezTo>
                    <a:pt x="35" y="344"/>
                    <a:pt x="12" y="347"/>
                    <a:pt x="0" y="341"/>
                  </a:cubicBezTo>
                  <a:cubicBezTo>
                    <a:pt x="0" y="341"/>
                    <a:pt x="0" y="341"/>
                    <a:pt x="3" y="345"/>
                  </a:cubicBezTo>
                  <a:cubicBezTo>
                    <a:pt x="7" y="349"/>
                    <a:pt x="11" y="350"/>
                    <a:pt x="11" y="350"/>
                  </a:cubicBezTo>
                  <a:cubicBezTo>
                    <a:pt x="10" y="352"/>
                    <a:pt x="10" y="352"/>
                    <a:pt x="10" y="352"/>
                  </a:cubicBezTo>
                  <a:cubicBezTo>
                    <a:pt x="14" y="353"/>
                    <a:pt x="20" y="357"/>
                    <a:pt x="20" y="357"/>
                  </a:cubicBezTo>
                  <a:cubicBezTo>
                    <a:pt x="19" y="361"/>
                    <a:pt x="19" y="361"/>
                    <a:pt x="19" y="361"/>
                  </a:cubicBezTo>
                  <a:cubicBezTo>
                    <a:pt x="19" y="361"/>
                    <a:pt x="18" y="363"/>
                    <a:pt x="26" y="364"/>
                  </a:cubicBezTo>
                  <a:cubicBezTo>
                    <a:pt x="33" y="364"/>
                    <a:pt x="49" y="367"/>
                    <a:pt x="49" y="367"/>
                  </a:cubicBezTo>
                  <a:cubicBezTo>
                    <a:pt x="67" y="375"/>
                    <a:pt x="67" y="375"/>
                    <a:pt x="67" y="375"/>
                  </a:cubicBezTo>
                  <a:cubicBezTo>
                    <a:pt x="60" y="377"/>
                    <a:pt x="60" y="377"/>
                    <a:pt x="60" y="377"/>
                  </a:cubicBezTo>
                  <a:cubicBezTo>
                    <a:pt x="61" y="379"/>
                    <a:pt x="61" y="379"/>
                    <a:pt x="61" y="379"/>
                  </a:cubicBezTo>
                  <a:cubicBezTo>
                    <a:pt x="67" y="377"/>
                    <a:pt x="67" y="377"/>
                    <a:pt x="67" y="377"/>
                  </a:cubicBezTo>
                  <a:cubicBezTo>
                    <a:pt x="75" y="381"/>
                    <a:pt x="75" y="381"/>
                    <a:pt x="75" y="381"/>
                  </a:cubicBezTo>
                  <a:cubicBezTo>
                    <a:pt x="75" y="388"/>
                    <a:pt x="75" y="388"/>
                    <a:pt x="75" y="388"/>
                  </a:cubicBezTo>
                  <a:cubicBezTo>
                    <a:pt x="62" y="388"/>
                    <a:pt x="62" y="388"/>
                    <a:pt x="62" y="388"/>
                  </a:cubicBezTo>
                  <a:cubicBezTo>
                    <a:pt x="62" y="386"/>
                    <a:pt x="62" y="386"/>
                    <a:pt x="62" y="386"/>
                  </a:cubicBezTo>
                  <a:cubicBezTo>
                    <a:pt x="59" y="386"/>
                    <a:pt x="59" y="386"/>
                    <a:pt x="59" y="386"/>
                  </a:cubicBezTo>
                  <a:cubicBezTo>
                    <a:pt x="59" y="388"/>
                    <a:pt x="59" y="388"/>
                    <a:pt x="59" y="388"/>
                  </a:cubicBezTo>
                  <a:cubicBezTo>
                    <a:pt x="58" y="388"/>
                    <a:pt x="58" y="388"/>
                    <a:pt x="58" y="388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35" y="406"/>
                    <a:pt x="12" y="409"/>
                    <a:pt x="0" y="403"/>
                  </a:cubicBezTo>
                  <a:cubicBezTo>
                    <a:pt x="0" y="403"/>
                    <a:pt x="0" y="403"/>
                    <a:pt x="3" y="407"/>
                  </a:cubicBezTo>
                  <a:cubicBezTo>
                    <a:pt x="7" y="411"/>
                    <a:pt x="11" y="412"/>
                    <a:pt x="11" y="412"/>
                  </a:cubicBezTo>
                  <a:cubicBezTo>
                    <a:pt x="10" y="414"/>
                    <a:pt x="10" y="414"/>
                    <a:pt x="10" y="414"/>
                  </a:cubicBezTo>
                  <a:cubicBezTo>
                    <a:pt x="14" y="416"/>
                    <a:pt x="20" y="419"/>
                    <a:pt x="20" y="419"/>
                  </a:cubicBezTo>
                  <a:cubicBezTo>
                    <a:pt x="19" y="424"/>
                    <a:pt x="19" y="424"/>
                    <a:pt x="19" y="424"/>
                  </a:cubicBezTo>
                  <a:cubicBezTo>
                    <a:pt x="19" y="424"/>
                    <a:pt x="18" y="425"/>
                    <a:pt x="26" y="426"/>
                  </a:cubicBezTo>
                  <a:cubicBezTo>
                    <a:pt x="33" y="427"/>
                    <a:pt x="49" y="429"/>
                    <a:pt x="49" y="429"/>
                  </a:cubicBezTo>
                  <a:cubicBezTo>
                    <a:pt x="67" y="437"/>
                    <a:pt x="67" y="437"/>
                    <a:pt x="67" y="437"/>
                  </a:cubicBezTo>
                  <a:cubicBezTo>
                    <a:pt x="60" y="440"/>
                    <a:pt x="60" y="440"/>
                    <a:pt x="60" y="440"/>
                  </a:cubicBezTo>
                  <a:cubicBezTo>
                    <a:pt x="61" y="442"/>
                    <a:pt x="61" y="442"/>
                    <a:pt x="61" y="442"/>
                  </a:cubicBezTo>
                  <a:cubicBezTo>
                    <a:pt x="67" y="440"/>
                    <a:pt x="67" y="440"/>
                    <a:pt x="67" y="440"/>
                  </a:cubicBezTo>
                  <a:cubicBezTo>
                    <a:pt x="75" y="444"/>
                    <a:pt x="75" y="444"/>
                    <a:pt x="75" y="444"/>
                  </a:cubicBezTo>
                  <a:cubicBezTo>
                    <a:pt x="75" y="450"/>
                    <a:pt x="75" y="450"/>
                    <a:pt x="75" y="450"/>
                  </a:cubicBezTo>
                  <a:cubicBezTo>
                    <a:pt x="111" y="450"/>
                    <a:pt x="111" y="450"/>
                    <a:pt x="111" y="450"/>
                  </a:cubicBezTo>
                  <a:cubicBezTo>
                    <a:pt x="111" y="450"/>
                    <a:pt x="111" y="450"/>
                    <a:pt x="111" y="450"/>
                  </a:cubicBezTo>
                  <a:cubicBezTo>
                    <a:pt x="147" y="450"/>
                    <a:pt x="147" y="450"/>
                    <a:pt x="147" y="450"/>
                  </a:cubicBezTo>
                  <a:cubicBezTo>
                    <a:pt x="147" y="444"/>
                    <a:pt x="147" y="444"/>
                    <a:pt x="147" y="444"/>
                  </a:cubicBezTo>
                  <a:cubicBezTo>
                    <a:pt x="155" y="440"/>
                    <a:pt x="155" y="440"/>
                    <a:pt x="155" y="440"/>
                  </a:cubicBezTo>
                  <a:cubicBezTo>
                    <a:pt x="161" y="442"/>
                    <a:pt x="161" y="442"/>
                    <a:pt x="161" y="442"/>
                  </a:cubicBezTo>
                  <a:cubicBezTo>
                    <a:pt x="162" y="440"/>
                    <a:pt x="162" y="440"/>
                    <a:pt x="162" y="440"/>
                  </a:cubicBezTo>
                  <a:cubicBezTo>
                    <a:pt x="155" y="437"/>
                    <a:pt x="155" y="437"/>
                    <a:pt x="155" y="437"/>
                  </a:cubicBezTo>
                  <a:cubicBezTo>
                    <a:pt x="173" y="429"/>
                    <a:pt x="173" y="429"/>
                    <a:pt x="173" y="429"/>
                  </a:cubicBezTo>
                  <a:cubicBezTo>
                    <a:pt x="173" y="429"/>
                    <a:pt x="189" y="427"/>
                    <a:pt x="196" y="426"/>
                  </a:cubicBezTo>
                  <a:cubicBezTo>
                    <a:pt x="204" y="425"/>
                    <a:pt x="203" y="424"/>
                    <a:pt x="203" y="424"/>
                  </a:cubicBezTo>
                  <a:cubicBezTo>
                    <a:pt x="202" y="419"/>
                    <a:pt x="202" y="419"/>
                    <a:pt x="202" y="419"/>
                  </a:cubicBezTo>
                  <a:cubicBezTo>
                    <a:pt x="202" y="419"/>
                    <a:pt x="208" y="416"/>
                    <a:pt x="212" y="414"/>
                  </a:cubicBezTo>
                  <a:cubicBezTo>
                    <a:pt x="212" y="412"/>
                    <a:pt x="212" y="412"/>
                    <a:pt x="212" y="412"/>
                  </a:cubicBezTo>
                  <a:cubicBezTo>
                    <a:pt x="212" y="412"/>
                    <a:pt x="215" y="411"/>
                    <a:pt x="219" y="407"/>
                  </a:cubicBezTo>
                  <a:cubicBezTo>
                    <a:pt x="222" y="403"/>
                    <a:pt x="222" y="403"/>
                    <a:pt x="222" y="403"/>
                  </a:cubicBezTo>
                  <a:cubicBezTo>
                    <a:pt x="210" y="409"/>
                    <a:pt x="187" y="406"/>
                    <a:pt x="164" y="398"/>
                  </a:cubicBezTo>
                  <a:cubicBezTo>
                    <a:pt x="164" y="388"/>
                    <a:pt x="164" y="388"/>
                    <a:pt x="164" y="388"/>
                  </a:cubicBezTo>
                  <a:cubicBezTo>
                    <a:pt x="163" y="388"/>
                    <a:pt x="163" y="388"/>
                    <a:pt x="163" y="388"/>
                  </a:cubicBezTo>
                  <a:cubicBezTo>
                    <a:pt x="163" y="386"/>
                    <a:pt x="163" y="386"/>
                    <a:pt x="163" y="386"/>
                  </a:cubicBezTo>
                  <a:cubicBezTo>
                    <a:pt x="161" y="386"/>
                    <a:pt x="161" y="386"/>
                    <a:pt x="161" y="386"/>
                  </a:cubicBezTo>
                  <a:cubicBezTo>
                    <a:pt x="161" y="388"/>
                    <a:pt x="161" y="388"/>
                    <a:pt x="161" y="388"/>
                  </a:cubicBezTo>
                  <a:cubicBezTo>
                    <a:pt x="147" y="388"/>
                    <a:pt x="147" y="388"/>
                    <a:pt x="147" y="388"/>
                  </a:cubicBezTo>
                  <a:cubicBezTo>
                    <a:pt x="147" y="381"/>
                    <a:pt x="147" y="381"/>
                    <a:pt x="147" y="381"/>
                  </a:cubicBezTo>
                  <a:cubicBezTo>
                    <a:pt x="155" y="377"/>
                    <a:pt x="155" y="377"/>
                    <a:pt x="155" y="377"/>
                  </a:cubicBezTo>
                  <a:cubicBezTo>
                    <a:pt x="161" y="379"/>
                    <a:pt x="161" y="379"/>
                    <a:pt x="161" y="379"/>
                  </a:cubicBezTo>
                  <a:cubicBezTo>
                    <a:pt x="162" y="377"/>
                    <a:pt x="162" y="377"/>
                    <a:pt x="162" y="377"/>
                  </a:cubicBezTo>
                  <a:cubicBezTo>
                    <a:pt x="155" y="375"/>
                    <a:pt x="155" y="375"/>
                    <a:pt x="155" y="375"/>
                  </a:cubicBezTo>
                  <a:cubicBezTo>
                    <a:pt x="173" y="367"/>
                    <a:pt x="173" y="367"/>
                    <a:pt x="173" y="367"/>
                  </a:cubicBezTo>
                  <a:cubicBezTo>
                    <a:pt x="173" y="367"/>
                    <a:pt x="189" y="364"/>
                    <a:pt x="196" y="364"/>
                  </a:cubicBezTo>
                  <a:cubicBezTo>
                    <a:pt x="204" y="363"/>
                    <a:pt x="203" y="361"/>
                    <a:pt x="203" y="361"/>
                  </a:cubicBezTo>
                  <a:cubicBezTo>
                    <a:pt x="202" y="357"/>
                    <a:pt x="202" y="357"/>
                    <a:pt x="202" y="357"/>
                  </a:cubicBezTo>
                  <a:cubicBezTo>
                    <a:pt x="202" y="357"/>
                    <a:pt x="208" y="353"/>
                    <a:pt x="212" y="352"/>
                  </a:cubicBezTo>
                  <a:cubicBezTo>
                    <a:pt x="212" y="350"/>
                    <a:pt x="212" y="350"/>
                    <a:pt x="212" y="350"/>
                  </a:cubicBezTo>
                  <a:cubicBezTo>
                    <a:pt x="212" y="350"/>
                    <a:pt x="215" y="349"/>
                    <a:pt x="219" y="345"/>
                  </a:cubicBezTo>
                  <a:cubicBezTo>
                    <a:pt x="222" y="341"/>
                    <a:pt x="222" y="341"/>
                    <a:pt x="222" y="341"/>
                  </a:cubicBezTo>
                  <a:cubicBezTo>
                    <a:pt x="210" y="347"/>
                    <a:pt x="187" y="344"/>
                    <a:pt x="164" y="336"/>
                  </a:cubicBezTo>
                  <a:cubicBezTo>
                    <a:pt x="164" y="325"/>
                    <a:pt x="164" y="325"/>
                    <a:pt x="164" y="325"/>
                  </a:cubicBezTo>
                  <a:cubicBezTo>
                    <a:pt x="163" y="325"/>
                    <a:pt x="163" y="325"/>
                    <a:pt x="163" y="325"/>
                  </a:cubicBezTo>
                  <a:cubicBezTo>
                    <a:pt x="163" y="323"/>
                    <a:pt x="163" y="323"/>
                    <a:pt x="163" y="323"/>
                  </a:cubicBezTo>
                  <a:cubicBezTo>
                    <a:pt x="161" y="323"/>
                    <a:pt x="161" y="323"/>
                    <a:pt x="161" y="323"/>
                  </a:cubicBezTo>
                  <a:cubicBezTo>
                    <a:pt x="161" y="325"/>
                    <a:pt x="161" y="325"/>
                    <a:pt x="161" y="325"/>
                  </a:cubicBezTo>
                  <a:cubicBezTo>
                    <a:pt x="147" y="325"/>
                    <a:pt x="147" y="325"/>
                    <a:pt x="147" y="325"/>
                  </a:cubicBezTo>
                  <a:cubicBezTo>
                    <a:pt x="147" y="319"/>
                    <a:pt x="147" y="319"/>
                    <a:pt x="147" y="319"/>
                  </a:cubicBezTo>
                  <a:cubicBezTo>
                    <a:pt x="155" y="315"/>
                    <a:pt x="155" y="315"/>
                    <a:pt x="155" y="315"/>
                  </a:cubicBezTo>
                  <a:cubicBezTo>
                    <a:pt x="161" y="317"/>
                    <a:pt x="161" y="317"/>
                    <a:pt x="161" y="317"/>
                  </a:cubicBezTo>
                  <a:cubicBezTo>
                    <a:pt x="162" y="315"/>
                    <a:pt x="162" y="315"/>
                    <a:pt x="162" y="315"/>
                  </a:cubicBezTo>
                  <a:cubicBezTo>
                    <a:pt x="155" y="313"/>
                    <a:pt x="155" y="313"/>
                    <a:pt x="155" y="313"/>
                  </a:cubicBezTo>
                  <a:cubicBezTo>
                    <a:pt x="173" y="305"/>
                    <a:pt x="173" y="305"/>
                    <a:pt x="173" y="305"/>
                  </a:cubicBezTo>
                  <a:cubicBezTo>
                    <a:pt x="173" y="305"/>
                    <a:pt x="189" y="302"/>
                    <a:pt x="196" y="301"/>
                  </a:cubicBezTo>
                  <a:cubicBezTo>
                    <a:pt x="204" y="300"/>
                    <a:pt x="203" y="299"/>
                    <a:pt x="203" y="299"/>
                  </a:cubicBezTo>
                  <a:cubicBezTo>
                    <a:pt x="202" y="295"/>
                    <a:pt x="202" y="295"/>
                    <a:pt x="202" y="295"/>
                  </a:cubicBezTo>
                  <a:cubicBezTo>
                    <a:pt x="202" y="295"/>
                    <a:pt x="208" y="291"/>
                    <a:pt x="212" y="290"/>
                  </a:cubicBezTo>
                  <a:cubicBezTo>
                    <a:pt x="212" y="288"/>
                    <a:pt x="212" y="288"/>
                    <a:pt x="212" y="288"/>
                  </a:cubicBezTo>
                  <a:cubicBezTo>
                    <a:pt x="212" y="288"/>
                    <a:pt x="215" y="287"/>
                    <a:pt x="219" y="283"/>
                  </a:cubicBezTo>
                  <a:cubicBezTo>
                    <a:pt x="222" y="279"/>
                    <a:pt x="222" y="279"/>
                    <a:pt x="222" y="279"/>
                  </a:cubicBezTo>
                  <a:cubicBezTo>
                    <a:pt x="210" y="285"/>
                    <a:pt x="187" y="282"/>
                    <a:pt x="164" y="273"/>
                  </a:cubicBezTo>
                  <a:cubicBezTo>
                    <a:pt x="164" y="263"/>
                    <a:pt x="164" y="263"/>
                    <a:pt x="164" y="263"/>
                  </a:cubicBezTo>
                  <a:cubicBezTo>
                    <a:pt x="163" y="263"/>
                    <a:pt x="163" y="263"/>
                    <a:pt x="163" y="263"/>
                  </a:cubicBezTo>
                  <a:cubicBezTo>
                    <a:pt x="163" y="261"/>
                    <a:pt x="163" y="261"/>
                    <a:pt x="163" y="261"/>
                  </a:cubicBezTo>
                  <a:cubicBezTo>
                    <a:pt x="161" y="261"/>
                    <a:pt x="161" y="261"/>
                    <a:pt x="161" y="261"/>
                  </a:cubicBezTo>
                  <a:cubicBezTo>
                    <a:pt x="161" y="263"/>
                    <a:pt x="161" y="263"/>
                    <a:pt x="161" y="263"/>
                  </a:cubicBezTo>
                  <a:cubicBezTo>
                    <a:pt x="147" y="263"/>
                    <a:pt x="147" y="263"/>
                    <a:pt x="147" y="263"/>
                  </a:cubicBezTo>
                  <a:cubicBezTo>
                    <a:pt x="147" y="257"/>
                    <a:pt x="147" y="257"/>
                    <a:pt x="147" y="257"/>
                  </a:cubicBezTo>
                  <a:cubicBezTo>
                    <a:pt x="155" y="253"/>
                    <a:pt x="155" y="253"/>
                    <a:pt x="155" y="253"/>
                  </a:cubicBezTo>
                  <a:cubicBezTo>
                    <a:pt x="161" y="255"/>
                    <a:pt x="161" y="255"/>
                    <a:pt x="161" y="255"/>
                  </a:cubicBezTo>
                  <a:cubicBezTo>
                    <a:pt x="162" y="253"/>
                    <a:pt x="162" y="253"/>
                    <a:pt x="162" y="253"/>
                  </a:cubicBezTo>
                  <a:cubicBezTo>
                    <a:pt x="155" y="250"/>
                    <a:pt x="155" y="250"/>
                    <a:pt x="155" y="250"/>
                  </a:cubicBezTo>
                  <a:cubicBezTo>
                    <a:pt x="173" y="243"/>
                    <a:pt x="173" y="243"/>
                    <a:pt x="173" y="243"/>
                  </a:cubicBezTo>
                  <a:cubicBezTo>
                    <a:pt x="173" y="243"/>
                    <a:pt x="189" y="240"/>
                    <a:pt x="196" y="239"/>
                  </a:cubicBezTo>
                  <a:cubicBezTo>
                    <a:pt x="204" y="238"/>
                    <a:pt x="203" y="237"/>
                    <a:pt x="203" y="237"/>
                  </a:cubicBezTo>
                  <a:cubicBezTo>
                    <a:pt x="202" y="233"/>
                    <a:pt x="202" y="233"/>
                    <a:pt x="202" y="233"/>
                  </a:cubicBezTo>
                  <a:cubicBezTo>
                    <a:pt x="202" y="233"/>
                    <a:pt x="208" y="229"/>
                    <a:pt x="212" y="227"/>
                  </a:cubicBezTo>
                  <a:cubicBezTo>
                    <a:pt x="212" y="225"/>
                    <a:pt x="212" y="225"/>
                    <a:pt x="212" y="225"/>
                  </a:cubicBezTo>
                  <a:cubicBezTo>
                    <a:pt x="212" y="225"/>
                    <a:pt x="215" y="224"/>
                    <a:pt x="219" y="2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E2190F9D-6699-4EBA-8512-17E85605A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0214" y="5450584"/>
              <a:ext cx="2607223" cy="1382106"/>
            </a:xfrm>
            <a:custGeom>
              <a:avLst/>
              <a:gdLst>
                <a:gd name="T0" fmla="*/ 605 w 606"/>
                <a:gd name="T1" fmla="*/ 321 h 321"/>
                <a:gd name="T2" fmla="*/ 5 w 606"/>
                <a:gd name="T3" fmla="*/ 318 h 321"/>
                <a:gd name="T4" fmla="*/ 0 w 606"/>
                <a:gd name="T5" fmla="*/ 312 h 321"/>
                <a:gd name="T6" fmla="*/ 8 w 606"/>
                <a:gd name="T7" fmla="*/ 307 h 321"/>
                <a:gd name="T8" fmla="*/ 7 w 606"/>
                <a:gd name="T9" fmla="*/ 301 h 321"/>
                <a:gd name="T10" fmla="*/ 73 w 606"/>
                <a:gd name="T11" fmla="*/ 287 h 321"/>
                <a:gd name="T12" fmla="*/ 110 w 606"/>
                <a:gd name="T13" fmla="*/ 229 h 321"/>
                <a:gd name="T14" fmla="*/ 71 w 606"/>
                <a:gd name="T15" fmla="*/ 224 h 321"/>
                <a:gd name="T16" fmla="*/ 74 w 606"/>
                <a:gd name="T17" fmla="*/ 218 h 321"/>
                <a:gd name="T18" fmla="*/ 68 w 606"/>
                <a:gd name="T19" fmla="*/ 215 h 321"/>
                <a:gd name="T20" fmla="*/ 76 w 606"/>
                <a:gd name="T21" fmla="*/ 208 h 321"/>
                <a:gd name="T22" fmla="*/ 73 w 606"/>
                <a:gd name="T23" fmla="*/ 203 h 321"/>
                <a:gd name="T24" fmla="*/ 142 w 606"/>
                <a:gd name="T25" fmla="*/ 184 h 321"/>
                <a:gd name="T26" fmla="*/ 151 w 606"/>
                <a:gd name="T27" fmla="*/ 174 h 321"/>
                <a:gd name="T28" fmla="*/ 182 w 606"/>
                <a:gd name="T29" fmla="*/ 144 h 321"/>
                <a:gd name="T30" fmla="*/ 184 w 606"/>
                <a:gd name="T31" fmla="*/ 136 h 321"/>
                <a:gd name="T32" fmla="*/ 180 w 606"/>
                <a:gd name="T33" fmla="*/ 120 h 321"/>
                <a:gd name="T34" fmla="*/ 182 w 606"/>
                <a:gd name="T35" fmla="*/ 117 h 321"/>
                <a:gd name="T36" fmla="*/ 138 w 606"/>
                <a:gd name="T37" fmla="*/ 118 h 321"/>
                <a:gd name="T38" fmla="*/ 141 w 606"/>
                <a:gd name="T39" fmla="*/ 106 h 321"/>
                <a:gd name="T40" fmla="*/ 136 w 606"/>
                <a:gd name="T41" fmla="*/ 100 h 321"/>
                <a:gd name="T42" fmla="*/ 141 w 606"/>
                <a:gd name="T43" fmla="*/ 94 h 321"/>
                <a:gd name="T44" fmla="*/ 140 w 606"/>
                <a:gd name="T45" fmla="*/ 88 h 321"/>
                <a:gd name="T46" fmla="*/ 184 w 606"/>
                <a:gd name="T47" fmla="*/ 81 h 321"/>
                <a:gd name="T48" fmla="*/ 218 w 606"/>
                <a:gd name="T49" fmla="*/ 9 h 321"/>
                <a:gd name="T50" fmla="*/ 371 w 606"/>
                <a:gd name="T51" fmla="*/ 14 h 321"/>
                <a:gd name="T52" fmla="*/ 383 w 606"/>
                <a:gd name="T53" fmla="*/ 25 h 321"/>
                <a:gd name="T54" fmla="*/ 433 w 606"/>
                <a:gd name="T55" fmla="*/ 78 h 321"/>
                <a:gd name="T56" fmla="*/ 464 w 606"/>
                <a:gd name="T57" fmla="*/ 84 h 321"/>
                <a:gd name="T58" fmla="*/ 462 w 606"/>
                <a:gd name="T59" fmla="*/ 92 h 321"/>
                <a:gd name="T60" fmla="*/ 468 w 606"/>
                <a:gd name="T61" fmla="*/ 97 h 321"/>
                <a:gd name="T62" fmla="*/ 466 w 606"/>
                <a:gd name="T63" fmla="*/ 102 h 321"/>
                <a:gd name="T64" fmla="*/ 450 w 606"/>
                <a:gd name="T65" fmla="*/ 108 h 321"/>
                <a:gd name="T66" fmla="*/ 423 w 606"/>
                <a:gd name="T67" fmla="*/ 117 h 321"/>
                <a:gd name="T68" fmla="*/ 420 w 606"/>
                <a:gd name="T69" fmla="*/ 121 h 321"/>
                <a:gd name="T70" fmla="*/ 417 w 606"/>
                <a:gd name="T71" fmla="*/ 135 h 321"/>
                <a:gd name="T72" fmla="*/ 446 w 606"/>
                <a:gd name="T73" fmla="*/ 152 h 321"/>
                <a:gd name="T74" fmla="*/ 450 w 606"/>
                <a:gd name="T75" fmla="*/ 147 h 321"/>
                <a:gd name="T76" fmla="*/ 454 w 606"/>
                <a:gd name="T77" fmla="*/ 169 h 321"/>
                <a:gd name="T78" fmla="*/ 462 w 606"/>
                <a:gd name="T79" fmla="*/ 177 h 321"/>
                <a:gd name="T80" fmla="*/ 532 w 606"/>
                <a:gd name="T81" fmla="*/ 195 h 321"/>
                <a:gd name="T82" fmla="*/ 528 w 606"/>
                <a:gd name="T83" fmla="*/ 202 h 321"/>
                <a:gd name="T84" fmla="*/ 536 w 606"/>
                <a:gd name="T85" fmla="*/ 208 h 321"/>
                <a:gd name="T86" fmla="*/ 530 w 606"/>
                <a:gd name="T87" fmla="*/ 213 h 321"/>
                <a:gd name="T88" fmla="*/ 533 w 606"/>
                <a:gd name="T89" fmla="*/ 226 h 321"/>
                <a:gd name="T90" fmla="*/ 528 w 606"/>
                <a:gd name="T91" fmla="*/ 222 h 321"/>
                <a:gd name="T92" fmla="*/ 490 w 606"/>
                <a:gd name="T93" fmla="*/ 263 h 321"/>
                <a:gd name="T94" fmla="*/ 603 w 606"/>
                <a:gd name="T95" fmla="*/ 297 h 321"/>
                <a:gd name="T96" fmla="*/ 599 w 606"/>
                <a:gd name="T97" fmla="*/ 305 h 321"/>
                <a:gd name="T98" fmla="*/ 606 w 606"/>
                <a:gd name="T99" fmla="*/ 309 h 321"/>
                <a:gd name="T100" fmla="*/ 601 w 606"/>
                <a:gd name="T101" fmla="*/ 314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06" h="321">
                  <a:moveTo>
                    <a:pt x="605" y="318"/>
                  </a:moveTo>
                  <a:cubicBezTo>
                    <a:pt x="605" y="321"/>
                    <a:pt x="605" y="321"/>
                    <a:pt x="605" y="321"/>
                  </a:cubicBezTo>
                  <a:cubicBezTo>
                    <a:pt x="5" y="321"/>
                    <a:pt x="5" y="321"/>
                    <a:pt x="5" y="321"/>
                  </a:cubicBezTo>
                  <a:cubicBezTo>
                    <a:pt x="5" y="318"/>
                    <a:pt x="5" y="318"/>
                    <a:pt x="5" y="318"/>
                  </a:cubicBezTo>
                  <a:cubicBezTo>
                    <a:pt x="0" y="315"/>
                    <a:pt x="0" y="315"/>
                    <a:pt x="0" y="315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6" y="315"/>
                    <a:pt x="6" y="315"/>
                    <a:pt x="6" y="315"/>
                  </a:cubicBezTo>
                  <a:cubicBezTo>
                    <a:pt x="8" y="307"/>
                    <a:pt x="8" y="307"/>
                    <a:pt x="8" y="307"/>
                  </a:cubicBezTo>
                  <a:cubicBezTo>
                    <a:pt x="6" y="303"/>
                    <a:pt x="6" y="303"/>
                    <a:pt x="6" y="303"/>
                  </a:cubicBezTo>
                  <a:cubicBezTo>
                    <a:pt x="7" y="301"/>
                    <a:pt x="7" y="301"/>
                    <a:pt x="7" y="301"/>
                  </a:cubicBezTo>
                  <a:cubicBezTo>
                    <a:pt x="7" y="301"/>
                    <a:pt x="11" y="306"/>
                    <a:pt x="17" y="306"/>
                  </a:cubicBezTo>
                  <a:cubicBezTo>
                    <a:pt x="23" y="306"/>
                    <a:pt x="57" y="294"/>
                    <a:pt x="73" y="287"/>
                  </a:cubicBezTo>
                  <a:cubicBezTo>
                    <a:pt x="90" y="280"/>
                    <a:pt x="110" y="270"/>
                    <a:pt x="110" y="270"/>
                  </a:cubicBezTo>
                  <a:cubicBezTo>
                    <a:pt x="110" y="229"/>
                    <a:pt x="110" y="229"/>
                    <a:pt x="110" y="229"/>
                  </a:cubicBezTo>
                  <a:cubicBezTo>
                    <a:pt x="72" y="232"/>
                    <a:pt x="72" y="232"/>
                    <a:pt x="72" y="232"/>
                  </a:cubicBezTo>
                  <a:cubicBezTo>
                    <a:pt x="71" y="224"/>
                    <a:pt x="71" y="224"/>
                    <a:pt x="71" y="224"/>
                  </a:cubicBezTo>
                  <a:cubicBezTo>
                    <a:pt x="73" y="224"/>
                    <a:pt x="73" y="224"/>
                    <a:pt x="73" y="224"/>
                  </a:cubicBezTo>
                  <a:cubicBezTo>
                    <a:pt x="74" y="218"/>
                    <a:pt x="74" y="218"/>
                    <a:pt x="74" y="218"/>
                  </a:cubicBezTo>
                  <a:cubicBezTo>
                    <a:pt x="68" y="218"/>
                    <a:pt x="68" y="218"/>
                    <a:pt x="68" y="218"/>
                  </a:cubicBezTo>
                  <a:cubicBezTo>
                    <a:pt x="68" y="215"/>
                    <a:pt x="68" y="215"/>
                    <a:pt x="68" y="215"/>
                  </a:cubicBezTo>
                  <a:cubicBezTo>
                    <a:pt x="75" y="215"/>
                    <a:pt x="75" y="215"/>
                    <a:pt x="75" y="215"/>
                  </a:cubicBezTo>
                  <a:cubicBezTo>
                    <a:pt x="76" y="208"/>
                    <a:pt x="76" y="208"/>
                    <a:pt x="76" y="208"/>
                  </a:cubicBezTo>
                  <a:cubicBezTo>
                    <a:pt x="72" y="205"/>
                    <a:pt x="72" y="205"/>
                    <a:pt x="72" y="205"/>
                  </a:cubicBezTo>
                  <a:cubicBezTo>
                    <a:pt x="73" y="203"/>
                    <a:pt x="73" y="203"/>
                    <a:pt x="73" y="203"/>
                  </a:cubicBezTo>
                  <a:cubicBezTo>
                    <a:pt x="73" y="203"/>
                    <a:pt x="81" y="206"/>
                    <a:pt x="85" y="206"/>
                  </a:cubicBezTo>
                  <a:cubicBezTo>
                    <a:pt x="89" y="206"/>
                    <a:pt x="142" y="184"/>
                    <a:pt x="142" y="184"/>
                  </a:cubicBezTo>
                  <a:cubicBezTo>
                    <a:pt x="142" y="176"/>
                    <a:pt x="142" y="176"/>
                    <a:pt x="142" y="176"/>
                  </a:cubicBezTo>
                  <a:cubicBezTo>
                    <a:pt x="151" y="174"/>
                    <a:pt x="151" y="174"/>
                    <a:pt x="151" y="174"/>
                  </a:cubicBezTo>
                  <a:cubicBezTo>
                    <a:pt x="151" y="149"/>
                    <a:pt x="151" y="149"/>
                    <a:pt x="151" y="149"/>
                  </a:cubicBezTo>
                  <a:cubicBezTo>
                    <a:pt x="182" y="144"/>
                    <a:pt x="182" y="144"/>
                    <a:pt x="182" y="144"/>
                  </a:cubicBezTo>
                  <a:cubicBezTo>
                    <a:pt x="182" y="136"/>
                    <a:pt x="182" y="136"/>
                    <a:pt x="182" y="136"/>
                  </a:cubicBezTo>
                  <a:cubicBezTo>
                    <a:pt x="184" y="136"/>
                    <a:pt x="184" y="136"/>
                    <a:pt x="184" y="136"/>
                  </a:cubicBezTo>
                  <a:cubicBezTo>
                    <a:pt x="184" y="131"/>
                    <a:pt x="184" y="131"/>
                    <a:pt x="184" y="131"/>
                  </a:cubicBezTo>
                  <a:cubicBezTo>
                    <a:pt x="180" y="120"/>
                    <a:pt x="180" y="120"/>
                    <a:pt x="180" y="120"/>
                  </a:cubicBezTo>
                  <a:cubicBezTo>
                    <a:pt x="184" y="120"/>
                    <a:pt x="184" y="120"/>
                    <a:pt x="184" y="120"/>
                  </a:cubicBezTo>
                  <a:cubicBezTo>
                    <a:pt x="182" y="117"/>
                    <a:pt x="182" y="117"/>
                    <a:pt x="182" y="117"/>
                  </a:cubicBezTo>
                  <a:cubicBezTo>
                    <a:pt x="170" y="113"/>
                    <a:pt x="170" y="113"/>
                    <a:pt x="170" y="113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38" y="110"/>
                    <a:pt x="138" y="110"/>
                    <a:pt x="138" y="110"/>
                  </a:cubicBezTo>
                  <a:cubicBezTo>
                    <a:pt x="141" y="106"/>
                    <a:pt x="141" y="106"/>
                    <a:pt x="141" y="106"/>
                  </a:cubicBezTo>
                  <a:cubicBezTo>
                    <a:pt x="135" y="103"/>
                    <a:pt x="135" y="103"/>
                    <a:pt x="135" y="103"/>
                  </a:cubicBezTo>
                  <a:cubicBezTo>
                    <a:pt x="136" y="100"/>
                    <a:pt x="136" y="100"/>
                    <a:pt x="136" y="100"/>
                  </a:cubicBezTo>
                  <a:cubicBezTo>
                    <a:pt x="141" y="101"/>
                    <a:pt x="141" y="101"/>
                    <a:pt x="141" y="101"/>
                  </a:cubicBezTo>
                  <a:cubicBezTo>
                    <a:pt x="141" y="94"/>
                    <a:pt x="141" y="94"/>
                    <a:pt x="141" y="94"/>
                  </a:cubicBezTo>
                  <a:cubicBezTo>
                    <a:pt x="138" y="90"/>
                    <a:pt x="138" y="90"/>
                    <a:pt x="138" y="90"/>
                  </a:cubicBezTo>
                  <a:cubicBezTo>
                    <a:pt x="140" y="88"/>
                    <a:pt x="140" y="88"/>
                    <a:pt x="140" y="88"/>
                  </a:cubicBezTo>
                  <a:cubicBezTo>
                    <a:pt x="140" y="88"/>
                    <a:pt x="147" y="92"/>
                    <a:pt x="152" y="92"/>
                  </a:cubicBezTo>
                  <a:cubicBezTo>
                    <a:pt x="157" y="92"/>
                    <a:pt x="184" y="81"/>
                    <a:pt x="184" y="81"/>
                  </a:cubicBezTo>
                  <a:cubicBezTo>
                    <a:pt x="220" y="19"/>
                    <a:pt x="220" y="19"/>
                    <a:pt x="220" y="19"/>
                  </a:cubicBezTo>
                  <a:cubicBezTo>
                    <a:pt x="220" y="19"/>
                    <a:pt x="218" y="14"/>
                    <a:pt x="218" y="9"/>
                  </a:cubicBezTo>
                  <a:cubicBezTo>
                    <a:pt x="218" y="4"/>
                    <a:pt x="224" y="0"/>
                    <a:pt x="227" y="0"/>
                  </a:cubicBezTo>
                  <a:cubicBezTo>
                    <a:pt x="231" y="0"/>
                    <a:pt x="363" y="14"/>
                    <a:pt x="371" y="14"/>
                  </a:cubicBezTo>
                  <a:cubicBezTo>
                    <a:pt x="378" y="15"/>
                    <a:pt x="378" y="18"/>
                    <a:pt x="378" y="21"/>
                  </a:cubicBezTo>
                  <a:cubicBezTo>
                    <a:pt x="378" y="21"/>
                    <a:pt x="383" y="24"/>
                    <a:pt x="383" y="25"/>
                  </a:cubicBezTo>
                  <a:cubicBezTo>
                    <a:pt x="383" y="26"/>
                    <a:pt x="380" y="35"/>
                    <a:pt x="380" y="35"/>
                  </a:cubicBezTo>
                  <a:cubicBezTo>
                    <a:pt x="380" y="35"/>
                    <a:pt x="409" y="71"/>
                    <a:pt x="433" y="78"/>
                  </a:cubicBezTo>
                  <a:cubicBezTo>
                    <a:pt x="457" y="85"/>
                    <a:pt x="464" y="81"/>
                    <a:pt x="464" y="81"/>
                  </a:cubicBezTo>
                  <a:cubicBezTo>
                    <a:pt x="464" y="84"/>
                    <a:pt x="464" y="84"/>
                    <a:pt x="464" y="84"/>
                  </a:cubicBezTo>
                  <a:cubicBezTo>
                    <a:pt x="460" y="86"/>
                    <a:pt x="460" y="86"/>
                    <a:pt x="460" y="86"/>
                  </a:cubicBezTo>
                  <a:cubicBezTo>
                    <a:pt x="460" y="86"/>
                    <a:pt x="461" y="90"/>
                    <a:pt x="462" y="92"/>
                  </a:cubicBezTo>
                  <a:cubicBezTo>
                    <a:pt x="463" y="94"/>
                    <a:pt x="468" y="93"/>
                    <a:pt x="468" y="93"/>
                  </a:cubicBezTo>
                  <a:cubicBezTo>
                    <a:pt x="468" y="97"/>
                    <a:pt x="468" y="97"/>
                    <a:pt x="468" y="97"/>
                  </a:cubicBezTo>
                  <a:cubicBezTo>
                    <a:pt x="462" y="99"/>
                    <a:pt x="462" y="99"/>
                    <a:pt x="462" y="99"/>
                  </a:cubicBezTo>
                  <a:cubicBezTo>
                    <a:pt x="466" y="102"/>
                    <a:pt x="466" y="102"/>
                    <a:pt x="466" y="102"/>
                  </a:cubicBezTo>
                  <a:cubicBezTo>
                    <a:pt x="466" y="108"/>
                    <a:pt x="466" y="108"/>
                    <a:pt x="466" y="108"/>
                  </a:cubicBezTo>
                  <a:cubicBezTo>
                    <a:pt x="450" y="108"/>
                    <a:pt x="450" y="108"/>
                    <a:pt x="450" y="108"/>
                  </a:cubicBezTo>
                  <a:cubicBezTo>
                    <a:pt x="423" y="113"/>
                    <a:pt x="423" y="113"/>
                    <a:pt x="423" y="113"/>
                  </a:cubicBezTo>
                  <a:cubicBezTo>
                    <a:pt x="423" y="117"/>
                    <a:pt x="423" y="117"/>
                    <a:pt x="423" y="117"/>
                  </a:cubicBezTo>
                  <a:cubicBezTo>
                    <a:pt x="420" y="117"/>
                    <a:pt x="420" y="117"/>
                    <a:pt x="420" y="117"/>
                  </a:cubicBezTo>
                  <a:cubicBezTo>
                    <a:pt x="420" y="121"/>
                    <a:pt x="420" y="121"/>
                    <a:pt x="420" y="121"/>
                  </a:cubicBezTo>
                  <a:cubicBezTo>
                    <a:pt x="417" y="121"/>
                    <a:pt x="417" y="121"/>
                    <a:pt x="417" y="121"/>
                  </a:cubicBezTo>
                  <a:cubicBezTo>
                    <a:pt x="417" y="135"/>
                    <a:pt x="417" y="135"/>
                    <a:pt x="417" y="135"/>
                  </a:cubicBezTo>
                  <a:cubicBezTo>
                    <a:pt x="446" y="138"/>
                    <a:pt x="446" y="138"/>
                    <a:pt x="446" y="138"/>
                  </a:cubicBezTo>
                  <a:cubicBezTo>
                    <a:pt x="446" y="152"/>
                    <a:pt x="446" y="152"/>
                    <a:pt x="446" y="152"/>
                  </a:cubicBezTo>
                  <a:cubicBezTo>
                    <a:pt x="450" y="152"/>
                    <a:pt x="450" y="152"/>
                    <a:pt x="450" y="152"/>
                  </a:cubicBezTo>
                  <a:cubicBezTo>
                    <a:pt x="450" y="147"/>
                    <a:pt x="450" y="147"/>
                    <a:pt x="450" y="147"/>
                  </a:cubicBezTo>
                  <a:cubicBezTo>
                    <a:pt x="454" y="148"/>
                    <a:pt x="454" y="148"/>
                    <a:pt x="454" y="148"/>
                  </a:cubicBezTo>
                  <a:cubicBezTo>
                    <a:pt x="454" y="169"/>
                    <a:pt x="454" y="169"/>
                    <a:pt x="454" y="169"/>
                  </a:cubicBezTo>
                  <a:cubicBezTo>
                    <a:pt x="462" y="171"/>
                    <a:pt x="462" y="171"/>
                    <a:pt x="462" y="171"/>
                  </a:cubicBezTo>
                  <a:cubicBezTo>
                    <a:pt x="462" y="177"/>
                    <a:pt x="462" y="177"/>
                    <a:pt x="462" y="177"/>
                  </a:cubicBezTo>
                  <a:cubicBezTo>
                    <a:pt x="462" y="177"/>
                    <a:pt x="506" y="197"/>
                    <a:pt x="518" y="198"/>
                  </a:cubicBezTo>
                  <a:cubicBezTo>
                    <a:pt x="529" y="199"/>
                    <a:pt x="532" y="195"/>
                    <a:pt x="532" y="195"/>
                  </a:cubicBezTo>
                  <a:cubicBezTo>
                    <a:pt x="532" y="197"/>
                    <a:pt x="532" y="197"/>
                    <a:pt x="532" y="197"/>
                  </a:cubicBezTo>
                  <a:cubicBezTo>
                    <a:pt x="528" y="202"/>
                    <a:pt x="528" y="202"/>
                    <a:pt x="528" y="202"/>
                  </a:cubicBezTo>
                  <a:cubicBezTo>
                    <a:pt x="528" y="208"/>
                    <a:pt x="528" y="208"/>
                    <a:pt x="528" y="208"/>
                  </a:cubicBezTo>
                  <a:cubicBezTo>
                    <a:pt x="536" y="208"/>
                    <a:pt x="536" y="208"/>
                    <a:pt x="536" y="208"/>
                  </a:cubicBezTo>
                  <a:cubicBezTo>
                    <a:pt x="536" y="210"/>
                    <a:pt x="536" y="210"/>
                    <a:pt x="536" y="210"/>
                  </a:cubicBezTo>
                  <a:cubicBezTo>
                    <a:pt x="530" y="213"/>
                    <a:pt x="530" y="213"/>
                    <a:pt x="530" y="213"/>
                  </a:cubicBezTo>
                  <a:cubicBezTo>
                    <a:pt x="533" y="216"/>
                    <a:pt x="533" y="216"/>
                    <a:pt x="533" y="216"/>
                  </a:cubicBezTo>
                  <a:cubicBezTo>
                    <a:pt x="533" y="226"/>
                    <a:pt x="533" y="226"/>
                    <a:pt x="533" y="226"/>
                  </a:cubicBezTo>
                  <a:cubicBezTo>
                    <a:pt x="528" y="226"/>
                    <a:pt x="528" y="226"/>
                    <a:pt x="528" y="226"/>
                  </a:cubicBezTo>
                  <a:cubicBezTo>
                    <a:pt x="528" y="222"/>
                    <a:pt x="528" y="222"/>
                    <a:pt x="528" y="222"/>
                  </a:cubicBezTo>
                  <a:cubicBezTo>
                    <a:pt x="490" y="227"/>
                    <a:pt x="490" y="227"/>
                    <a:pt x="490" y="227"/>
                  </a:cubicBezTo>
                  <a:cubicBezTo>
                    <a:pt x="490" y="263"/>
                    <a:pt x="490" y="263"/>
                    <a:pt x="490" y="263"/>
                  </a:cubicBezTo>
                  <a:cubicBezTo>
                    <a:pt x="490" y="263"/>
                    <a:pt x="577" y="299"/>
                    <a:pt x="587" y="300"/>
                  </a:cubicBezTo>
                  <a:cubicBezTo>
                    <a:pt x="596" y="301"/>
                    <a:pt x="603" y="297"/>
                    <a:pt x="603" y="297"/>
                  </a:cubicBezTo>
                  <a:cubicBezTo>
                    <a:pt x="604" y="300"/>
                    <a:pt x="604" y="300"/>
                    <a:pt x="604" y="300"/>
                  </a:cubicBezTo>
                  <a:cubicBezTo>
                    <a:pt x="604" y="300"/>
                    <a:pt x="599" y="303"/>
                    <a:pt x="599" y="305"/>
                  </a:cubicBezTo>
                  <a:cubicBezTo>
                    <a:pt x="599" y="307"/>
                    <a:pt x="599" y="310"/>
                    <a:pt x="599" y="310"/>
                  </a:cubicBezTo>
                  <a:cubicBezTo>
                    <a:pt x="606" y="309"/>
                    <a:pt x="606" y="309"/>
                    <a:pt x="606" y="309"/>
                  </a:cubicBezTo>
                  <a:cubicBezTo>
                    <a:pt x="606" y="312"/>
                    <a:pt x="606" y="312"/>
                    <a:pt x="606" y="312"/>
                  </a:cubicBezTo>
                  <a:cubicBezTo>
                    <a:pt x="601" y="314"/>
                    <a:pt x="601" y="314"/>
                    <a:pt x="601" y="314"/>
                  </a:cubicBezTo>
                  <a:lnTo>
                    <a:pt x="605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A3D1026-8916-4155-8F30-C254F9B5F9A3}"/>
                </a:ext>
              </a:extLst>
            </p:cNvPr>
            <p:cNvGrpSpPr/>
            <p:nvPr/>
          </p:nvGrpSpPr>
          <p:grpSpPr>
            <a:xfrm>
              <a:off x="6534411" y="5016533"/>
              <a:ext cx="1443667" cy="1388259"/>
              <a:chOff x="10464331" y="5522622"/>
              <a:chExt cx="1443667" cy="1388259"/>
            </a:xfrm>
            <a:grpFill/>
          </p:grpSpPr>
          <p:sp>
            <p:nvSpPr>
              <p:cNvPr id="15" name="Freeform 11">
                <a:extLst>
                  <a:ext uri="{FF2B5EF4-FFF2-40B4-BE49-F238E27FC236}">
                    <a16:creationId xmlns:a16="http://schemas.microsoft.com/office/drawing/2014/main" id="{41E686BA-330D-4C65-933D-12869F5893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00016" y="6775442"/>
                <a:ext cx="707982" cy="104659"/>
              </a:xfrm>
              <a:custGeom>
                <a:avLst/>
                <a:gdLst>
                  <a:gd name="T0" fmla="*/ 164 w 164"/>
                  <a:gd name="T1" fmla="*/ 24 h 24"/>
                  <a:gd name="T2" fmla="*/ 82 w 164"/>
                  <a:gd name="T3" fmla="*/ 0 h 24"/>
                  <a:gd name="T4" fmla="*/ 0 w 164"/>
                  <a:gd name="T5" fmla="*/ 24 h 24"/>
                  <a:gd name="T6" fmla="*/ 164 w 164"/>
                  <a:gd name="T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4" h="24">
                    <a:moveTo>
                      <a:pt x="164" y="24"/>
                    </a:moveTo>
                    <a:cubicBezTo>
                      <a:pt x="140" y="9"/>
                      <a:pt x="112" y="0"/>
                      <a:pt x="82" y="0"/>
                    </a:cubicBezTo>
                    <a:cubicBezTo>
                      <a:pt x="52" y="0"/>
                      <a:pt x="24" y="9"/>
                      <a:pt x="0" y="24"/>
                    </a:cubicBezTo>
                    <a:lnTo>
                      <a:pt x="164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2">
                <a:extLst>
                  <a:ext uri="{FF2B5EF4-FFF2-40B4-BE49-F238E27FC236}">
                    <a16:creationId xmlns:a16="http://schemas.microsoft.com/office/drawing/2014/main" id="{95C07FB8-3B01-471B-9861-2A5E899910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6107" y="5587263"/>
                <a:ext cx="634106" cy="1243586"/>
              </a:xfrm>
              <a:custGeom>
                <a:avLst/>
                <a:gdLst>
                  <a:gd name="T0" fmla="*/ 108 w 147"/>
                  <a:gd name="T1" fmla="*/ 263 h 289"/>
                  <a:gd name="T2" fmla="*/ 111 w 147"/>
                  <a:gd name="T3" fmla="*/ 203 h 289"/>
                  <a:gd name="T4" fmla="*/ 111 w 147"/>
                  <a:gd name="T5" fmla="*/ 178 h 289"/>
                  <a:gd name="T6" fmla="*/ 104 w 147"/>
                  <a:gd name="T7" fmla="*/ 171 h 289"/>
                  <a:gd name="T8" fmla="*/ 95 w 147"/>
                  <a:gd name="T9" fmla="*/ 169 h 289"/>
                  <a:gd name="T10" fmla="*/ 83 w 147"/>
                  <a:gd name="T11" fmla="*/ 162 h 289"/>
                  <a:gd name="T12" fmla="*/ 65 w 147"/>
                  <a:gd name="T13" fmla="*/ 155 h 289"/>
                  <a:gd name="T14" fmla="*/ 39 w 147"/>
                  <a:gd name="T15" fmla="*/ 152 h 289"/>
                  <a:gd name="T16" fmla="*/ 13 w 147"/>
                  <a:gd name="T17" fmla="*/ 147 h 289"/>
                  <a:gd name="T18" fmla="*/ 6 w 147"/>
                  <a:gd name="T19" fmla="*/ 141 h 289"/>
                  <a:gd name="T20" fmla="*/ 0 w 147"/>
                  <a:gd name="T21" fmla="*/ 118 h 289"/>
                  <a:gd name="T22" fmla="*/ 7 w 147"/>
                  <a:gd name="T23" fmla="*/ 102 h 289"/>
                  <a:gd name="T24" fmla="*/ 22 w 147"/>
                  <a:gd name="T25" fmla="*/ 89 h 289"/>
                  <a:gd name="T26" fmla="*/ 56 w 147"/>
                  <a:gd name="T27" fmla="*/ 64 h 289"/>
                  <a:gd name="T28" fmla="*/ 62 w 147"/>
                  <a:gd name="T29" fmla="*/ 41 h 289"/>
                  <a:gd name="T30" fmla="*/ 71 w 147"/>
                  <a:gd name="T31" fmla="*/ 9 h 289"/>
                  <a:gd name="T32" fmla="*/ 73 w 147"/>
                  <a:gd name="T33" fmla="*/ 10 h 289"/>
                  <a:gd name="T34" fmla="*/ 63 w 147"/>
                  <a:gd name="T35" fmla="*/ 37 h 289"/>
                  <a:gd name="T36" fmla="*/ 45 w 147"/>
                  <a:gd name="T37" fmla="*/ 81 h 289"/>
                  <a:gd name="T38" fmla="*/ 14 w 147"/>
                  <a:gd name="T39" fmla="*/ 104 h 289"/>
                  <a:gd name="T40" fmla="*/ 17 w 147"/>
                  <a:gd name="T41" fmla="*/ 109 h 289"/>
                  <a:gd name="T42" fmla="*/ 22 w 147"/>
                  <a:gd name="T43" fmla="*/ 110 h 289"/>
                  <a:gd name="T44" fmla="*/ 11 w 147"/>
                  <a:gd name="T45" fmla="*/ 118 h 289"/>
                  <a:gd name="T46" fmla="*/ 45 w 147"/>
                  <a:gd name="T47" fmla="*/ 145 h 289"/>
                  <a:gd name="T48" fmla="*/ 64 w 147"/>
                  <a:gd name="T49" fmla="*/ 145 h 289"/>
                  <a:gd name="T50" fmla="*/ 86 w 147"/>
                  <a:gd name="T51" fmla="*/ 151 h 289"/>
                  <a:gd name="T52" fmla="*/ 94 w 147"/>
                  <a:gd name="T53" fmla="*/ 150 h 289"/>
                  <a:gd name="T54" fmla="*/ 103 w 147"/>
                  <a:gd name="T55" fmla="*/ 157 h 289"/>
                  <a:gd name="T56" fmla="*/ 118 w 147"/>
                  <a:gd name="T57" fmla="*/ 162 h 289"/>
                  <a:gd name="T58" fmla="*/ 121 w 147"/>
                  <a:gd name="T59" fmla="*/ 156 h 289"/>
                  <a:gd name="T60" fmla="*/ 125 w 147"/>
                  <a:gd name="T61" fmla="*/ 164 h 289"/>
                  <a:gd name="T62" fmla="*/ 129 w 147"/>
                  <a:gd name="T63" fmla="*/ 232 h 289"/>
                  <a:gd name="T64" fmla="*/ 135 w 147"/>
                  <a:gd name="T65" fmla="*/ 280 h 289"/>
                  <a:gd name="T66" fmla="*/ 128 w 147"/>
                  <a:gd name="T67" fmla="*/ 288 h 289"/>
                  <a:gd name="T68" fmla="*/ 112 w 147"/>
                  <a:gd name="T69" fmla="*/ 287 h 289"/>
                  <a:gd name="T70" fmla="*/ 106 w 147"/>
                  <a:gd name="T71" fmla="*/ 287 h 289"/>
                  <a:gd name="T72" fmla="*/ 111 w 147"/>
                  <a:gd name="T73" fmla="*/ 27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7" h="289">
                    <a:moveTo>
                      <a:pt x="111" y="278"/>
                    </a:moveTo>
                    <a:cubicBezTo>
                      <a:pt x="110" y="273"/>
                      <a:pt x="109" y="268"/>
                      <a:pt x="108" y="263"/>
                    </a:cubicBezTo>
                    <a:cubicBezTo>
                      <a:pt x="107" y="255"/>
                      <a:pt x="106" y="247"/>
                      <a:pt x="108" y="240"/>
                    </a:cubicBezTo>
                    <a:cubicBezTo>
                      <a:pt x="111" y="228"/>
                      <a:pt x="109" y="215"/>
                      <a:pt x="111" y="203"/>
                    </a:cubicBezTo>
                    <a:cubicBezTo>
                      <a:pt x="111" y="197"/>
                      <a:pt x="110" y="190"/>
                      <a:pt x="111" y="183"/>
                    </a:cubicBezTo>
                    <a:cubicBezTo>
                      <a:pt x="111" y="182"/>
                      <a:pt x="111" y="180"/>
                      <a:pt x="111" y="178"/>
                    </a:cubicBezTo>
                    <a:cubicBezTo>
                      <a:pt x="110" y="176"/>
                      <a:pt x="109" y="175"/>
                      <a:pt x="107" y="174"/>
                    </a:cubicBezTo>
                    <a:cubicBezTo>
                      <a:pt x="107" y="172"/>
                      <a:pt x="105" y="171"/>
                      <a:pt x="104" y="171"/>
                    </a:cubicBezTo>
                    <a:cubicBezTo>
                      <a:pt x="103" y="171"/>
                      <a:pt x="102" y="171"/>
                      <a:pt x="100" y="171"/>
                    </a:cubicBezTo>
                    <a:cubicBezTo>
                      <a:pt x="98" y="171"/>
                      <a:pt x="97" y="170"/>
                      <a:pt x="95" y="169"/>
                    </a:cubicBezTo>
                    <a:cubicBezTo>
                      <a:pt x="92" y="168"/>
                      <a:pt x="89" y="166"/>
                      <a:pt x="86" y="164"/>
                    </a:cubicBezTo>
                    <a:cubicBezTo>
                      <a:pt x="85" y="163"/>
                      <a:pt x="84" y="162"/>
                      <a:pt x="83" y="162"/>
                    </a:cubicBezTo>
                    <a:cubicBezTo>
                      <a:pt x="79" y="160"/>
                      <a:pt x="75" y="158"/>
                      <a:pt x="72" y="156"/>
                    </a:cubicBezTo>
                    <a:cubicBezTo>
                      <a:pt x="70" y="156"/>
                      <a:pt x="67" y="155"/>
                      <a:pt x="65" y="155"/>
                    </a:cubicBezTo>
                    <a:cubicBezTo>
                      <a:pt x="64" y="155"/>
                      <a:pt x="64" y="155"/>
                      <a:pt x="64" y="155"/>
                    </a:cubicBezTo>
                    <a:cubicBezTo>
                      <a:pt x="57" y="160"/>
                      <a:pt x="46" y="158"/>
                      <a:pt x="39" y="152"/>
                    </a:cubicBezTo>
                    <a:cubicBezTo>
                      <a:pt x="33" y="147"/>
                      <a:pt x="23" y="147"/>
                      <a:pt x="15" y="147"/>
                    </a:cubicBezTo>
                    <a:cubicBezTo>
                      <a:pt x="14" y="147"/>
                      <a:pt x="14" y="146"/>
                      <a:pt x="13" y="147"/>
                    </a:cubicBezTo>
                    <a:cubicBezTo>
                      <a:pt x="12" y="145"/>
                      <a:pt x="10" y="144"/>
                      <a:pt x="9" y="143"/>
                    </a:cubicBezTo>
                    <a:cubicBezTo>
                      <a:pt x="8" y="142"/>
                      <a:pt x="7" y="142"/>
                      <a:pt x="6" y="141"/>
                    </a:cubicBezTo>
                    <a:cubicBezTo>
                      <a:pt x="2" y="135"/>
                      <a:pt x="6" y="127"/>
                      <a:pt x="2" y="122"/>
                    </a:cubicBezTo>
                    <a:cubicBezTo>
                      <a:pt x="1" y="120"/>
                      <a:pt x="1" y="119"/>
                      <a:pt x="0" y="118"/>
                    </a:cubicBezTo>
                    <a:cubicBezTo>
                      <a:pt x="2" y="114"/>
                      <a:pt x="5" y="112"/>
                      <a:pt x="8" y="110"/>
                    </a:cubicBezTo>
                    <a:cubicBezTo>
                      <a:pt x="6" y="109"/>
                      <a:pt x="5" y="104"/>
                      <a:pt x="7" y="102"/>
                    </a:cubicBezTo>
                    <a:cubicBezTo>
                      <a:pt x="9" y="100"/>
                      <a:pt x="11" y="99"/>
                      <a:pt x="14" y="98"/>
                    </a:cubicBezTo>
                    <a:cubicBezTo>
                      <a:pt x="17" y="96"/>
                      <a:pt x="20" y="92"/>
                      <a:pt x="22" y="89"/>
                    </a:cubicBezTo>
                    <a:cubicBezTo>
                      <a:pt x="25" y="85"/>
                      <a:pt x="28" y="82"/>
                      <a:pt x="32" y="81"/>
                    </a:cubicBezTo>
                    <a:cubicBezTo>
                      <a:pt x="42" y="78"/>
                      <a:pt x="50" y="71"/>
                      <a:pt x="56" y="64"/>
                    </a:cubicBezTo>
                    <a:cubicBezTo>
                      <a:pt x="61" y="60"/>
                      <a:pt x="66" y="55"/>
                      <a:pt x="65" y="48"/>
                    </a:cubicBezTo>
                    <a:cubicBezTo>
                      <a:pt x="65" y="46"/>
                      <a:pt x="63" y="44"/>
                      <a:pt x="62" y="41"/>
                    </a:cubicBezTo>
                    <a:cubicBezTo>
                      <a:pt x="60" y="35"/>
                      <a:pt x="58" y="29"/>
                      <a:pt x="59" y="23"/>
                    </a:cubicBezTo>
                    <a:cubicBezTo>
                      <a:pt x="61" y="17"/>
                      <a:pt x="65" y="11"/>
                      <a:pt x="71" y="9"/>
                    </a:cubicBezTo>
                    <a:cubicBezTo>
                      <a:pt x="75" y="7"/>
                      <a:pt x="79" y="4"/>
                      <a:pt x="81" y="0"/>
                    </a:cubicBezTo>
                    <a:cubicBezTo>
                      <a:pt x="81" y="4"/>
                      <a:pt x="76" y="7"/>
                      <a:pt x="73" y="10"/>
                    </a:cubicBezTo>
                    <a:cubicBezTo>
                      <a:pt x="69" y="12"/>
                      <a:pt x="64" y="15"/>
                      <a:pt x="62" y="19"/>
                    </a:cubicBezTo>
                    <a:cubicBezTo>
                      <a:pt x="59" y="24"/>
                      <a:pt x="61" y="31"/>
                      <a:pt x="63" y="37"/>
                    </a:cubicBezTo>
                    <a:cubicBezTo>
                      <a:pt x="65" y="44"/>
                      <a:pt x="68" y="50"/>
                      <a:pt x="67" y="56"/>
                    </a:cubicBezTo>
                    <a:cubicBezTo>
                      <a:pt x="64" y="68"/>
                      <a:pt x="55" y="75"/>
                      <a:pt x="45" y="81"/>
                    </a:cubicBezTo>
                    <a:cubicBezTo>
                      <a:pt x="40" y="83"/>
                      <a:pt x="35" y="84"/>
                      <a:pt x="30" y="87"/>
                    </a:cubicBezTo>
                    <a:cubicBezTo>
                      <a:pt x="24" y="91"/>
                      <a:pt x="19" y="99"/>
                      <a:pt x="14" y="104"/>
                    </a:cubicBezTo>
                    <a:cubicBezTo>
                      <a:pt x="14" y="105"/>
                      <a:pt x="13" y="106"/>
                      <a:pt x="13" y="107"/>
                    </a:cubicBezTo>
                    <a:cubicBezTo>
                      <a:pt x="14" y="108"/>
                      <a:pt x="15" y="108"/>
                      <a:pt x="17" y="109"/>
                    </a:cubicBezTo>
                    <a:cubicBezTo>
                      <a:pt x="18" y="109"/>
                      <a:pt x="20" y="110"/>
                      <a:pt x="19" y="111"/>
                    </a:cubicBezTo>
                    <a:cubicBezTo>
                      <a:pt x="20" y="111"/>
                      <a:pt x="21" y="111"/>
                      <a:pt x="22" y="110"/>
                    </a:cubicBezTo>
                    <a:cubicBezTo>
                      <a:pt x="22" y="111"/>
                      <a:pt x="22" y="112"/>
                      <a:pt x="22" y="112"/>
                    </a:cubicBezTo>
                    <a:cubicBezTo>
                      <a:pt x="18" y="113"/>
                      <a:pt x="14" y="115"/>
                      <a:pt x="11" y="118"/>
                    </a:cubicBezTo>
                    <a:cubicBezTo>
                      <a:pt x="13" y="123"/>
                      <a:pt x="14" y="129"/>
                      <a:pt x="14" y="135"/>
                    </a:cubicBezTo>
                    <a:cubicBezTo>
                      <a:pt x="24" y="138"/>
                      <a:pt x="35" y="142"/>
                      <a:pt x="45" y="145"/>
                    </a:cubicBezTo>
                    <a:cubicBezTo>
                      <a:pt x="49" y="147"/>
                      <a:pt x="53" y="148"/>
                      <a:pt x="57" y="147"/>
                    </a:cubicBezTo>
                    <a:cubicBezTo>
                      <a:pt x="60" y="147"/>
                      <a:pt x="62" y="145"/>
                      <a:pt x="64" y="145"/>
                    </a:cubicBezTo>
                    <a:cubicBezTo>
                      <a:pt x="66" y="144"/>
                      <a:pt x="69" y="144"/>
                      <a:pt x="71" y="146"/>
                    </a:cubicBezTo>
                    <a:cubicBezTo>
                      <a:pt x="74" y="149"/>
                      <a:pt x="81" y="149"/>
                      <a:pt x="86" y="151"/>
                    </a:cubicBezTo>
                    <a:cubicBezTo>
                      <a:pt x="87" y="152"/>
                      <a:pt x="88" y="152"/>
                      <a:pt x="89" y="152"/>
                    </a:cubicBezTo>
                    <a:cubicBezTo>
                      <a:pt x="91" y="152"/>
                      <a:pt x="92" y="150"/>
                      <a:pt x="94" y="150"/>
                    </a:cubicBezTo>
                    <a:cubicBezTo>
                      <a:pt x="96" y="150"/>
                      <a:pt x="98" y="151"/>
                      <a:pt x="99" y="153"/>
                    </a:cubicBezTo>
                    <a:cubicBezTo>
                      <a:pt x="100" y="154"/>
                      <a:pt x="102" y="156"/>
                      <a:pt x="103" y="157"/>
                    </a:cubicBezTo>
                    <a:cubicBezTo>
                      <a:pt x="103" y="157"/>
                      <a:pt x="104" y="157"/>
                      <a:pt x="104" y="157"/>
                    </a:cubicBezTo>
                    <a:cubicBezTo>
                      <a:pt x="109" y="156"/>
                      <a:pt x="113" y="160"/>
                      <a:pt x="118" y="162"/>
                    </a:cubicBezTo>
                    <a:cubicBezTo>
                      <a:pt x="117" y="161"/>
                      <a:pt x="117" y="159"/>
                      <a:pt x="118" y="158"/>
                    </a:cubicBezTo>
                    <a:cubicBezTo>
                      <a:pt x="118" y="157"/>
                      <a:pt x="120" y="156"/>
                      <a:pt x="121" y="156"/>
                    </a:cubicBezTo>
                    <a:cubicBezTo>
                      <a:pt x="120" y="158"/>
                      <a:pt x="121" y="159"/>
                      <a:pt x="122" y="161"/>
                    </a:cubicBezTo>
                    <a:cubicBezTo>
                      <a:pt x="123" y="162"/>
                      <a:pt x="124" y="163"/>
                      <a:pt x="125" y="164"/>
                    </a:cubicBezTo>
                    <a:cubicBezTo>
                      <a:pt x="128" y="167"/>
                      <a:pt x="129" y="172"/>
                      <a:pt x="129" y="176"/>
                    </a:cubicBezTo>
                    <a:cubicBezTo>
                      <a:pt x="131" y="195"/>
                      <a:pt x="131" y="214"/>
                      <a:pt x="129" y="232"/>
                    </a:cubicBezTo>
                    <a:cubicBezTo>
                      <a:pt x="128" y="240"/>
                      <a:pt x="127" y="249"/>
                      <a:pt x="127" y="257"/>
                    </a:cubicBezTo>
                    <a:cubicBezTo>
                      <a:pt x="127" y="265"/>
                      <a:pt x="129" y="273"/>
                      <a:pt x="135" y="280"/>
                    </a:cubicBezTo>
                    <a:cubicBezTo>
                      <a:pt x="139" y="282"/>
                      <a:pt x="143" y="285"/>
                      <a:pt x="147" y="287"/>
                    </a:cubicBezTo>
                    <a:cubicBezTo>
                      <a:pt x="141" y="286"/>
                      <a:pt x="135" y="286"/>
                      <a:pt x="128" y="288"/>
                    </a:cubicBezTo>
                    <a:cubicBezTo>
                      <a:pt x="125" y="288"/>
                      <a:pt x="122" y="289"/>
                      <a:pt x="119" y="289"/>
                    </a:cubicBezTo>
                    <a:cubicBezTo>
                      <a:pt x="116" y="288"/>
                      <a:pt x="114" y="286"/>
                      <a:pt x="112" y="287"/>
                    </a:cubicBezTo>
                    <a:cubicBezTo>
                      <a:pt x="111" y="287"/>
                      <a:pt x="110" y="288"/>
                      <a:pt x="109" y="288"/>
                    </a:cubicBezTo>
                    <a:cubicBezTo>
                      <a:pt x="108" y="288"/>
                      <a:pt x="106" y="288"/>
                      <a:pt x="106" y="287"/>
                    </a:cubicBezTo>
                    <a:cubicBezTo>
                      <a:pt x="105" y="286"/>
                      <a:pt x="106" y="284"/>
                      <a:pt x="107" y="283"/>
                    </a:cubicBezTo>
                    <a:cubicBezTo>
                      <a:pt x="109" y="282"/>
                      <a:pt x="111" y="279"/>
                      <a:pt x="111" y="2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CD8E667E-A515-482D-8994-559A6AC8CF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36873" y="6292168"/>
                <a:ext cx="434025" cy="612560"/>
              </a:xfrm>
              <a:custGeom>
                <a:avLst/>
                <a:gdLst>
                  <a:gd name="T0" fmla="*/ 96 w 101"/>
                  <a:gd name="T1" fmla="*/ 0 h 142"/>
                  <a:gd name="T2" fmla="*/ 84 w 101"/>
                  <a:gd name="T3" fmla="*/ 4 h 142"/>
                  <a:gd name="T4" fmla="*/ 80 w 101"/>
                  <a:gd name="T5" fmla="*/ 8 h 142"/>
                  <a:gd name="T6" fmla="*/ 78 w 101"/>
                  <a:gd name="T7" fmla="*/ 9 h 142"/>
                  <a:gd name="T8" fmla="*/ 78 w 101"/>
                  <a:gd name="T9" fmla="*/ 11 h 142"/>
                  <a:gd name="T10" fmla="*/ 75 w 101"/>
                  <a:gd name="T11" fmla="*/ 13 h 142"/>
                  <a:gd name="T12" fmla="*/ 71 w 101"/>
                  <a:gd name="T13" fmla="*/ 18 h 142"/>
                  <a:gd name="T14" fmla="*/ 70 w 101"/>
                  <a:gd name="T15" fmla="*/ 25 h 142"/>
                  <a:gd name="T16" fmla="*/ 67 w 101"/>
                  <a:gd name="T17" fmla="*/ 29 h 142"/>
                  <a:gd name="T18" fmla="*/ 63 w 101"/>
                  <a:gd name="T19" fmla="*/ 32 h 142"/>
                  <a:gd name="T20" fmla="*/ 56 w 101"/>
                  <a:gd name="T21" fmla="*/ 37 h 142"/>
                  <a:gd name="T22" fmla="*/ 52 w 101"/>
                  <a:gd name="T23" fmla="*/ 40 h 142"/>
                  <a:gd name="T24" fmla="*/ 51 w 101"/>
                  <a:gd name="T25" fmla="*/ 53 h 142"/>
                  <a:gd name="T26" fmla="*/ 41 w 101"/>
                  <a:gd name="T27" fmla="*/ 56 h 142"/>
                  <a:gd name="T28" fmla="*/ 32 w 101"/>
                  <a:gd name="T29" fmla="*/ 63 h 142"/>
                  <a:gd name="T30" fmla="*/ 25 w 101"/>
                  <a:gd name="T31" fmla="*/ 69 h 142"/>
                  <a:gd name="T32" fmla="*/ 17 w 101"/>
                  <a:gd name="T33" fmla="*/ 81 h 142"/>
                  <a:gd name="T34" fmla="*/ 14 w 101"/>
                  <a:gd name="T35" fmla="*/ 101 h 142"/>
                  <a:gd name="T36" fmla="*/ 4 w 101"/>
                  <a:gd name="T37" fmla="*/ 117 h 142"/>
                  <a:gd name="T38" fmla="*/ 1 w 101"/>
                  <a:gd name="T39" fmla="*/ 120 h 142"/>
                  <a:gd name="T40" fmla="*/ 1 w 101"/>
                  <a:gd name="T41" fmla="*/ 125 h 142"/>
                  <a:gd name="T42" fmla="*/ 5 w 101"/>
                  <a:gd name="T43" fmla="*/ 129 h 142"/>
                  <a:gd name="T44" fmla="*/ 12 w 101"/>
                  <a:gd name="T45" fmla="*/ 136 h 142"/>
                  <a:gd name="T46" fmla="*/ 14 w 101"/>
                  <a:gd name="T47" fmla="*/ 138 h 142"/>
                  <a:gd name="T48" fmla="*/ 13 w 101"/>
                  <a:gd name="T49" fmla="*/ 142 h 142"/>
                  <a:gd name="T50" fmla="*/ 13 w 101"/>
                  <a:gd name="T51" fmla="*/ 135 h 142"/>
                  <a:gd name="T52" fmla="*/ 7 w 101"/>
                  <a:gd name="T53" fmla="*/ 130 h 142"/>
                  <a:gd name="T54" fmla="*/ 3 w 101"/>
                  <a:gd name="T55" fmla="*/ 124 h 142"/>
                  <a:gd name="T56" fmla="*/ 5 w 101"/>
                  <a:gd name="T57" fmla="*/ 119 h 142"/>
                  <a:gd name="T58" fmla="*/ 10 w 101"/>
                  <a:gd name="T59" fmla="*/ 115 h 142"/>
                  <a:gd name="T60" fmla="*/ 18 w 101"/>
                  <a:gd name="T61" fmla="*/ 98 h 142"/>
                  <a:gd name="T62" fmla="*/ 28 w 101"/>
                  <a:gd name="T63" fmla="*/ 71 h 142"/>
                  <a:gd name="T64" fmla="*/ 42 w 101"/>
                  <a:gd name="T65" fmla="*/ 61 h 142"/>
                  <a:gd name="T66" fmla="*/ 54 w 101"/>
                  <a:gd name="T67" fmla="*/ 51 h 142"/>
                  <a:gd name="T68" fmla="*/ 54 w 101"/>
                  <a:gd name="T69" fmla="*/ 45 h 142"/>
                  <a:gd name="T70" fmla="*/ 56 w 101"/>
                  <a:gd name="T71" fmla="*/ 41 h 142"/>
                  <a:gd name="T72" fmla="*/ 66 w 101"/>
                  <a:gd name="T73" fmla="*/ 36 h 142"/>
                  <a:gd name="T74" fmla="*/ 71 w 101"/>
                  <a:gd name="T75" fmla="*/ 32 h 142"/>
                  <a:gd name="T76" fmla="*/ 73 w 101"/>
                  <a:gd name="T77" fmla="*/ 27 h 142"/>
                  <a:gd name="T78" fmla="*/ 82 w 101"/>
                  <a:gd name="T79" fmla="*/ 15 h 142"/>
                  <a:gd name="T80" fmla="*/ 91 w 101"/>
                  <a:gd name="T81" fmla="*/ 9 h 142"/>
                  <a:gd name="T82" fmla="*/ 101 w 101"/>
                  <a:gd name="T83" fmla="*/ 4 h 142"/>
                  <a:gd name="T84" fmla="*/ 96 w 101"/>
                  <a:gd name="T85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1" h="142">
                    <a:moveTo>
                      <a:pt x="96" y="0"/>
                    </a:moveTo>
                    <a:cubicBezTo>
                      <a:pt x="92" y="1"/>
                      <a:pt x="88" y="3"/>
                      <a:pt x="84" y="4"/>
                    </a:cubicBezTo>
                    <a:cubicBezTo>
                      <a:pt x="82" y="5"/>
                      <a:pt x="80" y="6"/>
                      <a:pt x="80" y="8"/>
                    </a:cubicBezTo>
                    <a:cubicBezTo>
                      <a:pt x="79" y="8"/>
                      <a:pt x="79" y="8"/>
                      <a:pt x="78" y="9"/>
                    </a:cubicBezTo>
                    <a:cubicBezTo>
                      <a:pt x="78" y="10"/>
                      <a:pt x="78" y="11"/>
                      <a:pt x="78" y="11"/>
                    </a:cubicBezTo>
                    <a:cubicBezTo>
                      <a:pt x="77" y="12"/>
                      <a:pt x="76" y="12"/>
                      <a:pt x="75" y="13"/>
                    </a:cubicBezTo>
                    <a:cubicBezTo>
                      <a:pt x="73" y="14"/>
                      <a:pt x="71" y="16"/>
                      <a:pt x="71" y="18"/>
                    </a:cubicBezTo>
                    <a:cubicBezTo>
                      <a:pt x="70" y="20"/>
                      <a:pt x="70" y="23"/>
                      <a:pt x="70" y="25"/>
                    </a:cubicBezTo>
                    <a:cubicBezTo>
                      <a:pt x="70" y="27"/>
                      <a:pt x="69" y="28"/>
                      <a:pt x="67" y="29"/>
                    </a:cubicBezTo>
                    <a:cubicBezTo>
                      <a:pt x="66" y="30"/>
                      <a:pt x="65" y="31"/>
                      <a:pt x="63" y="32"/>
                    </a:cubicBezTo>
                    <a:cubicBezTo>
                      <a:pt x="61" y="33"/>
                      <a:pt x="59" y="35"/>
                      <a:pt x="56" y="37"/>
                    </a:cubicBezTo>
                    <a:cubicBezTo>
                      <a:pt x="54" y="38"/>
                      <a:pt x="53" y="39"/>
                      <a:pt x="52" y="40"/>
                    </a:cubicBezTo>
                    <a:cubicBezTo>
                      <a:pt x="50" y="44"/>
                      <a:pt x="53" y="49"/>
                      <a:pt x="51" y="53"/>
                    </a:cubicBezTo>
                    <a:cubicBezTo>
                      <a:pt x="47" y="54"/>
                      <a:pt x="44" y="55"/>
                      <a:pt x="41" y="56"/>
                    </a:cubicBezTo>
                    <a:cubicBezTo>
                      <a:pt x="37" y="58"/>
                      <a:pt x="34" y="60"/>
                      <a:pt x="32" y="63"/>
                    </a:cubicBezTo>
                    <a:cubicBezTo>
                      <a:pt x="29" y="65"/>
                      <a:pt x="27" y="67"/>
                      <a:pt x="25" y="69"/>
                    </a:cubicBezTo>
                    <a:cubicBezTo>
                      <a:pt x="21" y="73"/>
                      <a:pt x="19" y="77"/>
                      <a:pt x="17" y="81"/>
                    </a:cubicBezTo>
                    <a:cubicBezTo>
                      <a:pt x="15" y="87"/>
                      <a:pt x="16" y="95"/>
                      <a:pt x="14" y="101"/>
                    </a:cubicBezTo>
                    <a:cubicBezTo>
                      <a:pt x="13" y="108"/>
                      <a:pt x="10" y="114"/>
                      <a:pt x="4" y="117"/>
                    </a:cubicBezTo>
                    <a:cubicBezTo>
                      <a:pt x="3" y="118"/>
                      <a:pt x="2" y="119"/>
                      <a:pt x="1" y="120"/>
                    </a:cubicBezTo>
                    <a:cubicBezTo>
                      <a:pt x="0" y="122"/>
                      <a:pt x="0" y="124"/>
                      <a:pt x="1" y="125"/>
                    </a:cubicBezTo>
                    <a:cubicBezTo>
                      <a:pt x="2" y="127"/>
                      <a:pt x="3" y="128"/>
                      <a:pt x="5" y="129"/>
                    </a:cubicBezTo>
                    <a:cubicBezTo>
                      <a:pt x="7" y="131"/>
                      <a:pt x="9" y="134"/>
                      <a:pt x="12" y="136"/>
                    </a:cubicBezTo>
                    <a:cubicBezTo>
                      <a:pt x="13" y="136"/>
                      <a:pt x="13" y="136"/>
                      <a:pt x="14" y="138"/>
                    </a:cubicBezTo>
                    <a:cubicBezTo>
                      <a:pt x="14" y="139"/>
                      <a:pt x="14" y="141"/>
                      <a:pt x="13" y="142"/>
                    </a:cubicBezTo>
                    <a:cubicBezTo>
                      <a:pt x="16" y="141"/>
                      <a:pt x="15" y="137"/>
                      <a:pt x="13" y="135"/>
                    </a:cubicBezTo>
                    <a:cubicBezTo>
                      <a:pt x="12" y="133"/>
                      <a:pt x="9" y="132"/>
                      <a:pt x="7" y="130"/>
                    </a:cubicBezTo>
                    <a:cubicBezTo>
                      <a:pt x="5" y="129"/>
                      <a:pt x="3" y="127"/>
                      <a:pt x="3" y="124"/>
                    </a:cubicBezTo>
                    <a:cubicBezTo>
                      <a:pt x="3" y="122"/>
                      <a:pt x="4" y="120"/>
                      <a:pt x="5" y="119"/>
                    </a:cubicBezTo>
                    <a:cubicBezTo>
                      <a:pt x="7" y="117"/>
                      <a:pt x="9" y="116"/>
                      <a:pt x="10" y="115"/>
                    </a:cubicBezTo>
                    <a:cubicBezTo>
                      <a:pt x="15" y="111"/>
                      <a:pt x="18" y="104"/>
                      <a:pt x="18" y="98"/>
                    </a:cubicBezTo>
                    <a:cubicBezTo>
                      <a:pt x="17" y="88"/>
                      <a:pt x="20" y="79"/>
                      <a:pt x="28" y="71"/>
                    </a:cubicBezTo>
                    <a:cubicBezTo>
                      <a:pt x="32" y="67"/>
                      <a:pt x="37" y="63"/>
                      <a:pt x="42" y="61"/>
                    </a:cubicBezTo>
                    <a:cubicBezTo>
                      <a:pt x="46" y="58"/>
                      <a:pt x="54" y="57"/>
                      <a:pt x="54" y="51"/>
                    </a:cubicBezTo>
                    <a:cubicBezTo>
                      <a:pt x="54" y="49"/>
                      <a:pt x="54" y="47"/>
                      <a:pt x="54" y="45"/>
                    </a:cubicBezTo>
                    <a:cubicBezTo>
                      <a:pt x="54" y="43"/>
                      <a:pt x="55" y="41"/>
                      <a:pt x="56" y="41"/>
                    </a:cubicBezTo>
                    <a:cubicBezTo>
                      <a:pt x="60" y="39"/>
                      <a:pt x="62" y="37"/>
                      <a:pt x="66" y="36"/>
                    </a:cubicBezTo>
                    <a:cubicBezTo>
                      <a:pt x="68" y="35"/>
                      <a:pt x="70" y="34"/>
                      <a:pt x="71" y="32"/>
                    </a:cubicBezTo>
                    <a:cubicBezTo>
                      <a:pt x="73" y="31"/>
                      <a:pt x="74" y="29"/>
                      <a:pt x="73" y="27"/>
                    </a:cubicBezTo>
                    <a:cubicBezTo>
                      <a:pt x="76" y="23"/>
                      <a:pt x="79" y="18"/>
                      <a:pt x="82" y="15"/>
                    </a:cubicBezTo>
                    <a:cubicBezTo>
                      <a:pt x="85" y="12"/>
                      <a:pt x="88" y="10"/>
                      <a:pt x="91" y="9"/>
                    </a:cubicBezTo>
                    <a:cubicBezTo>
                      <a:pt x="95" y="8"/>
                      <a:pt x="98" y="5"/>
                      <a:pt x="101" y="4"/>
                    </a:cubicBezTo>
                    <a:cubicBezTo>
                      <a:pt x="100" y="1"/>
                      <a:pt x="98" y="0"/>
                      <a:pt x="9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69512D80-A91F-4A4C-9CA3-FB7DC4A54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22898" y="6021288"/>
                <a:ext cx="366305" cy="49251"/>
              </a:xfrm>
              <a:custGeom>
                <a:avLst/>
                <a:gdLst>
                  <a:gd name="T0" fmla="*/ 85 w 85"/>
                  <a:gd name="T1" fmla="*/ 0 h 11"/>
                  <a:gd name="T2" fmla="*/ 48 w 85"/>
                  <a:gd name="T3" fmla="*/ 7 h 11"/>
                  <a:gd name="T4" fmla="*/ 41 w 85"/>
                  <a:gd name="T5" fmla="*/ 5 h 11"/>
                  <a:gd name="T6" fmla="*/ 34 w 85"/>
                  <a:gd name="T7" fmla="*/ 5 h 11"/>
                  <a:gd name="T8" fmla="*/ 24 w 85"/>
                  <a:gd name="T9" fmla="*/ 7 h 11"/>
                  <a:gd name="T10" fmla="*/ 5 w 85"/>
                  <a:gd name="T11" fmla="*/ 9 h 11"/>
                  <a:gd name="T12" fmla="*/ 0 w 85"/>
                  <a:gd name="T13" fmla="*/ 7 h 11"/>
                  <a:gd name="T14" fmla="*/ 9 w 85"/>
                  <a:gd name="T15" fmla="*/ 10 h 11"/>
                  <a:gd name="T16" fmla="*/ 33 w 85"/>
                  <a:gd name="T17" fmla="*/ 7 h 11"/>
                  <a:gd name="T18" fmla="*/ 41 w 85"/>
                  <a:gd name="T19" fmla="*/ 9 h 11"/>
                  <a:gd name="T20" fmla="*/ 42 w 85"/>
                  <a:gd name="T21" fmla="*/ 10 h 11"/>
                  <a:gd name="T22" fmla="*/ 44 w 85"/>
                  <a:gd name="T23" fmla="*/ 10 h 11"/>
                  <a:gd name="T24" fmla="*/ 76 w 85"/>
                  <a:gd name="T25" fmla="*/ 5 h 11"/>
                  <a:gd name="T26" fmla="*/ 84 w 85"/>
                  <a:gd name="T27" fmla="*/ 5 h 11"/>
                  <a:gd name="T28" fmla="*/ 85 w 85"/>
                  <a:gd name="T2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5" h="11">
                    <a:moveTo>
                      <a:pt x="85" y="0"/>
                    </a:moveTo>
                    <a:cubicBezTo>
                      <a:pt x="73" y="0"/>
                      <a:pt x="60" y="3"/>
                      <a:pt x="48" y="7"/>
                    </a:cubicBezTo>
                    <a:cubicBezTo>
                      <a:pt x="46" y="8"/>
                      <a:pt x="42" y="7"/>
                      <a:pt x="41" y="5"/>
                    </a:cubicBezTo>
                    <a:cubicBezTo>
                      <a:pt x="39" y="4"/>
                      <a:pt x="37" y="5"/>
                      <a:pt x="34" y="5"/>
                    </a:cubicBezTo>
                    <a:cubicBezTo>
                      <a:pt x="31" y="6"/>
                      <a:pt x="27" y="6"/>
                      <a:pt x="24" y="7"/>
                    </a:cubicBezTo>
                    <a:cubicBezTo>
                      <a:pt x="17" y="8"/>
                      <a:pt x="11" y="8"/>
                      <a:pt x="5" y="9"/>
                    </a:cubicBezTo>
                    <a:cubicBezTo>
                      <a:pt x="3" y="9"/>
                      <a:pt x="1" y="9"/>
                      <a:pt x="0" y="7"/>
                    </a:cubicBezTo>
                    <a:cubicBezTo>
                      <a:pt x="3" y="9"/>
                      <a:pt x="5" y="10"/>
                      <a:pt x="9" y="10"/>
                    </a:cubicBezTo>
                    <a:cubicBezTo>
                      <a:pt x="17" y="9"/>
                      <a:pt x="25" y="8"/>
                      <a:pt x="33" y="7"/>
                    </a:cubicBezTo>
                    <a:cubicBezTo>
                      <a:pt x="36" y="7"/>
                      <a:pt x="40" y="6"/>
                      <a:pt x="41" y="9"/>
                    </a:cubicBezTo>
                    <a:cubicBezTo>
                      <a:pt x="41" y="9"/>
                      <a:pt x="42" y="10"/>
                      <a:pt x="42" y="10"/>
                    </a:cubicBezTo>
                    <a:cubicBezTo>
                      <a:pt x="42" y="11"/>
                      <a:pt x="43" y="11"/>
                      <a:pt x="44" y="10"/>
                    </a:cubicBezTo>
                    <a:cubicBezTo>
                      <a:pt x="55" y="8"/>
                      <a:pt x="65" y="7"/>
                      <a:pt x="76" y="5"/>
                    </a:cubicBezTo>
                    <a:cubicBezTo>
                      <a:pt x="79" y="4"/>
                      <a:pt x="82" y="4"/>
                      <a:pt x="84" y="5"/>
                    </a:cubicBezTo>
                    <a:cubicBezTo>
                      <a:pt x="84" y="4"/>
                      <a:pt x="85" y="1"/>
                      <a:pt x="8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5">
                <a:extLst>
                  <a:ext uri="{FF2B5EF4-FFF2-40B4-BE49-F238E27FC236}">
                    <a16:creationId xmlns:a16="http://schemas.microsoft.com/office/drawing/2014/main" id="{C01C4D9B-7056-4BE9-8F7E-5A5DD316A4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2280" y="5731939"/>
                <a:ext cx="184691" cy="172378"/>
              </a:xfrm>
              <a:custGeom>
                <a:avLst/>
                <a:gdLst>
                  <a:gd name="T0" fmla="*/ 40 w 43"/>
                  <a:gd name="T1" fmla="*/ 40 h 40"/>
                  <a:gd name="T2" fmla="*/ 31 w 43"/>
                  <a:gd name="T3" fmla="*/ 28 h 40"/>
                  <a:gd name="T4" fmla="*/ 14 w 43"/>
                  <a:gd name="T5" fmla="*/ 26 h 40"/>
                  <a:gd name="T6" fmla="*/ 8 w 43"/>
                  <a:gd name="T7" fmla="*/ 24 h 40"/>
                  <a:gd name="T8" fmla="*/ 7 w 43"/>
                  <a:gd name="T9" fmla="*/ 20 h 40"/>
                  <a:gd name="T10" fmla="*/ 2 w 43"/>
                  <a:gd name="T11" fmla="*/ 18 h 40"/>
                  <a:gd name="T12" fmla="*/ 1 w 43"/>
                  <a:gd name="T13" fmla="*/ 12 h 40"/>
                  <a:gd name="T14" fmla="*/ 6 w 43"/>
                  <a:gd name="T15" fmla="*/ 6 h 40"/>
                  <a:gd name="T16" fmla="*/ 3 w 43"/>
                  <a:gd name="T17" fmla="*/ 1 h 40"/>
                  <a:gd name="T18" fmla="*/ 7 w 43"/>
                  <a:gd name="T19" fmla="*/ 3 h 40"/>
                  <a:gd name="T20" fmla="*/ 6 w 43"/>
                  <a:gd name="T21" fmla="*/ 8 h 40"/>
                  <a:gd name="T22" fmla="*/ 2 w 43"/>
                  <a:gd name="T23" fmla="*/ 13 h 40"/>
                  <a:gd name="T24" fmla="*/ 3 w 43"/>
                  <a:gd name="T25" fmla="*/ 17 h 40"/>
                  <a:gd name="T26" fmla="*/ 8 w 43"/>
                  <a:gd name="T27" fmla="*/ 18 h 40"/>
                  <a:gd name="T28" fmla="*/ 12 w 43"/>
                  <a:gd name="T29" fmla="*/ 22 h 40"/>
                  <a:gd name="T30" fmla="*/ 18 w 43"/>
                  <a:gd name="T31" fmla="*/ 23 h 40"/>
                  <a:gd name="T32" fmla="*/ 31 w 43"/>
                  <a:gd name="T33" fmla="*/ 25 h 40"/>
                  <a:gd name="T34" fmla="*/ 40 w 43"/>
                  <a:gd name="T35" fmla="*/ 30 h 40"/>
                  <a:gd name="T36" fmla="*/ 40 w 43"/>
                  <a:gd name="T3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3" h="40">
                    <a:moveTo>
                      <a:pt x="40" y="40"/>
                    </a:moveTo>
                    <a:cubicBezTo>
                      <a:pt x="40" y="35"/>
                      <a:pt x="36" y="30"/>
                      <a:pt x="31" y="28"/>
                    </a:cubicBezTo>
                    <a:cubicBezTo>
                      <a:pt x="25" y="26"/>
                      <a:pt x="20" y="26"/>
                      <a:pt x="14" y="26"/>
                    </a:cubicBezTo>
                    <a:cubicBezTo>
                      <a:pt x="12" y="26"/>
                      <a:pt x="9" y="26"/>
                      <a:pt x="8" y="24"/>
                    </a:cubicBezTo>
                    <a:cubicBezTo>
                      <a:pt x="8" y="22"/>
                      <a:pt x="8" y="21"/>
                      <a:pt x="7" y="20"/>
                    </a:cubicBezTo>
                    <a:cubicBezTo>
                      <a:pt x="6" y="18"/>
                      <a:pt x="3" y="19"/>
                      <a:pt x="2" y="18"/>
                    </a:cubicBezTo>
                    <a:cubicBezTo>
                      <a:pt x="0" y="17"/>
                      <a:pt x="0" y="14"/>
                      <a:pt x="1" y="12"/>
                    </a:cubicBezTo>
                    <a:cubicBezTo>
                      <a:pt x="3" y="10"/>
                      <a:pt x="5" y="8"/>
                      <a:pt x="6" y="6"/>
                    </a:cubicBezTo>
                    <a:cubicBezTo>
                      <a:pt x="7" y="4"/>
                      <a:pt x="6" y="1"/>
                      <a:pt x="3" y="1"/>
                    </a:cubicBezTo>
                    <a:cubicBezTo>
                      <a:pt x="5" y="0"/>
                      <a:pt x="7" y="2"/>
                      <a:pt x="7" y="3"/>
                    </a:cubicBezTo>
                    <a:cubicBezTo>
                      <a:pt x="8" y="5"/>
                      <a:pt x="7" y="7"/>
                      <a:pt x="6" y="8"/>
                    </a:cubicBezTo>
                    <a:cubicBezTo>
                      <a:pt x="5" y="10"/>
                      <a:pt x="3" y="11"/>
                      <a:pt x="2" y="13"/>
                    </a:cubicBezTo>
                    <a:cubicBezTo>
                      <a:pt x="2" y="14"/>
                      <a:pt x="2" y="16"/>
                      <a:pt x="3" y="17"/>
                    </a:cubicBezTo>
                    <a:cubicBezTo>
                      <a:pt x="4" y="16"/>
                      <a:pt x="7" y="17"/>
                      <a:pt x="8" y="18"/>
                    </a:cubicBezTo>
                    <a:cubicBezTo>
                      <a:pt x="9" y="19"/>
                      <a:pt x="10" y="21"/>
                      <a:pt x="12" y="22"/>
                    </a:cubicBezTo>
                    <a:cubicBezTo>
                      <a:pt x="14" y="23"/>
                      <a:pt x="16" y="23"/>
                      <a:pt x="18" y="23"/>
                    </a:cubicBezTo>
                    <a:cubicBezTo>
                      <a:pt x="23" y="23"/>
                      <a:pt x="27" y="23"/>
                      <a:pt x="31" y="25"/>
                    </a:cubicBezTo>
                    <a:cubicBezTo>
                      <a:pt x="35" y="26"/>
                      <a:pt x="38" y="27"/>
                      <a:pt x="40" y="30"/>
                    </a:cubicBezTo>
                    <a:cubicBezTo>
                      <a:pt x="42" y="33"/>
                      <a:pt x="43" y="38"/>
                      <a:pt x="40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6">
                <a:extLst>
                  <a:ext uri="{FF2B5EF4-FFF2-40B4-BE49-F238E27FC236}">
                    <a16:creationId xmlns:a16="http://schemas.microsoft.com/office/drawing/2014/main" id="{7668AF45-519A-4C4F-9E1B-D218BFE110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64331" y="5978193"/>
                <a:ext cx="412477" cy="215473"/>
              </a:xfrm>
              <a:custGeom>
                <a:avLst/>
                <a:gdLst>
                  <a:gd name="T0" fmla="*/ 3 w 96"/>
                  <a:gd name="T1" fmla="*/ 20 h 50"/>
                  <a:gd name="T2" fmla="*/ 5 w 96"/>
                  <a:gd name="T3" fmla="*/ 17 h 50"/>
                  <a:gd name="T4" fmla="*/ 8 w 96"/>
                  <a:gd name="T5" fmla="*/ 13 h 50"/>
                  <a:gd name="T6" fmla="*/ 9 w 96"/>
                  <a:gd name="T7" fmla="*/ 8 h 50"/>
                  <a:gd name="T8" fmla="*/ 13 w 96"/>
                  <a:gd name="T9" fmla="*/ 8 h 50"/>
                  <a:gd name="T10" fmla="*/ 18 w 96"/>
                  <a:gd name="T11" fmla="*/ 7 h 50"/>
                  <a:gd name="T12" fmla="*/ 21 w 96"/>
                  <a:gd name="T13" fmla="*/ 10 h 50"/>
                  <a:gd name="T14" fmla="*/ 25 w 96"/>
                  <a:gd name="T15" fmla="*/ 6 h 50"/>
                  <a:gd name="T16" fmla="*/ 29 w 96"/>
                  <a:gd name="T17" fmla="*/ 3 h 50"/>
                  <a:gd name="T18" fmla="*/ 34 w 96"/>
                  <a:gd name="T19" fmla="*/ 4 h 50"/>
                  <a:gd name="T20" fmla="*/ 39 w 96"/>
                  <a:gd name="T21" fmla="*/ 2 h 50"/>
                  <a:gd name="T22" fmla="*/ 43 w 96"/>
                  <a:gd name="T23" fmla="*/ 3 h 50"/>
                  <a:gd name="T24" fmla="*/ 46 w 96"/>
                  <a:gd name="T25" fmla="*/ 5 h 50"/>
                  <a:gd name="T26" fmla="*/ 51 w 96"/>
                  <a:gd name="T27" fmla="*/ 2 h 50"/>
                  <a:gd name="T28" fmla="*/ 55 w 96"/>
                  <a:gd name="T29" fmla="*/ 0 h 50"/>
                  <a:gd name="T30" fmla="*/ 58 w 96"/>
                  <a:gd name="T31" fmla="*/ 1 h 50"/>
                  <a:gd name="T32" fmla="*/ 62 w 96"/>
                  <a:gd name="T33" fmla="*/ 4 h 50"/>
                  <a:gd name="T34" fmla="*/ 65 w 96"/>
                  <a:gd name="T35" fmla="*/ 5 h 50"/>
                  <a:gd name="T36" fmla="*/ 68 w 96"/>
                  <a:gd name="T37" fmla="*/ 10 h 50"/>
                  <a:gd name="T38" fmla="*/ 71 w 96"/>
                  <a:gd name="T39" fmla="*/ 14 h 50"/>
                  <a:gd name="T40" fmla="*/ 73 w 96"/>
                  <a:gd name="T41" fmla="*/ 11 h 50"/>
                  <a:gd name="T42" fmla="*/ 77 w 96"/>
                  <a:gd name="T43" fmla="*/ 17 h 50"/>
                  <a:gd name="T44" fmla="*/ 81 w 96"/>
                  <a:gd name="T45" fmla="*/ 20 h 50"/>
                  <a:gd name="T46" fmla="*/ 85 w 96"/>
                  <a:gd name="T47" fmla="*/ 23 h 50"/>
                  <a:gd name="T48" fmla="*/ 88 w 96"/>
                  <a:gd name="T49" fmla="*/ 24 h 50"/>
                  <a:gd name="T50" fmla="*/ 90 w 96"/>
                  <a:gd name="T51" fmla="*/ 27 h 50"/>
                  <a:gd name="T52" fmla="*/ 92 w 96"/>
                  <a:gd name="T53" fmla="*/ 32 h 50"/>
                  <a:gd name="T54" fmla="*/ 93 w 96"/>
                  <a:gd name="T55" fmla="*/ 42 h 50"/>
                  <a:gd name="T56" fmla="*/ 86 w 96"/>
                  <a:gd name="T57" fmla="*/ 45 h 50"/>
                  <a:gd name="T58" fmla="*/ 81 w 96"/>
                  <a:gd name="T59" fmla="*/ 43 h 50"/>
                  <a:gd name="T60" fmla="*/ 78 w 96"/>
                  <a:gd name="T61" fmla="*/ 41 h 50"/>
                  <a:gd name="T62" fmla="*/ 72 w 96"/>
                  <a:gd name="T63" fmla="*/ 36 h 50"/>
                  <a:gd name="T64" fmla="*/ 71 w 96"/>
                  <a:gd name="T65" fmla="*/ 41 h 50"/>
                  <a:gd name="T66" fmla="*/ 71 w 96"/>
                  <a:gd name="T67" fmla="*/ 48 h 50"/>
                  <a:gd name="T68" fmla="*/ 66 w 96"/>
                  <a:gd name="T69" fmla="*/ 46 h 50"/>
                  <a:gd name="T70" fmla="*/ 64 w 96"/>
                  <a:gd name="T71" fmla="*/ 41 h 50"/>
                  <a:gd name="T72" fmla="*/ 54 w 96"/>
                  <a:gd name="T73" fmla="*/ 42 h 50"/>
                  <a:gd name="T74" fmla="*/ 54 w 96"/>
                  <a:gd name="T75" fmla="*/ 37 h 50"/>
                  <a:gd name="T76" fmla="*/ 59 w 96"/>
                  <a:gd name="T77" fmla="*/ 36 h 50"/>
                  <a:gd name="T78" fmla="*/ 58 w 96"/>
                  <a:gd name="T79" fmla="*/ 31 h 50"/>
                  <a:gd name="T80" fmla="*/ 54 w 96"/>
                  <a:gd name="T81" fmla="*/ 29 h 50"/>
                  <a:gd name="T82" fmla="*/ 49 w 96"/>
                  <a:gd name="T83" fmla="*/ 29 h 50"/>
                  <a:gd name="T84" fmla="*/ 44 w 96"/>
                  <a:gd name="T85" fmla="*/ 28 h 50"/>
                  <a:gd name="T86" fmla="*/ 38 w 96"/>
                  <a:gd name="T87" fmla="*/ 32 h 50"/>
                  <a:gd name="T88" fmla="*/ 31 w 96"/>
                  <a:gd name="T89" fmla="*/ 35 h 50"/>
                  <a:gd name="T90" fmla="*/ 28 w 96"/>
                  <a:gd name="T91" fmla="*/ 37 h 50"/>
                  <a:gd name="T92" fmla="*/ 20 w 96"/>
                  <a:gd name="T93" fmla="*/ 40 h 50"/>
                  <a:gd name="T94" fmla="*/ 21 w 96"/>
                  <a:gd name="T95" fmla="*/ 36 h 50"/>
                  <a:gd name="T96" fmla="*/ 27 w 96"/>
                  <a:gd name="T97" fmla="*/ 30 h 50"/>
                  <a:gd name="T98" fmla="*/ 21 w 96"/>
                  <a:gd name="T99" fmla="*/ 26 h 50"/>
                  <a:gd name="T100" fmla="*/ 16 w 96"/>
                  <a:gd name="T101" fmla="*/ 24 h 50"/>
                  <a:gd name="T102" fmla="*/ 10 w 96"/>
                  <a:gd name="T103" fmla="*/ 25 h 50"/>
                  <a:gd name="T104" fmla="*/ 5 w 96"/>
                  <a:gd name="T105" fmla="*/ 27 h 50"/>
                  <a:gd name="T106" fmla="*/ 1 w 96"/>
                  <a:gd name="T107" fmla="*/ 2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6" h="50">
                    <a:moveTo>
                      <a:pt x="1" y="23"/>
                    </a:moveTo>
                    <a:cubicBezTo>
                      <a:pt x="1" y="23"/>
                      <a:pt x="1" y="21"/>
                      <a:pt x="1" y="20"/>
                    </a:cubicBezTo>
                    <a:cubicBezTo>
                      <a:pt x="2" y="20"/>
                      <a:pt x="3" y="21"/>
                      <a:pt x="3" y="20"/>
                    </a:cubicBezTo>
                    <a:cubicBezTo>
                      <a:pt x="3" y="20"/>
                      <a:pt x="3" y="19"/>
                      <a:pt x="3" y="19"/>
                    </a:cubicBezTo>
                    <a:cubicBezTo>
                      <a:pt x="3" y="18"/>
                      <a:pt x="4" y="18"/>
                      <a:pt x="4" y="18"/>
                    </a:cubicBezTo>
                    <a:cubicBezTo>
                      <a:pt x="5" y="18"/>
                      <a:pt x="5" y="17"/>
                      <a:pt x="5" y="17"/>
                    </a:cubicBezTo>
                    <a:cubicBezTo>
                      <a:pt x="5" y="16"/>
                      <a:pt x="6" y="17"/>
                      <a:pt x="7" y="17"/>
                    </a:cubicBezTo>
                    <a:cubicBezTo>
                      <a:pt x="7" y="16"/>
                      <a:pt x="7" y="15"/>
                      <a:pt x="8" y="14"/>
                    </a:cubicBezTo>
                    <a:cubicBezTo>
                      <a:pt x="8" y="14"/>
                      <a:pt x="8" y="14"/>
                      <a:pt x="8" y="13"/>
                    </a:cubicBezTo>
                    <a:cubicBezTo>
                      <a:pt x="8" y="12"/>
                      <a:pt x="8" y="12"/>
                      <a:pt x="8" y="11"/>
                    </a:cubicBezTo>
                    <a:cubicBezTo>
                      <a:pt x="7" y="11"/>
                      <a:pt x="7" y="10"/>
                      <a:pt x="8" y="9"/>
                    </a:cubicBezTo>
                    <a:cubicBezTo>
                      <a:pt x="8" y="9"/>
                      <a:pt x="9" y="9"/>
                      <a:pt x="9" y="8"/>
                    </a:cubicBezTo>
                    <a:cubicBezTo>
                      <a:pt x="10" y="8"/>
                      <a:pt x="10" y="8"/>
                      <a:pt x="11" y="8"/>
                    </a:cubicBezTo>
                    <a:cubicBezTo>
                      <a:pt x="11" y="8"/>
                      <a:pt x="11" y="9"/>
                      <a:pt x="12" y="9"/>
                    </a:cubicBezTo>
                    <a:cubicBezTo>
                      <a:pt x="12" y="8"/>
                      <a:pt x="12" y="8"/>
                      <a:pt x="13" y="8"/>
                    </a:cubicBezTo>
                    <a:cubicBezTo>
                      <a:pt x="14" y="8"/>
                      <a:pt x="15" y="8"/>
                      <a:pt x="15" y="9"/>
                    </a:cubicBezTo>
                    <a:cubicBezTo>
                      <a:pt x="16" y="9"/>
                      <a:pt x="16" y="9"/>
                      <a:pt x="16" y="8"/>
                    </a:cubicBezTo>
                    <a:cubicBezTo>
                      <a:pt x="16" y="8"/>
                      <a:pt x="17" y="8"/>
                      <a:pt x="18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0" y="9"/>
                    </a:cubicBezTo>
                    <a:cubicBezTo>
                      <a:pt x="20" y="9"/>
                      <a:pt x="21" y="10"/>
                      <a:pt x="21" y="10"/>
                    </a:cubicBezTo>
                    <a:cubicBezTo>
                      <a:pt x="21" y="9"/>
                      <a:pt x="22" y="8"/>
                      <a:pt x="23" y="8"/>
                    </a:cubicBezTo>
                    <a:cubicBezTo>
                      <a:pt x="24" y="8"/>
                      <a:pt x="24" y="8"/>
                      <a:pt x="24" y="7"/>
                    </a:cubicBezTo>
                    <a:cubicBezTo>
                      <a:pt x="25" y="6"/>
                      <a:pt x="24" y="6"/>
                      <a:pt x="25" y="6"/>
                    </a:cubicBezTo>
                    <a:cubicBezTo>
                      <a:pt x="26" y="6"/>
                      <a:pt x="27" y="6"/>
                      <a:pt x="28" y="6"/>
                    </a:cubicBezTo>
                    <a:cubicBezTo>
                      <a:pt x="28" y="5"/>
                      <a:pt x="27" y="5"/>
                      <a:pt x="27" y="4"/>
                    </a:cubicBezTo>
                    <a:cubicBezTo>
                      <a:pt x="28" y="4"/>
                      <a:pt x="29" y="3"/>
                      <a:pt x="29" y="3"/>
                    </a:cubicBezTo>
                    <a:cubicBezTo>
                      <a:pt x="30" y="3"/>
                      <a:pt x="31" y="2"/>
                      <a:pt x="32" y="4"/>
                    </a:cubicBezTo>
                    <a:cubicBezTo>
                      <a:pt x="32" y="4"/>
                      <a:pt x="32" y="4"/>
                      <a:pt x="33" y="5"/>
                    </a:cubicBezTo>
                    <a:cubicBezTo>
                      <a:pt x="34" y="5"/>
                      <a:pt x="34" y="4"/>
                      <a:pt x="34" y="4"/>
                    </a:cubicBezTo>
                    <a:cubicBezTo>
                      <a:pt x="36" y="4"/>
                      <a:pt x="37" y="4"/>
                      <a:pt x="38" y="4"/>
                    </a:cubicBezTo>
                    <a:cubicBezTo>
                      <a:pt x="38" y="4"/>
                      <a:pt x="39" y="5"/>
                      <a:pt x="39" y="4"/>
                    </a:cubicBezTo>
                    <a:cubicBezTo>
                      <a:pt x="39" y="3"/>
                      <a:pt x="39" y="3"/>
                      <a:pt x="39" y="2"/>
                    </a:cubicBezTo>
                    <a:cubicBezTo>
                      <a:pt x="39" y="1"/>
                      <a:pt x="39" y="1"/>
                      <a:pt x="40" y="1"/>
                    </a:cubicBezTo>
                    <a:cubicBezTo>
                      <a:pt x="40" y="2"/>
                      <a:pt x="41" y="2"/>
                      <a:pt x="41" y="2"/>
                    </a:cubicBezTo>
                    <a:cubicBezTo>
                      <a:pt x="42" y="2"/>
                      <a:pt x="42" y="3"/>
                      <a:pt x="43" y="3"/>
                    </a:cubicBezTo>
                    <a:cubicBezTo>
                      <a:pt x="43" y="3"/>
                      <a:pt x="44" y="3"/>
                      <a:pt x="44" y="3"/>
                    </a:cubicBezTo>
                    <a:cubicBezTo>
                      <a:pt x="44" y="4"/>
                      <a:pt x="44" y="4"/>
                      <a:pt x="45" y="4"/>
                    </a:cubicBezTo>
                    <a:cubicBezTo>
                      <a:pt x="45" y="5"/>
                      <a:pt x="45" y="5"/>
                      <a:pt x="46" y="5"/>
                    </a:cubicBezTo>
                    <a:cubicBezTo>
                      <a:pt x="46" y="4"/>
                      <a:pt x="46" y="3"/>
                      <a:pt x="47" y="3"/>
                    </a:cubicBezTo>
                    <a:cubicBezTo>
                      <a:pt x="49" y="2"/>
                      <a:pt x="49" y="4"/>
                      <a:pt x="50" y="5"/>
                    </a:cubicBezTo>
                    <a:cubicBezTo>
                      <a:pt x="51" y="4"/>
                      <a:pt x="51" y="3"/>
                      <a:pt x="51" y="2"/>
                    </a:cubicBezTo>
                    <a:cubicBezTo>
                      <a:pt x="50" y="1"/>
                      <a:pt x="49" y="1"/>
                      <a:pt x="50" y="0"/>
                    </a:cubicBezTo>
                    <a:cubicBezTo>
                      <a:pt x="51" y="0"/>
                      <a:pt x="52" y="0"/>
                      <a:pt x="53" y="0"/>
                    </a:cubicBezTo>
                    <a:cubicBezTo>
                      <a:pt x="54" y="0"/>
                      <a:pt x="55" y="0"/>
                      <a:pt x="55" y="0"/>
                    </a:cubicBezTo>
                    <a:cubicBezTo>
                      <a:pt x="56" y="0"/>
                      <a:pt x="56" y="1"/>
                      <a:pt x="56" y="1"/>
                    </a:cubicBezTo>
                    <a:cubicBezTo>
                      <a:pt x="56" y="2"/>
                      <a:pt x="56" y="2"/>
                      <a:pt x="57" y="2"/>
                    </a:cubicBezTo>
                    <a:cubicBezTo>
                      <a:pt x="57" y="2"/>
                      <a:pt x="57" y="1"/>
                      <a:pt x="58" y="1"/>
                    </a:cubicBezTo>
                    <a:cubicBezTo>
                      <a:pt x="58" y="1"/>
                      <a:pt x="59" y="1"/>
                      <a:pt x="59" y="1"/>
                    </a:cubicBezTo>
                    <a:cubicBezTo>
                      <a:pt x="60" y="1"/>
                      <a:pt x="61" y="1"/>
                      <a:pt x="61" y="2"/>
                    </a:cubicBezTo>
                    <a:cubicBezTo>
                      <a:pt x="62" y="3"/>
                      <a:pt x="60" y="5"/>
                      <a:pt x="62" y="4"/>
                    </a:cubicBezTo>
                    <a:cubicBezTo>
                      <a:pt x="63" y="3"/>
                      <a:pt x="63" y="3"/>
                      <a:pt x="64" y="4"/>
                    </a:cubicBezTo>
                    <a:cubicBezTo>
                      <a:pt x="64" y="4"/>
                      <a:pt x="64" y="5"/>
                      <a:pt x="64" y="5"/>
                    </a:cubicBezTo>
                    <a:cubicBezTo>
                      <a:pt x="64" y="5"/>
                      <a:pt x="64" y="5"/>
                      <a:pt x="65" y="5"/>
                    </a:cubicBezTo>
                    <a:cubicBezTo>
                      <a:pt x="65" y="4"/>
                      <a:pt x="65" y="5"/>
                      <a:pt x="66" y="5"/>
                    </a:cubicBezTo>
                    <a:cubicBezTo>
                      <a:pt x="67" y="5"/>
                      <a:pt x="67" y="5"/>
                      <a:pt x="67" y="6"/>
                    </a:cubicBezTo>
                    <a:cubicBezTo>
                      <a:pt x="67" y="7"/>
                      <a:pt x="67" y="9"/>
                      <a:pt x="68" y="10"/>
                    </a:cubicBezTo>
                    <a:cubicBezTo>
                      <a:pt x="69" y="11"/>
                      <a:pt x="69" y="10"/>
                      <a:pt x="70" y="11"/>
                    </a:cubicBezTo>
                    <a:cubicBezTo>
                      <a:pt x="70" y="11"/>
                      <a:pt x="70" y="11"/>
                      <a:pt x="70" y="12"/>
                    </a:cubicBezTo>
                    <a:cubicBezTo>
                      <a:pt x="70" y="12"/>
                      <a:pt x="70" y="14"/>
                      <a:pt x="71" y="14"/>
                    </a:cubicBezTo>
                    <a:cubicBezTo>
                      <a:pt x="71" y="13"/>
                      <a:pt x="71" y="12"/>
                      <a:pt x="71" y="12"/>
                    </a:cubicBezTo>
                    <a:cubicBezTo>
                      <a:pt x="71" y="11"/>
                      <a:pt x="71" y="11"/>
                      <a:pt x="72" y="11"/>
                    </a:cubicBezTo>
                    <a:cubicBezTo>
                      <a:pt x="72" y="11"/>
                      <a:pt x="72" y="11"/>
                      <a:pt x="73" y="11"/>
                    </a:cubicBezTo>
                    <a:cubicBezTo>
                      <a:pt x="73" y="12"/>
                      <a:pt x="72" y="14"/>
                      <a:pt x="72" y="14"/>
                    </a:cubicBezTo>
                    <a:cubicBezTo>
                      <a:pt x="73" y="15"/>
                      <a:pt x="74" y="14"/>
                      <a:pt x="74" y="15"/>
                    </a:cubicBezTo>
                    <a:cubicBezTo>
                      <a:pt x="75" y="16"/>
                      <a:pt x="75" y="18"/>
                      <a:pt x="77" y="17"/>
                    </a:cubicBezTo>
                    <a:cubicBezTo>
                      <a:pt x="78" y="17"/>
                      <a:pt x="79" y="16"/>
                      <a:pt x="79" y="17"/>
                    </a:cubicBezTo>
                    <a:cubicBezTo>
                      <a:pt x="80" y="18"/>
                      <a:pt x="79" y="18"/>
                      <a:pt x="80" y="18"/>
                    </a:cubicBezTo>
                    <a:cubicBezTo>
                      <a:pt x="80" y="19"/>
                      <a:pt x="80" y="20"/>
                      <a:pt x="81" y="20"/>
                    </a:cubicBezTo>
                    <a:cubicBezTo>
                      <a:pt x="82" y="21"/>
                      <a:pt x="82" y="21"/>
                      <a:pt x="83" y="21"/>
                    </a:cubicBezTo>
                    <a:cubicBezTo>
                      <a:pt x="84" y="21"/>
                      <a:pt x="84" y="21"/>
                      <a:pt x="84" y="21"/>
                    </a:cubicBezTo>
                    <a:cubicBezTo>
                      <a:pt x="84" y="22"/>
                      <a:pt x="84" y="22"/>
                      <a:pt x="85" y="23"/>
                    </a:cubicBezTo>
                    <a:cubicBezTo>
                      <a:pt x="85" y="23"/>
                      <a:pt x="85" y="23"/>
                      <a:pt x="85" y="24"/>
                    </a:cubicBezTo>
                    <a:cubicBezTo>
                      <a:pt x="86" y="24"/>
                      <a:pt x="86" y="22"/>
                      <a:pt x="87" y="22"/>
                    </a:cubicBezTo>
                    <a:cubicBezTo>
                      <a:pt x="88" y="22"/>
                      <a:pt x="88" y="23"/>
                      <a:pt x="88" y="24"/>
                    </a:cubicBezTo>
                    <a:cubicBezTo>
                      <a:pt x="88" y="25"/>
                      <a:pt x="88" y="25"/>
                      <a:pt x="89" y="25"/>
                    </a:cubicBezTo>
                    <a:cubicBezTo>
                      <a:pt x="89" y="26"/>
                      <a:pt x="90" y="26"/>
                      <a:pt x="90" y="26"/>
                    </a:cubicBezTo>
                    <a:cubicBezTo>
                      <a:pt x="90" y="26"/>
                      <a:pt x="90" y="27"/>
                      <a:pt x="90" y="27"/>
                    </a:cubicBezTo>
                    <a:cubicBezTo>
                      <a:pt x="90" y="28"/>
                      <a:pt x="92" y="28"/>
                      <a:pt x="92" y="29"/>
                    </a:cubicBezTo>
                    <a:cubicBezTo>
                      <a:pt x="93" y="30"/>
                      <a:pt x="93" y="30"/>
                      <a:pt x="93" y="31"/>
                    </a:cubicBezTo>
                    <a:cubicBezTo>
                      <a:pt x="93" y="31"/>
                      <a:pt x="92" y="31"/>
                      <a:pt x="92" y="32"/>
                    </a:cubicBezTo>
                    <a:cubicBezTo>
                      <a:pt x="92" y="33"/>
                      <a:pt x="95" y="34"/>
                      <a:pt x="95" y="35"/>
                    </a:cubicBezTo>
                    <a:cubicBezTo>
                      <a:pt x="96" y="36"/>
                      <a:pt x="94" y="36"/>
                      <a:pt x="93" y="36"/>
                    </a:cubicBezTo>
                    <a:cubicBezTo>
                      <a:pt x="93" y="38"/>
                      <a:pt x="93" y="40"/>
                      <a:pt x="93" y="42"/>
                    </a:cubicBezTo>
                    <a:cubicBezTo>
                      <a:pt x="92" y="42"/>
                      <a:pt x="90" y="41"/>
                      <a:pt x="89" y="42"/>
                    </a:cubicBezTo>
                    <a:cubicBezTo>
                      <a:pt x="88" y="43"/>
                      <a:pt x="88" y="43"/>
                      <a:pt x="89" y="44"/>
                    </a:cubicBezTo>
                    <a:cubicBezTo>
                      <a:pt x="89" y="46"/>
                      <a:pt x="86" y="46"/>
                      <a:pt x="86" y="45"/>
                    </a:cubicBezTo>
                    <a:cubicBezTo>
                      <a:pt x="85" y="45"/>
                      <a:pt x="85" y="47"/>
                      <a:pt x="84" y="47"/>
                    </a:cubicBezTo>
                    <a:cubicBezTo>
                      <a:pt x="82" y="48"/>
                      <a:pt x="82" y="47"/>
                      <a:pt x="82" y="45"/>
                    </a:cubicBezTo>
                    <a:cubicBezTo>
                      <a:pt x="81" y="45"/>
                      <a:pt x="81" y="44"/>
                      <a:pt x="81" y="43"/>
                    </a:cubicBezTo>
                    <a:cubicBezTo>
                      <a:pt x="81" y="43"/>
                      <a:pt x="80" y="43"/>
                      <a:pt x="80" y="43"/>
                    </a:cubicBezTo>
                    <a:cubicBezTo>
                      <a:pt x="80" y="42"/>
                      <a:pt x="80" y="42"/>
                      <a:pt x="80" y="41"/>
                    </a:cubicBezTo>
                    <a:cubicBezTo>
                      <a:pt x="79" y="41"/>
                      <a:pt x="78" y="41"/>
                      <a:pt x="78" y="41"/>
                    </a:cubicBezTo>
                    <a:cubicBezTo>
                      <a:pt x="77" y="40"/>
                      <a:pt x="78" y="38"/>
                      <a:pt x="76" y="37"/>
                    </a:cubicBezTo>
                    <a:cubicBezTo>
                      <a:pt x="75" y="39"/>
                      <a:pt x="76" y="41"/>
                      <a:pt x="73" y="40"/>
                    </a:cubicBezTo>
                    <a:cubicBezTo>
                      <a:pt x="72" y="40"/>
                      <a:pt x="73" y="38"/>
                      <a:pt x="72" y="36"/>
                    </a:cubicBezTo>
                    <a:cubicBezTo>
                      <a:pt x="71" y="36"/>
                      <a:pt x="69" y="37"/>
                      <a:pt x="69" y="38"/>
                    </a:cubicBezTo>
                    <a:cubicBezTo>
                      <a:pt x="70" y="38"/>
                      <a:pt x="70" y="39"/>
                      <a:pt x="71" y="39"/>
                    </a:cubicBezTo>
                    <a:cubicBezTo>
                      <a:pt x="71" y="40"/>
                      <a:pt x="71" y="40"/>
                      <a:pt x="71" y="41"/>
                    </a:cubicBezTo>
                    <a:cubicBezTo>
                      <a:pt x="71" y="42"/>
                      <a:pt x="71" y="42"/>
                      <a:pt x="71" y="43"/>
                    </a:cubicBezTo>
                    <a:cubicBezTo>
                      <a:pt x="70" y="43"/>
                      <a:pt x="71" y="43"/>
                      <a:pt x="71" y="44"/>
                    </a:cubicBezTo>
                    <a:cubicBezTo>
                      <a:pt x="73" y="45"/>
                      <a:pt x="72" y="46"/>
                      <a:pt x="71" y="48"/>
                    </a:cubicBezTo>
                    <a:cubicBezTo>
                      <a:pt x="71" y="48"/>
                      <a:pt x="72" y="49"/>
                      <a:pt x="72" y="49"/>
                    </a:cubicBezTo>
                    <a:cubicBezTo>
                      <a:pt x="72" y="50"/>
                      <a:pt x="68" y="49"/>
                      <a:pt x="68" y="49"/>
                    </a:cubicBezTo>
                    <a:cubicBezTo>
                      <a:pt x="67" y="48"/>
                      <a:pt x="65" y="47"/>
                      <a:pt x="66" y="46"/>
                    </a:cubicBezTo>
                    <a:cubicBezTo>
                      <a:pt x="66" y="45"/>
                      <a:pt x="67" y="45"/>
                      <a:pt x="67" y="44"/>
                    </a:cubicBezTo>
                    <a:cubicBezTo>
                      <a:pt x="66" y="44"/>
                      <a:pt x="63" y="44"/>
                      <a:pt x="63" y="43"/>
                    </a:cubicBezTo>
                    <a:cubicBezTo>
                      <a:pt x="62" y="42"/>
                      <a:pt x="63" y="41"/>
                      <a:pt x="64" y="41"/>
                    </a:cubicBezTo>
                    <a:cubicBezTo>
                      <a:pt x="62" y="42"/>
                      <a:pt x="58" y="45"/>
                      <a:pt x="57" y="41"/>
                    </a:cubicBezTo>
                    <a:cubicBezTo>
                      <a:pt x="57" y="41"/>
                      <a:pt x="57" y="41"/>
                      <a:pt x="56" y="41"/>
                    </a:cubicBezTo>
                    <a:cubicBezTo>
                      <a:pt x="56" y="42"/>
                      <a:pt x="55" y="42"/>
                      <a:pt x="54" y="42"/>
                    </a:cubicBezTo>
                    <a:cubicBezTo>
                      <a:pt x="53" y="42"/>
                      <a:pt x="50" y="42"/>
                      <a:pt x="51" y="40"/>
                    </a:cubicBezTo>
                    <a:cubicBezTo>
                      <a:pt x="51" y="39"/>
                      <a:pt x="52" y="39"/>
                      <a:pt x="53" y="38"/>
                    </a:cubicBezTo>
                    <a:cubicBezTo>
                      <a:pt x="54" y="38"/>
                      <a:pt x="54" y="38"/>
                      <a:pt x="54" y="37"/>
                    </a:cubicBezTo>
                    <a:cubicBezTo>
                      <a:pt x="55" y="37"/>
                      <a:pt x="56" y="37"/>
                      <a:pt x="57" y="36"/>
                    </a:cubicBezTo>
                    <a:cubicBezTo>
                      <a:pt x="57" y="36"/>
                      <a:pt x="57" y="36"/>
                      <a:pt x="58" y="36"/>
                    </a:cubicBezTo>
                    <a:cubicBezTo>
                      <a:pt x="58" y="36"/>
                      <a:pt x="59" y="36"/>
                      <a:pt x="59" y="36"/>
                    </a:cubicBezTo>
                    <a:cubicBezTo>
                      <a:pt x="59" y="35"/>
                      <a:pt x="59" y="34"/>
                      <a:pt x="60" y="34"/>
                    </a:cubicBezTo>
                    <a:cubicBezTo>
                      <a:pt x="61" y="33"/>
                      <a:pt x="61" y="34"/>
                      <a:pt x="61" y="33"/>
                    </a:cubicBezTo>
                    <a:cubicBezTo>
                      <a:pt x="61" y="31"/>
                      <a:pt x="59" y="32"/>
                      <a:pt x="58" y="31"/>
                    </a:cubicBezTo>
                    <a:cubicBezTo>
                      <a:pt x="58" y="30"/>
                      <a:pt x="58" y="29"/>
                      <a:pt x="59" y="28"/>
                    </a:cubicBezTo>
                    <a:cubicBezTo>
                      <a:pt x="59" y="29"/>
                      <a:pt x="59" y="29"/>
                      <a:pt x="58" y="29"/>
                    </a:cubicBezTo>
                    <a:cubicBezTo>
                      <a:pt x="57" y="30"/>
                      <a:pt x="55" y="29"/>
                      <a:pt x="54" y="29"/>
                    </a:cubicBezTo>
                    <a:cubicBezTo>
                      <a:pt x="53" y="29"/>
                      <a:pt x="52" y="29"/>
                      <a:pt x="51" y="28"/>
                    </a:cubicBezTo>
                    <a:cubicBezTo>
                      <a:pt x="50" y="28"/>
                      <a:pt x="50" y="27"/>
                      <a:pt x="49" y="26"/>
                    </a:cubicBezTo>
                    <a:cubicBezTo>
                      <a:pt x="49" y="27"/>
                      <a:pt x="50" y="28"/>
                      <a:pt x="49" y="29"/>
                    </a:cubicBezTo>
                    <a:cubicBezTo>
                      <a:pt x="48" y="30"/>
                      <a:pt x="47" y="29"/>
                      <a:pt x="46" y="29"/>
                    </a:cubicBezTo>
                    <a:cubicBezTo>
                      <a:pt x="46" y="29"/>
                      <a:pt x="45" y="29"/>
                      <a:pt x="45" y="29"/>
                    </a:cubicBezTo>
                    <a:cubicBezTo>
                      <a:pt x="45" y="28"/>
                      <a:pt x="44" y="28"/>
                      <a:pt x="44" y="28"/>
                    </a:cubicBezTo>
                    <a:cubicBezTo>
                      <a:pt x="43" y="28"/>
                      <a:pt x="43" y="29"/>
                      <a:pt x="43" y="29"/>
                    </a:cubicBezTo>
                    <a:cubicBezTo>
                      <a:pt x="42" y="30"/>
                      <a:pt x="41" y="30"/>
                      <a:pt x="41" y="30"/>
                    </a:cubicBezTo>
                    <a:cubicBezTo>
                      <a:pt x="39" y="30"/>
                      <a:pt x="39" y="30"/>
                      <a:pt x="38" y="32"/>
                    </a:cubicBezTo>
                    <a:cubicBezTo>
                      <a:pt x="38" y="32"/>
                      <a:pt x="38" y="33"/>
                      <a:pt x="37" y="33"/>
                    </a:cubicBezTo>
                    <a:cubicBezTo>
                      <a:pt x="36" y="33"/>
                      <a:pt x="35" y="32"/>
                      <a:pt x="34" y="32"/>
                    </a:cubicBezTo>
                    <a:cubicBezTo>
                      <a:pt x="33" y="32"/>
                      <a:pt x="32" y="35"/>
                      <a:pt x="31" y="35"/>
                    </a:cubicBezTo>
                    <a:cubicBezTo>
                      <a:pt x="29" y="36"/>
                      <a:pt x="30" y="33"/>
                      <a:pt x="29" y="33"/>
                    </a:cubicBezTo>
                    <a:cubicBezTo>
                      <a:pt x="28" y="33"/>
                      <a:pt x="27" y="35"/>
                      <a:pt x="27" y="35"/>
                    </a:cubicBezTo>
                    <a:cubicBezTo>
                      <a:pt x="27" y="36"/>
                      <a:pt x="28" y="36"/>
                      <a:pt x="28" y="37"/>
                    </a:cubicBezTo>
                    <a:cubicBezTo>
                      <a:pt x="28" y="39"/>
                      <a:pt x="24" y="37"/>
                      <a:pt x="23" y="37"/>
                    </a:cubicBezTo>
                    <a:cubicBezTo>
                      <a:pt x="23" y="38"/>
                      <a:pt x="23" y="40"/>
                      <a:pt x="21" y="40"/>
                    </a:cubicBezTo>
                    <a:cubicBezTo>
                      <a:pt x="21" y="40"/>
                      <a:pt x="20" y="40"/>
                      <a:pt x="20" y="40"/>
                    </a:cubicBezTo>
                    <a:cubicBezTo>
                      <a:pt x="20" y="40"/>
                      <a:pt x="19" y="40"/>
                      <a:pt x="19" y="39"/>
                    </a:cubicBezTo>
                    <a:cubicBezTo>
                      <a:pt x="18" y="39"/>
                      <a:pt x="17" y="39"/>
                      <a:pt x="17" y="38"/>
                    </a:cubicBezTo>
                    <a:cubicBezTo>
                      <a:pt x="17" y="36"/>
                      <a:pt x="20" y="36"/>
                      <a:pt x="21" y="36"/>
                    </a:cubicBezTo>
                    <a:cubicBezTo>
                      <a:pt x="21" y="35"/>
                      <a:pt x="20" y="34"/>
                      <a:pt x="21" y="33"/>
                    </a:cubicBezTo>
                    <a:cubicBezTo>
                      <a:pt x="22" y="33"/>
                      <a:pt x="24" y="33"/>
                      <a:pt x="25" y="33"/>
                    </a:cubicBezTo>
                    <a:cubicBezTo>
                      <a:pt x="25" y="32"/>
                      <a:pt x="25" y="29"/>
                      <a:pt x="27" y="30"/>
                    </a:cubicBezTo>
                    <a:cubicBezTo>
                      <a:pt x="26" y="30"/>
                      <a:pt x="25" y="30"/>
                      <a:pt x="24" y="29"/>
                    </a:cubicBezTo>
                    <a:cubicBezTo>
                      <a:pt x="23" y="29"/>
                      <a:pt x="22" y="29"/>
                      <a:pt x="22" y="29"/>
                    </a:cubicBezTo>
                    <a:cubicBezTo>
                      <a:pt x="21" y="28"/>
                      <a:pt x="21" y="27"/>
                      <a:pt x="21" y="26"/>
                    </a:cubicBezTo>
                    <a:cubicBezTo>
                      <a:pt x="20" y="26"/>
                      <a:pt x="18" y="28"/>
                      <a:pt x="17" y="26"/>
                    </a:cubicBezTo>
                    <a:cubicBezTo>
                      <a:pt x="16" y="25"/>
                      <a:pt x="17" y="25"/>
                      <a:pt x="16" y="24"/>
                    </a:cubicBezTo>
                    <a:cubicBezTo>
                      <a:pt x="16" y="23"/>
                      <a:pt x="16" y="24"/>
                      <a:pt x="16" y="24"/>
                    </a:cubicBezTo>
                    <a:cubicBezTo>
                      <a:pt x="15" y="24"/>
                      <a:pt x="14" y="24"/>
                      <a:pt x="13" y="24"/>
                    </a:cubicBezTo>
                    <a:cubicBezTo>
                      <a:pt x="13" y="24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0" y="25"/>
                    </a:cubicBezTo>
                    <a:cubicBezTo>
                      <a:pt x="10" y="26"/>
                      <a:pt x="9" y="26"/>
                      <a:pt x="8" y="26"/>
                    </a:cubicBezTo>
                    <a:cubicBezTo>
                      <a:pt x="7" y="26"/>
                      <a:pt x="7" y="25"/>
                      <a:pt x="7" y="25"/>
                    </a:cubicBezTo>
                    <a:cubicBezTo>
                      <a:pt x="7" y="26"/>
                      <a:pt x="6" y="27"/>
                      <a:pt x="5" y="27"/>
                    </a:cubicBezTo>
                    <a:cubicBezTo>
                      <a:pt x="4" y="27"/>
                      <a:pt x="4" y="25"/>
                      <a:pt x="3" y="24"/>
                    </a:cubicBezTo>
                    <a:cubicBezTo>
                      <a:pt x="2" y="25"/>
                      <a:pt x="2" y="25"/>
                      <a:pt x="1" y="24"/>
                    </a:cubicBezTo>
                    <a:cubicBezTo>
                      <a:pt x="0" y="23"/>
                      <a:pt x="1" y="25"/>
                      <a:pt x="1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7">
                <a:extLst>
                  <a:ext uri="{FF2B5EF4-FFF2-40B4-BE49-F238E27FC236}">
                    <a16:creationId xmlns:a16="http://schemas.microsoft.com/office/drawing/2014/main" id="{FC141EBC-E7E0-4C84-A50A-BEDF2E7784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70568" y="5836596"/>
                <a:ext cx="233942" cy="172378"/>
              </a:xfrm>
              <a:custGeom>
                <a:avLst/>
                <a:gdLst>
                  <a:gd name="T0" fmla="*/ 4 w 54"/>
                  <a:gd name="T1" fmla="*/ 32 h 40"/>
                  <a:gd name="T2" fmla="*/ 5 w 54"/>
                  <a:gd name="T3" fmla="*/ 29 h 40"/>
                  <a:gd name="T4" fmla="*/ 2 w 54"/>
                  <a:gd name="T5" fmla="*/ 21 h 40"/>
                  <a:gd name="T6" fmla="*/ 3 w 54"/>
                  <a:gd name="T7" fmla="*/ 18 h 40"/>
                  <a:gd name="T8" fmla="*/ 5 w 54"/>
                  <a:gd name="T9" fmla="*/ 14 h 40"/>
                  <a:gd name="T10" fmla="*/ 4 w 54"/>
                  <a:gd name="T11" fmla="*/ 7 h 40"/>
                  <a:gd name="T12" fmla="*/ 7 w 54"/>
                  <a:gd name="T13" fmla="*/ 10 h 40"/>
                  <a:gd name="T14" fmla="*/ 10 w 54"/>
                  <a:gd name="T15" fmla="*/ 11 h 40"/>
                  <a:gd name="T16" fmla="*/ 13 w 54"/>
                  <a:gd name="T17" fmla="*/ 10 h 40"/>
                  <a:gd name="T18" fmla="*/ 17 w 54"/>
                  <a:gd name="T19" fmla="*/ 6 h 40"/>
                  <a:gd name="T20" fmla="*/ 18 w 54"/>
                  <a:gd name="T21" fmla="*/ 2 h 40"/>
                  <a:gd name="T22" fmla="*/ 22 w 54"/>
                  <a:gd name="T23" fmla="*/ 2 h 40"/>
                  <a:gd name="T24" fmla="*/ 25 w 54"/>
                  <a:gd name="T25" fmla="*/ 1 h 40"/>
                  <a:gd name="T26" fmla="*/ 29 w 54"/>
                  <a:gd name="T27" fmla="*/ 4 h 40"/>
                  <a:gd name="T28" fmla="*/ 34 w 54"/>
                  <a:gd name="T29" fmla="*/ 4 h 40"/>
                  <a:gd name="T30" fmla="*/ 36 w 54"/>
                  <a:gd name="T31" fmla="*/ 7 h 40"/>
                  <a:gd name="T32" fmla="*/ 37 w 54"/>
                  <a:gd name="T33" fmla="*/ 9 h 40"/>
                  <a:gd name="T34" fmla="*/ 37 w 54"/>
                  <a:gd name="T35" fmla="*/ 15 h 40"/>
                  <a:gd name="T36" fmla="*/ 39 w 54"/>
                  <a:gd name="T37" fmla="*/ 20 h 40"/>
                  <a:gd name="T38" fmla="*/ 40 w 54"/>
                  <a:gd name="T39" fmla="*/ 18 h 40"/>
                  <a:gd name="T40" fmla="*/ 43 w 54"/>
                  <a:gd name="T41" fmla="*/ 17 h 40"/>
                  <a:gd name="T42" fmla="*/ 45 w 54"/>
                  <a:gd name="T43" fmla="*/ 19 h 40"/>
                  <a:gd name="T44" fmla="*/ 49 w 54"/>
                  <a:gd name="T45" fmla="*/ 18 h 40"/>
                  <a:gd name="T46" fmla="*/ 51 w 54"/>
                  <a:gd name="T47" fmla="*/ 21 h 40"/>
                  <a:gd name="T48" fmla="*/ 52 w 54"/>
                  <a:gd name="T49" fmla="*/ 25 h 40"/>
                  <a:gd name="T50" fmla="*/ 54 w 54"/>
                  <a:gd name="T51" fmla="*/ 27 h 40"/>
                  <a:gd name="T52" fmla="*/ 50 w 54"/>
                  <a:gd name="T53" fmla="*/ 29 h 40"/>
                  <a:gd name="T54" fmla="*/ 46 w 54"/>
                  <a:gd name="T55" fmla="*/ 31 h 40"/>
                  <a:gd name="T56" fmla="*/ 43 w 54"/>
                  <a:gd name="T57" fmla="*/ 33 h 40"/>
                  <a:gd name="T58" fmla="*/ 44 w 54"/>
                  <a:gd name="T59" fmla="*/ 34 h 40"/>
                  <a:gd name="T60" fmla="*/ 43 w 54"/>
                  <a:gd name="T61" fmla="*/ 39 h 40"/>
                  <a:gd name="T62" fmla="*/ 35 w 54"/>
                  <a:gd name="T63" fmla="*/ 39 h 40"/>
                  <a:gd name="T64" fmla="*/ 29 w 54"/>
                  <a:gd name="T65" fmla="*/ 37 h 40"/>
                  <a:gd name="T66" fmla="*/ 27 w 54"/>
                  <a:gd name="T67" fmla="*/ 37 h 40"/>
                  <a:gd name="T68" fmla="*/ 20 w 54"/>
                  <a:gd name="T69" fmla="*/ 34 h 40"/>
                  <a:gd name="T70" fmla="*/ 16 w 54"/>
                  <a:gd name="T71" fmla="*/ 34 h 40"/>
                  <a:gd name="T72" fmla="*/ 10 w 54"/>
                  <a:gd name="T73" fmla="*/ 37 h 40"/>
                  <a:gd name="T74" fmla="*/ 7 w 54"/>
                  <a:gd name="T75" fmla="*/ 36 h 40"/>
                  <a:gd name="T76" fmla="*/ 7 w 54"/>
                  <a:gd name="T77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4" h="40">
                    <a:moveTo>
                      <a:pt x="7" y="34"/>
                    </a:moveTo>
                    <a:cubicBezTo>
                      <a:pt x="6" y="34"/>
                      <a:pt x="4" y="33"/>
                      <a:pt x="4" y="32"/>
                    </a:cubicBezTo>
                    <a:cubicBezTo>
                      <a:pt x="4" y="32"/>
                      <a:pt x="4" y="31"/>
                      <a:pt x="4" y="31"/>
                    </a:cubicBezTo>
                    <a:cubicBezTo>
                      <a:pt x="4" y="30"/>
                      <a:pt x="5" y="30"/>
                      <a:pt x="5" y="29"/>
                    </a:cubicBezTo>
                    <a:cubicBezTo>
                      <a:pt x="3" y="28"/>
                      <a:pt x="2" y="27"/>
                      <a:pt x="1" y="26"/>
                    </a:cubicBezTo>
                    <a:cubicBezTo>
                      <a:pt x="1" y="24"/>
                      <a:pt x="3" y="22"/>
                      <a:pt x="2" y="21"/>
                    </a:cubicBezTo>
                    <a:cubicBezTo>
                      <a:pt x="1" y="20"/>
                      <a:pt x="0" y="20"/>
                      <a:pt x="2" y="19"/>
                    </a:cubicBezTo>
                    <a:cubicBezTo>
                      <a:pt x="2" y="19"/>
                      <a:pt x="3" y="19"/>
                      <a:pt x="3" y="18"/>
                    </a:cubicBezTo>
                    <a:cubicBezTo>
                      <a:pt x="4" y="17"/>
                      <a:pt x="3" y="17"/>
                      <a:pt x="3" y="16"/>
                    </a:cubicBezTo>
                    <a:cubicBezTo>
                      <a:pt x="3" y="15"/>
                      <a:pt x="4" y="14"/>
                      <a:pt x="5" y="14"/>
                    </a:cubicBezTo>
                    <a:cubicBezTo>
                      <a:pt x="4" y="13"/>
                      <a:pt x="3" y="12"/>
                      <a:pt x="3" y="11"/>
                    </a:cubicBezTo>
                    <a:cubicBezTo>
                      <a:pt x="3" y="9"/>
                      <a:pt x="3" y="8"/>
                      <a:pt x="4" y="7"/>
                    </a:cubicBezTo>
                    <a:cubicBezTo>
                      <a:pt x="4" y="6"/>
                      <a:pt x="5" y="6"/>
                      <a:pt x="6" y="7"/>
                    </a:cubicBezTo>
                    <a:cubicBezTo>
                      <a:pt x="6" y="7"/>
                      <a:pt x="6" y="9"/>
                      <a:pt x="7" y="10"/>
                    </a:cubicBezTo>
                    <a:cubicBezTo>
                      <a:pt x="7" y="9"/>
                      <a:pt x="8" y="8"/>
                      <a:pt x="9" y="8"/>
                    </a:cubicBezTo>
                    <a:cubicBezTo>
                      <a:pt x="10" y="8"/>
                      <a:pt x="10" y="10"/>
                      <a:pt x="10" y="11"/>
                    </a:cubicBezTo>
                    <a:cubicBezTo>
                      <a:pt x="10" y="11"/>
                      <a:pt x="11" y="11"/>
                      <a:pt x="11" y="10"/>
                    </a:cubicBezTo>
                    <a:cubicBezTo>
                      <a:pt x="11" y="10"/>
                      <a:pt x="12" y="10"/>
                      <a:pt x="13" y="10"/>
                    </a:cubicBezTo>
                    <a:cubicBezTo>
                      <a:pt x="13" y="9"/>
                      <a:pt x="13" y="8"/>
                      <a:pt x="12" y="8"/>
                    </a:cubicBezTo>
                    <a:cubicBezTo>
                      <a:pt x="12" y="5"/>
                      <a:pt x="15" y="5"/>
                      <a:pt x="17" y="6"/>
                    </a:cubicBezTo>
                    <a:cubicBezTo>
                      <a:pt x="17" y="5"/>
                      <a:pt x="17" y="5"/>
                      <a:pt x="17" y="4"/>
                    </a:cubicBezTo>
                    <a:cubicBezTo>
                      <a:pt x="17" y="4"/>
                      <a:pt x="17" y="3"/>
                      <a:pt x="18" y="2"/>
                    </a:cubicBezTo>
                    <a:cubicBezTo>
                      <a:pt x="18" y="2"/>
                      <a:pt x="19" y="1"/>
                      <a:pt x="20" y="1"/>
                    </a:cubicBezTo>
                    <a:cubicBezTo>
                      <a:pt x="21" y="1"/>
                      <a:pt x="21" y="2"/>
                      <a:pt x="22" y="2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3" y="1"/>
                      <a:pt x="24" y="0"/>
                      <a:pt x="25" y="1"/>
                    </a:cubicBezTo>
                    <a:cubicBezTo>
                      <a:pt x="26" y="2"/>
                      <a:pt x="24" y="6"/>
                      <a:pt x="27" y="5"/>
                    </a:cubicBezTo>
                    <a:cubicBezTo>
                      <a:pt x="28" y="5"/>
                      <a:pt x="28" y="4"/>
                      <a:pt x="29" y="4"/>
                    </a:cubicBezTo>
                    <a:cubicBezTo>
                      <a:pt x="30" y="5"/>
                      <a:pt x="31" y="6"/>
                      <a:pt x="32" y="7"/>
                    </a:cubicBezTo>
                    <a:cubicBezTo>
                      <a:pt x="32" y="7"/>
                      <a:pt x="33" y="5"/>
                      <a:pt x="34" y="4"/>
                    </a:cubicBezTo>
                    <a:cubicBezTo>
                      <a:pt x="34" y="4"/>
                      <a:pt x="35" y="3"/>
                      <a:pt x="36" y="4"/>
                    </a:cubicBezTo>
                    <a:cubicBezTo>
                      <a:pt x="36" y="5"/>
                      <a:pt x="36" y="6"/>
                      <a:pt x="36" y="7"/>
                    </a:cubicBezTo>
                    <a:cubicBezTo>
                      <a:pt x="36" y="7"/>
                      <a:pt x="36" y="8"/>
                      <a:pt x="37" y="8"/>
                    </a:cubicBezTo>
                    <a:cubicBezTo>
                      <a:pt x="37" y="8"/>
                      <a:pt x="37" y="8"/>
                      <a:pt x="37" y="9"/>
                    </a:cubicBezTo>
                    <a:cubicBezTo>
                      <a:pt x="38" y="10"/>
                      <a:pt x="38" y="12"/>
                      <a:pt x="38" y="13"/>
                    </a:cubicBezTo>
                    <a:cubicBezTo>
                      <a:pt x="37" y="14"/>
                      <a:pt x="37" y="14"/>
                      <a:pt x="37" y="15"/>
                    </a:cubicBezTo>
                    <a:cubicBezTo>
                      <a:pt x="36" y="17"/>
                      <a:pt x="38" y="16"/>
                      <a:pt x="38" y="17"/>
                    </a:cubicBezTo>
                    <a:cubicBezTo>
                      <a:pt x="39" y="18"/>
                      <a:pt x="39" y="19"/>
                      <a:pt x="39" y="20"/>
                    </a:cubicBezTo>
                    <a:cubicBezTo>
                      <a:pt x="39" y="20"/>
                      <a:pt x="39" y="21"/>
                      <a:pt x="38" y="22"/>
                    </a:cubicBezTo>
                    <a:cubicBezTo>
                      <a:pt x="38" y="21"/>
                      <a:pt x="40" y="19"/>
                      <a:pt x="40" y="18"/>
                    </a:cubicBezTo>
                    <a:cubicBezTo>
                      <a:pt x="40" y="18"/>
                      <a:pt x="41" y="17"/>
                      <a:pt x="41" y="17"/>
                    </a:cubicBezTo>
                    <a:cubicBezTo>
                      <a:pt x="42" y="16"/>
                      <a:pt x="43" y="16"/>
                      <a:pt x="43" y="17"/>
                    </a:cubicBezTo>
                    <a:cubicBezTo>
                      <a:pt x="43" y="17"/>
                      <a:pt x="43" y="18"/>
                      <a:pt x="43" y="19"/>
                    </a:cubicBezTo>
                    <a:cubicBezTo>
                      <a:pt x="43" y="19"/>
                      <a:pt x="44" y="18"/>
                      <a:pt x="45" y="19"/>
                    </a:cubicBezTo>
                    <a:cubicBezTo>
                      <a:pt x="46" y="19"/>
                      <a:pt x="45" y="21"/>
                      <a:pt x="46" y="21"/>
                    </a:cubicBezTo>
                    <a:cubicBezTo>
                      <a:pt x="47" y="21"/>
                      <a:pt x="48" y="18"/>
                      <a:pt x="49" y="18"/>
                    </a:cubicBezTo>
                    <a:cubicBezTo>
                      <a:pt x="50" y="18"/>
                      <a:pt x="51" y="18"/>
                      <a:pt x="51" y="18"/>
                    </a:cubicBezTo>
                    <a:cubicBezTo>
                      <a:pt x="52" y="19"/>
                      <a:pt x="51" y="20"/>
                      <a:pt x="51" y="21"/>
                    </a:cubicBezTo>
                    <a:cubicBezTo>
                      <a:pt x="52" y="21"/>
                      <a:pt x="52" y="21"/>
                      <a:pt x="52" y="22"/>
                    </a:cubicBezTo>
                    <a:cubicBezTo>
                      <a:pt x="52" y="23"/>
                      <a:pt x="52" y="24"/>
                      <a:pt x="52" y="25"/>
                    </a:cubicBezTo>
                    <a:cubicBezTo>
                      <a:pt x="52" y="26"/>
                      <a:pt x="52" y="26"/>
                      <a:pt x="53" y="26"/>
                    </a:cubicBezTo>
                    <a:cubicBezTo>
                      <a:pt x="54" y="26"/>
                      <a:pt x="54" y="26"/>
                      <a:pt x="54" y="27"/>
                    </a:cubicBezTo>
                    <a:cubicBezTo>
                      <a:pt x="54" y="27"/>
                      <a:pt x="54" y="28"/>
                      <a:pt x="54" y="28"/>
                    </a:cubicBezTo>
                    <a:cubicBezTo>
                      <a:pt x="53" y="29"/>
                      <a:pt x="52" y="29"/>
                      <a:pt x="50" y="29"/>
                    </a:cubicBezTo>
                    <a:cubicBezTo>
                      <a:pt x="50" y="29"/>
                      <a:pt x="48" y="29"/>
                      <a:pt x="47" y="29"/>
                    </a:cubicBezTo>
                    <a:cubicBezTo>
                      <a:pt x="47" y="30"/>
                      <a:pt x="47" y="31"/>
                      <a:pt x="46" y="31"/>
                    </a:cubicBezTo>
                    <a:cubicBezTo>
                      <a:pt x="45" y="31"/>
                      <a:pt x="44" y="29"/>
                      <a:pt x="43" y="29"/>
                    </a:cubicBezTo>
                    <a:cubicBezTo>
                      <a:pt x="41" y="29"/>
                      <a:pt x="43" y="32"/>
                      <a:pt x="43" y="33"/>
                    </a:cubicBezTo>
                    <a:cubicBezTo>
                      <a:pt x="43" y="33"/>
                      <a:pt x="43" y="33"/>
                      <a:pt x="43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4" y="35"/>
                      <a:pt x="42" y="36"/>
                      <a:pt x="41" y="36"/>
                    </a:cubicBezTo>
                    <a:cubicBezTo>
                      <a:pt x="42" y="37"/>
                      <a:pt x="43" y="38"/>
                      <a:pt x="43" y="39"/>
                    </a:cubicBezTo>
                    <a:cubicBezTo>
                      <a:pt x="42" y="40"/>
                      <a:pt x="41" y="40"/>
                      <a:pt x="40" y="40"/>
                    </a:cubicBezTo>
                    <a:cubicBezTo>
                      <a:pt x="38" y="40"/>
                      <a:pt x="37" y="39"/>
                      <a:pt x="35" y="39"/>
                    </a:cubicBezTo>
                    <a:cubicBezTo>
                      <a:pt x="34" y="39"/>
                      <a:pt x="34" y="40"/>
                      <a:pt x="32" y="39"/>
                    </a:cubicBezTo>
                    <a:cubicBezTo>
                      <a:pt x="31" y="39"/>
                      <a:pt x="30" y="37"/>
                      <a:pt x="29" y="37"/>
                    </a:cubicBezTo>
                    <a:cubicBezTo>
                      <a:pt x="29" y="36"/>
                      <a:pt x="28" y="35"/>
                      <a:pt x="28" y="35"/>
                    </a:cubicBezTo>
                    <a:cubicBezTo>
                      <a:pt x="27" y="35"/>
                      <a:pt x="27" y="36"/>
                      <a:pt x="27" y="37"/>
                    </a:cubicBezTo>
                    <a:cubicBezTo>
                      <a:pt x="26" y="38"/>
                      <a:pt x="23" y="37"/>
                      <a:pt x="22" y="35"/>
                    </a:cubicBezTo>
                    <a:cubicBezTo>
                      <a:pt x="22" y="34"/>
                      <a:pt x="22" y="34"/>
                      <a:pt x="20" y="34"/>
                    </a:cubicBezTo>
                    <a:cubicBezTo>
                      <a:pt x="19" y="34"/>
                      <a:pt x="18" y="35"/>
                      <a:pt x="17" y="35"/>
                    </a:cubicBezTo>
                    <a:cubicBezTo>
                      <a:pt x="17" y="35"/>
                      <a:pt x="16" y="34"/>
                      <a:pt x="16" y="34"/>
                    </a:cubicBezTo>
                    <a:cubicBezTo>
                      <a:pt x="15" y="35"/>
                      <a:pt x="14" y="36"/>
                      <a:pt x="13" y="36"/>
                    </a:cubicBezTo>
                    <a:cubicBezTo>
                      <a:pt x="12" y="37"/>
                      <a:pt x="11" y="37"/>
                      <a:pt x="10" y="37"/>
                    </a:cubicBezTo>
                    <a:cubicBezTo>
                      <a:pt x="9" y="37"/>
                      <a:pt x="9" y="36"/>
                      <a:pt x="9" y="36"/>
                    </a:cubicBezTo>
                    <a:cubicBezTo>
                      <a:pt x="8" y="36"/>
                      <a:pt x="8" y="36"/>
                      <a:pt x="7" y="36"/>
                    </a:cubicBezTo>
                    <a:cubicBezTo>
                      <a:pt x="7" y="36"/>
                      <a:pt x="6" y="36"/>
                      <a:pt x="6" y="36"/>
                    </a:cubicBezTo>
                    <a:cubicBezTo>
                      <a:pt x="5" y="36"/>
                      <a:pt x="5" y="35"/>
                      <a:pt x="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8">
                <a:extLst>
                  <a:ext uri="{FF2B5EF4-FFF2-40B4-BE49-F238E27FC236}">
                    <a16:creationId xmlns:a16="http://schemas.microsoft.com/office/drawing/2014/main" id="{7FCBCDE8-46D6-4924-81AA-7E17DD47ED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96939" y="5522622"/>
                <a:ext cx="338600" cy="175457"/>
              </a:xfrm>
              <a:custGeom>
                <a:avLst/>
                <a:gdLst>
                  <a:gd name="T0" fmla="*/ 33 w 79"/>
                  <a:gd name="T1" fmla="*/ 28 h 41"/>
                  <a:gd name="T2" fmla="*/ 36 w 79"/>
                  <a:gd name="T3" fmla="*/ 30 h 41"/>
                  <a:gd name="T4" fmla="*/ 39 w 79"/>
                  <a:gd name="T5" fmla="*/ 34 h 41"/>
                  <a:gd name="T6" fmla="*/ 43 w 79"/>
                  <a:gd name="T7" fmla="*/ 34 h 41"/>
                  <a:gd name="T8" fmla="*/ 45 w 79"/>
                  <a:gd name="T9" fmla="*/ 37 h 41"/>
                  <a:gd name="T10" fmla="*/ 48 w 79"/>
                  <a:gd name="T11" fmla="*/ 39 h 41"/>
                  <a:gd name="T12" fmla="*/ 52 w 79"/>
                  <a:gd name="T13" fmla="*/ 39 h 41"/>
                  <a:gd name="T14" fmla="*/ 52 w 79"/>
                  <a:gd name="T15" fmla="*/ 37 h 41"/>
                  <a:gd name="T16" fmla="*/ 55 w 79"/>
                  <a:gd name="T17" fmla="*/ 38 h 41"/>
                  <a:gd name="T18" fmla="*/ 60 w 79"/>
                  <a:gd name="T19" fmla="*/ 39 h 41"/>
                  <a:gd name="T20" fmla="*/ 63 w 79"/>
                  <a:gd name="T21" fmla="*/ 37 h 41"/>
                  <a:gd name="T22" fmla="*/ 67 w 79"/>
                  <a:gd name="T23" fmla="*/ 41 h 41"/>
                  <a:gd name="T24" fmla="*/ 69 w 79"/>
                  <a:gd name="T25" fmla="*/ 37 h 41"/>
                  <a:gd name="T26" fmla="*/ 74 w 79"/>
                  <a:gd name="T27" fmla="*/ 36 h 41"/>
                  <a:gd name="T28" fmla="*/ 76 w 79"/>
                  <a:gd name="T29" fmla="*/ 36 h 41"/>
                  <a:gd name="T30" fmla="*/ 79 w 79"/>
                  <a:gd name="T31" fmla="*/ 32 h 41"/>
                  <a:gd name="T32" fmla="*/ 75 w 79"/>
                  <a:gd name="T33" fmla="*/ 31 h 41"/>
                  <a:gd name="T34" fmla="*/ 72 w 79"/>
                  <a:gd name="T35" fmla="*/ 31 h 41"/>
                  <a:gd name="T36" fmla="*/ 67 w 79"/>
                  <a:gd name="T37" fmla="*/ 31 h 41"/>
                  <a:gd name="T38" fmla="*/ 66 w 79"/>
                  <a:gd name="T39" fmla="*/ 26 h 41"/>
                  <a:gd name="T40" fmla="*/ 63 w 79"/>
                  <a:gd name="T41" fmla="*/ 20 h 41"/>
                  <a:gd name="T42" fmla="*/ 59 w 79"/>
                  <a:gd name="T43" fmla="*/ 22 h 41"/>
                  <a:gd name="T44" fmla="*/ 53 w 79"/>
                  <a:gd name="T45" fmla="*/ 21 h 41"/>
                  <a:gd name="T46" fmla="*/ 51 w 79"/>
                  <a:gd name="T47" fmla="*/ 20 h 41"/>
                  <a:gd name="T48" fmla="*/ 46 w 79"/>
                  <a:gd name="T49" fmla="*/ 28 h 41"/>
                  <a:gd name="T50" fmla="*/ 45 w 79"/>
                  <a:gd name="T51" fmla="*/ 24 h 41"/>
                  <a:gd name="T52" fmla="*/ 41 w 79"/>
                  <a:gd name="T53" fmla="*/ 23 h 41"/>
                  <a:gd name="T54" fmla="*/ 44 w 79"/>
                  <a:gd name="T55" fmla="*/ 22 h 41"/>
                  <a:gd name="T56" fmla="*/ 49 w 79"/>
                  <a:gd name="T57" fmla="*/ 19 h 41"/>
                  <a:gd name="T58" fmla="*/ 53 w 79"/>
                  <a:gd name="T59" fmla="*/ 17 h 41"/>
                  <a:gd name="T60" fmla="*/ 56 w 79"/>
                  <a:gd name="T61" fmla="*/ 12 h 41"/>
                  <a:gd name="T62" fmla="*/ 51 w 79"/>
                  <a:gd name="T63" fmla="*/ 9 h 41"/>
                  <a:gd name="T64" fmla="*/ 50 w 79"/>
                  <a:gd name="T65" fmla="*/ 5 h 41"/>
                  <a:gd name="T66" fmla="*/ 47 w 79"/>
                  <a:gd name="T67" fmla="*/ 5 h 41"/>
                  <a:gd name="T68" fmla="*/ 44 w 79"/>
                  <a:gd name="T69" fmla="*/ 10 h 41"/>
                  <a:gd name="T70" fmla="*/ 39 w 79"/>
                  <a:gd name="T71" fmla="*/ 10 h 41"/>
                  <a:gd name="T72" fmla="*/ 38 w 79"/>
                  <a:gd name="T73" fmla="*/ 10 h 41"/>
                  <a:gd name="T74" fmla="*/ 36 w 79"/>
                  <a:gd name="T75" fmla="*/ 8 h 41"/>
                  <a:gd name="T76" fmla="*/ 35 w 79"/>
                  <a:gd name="T77" fmla="*/ 3 h 41"/>
                  <a:gd name="T78" fmla="*/ 29 w 79"/>
                  <a:gd name="T79" fmla="*/ 2 h 41"/>
                  <a:gd name="T80" fmla="*/ 28 w 79"/>
                  <a:gd name="T81" fmla="*/ 6 h 41"/>
                  <a:gd name="T82" fmla="*/ 24 w 79"/>
                  <a:gd name="T83" fmla="*/ 7 h 41"/>
                  <a:gd name="T84" fmla="*/ 22 w 79"/>
                  <a:gd name="T85" fmla="*/ 7 h 41"/>
                  <a:gd name="T86" fmla="*/ 19 w 79"/>
                  <a:gd name="T87" fmla="*/ 6 h 41"/>
                  <a:gd name="T88" fmla="*/ 14 w 79"/>
                  <a:gd name="T89" fmla="*/ 5 h 41"/>
                  <a:gd name="T90" fmla="*/ 11 w 79"/>
                  <a:gd name="T91" fmla="*/ 6 h 41"/>
                  <a:gd name="T92" fmla="*/ 13 w 79"/>
                  <a:gd name="T93" fmla="*/ 14 h 41"/>
                  <a:gd name="T94" fmla="*/ 9 w 79"/>
                  <a:gd name="T95" fmla="*/ 16 h 41"/>
                  <a:gd name="T96" fmla="*/ 6 w 79"/>
                  <a:gd name="T97" fmla="*/ 12 h 41"/>
                  <a:gd name="T98" fmla="*/ 3 w 79"/>
                  <a:gd name="T99" fmla="*/ 14 h 41"/>
                  <a:gd name="T100" fmla="*/ 5 w 79"/>
                  <a:gd name="T101" fmla="*/ 19 h 41"/>
                  <a:gd name="T102" fmla="*/ 3 w 79"/>
                  <a:gd name="T103" fmla="*/ 22 h 41"/>
                  <a:gd name="T104" fmla="*/ 3 w 79"/>
                  <a:gd name="T105" fmla="*/ 25 h 41"/>
                  <a:gd name="T106" fmla="*/ 9 w 79"/>
                  <a:gd name="T107" fmla="*/ 29 h 41"/>
                  <a:gd name="T108" fmla="*/ 17 w 79"/>
                  <a:gd name="T109" fmla="*/ 28 h 41"/>
                  <a:gd name="T110" fmla="*/ 22 w 79"/>
                  <a:gd name="T111" fmla="*/ 28 h 41"/>
                  <a:gd name="T112" fmla="*/ 25 w 79"/>
                  <a:gd name="T113" fmla="*/ 29 h 41"/>
                  <a:gd name="T114" fmla="*/ 31 w 79"/>
                  <a:gd name="T115" fmla="*/ 29 h 41"/>
                  <a:gd name="T116" fmla="*/ 33 w 79"/>
                  <a:gd name="T117" fmla="*/ 30 h 41"/>
                  <a:gd name="T118" fmla="*/ 33 w 79"/>
                  <a:gd name="T119" fmla="*/ 2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9" h="41">
                    <a:moveTo>
                      <a:pt x="33" y="27"/>
                    </a:moveTo>
                    <a:cubicBezTo>
                      <a:pt x="32" y="27"/>
                      <a:pt x="32" y="28"/>
                      <a:pt x="33" y="28"/>
                    </a:cubicBezTo>
                    <a:cubicBezTo>
                      <a:pt x="33" y="29"/>
                      <a:pt x="34" y="29"/>
                      <a:pt x="34" y="29"/>
                    </a:cubicBezTo>
                    <a:cubicBezTo>
                      <a:pt x="36" y="29"/>
                      <a:pt x="36" y="29"/>
                      <a:pt x="36" y="30"/>
                    </a:cubicBezTo>
                    <a:cubicBezTo>
                      <a:pt x="36" y="31"/>
                      <a:pt x="36" y="31"/>
                      <a:pt x="37" y="31"/>
                    </a:cubicBezTo>
                    <a:cubicBezTo>
                      <a:pt x="38" y="32"/>
                      <a:pt x="38" y="33"/>
                      <a:pt x="39" y="34"/>
                    </a:cubicBezTo>
                    <a:cubicBezTo>
                      <a:pt x="40" y="35"/>
                      <a:pt x="42" y="32"/>
                      <a:pt x="43" y="33"/>
                    </a:cubicBezTo>
                    <a:cubicBezTo>
                      <a:pt x="43" y="33"/>
                      <a:pt x="43" y="34"/>
                      <a:pt x="43" y="34"/>
                    </a:cubicBezTo>
                    <a:cubicBezTo>
                      <a:pt x="43" y="34"/>
                      <a:pt x="43" y="35"/>
                      <a:pt x="43" y="35"/>
                    </a:cubicBezTo>
                    <a:cubicBezTo>
                      <a:pt x="43" y="36"/>
                      <a:pt x="44" y="37"/>
                      <a:pt x="45" y="37"/>
                    </a:cubicBezTo>
                    <a:cubicBezTo>
                      <a:pt x="45" y="37"/>
                      <a:pt x="46" y="36"/>
                      <a:pt x="47" y="37"/>
                    </a:cubicBezTo>
                    <a:cubicBezTo>
                      <a:pt x="47" y="37"/>
                      <a:pt x="48" y="38"/>
                      <a:pt x="48" y="39"/>
                    </a:cubicBezTo>
                    <a:cubicBezTo>
                      <a:pt x="49" y="39"/>
                      <a:pt x="49" y="39"/>
                      <a:pt x="50" y="40"/>
                    </a:cubicBezTo>
                    <a:cubicBezTo>
                      <a:pt x="51" y="40"/>
                      <a:pt x="51" y="40"/>
                      <a:pt x="52" y="39"/>
                    </a:cubicBezTo>
                    <a:cubicBezTo>
                      <a:pt x="52" y="39"/>
                      <a:pt x="52" y="38"/>
                      <a:pt x="52" y="38"/>
                    </a:cubicBezTo>
                    <a:cubicBezTo>
                      <a:pt x="52" y="38"/>
                      <a:pt x="52" y="37"/>
                      <a:pt x="52" y="37"/>
                    </a:cubicBezTo>
                    <a:cubicBezTo>
                      <a:pt x="52" y="36"/>
                      <a:pt x="53" y="37"/>
                      <a:pt x="54" y="37"/>
                    </a:cubicBezTo>
                    <a:cubicBezTo>
                      <a:pt x="54" y="37"/>
                      <a:pt x="54" y="38"/>
                      <a:pt x="55" y="38"/>
                    </a:cubicBezTo>
                    <a:cubicBezTo>
                      <a:pt x="56" y="37"/>
                      <a:pt x="56" y="36"/>
                      <a:pt x="57" y="36"/>
                    </a:cubicBezTo>
                    <a:cubicBezTo>
                      <a:pt x="59" y="36"/>
                      <a:pt x="58" y="38"/>
                      <a:pt x="60" y="39"/>
                    </a:cubicBezTo>
                    <a:cubicBezTo>
                      <a:pt x="61" y="39"/>
                      <a:pt x="61" y="38"/>
                      <a:pt x="62" y="38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5" y="39"/>
                      <a:pt x="65" y="41"/>
                      <a:pt x="67" y="41"/>
                    </a:cubicBezTo>
                    <a:cubicBezTo>
                      <a:pt x="68" y="41"/>
                      <a:pt x="69" y="40"/>
                      <a:pt x="69" y="39"/>
                    </a:cubicBezTo>
                    <a:cubicBezTo>
                      <a:pt x="69" y="38"/>
                      <a:pt x="69" y="37"/>
                      <a:pt x="69" y="37"/>
                    </a:cubicBezTo>
                    <a:cubicBezTo>
                      <a:pt x="70" y="37"/>
                      <a:pt x="71" y="37"/>
                      <a:pt x="72" y="37"/>
                    </a:cubicBezTo>
                    <a:cubicBezTo>
                      <a:pt x="72" y="37"/>
                      <a:pt x="73" y="36"/>
                      <a:pt x="74" y="36"/>
                    </a:cubicBezTo>
                    <a:cubicBezTo>
                      <a:pt x="74" y="36"/>
                      <a:pt x="74" y="37"/>
                      <a:pt x="74" y="37"/>
                    </a:cubicBezTo>
                    <a:cubicBezTo>
                      <a:pt x="75" y="37"/>
                      <a:pt x="75" y="37"/>
                      <a:pt x="76" y="36"/>
                    </a:cubicBezTo>
                    <a:cubicBezTo>
                      <a:pt x="77" y="36"/>
                      <a:pt x="78" y="35"/>
                      <a:pt x="78" y="34"/>
                    </a:cubicBezTo>
                    <a:cubicBezTo>
                      <a:pt x="79" y="33"/>
                      <a:pt x="79" y="33"/>
                      <a:pt x="79" y="32"/>
                    </a:cubicBezTo>
                    <a:cubicBezTo>
                      <a:pt x="79" y="31"/>
                      <a:pt x="79" y="31"/>
                      <a:pt x="78" y="30"/>
                    </a:cubicBezTo>
                    <a:cubicBezTo>
                      <a:pt x="77" y="30"/>
                      <a:pt x="76" y="31"/>
                      <a:pt x="75" y="31"/>
                    </a:cubicBezTo>
                    <a:cubicBezTo>
                      <a:pt x="74" y="32"/>
                      <a:pt x="74" y="32"/>
                      <a:pt x="74" y="32"/>
                    </a:cubicBezTo>
                    <a:cubicBezTo>
                      <a:pt x="73" y="31"/>
                      <a:pt x="73" y="31"/>
                      <a:pt x="72" y="31"/>
                    </a:cubicBezTo>
                    <a:cubicBezTo>
                      <a:pt x="71" y="30"/>
                      <a:pt x="70" y="29"/>
                      <a:pt x="68" y="30"/>
                    </a:cubicBezTo>
                    <a:cubicBezTo>
                      <a:pt x="68" y="30"/>
                      <a:pt x="67" y="31"/>
                      <a:pt x="67" y="31"/>
                    </a:cubicBezTo>
                    <a:cubicBezTo>
                      <a:pt x="66" y="30"/>
                      <a:pt x="66" y="29"/>
                      <a:pt x="66" y="29"/>
                    </a:cubicBezTo>
                    <a:cubicBezTo>
                      <a:pt x="66" y="28"/>
                      <a:pt x="66" y="27"/>
                      <a:pt x="66" y="26"/>
                    </a:cubicBezTo>
                    <a:cubicBezTo>
                      <a:pt x="66" y="25"/>
                      <a:pt x="66" y="23"/>
                      <a:pt x="66" y="22"/>
                    </a:cubicBezTo>
                    <a:cubicBezTo>
                      <a:pt x="65" y="21"/>
                      <a:pt x="64" y="20"/>
                      <a:pt x="63" y="20"/>
                    </a:cubicBezTo>
                    <a:cubicBezTo>
                      <a:pt x="61" y="20"/>
                      <a:pt x="61" y="22"/>
                      <a:pt x="61" y="23"/>
                    </a:cubicBezTo>
                    <a:cubicBezTo>
                      <a:pt x="60" y="22"/>
                      <a:pt x="60" y="22"/>
                      <a:pt x="59" y="22"/>
                    </a:cubicBezTo>
                    <a:cubicBezTo>
                      <a:pt x="58" y="22"/>
                      <a:pt x="57" y="23"/>
                      <a:pt x="56" y="24"/>
                    </a:cubicBezTo>
                    <a:cubicBezTo>
                      <a:pt x="56" y="23"/>
                      <a:pt x="55" y="21"/>
                      <a:pt x="53" y="21"/>
                    </a:cubicBezTo>
                    <a:cubicBezTo>
                      <a:pt x="53" y="21"/>
                      <a:pt x="52" y="22"/>
                      <a:pt x="52" y="22"/>
                    </a:cubicBezTo>
                    <a:cubicBezTo>
                      <a:pt x="51" y="22"/>
                      <a:pt x="51" y="21"/>
                      <a:pt x="51" y="20"/>
                    </a:cubicBezTo>
                    <a:cubicBezTo>
                      <a:pt x="49" y="20"/>
                      <a:pt x="48" y="24"/>
                      <a:pt x="48" y="25"/>
                    </a:cubicBezTo>
                    <a:cubicBezTo>
                      <a:pt x="48" y="26"/>
                      <a:pt x="48" y="27"/>
                      <a:pt x="46" y="28"/>
                    </a:cubicBezTo>
                    <a:cubicBezTo>
                      <a:pt x="46" y="27"/>
                      <a:pt x="46" y="26"/>
                      <a:pt x="46" y="26"/>
                    </a:cubicBezTo>
                    <a:cubicBezTo>
                      <a:pt x="46" y="25"/>
                      <a:pt x="46" y="24"/>
                      <a:pt x="45" y="24"/>
                    </a:cubicBezTo>
                    <a:cubicBezTo>
                      <a:pt x="44" y="24"/>
                      <a:pt x="44" y="24"/>
                      <a:pt x="43" y="24"/>
                    </a:cubicBezTo>
                    <a:cubicBezTo>
                      <a:pt x="42" y="23"/>
                      <a:pt x="42" y="23"/>
                      <a:pt x="41" y="23"/>
                    </a:cubicBezTo>
                    <a:cubicBezTo>
                      <a:pt x="41" y="23"/>
                      <a:pt x="42" y="23"/>
                      <a:pt x="42" y="23"/>
                    </a:cubicBezTo>
                    <a:cubicBezTo>
                      <a:pt x="43" y="23"/>
                      <a:pt x="43" y="22"/>
                      <a:pt x="44" y="22"/>
                    </a:cubicBezTo>
                    <a:cubicBezTo>
                      <a:pt x="45" y="22"/>
                      <a:pt x="46" y="22"/>
                      <a:pt x="47" y="22"/>
                    </a:cubicBezTo>
                    <a:cubicBezTo>
                      <a:pt x="48" y="21"/>
                      <a:pt x="49" y="20"/>
                      <a:pt x="49" y="19"/>
                    </a:cubicBezTo>
                    <a:cubicBezTo>
                      <a:pt x="50" y="18"/>
                      <a:pt x="50" y="17"/>
                      <a:pt x="50" y="16"/>
                    </a:cubicBezTo>
                    <a:cubicBezTo>
                      <a:pt x="51" y="17"/>
                      <a:pt x="52" y="18"/>
                      <a:pt x="53" y="17"/>
                    </a:cubicBezTo>
                    <a:cubicBezTo>
                      <a:pt x="54" y="17"/>
                      <a:pt x="55" y="16"/>
                      <a:pt x="55" y="15"/>
                    </a:cubicBezTo>
                    <a:cubicBezTo>
                      <a:pt x="56" y="14"/>
                      <a:pt x="56" y="13"/>
                      <a:pt x="56" y="12"/>
                    </a:cubicBezTo>
                    <a:cubicBezTo>
                      <a:pt x="55" y="11"/>
                      <a:pt x="52" y="9"/>
                      <a:pt x="51" y="11"/>
                    </a:cubicBezTo>
                    <a:cubicBezTo>
                      <a:pt x="51" y="11"/>
                      <a:pt x="51" y="9"/>
                      <a:pt x="51" y="9"/>
                    </a:cubicBezTo>
                    <a:cubicBezTo>
                      <a:pt x="52" y="8"/>
                      <a:pt x="51" y="7"/>
                      <a:pt x="50" y="6"/>
                    </a:cubicBezTo>
                    <a:cubicBezTo>
                      <a:pt x="50" y="6"/>
                      <a:pt x="50" y="5"/>
                      <a:pt x="50" y="5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8" y="5"/>
                      <a:pt x="47" y="5"/>
                      <a:pt x="47" y="5"/>
                    </a:cubicBezTo>
                    <a:cubicBezTo>
                      <a:pt x="46" y="6"/>
                      <a:pt x="45" y="7"/>
                      <a:pt x="45" y="8"/>
                    </a:cubicBezTo>
                    <a:cubicBezTo>
                      <a:pt x="45" y="9"/>
                      <a:pt x="45" y="10"/>
                      <a:pt x="44" y="10"/>
                    </a:cubicBezTo>
                    <a:cubicBezTo>
                      <a:pt x="44" y="11"/>
                      <a:pt x="42" y="10"/>
                      <a:pt x="41" y="10"/>
                    </a:cubicBezTo>
                    <a:cubicBezTo>
                      <a:pt x="41" y="10"/>
                      <a:pt x="40" y="10"/>
                      <a:pt x="39" y="10"/>
                    </a:cubicBezTo>
                    <a:cubicBezTo>
                      <a:pt x="39" y="10"/>
                      <a:pt x="39" y="11"/>
                      <a:pt x="39" y="11"/>
                    </a:cubicBezTo>
                    <a:cubicBezTo>
                      <a:pt x="38" y="11"/>
                      <a:pt x="38" y="10"/>
                      <a:pt x="38" y="10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6" y="9"/>
                      <a:pt x="36" y="9"/>
                      <a:pt x="36" y="8"/>
                    </a:cubicBezTo>
                    <a:cubicBezTo>
                      <a:pt x="35" y="8"/>
                      <a:pt x="36" y="7"/>
                      <a:pt x="36" y="7"/>
                    </a:cubicBezTo>
                    <a:cubicBezTo>
                      <a:pt x="36" y="5"/>
                      <a:pt x="36" y="4"/>
                      <a:pt x="35" y="3"/>
                    </a:cubicBezTo>
                    <a:cubicBezTo>
                      <a:pt x="35" y="2"/>
                      <a:pt x="33" y="2"/>
                      <a:pt x="33" y="3"/>
                    </a:cubicBezTo>
                    <a:cubicBezTo>
                      <a:pt x="34" y="0"/>
                      <a:pt x="30" y="1"/>
                      <a:pt x="29" y="2"/>
                    </a:cubicBezTo>
                    <a:cubicBezTo>
                      <a:pt x="29" y="2"/>
                      <a:pt x="28" y="3"/>
                      <a:pt x="28" y="4"/>
                    </a:cubicBezTo>
                    <a:cubicBezTo>
                      <a:pt x="28" y="5"/>
                      <a:pt x="28" y="5"/>
                      <a:pt x="28" y="6"/>
                    </a:cubicBezTo>
                    <a:cubicBezTo>
                      <a:pt x="27" y="6"/>
                      <a:pt x="27" y="6"/>
                      <a:pt x="26" y="6"/>
                    </a:cubicBezTo>
                    <a:cubicBezTo>
                      <a:pt x="25" y="6"/>
                      <a:pt x="25" y="6"/>
                      <a:pt x="24" y="7"/>
                    </a:cubicBezTo>
                    <a:cubicBezTo>
                      <a:pt x="24" y="7"/>
                      <a:pt x="24" y="7"/>
                      <a:pt x="24" y="8"/>
                    </a:cubicBezTo>
                    <a:cubicBezTo>
                      <a:pt x="23" y="8"/>
                      <a:pt x="22" y="7"/>
                      <a:pt x="22" y="7"/>
                    </a:cubicBezTo>
                    <a:cubicBezTo>
                      <a:pt x="21" y="6"/>
                      <a:pt x="21" y="7"/>
                      <a:pt x="20" y="7"/>
                    </a:cubicBezTo>
                    <a:cubicBezTo>
                      <a:pt x="19" y="7"/>
                      <a:pt x="19" y="7"/>
                      <a:pt x="19" y="6"/>
                    </a:cubicBezTo>
                    <a:cubicBezTo>
                      <a:pt x="18" y="6"/>
                      <a:pt x="18" y="5"/>
                      <a:pt x="17" y="5"/>
                    </a:cubicBezTo>
                    <a:cubicBezTo>
                      <a:pt x="16" y="4"/>
                      <a:pt x="15" y="4"/>
                      <a:pt x="14" y="5"/>
                    </a:cubicBezTo>
                    <a:cubicBezTo>
                      <a:pt x="13" y="5"/>
                      <a:pt x="13" y="6"/>
                      <a:pt x="12" y="7"/>
                    </a:cubicBezTo>
                    <a:cubicBezTo>
                      <a:pt x="12" y="7"/>
                      <a:pt x="11" y="6"/>
                      <a:pt x="11" y="6"/>
                    </a:cubicBezTo>
                    <a:cubicBezTo>
                      <a:pt x="10" y="8"/>
                      <a:pt x="10" y="11"/>
                      <a:pt x="11" y="12"/>
                    </a:cubicBezTo>
                    <a:cubicBezTo>
                      <a:pt x="12" y="13"/>
                      <a:pt x="14" y="13"/>
                      <a:pt x="13" y="14"/>
                    </a:cubicBezTo>
                    <a:cubicBezTo>
                      <a:pt x="12" y="14"/>
                      <a:pt x="11" y="13"/>
                      <a:pt x="10" y="13"/>
                    </a:cubicBezTo>
                    <a:cubicBezTo>
                      <a:pt x="9" y="14"/>
                      <a:pt x="9" y="16"/>
                      <a:pt x="9" y="16"/>
                    </a:cubicBezTo>
                    <a:cubicBezTo>
                      <a:pt x="9" y="16"/>
                      <a:pt x="8" y="16"/>
                      <a:pt x="8" y="16"/>
                    </a:cubicBezTo>
                    <a:cubicBezTo>
                      <a:pt x="7" y="15"/>
                      <a:pt x="7" y="13"/>
                      <a:pt x="6" y="12"/>
                    </a:cubicBezTo>
                    <a:cubicBezTo>
                      <a:pt x="6" y="11"/>
                      <a:pt x="4" y="10"/>
                      <a:pt x="3" y="10"/>
                    </a:cubicBezTo>
                    <a:cubicBezTo>
                      <a:pt x="3" y="11"/>
                      <a:pt x="3" y="13"/>
                      <a:pt x="3" y="14"/>
                    </a:cubicBezTo>
                    <a:cubicBezTo>
                      <a:pt x="3" y="14"/>
                      <a:pt x="4" y="15"/>
                      <a:pt x="4" y="16"/>
                    </a:cubicBezTo>
                    <a:cubicBezTo>
                      <a:pt x="5" y="17"/>
                      <a:pt x="4" y="18"/>
                      <a:pt x="5" y="19"/>
                    </a:cubicBezTo>
                    <a:cubicBezTo>
                      <a:pt x="5" y="19"/>
                      <a:pt x="4" y="20"/>
                      <a:pt x="4" y="20"/>
                    </a:cubicBezTo>
                    <a:cubicBezTo>
                      <a:pt x="3" y="21"/>
                      <a:pt x="4" y="21"/>
                      <a:pt x="3" y="22"/>
                    </a:cubicBezTo>
                    <a:cubicBezTo>
                      <a:pt x="3" y="22"/>
                      <a:pt x="2" y="22"/>
                      <a:pt x="1" y="23"/>
                    </a:cubicBezTo>
                    <a:cubicBezTo>
                      <a:pt x="0" y="24"/>
                      <a:pt x="2" y="25"/>
                      <a:pt x="3" y="25"/>
                    </a:cubicBezTo>
                    <a:cubicBezTo>
                      <a:pt x="4" y="25"/>
                      <a:pt x="6" y="24"/>
                      <a:pt x="6" y="25"/>
                    </a:cubicBezTo>
                    <a:cubicBezTo>
                      <a:pt x="8" y="26"/>
                      <a:pt x="7" y="29"/>
                      <a:pt x="9" y="29"/>
                    </a:cubicBezTo>
                    <a:cubicBezTo>
                      <a:pt x="11" y="29"/>
                      <a:pt x="13" y="29"/>
                      <a:pt x="15" y="28"/>
                    </a:cubicBezTo>
                    <a:cubicBezTo>
                      <a:pt x="15" y="28"/>
                      <a:pt x="16" y="27"/>
                      <a:pt x="17" y="28"/>
                    </a:cubicBezTo>
                    <a:cubicBezTo>
                      <a:pt x="18" y="28"/>
                      <a:pt x="18" y="30"/>
                      <a:pt x="20" y="29"/>
                    </a:cubicBezTo>
                    <a:cubicBezTo>
                      <a:pt x="21" y="29"/>
                      <a:pt x="22" y="29"/>
                      <a:pt x="22" y="28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3" y="29"/>
                      <a:pt x="24" y="29"/>
                      <a:pt x="25" y="29"/>
                    </a:cubicBezTo>
                    <a:cubicBezTo>
                      <a:pt x="26" y="29"/>
                      <a:pt x="27" y="29"/>
                      <a:pt x="28" y="28"/>
                    </a:cubicBezTo>
                    <a:cubicBezTo>
                      <a:pt x="29" y="28"/>
                      <a:pt x="30" y="28"/>
                      <a:pt x="31" y="29"/>
                    </a:cubicBezTo>
                    <a:cubicBezTo>
                      <a:pt x="31" y="29"/>
                      <a:pt x="32" y="29"/>
                      <a:pt x="32" y="29"/>
                    </a:cubicBezTo>
                    <a:cubicBezTo>
                      <a:pt x="32" y="30"/>
                      <a:pt x="33" y="30"/>
                      <a:pt x="33" y="30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3" y="30"/>
                      <a:pt x="33" y="30"/>
                      <a:pt x="33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9">
                <a:extLst>
                  <a:ext uri="{FF2B5EF4-FFF2-40B4-BE49-F238E27FC236}">
                    <a16:creationId xmlns:a16="http://schemas.microsoft.com/office/drawing/2014/main" id="{F580FF52-1958-47B7-9929-9B35971CF0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82964" y="5611888"/>
                <a:ext cx="372461" cy="264724"/>
              </a:xfrm>
              <a:custGeom>
                <a:avLst/>
                <a:gdLst>
                  <a:gd name="T0" fmla="*/ 5 w 87"/>
                  <a:gd name="T1" fmla="*/ 30 h 61"/>
                  <a:gd name="T2" fmla="*/ 10 w 87"/>
                  <a:gd name="T3" fmla="*/ 27 h 61"/>
                  <a:gd name="T4" fmla="*/ 14 w 87"/>
                  <a:gd name="T5" fmla="*/ 24 h 61"/>
                  <a:gd name="T6" fmla="*/ 17 w 87"/>
                  <a:gd name="T7" fmla="*/ 23 h 61"/>
                  <a:gd name="T8" fmla="*/ 22 w 87"/>
                  <a:gd name="T9" fmla="*/ 21 h 61"/>
                  <a:gd name="T10" fmla="*/ 28 w 87"/>
                  <a:gd name="T11" fmla="*/ 19 h 61"/>
                  <a:gd name="T12" fmla="*/ 34 w 87"/>
                  <a:gd name="T13" fmla="*/ 19 h 61"/>
                  <a:gd name="T14" fmla="*/ 33 w 87"/>
                  <a:gd name="T15" fmla="*/ 14 h 61"/>
                  <a:gd name="T16" fmla="*/ 33 w 87"/>
                  <a:gd name="T17" fmla="*/ 10 h 61"/>
                  <a:gd name="T18" fmla="*/ 35 w 87"/>
                  <a:gd name="T19" fmla="*/ 9 h 61"/>
                  <a:gd name="T20" fmla="*/ 37 w 87"/>
                  <a:gd name="T21" fmla="*/ 8 h 61"/>
                  <a:gd name="T22" fmla="*/ 41 w 87"/>
                  <a:gd name="T23" fmla="*/ 7 h 61"/>
                  <a:gd name="T24" fmla="*/ 40 w 87"/>
                  <a:gd name="T25" fmla="*/ 4 h 61"/>
                  <a:gd name="T26" fmla="*/ 43 w 87"/>
                  <a:gd name="T27" fmla="*/ 2 h 61"/>
                  <a:gd name="T28" fmla="*/ 47 w 87"/>
                  <a:gd name="T29" fmla="*/ 4 h 61"/>
                  <a:gd name="T30" fmla="*/ 52 w 87"/>
                  <a:gd name="T31" fmla="*/ 5 h 61"/>
                  <a:gd name="T32" fmla="*/ 54 w 87"/>
                  <a:gd name="T33" fmla="*/ 0 h 61"/>
                  <a:gd name="T34" fmla="*/ 56 w 87"/>
                  <a:gd name="T35" fmla="*/ 7 h 61"/>
                  <a:gd name="T36" fmla="*/ 60 w 87"/>
                  <a:gd name="T37" fmla="*/ 10 h 61"/>
                  <a:gd name="T38" fmla="*/ 61 w 87"/>
                  <a:gd name="T39" fmla="*/ 3 h 61"/>
                  <a:gd name="T40" fmla="*/ 66 w 87"/>
                  <a:gd name="T41" fmla="*/ 1 h 61"/>
                  <a:gd name="T42" fmla="*/ 70 w 87"/>
                  <a:gd name="T43" fmla="*/ 4 h 61"/>
                  <a:gd name="T44" fmla="*/ 71 w 87"/>
                  <a:gd name="T45" fmla="*/ 7 h 61"/>
                  <a:gd name="T46" fmla="*/ 77 w 87"/>
                  <a:gd name="T47" fmla="*/ 7 h 61"/>
                  <a:gd name="T48" fmla="*/ 80 w 87"/>
                  <a:gd name="T49" fmla="*/ 5 h 61"/>
                  <a:gd name="T50" fmla="*/ 85 w 87"/>
                  <a:gd name="T51" fmla="*/ 7 h 61"/>
                  <a:gd name="T52" fmla="*/ 86 w 87"/>
                  <a:gd name="T53" fmla="*/ 9 h 61"/>
                  <a:gd name="T54" fmla="*/ 78 w 87"/>
                  <a:gd name="T55" fmla="*/ 14 h 61"/>
                  <a:gd name="T56" fmla="*/ 77 w 87"/>
                  <a:gd name="T57" fmla="*/ 21 h 61"/>
                  <a:gd name="T58" fmla="*/ 77 w 87"/>
                  <a:gd name="T59" fmla="*/ 26 h 61"/>
                  <a:gd name="T60" fmla="*/ 74 w 87"/>
                  <a:gd name="T61" fmla="*/ 31 h 61"/>
                  <a:gd name="T62" fmla="*/ 73 w 87"/>
                  <a:gd name="T63" fmla="*/ 35 h 61"/>
                  <a:gd name="T64" fmla="*/ 63 w 87"/>
                  <a:gd name="T65" fmla="*/ 41 h 61"/>
                  <a:gd name="T66" fmla="*/ 54 w 87"/>
                  <a:gd name="T67" fmla="*/ 43 h 61"/>
                  <a:gd name="T68" fmla="*/ 49 w 87"/>
                  <a:gd name="T69" fmla="*/ 44 h 61"/>
                  <a:gd name="T70" fmla="*/ 44 w 87"/>
                  <a:gd name="T71" fmla="*/ 47 h 61"/>
                  <a:gd name="T72" fmla="*/ 39 w 87"/>
                  <a:gd name="T73" fmla="*/ 47 h 61"/>
                  <a:gd name="T74" fmla="*/ 33 w 87"/>
                  <a:gd name="T75" fmla="*/ 46 h 61"/>
                  <a:gd name="T76" fmla="*/ 30 w 87"/>
                  <a:gd name="T77" fmla="*/ 47 h 61"/>
                  <a:gd name="T78" fmla="*/ 25 w 87"/>
                  <a:gd name="T79" fmla="*/ 50 h 61"/>
                  <a:gd name="T80" fmla="*/ 20 w 87"/>
                  <a:gd name="T81" fmla="*/ 55 h 61"/>
                  <a:gd name="T82" fmla="*/ 14 w 87"/>
                  <a:gd name="T83" fmla="*/ 59 h 61"/>
                  <a:gd name="T84" fmla="*/ 11 w 87"/>
                  <a:gd name="T85" fmla="*/ 59 h 61"/>
                  <a:gd name="T86" fmla="*/ 5 w 87"/>
                  <a:gd name="T87" fmla="*/ 58 h 61"/>
                  <a:gd name="T88" fmla="*/ 7 w 87"/>
                  <a:gd name="T89" fmla="*/ 55 h 61"/>
                  <a:gd name="T90" fmla="*/ 13 w 87"/>
                  <a:gd name="T91" fmla="*/ 52 h 61"/>
                  <a:gd name="T92" fmla="*/ 11 w 87"/>
                  <a:gd name="T93" fmla="*/ 47 h 61"/>
                  <a:gd name="T94" fmla="*/ 5 w 87"/>
                  <a:gd name="T95" fmla="*/ 46 h 61"/>
                  <a:gd name="T96" fmla="*/ 1 w 87"/>
                  <a:gd name="T97" fmla="*/ 42 h 61"/>
                  <a:gd name="T98" fmla="*/ 8 w 87"/>
                  <a:gd name="T99" fmla="*/ 40 h 61"/>
                  <a:gd name="T100" fmla="*/ 12 w 87"/>
                  <a:gd name="T101" fmla="*/ 36 h 61"/>
                  <a:gd name="T102" fmla="*/ 17 w 87"/>
                  <a:gd name="T103" fmla="*/ 35 h 61"/>
                  <a:gd name="T104" fmla="*/ 19 w 87"/>
                  <a:gd name="T105" fmla="*/ 30 h 61"/>
                  <a:gd name="T106" fmla="*/ 13 w 87"/>
                  <a:gd name="T107" fmla="*/ 29 h 61"/>
                  <a:gd name="T108" fmla="*/ 11 w 87"/>
                  <a:gd name="T109" fmla="*/ 31 h 61"/>
                  <a:gd name="T110" fmla="*/ 7 w 87"/>
                  <a:gd name="T111" fmla="*/ 33 h 61"/>
                  <a:gd name="T112" fmla="*/ 5 w 87"/>
                  <a:gd name="T113" fmla="*/ 33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7" h="61">
                    <a:moveTo>
                      <a:pt x="5" y="33"/>
                    </a:moveTo>
                    <a:cubicBezTo>
                      <a:pt x="4" y="33"/>
                      <a:pt x="2" y="30"/>
                      <a:pt x="3" y="30"/>
                    </a:cubicBezTo>
                    <a:cubicBezTo>
                      <a:pt x="3" y="29"/>
                      <a:pt x="5" y="30"/>
                      <a:pt x="5" y="30"/>
                    </a:cubicBezTo>
                    <a:cubicBezTo>
                      <a:pt x="6" y="29"/>
                      <a:pt x="5" y="28"/>
                      <a:pt x="6" y="27"/>
                    </a:cubicBezTo>
                    <a:cubicBezTo>
                      <a:pt x="7" y="27"/>
                      <a:pt x="8" y="27"/>
                      <a:pt x="9" y="27"/>
                    </a:cubicBezTo>
                    <a:cubicBezTo>
                      <a:pt x="9" y="27"/>
                      <a:pt x="9" y="27"/>
                      <a:pt x="10" y="27"/>
                    </a:cubicBezTo>
                    <a:cubicBezTo>
                      <a:pt x="10" y="27"/>
                      <a:pt x="10" y="26"/>
                      <a:pt x="10" y="26"/>
                    </a:cubicBezTo>
                    <a:cubicBezTo>
                      <a:pt x="11" y="24"/>
                      <a:pt x="13" y="24"/>
                      <a:pt x="14" y="26"/>
                    </a:cubicBezTo>
                    <a:cubicBezTo>
                      <a:pt x="13" y="25"/>
                      <a:pt x="13" y="24"/>
                      <a:pt x="14" y="24"/>
                    </a:cubicBezTo>
                    <a:cubicBezTo>
                      <a:pt x="14" y="24"/>
                      <a:pt x="15" y="23"/>
                      <a:pt x="15" y="23"/>
                    </a:cubicBezTo>
                    <a:cubicBezTo>
                      <a:pt x="16" y="23"/>
                      <a:pt x="15" y="23"/>
                      <a:pt x="16" y="24"/>
                    </a:cubicBezTo>
                    <a:cubicBezTo>
                      <a:pt x="17" y="24"/>
                      <a:pt x="17" y="23"/>
                      <a:pt x="17" y="23"/>
                    </a:cubicBezTo>
                    <a:cubicBezTo>
                      <a:pt x="17" y="22"/>
                      <a:pt x="17" y="22"/>
                      <a:pt x="18" y="21"/>
                    </a:cubicBezTo>
                    <a:cubicBezTo>
                      <a:pt x="18" y="21"/>
                      <a:pt x="19" y="20"/>
                      <a:pt x="20" y="20"/>
                    </a:cubicBezTo>
                    <a:cubicBezTo>
                      <a:pt x="21" y="20"/>
                      <a:pt x="21" y="21"/>
                      <a:pt x="22" y="21"/>
                    </a:cubicBezTo>
                    <a:cubicBezTo>
                      <a:pt x="23" y="21"/>
                      <a:pt x="24" y="20"/>
                      <a:pt x="25" y="20"/>
                    </a:cubicBezTo>
                    <a:cubicBezTo>
                      <a:pt x="25" y="20"/>
                      <a:pt x="26" y="21"/>
                      <a:pt x="27" y="20"/>
                    </a:cubicBezTo>
                    <a:cubicBezTo>
                      <a:pt x="27" y="20"/>
                      <a:pt x="27" y="19"/>
                      <a:pt x="28" y="19"/>
                    </a:cubicBezTo>
                    <a:cubicBezTo>
                      <a:pt x="29" y="19"/>
                      <a:pt x="29" y="19"/>
                      <a:pt x="30" y="19"/>
                    </a:cubicBezTo>
                    <a:cubicBezTo>
                      <a:pt x="31" y="20"/>
                      <a:pt x="31" y="19"/>
                      <a:pt x="32" y="19"/>
                    </a:cubicBezTo>
                    <a:cubicBezTo>
                      <a:pt x="33" y="19"/>
                      <a:pt x="33" y="19"/>
                      <a:pt x="34" y="19"/>
                    </a:cubicBezTo>
                    <a:cubicBezTo>
                      <a:pt x="35" y="20"/>
                      <a:pt x="36" y="19"/>
                      <a:pt x="36" y="18"/>
                    </a:cubicBezTo>
                    <a:cubicBezTo>
                      <a:pt x="37" y="17"/>
                      <a:pt x="36" y="17"/>
                      <a:pt x="35" y="17"/>
                    </a:cubicBezTo>
                    <a:cubicBezTo>
                      <a:pt x="34" y="17"/>
                      <a:pt x="31" y="15"/>
                      <a:pt x="33" y="14"/>
                    </a:cubicBezTo>
                    <a:cubicBezTo>
                      <a:pt x="32" y="14"/>
                      <a:pt x="31" y="14"/>
                      <a:pt x="30" y="13"/>
                    </a:cubicBezTo>
                    <a:cubicBezTo>
                      <a:pt x="30" y="12"/>
                      <a:pt x="30" y="11"/>
                      <a:pt x="30" y="11"/>
                    </a:cubicBezTo>
                    <a:cubicBezTo>
                      <a:pt x="31" y="11"/>
                      <a:pt x="32" y="11"/>
                      <a:pt x="33" y="10"/>
                    </a:cubicBezTo>
                    <a:cubicBezTo>
                      <a:pt x="33" y="10"/>
                      <a:pt x="32" y="10"/>
                      <a:pt x="33" y="9"/>
                    </a:cubicBezTo>
                    <a:cubicBezTo>
                      <a:pt x="33" y="9"/>
                      <a:pt x="33" y="9"/>
                      <a:pt x="34" y="9"/>
                    </a:cubicBezTo>
                    <a:cubicBezTo>
                      <a:pt x="34" y="9"/>
                      <a:pt x="35" y="9"/>
                      <a:pt x="35" y="9"/>
                    </a:cubicBezTo>
                    <a:cubicBezTo>
                      <a:pt x="36" y="9"/>
                      <a:pt x="36" y="10"/>
                      <a:pt x="36" y="10"/>
                    </a:cubicBezTo>
                    <a:cubicBezTo>
                      <a:pt x="36" y="9"/>
                      <a:pt x="36" y="9"/>
                      <a:pt x="37" y="9"/>
                    </a:cubicBezTo>
                    <a:cubicBezTo>
                      <a:pt x="37" y="9"/>
                      <a:pt x="37" y="9"/>
                      <a:pt x="37" y="8"/>
                    </a:cubicBezTo>
                    <a:cubicBezTo>
                      <a:pt x="38" y="8"/>
                      <a:pt x="38" y="8"/>
                      <a:pt x="39" y="8"/>
                    </a:cubicBezTo>
                    <a:cubicBezTo>
                      <a:pt x="39" y="8"/>
                      <a:pt x="40" y="8"/>
                      <a:pt x="40" y="8"/>
                    </a:cubicBezTo>
                    <a:cubicBezTo>
                      <a:pt x="41" y="8"/>
                      <a:pt x="41" y="8"/>
                      <a:pt x="41" y="7"/>
                    </a:cubicBezTo>
                    <a:cubicBezTo>
                      <a:pt x="42" y="7"/>
                      <a:pt x="42" y="6"/>
                      <a:pt x="43" y="6"/>
                    </a:cubicBezTo>
                    <a:cubicBezTo>
                      <a:pt x="43" y="6"/>
                      <a:pt x="43" y="5"/>
                      <a:pt x="44" y="5"/>
                    </a:cubicBezTo>
                    <a:cubicBezTo>
                      <a:pt x="43" y="5"/>
                      <a:pt x="41" y="4"/>
                      <a:pt x="40" y="4"/>
                    </a:cubicBezTo>
                    <a:cubicBezTo>
                      <a:pt x="40" y="3"/>
                      <a:pt x="39" y="3"/>
                      <a:pt x="39" y="2"/>
                    </a:cubicBezTo>
                    <a:cubicBezTo>
                      <a:pt x="40" y="1"/>
                      <a:pt x="40" y="1"/>
                      <a:pt x="41" y="1"/>
                    </a:cubicBezTo>
                    <a:cubicBezTo>
                      <a:pt x="42" y="1"/>
                      <a:pt x="43" y="1"/>
                      <a:pt x="43" y="2"/>
                    </a:cubicBezTo>
                    <a:cubicBezTo>
                      <a:pt x="44" y="1"/>
                      <a:pt x="44" y="1"/>
                      <a:pt x="44" y="2"/>
                    </a:cubicBezTo>
                    <a:cubicBezTo>
                      <a:pt x="45" y="3"/>
                      <a:pt x="45" y="4"/>
                      <a:pt x="46" y="4"/>
                    </a:cubicBezTo>
                    <a:cubicBezTo>
                      <a:pt x="46" y="4"/>
                      <a:pt x="47" y="4"/>
                      <a:pt x="47" y="4"/>
                    </a:cubicBezTo>
                    <a:cubicBezTo>
                      <a:pt x="48" y="3"/>
                      <a:pt x="49" y="3"/>
                      <a:pt x="49" y="3"/>
                    </a:cubicBezTo>
                    <a:cubicBezTo>
                      <a:pt x="50" y="4"/>
                      <a:pt x="51" y="4"/>
                      <a:pt x="51" y="4"/>
                    </a:cubicBezTo>
                    <a:cubicBezTo>
                      <a:pt x="51" y="5"/>
                      <a:pt x="51" y="5"/>
                      <a:pt x="52" y="5"/>
                    </a:cubicBezTo>
                    <a:cubicBezTo>
                      <a:pt x="52" y="4"/>
                      <a:pt x="51" y="4"/>
                      <a:pt x="51" y="3"/>
                    </a:cubicBezTo>
                    <a:cubicBezTo>
                      <a:pt x="51" y="2"/>
                      <a:pt x="51" y="1"/>
                      <a:pt x="52" y="1"/>
                    </a:cubicBezTo>
                    <a:cubicBezTo>
                      <a:pt x="52" y="0"/>
                      <a:pt x="53" y="0"/>
                      <a:pt x="54" y="0"/>
                    </a:cubicBezTo>
                    <a:cubicBezTo>
                      <a:pt x="55" y="0"/>
                      <a:pt x="57" y="2"/>
                      <a:pt x="57" y="3"/>
                    </a:cubicBezTo>
                    <a:cubicBezTo>
                      <a:pt x="57" y="3"/>
                      <a:pt x="57" y="5"/>
                      <a:pt x="57" y="5"/>
                    </a:cubicBezTo>
                    <a:cubicBezTo>
                      <a:pt x="57" y="6"/>
                      <a:pt x="56" y="7"/>
                      <a:pt x="56" y="7"/>
                    </a:cubicBezTo>
                    <a:cubicBezTo>
                      <a:pt x="57" y="7"/>
                      <a:pt x="58" y="6"/>
                      <a:pt x="59" y="7"/>
                    </a:cubicBezTo>
                    <a:cubicBezTo>
                      <a:pt x="60" y="8"/>
                      <a:pt x="59" y="9"/>
                      <a:pt x="60" y="10"/>
                    </a:cubicBezTo>
                    <a:cubicBezTo>
                      <a:pt x="60" y="10"/>
                      <a:pt x="59" y="10"/>
                      <a:pt x="60" y="10"/>
                    </a:cubicBezTo>
                    <a:cubicBezTo>
                      <a:pt x="61" y="10"/>
                      <a:pt x="62" y="9"/>
                      <a:pt x="62" y="9"/>
                    </a:cubicBezTo>
                    <a:cubicBezTo>
                      <a:pt x="62" y="7"/>
                      <a:pt x="61" y="6"/>
                      <a:pt x="61" y="4"/>
                    </a:cubicBezTo>
                    <a:cubicBezTo>
                      <a:pt x="61" y="4"/>
                      <a:pt x="61" y="4"/>
                      <a:pt x="61" y="3"/>
                    </a:cubicBezTo>
                    <a:cubicBezTo>
                      <a:pt x="62" y="3"/>
                      <a:pt x="63" y="3"/>
                      <a:pt x="63" y="3"/>
                    </a:cubicBezTo>
                    <a:cubicBezTo>
                      <a:pt x="64" y="3"/>
                      <a:pt x="64" y="6"/>
                      <a:pt x="65" y="5"/>
                    </a:cubicBezTo>
                    <a:cubicBezTo>
                      <a:pt x="66" y="5"/>
                      <a:pt x="64" y="2"/>
                      <a:pt x="66" y="1"/>
                    </a:cubicBezTo>
                    <a:cubicBezTo>
                      <a:pt x="67" y="0"/>
                      <a:pt x="67" y="4"/>
                      <a:pt x="68" y="5"/>
                    </a:cubicBezTo>
                    <a:cubicBezTo>
                      <a:pt x="68" y="4"/>
                      <a:pt x="68" y="4"/>
                      <a:pt x="69" y="4"/>
                    </a:cubicBezTo>
                    <a:cubicBezTo>
                      <a:pt x="69" y="4"/>
                      <a:pt x="70" y="4"/>
                      <a:pt x="70" y="4"/>
                    </a:cubicBezTo>
                    <a:cubicBezTo>
                      <a:pt x="70" y="5"/>
                      <a:pt x="70" y="5"/>
                      <a:pt x="71" y="5"/>
                    </a:cubicBezTo>
                    <a:cubicBezTo>
                      <a:pt x="71" y="6"/>
                      <a:pt x="71" y="6"/>
                      <a:pt x="71" y="6"/>
                    </a:cubicBezTo>
                    <a:cubicBezTo>
                      <a:pt x="71" y="7"/>
                      <a:pt x="71" y="7"/>
                      <a:pt x="71" y="7"/>
                    </a:cubicBezTo>
                    <a:cubicBezTo>
                      <a:pt x="71" y="6"/>
                      <a:pt x="72" y="5"/>
                      <a:pt x="72" y="5"/>
                    </a:cubicBezTo>
                    <a:cubicBezTo>
                      <a:pt x="72" y="4"/>
                      <a:pt x="73" y="4"/>
                      <a:pt x="74" y="4"/>
                    </a:cubicBezTo>
                    <a:cubicBezTo>
                      <a:pt x="76" y="3"/>
                      <a:pt x="77" y="5"/>
                      <a:pt x="77" y="7"/>
                    </a:cubicBezTo>
                    <a:cubicBezTo>
                      <a:pt x="78" y="7"/>
                      <a:pt x="78" y="6"/>
                      <a:pt x="78" y="6"/>
                    </a:cubicBezTo>
                    <a:cubicBezTo>
                      <a:pt x="79" y="6"/>
                      <a:pt x="79" y="7"/>
                      <a:pt x="80" y="8"/>
                    </a:cubicBezTo>
                    <a:cubicBezTo>
                      <a:pt x="80" y="8"/>
                      <a:pt x="80" y="6"/>
                      <a:pt x="80" y="5"/>
                    </a:cubicBezTo>
                    <a:cubicBezTo>
                      <a:pt x="81" y="4"/>
                      <a:pt x="81" y="3"/>
                      <a:pt x="82" y="3"/>
                    </a:cubicBezTo>
                    <a:cubicBezTo>
                      <a:pt x="83" y="2"/>
                      <a:pt x="84" y="2"/>
                      <a:pt x="84" y="3"/>
                    </a:cubicBezTo>
                    <a:cubicBezTo>
                      <a:pt x="85" y="4"/>
                      <a:pt x="85" y="6"/>
                      <a:pt x="85" y="7"/>
                    </a:cubicBezTo>
                    <a:cubicBezTo>
                      <a:pt x="85" y="7"/>
                      <a:pt x="85" y="7"/>
                      <a:pt x="85" y="8"/>
                    </a:cubicBezTo>
                    <a:cubicBezTo>
                      <a:pt x="85" y="8"/>
                      <a:pt x="85" y="8"/>
                      <a:pt x="85" y="8"/>
                    </a:cubicBezTo>
                    <a:cubicBezTo>
                      <a:pt x="86" y="9"/>
                      <a:pt x="86" y="8"/>
                      <a:pt x="86" y="9"/>
                    </a:cubicBezTo>
                    <a:cubicBezTo>
                      <a:pt x="87" y="10"/>
                      <a:pt x="86" y="10"/>
                      <a:pt x="86" y="11"/>
                    </a:cubicBezTo>
                    <a:cubicBezTo>
                      <a:pt x="85" y="12"/>
                      <a:pt x="84" y="12"/>
                      <a:pt x="83" y="13"/>
                    </a:cubicBezTo>
                    <a:cubicBezTo>
                      <a:pt x="81" y="13"/>
                      <a:pt x="79" y="11"/>
                      <a:pt x="78" y="14"/>
                    </a:cubicBezTo>
                    <a:cubicBezTo>
                      <a:pt x="77" y="15"/>
                      <a:pt x="79" y="17"/>
                      <a:pt x="80" y="17"/>
                    </a:cubicBezTo>
                    <a:cubicBezTo>
                      <a:pt x="79" y="18"/>
                      <a:pt x="76" y="18"/>
                      <a:pt x="76" y="20"/>
                    </a:cubicBezTo>
                    <a:cubicBezTo>
                      <a:pt x="77" y="20"/>
                      <a:pt x="78" y="21"/>
                      <a:pt x="77" y="21"/>
                    </a:cubicBezTo>
                    <a:cubicBezTo>
                      <a:pt x="77" y="22"/>
                      <a:pt x="77" y="22"/>
                      <a:pt x="77" y="22"/>
                    </a:cubicBezTo>
                    <a:cubicBezTo>
                      <a:pt x="77" y="23"/>
                      <a:pt x="76" y="23"/>
                      <a:pt x="76" y="24"/>
                    </a:cubicBezTo>
                    <a:cubicBezTo>
                      <a:pt x="77" y="25"/>
                      <a:pt x="77" y="25"/>
                      <a:pt x="77" y="26"/>
                    </a:cubicBezTo>
                    <a:cubicBezTo>
                      <a:pt x="77" y="26"/>
                      <a:pt x="76" y="27"/>
                      <a:pt x="76" y="27"/>
                    </a:cubicBezTo>
                    <a:cubicBezTo>
                      <a:pt x="75" y="27"/>
                      <a:pt x="74" y="28"/>
                      <a:pt x="73" y="29"/>
                    </a:cubicBezTo>
                    <a:cubicBezTo>
                      <a:pt x="73" y="30"/>
                      <a:pt x="73" y="30"/>
                      <a:pt x="74" y="31"/>
                    </a:cubicBezTo>
                    <a:cubicBezTo>
                      <a:pt x="74" y="31"/>
                      <a:pt x="75" y="31"/>
                      <a:pt x="75" y="32"/>
                    </a:cubicBezTo>
                    <a:cubicBezTo>
                      <a:pt x="75" y="32"/>
                      <a:pt x="73" y="33"/>
                      <a:pt x="73" y="34"/>
                    </a:cubicBezTo>
                    <a:cubicBezTo>
                      <a:pt x="72" y="35"/>
                      <a:pt x="73" y="34"/>
                      <a:pt x="73" y="35"/>
                    </a:cubicBezTo>
                    <a:cubicBezTo>
                      <a:pt x="73" y="36"/>
                      <a:pt x="73" y="37"/>
                      <a:pt x="73" y="37"/>
                    </a:cubicBezTo>
                    <a:cubicBezTo>
                      <a:pt x="72" y="40"/>
                      <a:pt x="67" y="36"/>
                      <a:pt x="66" y="38"/>
                    </a:cubicBezTo>
                    <a:cubicBezTo>
                      <a:pt x="65" y="39"/>
                      <a:pt x="64" y="40"/>
                      <a:pt x="63" y="41"/>
                    </a:cubicBezTo>
                    <a:cubicBezTo>
                      <a:pt x="62" y="41"/>
                      <a:pt x="62" y="41"/>
                      <a:pt x="62" y="42"/>
                    </a:cubicBezTo>
                    <a:cubicBezTo>
                      <a:pt x="61" y="42"/>
                      <a:pt x="60" y="42"/>
                      <a:pt x="59" y="42"/>
                    </a:cubicBezTo>
                    <a:cubicBezTo>
                      <a:pt x="57" y="42"/>
                      <a:pt x="56" y="42"/>
                      <a:pt x="54" y="43"/>
                    </a:cubicBezTo>
                    <a:cubicBezTo>
                      <a:pt x="54" y="43"/>
                      <a:pt x="53" y="43"/>
                      <a:pt x="52" y="43"/>
                    </a:cubicBezTo>
                    <a:cubicBezTo>
                      <a:pt x="52" y="43"/>
                      <a:pt x="52" y="44"/>
                      <a:pt x="52" y="45"/>
                    </a:cubicBezTo>
                    <a:cubicBezTo>
                      <a:pt x="51" y="45"/>
                      <a:pt x="50" y="44"/>
                      <a:pt x="49" y="44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49" y="46"/>
                      <a:pt x="48" y="46"/>
                      <a:pt x="47" y="46"/>
                    </a:cubicBezTo>
                    <a:cubicBezTo>
                      <a:pt x="47" y="47"/>
                      <a:pt x="45" y="48"/>
                      <a:pt x="44" y="47"/>
                    </a:cubicBezTo>
                    <a:cubicBezTo>
                      <a:pt x="43" y="47"/>
                      <a:pt x="43" y="46"/>
                      <a:pt x="42" y="45"/>
                    </a:cubicBezTo>
                    <a:cubicBezTo>
                      <a:pt x="42" y="46"/>
                      <a:pt x="41" y="46"/>
                      <a:pt x="40" y="46"/>
                    </a:cubicBezTo>
                    <a:cubicBezTo>
                      <a:pt x="40" y="46"/>
                      <a:pt x="39" y="46"/>
                      <a:pt x="39" y="47"/>
                    </a:cubicBezTo>
                    <a:cubicBezTo>
                      <a:pt x="38" y="47"/>
                      <a:pt x="37" y="48"/>
                      <a:pt x="36" y="47"/>
                    </a:cubicBezTo>
                    <a:cubicBezTo>
                      <a:pt x="35" y="47"/>
                      <a:pt x="35" y="45"/>
                      <a:pt x="34" y="45"/>
                    </a:cubicBezTo>
                    <a:cubicBezTo>
                      <a:pt x="33" y="45"/>
                      <a:pt x="33" y="46"/>
                      <a:pt x="33" y="46"/>
                    </a:cubicBezTo>
                    <a:cubicBezTo>
                      <a:pt x="32" y="46"/>
                      <a:pt x="31" y="45"/>
                      <a:pt x="30" y="45"/>
                    </a:cubicBezTo>
                    <a:cubicBezTo>
                      <a:pt x="30" y="45"/>
                      <a:pt x="30" y="45"/>
                      <a:pt x="30" y="46"/>
                    </a:cubicBezTo>
                    <a:cubicBezTo>
                      <a:pt x="30" y="46"/>
                      <a:pt x="30" y="47"/>
                      <a:pt x="30" y="47"/>
                    </a:cubicBezTo>
                    <a:cubicBezTo>
                      <a:pt x="29" y="48"/>
                      <a:pt x="29" y="49"/>
                      <a:pt x="28" y="49"/>
                    </a:cubicBezTo>
                    <a:cubicBezTo>
                      <a:pt x="27" y="49"/>
                      <a:pt x="27" y="49"/>
                      <a:pt x="26" y="49"/>
                    </a:cubicBezTo>
                    <a:cubicBezTo>
                      <a:pt x="26" y="49"/>
                      <a:pt x="26" y="50"/>
                      <a:pt x="25" y="50"/>
                    </a:cubicBezTo>
                    <a:cubicBezTo>
                      <a:pt x="25" y="51"/>
                      <a:pt x="25" y="51"/>
                      <a:pt x="24" y="52"/>
                    </a:cubicBezTo>
                    <a:cubicBezTo>
                      <a:pt x="24" y="52"/>
                      <a:pt x="23" y="52"/>
                      <a:pt x="22" y="53"/>
                    </a:cubicBezTo>
                    <a:cubicBezTo>
                      <a:pt x="21" y="53"/>
                      <a:pt x="21" y="54"/>
                      <a:pt x="20" y="55"/>
                    </a:cubicBezTo>
                    <a:cubicBezTo>
                      <a:pt x="20" y="56"/>
                      <a:pt x="19" y="58"/>
                      <a:pt x="18" y="59"/>
                    </a:cubicBezTo>
                    <a:cubicBezTo>
                      <a:pt x="17" y="59"/>
                      <a:pt x="16" y="60"/>
                      <a:pt x="15" y="60"/>
                    </a:cubicBezTo>
                    <a:cubicBezTo>
                      <a:pt x="15" y="60"/>
                      <a:pt x="14" y="60"/>
                      <a:pt x="14" y="59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10" y="59"/>
                      <a:pt x="9" y="60"/>
                      <a:pt x="9" y="60"/>
                    </a:cubicBezTo>
                    <a:cubicBezTo>
                      <a:pt x="7" y="61"/>
                      <a:pt x="5" y="60"/>
                      <a:pt x="4" y="59"/>
                    </a:cubicBezTo>
                    <a:cubicBezTo>
                      <a:pt x="3" y="58"/>
                      <a:pt x="4" y="58"/>
                      <a:pt x="5" y="58"/>
                    </a:cubicBezTo>
                    <a:cubicBezTo>
                      <a:pt x="5" y="58"/>
                      <a:pt x="5" y="57"/>
                      <a:pt x="6" y="57"/>
                    </a:cubicBezTo>
                    <a:cubicBezTo>
                      <a:pt x="6" y="57"/>
                      <a:pt x="6" y="58"/>
                      <a:pt x="7" y="57"/>
                    </a:cubicBezTo>
                    <a:cubicBezTo>
                      <a:pt x="7" y="57"/>
                      <a:pt x="6" y="55"/>
                      <a:pt x="7" y="55"/>
                    </a:cubicBezTo>
                    <a:cubicBezTo>
                      <a:pt x="7" y="55"/>
                      <a:pt x="9" y="55"/>
                      <a:pt x="9" y="54"/>
                    </a:cubicBezTo>
                    <a:cubicBezTo>
                      <a:pt x="10" y="54"/>
                      <a:pt x="9" y="53"/>
                      <a:pt x="10" y="52"/>
                    </a:cubicBezTo>
                    <a:cubicBezTo>
                      <a:pt x="11" y="51"/>
                      <a:pt x="12" y="51"/>
                      <a:pt x="13" y="52"/>
                    </a:cubicBezTo>
                    <a:cubicBezTo>
                      <a:pt x="13" y="52"/>
                      <a:pt x="13" y="51"/>
                      <a:pt x="12" y="51"/>
                    </a:cubicBezTo>
                    <a:cubicBezTo>
                      <a:pt x="12" y="50"/>
                      <a:pt x="12" y="50"/>
                      <a:pt x="11" y="50"/>
                    </a:cubicBezTo>
                    <a:cubicBezTo>
                      <a:pt x="10" y="49"/>
                      <a:pt x="10" y="47"/>
                      <a:pt x="11" y="47"/>
                    </a:cubicBezTo>
                    <a:cubicBezTo>
                      <a:pt x="10" y="47"/>
                      <a:pt x="9" y="47"/>
                      <a:pt x="8" y="47"/>
                    </a:cubicBezTo>
                    <a:cubicBezTo>
                      <a:pt x="7" y="47"/>
                      <a:pt x="6" y="47"/>
                      <a:pt x="6" y="47"/>
                    </a:cubicBezTo>
                    <a:cubicBezTo>
                      <a:pt x="5" y="47"/>
                      <a:pt x="5" y="47"/>
                      <a:pt x="5" y="46"/>
                    </a:cubicBezTo>
                    <a:cubicBezTo>
                      <a:pt x="4" y="46"/>
                      <a:pt x="4" y="45"/>
                      <a:pt x="4" y="45"/>
                    </a:cubicBezTo>
                    <a:cubicBezTo>
                      <a:pt x="4" y="44"/>
                      <a:pt x="2" y="44"/>
                      <a:pt x="2" y="44"/>
                    </a:cubicBezTo>
                    <a:cubicBezTo>
                      <a:pt x="1" y="44"/>
                      <a:pt x="0" y="43"/>
                      <a:pt x="1" y="42"/>
                    </a:cubicBezTo>
                    <a:cubicBezTo>
                      <a:pt x="1" y="41"/>
                      <a:pt x="3" y="41"/>
                      <a:pt x="4" y="41"/>
                    </a:cubicBezTo>
                    <a:cubicBezTo>
                      <a:pt x="4" y="40"/>
                      <a:pt x="5" y="40"/>
                      <a:pt x="6" y="40"/>
                    </a:cubicBezTo>
                    <a:cubicBezTo>
                      <a:pt x="6" y="40"/>
                      <a:pt x="7" y="40"/>
                      <a:pt x="8" y="40"/>
                    </a:cubicBezTo>
                    <a:cubicBezTo>
                      <a:pt x="9" y="40"/>
                      <a:pt x="9" y="38"/>
                      <a:pt x="9" y="38"/>
                    </a:cubicBezTo>
                    <a:cubicBezTo>
                      <a:pt x="9" y="37"/>
                      <a:pt x="10" y="36"/>
                      <a:pt x="11" y="36"/>
                    </a:cubicBezTo>
                    <a:cubicBezTo>
                      <a:pt x="11" y="36"/>
                      <a:pt x="12" y="36"/>
                      <a:pt x="12" y="36"/>
                    </a:cubicBezTo>
                    <a:cubicBezTo>
                      <a:pt x="13" y="36"/>
                      <a:pt x="13" y="35"/>
                      <a:pt x="13" y="35"/>
                    </a:cubicBezTo>
                    <a:cubicBezTo>
                      <a:pt x="14" y="34"/>
                      <a:pt x="14" y="34"/>
                      <a:pt x="15" y="34"/>
                    </a:cubicBezTo>
                    <a:cubicBezTo>
                      <a:pt x="16" y="34"/>
                      <a:pt x="17" y="35"/>
                      <a:pt x="17" y="35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3"/>
                      <a:pt x="18" y="33"/>
                      <a:pt x="19" y="32"/>
                    </a:cubicBezTo>
                    <a:cubicBezTo>
                      <a:pt x="19" y="31"/>
                      <a:pt x="20" y="31"/>
                      <a:pt x="19" y="30"/>
                    </a:cubicBezTo>
                    <a:cubicBezTo>
                      <a:pt x="19" y="30"/>
                      <a:pt x="17" y="28"/>
                      <a:pt x="19" y="29"/>
                    </a:cubicBezTo>
                    <a:cubicBezTo>
                      <a:pt x="18" y="29"/>
                      <a:pt x="17" y="30"/>
                      <a:pt x="16" y="30"/>
                    </a:cubicBezTo>
                    <a:cubicBezTo>
                      <a:pt x="14" y="31"/>
                      <a:pt x="14" y="30"/>
                      <a:pt x="13" y="29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1"/>
                      <a:pt x="13" y="31"/>
                      <a:pt x="12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0" y="32"/>
                      <a:pt x="10" y="33"/>
                      <a:pt x="9" y="33"/>
                    </a:cubicBezTo>
                    <a:cubicBezTo>
                      <a:pt x="8" y="33"/>
                      <a:pt x="9" y="32"/>
                      <a:pt x="8" y="32"/>
                    </a:cubicBezTo>
                    <a:cubicBezTo>
                      <a:pt x="7" y="32"/>
                      <a:pt x="7" y="33"/>
                      <a:pt x="7" y="33"/>
                    </a:cubicBezTo>
                    <a:cubicBezTo>
                      <a:pt x="7" y="33"/>
                      <a:pt x="6" y="33"/>
                      <a:pt x="6" y="33"/>
                    </a:cubicBezTo>
                    <a:cubicBezTo>
                      <a:pt x="6" y="33"/>
                      <a:pt x="6" y="33"/>
                      <a:pt x="6" y="34"/>
                    </a:cubicBezTo>
                    <a:cubicBezTo>
                      <a:pt x="5" y="34"/>
                      <a:pt x="6" y="33"/>
                      <a:pt x="5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0">
                <a:extLst>
                  <a:ext uri="{FF2B5EF4-FFF2-40B4-BE49-F238E27FC236}">
                    <a16:creationId xmlns:a16="http://schemas.microsoft.com/office/drawing/2014/main" id="{22AAFBE7-1A1A-4C04-B1DA-CA20DAF90B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61580" y="5719625"/>
                <a:ext cx="249334" cy="129284"/>
              </a:xfrm>
              <a:custGeom>
                <a:avLst/>
                <a:gdLst>
                  <a:gd name="T0" fmla="*/ 8 w 58"/>
                  <a:gd name="T1" fmla="*/ 25 h 30"/>
                  <a:gd name="T2" fmla="*/ 2 w 58"/>
                  <a:gd name="T3" fmla="*/ 24 h 30"/>
                  <a:gd name="T4" fmla="*/ 1 w 58"/>
                  <a:gd name="T5" fmla="*/ 20 h 30"/>
                  <a:gd name="T6" fmla="*/ 1 w 58"/>
                  <a:gd name="T7" fmla="*/ 18 h 30"/>
                  <a:gd name="T8" fmla="*/ 4 w 58"/>
                  <a:gd name="T9" fmla="*/ 17 h 30"/>
                  <a:gd name="T10" fmla="*/ 5 w 58"/>
                  <a:gd name="T11" fmla="*/ 13 h 30"/>
                  <a:gd name="T12" fmla="*/ 1 w 58"/>
                  <a:gd name="T13" fmla="*/ 8 h 30"/>
                  <a:gd name="T14" fmla="*/ 2 w 58"/>
                  <a:gd name="T15" fmla="*/ 6 h 30"/>
                  <a:gd name="T16" fmla="*/ 4 w 58"/>
                  <a:gd name="T17" fmla="*/ 4 h 30"/>
                  <a:gd name="T18" fmla="*/ 5 w 58"/>
                  <a:gd name="T19" fmla="*/ 0 h 30"/>
                  <a:gd name="T20" fmla="*/ 10 w 58"/>
                  <a:gd name="T21" fmla="*/ 5 h 30"/>
                  <a:gd name="T22" fmla="*/ 15 w 58"/>
                  <a:gd name="T23" fmla="*/ 6 h 30"/>
                  <a:gd name="T24" fmla="*/ 17 w 58"/>
                  <a:gd name="T25" fmla="*/ 4 h 30"/>
                  <a:gd name="T26" fmla="*/ 21 w 58"/>
                  <a:gd name="T27" fmla="*/ 5 h 30"/>
                  <a:gd name="T28" fmla="*/ 24 w 58"/>
                  <a:gd name="T29" fmla="*/ 6 h 30"/>
                  <a:gd name="T30" fmla="*/ 27 w 58"/>
                  <a:gd name="T31" fmla="*/ 6 h 30"/>
                  <a:gd name="T32" fmla="*/ 31 w 58"/>
                  <a:gd name="T33" fmla="*/ 7 h 30"/>
                  <a:gd name="T34" fmla="*/ 35 w 58"/>
                  <a:gd name="T35" fmla="*/ 10 h 30"/>
                  <a:gd name="T36" fmla="*/ 37 w 58"/>
                  <a:gd name="T37" fmla="*/ 12 h 30"/>
                  <a:gd name="T38" fmla="*/ 38 w 58"/>
                  <a:gd name="T39" fmla="*/ 15 h 30"/>
                  <a:gd name="T40" fmla="*/ 39 w 58"/>
                  <a:gd name="T41" fmla="*/ 17 h 30"/>
                  <a:gd name="T42" fmla="*/ 43 w 58"/>
                  <a:gd name="T43" fmla="*/ 17 h 30"/>
                  <a:gd name="T44" fmla="*/ 43 w 58"/>
                  <a:gd name="T45" fmla="*/ 8 h 30"/>
                  <a:gd name="T46" fmla="*/ 48 w 58"/>
                  <a:gd name="T47" fmla="*/ 1 h 30"/>
                  <a:gd name="T48" fmla="*/ 49 w 58"/>
                  <a:gd name="T49" fmla="*/ 2 h 30"/>
                  <a:gd name="T50" fmla="*/ 52 w 58"/>
                  <a:gd name="T51" fmla="*/ 6 h 30"/>
                  <a:gd name="T52" fmla="*/ 53 w 58"/>
                  <a:gd name="T53" fmla="*/ 9 h 30"/>
                  <a:gd name="T54" fmla="*/ 56 w 58"/>
                  <a:gd name="T55" fmla="*/ 11 h 30"/>
                  <a:gd name="T56" fmla="*/ 58 w 58"/>
                  <a:gd name="T57" fmla="*/ 15 h 30"/>
                  <a:gd name="T58" fmla="*/ 56 w 58"/>
                  <a:gd name="T59" fmla="*/ 18 h 30"/>
                  <a:gd name="T60" fmla="*/ 55 w 58"/>
                  <a:gd name="T61" fmla="*/ 21 h 30"/>
                  <a:gd name="T62" fmla="*/ 49 w 58"/>
                  <a:gd name="T63" fmla="*/ 19 h 30"/>
                  <a:gd name="T64" fmla="*/ 48 w 58"/>
                  <a:gd name="T65" fmla="*/ 20 h 30"/>
                  <a:gd name="T66" fmla="*/ 43 w 58"/>
                  <a:gd name="T67" fmla="*/ 21 h 30"/>
                  <a:gd name="T68" fmla="*/ 39 w 58"/>
                  <a:gd name="T69" fmla="*/ 23 h 30"/>
                  <a:gd name="T70" fmla="*/ 28 w 58"/>
                  <a:gd name="T71" fmla="*/ 19 h 30"/>
                  <a:gd name="T72" fmla="*/ 25 w 58"/>
                  <a:gd name="T73" fmla="*/ 22 h 30"/>
                  <a:gd name="T74" fmla="*/ 26 w 58"/>
                  <a:gd name="T75" fmla="*/ 26 h 30"/>
                  <a:gd name="T76" fmla="*/ 20 w 58"/>
                  <a:gd name="T77" fmla="*/ 27 h 30"/>
                  <a:gd name="T78" fmla="*/ 15 w 58"/>
                  <a:gd name="T79" fmla="*/ 29 h 30"/>
                  <a:gd name="T80" fmla="*/ 13 w 58"/>
                  <a:gd name="T81" fmla="*/ 2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8" h="30">
                    <a:moveTo>
                      <a:pt x="12" y="29"/>
                    </a:moveTo>
                    <a:cubicBezTo>
                      <a:pt x="11" y="28"/>
                      <a:pt x="8" y="27"/>
                      <a:pt x="8" y="25"/>
                    </a:cubicBezTo>
                    <a:cubicBezTo>
                      <a:pt x="8" y="26"/>
                      <a:pt x="6" y="26"/>
                      <a:pt x="5" y="26"/>
                    </a:cubicBezTo>
                    <a:cubicBezTo>
                      <a:pt x="4" y="26"/>
                      <a:pt x="3" y="25"/>
                      <a:pt x="2" y="24"/>
                    </a:cubicBezTo>
                    <a:cubicBezTo>
                      <a:pt x="1" y="23"/>
                      <a:pt x="0" y="22"/>
                      <a:pt x="0" y="21"/>
                    </a:cubicBezTo>
                    <a:cubicBezTo>
                      <a:pt x="0" y="20"/>
                      <a:pt x="0" y="21"/>
                      <a:pt x="1" y="20"/>
                    </a:cubicBezTo>
                    <a:cubicBezTo>
                      <a:pt x="1" y="20"/>
                      <a:pt x="2" y="20"/>
                      <a:pt x="2" y="20"/>
                    </a:cubicBezTo>
                    <a:cubicBezTo>
                      <a:pt x="1" y="20"/>
                      <a:pt x="0" y="19"/>
                      <a:pt x="1" y="18"/>
                    </a:cubicBezTo>
                    <a:cubicBezTo>
                      <a:pt x="1" y="17"/>
                      <a:pt x="2" y="18"/>
                      <a:pt x="3" y="18"/>
                    </a:cubicBezTo>
                    <a:cubicBezTo>
                      <a:pt x="4" y="18"/>
                      <a:pt x="4" y="18"/>
                      <a:pt x="4" y="17"/>
                    </a:cubicBezTo>
                    <a:cubicBezTo>
                      <a:pt x="4" y="16"/>
                      <a:pt x="4" y="16"/>
                      <a:pt x="4" y="15"/>
                    </a:cubicBezTo>
                    <a:cubicBezTo>
                      <a:pt x="4" y="14"/>
                      <a:pt x="4" y="13"/>
                      <a:pt x="5" y="13"/>
                    </a:cubicBezTo>
                    <a:cubicBezTo>
                      <a:pt x="3" y="12"/>
                      <a:pt x="2" y="11"/>
                      <a:pt x="1" y="10"/>
                    </a:cubicBezTo>
                    <a:cubicBezTo>
                      <a:pt x="1" y="9"/>
                      <a:pt x="0" y="9"/>
                      <a:pt x="1" y="8"/>
                    </a:cubicBezTo>
                    <a:cubicBezTo>
                      <a:pt x="1" y="7"/>
                      <a:pt x="2" y="8"/>
                      <a:pt x="2" y="7"/>
                    </a:cubicBezTo>
                    <a:cubicBezTo>
                      <a:pt x="2" y="7"/>
                      <a:pt x="2" y="7"/>
                      <a:pt x="2" y="6"/>
                    </a:cubicBezTo>
                    <a:cubicBezTo>
                      <a:pt x="1" y="6"/>
                      <a:pt x="1" y="5"/>
                      <a:pt x="1" y="5"/>
                    </a:cubicBezTo>
                    <a:cubicBezTo>
                      <a:pt x="1" y="4"/>
                      <a:pt x="3" y="4"/>
                      <a:pt x="4" y="4"/>
                    </a:cubicBezTo>
                    <a:cubicBezTo>
                      <a:pt x="4" y="3"/>
                      <a:pt x="4" y="3"/>
                      <a:pt x="4" y="2"/>
                    </a:cubicBezTo>
                    <a:cubicBezTo>
                      <a:pt x="4" y="1"/>
                      <a:pt x="4" y="1"/>
                      <a:pt x="5" y="0"/>
                    </a:cubicBezTo>
                    <a:cubicBezTo>
                      <a:pt x="6" y="0"/>
                      <a:pt x="7" y="0"/>
                      <a:pt x="7" y="1"/>
                    </a:cubicBezTo>
                    <a:cubicBezTo>
                      <a:pt x="8" y="2"/>
                      <a:pt x="9" y="3"/>
                      <a:pt x="10" y="5"/>
                    </a:cubicBezTo>
                    <a:cubicBezTo>
                      <a:pt x="10" y="4"/>
                      <a:pt x="12" y="3"/>
                      <a:pt x="13" y="4"/>
                    </a:cubicBezTo>
                    <a:cubicBezTo>
                      <a:pt x="14" y="4"/>
                      <a:pt x="15" y="5"/>
                      <a:pt x="15" y="6"/>
                    </a:cubicBezTo>
                    <a:cubicBezTo>
                      <a:pt x="16" y="6"/>
                      <a:pt x="16" y="6"/>
                      <a:pt x="16" y="5"/>
                    </a:cubicBezTo>
                    <a:cubicBezTo>
                      <a:pt x="16" y="5"/>
                      <a:pt x="16" y="5"/>
                      <a:pt x="17" y="4"/>
                    </a:cubicBezTo>
                    <a:cubicBezTo>
                      <a:pt x="18" y="4"/>
                      <a:pt x="19" y="3"/>
                      <a:pt x="20" y="4"/>
                    </a:cubicBezTo>
                    <a:cubicBezTo>
                      <a:pt x="21" y="4"/>
                      <a:pt x="21" y="4"/>
                      <a:pt x="21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3" y="5"/>
                      <a:pt x="23" y="6"/>
                      <a:pt x="24" y="6"/>
                    </a:cubicBezTo>
                    <a:cubicBezTo>
                      <a:pt x="24" y="6"/>
                      <a:pt x="25" y="5"/>
                      <a:pt x="26" y="5"/>
                    </a:cubicBezTo>
                    <a:cubicBezTo>
                      <a:pt x="27" y="5"/>
                      <a:pt x="27" y="6"/>
                      <a:pt x="27" y="6"/>
                    </a:cubicBezTo>
                    <a:cubicBezTo>
                      <a:pt x="28" y="7"/>
                      <a:pt x="29" y="6"/>
                      <a:pt x="30" y="6"/>
                    </a:cubicBezTo>
                    <a:cubicBezTo>
                      <a:pt x="30" y="6"/>
                      <a:pt x="31" y="7"/>
                      <a:pt x="31" y="7"/>
                    </a:cubicBezTo>
                    <a:cubicBezTo>
                      <a:pt x="32" y="7"/>
                      <a:pt x="33" y="7"/>
                      <a:pt x="34" y="8"/>
                    </a:cubicBezTo>
                    <a:cubicBezTo>
                      <a:pt x="34" y="8"/>
                      <a:pt x="34" y="9"/>
                      <a:pt x="35" y="10"/>
                    </a:cubicBezTo>
                    <a:cubicBezTo>
                      <a:pt x="35" y="10"/>
                      <a:pt x="35" y="10"/>
                      <a:pt x="36" y="10"/>
                    </a:cubicBezTo>
                    <a:cubicBezTo>
                      <a:pt x="37" y="11"/>
                      <a:pt x="37" y="11"/>
                      <a:pt x="37" y="12"/>
                    </a:cubicBezTo>
                    <a:cubicBezTo>
                      <a:pt x="37" y="13"/>
                      <a:pt x="37" y="14"/>
                      <a:pt x="37" y="14"/>
                    </a:cubicBezTo>
                    <a:cubicBezTo>
                      <a:pt x="37" y="15"/>
                      <a:pt x="38" y="15"/>
                      <a:pt x="38" y="15"/>
                    </a:cubicBezTo>
                    <a:cubicBezTo>
                      <a:pt x="39" y="15"/>
                      <a:pt x="39" y="15"/>
                      <a:pt x="39" y="16"/>
                    </a:cubicBezTo>
                    <a:cubicBezTo>
                      <a:pt x="39" y="16"/>
                      <a:pt x="39" y="16"/>
                      <a:pt x="39" y="17"/>
                    </a:cubicBezTo>
                    <a:cubicBezTo>
                      <a:pt x="39" y="17"/>
                      <a:pt x="40" y="17"/>
                      <a:pt x="40" y="17"/>
                    </a:cubicBezTo>
                    <a:cubicBezTo>
                      <a:pt x="41" y="17"/>
                      <a:pt x="42" y="17"/>
                      <a:pt x="43" y="17"/>
                    </a:cubicBezTo>
                    <a:cubicBezTo>
                      <a:pt x="45" y="16"/>
                      <a:pt x="44" y="14"/>
                      <a:pt x="44" y="13"/>
                    </a:cubicBezTo>
                    <a:cubicBezTo>
                      <a:pt x="43" y="12"/>
                      <a:pt x="42" y="9"/>
                      <a:pt x="43" y="8"/>
                    </a:cubicBezTo>
                    <a:cubicBezTo>
                      <a:pt x="44" y="7"/>
                      <a:pt x="45" y="8"/>
                      <a:pt x="46" y="8"/>
                    </a:cubicBezTo>
                    <a:cubicBezTo>
                      <a:pt x="44" y="5"/>
                      <a:pt x="43" y="1"/>
                      <a:pt x="48" y="1"/>
                    </a:cubicBezTo>
                    <a:cubicBezTo>
                      <a:pt x="48" y="1"/>
                      <a:pt x="48" y="1"/>
                      <a:pt x="49" y="1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51" y="2"/>
                      <a:pt x="50" y="4"/>
                      <a:pt x="50" y="5"/>
                    </a:cubicBezTo>
                    <a:cubicBezTo>
                      <a:pt x="51" y="5"/>
                      <a:pt x="52" y="5"/>
                      <a:pt x="52" y="6"/>
                    </a:cubicBezTo>
                    <a:cubicBezTo>
                      <a:pt x="52" y="7"/>
                      <a:pt x="51" y="7"/>
                      <a:pt x="51" y="8"/>
                    </a:cubicBezTo>
                    <a:cubicBezTo>
                      <a:pt x="52" y="8"/>
                      <a:pt x="53" y="8"/>
                      <a:pt x="53" y="9"/>
                    </a:cubicBezTo>
                    <a:cubicBezTo>
                      <a:pt x="54" y="9"/>
                      <a:pt x="53" y="10"/>
                      <a:pt x="54" y="11"/>
                    </a:cubicBezTo>
                    <a:cubicBezTo>
                      <a:pt x="54" y="11"/>
                      <a:pt x="55" y="11"/>
                      <a:pt x="56" y="11"/>
                    </a:cubicBezTo>
                    <a:cubicBezTo>
                      <a:pt x="56" y="12"/>
                      <a:pt x="56" y="13"/>
                      <a:pt x="56" y="13"/>
                    </a:cubicBezTo>
                    <a:cubicBezTo>
                      <a:pt x="56" y="14"/>
                      <a:pt x="58" y="14"/>
                      <a:pt x="58" y="15"/>
                    </a:cubicBezTo>
                    <a:cubicBezTo>
                      <a:pt x="58" y="16"/>
                      <a:pt x="58" y="17"/>
                      <a:pt x="57" y="17"/>
                    </a:cubicBezTo>
                    <a:cubicBezTo>
                      <a:pt x="57" y="18"/>
                      <a:pt x="56" y="18"/>
                      <a:pt x="56" y="18"/>
                    </a:cubicBezTo>
                    <a:cubicBezTo>
                      <a:pt x="56" y="19"/>
                      <a:pt x="57" y="20"/>
                      <a:pt x="56" y="21"/>
                    </a:cubicBezTo>
                    <a:cubicBezTo>
                      <a:pt x="56" y="21"/>
                      <a:pt x="57" y="21"/>
                      <a:pt x="55" y="21"/>
                    </a:cubicBezTo>
                    <a:cubicBezTo>
                      <a:pt x="55" y="21"/>
                      <a:pt x="54" y="21"/>
                      <a:pt x="53" y="21"/>
                    </a:cubicBezTo>
                    <a:cubicBezTo>
                      <a:pt x="52" y="20"/>
                      <a:pt x="49" y="17"/>
                      <a:pt x="49" y="19"/>
                    </a:cubicBezTo>
                    <a:cubicBezTo>
                      <a:pt x="48" y="19"/>
                      <a:pt x="48" y="19"/>
                      <a:pt x="48" y="18"/>
                    </a:cubicBezTo>
                    <a:cubicBezTo>
                      <a:pt x="47" y="18"/>
                      <a:pt x="48" y="20"/>
                      <a:pt x="48" y="20"/>
                    </a:cubicBezTo>
                    <a:cubicBezTo>
                      <a:pt x="47" y="20"/>
                      <a:pt x="46" y="20"/>
                      <a:pt x="46" y="21"/>
                    </a:cubicBezTo>
                    <a:cubicBezTo>
                      <a:pt x="45" y="21"/>
                      <a:pt x="44" y="21"/>
                      <a:pt x="43" y="21"/>
                    </a:cubicBezTo>
                    <a:cubicBezTo>
                      <a:pt x="42" y="21"/>
                      <a:pt x="41" y="21"/>
                      <a:pt x="41" y="22"/>
                    </a:cubicBezTo>
                    <a:cubicBezTo>
                      <a:pt x="40" y="22"/>
                      <a:pt x="40" y="23"/>
                      <a:pt x="39" y="23"/>
                    </a:cubicBezTo>
                    <a:cubicBezTo>
                      <a:pt x="38" y="23"/>
                      <a:pt x="36" y="23"/>
                      <a:pt x="35" y="22"/>
                    </a:cubicBezTo>
                    <a:cubicBezTo>
                      <a:pt x="34" y="21"/>
                      <a:pt x="28" y="20"/>
                      <a:pt x="28" y="19"/>
                    </a:cubicBezTo>
                    <a:cubicBezTo>
                      <a:pt x="29" y="19"/>
                      <a:pt x="28" y="21"/>
                      <a:pt x="28" y="21"/>
                    </a:cubicBezTo>
                    <a:cubicBezTo>
                      <a:pt x="27" y="22"/>
                      <a:pt x="26" y="22"/>
                      <a:pt x="25" y="22"/>
                    </a:cubicBezTo>
                    <a:cubicBezTo>
                      <a:pt x="25" y="23"/>
                      <a:pt x="26" y="23"/>
                      <a:pt x="26" y="24"/>
                    </a:cubicBezTo>
                    <a:cubicBezTo>
                      <a:pt x="26" y="25"/>
                      <a:pt x="26" y="26"/>
                      <a:pt x="26" y="26"/>
                    </a:cubicBezTo>
                    <a:cubicBezTo>
                      <a:pt x="25" y="27"/>
                      <a:pt x="25" y="28"/>
                      <a:pt x="24" y="28"/>
                    </a:cubicBezTo>
                    <a:cubicBezTo>
                      <a:pt x="23" y="28"/>
                      <a:pt x="21" y="27"/>
                      <a:pt x="20" y="27"/>
                    </a:cubicBezTo>
                    <a:cubicBezTo>
                      <a:pt x="20" y="27"/>
                      <a:pt x="19" y="28"/>
                      <a:pt x="19" y="28"/>
                    </a:cubicBezTo>
                    <a:cubicBezTo>
                      <a:pt x="18" y="29"/>
                      <a:pt x="16" y="28"/>
                      <a:pt x="15" y="29"/>
                    </a:cubicBezTo>
                    <a:cubicBezTo>
                      <a:pt x="15" y="29"/>
                      <a:pt x="16" y="29"/>
                      <a:pt x="15" y="30"/>
                    </a:cubicBezTo>
                    <a:cubicBezTo>
                      <a:pt x="15" y="30"/>
                      <a:pt x="13" y="29"/>
                      <a:pt x="13" y="29"/>
                    </a:cubicBezTo>
                    <a:cubicBezTo>
                      <a:pt x="12" y="29"/>
                      <a:pt x="9" y="29"/>
                      <a:pt x="12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1">
                <a:extLst>
                  <a:ext uri="{FF2B5EF4-FFF2-40B4-BE49-F238E27FC236}">
                    <a16:creationId xmlns:a16="http://schemas.microsoft.com/office/drawing/2014/main" id="{2478D4E4-D981-4025-8239-8658F40AEE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18485" y="5876612"/>
                <a:ext cx="129284" cy="43095"/>
              </a:xfrm>
              <a:custGeom>
                <a:avLst/>
                <a:gdLst>
                  <a:gd name="T0" fmla="*/ 2 w 30"/>
                  <a:gd name="T1" fmla="*/ 5 h 10"/>
                  <a:gd name="T2" fmla="*/ 5 w 30"/>
                  <a:gd name="T3" fmla="*/ 3 h 10"/>
                  <a:gd name="T4" fmla="*/ 6 w 30"/>
                  <a:gd name="T5" fmla="*/ 3 h 10"/>
                  <a:gd name="T6" fmla="*/ 7 w 30"/>
                  <a:gd name="T7" fmla="*/ 4 h 10"/>
                  <a:gd name="T8" fmla="*/ 11 w 30"/>
                  <a:gd name="T9" fmla="*/ 2 h 10"/>
                  <a:gd name="T10" fmla="*/ 12 w 30"/>
                  <a:gd name="T11" fmla="*/ 2 h 10"/>
                  <a:gd name="T12" fmla="*/ 14 w 30"/>
                  <a:gd name="T13" fmla="*/ 1 h 10"/>
                  <a:gd name="T14" fmla="*/ 16 w 30"/>
                  <a:gd name="T15" fmla="*/ 2 h 10"/>
                  <a:gd name="T16" fmla="*/ 18 w 30"/>
                  <a:gd name="T17" fmla="*/ 2 h 10"/>
                  <a:gd name="T18" fmla="*/ 20 w 30"/>
                  <a:gd name="T19" fmla="*/ 2 h 10"/>
                  <a:gd name="T20" fmla="*/ 21 w 30"/>
                  <a:gd name="T21" fmla="*/ 4 h 10"/>
                  <a:gd name="T22" fmla="*/ 24 w 30"/>
                  <a:gd name="T23" fmla="*/ 1 h 10"/>
                  <a:gd name="T24" fmla="*/ 27 w 30"/>
                  <a:gd name="T25" fmla="*/ 0 h 10"/>
                  <a:gd name="T26" fmla="*/ 29 w 30"/>
                  <a:gd name="T27" fmla="*/ 2 h 10"/>
                  <a:gd name="T28" fmla="*/ 30 w 30"/>
                  <a:gd name="T29" fmla="*/ 4 h 10"/>
                  <a:gd name="T30" fmla="*/ 29 w 30"/>
                  <a:gd name="T31" fmla="*/ 4 h 10"/>
                  <a:gd name="T32" fmla="*/ 28 w 30"/>
                  <a:gd name="T33" fmla="*/ 6 h 10"/>
                  <a:gd name="T34" fmla="*/ 26 w 30"/>
                  <a:gd name="T35" fmla="*/ 8 h 10"/>
                  <a:gd name="T36" fmla="*/ 21 w 30"/>
                  <a:gd name="T37" fmla="*/ 7 h 10"/>
                  <a:gd name="T38" fmla="*/ 19 w 30"/>
                  <a:gd name="T39" fmla="*/ 8 h 10"/>
                  <a:gd name="T40" fmla="*/ 18 w 30"/>
                  <a:gd name="T41" fmla="*/ 10 h 10"/>
                  <a:gd name="T42" fmla="*/ 13 w 30"/>
                  <a:gd name="T43" fmla="*/ 9 h 10"/>
                  <a:gd name="T44" fmla="*/ 11 w 30"/>
                  <a:gd name="T45" fmla="*/ 9 h 10"/>
                  <a:gd name="T46" fmla="*/ 7 w 30"/>
                  <a:gd name="T47" fmla="*/ 9 h 10"/>
                  <a:gd name="T48" fmla="*/ 6 w 30"/>
                  <a:gd name="T49" fmla="*/ 10 h 10"/>
                  <a:gd name="T50" fmla="*/ 5 w 30"/>
                  <a:gd name="T51" fmla="*/ 10 h 10"/>
                  <a:gd name="T52" fmla="*/ 4 w 30"/>
                  <a:gd name="T53" fmla="*/ 10 h 10"/>
                  <a:gd name="T54" fmla="*/ 3 w 30"/>
                  <a:gd name="T55" fmla="*/ 9 h 10"/>
                  <a:gd name="T56" fmla="*/ 1 w 30"/>
                  <a:gd name="T57" fmla="*/ 8 h 10"/>
                  <a:gd name="T58" fmla="*/ 2 w 30"/>
                  <a:gd name="T59" fmla="*/ 6 h 10"/>
                  <a:gd name="T60" fmla="*/ 1 w 30"/>
                  <a:gd name="T61" fmla="*/ 5 h 10"/>
                  <a:gd name="T62" fmla="*/ 2 w 30"/>
                  <a:gd name="T63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0" h="10">
                    <a:moveTo>
                      <a:pt x="2" y="5"/>
                    </a:moveTo>
                    <a:cubicBezTo>
                      <a:pt x="2" y="4"/>
                      <a:pt x="3" y="3"/>
                      <a:pt x="5" y="3"/>
                    </a:cubicBezTo>
                    <a:cubicBezTo>
                      <a:pt x="5" y="3"/>
                      <a:pt x="6" y="3"/>
                      <a:pt x="6" y="3"/>
                    </a:cubicBezTo>
                    <a:cubicBezTo>
                      <a:pt x="6" y="4"/>
                      <a:pt x="7" y="4"/>
                      <a:pt x="7" y="4"/>
                    </a:cubicBezTo>
                    <a:cubicBezTo>
                      <a:pt x="8" y="3"/>
                      <a:pt x="9" y="2"/>
                      <a:pt x="11" y="2"/>
                    </a:cubicBezTo>
                    <a:cubicBezTo>
                      <a:pt x="12" y="3"/>
                      <a:pt x="12" y="3"/>
                      <a:pt x="12" y="2"/>
                    </a:cubicBezTo>
                    <a:cubicBezTo>
                      <a:pt x="13" y="1"/>
                      <a:pt x="13" y="0"/>
                      <a:pt x="14" y="1"/>
                    </a:cubicBezTo>
                    <a:cubicBezTo>
                      <a:pt x="15" y="1"/>
                      <a:pt x="15" y="1"/>
                      <a:pt x="16" y="2"/>
                    </a:cubicBezTo>
                    <a:cubicBezTo>
                      <a:pt x="16" y="2"/>
                      <a:pt x="17" y="2"/>
                      <a:pt x="18" y="2"/>
                    </a:cubicBezTo>
                    <a:cubicBezTo>
                      <a:pt x="19" y="2"/>
                      <a:pt x="19" y="2"/>
                      <a:pt x="20" y="2"/>
                    </a:cubicBezTo>
                    <a:cubicBezTo>
                      <a:pt x="21" y="3"/>
                      <a:pt x="21" y="3"/>
                      <a:pt x="21" y="4"/>
                    </a:cubicBezTo>
                    <a:cubicBezTo>
                      <a:pt x="22" y="3"/>
                      <a:pt x="23" y="2"/>
                      <a:pt x="24" y="1"/>
                    </a:cubicBezTo>
                    <a:cubicBezTo>
                      <a:pt x="25" y="0"/>
                      <a:pt x="26" y="0"/>
                      <a:pt x="27" y="0"/>
                    </a:cubicBezTo>
                    <a:cubicBezTo>
                      <a:pt x="28" y="0"/>
                      <a:pt x="28" y="1"/>
                      <a:pt x="29" y="2"/>
                    </a:cubicBezTo>
                    <a:cubicBezTo>
                      <a:pt x="29" y="2"/>
                      <a:pt x="30" y="3"/>
                      <a:pt x="30" y="4"/>
                    </a:cubicBezTo>
                    <a:cubicBezTo>
                      <a:pt x="30" y="4"/>
                      <a:pt x="30" y="4"/>
                      <a:pt x="29" y="4"/>
                    </a:cubicBezTo>
                    <a:cubicBezTo>
                      <a:pt x="29" y="5"/>
                      <a:pt x="28" y="5"/>
                      <a:pt x="28" y="6"/>
                    </a:cubicBezTo>
                    <a:cubicBezTo>
                      <a:pt x="27" y="7"/>
                      <a:pt x="27" y="7"/>
                      <a:pt x="26" y="8"/>
                    </a:cubicBezTo>
                    <a:cubicBezTo>
                      <a:pt x="24" y="8"/>
                      <a:pt x="22" y="7"/>
                      <a:pt x="21" y="7"/>
                    </a:cubicBezTo>
                    <a:cubicBezTo>
                      <a:pt x="20" y="6"/>
                      <a:pt x="20" y="7"/>
                      <a:pt x="19" y="8"/>
                    </a:cubicBezTo>
                    <a:cubicBezTo>
                      <a:pt x="19" y="9"/>
                      <a:pt x="19" y="10"/>
                      <a:pt x="18" y="10"/>
                    </a:cubicBezTo>
                    <a:cubicBezTo>
                      <a:pt x="16" y="10"/>
                      <a:pt x="15" y="9"/>
                      <a:pt x="13" y="9"/>
                    </a:cubicBezTo>
                    <a:cubicBezTo>
                      <a:pt x="13" y="9"/>
                      <a:pt x="12" y="8"/>
                      <a:pt x="11" y="9"/>
                    </a:cubicBezTo>
                    <a:cubicBezTo>
                      <a:pt x="10" y="9"/>
                      <a:pt x="9" y="9"/>
                      <a:pt x="7" y="9"/>
                    </a:cubicBezTo>
                    <a:cubicBezTo>
                      <a:pt x="7" y="9"/>
                      <a:pt x="7" y="9"/>
                      <a:pt x="6" y="10"/>
                    </a:cubicBezTo>
                    <a:cubicBezTo>
                      <a:pt x="6" y="10"/>
                      <a:pt x="6" y="10"/>
                      <a:pt x="5" y="10"/>
                    </a:cubicBezTo>
                    <a:cubicBezTo>
                      <a:pt x="5" y="10"/>
                      <a:pt x="4" y="10"/>
                      <a:pt x="4" y="10"/>
                    </a:cubicBezTo>
                    <a:cubicBezTo>
                      <a:pt x="3" y="10"/>
                      <a:pt x="3" y="9"/>
                      <a:pt x="3" y="9"/>
                    </a:cubicBezTo>
                    <a:cubicBezTo>
                      <a:pt x="2" y="9"/>
                      <a:pt x="1" y="8"/>
                      <a:pt x="1" y="8"/>
                    </a:cubicBezTo>
                    <a:cubicBezTo>
                      <a:pt x="0" y="7"/>
                      <a:pt x="2" y="6"/>
                      <a:pt x="2" y="6"/>
                    </a:cubicBezTo>
                    <a:cubicBezTo>
                      <a:pt x="2" y="6"/>
                      <a:pt x="1" y="6"/>
                      <a:pt x="1" y="5"/>
                    </a:cubicBezTo>
                    <a:cubicBezTo>
                      <a:pt x="1" y="4"/>
                      <a:pt x="2" y="5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22">
                <a:extLst>
                  <a:ext uri="{FF2B5EF4-FFF2-40B4-BE49-F238E27FC236}">
                    <a16:creationId xmlns:a16="http://schemas.microsoft.com/office/drawing/2014/main" id="{DEB22E73-E37B-4DEF-AEC1-9B35C42430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52182" y="6310637"/>
                <a:ext cx="507901" cy="397087"/>
              </a:xfrm>
              <a:custGeom>
                <a:avLst/>
                <a:gdLst>
                  <a:gd name="T0" fmla="*/ 111 w 118"/>
                  <a:gd name="T1" fmla="*/ 21 h 92"/>
                  <a:gd name="T2" fmla="*/ 106 w 118"/>
                  <a:gd name="T3" fmla="*/ 15 h 92"/>
                  <a:gd name="T4" fmla="*/ 108 w 118"/>
                  <a:gd name="T5" fmla="*/ 10 h 92"/>
                  <a:gd name="T6" fmla="*/ 107 w 118"/>
                  <a:gd name="T7" fmla="*/ 8 h 92"/>
                  <a:gd name="T8" fmla="*/ 108 w 118"/>
                  <a:gd name="T9" fmla="*/ 2 h 92"/>
                  <a:gd name="T10" fmla="*/ 97 w 118"/>
                  <a:gd name="T11" fmla="*/ 4 h 92"/>
                  <a:gd name="T12" fmla="*/ 83 w 118"/>
                  <a:gd name="T13" fmla="*/ 6 h 92"/>
                  <a:gd name="T14" fmla="*/ 75 w 118"/>
                  <a:gd name="T15" fmla="*/ 8 h 92"/>
                  <a:gd name="T16" fmla="*/ 73 w 118"/>
                  <a:gd name="T17" fmla="*/ 11 h 92"/>
                  <a:gd name="T18" fmla="*/ 66 w 118"/>
                  <a:gd name="T19" fmla="*/ 13 h 92"/>
                  <a:gd name="T20" fmla="*/ 59 w 118"/>
                  <a:gd name="T21" fmla="*/ 15 h 92"/>
                  <a:gd name="T22" fmla="*/ 52 w 118"/>
                  <a:gd name="T23" fmla="*/ 17 h 92"/>
                  <a:gd name="T24" fmla="*/ 47 w 118"/>
                  <a:gd name="T25" fmla="*/ 22 h 92"/>
                  <a:gd name="T26" fmla="*/ 42 w 118"/>
                  <a:gd name="T27" fmla="*/ 24 h 92"/>
                  <a:gd name="T28" fmla="*/ 39 w 118"/>
                  <a:gd name="T29" fmla="*/ 25 h 92"/>
                  <a:gd name="T30" fmla="*/ 38 w 118"/>
                  <a:gd name="T31" fmla="*/ 19 h 92"/>
                  <a:gd name="T32" fmla="*/ 38 w 118"/>
                  <a:gd name="T33" fmla="*/ 30 h 92"/>
                  <a:gd name="T34" fmla="*/ 37 w 118"/>
                  <a:gd name="T35" fmla="*/ 39 h 92"/>
                  <a:gd name="T36" fmla="*/ 32 w 118"/>
                  <a:gd name="T37" fmla="*/ 47 h 92"/>
                  <a:gd name="T38" fmla="*/ 29 w 118"/>
                  <a:gd name="T39" fmla="*/ 51 h 92"/>
                  <a:gd name="T40" fmla="*/ 26 w 118"/>
                  <a:gd name="T41" fmla="*/ 54 h 92"/>
                  <a:gd name="T42" fmla="*/ 24 w 118"/>
                  <a:gd name="T43" fmla="*/ 63 h 92"/>
                  <a:gd name="T44" fmla="*/ 20 w 118"/>
                  <a:gd name="T45" fmla="*/ 66 h 92"/>
                  <a:gd name="T46" fmla="*/ 11 w 118"/>
                  <a:gd name="T47" fmla="*/ 65 h 92"/>
                  <a:gd name="T48" fmla="*/ 6 w 118"/>
                  <a:gd name="T49" fmla="*/ 69 h 92"/>
                  <a:gd name="T50" fmla="*/ 1 w 118"/>
                  <a:gd name="T51" fmla="*/ 75 h 92"/>
                  <a:gd name="T52" fmla="*/ 10 w 118"/>
                  <a:gd name="T53" fmla="*/ 80 h 92"/>
                  <a:gd name="T54" fmla="*/ 20 w 118"/>
                  <a:gd name="T55" fmla="*/ 83 h 92"/>
                  <a:gd name="T56" fmla="*/ 29 w 118"/>
                  <a:gd name="T57" fmla="*/ 85 h 92"/>
                  <a:gd name="T58" fmla="*/ 33 w 118"/>
                  <a:gd name="T59" fmla="*/ 91 h 92"/>
                  <a:gd name="T60" fmla="*/ 39 w 118"/>
                  <a:gd name="T61" fmla="*/ 86 h 92"/>
                  <a:gd name="T62" fmla="*/ 48 w 118"/>
                  <a:gd name="T63" fmla="*/ 89 h 92"/>
                  <a:gd name="T64" fmla="*/ 58 w 118"/>
                  <a:gd name="T65" fmla="*/ 91 h 92"/>
                  <a:gd name="T66" fmla="*/ 67 w 118"/>
                  <a:gd name="T67" fmla="*/ 89 h 92"/>
                  <a:gd name="T68" fmla="*/ 73 w 118"/>
                  <a:gd name="T69" fmla="*/ 86 h 92"/>
                  <a:gd name="T70" fmla="*/ 75 w 118"/>
                  <a:gd name="T71" fmla="*/ 81 h 92"/>
                  <a:gd name="T72" fmla="*/ 70 w 118"/>
                  <a:gd name="T73" fmla="*/ 79 h 92"/>
                  <a:gd name="T74" fmla="*/ 63 w 118"/>
                  <a:gd name="T75" fmla="*/ 77 h 92"/>
                  <a:gd name="T76" fmla="*/ 57 w 118"/>
                  <a:gd name="T77" fmla="*/ 73 h 92"/>
                  <a:gd name="T78" fmla="*/ 46 w 118"/>
                  <a:gd name="T79" fmla="*/ 71 h 92"/>
                  <a:gd name="T80" fmla="*/ 40 w 118"/>
                  <a:gd name="T81" fmla="*/ 74 h 92"/>
                  <a:gd name="T82" fmla="*/ 33 w 118"/>
                  <a:gd name="T83" fmla="*/ 69 h 92"/>
                  <a:gd name="T84" fmla="*/ 40 w 118"/>
                  <a:gd name="T85" fmla="*/ 62 h 92"/>
                  <a:gd name="T86" fmla="*/ 45 w 118"/>
                  <a:gd name="T87" fmla="*/ 56 h 92"/>
                  <a:gd name="T88" fmla="*/ 52 w 118"/>
                  <a:gd name="T89" fmla="*/ 51 h 92"/>
                  <a:gd name="T90" fmla="*/ 59 w 118"/>
                  <a:gd name="T91" fmla="*/ 52 h 92"/>
                  <a:gd name="T92" fmla="*/ 63 w 118"/>
                  <a:gd name="T93" fmla="*/ 56 h 92"/>
                  <a:gd name="T94" fmla="*/ 70 w 118"/>
                  <a:gd name="T95" fmla="*/ 49 h 92"/>
                  <a:gd name="T96" fmla="*/ 69 w 118"/>
                  <a:gd name="T97" fmla="*/ 42 h 92"/>
                  <a:gd name="T98" fmla="*/ 77 w 118"/>
                  <a:gd name="T99" fmla="*/ 36 h 92"/>
                  <a:gd name="T100" fmla="*/ 81 w 118"/>
                  <a:gd name="T101" fmla="*/ 32 h 92"/>
                  <a:gd name="T102" fmla="*/ 86 w 118"/>
                  <a:gd name="T103" fmla="*/ 33 h 92"/>
                  <a:gd name="T104" fmla="*/ 98 w 118"/>
                  <a:gd name="T105" fmla="*/ 33 h 92"/>
                  <a:gd name="T106" fmla="*/ 108 w 118"/>
                  <a:gd name="T107" fmla="*/ 32 h 92"/>
                  <a:gd name="T108" fmla="*/ 118 w 118"/>
                  <a:gd name="T109" fmla="*/ 28 h 92"/>
                  <a:gd name="T110" fmla="*/ 112 w 118"/>
                  <a:gd name="T111" fmla="*/ 2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8" h="92">
                    <a:moveTo>
                      <a:pt x="112" y="26"/>
                    </a:moveTo>
                    <a:cubicBezTo>
                      <a:pt x="113" y="26"/>
                      <a:pt x="113" y="24"/>
                      <a:pt x="114" y="24"/>
                    </a:cubicBezTo>
                    <a:cubicBezTo>
                      <a:pt x="114" y="23"/>
                      <a:pt x="113" y="22"/>
                      <a:pt x="112" y="22"/>
                    </a:cubicBezTo>
                    <a:cubicBezTo>
                      <a:pt x="112" y="21"/>
                      <a:pt x="111" y="21"/>
                      <a:pt x="111" y="21"/>
                    </a:cubicBezTo>
                    <a:cubicBezTo>
                      <a:pt x="110" y="20"/>
                      <a:pt x="110" y="20"/>
                      <a:pt x="110" y="19"/>
                    </a:cubicBezTo>
                    <a:cubicBezTo>
                      <a:pt x="110" y="18"/>
                      <a:pt x="108" y="18"/>
                      <a:pt x="108" y="18"/>
                    </a:cubicBezTo>
                    <a:cubicBezTo>
                      <a:pt x="107" y="18"/>
                      <a:pt x="105" y="16"/>
                      <a:pt x="105" y="16"/>
                    </a:cubicBezTo>
                    <a:cubicBezTo>
                      <a:pt x="105" y="16"/>
                      <a:pt x="106" y="16"/>
                      <a:pt x="106" y="15"/>
                    </a:cubicBezTo>
                    <a:cubicBezTo>
                      <a:pt x="107" y="15"/>
                      <a:pt x="107" y="15"/>
                      <a:pt x="107" y="14"/>
                    </a:cubicBezTo>
                    <a:cubicBezTo>
                      <a:pt x="107" y="14"/>
                      <a:pt x="107" y="14"/>
                      <a:pt x="107" y="13"/>
                    </a:cubicBezTo>
                    <a:cubicBezTo>
                      <a:pt x="107" y="13"/>
                      <a:pt x="107" y="13"/>
                      <a:pt x="108" y="12"/>
                    </a:cubicBezTo>
                    <a:cubicBezTo>
                      <a:pt x="108" y="12"/>
                      <a:pt x="108" y="11"/>
                      <a:pt x="108" y="10"/>
                    </a:cubicBezTo>
                    <a:cubicBezTo>
                      <a:pt x="108" y="9"/>
                      <a:pt x="108" y="9"/>
                      <a:pt x="108" y="9"/>
                    </a:cubicBezTo>
                    <a:cubicBezTo>
                      <a:pt x="108" y="9"/>
                      <a:pt x="108" y="8"/>
                      <a:pt x="107" y="8"/>
                    </a:cubicBezTo>
                    <a:cubicBezTo>
                      <a:pt x="107" y="8"/>
                      <a:pt x="107" y="8"/>
                      <a:pt x="107" y="8"/>
                    </a:cubicBezTo>
                    <a:cubicBezTo>
                      <a:pt x="106" y="7"/>
                      <a:pt x="106" y="9"/>
                      <a:pt x="107" y="8"/>
                    </a:cubicBezTo>
                    <a:cubicBezTo>
                      <a:pt x="108" y="8"/>
                      <a:pt x="109" y="6"/>
                      <a:pt x="109" y="5"/>
                    </a:cubicBezTo>
                    <a:cubicBezTo>
                      <a:pt x="109" y="5"/>
                      <a:pt x="110" y="4"/>
                      <a:pt x="109" y="3"/>
                    </a:cubicBezTo>
                    <a:cubicBezTo>
                      <a:pt x="109" y="3"/>
                      <a:pt x="109" y="3"/>
                      <a:pt x="108" y="2"/>
                    </a:cubicBezTo>
                    <a:cubicBezTo>
                      <a:pt x="108" y="2"/>
                      <a:pt x="108" y="2"/>
                      <a:pt x="108" y="2"/>
                    </a:cubicBezTo>
                    <a:cubicBezTo>
                      <a:pt x="107" y="1"/>
                      <a:pt x="106" y="0"/>
                      <a:pt x="105" y="0"/>
                    </a:cubicBezTo>
                    <a:cubicBezTo>
                      <a:pt x="104" y="1"/>
                      <a:pt x="103" y="2"/>
                      <a:pt x="104" y="3"/>
                    </a:cubicBezTo>
                    <a:cubicBezTo>
                      <a:pt x="103" y="1"/>
                      <a:pt x="101" y="1"/>
                      <a:pt x="100" y="1"/>
                    </a:cubicBezTo>
                    <a:cubicBezTo>
                      <a:pt x="98" y="1"/>
                      <a:pt x="98" y="2"/>
                      <a:pt x="97" y="4"/>
                    </a:cubicBezTo>
                    <a:cubicBezTo>
                      <a:pt x="96" y="3"/>
                      <a:pt x="95" y="3"/>
                      <a:pt x="94" y="3"/>
                    </a:cubicBezTo>
                    <a:cubicBezTo>
                      <a:pt x="93" y="3"/>
                      <a:pt x="93" y="5"/>
                      <a:pt x="91" y="5"/>
                    </a:cubicBezTo>
                    <a:cubicBezTo>
                      <a:pt x="90" y="5"/>
                      <a:pt x="85" y="1"/>
                      <a:pt x="85" y="5"/>
                    </a:cubicBezTo>
                    <a:cubicBezTo>
                      <a:pt x="84" y="5"/>
                      <a:pt x="84" y="4"/>
                      <a:pt x="83" y="6"/>
                    </a:cubicBezTo>
                    <a:cubicBezTo>
                      <a:pt x="83" y="5"/>
                      <a:pt x="82" y="5"/>
                      <a:pt x="82" y="5"/>
                    </a:cubicBezTo>
                    <a:cubicBezTo>
                      <a:pt x="80" y="5"/>
                      <a:pt x="80" y="6"/>
                      <a:pt x="80" y="7"/>
                    </a:cubicBezTo>
                    <a:cubicBezTo>
                      <a:pt x="79" y="8"/>
                      <a:pt x="76" y="7"/>
                      <a:pt x="75" y="6"/>
                    </a:cubicBezTo>
                    <a:cubicBezTo>
                      <a:pt x="75" y="7"/>
                      <a:pt x="76" y="7"/>
                      <a:pt x="75" y="8"/>
                    </a:cubicBezTo>
                    <a:cubicBezTo>
                      <a:pt x="75" y="8"/>
                      <a:pt x="74" y="8"/>
                      <a:pt x="73" y="8"/>
                    </a:cubicBezTo>
                    <a:cubicBezTo>
                      <a:pt x="73" y="8"/>
                      <a:pt x="72" y="9"/>
                      <a:pt x="72" y="10"/>
                    </a:cubicBezTo>
                    <a:cubicBezTo>
                      <a:pt x="72" y="11"/>
                      <a:pt x="73" y="11"/>
                      <a:pt x="74" y="11"/>
                    </a:cubicBezTo>
                    <a:cubicBezTo>
                      <a:pt x="74" y="11"/>
                      <a:pt x="73" y="11"/>
                      <a:pt x="73" y="11"/>
                    </a:cubicBezTo>
                    <a:cubicBezTo>
                      <a:pt x="72" y="11"/>
                      <a:pt x="71" y="11"/>
                      <a:pt x="71" y="11"/>
                    </a:cubicBezTo>
                    <a:cubicBezTo>
                      <a:pt x="70" y="12"/>
                      <a:pt x="71" y="13"/>
                      <a:pt x="70" y="13"/>
                    </a:cubicBezTo>
                    <a:cubicBezTo>
                      <a:pt x="69" y="13"/>
                      <a:pt x="68" y="12"/>
                      <a:pt x="67" y="12"/>
                    </a:cubicBezTo>
                    <a:cubicBezTo>
                      <a:pt x="66" y="12"/>
                      <a:pt x="66" y="13"/>
                      <a:pt x="66" y="13"/>
                    </a:cubicBezTo>
                    <a:cubicBezTo>
                      <a:pt x="65" y="14"/>
                      <a:pt x="64" y="13"/>
                      <a:pt x="64" y="12"/>
                    </a:cubicBezTo>
                    <a:cubicBezTo>
                      <a:pt x="63" y="11"/>
                      <a:pt x="63" y="11"/>
                      <a:pt x="62" y="11"/>
                    </a:cubicBezTo>
                    <a:cubicBezTo>
                      <a:pt x="61" y="11"/>
                      <a:pt x="59" y="11"/>
                      <a:pt x="59" y="12"/>
                    </a:cubicBezTo>
                    <a:cubicBezTo>
                      <a:pt x="58" y="13"/>
                      <a:pt x="59" y="14"/>
                      <a:pt x="59" y="15"/>
                    </a:cubicBezTo>
                    <a:cubicBezTo>
                      <a:pt x="59" y="15"/>
                      <a:pt x="58" y="16"/>
                      <a:pt x="58" y="17"/>
                    </a:cubicBezTo>
                    <a:cubicBezTo>
                      <a:pt x="57" y="17"/>
                      <a:pt x="55" y="16"/>
                      <a:pt x="53" y="17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3" y="18"/>
                      <a:pt x="52" y="17"/>
                      <a:pt x="52" y="17"/>
                    </a:cubicBezTo>
                    <a:cubicBezTo>
                      <a:pt x="51" y="17"/>
                      <a:pt x="50" y="17"/>
                      <a:pt x="50" y="18"/>
                    </a:cubicBezTo>
                    <a:cubicBezTo>
                      <a:pt x="49" y="18"/>
                      <a:pt x="49" y="18"/>
                      <a:pt x="49" y="19"/>
                    </a:cubicBezTo>
                    <a:cubicBezTo>
                      <a:pt x="49" y="20"/>
                      <a:pt x="50" y="20"/>
                      <a:pt x="50" y="21"/>
                    </a:cubicBezTo>
                    <a:cubicBezTo>
                      <a:pt x="50" y="23"/>
                      <a:pt x="48" y="22"/>
                      <a:pt x="47" y="22"/>
                    </a:cubicBezTo>
                    <a:cubicBezTo>
                      <a:pt x="46" y="22"/>
                      <a:pt x="45" y="21"/>
                      <a:pt x="44" y="22"/>
                    </a:cubicBezTo>
                    <a:cubicBezTo>
                      <a:pt x="44" y="22"/>
                      <a:pt x="44" y="23"/>
                      <a:pt x="44" y="23"/>
                    </a:cubicBezTo>
                    <a:cubicBezTo>
                      <a:pt x="44" y="24"/>
                      <a:pt x="44" y="24"/>
                      <a:pt x="44" y="24"/>
                    </a:cubicBezTo>
                    <a:cubicBezTo>
                      <a:pt x="43" y="24"/>
                      <a:pt x="43" y="24"/>
                      <a:pt x="42" y="24"/>
                    </a:cubicBezTo>
                    <a:cubicBezTo>
                      <a:pt x="42" y="25"/>
                      <a:pt x="42" y="26"/>
                      <a:pt x="42" y="26"/>
                    </a:cubicBezTo>
                    <a:cubicBezTo>
                      <a:pt x="42" y="27"/>
                      <a:pt x="42" y="28"/>
                      <a:pt x="43" y="29"/>
                    </a:cubicBezTo>
                    <a:cubicBezTo>
                      <a:pt x="41" y="30"/>
                      <a:pt x="38" y="29"/>
                      <a:pt x="38" y="28"/>
                    </a:cubicBezTo>
                    <a:cubicBezTo>
                      <a:pt x="38" y="27"/>
                      <a:pt x="38" y="26"/>
                      <a:pt x="39" y="25"/>
                    </a:cubicBezTo>
                    <a:cubicBezTo>
                      <a:pt x="39" y="24"/>
                      <a:pt x="40" y="24"/>
                      <a:pt x="40" y="23"/>
                    </a:cubicBezTo>
                    <a:cubicBezTo>
                      <a:pt x="40" y="22"/>
                      <a:pt x="39" y="21"/>
                      <a:pt x="39" y="21"/>
                    </a:cubicBezTo>
                    <a:cubicBezTo>
                      <a:pt x="39" y="21"/>
                      <a:pt x="39" y="20"/>
                      <a:pt x="38" y="20"/>
                    </a:cubicBezTo>
                    <a:cubicBezTo>
                      <a:pt x="38" y="20"/>
                      <a:pt x="38" y="20"/>
                      <a:pt x="38" y="19"/>
                    </a:cubicBezTo>
                    <a:cubicBezTo>
                      <a:pt x="37" y="19"/>
                      <a:pt x="36" y="19"/>
                      <a:pt x="35" y="20"/>
                    </a:cubicBezTo>
                    <a:cubicBezTo>
                      <a:pt x="35" y="20"/>
                      <a:pt x="37" y="20"/>
                      <a:pt x="37" y="21"/>
                    </a:cubicBezTo>
                    <a:cubicBezTo>
                      <a:pt x="37" y="22"/>
                      <a:pt x="37" y="24"/>
                      <a:pt x="37" y="25"/>
                    </a:cubicBezTo>
                    <a:cubicBezTo>
                      <a:pt x="37" y="27"/>
                      <a:pt x="36" y="29"/>
                      <a:pt x="38" y="30"/>
                    </a:cubicBezTo>
                    <a:cubicBezTo>
                      <a:pt x="38" y="31"/>
                      <a:pt x="36" y="32"/>
                      <a:pt x="36" y="32"/>
                    </a:cubicBezTo>
                    <a:cubicBezTo>
                      <a:pt x="35" y="33"/>
                      <a:pt x="35" y="33"/>
                      <a:pt x="36" y="34"/>
                    </a:cubicBezTo>
                    <a:cubicBezTo>
                      <a:pt x="36" y="35"/>
                      <a:pt x="39" y="37"/>
                      <a:pt x="38" y="38"/>
                    </a:cubicBezTo>
                    <a:cubicBezTo>
                      <a:pt x="38" y="38"/>
                      <a:pt x="37" y="39"/>
                      <a:pt x="37" y="39"/>
                    </a:cubicBezTo>
                    <a:cubicBezTo>
                      <a:pt x="36" y="39"/>
                      <a:pt x="36" y="40"/>
                      <a:pt x="35" y="41"/>
                    </a:cubicBezTo>
                    <a:cubicBezTo>
                      <a:pt x="34" y="41"/>
                      <a:pt x="35" y="42"/>
                      <a:pt x="35" y="43"/>
                    </a:cubicBezTo>
                    <a:cubicBezTo>
                      <a:pt x="34" y="44"/>
                      <a:pt x="33" y="44"/>
                      <a:pt x="32" y="44"/>
                    </a:cubicBezTo>
                    <a:cubicBezTo>
                      <a:pt x="32" y="45"/>
                      <a:pt x="32" y="46"/>
                      <a:pt x="32" y="47"/>
                    </a:cubicBezTo>
                    <a:cubicBezTo>
                      <a:pt x="31" y="47"/>
                      <a:pt x="31" y="47"/>
                      <a:pt x="31" y="48"/>
                    </a:cubicBezTo>
                    <a:cubicBezTo>
                      <a:pt x="31" y="49"/>
                      <a:pt x="31" y="49"/>
                      <a:pt x="30" y="50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29" y="51"/>
                      <a:pt x="29" y="51"/>
                      <a:pt x="29" y="51"/>
                    </a:cubicBezTo>
                    <a:cubicBezTo>
                      <a:pt x="28" y="51"/>
                      <a:pt x="27" y="51"/>
                      <a:pt x="27" y="50"/>
                    </a:cubicBezTo>
                    <a:cubicBezTo>
                      <a:pt x="26" y="50"/>
                      <a:pt x="25" y="50"/>
                      <a:pt x="25" y="50"/>
                    </a:cubicBezTo>
                    <a:cubicBezTo>
                      <a:pt x="25" y="51"/>
                      <a:pt x="24" y="52"/>
                      <a:pt x="24" y="54"/>
                    </a:cubicBezTo>
                    <a:cubicBezTo>
                      <a:pt x="24" y="55"/>
                      <a:pt x="25" y="54"/>
                      <a:pt x="26" y="54"/>
                    </a:cubicBezTo>
                    <a:cubicBezTo>
                      <a:pt x="26" y="55"/>
                      <a:pt x="26" y="56"/>
                      <a:pt x="26" y="57"/>
                    </a:cubicBezTo>
                    <a:cubicBezTo>
                      <a:pt x="26" y="58"/>
                      <a:pt x="26" y="58"/>
                      <a:pt x="26" y="59"/>
                    </a:cubicBezTo>
                    <a:cubicBezTo>
                      <a:pt x="25" y="59"/>
                      <a:pt x="24" y="59"/>
                      <a:pt x="24" y="60"/>
                    </a:cubicBezTo>
                    <a:cubicBezTo>
                      <a:pt x="23" y="61"/>
                      <a:pt x="23" y="62"/>
                      <a:pt x="24" y="63"/>
                    </a:cubicBezTo>
                    <a:cubicBezTo>
                      <a:pt x="23" y="62"/>
                      <a:pt x="23" y="64"/>
                      <a:pt x="23" y="65"/>
                    </a:cubicBezTo>
                    <a:cubicBezTo>
                      <a:pt x="24" y="66"/>
                      <a:pt x="25" y="66"/>
                      <a:pt x="23" y="67"/>
                    </a:cubicBezTo>
                    <a:cubicBezTo>
                      <a:pt x="23" y="68"/>
                      <a:pt x="23" y="68"/>
                      <a:pt x="22" y="68"/>
                    </a:cubicBezTo>
                    <a:cubicBezTo>
                      <a:pt x="21" y="67"/>
                      <a:pt x="20" y="66"/>
                      <a:pt x="20" y="66"/>
                    </a:cubicBezTo>
                    <a:cubicBezTo>
                      <a:pt x="18" y="64"/>
                      <a:pt x="16" y="66"/>
                      <a:pt x="16" y="68"/>
                    </a:cubicBezTo>
                    <a:cubicBezTo>
                      <a:pt x="16" y="67"/>
                      <a:pt x="14" y="63"/>
                      <a:pt x="13" y="63"/>
                    </a:cubicBezTo>
                    <a:cubicBezTo>
                      <a:pt x="12" y="63"/>
                      <a:pt x="11" y="64"/>
                      <a:pt x="11" y="65"/>
                    </a:cubicBezTo>
                    <a:cubicBezTo>
                      <a:pt x="11" y="65"/>
                      <a:pt x="11" y="65"/>
                      <a:pt x="11" y="65"/>
                    </a:cubicBezTo>
                    <a:cubicBezTo>
                      <a:pt x="11" y="66"/>
                      <a:pt x="10" y="66"/>
                      <a:pt x="10" y="67"/>
                    </a:cubicBezTo>
                    <a:cubicBezTo>
                      <a:pt x="9" y="68"/>
                      <a:pt x="10" y="68"/>
                      <a:pt x="9" y="69"/>
                    </a:cubicBezTo>
                    <a:cubicBezTo>
                      <a:pt x="9" y="69"/>
                      <a:pt x="8" y="69"/>
                      <a:pt x="7" y="69"/>
                    </a:cubicBezTo>
                    <a:cubicBezTo>
                      <a:pt x="7" y="69"/>
                      <a:pt x="6" y="68"/>
                      <a:pt x="6" y="69"/>
                    </a:cubicBezTo>
                    <a:cubicBezTo>
                      <a:pt x="4" y="69"/>
                      <a:pt x="4" y="72"/>
                      <a:pt x="6" y="73"/>
                    </a:cubicBezTo>
                    <a:cubicBezTo>
                      <a:pt x="6" y="74"/>
                      <a:pt x="3" y="72"/>
                      <a:pt x="3" y="72"/>
                    </a:cubicBezTo>
                    <a:cubicBezTo>
                      <a:pt x="2" y="72"/>
                      <a:pt x="2" y="71"/>
                      <a:pt x="1" y="72"/>
                    </a:cubicBezTo>
                    <a:cubicBezTo>
                      <a:pt x="0" y="72"/>
                      <a:pt x="0" y="74"/>
                      <a:pt x="1" y="75"/>
                    </a:cubicBezTo>
                    <a:cubicBezTo>
                      <a:pt x="1" y="76"/>
                      <a:pt x="1" y="76"/>
                      <a:pt x="2" y="77"/>
                    </a:cubicBezTo>
                    <a:cubicBezTo>
                      <a:pt x="2" y="77"/>
                      <a:pt x="3" y="77"/>
                      <a:pt x="4" y="77"/>
                    </a:cubicBezTo>
                    <a:cubicBezTo>
                      <a:pt x="4" y="79"/>
                      <a:pt x="3" y="81"/>
                      <a:pt x="6" y="81"/>
                    </a:cubicBezTo>
                    <a:cubicBezTo>
                      <a:pt x="7" y="81"/>
                      <a:pt x="8" y="79"/>
                      <a:pt x="10" y="80"/>
                    </a:cubicBezTo>
                    <a:cubicBezTo>
                      <a:pt x="11" y="81"/>
                      <a:pt x="11" y="82"/>
                      <a:pt x="11" y="83"/>
                    </a:cubicBezTo>
                    <a:cubicBezTo>
                      <a:pt x="12" y="84"/>
                      <a:pt x="12" y="84"/>
                      <a:pt x="12" y="84"/>
                    </a:cubicBezTo>
                    <a:cubicBezTo>
                      <a:pt x="13" y="84"/>
                      <a:pt x="15" y="84"/>
                      <a:pt x="16" y="84"/>
                    </a:cubicBezTo>
                    <a:cubicBezTo>
                      <a:pt x="17" y="83"/>
                      <a:pt x="19" y="82"/>
                      <a:pt x="20" y="83"/>
                    </a:cubicBezTo>
                    <a:cubicBezTo>
                      <a:pt x="20" y="85"/>
                      <a:pt x="19" y="87"/>
                      <a:pt x="22" y="87"/>
                    </a:cubicBezTo>
                    <a:cubicBezTo>
                      <a:pt x="22" y="87"/>
                      <a:pt x="23" y="87"/>
                      <a:pt x="23" y="86"/>
                    </a:cubicBezTo>
                    <a:cubicBezTo>
                      <a:pt x="24" y="86"/>
                      <a:pt x="24" y="86"/>
                      <a:pt x="25" y="87"/>
                    </a:cubicBezTo>
                    <a:cubicBezTo>
                      <a:pt x="26" y="87"/>
                      <a:pt x="29" y="87"/>
                      <a:pt x="29" y="85"/>
                    </a:cubicBezTo>
                    <a:cubicBezTo>
                      <a:pt x="30" y="85"/>
                      <a:pt x="30" y="87"/>
                      <a:pt x="30" y="88"/>
                    </a:cubicBezTo>
                    <a:cubicBezTo>
                      <a:pt x="30" y="88"/>
                      <a:pt x="30" y="89"/>
                      <a:pt x="30" y="90"/>
                    </a:cubicBezTo>
                    <a:cubicBezTo>
                      <a:pt x="30" y="90"/>
                      <a:pt x="30" y="90"/>
                      <a:pt x="30" y="91"/>
                    </a:cubicBezTo>
                    <a:cubicBezTo>
                      <a:pt x="30" y="92"/>
                      <a:pt x="32" y="92"/>
                      <a:pt x="33" y="91"/>
                    </a:cubicBezTo>
                    <a:cubicBezTo>
                      <a:pt x="34" y="91"/>
                      <a:pt x="34" y="90"/>
                      <a:pt x="34" y="89"/>
                    </a:cubicBezTo>
                    <a:cubicBezTo>
                      <a:pt x="34" y="89"/>
                      <a:pt x="34" y="87"/>
                      <a:pt x="34" y="87"/>
                    </a:cubicBezTo>
                    <a:cubicBezTo>
                      <a:pt x="34" y="87"/>
                      <a:pt x="35" y="87"/>
                      <a:pt x="35" y="87"/>
                    </a:cubicBezTo>
                    <a:cubicBezTo>
                      <a:pt x="37" y="87"/>
                      <a:pt x="38" y="86"/>
                      <a:pt x="39" y="86"/>
                    </a:cubicBezTo>
                    <a:cubicBezTo>
                      <a:pt x="40" y="86"/>
                      <a:pt x="40" y="88"/>
                      <a:pt x="41" y="89"/>
                    </a:cubicBezTo>
                    <a:cubicBezTo>
                      <a:pt x="41" y="89"/>
                      <a:pt x="42" y="89"/>
                      <a:pt x="43" y="89"/>
                    </a:cubicBezTo>
                    <a:cubicBezTo>
                      <a:pt x="44" y="89"/>
                      <a:pt x="45" y="89"/>
                      <a:pt x="46" y="89"/>
                    </a:cubicBezTo>
                    <a:cubicBezTo>
                      <a:pt x="47" y="89"/>
                      <a:pt x="47" y="88"/>
                      <a:pt x="48" y="89"/>
                    </a:cubicBezTo>
                    <a:cubicBezTo>
                      <a:pt x="49" y="89"/>
                      <a:pt x="49" y="90"/>
                      <a:pt x="50" y="90"/>
                    </a:cubicBezTo>
                    <a:cubicBezTo>
                      <a:pt x="51" y="91"/>
                      <a:pt x="52" y="92"/>
                      <a:pt x="54" y="92"/>
                    </a:cubicBezTo>
                    <a:cubicBezTo>
                      <a:pt x="54" y="91"/>
                      <a:pt x="55" y="90"/>
                      <a:pt x="56" y="90"/>
                    </a:cubicBezTo>
                    <a:cubicBezTo>
                      <a:pt x="56" y="90"/>
                      <a:pt x="58" y="91"/>
                      <a:pt x="58" y="91"/>
                    </a:cubicBezTo>
                    <a:cubicBezTo>
                      <a:pt x="59" y="92"/>
                      <a:pt x="59" y="92"/>
                      <a:pt x="60" y="92"/>
                    </a:cubicBezTo>
                    <a:cubicBezTo>
                      <a:pt x="62" y="92"/>
                      <a:pt x="63" y="91"/>
                      <a:pt x="64" y="91"/>
                    </a:cubicBezTo>
                    <a:cubicBezTo>
                      <a:pt x="64" y="90"/>
                      <a:pt x="65" y="90"/>
                      <a:pt x="65" y="90"/>
                    </a:cubicBezTo>
                    <a:cubicBezTo>
                      <a:pt x="66" y="90"/>
                      <a:pt x="67" y="89"/>
                      <a:pt x="67" y="89"/>
                    </a:cubicBezTo>
                    <a:cubicBezTo>
                      <a:pt x="69" y="89"/>
                      <a:pt x="69" y="90"/>
                      <a:pt x="70" y="91"/>
                    </a:cubicBezTo>
                    <a:cubicBezTo>
                      <a:pt x="71" y="92"/>
                      <a:pt x="71" y="91"/>
                      <a:pt x="71" y="91"/>
                    </a:cubicBezTo>
                    <a:cubicBezTo>
                      <a:pt x="72" y="91"/>
                      <a:pt x="75" y="89"/>
                      <a:pt x="75" y="88"/>
                    </a:cubicBezTo>
                    <a:cubicBezTo>
                      <a:pt x="74" y="88"/>
                      <a:pt x="72" y="87"/>
                      <a:pt x="73" y="86"/>
                    </a:cubicBezTo>
                    <a:cubicBezTo>
                      <a:pt x="74" y="85"/>
                      <a:pt x="76" y="87"/>
                      <a:pt x="76" y="87"/>
                    </a:cubicBezTo>
                    <a:cubicBezTo>
                      <a:pt x="78" y="86"/>
                      <a:pt x="78" y="84"/>
                      <a:pt x="78" y="83"/>
                    </a:cubicBezTo>
                    <a:cubicBezTo>
                      <a:pt x="78" y="83"/>
                      <a:pt x="78" y="81"/>
                      <a:pt x="77" y="81"/>
                    </a:cubicBezTo>
                    <a:cubicBezTo>
                      <a:pt x="77" y="80"/>
                      <a:pt x="76" y="81"/>
                      <a:pt x="75" y="81"/>
                    </a:cubicBezTo>
                    <a:cubicBezTo>
                      <a:pt x="75" y="80"/>
                      <a:pt x="75" y="79"/>
                      <a:pt x="75" y="78"/>
                    </a:cubicBezTo>
                    <a:cubicBezTo>
                      <a:pt x="75" y="78"/>
                      <a:pt x="74" y="78"/>
                      <a:pt x="74" y="79"/>
                    </a:cubicBezTo>
                    <a:cubicBezTo>
                      <a:pt x="74" y="79"/>
                      <a:pt x="73" y="79"/>
                      <a:pt x="73" y="79"/>
                    </a:cubicBezTo>
                    <a:cubicBezTo>
                      <a:pt x="72" y="79"/>
                      <a:pt x="71" y="79"/>
                      <a:pt x="70" y="79"/>
                    </a:cubicBezTo>
                    <a:cubicBezTo>
                      <a:pt x="70" y="80"/>
                      <a:pt x="69" y="80"/>
                      <a:pt x="68" y="80"/>
                    </a:cubicBezTo>
                    <a:cubicBezTo>
                      <a:pt x="67" y="80"/>
                      <a:pt x="66" y="78"/>
                      <a:pt x="66" y="77"/>
                    </a:cubicBezTo>
                    <a:cubicBezTo>
                      <a:pt x="65" y="77"/>
                      <a:pt x="65" y="76"/>
                      <a:pt x="64" y="76"/>
                    </a:cubicBezTo>
                    <a:cubicBezTo>
                      <a:pt x="64" y="77"/>
                      <a:pt x="63" y="77"/>
                      <a:pt x="63" y="77"/>
                    </a:cubicBezTo>
                    <a:cubicBezTo>
                      <a:pt x="62" y="78"/>
                      <a:pt x="62" y="78"/>
                      <a:pt x="61" y="78"/>
                    </a:cubicBezTo>
                    <a:cubicBezTo>
                      <a:pt x="60" y="78"/>
                      <a:pt x="60" y="78"/>
                      <a:pt x="60" y="78"/>
                    </a:cubicBezTo>
                    <a:cubicBezTo>
                      <a:pt x="59" y="77"/>
                      <a:pt x="58" y="77"/>
                      <a:pt x="57" y="75"/>
                    </a:cubicBezTo>
                    <a:cubicBezTo>
                      <a:pt x="57" y="75"/>
                      <a:pt x="57" y="74"/>
                      <a:pt x="57" y="73"/>
                    </a:cubicBezTo>
                    <a:cubicBezTo>
                      <a:pt x="56" y="72"/>
                      <a:pt x="54" y="73"/>
                      <a:pt x="53" y="73"/>
                    </a:cubicBezTo>
                    <a:cubicBezTo>
                      <a:pt x="53" y="72"/>
                      <a:pt x="53" y="71"/>
                      <a:pt x="52" y="70"/>
                    </a:cubicBezTo>
                    <a:cubicBezTo>
                      <a:pt x="52" y="70"/>
                      <a:pt x="50" y="70"/>
                      <a:pt x="49" y="70"/>
                    </a:cubicBezTo>
                    <a:cubicBezTo>
                      <a:pt x="48" y="70"/>
                      <a:pt x="47" y="70"/>
                      <a:pt x="46" y="71"/>
                    </a:cubicBezTo>
                    <a:cubicBezTo>
                      <a:pt x="45" y="71"/>
                      <a:pt x="45" y="72"/>
                      <a:pt x="45" y="72"/>
                    </a:cubicBezTo>
                    <a:cubicBezTo>
                      <a:pt x="44" y="73"/>
                      <a:pt x="44" y="73"/>
                      <a:pt x="44" y="74"/>
                    </a:cubicBezTo>
                    <a:cubicBezTo>
                      <a:pt x="44" y="74"/>
                      <a:pt x="44" y="75"/>
                      <a:pt x="43" y="75"/>
                    </a:cubicBezTo>
                    <a:cubicBezTo>
                      <a:pt x="42" y="75"/>
                      <a:pt x="41" y="74"/>
                      <a:pt x="40" y="74"/>
                    </a:cubicBezTo>
                    <a:cubicBezTo>
                      <a:pt x="38" y="74"/>
                      <a:pt x="37" y="75"/>
                      <a:pt x="35" y="74"/>
                    </a:cubicBezTo>
                    <a:cubicBezTo>
                      <a:pt x="35" y="74"/>
                      <a:pt x="35" y="74"/>
                      <a:pt x="35" y="73"/>
                    </a:cubicBezTo>
                    <a:cubicBezTo>
                      <a:pt x="34" y="73"/>
                      <a:pt x="33" y="74"/>
                      <a:pt x="32" y="74"/>
                    </a:cubicBezTo>
                    <a:cubicBezTo>
                      <a:pt x="31" y="73"/>
                      <a:pt x="31" y="70"/>
                      <a:pt x="33" y="69"/>
                    </a:cubicBezTo>
                    <a:cubicBezTo>
                      <a:pt x="33" y="69"/>
                      <a:pt x="34" y="69"/>
                      <a:pt x="34" y="69"/>
                    </a:cubicBezTo>
                    <a:cubicBezTo>
                      <a:pt x="34" y="68"/>
                      <a:pt x="35" y="67"/>
                      <a:pt x="35" y="66"/>
                    </a:cubicBezTo>
                    <a:cubicBezTo>
                      <a:pt x="35" y="66"/>
                      <a:pt x="35" y="64"/>
                      <a:pt x="36" y="64"/>
                    </a:cubicBezTo>
                    <a:cubicBezTo>
                      <a:pt x="37" y="63"/>
                      <a:pt x="39" y="64"/>
                      <a:pt x="40" y="62"/>
                    </a:cubicBezTo>
                    <a:cubicBezTo>
                      <a:pt x="40" y="61"/>
                      <a:pt x="39" y="59"/>
                      <a:pt x="41" y="58"/>
                    </a:cubicBezTo>
                    <a:cubicBezTo>
                      <a:pt x="41" y="58"/>
                      <a:pt x="42" y="57"/>
                      <a:pt x="43" y="57"/>
                    </a:cubicBezTo>
                    <a:cubicBezTo>
                      <a:pt x="43" y="57"/>
                      <a:pt x="43" y="57"/>
                      <a:pt x="43" y="57"/>
                    </a:cubicBezTo>
                    <a:cubicBezTo>
                      <a:pt x="44" y="57"/>
                      <a:pt x="44" y="57"/>
                      <a:pt x="45" y="56"/>
                    </a:cubicBezTo>
                    <a:cubicBezTo>
                      <a:pt x="45" y="56"/>
                      <a:pt x="46" y="55"/>
                      <a:pt x="47" y="55"/>
                    </a:cubicBezTo>
                    <a:cubicBezTo>
                      <a:pt x="48" y="55"/>
                      <a:pt x="49" y="54"/>
                      <a:pt x="50" y="54"/>
                    </a:cubicBezTo>
                    <a:cubicBezTo>
                      <a:pt x="51" y="54"/>
                      <a:pt x="51" y="54"/>
                      <a:pt x="52" y="54"/>
                    </a:cubicBezTo>
                    <a:cubicBezTo>
                      <a:pt x="52" y="53"/>
                      <a:pt x="52" y="52"/>
                      <a:pt x="52" y="51"/>
                    </a:cubicBezTo>
                    <a:cubicBezTo>
                      <a:pt x="53" y="50"/>
                      <a:pt x="54" y="50"/>
                      <a:pt x="55" y="50"/>
                    </a:cubicBezTo>
                    <a:cubicBezTo>
                      <a:pt x="55" y="50"/>
                      <a:pt x="57" y="49"/>
                      <a:pt x="57" y="50"/>
                    </a:cubicBezTo>
                    <a:cubicBezTo>
                      <a:pt x="58" y="51"/>
                      <a:pt x="57" y="51"/>
                      <a:pt x="58" y="52"/>
                    </a:cubicBezTo>
                    <a:cubicBezTo>
                      <a:pt x="58" y="52"/>
                      <a:pt x="58" y="52"/>
                      <a:pt x="59" y="52"/>
                    </a:cubicBezTo>
                    <a:cubicBezTo>
                      <a:pt x="59" y="53"/>
                      <a:pt x="59" y="53"/>
                      <a:pt x="60" y="53"/>
                    </a:cubicBezTo>
                    <a:cubicBezTo>
                      <a:pt x="60" y="54"/>
                      <a:pt x="60" y="54"/>
                      <a:pt x="61" y="54"/>
                    </a:cubicBezTo>
                    <a:cubicBezTo>
                      <a:pt x="61" y="54"/>
                      <a:pt x="61" y="54"/>
                      <a:pt x="61" y="54"/>
                    </a:cubicBezTo>
                    <a:cubicBezTo>
                      <a:pt x="62" y="55"/>
                      <a:pt x="61" y="55"/>
                      <a:pt x="63" y="56"/>
                    </a:cubicBezTo>
                    <a:cubicBezTo>
                      <a:pt x="64" y="56"/>
                      <a:pt x="66" y="55"/>
                      <a:pt x="67" y="55"/>
                    </a:cubicBezTo>
                    <a:cubicBezTo>
                      <a:pt x="67" y="54"/>
                      <a:pt x="66" y="54"/>
                      <a:pt x="65" y="53"/>
                    </a:cubicBezTo>
                    <a:cubicBezTo>
                      <a:pt x="65" y="53"/>
                      <a:pt x="67" y="52"/>
                      <a:pt x="67" y="52"/>
                    </a:cubicBezTo>
                    <a:cubicBezTo>
                      <a:pt x="68" y="51"/>
                      <a:pt x="69" y="50"/>
                      <a:pt x="70" y="49"/>
                    </a:cubicBezTo>
                    <a:cubicBezTo>
                      <a:pt x="70" y="48"/>
                      <a:pt x="67" y="48"/>
                      <a:pt x="66" y="48"/>
                    </a:cubicBezTo>
                    <a:cubicBezTo>
                      <a:pt x="67" y="47"/>
                      <a:pt x="67" y="46"/>
                      <a:pt x="68" y="45"/>
                    </a:cubicBezTo>
                    <a:cubicBezTo>
                      <a:pt x="68" y="44"/>
                      <a:pt x="69" y="44"/>
                      <a:pt x="69" y="43"/>
                    </a:cubicBezTo>
                    <a:cubicBezTo>
                      <a:pt x="69" y="43"/>
                      <a:pt x="69" y="42"/>
                      <a:pt x="69" y="42"/>
                    </a:cubicBezTo>
                    <a:cubicBezTo>
                      <a:pt x="69" y="41"/>
                      <a:pt x="69" y="41"/>
                      <a:pt x="69" y="40"/>
                    </a:cubicBezTo>
                    <a:cubicBezTo>
                      <a:pt x="69" y="39"/>
                      <a:pt x="71" y="37"/>
                      <a:pt x="72" y="38"/>
                    </a:cubicBezTo>
                    <a:cubicBezTo>
                      <a:pt x="73" y="38"/>
                      <a:pt x="73" y="40"/>
                      <a:pt x="74" y="40"/>
                    </a:cubicBezTo>
                    <a:cubicBezTo>
                      <a:pt x="76" y="40"/>
                      <a:pt x="77" y="38"/>
                      <a:pt x="77" y="36"/>
                    </a:cubicBezTo>
                    <a:cubicBezTo>
                      <a:pt x="77" y="35"/>
                      <a:pt x="77" y="34"/>
                      <a:pt x="77" y="33"/>
                    </a:cubicBezTo>
                    <a:cubicBezTo>
                      <a:pt x="76" y="33"/>
                      <a:pt x="77" y="32"/>
                      <a:pt x="78" y="32"/>
                    </a:cubicBezTo>
                    <a:cubicBezTo>
                      <a:pt x="78" y="32"/>
                      <a:pt x="79" y="32"/>
                      <a:pt x="79" y="32"/>
                    </a:cubicBezTo>
                    <a:cubicBezTo>
                      <a:pt x="80" y="32"/>
                      <a:pt x="80" y="32"/>
                      <a:pt x="81" y="32"/>
                    </a:cubicBezTo>
                    <a:cubicBezTo>
                      <a:pt x="81" y="32"/>
                      <a:pt x="82" y="32"/>
                      <a:pt x="82" y="31"/>
                    </a:cubicBezTo>
                    <a:cubicBezTo>
                      <a:pt x="83" y="30"/>
                      <a:pt x="83" y="29"/>
                      <a:pt x="84" y="28"/>
                    </a:cubicBezTo>
                    <a:cubicBezTo>
                      <a:pt x="85" y="29"/>
                      <a:pt x="86" y="29"/>
                      <a:pt x="86" y="31"/>
                    </a:cubicBezTo>
                    <a:cubicBezTo>
                      <a:pt x="87" y="31"/>
                      <a:pt x="86" y="33"/>
                      <a:pt x="86" y="33"/>
                    </a:cubicBezTo>
                    <a:cubicBezTo>
                      <a:pt x="87" y="34"/>
                      <a:pt x="88" y="34"/>
                      <a:pt x="89" y="34"/>
                    </a:cubicBezTo>
                    <a:cubicBezTo>
                      <a:pt x="90" y="34"/>
                      <a:pt x="91" y="34"/>
                      <a:pt x="92" y="34"/>
                    </a:cubicBezTo>
                    <a:cubicBezTo>
                      <a:pt x="93" y="34"/>
                      <a:pt x="94" y="34"/>
                      <a:pt x="94" y="35"/>
                    </a:cubicBezTo>
                    <a:cubicBezTo>
                      <a:pt x="96" y="35"/>
                      <a:pt x="96" y="34"/>
                      <a:pt x="98" y="33"/>
                    </a:cubicBezTo>
                    <a:cubicBezTo>
                      <a:pt x="99" y="32"/>
                      <a:pt x="100" y="33"/>
                      <a:pt x="101" y="34"/>
                    </a:cubicBezTo>
                    <a:cubicBezTo>
                      <a:pt x="101" y="35"/>
                      <a:pt x="101" y="36"/>
                      <a:pt x="102" y="37"/>
                    </a:cubicBezTo>
                    <a:cubicBezTo>
                      <a:pt x="104" y="37"/>
                      <a:pt x="105" y="35"/>
                      <a:pt x="107" y="34"/>
                    </a:cubicBezTo>
                    <a:cubicBezTo>
                      <a:pt x="107" y="33"/>
                      <a:pt x="108" y="33"/>
                      <a:pt x="108" y="32"/>
                    </a:cubicBezTo>
                    <a:cubicBezTo>
                      <a:pt x="109" y="32"/>
                      <a:pt x="109" y="31"/>
                      <a:pt x="109" y="31"/>
                    </a:cubicBezTo>
                    <a:cubicBezTo>
                      <a:pt x="110" y="30"/>
                      <a:pt x="111" y="31"/>
                      <a:pt x="112" y="32"/>
                    </a:cubicBezTo>
                    <a:cubicBezTo>
                      <a:pt x="113" y="32"/>
                      <a:pt x="115" y="32"/>
                      <a:pt x="116" y="32"/>
                    </a:cubicBezTo>
                    <a:cubicBezTo>
                      <a:pt x="118" y="31"/>
                      <a:pt x="118" y="30"/>
                      <a:pt x="118" y="28"/>
                    </a:cubicBezTo>
                    <a:cubicBezTo>
                      <a:pt x="117" y="27"/>
                      <a:pt x="116" y="27"/>
                      <a:pt x="115" y="27"/>
                    </a:cubicBezTo>
                    <a:cubicBezTo>
                      <a:pt x="115" y="27"/>
                      <a:pt x="114" y="27"/>
                      <a:pt x="114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4"/>
                      <a:pt x="113" y="25"/>
                      <a:pt x="112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23">
                <a:extLst>
                  <a:ext uri="{FF2B5EF4-FFF2-40B4-BE49-F238E27FC236}">
                    <a16:creationId xmlns:a16="http://schemas.microsoft.com/office/drawing/2014/main" id="{CB201E61-756F-47E2-912F-5326822AE4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69070" y="6744659"/>
                <a:ext cx="409400" cy="166222"/>
              </a:xfrm>
              <a:custGeom>
                <a:avLst/>
                <a:gdLst>
                  <a:gd name="T0" fmla="*/ 1 w 95"/>
                  <a:gd name="T1" fmla="*/ 31 h 38"/>
                  <a:gd name="T2" fmla="*/ 2 w 95"/>
                  <a:gd name="T3" fmla="*/ 28 h 38"/>
                  <a:gd name="T4" fmla="*/ 3 w 95"/>
                  <a:gd name="T5" fmla="*/ 26 h 38"/>
                  <a:gd name="T6" fmla="*/ 6 w 95"/>
                  <a:gd name="T7" fmla="*/ 22 h 38"/>
                  <a:gd name="T8" fmla="*/ 9 w 95"/>
                  <a:gd name="T9" fmla="*/ 18 h 38"/>
                  <a:gd name="T10" fmla="*/ 14 w 95"/>
                  <a:gd name="T11" fmla="*/ 14 h 38"/>
                  <a:gd name="T12" fmla="*/ 14 w 95"/>
                  <a:gd name="T13" fmla="*/ 11 h 38"/>
                  <a:gd name="T14" fmla="*/ 18 w 95"/>
                  <a:gd name="T15" fmla="*/ 8 h 38"/>
                  <a:gd name="T16" fmla="*/ 23 w 95"/>
                  <a:gd name="T17" fmla="*/ 8 h 38"/>
                  <a:gd name="T18" fmla="*/ 22 w 95"/>
                  <a:gd name="T19" fmla="*/ 4 h 38"/>
                  <a:gd name="T20" fmla="*/ 27 w 95"/>
                  <a:gd name="T21" fmla="*/ 2 h 38"/>
                  <a:gd name="T22" fmla="*/ 32 w 95"/>
                  <a:gd name="T23" fmla="*/ 2 h 38"/>
                  <a:gd name="T24" fmla="*/ 35 w 95"/>
                  <a:gd name="T25" fmla="*/ 1 h 38"/>
                  <a:gd name="T26" fmla="*/ 39 w 95"/>
                  <a:gd name="T27" fmla="*/ 3 h 38"/>
                  <a:gd name="T28" fmla="*/ 43 w 95"/>
                  <a:gd name="T29" fmla="*/ 1 h 38"/>
                  <a:gd name="T30" fmla="*/ 45 w 95"/>
                  <a:gd name="T31" fmla="*/ 4 h 38"/>
                  <a:gd name="T32" fmla="*/ 49 w 95"/>
                  <a:gd name="T33" fmla="*/ 1 h 38"/>
                  <a:gd name="T34" fmla="*/ 53 w 95"/>
                  <a:gd name="T35" fmla="*/ 1 h 38"/>
                  <a:gd name="T36" fmla="*/ 59 w 95"/>
                  <a:gd name="T37" fmla="*/ 2 h 38"/>
                  <a:gd name="T38" fmla="*/ 61 w 95"/>
                  <a:gd name="T39" fmla="*/ 0 h 38"/>
                  <a:gd name="T40" fmla="*/ 63 w 95"/>
                  <a:gd name="T41" fmla="*/ 2 h 38"/>
                  <a:gd name="T42" fmla="*/ 64 w 95"/>
                  <a:gd name="T43" fmla="*/ 3 h 38"/>
                  <a:gd name="T44" fmla="*/ 65 w 95"/>
                  <a:gd name="T45" fmla="*/ 5 h 38"/>
                  <a:gd name="T46" fmla="*/ 66 w 95"/>
                  <a:gd name="T47" fmla="*/ 8 h 38"/>
                  <a:gd name="T48" fmla="*/ 70 w 95"/>
                  <a:gd name="T49" fmla="*/ 10 h 38"/>
                  <a:gd name="T50" fmla="*/ 71 w 95"/>
                  <a:gd name="T51" fmla="*/ 13 h 38"/>
                  <a:gd name="T52" fmla="*/ 74 w 95"/>
                  <a:gd name="T53" fmla="*/ 15 h 38"/>
                  <a:gd name="T54" fmla="*/ 75 w 95"/>
                  <a:gd name="T55" fmla="*/ 12 h 38"/>
                  <a:gd name="T56" fmla="*/ 78 w 95"/>
                  <a:gd name="T57" fmla="*/ 14 h 38"/>
                  <a:gd name="T58" fmla="*/ 78 w 95"/>
                  <a:gd name="T59" fmla="*/ 16 h 38"/>
                  <a:gd name="T60" fmla="*/ 80 w 95"/>
                  <a:gd name="T61" fmla="*/ 19 h 38"/>
                  <a:gd name="T62" fmla="*/ 84 w 95"/>
                  <a:gd name="T63" fmla="*/ 22 h 38"/>
                  <a:gd name="T64" fmla="*/ 85 w 95"/>
                  <a:gd name="T65" fmla="*/ 22 h 38"/>
                  <a:gd name="T66" fmla="*/ 88 w 95"/>
                  <a:gd name="T67" fmla="*/ 24 h 38"/>
                  <a:gd name="T68" fmla="*/ 94 w 95"/>
                  <a:gd name="T69" fmla="*/ 28 h 38"/>
                  <a:gd name="T70" fmla="*/ 89 w 95"/>
                  <a:gd name="T71" fmla="*/ 28 h 38"/>
                  <a:gd name="T72" fmla="*/ 90 w 95"/>
                  <a:gd name="T73" fmla="*/ 32 h 38"/>
                  <a:gd name="T74" fmla="*/ 87 w 95"/>
                  <a:gd name="T75" fmla="*/ 35 h 38"/>
                  <a:gd name="T76" fmla="*/ 83 w 95"/>
                  <a:gd name="T77" fmla="*/ 31 h 38"/>
                  <a:gd name="T78" fmla="*/ 78 w 95"/>
                  <a:gd name="T79" fmla="*/ 32 h 38"/>
                  <a:gd name="T80" fmla="*/ 72 w 95"/>
                  <a:gd name="T81" fmla="*/ 26 h 38"/>
                  <a:gd name="T82" fmla="*/ 68 w 95"/>
                  <a:gd name="T83" fmla="*/ 28 h 38"/>
                  <a:gd name="T84" fmla="*/ 60 w 95"/>
                  <a:gd name="T85" fmla="*/ 30 h 38"/>
                  <a:gd name="T86" fmla="*/ 58 w 95"/>
                  <a:gd name="T87" fmla="*/ 33 h 38"/>
                  <a:gd name="T88" fmla="*/ 56 w 95"/>
                  <a:gd name="T89" fmla="*/ 33 h 38"/>
                  <a:gd name="T90" fmla="*/ 53 w 95"/>
                  <a:gd name="T91" fmla="*/ 37 h 38"/>
                  <a:gd name="T92" fmla="*/ 53 w 95"/>
                  <a:gd name="T93" fmla="*/ 33 h 38"/>
                  <a:gd name="T94" fmla="*/ 50 w 95"/>
                  <a:gd name="T95" fmla="*/ 28 h 38"/>
                  <a:gd name="T96" fmla="*/ 53 w 95"/>
                  <a:gd name="T97" fmla="*/ 26 h 38"/>
                  <a:gd name="T98" fmla="*/ 49 w 95"/>
                  <a:gd name="T99" fmla="*/ 20 h 38"/>
                  <a:gd name="T100" fmla="*/ 44 w 95"/>
                  <a:gd name="T101" fmla="*/ 21 h 38"/>
                  <a:gd name="T102" fmla="*/ 38 w 95"/>
                  <a:gd name="T103" fmla="*/ 21 h 38"/>
                  <a:gd name="T104" fmla="*/ 36 w 95"/>
                  <a:gd name="T105" fmla="*/ 20 h 38"/>
                  <a:gd name="T106" fmla="*/ 31 w 95"/>
                  <a:gd name="T107" fmla="*/ 18 h 38"/>
                  <a:gd name="T108" fmla="*/ 28 w 95"/>
                  <a:gd name="T109" fmla="*/ 21 h 38"/>
                  <a:gd name="T110" fmla="*/ 21 w 95"/>
                  <a:gd name="T111" fmla="*/ 26 h 38"/>
                  <a:gd name="T112" fmla="*/ 15 w 95"/>
                  <a:gd name="T113" fmla="*/ 27 h 38"/>
                  <a:gd name="T114" fmla="*/ 10 w 95"/>
                  <a:gd name="T115" fmla="*/ 28 h 38"/>
                  <a:gd name="T116" fmla="*/ 9 w 95"/>
                  <a:gd name="T117" fmla="*/ 28 h 38"/>
                  <a:gd name="T118" fmla="*/ 5 w 95"/>
                  <a:gd name="T119" fmla="*/ 30 h 38"/>
                  <a:gd name="T120" fmla="*/ 4 w 95"/>
                  <a:gd name="T121" fmla="*/ 33 h 38"/>
                  <a:gd name="T122" fmla="*/ 1 w 95"/>
                  <a:gd name="T123" fmla="*/ 3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5" h="38">
                    <a:moveTo>
                      <a:pt x="2" y="31"/>
                    </a:moveTo>
                    <a:cubicBezTo>
                      <a:pt x="2" y="31"/>
                      <a:pt x="1" y="31"/>
                      <a:pt x="1" y="31"/>
                    </a:cubicBezTo>
                    <a:cubicBezTo>
                      <a:pt x="0" y="31"/>
                      <a:pt x="0" y="30"/>
                      <a:pt x="0" y="30"/>
                    </a:cubicBezTo>
                    <a:cubicBezTo>
                      <a:pt x="0" y="28"/>
                      <a:pt x="1" y="29"/>
                      <a:pt x="2" y="28"/>
                    </a:cubicBezTo>
                    <a:cubicBezTo>
                      <a:pt x="2" y="27"/>
                      <a:pt x="2" y="27"/>
                      <a:pt x="2" y="26"/>
                    </a:cubicBezTo>
                    <a:cubicBezTo>
                      <a:pt x="2" y="26"/>
                      <a:pt x="2" y="26"/>
                      <a:pt x="3" y="26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4" y="24"/>
                      <a:pt x="5" y="22"/>
                      <a:pt x="6" y="22"/>
                    </a:cubicBezTo>
                    <a:cubicBezTo>
                      <a:pt x="7" y="21"/>
                      <a:pt x="8" y="22"/>
                      <a:pt x="9" y="21"/>
                    </a:cubicBezTo>
                    <a:cubicBezTo>
                      <a:pt x="10" y="20"/>
                      <a:pt x="9" y="19"/>
                      <a:pt x="9" y="18"/>
                    </a:cubicBezTo>
                    <a:cubicBezTo>
                      <a:pt x="9" y="17"/>
                      <a:pt x="10" y="16"/>
                      <a:pt x="10" y="15"/>
                    </a:cubicBezTo>
                    <a:cubicBezTo>
                      <a:pt x="11" y="14"/>
                      <a:pt x="12" y="14"/>
                      <a:pt x="14" y="14"/>
                    </a:cubicBezTo>
                    <a:cubicBezTo>
                      <a:pt x="14" y="14"/>
                      <a:pt x="14" y="13"/>
                      <a:pt x="14" y="13"/>
                    </a:cubicBezTo>
                    <a:cubicBezTo>
                      <a:pt x="14" y="12"/>
                      <a:pt x="14" y="12"/>
                      <a:pt x="14" y="11"/>
                    </a:cubicBezTo>
                    <a:cubicBezTo>
                      <a:pt x="15" y="10"/>
                      <a:pt x="15" y="9"/>
                      <a:pt x="16" y="8"/>
                    </a:cubicBezTo>
                    <a:cubicBezTo>
                      <a:pt x="17" y="7"/>
                      <a:pt x="17" y="8"/>
                      <a:pt x="18" y="8"/>
                    </a:cubicBezTo>
                    <a:cubicBezTo>
                      <a:pt x="20" y="8"/>
                      <a:pt x="20" y="8"/>
                      <a:pt x="19" y="9"/>
                    </a:cubicBezTo>
                    <a:cubicBezTo>
                      <a:pt x="20" y="10"/>
                      <a:pt x="23" y="9"/>
                      <a:pt x="23" y="8"/>
                    </a:cubicBezTo>
                    <a:cubicBezTo>
                      <a:pt x="24" y="7"/>
                      <a:pt x="23" y="6"/>
                      <a:pt x="23" y="5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3" y="3"/>
                      <a:pt x="24" y="3"/>
                      <a:pt x="25" y="3"/>
                    </a:cubicBezTo>
                    <a:cubicBezTo>
                      <a:pt x="26" y="3"/>
                      <a:pt x="26" y="2"/>
                      <a:pt x="27" y="2"/>
                    </a:cubicBezTo>
                    <a:cubicBezTo>
                      <a:pt x="28" y="2"/>
                      <a:pt x="28" y="3"/>
                      <a:pt x="28" y="3"/>
                    </a:cubicBezTo>
                    <a:cubicBezTo>
                      <a:pt x="30" y="4"/>
                      <a:pt x="31" y="3"/>
                      <a:pt x="32" y="2"/>
                    </a:cubicBezTo>
                    <a:cubicBezTo>
                      <a:pt x="33" y="1"/>
                      <a:pt x="33" y="0"/>
                      <a:pt x="34" y="0"/>
                    </a:cubicBezTo>
                    <a:cubicBezTo>
                      <a:pt x="34" y="0"/>
                      <a:pt x="35" y="1"/>
                      <a:pt x="35" y="1"/>
                    </a:cubicBezTo>
                    <a:cubicBezTo>
                      <a:pt x="36" y="1"/>
                      <a:pt x="36" y="1"/>
                      <a:pt x="37" y="2"/>
                    </a:cubicBezTo>
                    <a:cubicBezTo>
                      <a:pt x="37" y="2"/>
                      <a:pt x="38" y="2"/>
                      <a:pt x="39" y="3"/>
                    </a:cubicBezTo>
                    <a:cubicBezTo>
                      <a:pt x="39" y="3"/>
                      <a:pt x="40" y="3"/>
                      <a:pt x="41" y="2"/>
                    </a:cubicBezTo>
                    <a:cubicBezTo>
                      <a:pt x="42" y="2"/>
                      <a:pt x="43" y="2"/>
                      <a:pt x="43" y="1"/>
                    </a:cubicBezTo>
                    <a:cubicBezTo>
                      <a:pt x="44" y="2"/>
                      <a:pt x="43" y="4"/>
                      <a:pt x="43" y="4"/>
                    </a:cubicBezTo>
                    <a:cubicBezTo>
                      <a:pt x="44" y="5"/>
                      <a:pt x="45" y="4"/>
                      <a:pt x="45" y="4"/>
                    </a:cubicBezTo>
                    <a:cubicBezTo>
                      <a:pt x="46" y="3"/>
                      <a:pt x="46" y="2"/>
                      <a:pt x="47" y="2"/>
                    </a:cubicBezTo>
                    <a:cubicBezTo>
                      <a:pt x="47" y="1"/>
                      <a:pt x="48" y="1"/>
                      <a:pt x="49" y="1"/>
                    </a:cubicBezTo>
                    <a:cubicBezTo>
                      <a:pt x="49" y="1"/>
                      <a:pt x="50" y="2"/>
                      <a:pt x="50" y="1"/>
                    </a:cubicBezTo>
                    <a:cubicBezTo>
                      <a:pt x="51" y="1"/>
                      <a:pt x="52" y="1"/>
                      <a:pt x="53" y="1"/>
                    </a:cubicBezTo>
                    <a:cubicBezTo>
                      <a:pt x="54" y="1"/>
                      <a:pt x="55" y="1"/>
                      <a:pt x="55" y="1"/>
                    </a:cubicBezTo>
                    <a:cubicBezTo>
                      <a:pt x="56" y="1"/>
                      <a:pt x="58" y="2"/>
                      <a:pt x="59" y="2"/>
                    </a:cubicBezTo>
                    <a:cubicBezTo>
                      <a:pt x="59" y="2"/>
                      <a:pt x="59" y="3"/>
                      <a:pt x="59" y="4"/>
                    </a:cubicBezTo>
                    <a:cubicBezTo>
                      <a:pt x="61" y="4"/>
                      <a:pt x="59" y="0"/>
                      <a:pt x="61" y="0"/>
                    </a:cubicBezTo>
                    <a:cubicBezTo>
                      <a:pt x="62" y="0"/>
                      <a:pt x="62" y="1"/>
                      <a:pt x="63" y="1"/>
                    </a:cubicBezTo>
                    <a:cubicBezTo>
                      <a:pt x="63" y="2"/>
                      <a:pt x="63" y="2"/>
                      <a:pt x="63" y="2"/>
                    </a:cubicBezTo>
                    <a:cubicBezTo>
                      <a:pt x="64" y="2"/>
                      <a:pt x="63" y="3"/>
                      <a:pt x="63" y="3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5" y="5"/>
                      <a:pt x="65" y="5"/>
                      <a:pt x="65" y="5"/>
                    </a:cubicBezTo>
                    <a:cubicBezTo>
                      <a:pt x="65" y="6"/>
                      <a:pt x="65" y="6"/>
                      <a:pt x="65" y="6"/>
                    </a:cubicBezTo>
                    <a:cubicBezTo>
                      <a:pt x="65" y="7"/>
                      <a:pt x="66" y="7"/>
                      <a:pt x="66" y="8"/>
                    </a:cubicBezTo>
                    <a:cubicBezTo>
                      <a:pt x="66" y="8"/>
                      <a:pt x="67" y="9"/>
                      <a:pt x="67" y="10"/>
                    </a:cubicBezTo>
                    <a:cubicBezTo>
                      <a:pt x="68" y="10"/>
                      <a:pt x="70" y="8"/>
                      <a:pt x="70" y="10"/>
                    </a:cubicBezTo>
                    <a:cubicBezTo>
                      <a:pt x="71" y="10"/>
                      <a:pt x="71" y="11"/>
                      <a:pt x="71" y="12"/>
                    </a:cubicBezTo>
                    <a:cubicBezTo>
                      <a:pt x="71" y="12"/>
                      <a:pt x="71" y="12"/>
                      <a:pt x="71" y="13"/>
                    </a:cubicBezTo>
                    <a:cubicBezTo>
                      <a:pt x="72" y="13"/>
                      <a:pt x="72" y="13"/>
                      <a:pt x="72" y="14"/>
                    </a:cubicBezTo>
                    <a:cubicBezTo>
                      <a:pt x="73" y="14"/>
                      <a:pt x="73" y="15"/>
                      <a:pt x="74" y="15"/>
                    </a:cubicBezTo>
                    <a:cubicBezTo>
                      <a:pt x="74" y="15"/>
                      <a:pt x="74" y="14"/>
                      <a:pt x="74" y="14"/>
                    </a:cubicBezTo>
                    <a:cubicBezTo>
                      <a:pt x="74" y="13"/>
                      <a:pt x="74" y="13"/>
                      <a:pt x="75" y="12"/>
                    </a:cubicBezTo>
                    <a:cubicBezTo>
                      <a:pt x="75" y="12"/>
                      <a:pt x="75" y="13"/>
                      <a:pt x="75" y="13"/>
                    </a:cubicBezTo>
                    <a:cubicBezTo>
                      <a:pt x="76" y="14"/>
                      <a:pt x="77" y="14"/>
                      <a:pt x="78" y="14"/>
                    </a:cubicBezTo>
                    <a:cubicBezTo>
                      <a:pt x="78" y="14"/>
                      <a:pt x="78" y="15"/>
                      <a:pt x="78" y="15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7"/>
                      <a:pt x="78" y="17"/>
                      <a:pt x="79" y="18"/>
                    </a:cubicBezTo>
                    <a:cubicBezTo>
                      <a:pt x="80" y="18"/>
                      <a:pt x="80" y="18"/>
                      <a:pt x="80" y="19"/>
                    </a:cubicBezTo>
                    <a:cubicBezTo>
                      <a:pt x="80" y="20"/>
                      <a:pt x="80" y="21"/>
                      <a:pt x="80" y="22"/>
                    </a:cubicBezTo>
                    <a:cubicBezTo>
                      <a:pt x="81" y="22"/>
                      <a:pt x="83" y="23"/>
                      <a:pt x="84" y="22"/>
                    </a:cubicBezTo>
                    <a:cubicBezTo>
                      <a:pt x="84" y="22"/>
                      <a:pt x="84" y="21"/>
                      <a:pt x="84" y="20"/>
                    </a:cubicBezTo>
                    <a:cubicBezTo>
                      <a:pt x="84" y="20"/>
                      <a:pt x="85" y="22"/>
                      <a:pt x="85" y="22"/>
                    </a:cubicBezTo>
                    <a:cubicBezTo>
                      <a:pt x="86" y="23"/>
                      <a:pt x="87" y="22"/>
                      <a:pt x="88" y="23"/>
                    </a:cubicBezTo>
                    <a:cubicBezTo>
                      <a:pt x="88" y="23"/>
                      <a:pt x="88" y="23"/>
                      <a:pt x="88" y="24"/>
                    </a:cubicBezTo>
                    <a:cubicBezTo>
                      <a:pt x="89" y="24"/>
                      <a:pt x="91" y="19"/>
                      <a:pt x="92" y="22"/>
                    </a:cubicBezTo>
                    <a:cubicBezTo>
                      <a:pt x="93" y="24"/>
                      <a:pt x="95" y="26"/>
                      <a:pt x="94" y="28"/>
                    </a:cubicBezTo>
                    <a:cubicBezTo>
                      <a:pt x="93" y="29"/>
                      <a:pt x="92" y="28"/>
                      <a:pt x="91" y="27"/>
                    </a:cubicBezTo>
                    <a:cubicBezTo>
                      <a:pt x="90" y="27"/>
                      <a:pt x="89" y="27"/>
                      <a:pt x="89" y="28"/>
                    </a:cubicBezTo>
                    <a:cubicBezTo>
                      <a:pt x="89" y="29"/>
                      <a:pt x="90" y="29"/>
                      <a:pt x="91" y="30"/>
                    </a:cubicBezTo>
                    <a:cubicBezTo>
                      <a:pt x="91" y="31"/>
                      <a:pt x="90" y="31"/>
                      <a:pt x="90" y="32"/>
                    </a:cubicBezTo>
                    <a:cubicBezTo>
                      <a:pt x="90" y="33"/>
                      <a:pt x="90" y="33"/>
                      <a:pt x="90" y="34"/>
                    </a:cubicBezTo>
                    <a:cubicBezTo>
                      <a:pt x="90" y="36"/>
                      <a:pt x="88" y="36"/>
                      <a:pt x="87" y="35"/>
                    </a:cubicBezTo>
                    <a:cubicBezTo>
                      <a:pt x="85" y="35"/>
                      <a:pt x="85" y="34"/>
                      <a:pt x="84" y="33"/>
                    </a:cubicBezTo>
                    <a:cubicBezTo>
                      <a:pt x="84" y="32"/>
                      <a:pt x="83" y="32"/>
                      <a:pt x="83" y="31"/>
                    </a:cubicBezTo>
                    <a:cubicBezTo>
                      <a:pt x="81" y="31"/>
                      <a:pt x="80" y="31"/>
                      <a:pt x="79" y="32"/>
                    </a:cubicBezTo>
                    <a:cubicBezTo>
                      <a:pt x="79" y="33"/>
                      <a:pt x="78" y="33"/>
                      <a:pt x="78" y="32"/>
                    </a:cubicBezTo>
                    <a:cubicBezTo>
                      <a:pt x="77" y="30"/>
                      <a:pt x="77" y="29"/>
                      <a:pt x="76" y="28"/>
                    </a:cubicBezTo>
                    <a:cubicBezTo>
                      <a:pt x="75" y="26"/>
                      <a:pt x="73" y="26"/>
                      <a:pt x="72" y="26"/>
                    </a:cubicBezTo>
                    <a:cubicBezTo>
                      <a:pt x="71" y="26"/>
                      <a:pt x="69" y="26"/>
                      <a:pt x="69" y="27"/>
                    </a:cubicBezTo>
                    <a:cubicBezTo>
                      <a:pt x="68" y="28"/>
                      <a:pt x="69" y="28"/>
                      <a:pt x="68" y="28"/>
                    </a:cubicBezTo>
                    <a:cubicBezTo>
                      <a:pt x="67" y="29"/>
                      <a:pt x="60" y="31"/>
                      <a:pt x="61" y="28"/>
                    </a:cubicBezTo>
                    <a:cubicBezTo>
                      <a:pt x="62" y="29"/>
                      <a:pt x="60" y="29"/>
                      <a:pt x="60" y="30"/>
                    </a:cubicBezTo>
                    <a:cubicBezTo>
                      <a:pt x="59" y="31"/>
                      <a:pt x="60" y="32"/>
                      <a:pt x="60" y="33"/>
                    </a:cubicBezTo>
                    <a:cubicBezTo>
                      <a:pt x="59" y="33"/>
                      <a:pt x="59" y="33"/>
                      <a:pt x="58" y="33"/>
                    </a:cubicBezTo>
                    <a:cubicBezTo>
                      <a:pt x="58" y="33"/>
                      <a:pt x="57" y="33"/>
                      <a:pt x="57" y="33"/>
                    </a:cubicBezTo>
                    <a:cubicBezTo>
                      <a:pt x="57" y="33"/>
                      <a:pt x="56" y="33"/>
                      <a:pt x="56" y="33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5" y="35"/>
                      <a:pt x="53" y="36"/>
                      <a:pt x="53" y="37"/>
                    </a:cubicBezTo>
                    <a:cubicBezTo>
                      <a:pt x="52" y="38"/>
                      <a:pt x="50" y="37"/>
                      <a:pt x="49" y="36"/>
                    </a:cubicBezTo>
                    <a:cubicBezTo>
                      <a:pt x="49" y="34"/>
                      <a:pt x="51" y="33"/>
                      <a:pt x="53" y="33"/>
                    </a:cubicBezTo>
                    <a:cubicBezTo>
                      <a:pt x="53" y="31"/>
                      <a:pt x="51" y="30"/>
                      <a:pt x="51" y="30"/>
                    </a:cubicBezTo>
                    <a:cubicBezTo>
                      <a:pt x="50" y="29"/>
                      <a:pt x="49" y="29"/>
                      <a:pt x="50" y="28"/>
                    </a:cubicBezTo>
                    <a:cubicBezTo>
                      <a:pt x="50" y="27"/>
                      <a:pt x="51" y="27"/>
                      <a:pt x="51" y="26"/>
                    </a:cubicBezTo>
                    <a:cubicBezTo>
                      <a:pt x="52" y="26"/>
                      <a:pt x="53" y="26"/>
                      <a:pt x="53" y="26"/>
                    </a:cubicBezTo>
                    <a:cubicBezTo>
                      <a:pt x="53" y="25"/>
                      <a:pt x="50" y="23"/>
                      <a:pt x="49" y="24"/>
                    </a:cubicBezTo>
                    <a:cubicBezTo>
                      <a:pt x="49" y="22"/>
                      <a:pt x="49" y="21"/>
                      <a:pt x="49" y="20"/>
                    </a:cubicBezTo>
                    <a:cubicBezTo>
                      <a:pt x="48" y="18"/>
                      <a:pt x="46" y="15"/>
                      <a:pt x="44" y="17"/>
                    </a:cubicBezTo>
                    <a:cubicBezTo>
                      <a:pt x="43" y="18"/>
                      <a:pt x="45" y="20"/>
                      <a:pt x="44" y="21"/>
                    </a:cubicBezTo>
                    <a:cubicBezTo>
                      <a:pt x="43" y="23"/>
                      <a:pt x="40" y="22"/>
                      <a:pt x="38" y="22"/>
                    </a:cubicBezTo>
                    <a:cubicBezTo>
                      <a:pt x="38" y="21"/>
                      <a:pt x="38" y="21"/>
                      <a:pt x="38" y="21"/>
                    </a:cubicBezTo>
                    <a:cubicBezTo>
                      <a:pt x="38" y="21"/>
                      <a:pt x="37" y="21"/>
                      <a:pt x="37" y="20"/>
                    </a:cubicBezTo>
                    <a:cubicBezTo>
                      <a:pt x="37" y="20"/>
                      <a:pt x="37" y="20"/>
                      <a:pt x="36" y="20"/>
                    </a:cubicBezTo>
                    <a:cubicBezTo>
                      <a:pt x="34" y="20"/>
                      <a:pt x="33" y="20"/>
                      <a:pt x="32" y="19"/>
                    </a:cubicBezTo>
                    <a:cubicBezTo>
                      <a:pt x="32" y="19"/>
                      <a:pt x="31" y="18"/>
                      <a:pt x="31" y="18"/>
                    </a:cubicBezTo>
                    <a:cubicBezTo>
                      <a:pt x="31" y="18"/>
                      <a:pt x="29" y="18"/>
                      <a:pt x="29" y="18"/>
                    </a:cubicBezTo>
                    <a:cubicBezTo>
                      <a:pt x="28" y="18"/>
                      <a:pt x="27" y="21"/>
                      <a:pt x="28" y="21"/>
                    </a:cubicBezTo>
                    <a:cubicBezTo>
                      <a:pt x="27" y="23"/>
                      <a:pt x="24" y="23"/>
                      <a:pt x="22" y="22"/>
                    </a:cubicBezTo>
                    <a:cubicBezTo>
                      <a:pt x="22" y="23"/>
                      <a:pt x="22" y="25"/>
                      <a:pt x="21" y="26"/>
                    </a:cubicBezTo>
                    <a:cubicBezTo>
                      <a:pt x="19" y="27"/>
                      <a:pt x="16" y="26"/>
                      <a:pt x="16" y="24"/>
                    </a:cubicBezTo>
                    <a:cubicBezTo>
                      <a:pt x="15" y="25"/>
                      <a:pt x="15" y="26"/>
                      <a:pt x="15" y="27"/>
                    </a:cubicBezTo>
                    <a:cubicBezTo>
                      <a:pt x="14" y="27"/>
                      <a:pt x="14" y="29"/>
                      <a:pt x="14" y="29"/>
                    </a:cubicBezTo>
                    <a:cubicBezTo>
                      <a:pt x="13" y="30"/>
                      <a:pt x="11" y="29"/>
                      <a:pt x="10" y="28"/>
                    </a:cubicBezTo>
                    <a:cubicBezTo>
                      <a:pt x="10" y="28"/>
                      <a:pt x="9" y="27"/>
                      <a:pt x="9" y="27"/>
                    </a:cubicBezTo>
                    <a:cubicBezTo>
                      <a:pt x="9" y="27"/>
                      <a:pt x="9" y="28"/>
                      <a:pt x="9" y="28"/>
                    </a:cubicBezTo>
                    <a:cubicBezTo>
                      <a:pt x="9" y="29"/>
                      <a:pt x="8" y="29"/>
                      <a:pt x="8" y="29"/>
                    </a:cubicBezTo>
                    <a:cubicBezTo>
                      <a:pt x="7" y="30"/>
                      <a:pt x="6" y="30"/>
                      <a:pt x="5" y="30"/>
                    </a:cubicBezTo>
                    <a:cubicBezTo>
                      <a:pt x="5" y="30"/>
                      <a:pt x="4" y="30"/>
                      <a:pt x="4" y="31"/>
                    </a:cubicBezTo>
                    <a:cubicBezTo>
                      <a:pt x="4" y="31"/>
                      <a:pt x="4" y="32"/>
                      <a:pt x="4" y="33"/>
                    </a:cubicBezTo>
                    <a:cubicBezTo>
                      <a:pt x="3" y="33"/>
                      <a:pt x="2" y="33"/>
                      <a:pt x="1" y="32"/>
                    </a:cubicBezTo>
                    <a:cubicBezTo>
                      <a:pt x="1" y="32"/>
                      <a:pt x="1" y="32"/>
                      <a:pt x="1" y="31"/>
                    </a:cubicBezTo>
                    <a:cubicBezTo>
                      <a:pt x="1" y="31"/>
                      <a:pt x="0" y="31"/>
                      <a:pt x="2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4">
                <a:extLst>
                  <a:ext uri="{FF2B5EF4-FFF2-40B4-BE49-F238E27FC236}">
                    <a16:creationId xmlns:a16="http://schemas.microsoft.com/office/drawing/2014/main" id="{D3F2D15C-21AC-44EE-8D35-117E0000DB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27637" y="6202900"/>
                <a:ext cx="95424" cy="52330"/>
              </a:xfrm>
              <a:custGeom>
                <a:avLst/>
                <a:gdLst>
                  <a:gd name="T0" fmla="*/ 20 w 22"/>
                  <a:gd name="T1" fmla="*/ 1 h 12"/>
                  <a:gd name="T2" fmla="*/ 18 w 22"/>
                  <a:gd name="T3" fmla="*/ 3 h 12"/>
                  <a:gd name="T4" fmla="*/ 17 w 22"/>
                  <a:gd name="T5" fmla="*/ 3 h 12"/>
                  <a:gd name="T6" fmla="*/ 14 w 22"/>
                  <a:gd name="T7" fmla="*/ 5 h 12"/>
                  <a:gd name="T8" fmla="*/ 12 w 22"/>
                  <a:gd name="T9" fmla="*/ 7 h 12"/>
                  <a:gd name="T10" fmla="*/ 10 w 22"/>
                  <a:gd name="T11" fmla="*/ 6 h 12"/>
                  <a:gd name="T12" fmla="*/ 8 w 22"/>
                  <a:gd name="T13" fmla="*/ 5 h 12"/>
                  <a:gd name="T14" fmla="*/ 7 w 22"/>
                  <a:gd name="T15" fmla="*/ 3 h 12"/>
                  <a:gd name="T16" fmla="*/ 6 w 22"/>
                  <a:gd name="T17" fmla="*/ 1 h 12"/>
                  <a:gd name="T18" fmla="*/ 4 w 22"/>
                  <a:gd name="T19" fmla="*/ 1 h 12"/>
                  <a:gd name="T20" fmla="*/ 4 w 22"/>
                  <a:gd name="T21" fmla="*/ 2 h 12"/>
                  <a:gd name="T22" fmla="*/ 4 w 22"/>
                  <a:gd name="T23" fmla="*/ 3 h 12"/>
                  <a:gd name="T24" fmla="*/ 4 w 22"/>
                  <a:gd name="T25" fmla="*/ 4 h 12"/>
                  <a:gd name="T26" fmla="*/ 1 w 22"/>
                  <a:gd name="T27" fmla="*/ 5 h 12"/>
                  <a:gd name="T28" fmla="*/ 3 w 22"/>
                  <a:gd name="T29" fmla="*/ 7 h 12"/>
                  <a:gd name="T30" fmla="*/ 5 w 22"/>
                  <a:gd name="T31" fmla="*/ 8 h 12"/>
                  <a:gd name="T32" fmla="*/ 4 w 22"/>
                  <a:gd name="T33" fmla="*/ 10 h 12"/>
                  <a:gd name="T34" fmla="*/ 3 w 22"/>
                  <a:gd name="T35" fmla="*/ 12 h 12"/>
                  <a:gd name="T36" fmla="*/ 5 w 22"/>
                  <a:gd name="T37" fmla="*/ 11 h 12"/>
                  <a:gd name="T38" fmla="*/ 7 w 22"/>
                  <a:gd name="T39" fmla="*/ 11 h 12"/>
                  <a:gd name="T40" fmla="*/ 9 w 22"/>
                  <a:gd name="T41" fmla="*/ 10 h 12"/>
                  <a:gd name="T42" fmla="*/ 10 w 22"/>
                  <a:gd name="T43" fmla="*/ 10 h 12"/>
                  <a:gd name="T44" fmla="*/ 16 w 22"/>
                  <a:gd name="T45" fmla="*/ 7 h 12"/>
                  <a:gd name="T46" fmla="*/ 17 w 22"/>
                  <a:gd name="T47" fmla="*/ 6 h 12"/>
                  <a:gd name="T48" fmla="*/ 19 w 22"/>
                  <a:gd name="T49" fmla="*/ 3 h 12"/>
                  <a:gd name="T50" fmla="*/ 22 w 22"/>
                  <a:gd name="T51" fmla="*/ 2 h 12"/>
                  <a:gd name="T52" fmla="*/ 22 w 22"/>
                  <a:gd name="T53" fmla="*/ 1 h 12"/>
                  <a:gd name="T54" fmla="*/ 20 w 22"/>
                  <a:gd name="T55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2" h="12">
                    <a:moveTo>
                      <a:pt x="20" y="1"/>
                    </a:moveTo>
                    <a:cubicBezTo>
                      <a:pt x="19" y="2"/>
                      <a:pt x="18" y="2"/>
                      <a:pt x="18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4"/>
                      <a:pt x="15" y="5"/>
                      <a:pt x="14" y="5"/>
                    </a:cubicBezTo>
                    <a:cubicBezTo>
                      <a:pt x="13" y="6"/>
                      <a:pt x="13" y="6"/>
                      <a:pt x="12" y="7"/>
                    </a:cubicBezTo>
                    <a:cubicBezTo>
                      <a:pt x="11" y="7"/>
                      <a:pt x="11" y="6"/>
                      <a:pt x="10" y="6"/>
                    </a:cubicBezTo>
                    <a:cubicBezTo>
                      <a:pt x="10" y="5"/>
                      <a:pt x="9" y="5"/>
                      <a:pt x="8" y="5"/>
                    </a:cubicBezTo>
                    <a:cubicBezTo>
                      <a:pt x="7" y="5"/>
                      <a:pt x="7" y="4"/>
                      <a:pt x="7" y="3"/>
                    </a:cubicBezTo>
                    <a:cubicBezTo>
                      <a:pt x="7" y="2"/>
                      <a:pt x="7" y="1"/>
                      <a:pt x="6" y="1"/>
                    </a:cubicBezTo>
                    <a:cubicBezTo>
                      <a:pt x="6" y="0"/>
                      <a:pt x="4" y="1"/>
                      <a:pt x="4" y="1"/>
                    </a:cubicBezTo>
                    <a:cubicBezTo>
                      <a:pt x="4" y="1"/>
                      <a:pt x="4" y="2"/>
                      <a:pt x="4" y="2"/>
                    </a:cubicBezTo>
                    <a:cubicBezTo>
                      <a:pt x="4" y="3"/>
                      <a:pt x="5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0" y="4"/>
                      <a:pt x="1" y="5"/>
                    </a:cubicBezTo>
                    <a:cubicBezTo>
                      <a:pt x="1" y="6"/>
                      <a:pt x="2" y="6"/>
                      <a:pt x="3" y="7"/>
                    </a:cubicBezTo>
                    <a:cubicBezTo>
                      <a:pt x="3" y="7"/>
                      <a:pt x="5" y="7"/>
                      <a:pt x="5" y="8"/>
                    </a:cubicBezTo>
                    <a:cubicBezTo>
                      <a:pt x="5" y="8"/>
                      <a:pt x="4" y="9"/>
                      <a:pt x="4" y="10"/>
                    </a:cubicBezTo>
                    <a:cubicBezTo>
                      <a:pt x="4" y="10"/>
                      <a:pt x="3" y="11"/>
                      <a:pt x="3" y="12"/>
                    </a:cubicBezTo>
                    <a:cubicBezTo>
                      <a:pt x="4" y="12"/>
                      <a:pt x="4" y="12"/>
                      <a:pt x="5" y="11"/>
                    </a:cubicBezTo>
                    <a:cubicBezTo>
                      <a:pt x="6" y="11"/>
                      <a:pt x="6" y="11"/>
                      <a:pt x="7" y="11"/>
                    </a:cubicBezTo>
                    <a:cubicBezTo>
                      <a:pt x="8" y="10"/>
                      <a:pt x="8" y="10"/>
                      <a:pt x="9" y="10"/>
                    </a:cubicBezTo>
                    <a:cubicBezTo>
                      <a:pt x="9" y="10"/>
                      <a:pt x="10" y="10"/>
                      <a:pt x="10" y="10"/>
                    </a:cubicBezTo>
                    <a:cubicBezTo>
                      <a:pt x="12" y="10"/>
                      <a:pt x="14" y="9"/>
                      <a:pt x="16" y="7"/>
                    </a:cubicBezTo>
                    <a:cubicBezTo>
                      <a:pt x="16" y="7"/>
                      <a:pt x="16" y="6"/>
                      <a:pt x="17" y="6"/>
                    </a:cubicBezTo>
                    <a:cubicBezTo>
                      <a:pt x="17" y="5"/>
                      <a:pt x="18" y="4"/>
                      <a:pt x="19" y="3"/>
                    </a:cubicBezTo>
                    <a:cubicBezTo>
                      <a:pt x="20" y="3"/>
                      <a:pt x="21" y="3"/>
                      <a:pt x="22" y="2"/>
                    </a:cubicBezTo>
                    <a:cubicBezTo>
                      <a:pt x="22" y="2"/>
                      <a:pt x="22" y="2"/>
                      <a:pt x="22" y="1"/>
                    </a:cubicBezTo>
                    <a:cubicBezTo>
                      <a:pt x="22" y="1"/>
                      <a:pt x="22" y="0"/>
                      <a:pt x="2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25">
                <a:extLst>
                  <a:ext uri="{FF2B5EF4-FFF2-40B4-BE49-F238E27FC236}">
                    <a16:creationId xmlns:a16="http://schemas.microsoft.com/office/drawing/2014/main" id="{977A8D7E-7CB9-4ACA-AF47-8A3BDA3F16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26223" y="6159805"/>
                <a:ext cx="58487" cy="76956"/>
              </a:xfrm>
              <a:custGeom>
                <a:avLst/>
                <a:gdLst>
                  <a:gd name="T0" fmla="*/ 4 w 14"/>
                  <a:gd name="T1" fmla="*/ 17 h 18"/>
                  <a:gd name="T2" fmla="*/ 3 w 14"/>
                  <a:gd name="T3" fmla="*/ 17 h 18"/>
                  <a:gd name="T4" fmla="*/ 6 w 14"/>
                  <a:gd name="T5" fmla="*/ 13 h 18"/>
                  <a:gd name="T6" fmla="*/ 8 w 14"/>
                  <a:gd name="T7" fmla="*/ 9 h 18"/>
                  <a:gd name="T8" fmla="*/ 7 w 14"/>
                  <a:gd name="T9" fmla="*/ 7 h 18"/>
                  <a:gd name="T10" fmla="*/ 5 w 14"/>
                  <a:gd name="T11" fmla="*/ 7 h 18"/>
                  <a:gd name="T12" fmla="*/ 2 w 14"/>
                  <a:gd name="T13" fmla="*/ 6 h 18"/>
                  <a:gd name="T14" fmla="*/ 1 w 14"/>
                  <a:gd name="T15" fmla="*/ 3 h 18"/>
                  <a:gd name="T16" fmla="*/ 0 w 14"/>
                  <a:gd name="T17" fmla="*/ 1 h 18"/>
                  <a:gd name="T18" fmla="*/ 1 w 14"/>
                  <a:gd name="T19" fmla="*/ 0 h 18"/>
                  <a:gd name="T20" fmla="*/ 2 w 14"/>
                  <a:gd name="T21" fmla="*/ 1 h 18"/>
                  <a:gd name="T22" fmla="*/ 4 w 14"/>
                  <a:gd name="T23" fmla="*/ 3 h 18"/>
                  <a:gd name="T24" fmla="*/ 8 w 14"/>
                  <a:gd name="T25" fmla="*/ 3 h 18"/>
                  <a:gd name="T26" fmla="*/ 9 w 14"/>
                  <a:gd name="T27" fmla="*/ 4 h 18"/>
                  <a:gd name="T28" fmla="*/ 11 w 14"/>
                  <a:gd name="T29" fmla="*/ 5 h 18"/>
                  <a:gd name="T30" fmla="*/ 12 w 14"/>
                  <a:gd name="T31" fmla="*/ 7 h 18"/>
                  <a:gd name="T32" fmla="*/ 12 w 14"/>
                  <a:gd name="T33" fmla="*/ 8 h 18"/>
                  <a:gd name="T34" fmla="*/ 13 w 14"/>
                  <a:gd name="T35" fmla="*/ 10 h 18"/>
                  <a:gd name="T36" fmla="*/ 13 w 14"/>
                  <a:gd name="T37" fmla="*/ 12 h 18"/>
                  <a:gd name="T38" fmla="*/ 14 w 14"/>
                  <a:gd name="T39" fmla="*/ 14 h 18"/>
                  <a:gd name="T40" fmla="*/ 10 w 14"/>
                  <a:gd name="T41" fmla="*/ 16 h 18"/>
                  <a:gd name="T42" fmla="*/ 7 w 14"/>
                  <a:gd name="T43" fmla="*/ 17 h 18"/>
                  <a:gd name="T44" fmla="*/ 5 w 14"/>
                  <a:gd name="T45" fmla="*/ 18 h 18"/>
                  <a:gd name="T46" fmla="*/ 4 w 14"/>
                  <a:gd name="T47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" h="18">
                    <a:moveTo>
                      <a:pt x="4" y="17"/>
                    </a:moveTo>
                    <a:cubicBezTo>
                      <a:pt x="3" y="17"/>
                      <a:pt x="3" y="17"/>
                      <a:pt x="3" y="17"/>
                    </a:cubicBezTo>
                    <a:cubicBezTo>
                      <a:pt x="4" y="16"/>
                      <a:pt x="5" y="15"/>
                      <a:pt x="6" y="13"/>
                    </a:cubicBezTo>
                    <a:cubicBezTo>
                      <a:pt x="7" y="12"/>
                      <a:pt x="8" y="11"/>
                      <a:pt x="8" y="9"/>
                    </a:cubicBezTo>
                    <a:cubicBezTo>
                      <a:pt x="8" y="8"/>
                      <a:pt x="8" y="8"/>
                      <a:pt x="7" y="7"/>
                    </a:cubicBezTo>
                    <a:cubicBezTo>
                      <a:pt x="7" y="7"/>
                      <a:pt x="6" y="7"/>
                      <a:pt x="5" y="7"/>
                    </a:cubicBezTo>
                    <a:cubicBezTo>
                      <a:pt x="4" y="6"/>
                      <a:pt x="3" y="6"/>
                      <a:pt x="2" y="6"/>
                    </a:cubicBezTo>
                    <a:cubicBezTo>
                      <a:pt x="2" y="5"/>
                      <a:pt x="1" y="4"/>
                      <a:pt x="1" y="3"/>
                    </a:cubicBezTo>
                    <a:cubicBezTo>
                      <a:pt x="1" y="3"/>
                      <a:pt x="0" y="2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1" y="1"/>
                      <a:pt x="2" y="1"/>
                    </a:cubicBezTo>
                    <a:cubicBezTo>
                      <a:pt x="2" y="2"/>
                      <a:pt x="3" y="3"/>
                      <a:pt x="4" y="3"/>
                    </a:cubicBezTo>
                    <a:cubicBezTo>
                      <a:pt x="5" y="3"/>
                      <a:pt x="7" y="2"/>
                      <a:pt x="8" y="3"/>
                    </a:cubicBezTo>
                    <a:cubicBezTo>
                      <a:pt x="8" y="3"/>
                      <a:pt x="8" y="4"/>
                      <a:pt x="9" y="4"/>
                    </a:cubicBezTo>
                    <a:cubicBezTo>
                      <a:pt x="10" y="4"/>
                      <a:pt x="10" y="5"/>
                      <a:pt x="11" y="5"/>
                    </a:cubicBezTo>
                    <a:cubicBezTo>
                      <a:pt x="11" y="5"/>
                      <a:pt x="11" y="6"/>
                      <a:pt x="12" y="7"/>
                    </a:cubicBezTo>
                    <a:cubicBezTo>
                      <a:pt x="12" y="7"/>
                      <a:pt x="12" y="8"/>
                      <a:pt x="12" y="8"/>
                    </a:cubicBezTo>
                    <a:cubicBezTo>
                      <a:pt x="13" y="9"/>
                      <a:pt x="12" y="10"/>
                      <a:pt x="13" y="10"/>
                    </a:cubicBezTo>
                    <a:cubicBezTo>
                      <a:pt x="13" y="11"/>
                      <a:pt x="13" y="11"/>
                      <a:pt x="13" y="12"/>
                    </a:cubicBezTo>
                    <a:cubicBezTo>
                      <a:pt x="14" y="12"/>
                      <a:pt x="14" y="14"/>
                      <a:pt x="14" y="14"/>
                    </a:cubicBezTo>
                    <a:cubicBezTo>
                      <a:pt x="13" y="15"/>
                      <a:pt x="11" y="15"/>
                      <a:pt x="10" y="16"/>
                    </a:cubicBezTo>
                    <a:cubicBezTo>
                      <a:pt x="9" y="16"/>
                      <a:pt x="8" y="16"/>
                      <a:pt x="7" y="17"/>
                    </a:cubicBezTo>
                    <a:cubicBezTo>
                      <a:pt x="6" y="18"/>
                      <a:pt x="6" y="18"/>
                      <a:pt x="5" y="18"/>
                    </a:cubicBezTo>
                    <a:cubicBezTo>
                      <a:pt x="5" y="17"/>
                      <a:pt x="4" y="16"/>
                      <a:pt x="4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E91DD1A5-951A-438F-8E8A-39DC436343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99244" y="4680539"/>
              <a:ext cx="1801771" cy="1874257"/>
            </a:xfrm>
            <a:custGeom>
              <a:avLst/>
              <a:gdLst>
                <a:gd name="T0" fmla="*/ 75 w 373"/>
                <a:gd name="T1" fmla="*/ 270 h 388"/>
                <a:gd name="T2" fmla="*/ 115 w 373"/>
                <a:gd name="T3" fmla="*/ 276 h 388"/>
                <a:gd name="T4" fmla="*/ 143 w 373"/>
                <a:gd name="T5" fmla="*/ 313 h 388"/>
                <a:gd name="T6" fmla="*/ 178 w 373"/>
                <a:gd name="T7" fmla="*/ 385 h 388"/>
                <a:gd name="T8" fmla="*/ 196 w 373"/>
                <a:gd name="T9" fmla="*/ 279 h 388"/>
                <a:gd name="T10" fmla="*/ 222 w 373"/>
                <a:gd name="T11" fmla="*/ 265 h 388"/>
                <a:gd name="T12" fmla="*/ 332 w 373"/>
                <a:gd name="T13" fmla="*/ 259 h 388"/>
                <a:gd name="T14" fmla="*/ 334 w 373"/>
                <a:gd name="T15" fmla="*/ 237 h 388"/>
                <a:gd name="T16" fmla="*/ 323 w 373"/>
                <a:gd name="T17" fmla="*/ 210 h 388"/>
                <a:gd name="T18" fmla="*/ 258 w 373"/>
                <a:gd name="T19" fmla="*/ 189 h 388"/>
                <a:gd name="T20" fmla="*/ 316 w 373"/>
                <a:gd name="T21" fmla="*/ 157 h 388"/>
                <a:gd name="T22" fmla="*/ 321 w 373"/>
                <a:gd name="T23" fmla="*/ 119 h 388"/>
                <a:gd name="T24" fmla="*/ 280 w 373"/>
                <a:gd name="T25" fmla="*/ 19 h 388"/>
                <a:gd name="T26" fmla="*/ 228 w 373"/>
                <a:gd name="T27" fmla="*/ 33 h 388"/>
                <a:gd name="T28" fmla="*/ 156 w 373"/>
                <a:gd name="T29" fmla="*/ 16 h 388"/>
                <a:gd name="T30" fmla="*/ 89 w 373"/>
                <a:gd name="T31" fmla="*/ 39 h 388"/>
                <a:gd name="T32" fmla="*/ 66 w 373"/>
                <a:gd name="T33" fmla="*/ 80 h 388"/>
                <a:gd name="T34" fmla="*/ 43 w 373"/>
                <a:gd name="T35" fmla="*/ 131 h 388"/>
                <a:gd name="T36" fmla="*/ 16 w 373"/>
                <a:gd name="T37" fmla="*/ 205 h 388"/>
                <a:gd name="T38" fmla="*/ 65 w 373"/>
                <a:gd name="T39" fmla="*/ 215 h 388"/>
                <a:gd name="T40" fmla="*/ 21 w 373"/>
                <a:gd name="T41" fmla="*/ 239 h 388"/>
                <a:gd name="T42" fmla="*/ 154 w 373"/>
                <a:gd name="T43" fmla="*/ 133 h 388"/>
                <a:gd name="T44" fmla="*/ 202 w 373"/>
                <a:gd name="T45" fmla="*/ 128 h 388"/>
                <a:gd name="T46" fmla="*/ 167 w 373"/>
                <a:gd name="T47" fmla="*/ 110 h 388"/>
                <a:gd name="T48" fmla="*/ 199 w 373"/>
                <a:gd name="T49" fmla="*/ 98 h 388"/>
                <a:gd name="T50" fmla="*/ 206 w 373"/>
                <a:gd name="T51" fmla="*/ 127 h 388"/>
                <a:gd name="T52" fmla="*/ 223 w 373"/>
                <a:gd name="T53" fmla="*/ 129 h 388"/>
                <a:gd name="T54" fmla="*/ 208 w 373"/>
                <a:gd name="T55" fmla="*/ 123 h 388"/>
                <a:gd name="T56" fmla="*/ 214 w 373"/>
                <a:gd name="T57" fmla="*/ 85 h 388"/>
                <a:gd name="T58" fmla="*/ 235 w 373"/>
                <a:gd name="T59" fmla="*/ 223 h 388"/>
                <a:gd name="T60" fmla="*/ 223 w 373"/>
                <a:gd name="T61" fmla="*/ 136 h 388"/>
                <a:gd name="T62" fmla="*/ 225 w 373"/>
                <a:gd name="T63" fmla="*/ 119 h 388"/>
                <a:gd name="T64" fmla="*/ 225 w 373"/>
                <a:gd name="T65" fmla="*/ 131 h 388"/>
                <a:gd name="T66" fmla="*/ 245 w 373"/>
                <a:gd name="T67" fmla="*/ 153 h 388"/>
                <a:gd name="T68" fmla="*/ 253 w 373"/>
                <a:gd name="T69" fmla="*/ 130 h 388"/>
                <a:gd name="T70" fmla="*/ 218 w 373"/>
                <a:gd name="T71" fmla="*/ 261 h 388"/>
                <a:gd name="T72" fmla="*/ 170 w 373"/>
                <a:gd name="T73" fmla="*/ 225 h 388"/>
                <a:gd name="T74" fmla="*/ 210 w 373"/>
                <a:gd name="T75" fmla="*/ 213 h 388"/>
                <a:gd name="T76" fmla="*/ 221 w 373"/>
                <a:gd name="T77" fmla="*/ 246 h 388"/>
                <a:gd name="T78" fmla="*/ 188 w 373"/>
                <a:gd name="T79" fmla="*/ 265 h 388"/>
                <a:gd name="T80" fmla="*/ 168 w 373"/>
                <a:gd name="T81" fmla="*/ 267 h 388"/>
                <a:gd name="T82" fmla="*/ 154 w 373"/>
                <a:gd name="T83" fmla="*/ 320 h 388"/>
                <a:gd name="T84" fmla="*/ 152 w 373"/>
                <a:gd name="T85" fmla="*/ 167 h 388"/>
                <a:gd name="T86" fmla="*/ 155 w 373"/>
                <a:gd name="T87" fmla="*/ 203 h 388"/>
                <a:gd name="T88" fmla="*/ 84 w 373"/>
                <a:gd name="T89" fmla="*/ 158 h 388"/>
                <a:gd name="T90" fmla="*/ 94 w 373"/>
                <a:gd name="T91" fmla="*/ 156 h 388"/>
                <a:gd name="T92" fmla="*/ 122 w 373"/>
                <a:gd name="T93" fmla="*/ 158 h 388"/>
                <a:gd name="T94" fmla="*/ 138 w 373"/>
                <a:gd name="T95" fmla="*/ 145 h 388"/>
                <a:gd name="T96" fmla="*/ 130 w 373"/>
                <a:gd name="T97" fmla="*/ 181 h 388"/>
                <a:gd name="T98" fmla="*/ 142 w 373"/>
                <a:gd name="T99" fmla="*/ 173 h 388"/>
                <a:gd name="T100" fmla="*/ 148 w 373"/>
                <a:gd name="T101" fmla="*/ 234 h 388"/>
                <a:gd name="T102" fmla="*/ 135 w 373"/>
                <a:gd name="T103" fmla="*/ 261 h 388"/>
                <a:gd name="T104" fmla="*/ 132 w 373"/>
                <a:gd name="T105" fmla="*/ 224 h 388"/>
                <a:gd name="T106" fmla="*/ 150 w 373"/>
                <a:gd name="T107" fmla="*/ 270 h 388"/>
                <a:gd name="T108" fmla="*/ 145 w 373"/>
                <a:gd name="T109" fmla="*/ 277 h 388"/>
                <a:gd name="T110" fmla="*/ 130 w 373"/>
                <a:gd name="T111" fmla="*/ 283 h 388"/>
                <a:gd name="T112" fmla="*/ 116 w 373"/>
                <a:gd name="T113" fmla="*/ 233 h 388"/>
                <a:gd name="T114" fmla="*/ 128 w 373"/>
                <a:gd name="T115" fmla="*/ 275 h 388"/>
                <a:gd name="T116" fmla="*/ 96 w 373"/>
                <a:gd name="T117" fmla="*/ 260 h 388"/>
                <a:gd name="T118" fmla="*/ 89 w 373"/>
                <a:gd name="T119" fmla="*/ 161 h 388"/>
                <a:gd name="T120" fmla="*/ 122 w 373"/>
                <a:gd name="T121" fmla="*/ 182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3" h="388">
                  <a:moveTo>
                    <a:pt x="3" y="278"/>
                  </a:moveTo>
                  <a:cubicBezTo>
                    <a:pt x="5" y="280"/>
                    <a:pt x="10" y="280"/>
                    <a:pt x="11" y="276"/>
                  </a:cubicBezTo>
                  <a:cubicBezTo>
                    <a:pt x="14" y="277"/>
                    <a:pt x="14" y="279"/>
                    <a:pt x="18" y="279"/>
                  </a:cubicBezTo>
                  <a:cubicBezTo>
                    <a:pt x="20" y="280"/>
                    <a:pt x="22" y="278"/>
                    <a:pt x="24" y="278"/>
                  </a:cubicBezTo>
                  <a:cubicBezTo>
                    <a:pt x="27" y="278"/>
                    <a:pt x="32" y="279"/>
                    <a:pt x="34" y="277"/>
                  </a:cubicBezTo>
                  <a:cubicBezTo>
                    <a:pt x="35" y="276"/>
                    <a:pt x="34" y="274"/>
                    <a:pt x="36" y="274"/>
                  </a:cubicBezTo>
                  <a:cubicBezTo>
                    <a:pt x="38" y="273"/>
                    <a:pt x="41" y="276"/>
                    <a:pt x="43" y="277"/>
                  </a:cubicBezTo>
                  <a:cubicBezTo>
                    <a:pt x="46" y="279"/>
                    <a:pt x="50" y="280"/>
                    <a:pt x="54" y="279"/>
                  </a:cubicBezTo>
                  <a:cubicBezTo>
                    <a:pt x="57" y="278"/>
                    <a:pt x="60" y="278"/>
                    <a:pt x="63" y="278"/>
                  </a:cubicBezTo>
                  <a:cubicBezTo>
                    <a:pt x="67" y="277"/>
                    <a:pt x="71" y="277"/>
                    <a:pt x="74" y="273"/>
                  </a:cubicBezTo>
                  <a:cubicBezTo>
                    <a:pt x="75" y="269"/>
                    <a:pt x="74" y="266"/>
                    <a:pt x="73" y="262"/>
                  </a:cubicBezTo>
                  <a:cubicBezTo>
                    <a:pt x="74" y="264"/>
                    <a:pt x="75" y="265"/>
                    <a:pt x="76" y="266"/>
                  </a:cubicBezTo>
                  <a:cubicBezTo>
                    <a:pt x="76" y="267"/>
                    <a:pt x="75" y="267"/>
                    <a:pt x="75" y="268"/>
                  </a:cubicBezTo>
                  <a:cubicBezTo>
                    <a:pt x="75" y="267"/>
                    <a:pt x="76" y="267"/>
                    <a:pt x="76" y="266"/>
                  </a:cubicBezTo>
                  <a:cubicBezTo>
                    <a:pt x="77" y="266"/>
                    <a:pt x="77" y="267"/>
                    <a:pt x="77" y="267"/>
                  </a:cubicBezTo>
                  <a:cubicBezTo>
                    <a:pt x="77" y="267"/>
                    <a:pt x="77" y="268"/>
                    <a:pt x="77" y="268"/>
                  </a:cubicBezTo>
                  <a:cubicBezTo>
                    <a:pt x="76" y="269"/>
                    <a:pt x="76" y="270"/>
                    <a:pt x="75" y="270"/>
                  </a:cubicBezTo>
                  <a:cubicBezTo>
                    <a:pt x="76" y="270"/>
                    <a:pt x="76" y="269"/>
                    <a:pt x="77" y="268"/>
                  </a:cubicBezTo>
                  <a:cubicBezTo>
                    <a:pt x="77" y="268"/>
                    <a:pt x="77" y="267"/>
                    <a:pt x="77" y="267"/>
                  </a:cubicBezTo>
                  <a:cubicBezTo>
                    <a:pt x="77" y="267"/>
                    <a:pt x="78" y="268"/>
                    <a:pt x="78" y="268"/>
                  </a:cubicBezTo>
                  <a:cubicBezTo>
                    <a:pt x="80" y="270"/>
                    <a:pt x="83" y="273"/>
                    <a:pt x="86" y="275"/>
                  </a:cubicBezTo>
                  <a:cubicBezTo>
                    <a:pt x="88" y="276"/>
                    <a:pt x="89" y="275"/>
                    <a:pt x="91" y="274"/>
                  </a:cubicBezTo>
                  <a:cubicBezTo>
                    <a:pt x="93" y="273"/>
                    <a:pt x="95" y="274"/>
                    <a:pt x="95" y="271"/>
                  </a:cubicBezTo>
                  <a:cubicBezTo>
                    <a:pt x="95" y="269"/>
                    <a:pt x="93" y="267"/>
                    <a:pt x="94" y="264"/>
                  </a:cubicBezTo>
                  <a:cubicBezTo>
                    <a:pt x="95" y="264"/>
                    <a:pt x="95" y="264"/>
                    <a:pt x="95" y="264"/>
                  </a:cubicBezTo>
                  <a:cubicBezTo>
                    <a:pt x="96" y="265"/>
                    <a:pt x="97" y="266"/>
                    <a:pt x="98" y="267"/>
                  </a:cubicBezTo>
                  <a:cubicBezTo>
                    <a:pt x="99" y="267"/>
                    <a:pt x="99" y="268"/>
                    <a:pt x="99" y="268"/>
                  </a:cubicBezTo>
                  <a:cubicBezTo>
                    <a:pt x="100" y="269"/>
                    <a:pt x="100" y="269"/>
                    <a:pt x="100" y="269"/>
                  </a:cubicBezTo>
                  <a:cubicBezTo>
                    <a:pt x="101" y="269"/>
                    <a:pt x="102" y="270"/>
                    <a:pt x="102" y="270"/>
                  </a:cubicBezTo>
                  <a:cubicBezTo>
                    <a:pt x="104" y="271"/>
                    <a:pt x="105" y="272"/>
                    <a:pt x="107" y="273"/>
                  </a:cubicBezTo>
                  <a:cubicBezTo>
                    <a:pt x="109" y="274"/>
                    <a:pt x="110" y="274"/>
                    <a:pt x="112" y="275"/>
                  </a:cubicBezTo>
                  <a:cubicBezTo>
                    <a:pt x="112" y="275"/>
                    <a:pt x="112" y="275"/>
                    <a:pt x="113" y="275"/>
                  </a:cubicBezTo>
                  <a:cubicBezTo>
                    <a:pt x="113" y="275"/>
                    <a:pt x="113" y="275"/>
                    <a:pt x="114" y="276"/>
                  </a:cubicBezTo>
                  <a:cubicBezTo>
                    <a:pt x="114" y="276"/>
                    <a:pt x="114" y="276"/>
                    <a:pt x="115" y="276"/>
                  </a:cubicBezTo>
                  <a:cubicBezTo>
                    <a:pt x="115" y="276"/>
                    <a:pt x="115" y="276"/>
                    <a:pt x="115" y="276"/>
                  </a:cubicBezTo>
                  <a:cubicBezTo>
                    <a:pt x="116" y="276"/>
                    <a:pt x="116" y="276"/>
                    <a:pt x="117" y="276"/>
                  </a:cubicBezTo>
                  <a:cubicBezTo>
                    <a:pt x="118" y="276"/>
                    <a:pt x="119" y="276"/>
                    <a:pt x="119" y="277"/>
                  </a:cubicBezTo>
                  <a:cubicBezTo>
                    <a:pt x="120" y="277"/>
                    <a:pt x="121" y="277"/>
                    <a:pt x="121" y="277"/>
                  </a:cubicBezTo>
                  <a:cubicBezTo>
                    <a:pt x="122" y="277"/>
                    <a:pt x="122" y="277"/>
                    <a:pt x="122" y="277"/>
                  </a:cubicBezTo>
                  <a:cubicBezTo>
                    <a:pt x="122" y="278"/>
                    <a:pt x="122" y="278"/>
                    <a:pt x="122" y="278"/>
                  </a:cubicBezTo>
                  <a:cubicBezTo>
                    <a:pt x="122" y="278"/>
                    <a:pt x="123" y="278"/>
                    <a:pt x="123" y="279"/>
                  </a:cubicBezTo>
                  <a:cubicBezTo>
                    <a:pt x="124" y="279"/>
                    <a:pt x="124" y="280"/>
                    <a:pt x="125" y="280"/>
                  </a:cubicBezTo>
                  <a:cubicBezTo>
                    <a:pt x="125" y="281"/>
                    <a:pt x="126" y="281"/>
                    <a:pt x="126" y="282"/>
                  </a:cubicBezTo>
                  <a:cubicBezTo>
                    <a:pt x="126" y="283"/>
                    <a:pt x="127" y="283"/>
                    <a:pt x="127" y="284"/>
                  </a:cubicBezTo>
                  <a:cubicBezTo>
                    <a:pt x="128" y="286"/>
                    <a:pt x="129" y="287"/>
                    <a:pt x="129" y="289"/>
                  </a:cubicBezTo>
                  <a:cubicBezTo>
                    <a:pt x="130" y="290"/>
                    <a:pt x="131" y="292"/>
                    <a:pt x="132" y="294"/>
                  </a:cubicBezTo>
                  <a:cubicBezTo>
                    <a:pt x="133" y="294"/>
                    <a:pt x="134" y="295"/>
                    <a:pt x="134" y="296"/>
                  </a:cubicBezTo>
                  <a:cubicBezTo>
                    <a:pt x="136" y="297"/>
                    <a:pt x="136" y="297"/>
                    <a:pt x="136" y="297"/>
                  </a:cubicBezTo>
                  <a:cubicBezTo>
                    <a:pt x="139" y="299"/>
                    <a:pt x="140" y="302"/>
                    <a:pt x="141" y="305"/>
                  </a:cubicBezTo>
                  <a:cubicBezTo>
                    <a:pt x="141" y="307"/>
                    <a:pt x="142" y="308"/>
                    <a:pt x="142" y="310"/>
                  </a:cubicBezTo>
                  <a:cubicBezTo>
                    <a:pt x="142" y="311"/>
                    <a:pt x="143" y="312"/>
                    <a:pt x="143" y="313"/>
                  </a:cubicBezTo>
                  <a:cubicBezTo>
                    <a:pt x="144" y="314"/>
                    <a:pt x="144" y="314"/>
                    <a:pt x="144" y="315"/>
                  </a:cubicBezTo>
                  <a:cubicBezTo>
                    <a:pt x="146" y="318"/>
                    <a:pt x="146" y="321"/>
                    <a:pt x="148" y="325"/>
                  </a:cubicBezTo>
                  <a:cubicBezTo>
                    <a:pt x="148" y="325"/>
                    <a:pt x="148" y="325"/>
                    <a:pt x="148" y="325"/>
                  </a:cubicBezTo>
                  <a:cubicBezTo>
                    <a:pt x="150" y="341"/>
                    <a:pt x="151" y="368"/>
                    <a:pt x="151" y="385"/>
                  </a:cubicBezTo>
                  <a:cubicBezTo>
                    <a:pt x="155" y="385"/>
                    <a:pt x="155" y="385"/>
                    <a:pt x="155" y="385"/>
                  </a:cubicBezTo>
                  <a:cubicBezTo>
                    <a:pt x="155" y="385"/>
                    <a:pt x="155" y="385"/>
                    <a:pt x="155" y="385"/>
                  </a:cubicBezTo>
                  <a:cubicBezTo>
                    <a:pt x="156" y="385"/>
                    <a:pt x="156" y="385"/>
                    <a:pt x="156" y="385"/>
                  </a:cubicBezTo>
                  <a:cubicBezTo>
                    <a:pt x="156" y="385"/>
                    <a:pt x="156" y="385"/>
                    <a:pt x="156" y="385"/>
                  </a:cubicBezTo>
                  <a:cubicBezTo>
                    <a:pt x="164" y="385"/>
                    <a:pt x="164" y="385"/>
                    <a:pt x="164" y="385"/>
                  </a:cubicBezTo>
                  <a:cubicBezTo>
                    <a:pt x="164" y="384"/>
                    <a:pt x="164" y="386"/>
                    <a:pt x="164" y="385"/>
                  </a:cubicBezTo>
                  <a:cubicBezTo>
                    <a:pt x="164" y="385"/>
                    <a:pt x="164" y="385"/>
                    <a:pt x="164" y="385"/>
                  </a:cubicBezTo>
                  <a:cubicBezTo>
                    <a:pt x="167" y="385"/>
                    <a:pt x="167" y="385"/>
                    <a:pt x="167" y="385"/>
                  </a:cubicBezTo>
                  <a:cubicBezTo>
                    <a:pt x="168" y="384"/>
                    <a:pt x="169" y="387"/>
                    <a:pt x="169" y="385"/>
                  </a:cubicBezTo>
                  <a:cubicBezTo>
                    <a:pt x="170" y="385"/>
                    <a:pt x="170" y="385"/>
                    <a:pt x="170" y="385"/>
                  </a:cubicBezTo>
                  <a:cubicBezTo>
                    <a:pt x="170" y="385"/>
                    <a:pt x="170" y="385"/>
                    <a:pt x="170" y="385"/>
                  </a:cubicBezTo>
                  <a:cubicBezTo>
                    <a:pt x="170" y="386"/>
                    <a:pt x="170" y="388"/>
                    <a:pt x="170" y="385"/>
                  </a:cubicBezTo>
                  <a:cubicBezTo>
                    <a:pt x="178" y="385"/>
                    <a:pt x="178" y="385"/>
                    <a:pt x="178" y="385"/>
                  </a:cubicBezTo>
                  <a:cubicBezTo>
                    <a:pt x="178" y="388"/>
                    <a:pt x="178" y="386"/>
                    <a:pt x="178" y="385"/>
                  </a:cubicBezTo>
                  <a:cubicBezTo>
                    <a:pt x="178" y="385"/>
                    <a:pt x="178" y="385"/>
                    <a:pt x="178" y="385"/>
                  </a:cubicBezTo>
                  <a:cubicBezTo>
                    <a:pt x="184" y="385"/>
                    <a:pt x="184" y="385"/>
                    <a:pt x="184" y="385"/>
                  </a:cubicBezTo>
                  <a:cubicBezTo>
                    <a:pt x="183" y="377"/>
                    <a:pt x="180" y="350"/>
                    <a:pt x="178" y="343"/>
                  </a:cubicBezTo>
                  <a:cubicBezTo>
                    <a:pt x="178" y="343"/>
                    <a:pt x="178" y="343"/>
                    <a:pt x="178" y="342"/>
                  </a:cubicBezTo>
                  <a:cubicBezTo>
                    <a:pt x="178" y="341"/>
                    <a:pt x="178" y="341"/>
                    <a:pt x="178" y="340"/>
                  </a:cubicBezTo>
                  <a:cubicBezTo>
                    <a:pt x="178" y="339"/>
                    <a:pt x="178" y="339"/>
                    <a:pt x="178" y="339"/>
                  </a:cubicBezTo>
                  <a:cubicBezTo>
                    <a:pt x="177" y="338"/>
                    <a:pt x="177" y="338"/>
                    <a:pt x="177" y="338"/>
                  </a:cubicBezTo>
                  <a:cubicBezTo>
                    <a:pt x="178" y="336"/>
                    <a:pt x="178" y="335"/>
                    <a:pt x="178" y="333"/>
                  </a:cubicBezTo>
                  <a:cubicBezTo>
                    <a:pt x="178" y="328"/>
                    <a:pt x="178" y="328"/>
                    <a:pt x="178" y="328"/>
                  </a:cubicBezTo>
                  <a:cubicBezTo>
                    <a:pt x="178" y="314"/>
                    <a:pt x="178" y="314"/>
                    <a:pt x="178" y="314"/>
                  </a:cubicBezTo>
                  <a:cubicBezTo>
                    <a:pt x="178" y="314"/>
                    <a:pt x="178" y="314"/>
                    <a:pt x="178" y="314"/>
                  </a:cubicBezTo>
                  <a:cubicBezTo>
                    <a:pt x="179" y="311"/>
                    <a:pt x="180" y="307"/>
                    <a:pt x="181" y="304"/>
                  </a:cubicBezTo>
                  <a:cubicBezTo>
                    <a:pt x="182" y="301"/>
                    <a:pt x="183" y="297"/>
                    <a:pt x="184" y="294"/>
                  </a:cubicBezTo>
                  <a:cubicBezTo>
                    <a:pt x="185" y="293"/>
                    <a:pt x="185" y="291"/>
                    <a:pt x="186" y="290"/>
                  </a:cubicBezTo>
                  <a:cubicBezTo>
                    <a:pt x="187" y="289"/>
                    <a:pt x="188" y="287"/>
                    <a:pt x="189" y="286"/>
                  </a:cubicBezTo>
                  <a:cubicBezTo>
                    <a:pt x="191" y="284"/>
                    <a:pt x="193" y="281"/>
                    <a:pt x="196" y="279"/>
                  </a:cubicBezTo>
                  <a:cubicBezTo>
                    <a:pt x="197" y="278"/>
                    <a:pt x="197" y="278"/>
                    <a:pt x="197" y="278"/>
                  </a:cubicBezTo>
                  <a:cubicBezTo>
                    <a:pt x="197" y="277"/>
                    <a:pt x="197" y="277"/>
                    <a:pt x="197" y="277"/>
                  </a:cubicBezTo>
                  <a:cubicBezTo>
                    <a:pt x="198" y="276"/>
                    <a:pt x="199" y="276"/>
                    <a:pt x="199" y="275"/>
                  </a:cubicBezTo>
                  <a:cubicBezTo>
                    <a:pt x="200" y="274"/>
                    <a:pt x="202" y="274"/>
                    <a:pt x="203" y="273"/>
                  </a:cubicBezTo>
                  <a:cubicBezTo>
                    <a:pt x="208" y="270"/>
                    <a:pt x="208" y="270"/>
                    <a:pt x="208" y="270"/>
                  </a:cubicBezTo>
                  <a:cubicBezTo>
                    <a:pt x="208" y="270"/>
                    <a:pt x="209" y="270"/>
                    <a:pt x="209" y="269"/>
                  </a:cubicBezTo>
                  <a:cubicBezTo>
                    <a:pt x="210" y="269"/>
                    <a:pt x="210" y="269"/>
                    <a:pt x="210" y="269"/>
                  </a:cubicBezTo>
                  <a:cubicBezTo>
                    <a:pt x="211" y="268"/>
                    <a:pt x="212" y="268"/>
                    <a:pt x="212" y="268"/>
                  </a:cubicBezTo>
                  <a:cubicBezTo>
                    <a:pt x="212" y="268"/>
                    <a:pt x="212" y="268"/>
                    <a:pt x="212" y="268"/>
                  </a:cubicBezTo>
                  <a:cubicBezTo>
                    <a:pt x="212" y="268"/>
                    <a:pt x="212" y="268"/>
                    <a:pt x="212" y="268"/>
                  </a:cubicBezTo>
                  <a:cubicBezTo>
                    <a:pt x="212" y="268"/>
                    <a:pt x="212" y="268"/>
                    <a:pt x="212" y="268"/>
                  </a:cubicBezTo>
                  <a:cubicBezTo>
                    <a:pt x="213" y="268"/>
                    <a:pt x="213" y="267"/>
                    <a:pt x="213" y="267"/>
                  </a:cubicBezTo>
                  <a:cubicBezTo>
                    <a:pt x="213" y="267"/>
                    <a:pt x="214" y="267"/>
                    <a:pt x="214" y="267"/>
                  </a:cubicBezTo>
                  <a:cubicBezTo>
                    <a:pt x="215" y="267"/>
                    <a:pt x="216" y="267"/>
                    <a:pt x="217" y="267"/>
                  </a:cubicBezTo>
                  <a:cubicBezTo>
                    <a:pt x="217" y="267"/>
                    <a:pt x="218" y="266"/>
                    <a:pt x="219" y="266"/>
                  </a:cubicBezTo>
                  <a:cubicBezTo>
                    <a:pt x="220" y="266"/>
                    <a:pt x="220" y="266"/>
                    <a:pt x="221" y="266"/>
                  </a:cubicBezTo>
                  <a:cubicBezTo>
                    <a:pt x="222" y="265"/>
                    <a:pt x="222" y="265"/>
                    <a:pt x="222" y="265"/>
                  </a:cubicBezTo>
                  <a:cubicBezTo>
                    <a:pt x="224" y="264"/>
                    <a:pt x="225" y="264"/>
                    <a:pt x="227" y="263"/>
                  </a:cubicBezTo>
                  <a:cubicBezTo>
                    <a:pt x="229" y="262"/>
                    <a:pt x="230" y="261"/>
                    <a:pt x="231" y="259"/>
                  </a:cubicBezTo>
                  <a:cubicBezTo>
                    <a:pt x="232" y="259"/>
                    <a:pt x="234" y="259"/>
                    <a:pt x="235" y="258"/>
                  </a:cubicBezTo>
                  <a:cubicBezTo>
                    <a:pt x="236" y="258"/>
                    <a:pt x="236" y="258"/>
                    <a:pt x="237" y="258"/>
                  </a:cubicBezTo>
                  <a:cubicBezTo>
                    <a:pt x="238" y="257"/>
                    <a:pt x="239" y="257"/>
                    <a:pt x="239" y="257"/>
                  </a:cubicBezTo>
                  <a:cubicBezTo>
                    <a:pt x="240" y="256"/>
                    <a:pt x="241" y="256"/>
                    <a:pt x="241" y="256"/>
                  </a:cubicBezTo>
                  <a:cubicBezTo>
                    <a:pt x="246" y="256"/>
                    <a:pt x="251" y="255"/>
                    <a:pt x="255" y="255"/>
                  </a:cubicBezTo>
                  <a:cubicBezTo>
                    <a:pt x="256" y="259"/>
                    <a:pt x="260" y="261"/>
                    <a:pt x="263" y="262"/>
                  </a:cubicBezTo>
                  <a:cubicBezTo>
                    <a:pt x="268" y="263"/>
                    <a:pt x="273" y="262"/>
                    <a:pt x="277" y="260"/>
                  </a:cubicBezTo>
                  <a:cubicBezTo>
                    <a:pt x="279" y="260"/>
                    <a:pt x="280" y="261"/>
                    <a:pt x="281" y="261"/>
                  </a:cubicBezTo>
                  <a:cubicBezTo>
                    <a:pt x="284" y="262"/>
                    <a:pt x="287" y="258"/>
                    <a:pt x="291" y="259"/>
                  </a:cubicBezTo>
                  <a:cubicBezTo>
                    <a:pt x="292" y="259"/>
                    <a:pt x="292" y="261"/>
                    <a:pt x="293" y="261"/>
                  </a:cubicBezTo>
                  <a:cubicBezTo>
                    <a:pt x="295" y="262"/>
                    <a:pt x="296" y="262"/>
                    <a:pt x="298" y="262"/>
                  </a:cubicBezTo>
                  <a:cubicBezTo>
                    <a:pt x="302" y="262"/>
                    <a:pt x="305" y="264"/>
                    <a:pt x="309" y="263"/>
                  </a:cubicBezTo>
                  <a:cubicBezTo>
                    <a:pt x="312" y="262"/>
                    <a:pt x="314" y="260"/>
                    <a:pt x="316" y="259"/>
                  </a:cubicBezTo>
                  <a:cubicBezTo>
                    <a:pt x="319" y="258"/>
                    <a:pt x="323" y="259"/>
                    <a:pt x="326" y="259"/>
                  </a:cubicBezTo>
                  <a:cubicBezTo>
                    <a:pt x="328" y="259"/>
                    <a:pt x="330" y="259"/>
                    <a:pt x="332" y="259"/>
                  </a:cubicBezTo>
                  <a:cubicBezTo>
                    <a:pt x="334" y="258"/>
                    <a:pt x="335" y="256"/>
                    <a:pt x="336" y="254"/>
                  </a:cubicBezTo>
                  <a:cubicBezTo>
                    <a:pt x="339" y="251"/>
                    <a:pt x="342" y="254"/>
                    <a:pt x="345" y="253"/>
                  </a:cubicBezTo>
                  <a:cubicBezTo>
                    <a:pt x="348" y="252"/>
                    <a:pt x="349" y="249"/>
                    <a:pt x="349" y="246"/>
                  </a:cubicBezTo>
                  <a:cubicBezTo>
                    <a:pt x="349" y="246"/>
                    <a:pt x="350" y="247"/>
                    <a:pt x="350" y="248"/>
                  </a:cubicBezTo>
                  <a:cubicBezTo>
                    <a:pt x="353" y="247"/>
                    <a:pt x="356" y="246"/>
                    <a:pt x="359" y="245"/>
                  </a:cubicBezTo>
                  <a:cubicBezTo>
                    <a:pt x="360" y="245"/>
                    <a:pt x="362" y="243"/>
                    <a:pt x="362" y="242"/>
                  </a:cubicBezTo>
                  <a:cubicBezTo>
                    <a:pt x="364" y="242"/>
                    <a:pt x="365" y="240"/>
                    <a:pt x="366" y="239"/>
                  </a:cubicBezTo>
                  <a:cubicBezTo>
                    <a:pt x="368" y="238"/>
                    <a:pt x="369" y="237"/>
                    <a:pt x="371" y="236"/>
                  </a:cubicBezTo>
                  <a:cubicBezTo>
                    <a:pt x="372" y="235"/>
                    <a:pt x="373" y="233"/>
                    <a:pt x="372" y="232"/>
                  </a:cubicBezTo>
                  <a:cubicBezTo>
                    <a:pt x="371" y="231"/>
                    <a:pt x="367" y="231"/>
                    <a:pt x="366" y="231"/>
                  </a:cubicBezTo>
                  <a:cubicBezTo>
                    <a:pt x="363" y="232"/>
                    <a:pt x="364" y="233"/>
                    <a:pt x="362" y="235"/>
                  </a:cubicBezTo>
                  <a:cubicBezTo>
                    <a:pt x="361" y="237"/>
                    <a:pt x="359" y="236"/>
                    <a:pt x="357" y="236"/>
                  </a:cubicBezTo>
                  <a:cubicBezTo>
                    <a:pt x="353" y="236"/>
                    <a:pt x="350" y="237"/>
                    <a:pt x="347" y="234"/>
                  </a:cubicBezTo>
                  <a:cubicBezTo>
                    <a:pt x="346" y="235"/>
                    <a:pt x="346" y="236"/>
                    <a:pt x="345" y="237"/>
                  </a:cubicBezTo>
                  <a:cubicBezTo>
                    <a:pt x="344" y="238"/>
                    <a:pt x="342" y="237"/>
                    <a:pt x="341" y="238"/>
                  </a:cubicBezTo>
                  <a:cubicBezTo>
                    <a:pt x="340" y="238"/>
                    <a:pt x="339" y="238"/>
                    <a:pt x="339" y="239"/>
                  </a:cubicBezTo>
                  <a:cubicBezTo>
                    <a:pt x="337" y="238"/>
                    <a:pt x="335" y="237"/>
                    <a:pt x="334" y="237"/>
                  </a:cubicBezTo>
                  <a:cubicBezTo>
                    <a:pt x="333" y="236"/>
                    <a:pt x="333" y="235"/>
                    <a:pt x="333" y="235"/>
                  </a:cubicBezTo>
                  <a:cubicBezTo>
                    <a:pt x="333" y="232"/>
                    <a:pt x="333" y="232"/>
                    <a:pt x="335" y="230"/>
                  </a:cubicBezTo>
                  <a:cubicBezTo>
                    <a:pt x="336" y="229"/>
                    <a:pt x="338" y="227"/>
                    <a:pt x="338" y="226"/>
                  </a:cubicBezTo>
                  <a:cubicBezTo>
                    <a:pt x="337" y="224"/>
                    <a:pt x="333" y="224"/>
                    <a:pt x="332" y="225"/>
                  </a:cubicBezTo>
                  <a:cubicBezTo>
                    <a:pt x="331" y="226"/>
                    <a:pt x="331" y="228"/>
                    <a:pt x="330" y="229"/>
                  </a:cubicBezTo>
                  <a:cubicBezTo>
                    <a:pt x="326" y="233"/>
                    <a:pt x="323" y="230"/>
                    <a:pt x="324" y="226"/>
                  </a:cubicBezTo>
                  <a:cubicBezTo>
                    <a:pt x="325" y="222"/>
                    <a:pt x="329" y="222"/>
                    <a:pt x="332" y="220"/>
                  </a:cubicBezTo>
                  <a:cubicBezTo>
                    <a:pt x="336" y="218"/>
                    <a:pt x="340" y="214"/>
                    <a:pt x="345" y="215"/>
                  </a:cubicBezTo>
                  <a:cubicBezTo>
                    <a:pt x="349" y="216"/>
                    <a:pt x="347" y="222"/>
                    <a:pt x="348" y="225"/>
                  </a:cubicBezTo>
                  <a:cubicBezTo>
                    <a:pt x="350" y="224"/>
                    <a:pt x="353" y="220"/>
                    <a:pt x="354" y="218"/>
                  </a:cubicBezTo>
                  <a:cubicBezTo>
                    <a:pt x="355" y="213"/>
                    <a:pt x="349" y="217"/>
                    <a:pt x="348" y="213"/>
                  </a:cubicBezTo>
                  <a:cubicBezTo>
                    <a:pt x="348" y="212"/>
                    <a:pt x="349" y="211"/>
                    <a:pt x="348" y="210"/>
                  </a:cubicBezTo>
                  <a:cubicBezTo>
                    <a:pt x="346" y="208"/>
                    <a:pt x="343" y="211"/>
                    <a:pt x="341" y="212"/>
                  </a:cubicBezTo>
                  <a:cubicBezTo>
                    <a:pt x="340" y="212"/>
                    <a:pt x="337" y="212"/>
                    <a:pt x="337" y="212"/>
                  </a:cubicBezTo>
                  <a:cubicBezTo>
                    <a:pt x="335" y="211"/>
                    <a:pt x="335" y="205"/>
                    <a:pt x="336" y="204"/>
                  </a:cubicBezTo>
                  <a:cubicBezTo>
                    <a:pt x="332" y="205"/>
                    <a:pt x="328" y="203"/>
                    <a:pt x="325" y="207"/>
                  </a:cubicBezTo>
                  <a:cubicBezTo>
                    <a:pt x="324" y="208"/>
                    <a:pt x="324" y="210"/>
                    <a:pt x="323" y="210"/>
                  </a:cubicBezTo>
                  <a:cubicBezTo>
                    <a:pt x="322" y="211"/>
                    <a:pt x="321" y="211"/>
                    <a:pt x="320" y="212"/>
                  </a:cubicBezTo>
                  <a:cubicBezTo>
                    <a:pt x="319" y="213"/>
                    <a:pt x="319" y="214"/>
                    <a:pt x="318" y="215"/>
                  </a:cubicBezTo>
                  <a:cubicBezTo>
                    <a:pt x="317" y="215"/>
                    <a:pt x="315" y="215"/>
                    <a:pt x="315" y="216"/>
                  </a:cubicBezTo>
                  <a:cubicBezTo>
                    <a:pt x="311" y="216"/>
                    <a:pt x="311" y="219"/>
                    <a:pt x="310" y="222"/>
                  </a:cubicBezTo>
                  <a:cubicBezTo>
                    <a:pt x="308" y="225"/>
                    <a:pt x="308" y="227"/>
                    <a:pt x="304" y="227"/>
                  </a:cubicBezTo>
                  <a:cubicBezTo>
                    <a:pt x="304" y="226"/>
                    <a:pt x="304" y="225"/>
                    <a:pt x="304" y="225"/>
                  </a:cubicBezTo>
                  <a:cubicBezTo>
                    <a:pt x="305" y="224"/>
                    <a:pt x="306" y="222"/>
                    <a:pt x="306" y="221"/>
                  </a:cubicBezTo>
                  <a:cubicBezTo>
                    <a:pt x="304" y="223"/>
                    <a:pt x="304" y="223"/>
                    <a:pt x="304" y="223"/>
                  </a:cubicBezTo>
                  <a:cubicBezTo>
                    <a:pt x="303" y="221"/>
                    <a:pt x="302" y="219"/>
                    <a:pt x="299" y="218"/>
                  </a:cubicBezTo>
                  <a:cubicBezTo>
                    <a:pt x="299" y="212"/>
                    <a:pt x="299" y="207"/>
                    <a:pt x="299" y="201"/>
                  </a:cubicBezTo>
                  <a:cubicBezTo>
                    <a:pt x="292" y="203"/>
                    <a:pt x="284" y="200"/>
                    <a:pt x="282" y="193"/>
                  </a:cubicBezTo>
                  <a:cubicBezTo>
                    <a:pt x="281" y="199"/>
                    <a:pt x="274" y="200"/>
                    <a:pt x="269" y="198"/>
                  </a:cubicBezTo>
                  <a:cubicBezTo>
                    <a:pt x="266" y="197"/>
                    <a:pt x="263" y="196"/>
                    <a:pt x="261" y="194"/>
                  </a:cubicBezTo>
                  <a:cubicBezTo>
                    <a:pt x="258" y="195"/>
                    <a:pt x="256" y="197"/>
                    <a:pt x="253" y="198"/>
                  </a:cubicBezTo>
                  <a:cubicBezTo>
                    <a:pt x="251" y="196"/>
                    <a:pt x="250" y="194"/>
                    <a:pt x="248" y="192"/>
                  </a:cubicBezTo>
                  <a:cubicBezTo>
                    <a:pt x="250" y="192"/>
                    <a:pt x="251" y="191"/>
                    <a:pt x="253" y="191"/>
                  </a:cubicBezTo>
                  <a:cubicBezTo>
                    <a:pt x="255" y="191"/>
                    <a:pt x="257" y="190"/>
                    <a:pt x="258" y="189"/>
                  </a:cubicBezTo>
                  <a:cubicBezTo>
                    <a:pt x="259" y="188"/>
                    <a:pt x="259" y="186"/>
                    <a:pt x="260" y="185"/>
                  </a:cubicBezTo>
                  <a:cubicBezTo>
                    <a:pt x="261" y="183"/>
                    <a:pt x="263" y="182"/>
                    <a:pt x="263" y="181"/>
                  </a:cubicBezTo>
                  <a:cubicBezTo>
                    <a:pt x="265" y="176"/>
                    <a:pt x="259" y="173"/>
                    <a:pt x="256" y="170"/>
                  </a:cubicBezTo>
                  <a:cubicBezTo>
                    <a:pt x="253" y="167"/>
                    <a:pt x="262" y="166"/>
                    <a:pt x="258" y="161"/>
                  </a:cubicBezTo>
                  <a:cubicBezTo>
                    <a:pt x="259" y="162"/>
                    <a:pt x="261" y="162"/>
                    <a:pt x="263" y="163"/>
                  </a:cubicBezTo>
                  <a:cubicBezTo>
                    <a:pt x="264" y="163"/>
                    <a:pt x="265" y="164"/>
                    <a:pt x="267" y="164"/>
                  </a:cubicBezTo>
                  <a:cubicBezTo>
                    <a:pt x="267" y="164"/>
                    <a:pt x="267" y="164"/>
                    <a:pt x="267" y="164"/>
                  </a:cubicBezTo>
                  <a:cubicBezTo>
                    <a:pt x="267" y="167"/>
                    <a:pt x="269" y="173"/>
                    <a:pt x="273" y="173"/>
                  </a:cubicBezTo>
                  <a:cubicBezTo>
                    <a:pt x="274" y="173"/>
                    <a:pt x="276" y="170"/>
                    <a:pt x="277" y="169"/>
                  </a:cubicBezTo>
                  <a:cubicBezTo>
                    <a:pt x="277" y="166"/>
                    <a:pt x="276" y="165"/>
                    <a:pt x="279" y="165"/>
                  </a:cubicBezTo>
                  <a:cubicBezTo>
                    <a:pt x="281" y="164"/>
                    <a:pt x="283" y="165"/>
                    <a:pt x="285" y="165"/>
                  </a:cubicBezTo>
                  <a:cubicBezTo>
                    <a:pt x="287" y="164"/>
                    <a:pt x="287" y="163"/>
                    <a:pt x="289" y="162"/>
                  </a:cubicBezTo>
                  <a:cubicBezTo>
                    <a:pt x="292" y="162"/>
                    <a:pt x="292" y="163"/>
                    <a:pt x="294" y="160"/>
                  </a:cubicBezTo>
                  <a:cubicBezTo>
                    <a:pt x="295" y="159"/>
                    <a:pt x="296" y="157"/>
                    <a:pt x="298" y="157"/>
                  </a:cubicBezTo>
                  <a:cubicBezTo>
                    <a:pt x="300" y="157"/>
                    <a:pt x="301" y="159"/>
                    <a:pt x="302" y="160"/>
                  </a:cubicBezTo>
                  <a:cubicBezTo>
                    <a:pt x="304" y="162"/>
                    <a:pt x="305" y="163"/>
                    <a:pt x="308" y="163"/>
                  </a:cubicBezTo>
                  <a:cubicBezTo>
                    <a:pt x="313" y="164"/>
                    <a:pt x="314" y="161"/>
                    <a:pt x="316" y="157"/>
                  </a:cubicBezTo>
                  <a:cubicBezTo>
                    <a:pt x="319" y="156"/>
                    <a:pt x="321" y="163"/>
                    <a:pt x="325" y="161"/>
                  </a:cubicBezTo>
                  <a:cubicBezTo>
                    <a:pt x="328" y="160"/>
                    <a:pt x="324" y="156"/>
                    <a:pt x="324" y="154"/>
                  </a:cubicBezTo>
                  <a:cubicBezTo>
                    <a:pt x="326" y="154"/>
                    <a:pt x="327" y="154"/>
                    <a:pt x="329" y="152"/>
                  </a:cubicBezTo>
                  <a:cubicBezTo>
                    <a:pt x="331" y="150"/>
                    <a:pt x="331" y="143"/>
                    <a:pt x="328" y="141"/>
                  </a:cubicBezTo>
                  <a:cubicBezTo>
                    <a:pt x="327" y="142"/>
                    <a:pt x="326" y="142"/>
                    <a:pt x="326" y="141"/>
                  </a:cubicBezTo>
                  <a:cubicBezTo>
                    <a:pt x="323" y="142"/>
                    <a:pt x="320" y="143"/>
                    <a:pt x="317" y="142"/>
                  </a:cubicBezTo>
                  <a:cubicBezTo>
                    <a:pt x="316" y="142"/>
                    <a:pt x="316" y="141"/>
                    <a:pt x="315" y="141"/>
                  </a:cubicBezTo>
                  <a:cubicBezTo>
                    <a:pt x="314" y="140"/>
                    <a:pt x="312" y="141"/>
                    <a:pt x="310" y="141"/>
                  </a:cubicBezTo>
                  <a:cubicBezTo>
                    <a:pt x="306" y="140"/>
                    <a:pt x="303" y="139"/>
                    <a:pt x="299" y="138"/>
                  </a:cubicBezTo>
                  <a:cubicBezTo>
                    <a:pt x="294" y="137"/>
                    <a:pt x="289" y="138"/>
                    <a:pt x="284" y="136"/>
                  </a:cubicBezTo>
                  <a:cubicBezTo>
                    <a:pt x="284" y="135"/>
                    <a:pt x="283" y="131"/>
                    <a:pt x="284" y="130"/>
                  </a:cubicBezTo>
                  <a:cubicBezTo>
                    <a:pt x="285" y="129"/>
                    <a:pt x="288" y="130"/>
                    <a:pt x="290" y="130"/>
                  </a:cubicBezTo>
                  <a:cubicBezTo>
                    <a:pt x="293" y="129"/>
                    <a:pt x="297" y="120"/>
                    <a:pt x="302" y="123"/>
                  </a:cubicBezTo>
                  <a:cubicBezTo>
                    <a:pt x="303" y="124"/>
                    <a:pt x="303" y="125"/>
                    <a:pt x="304" y="126"/>
                  </a:cubicBezTo>
                  <a:cubicBezTo>
                    <a:pt x="307" y="128"/>
                    <a:pt x="310" y="129"/>
                    <a:pt x="313" y="131"/>
                  </a:cubicBezTo>
                  <a:cubicBezTo>
                    <a:pt x="320" y="133"/>
                    <a:pt x="316" y="127"/>
                    <a:pt x="318" y="124"/>
                  </a:cubicBezTo>
                  <a:cubicBezTo>
                    <a:pt x="319" y="122"/>
                    <a:pt x="321" y="122"/>
                    <a:pt x="321" y="119"/>
                  </a:cubicBezTo>
                  <a:cubicBezTo>
                    <a:pt x="320" y="116"/>
                    <a:pt x="318" y="113"/>
                    <a:pt x="318" y="111"/>
                  </a:cubicBezTo>
                  <a:cubicBezTo>
                    <a:pt x="318" y="108"/>
                    <a:pt x="321" y="105"/>
                    <a:pt x="322" y="102"/>
                  </a:cubicBezTo>
                  <a:cubicBezTo>
                    <a:pt x="323" y="99"/>
                    <a:pt x="320" y="95"/>
                    <a:pt x="321" y="91"/>
                  </a:cubicBezTo>
                  <a:cubicBezTo>
                    <a:pt x="321" y="88"/>
                    <a:pt x="321" y="84"/>
                    <a:pt x="319" y="82"/>
                  </a:cubicBezTo>
                  <a:cubicBezTo>
                    <a:pt x="317" y="80"/>
                    <a:pt x="316" y="81"/>
                    <a:pt x="313" y="81"/>
                  </a:cubicBezTo>
                  <a:cubicBezTo>
                    <a:pt x="318" y="79"/>
                    <a:pt x="317" y="73"/>
                    <a:pt x="315" y="69"/>
                  </a:cubicBezTo>
                  <a:cubicBezTo>
                    <a:pt x="313" y="66"/>
                    <a:pt x="311" y="65"/>
                    <a:pt x="307" y="65"/>
                  </a:cubicBezTo>
                  <a:cubicBezTo>
                    <a:pt x="305" y="65"/>
                    <a:pt x="297" y="65"/>
                    <a:pt x="297" y="62"/>
                  </a:cubicBezTo>
                  <a:cubicBezTo>
                    <a:pt x="297" y="60"/>
                    <a:pt x="301" y="58"/>
                    <a:pt x="302" y="56"/>
                  </a:cubicBezTo>
                  <a:cubicBezTo>
                    <a:pt x="304" y="52"/>
                    <a:pt x="299" y="42"/>
                    <a:pt x="297" y="39"/>
                  </a:cubicBezTo>
                  <a:cubicBezTo>
                    <a:pt x="296" y="37"/>
                    <a:pt x="294" y="37"/>
                    <a:pt x="295" y="34"/>
                  </a:cubicBezTo>
                  <a:cubicBezTo>
                    <a:pt x="297" y="33"/>
                    <a:pt x="299" y="32"/>
                    <a:pt x="300" y="30"/>
                  </a:cubicBezTo>
                  <a:cubicBezTo>
                    <a:pt x="304" y="27"/>
                    <a:pt x="305" y="19"/>
                    <a:pt x="302" y="15"/>
                  </a:cubicBezTo>
                  <a:cubicBezTo>
                    <a:pt x="300" y="12"/>
                    <a:pt x="292" y="6"/>
                    <a:pt x="288" y="8"/>
                  </a:cubicBezTo>
                  <a:cubicBezTo>
                    <a:pt x="285" y="9"/>
                    <a:pt x="286" y="14"/>
                    <a:pt x="284" y="16"/>
                  </a:cubicBezTo>
                  <a:cubicBezTo>
                    <a:pt x="283" y="17"/>
                    <a:pt x="282" y="17"/>
                    <a:pt x="281" y="18"/>
                  </a:cubicBezTo>
                  <a:cubicBezTo>
                    <a:pt x="280" y="18"/>
                    <a:pt x="280" y="19"/>
                    <a:pt x="280" y="19"/>
                  </a:cubicBezTo>
                  <a:cubicBezTo>
                    <a:pt x="279" y="20"/>
                    <a:pt x="278" y="20"/>
                    <a:pt x="277" y="20"/>
                  </a:cubicBezTo>
                  <a:cubicBezTo>
                    <a:pt x="274" y="23"/>
                    <a:pt x="274" y="27"/>
                    <a:pt x="275" y="31"/>
                  </a:cubicBezTo>
                  <a:cubicBezTo>
                    <a:pt x="276" y="33"/>
                    <a:pt x="278" y="35"/>
                    <a:pt x="275" y="37"/>
                  </a:cubicBezTo>
                  <a:cubicBezTo>
                    <a:pt x="275" y="38"/>
                    <a:pt x="274" y="38"/>
                    <a:pt x="273" y="38"/>
                  </a:cubicBezTo>
                  <a:cubicBezTo>
                    <a:pt x="273" y="38"/>
                    <a:pt x="273" y="38"/>
                    <a:pt x="273" y="37"/>
                  </a:cubicBezTo>
                  <a:cubicBezTo>
                    <a:pt x="271" y="35"/>
                    <a:pt x="269" y="33"/>
                    <a:pt x="268" y="30"/>
                  </a:cubicBezTo>
                  <a:cubicBezTo>
                    <a:pt x="267" y="28"/>
                    <a:pt x="266" y="26"/>
                    <a:pt x="264" y="24"/>
                  </a:cubicBezTo>
                  <a:cubicBezTo>
                    <a:pt x="263" y="21"/>
                    <a:pt x="262" y="21"/>
                    <a:pt x="258" y="21"/>
                  </a:cubicBezTo>
                  <a:cubicBezTo>
                    <a:pt x="258" y="21"/>
                    <a:pt x="257" y="20"/>
                    <a:pt x="256" y="20"/>
                  </a:cubicBezTo>
                  <a:cubicBezTo>
                    <a:pt x="257" y="16"/>
                    <a:pt x="253" y="10"/>
                    <a:pt x="249" y="11"/>
                  </a:cubicBezTo>
                  <a:cubicBezTo>
                    <a:pt x="249" y="10"/>
                    <a:pt x="246" y="12"/>
                    <a:pt x="246" y="14"/>
                  </a:cubicBezTo>
                  <a:cubicBezTo>
                    <a:pt x="245" y="16"/>
                    <a:pt x="246" y="17"/>
                    <a:pt x="244" y="17"/>
                  </a:cubicBezTo>
                  <a:cubicBezTo>
                    <a:pt x="244" y="18"/>
                    <a:pt x="242" y="17"/>
                    <a:pt x="241" y="17"/>
                  </a:cubicBezTo>
                  <a:cubicBezTo>
                    <a:pt x="240" y="19"/>
                    <a:pt x="242" y="21"/>
                    <a:pt x="242" y="22"/>
                  </a:cubicBezTo>
                  <a:cubicBezTo>
                    <a:pt x="243" y="26"/>
                    <a:pt x="241" y="27"/>
                    <a:pt x="238" y="27"/>
                  </a:cubicBezTo>
                  <a:cubicBezTo>
                    <a:pt x="236" y="27"/>
                    <a:pt x="231" y="28"/>
                    <a:pt x="229" y="29"/>
                  </a:cubicBezTo>
                  <a:cubicBezTo>
                    <a:pt x="228" y="31"/>
                    <a:pt x="228" y="31"/>
                    <a:pt x="228" y="33"/>
                  </a:cubicBezTo>
                  <a:cubicBezTo>
                    <a:pt x="223" y="31"/>
                    <a:pt x="217" y="26"/>
                    <a:pt x="219" y="21"/>
                  </a:cubicBezTo>
                  <a:cubicBezTo>
                    <a:pt x="222" y="21"/>
                    <a:pt x="223" y="17"/>
                    <a:pt x="221" y="15"/>
                  </a:cubicBezTo>
                  <a:cubicBezTo>
                    <a:pt x="220" y="13"/>
                    <a:pt x="218" y="14"/>
                    <a:pt x="216" y="13"/>
                  </a:cubicBezTo>
                  <a:cubicBezTo>
                    <a:pt x="215" y="12"/>
                    <a:pt x="215" y="11"/>
                    <a:pt x="215" y="9"/>
                  </a:cubicBezTo>
                  <a:cubicBezTo>
                    <a:pt x="215" y="7"/>
                    <a:pt x="215" y="6"/>
                    <a:pt x="213" y="5"/>
                  </a:cubicBezTo>
                  <a:cubicBezTo>
                    <a:pt x="211" y="5"/>
                    <a:pt x="209" y="5"/>
                    <a:pt x="207" y="5"/>
                  </a:cubicBezTo>
                  <a:cubicBezTo>
                    <a:pt x="204" y="6"/>
                    <a:pt x="200" y="5"/>
                    <a:pt x="197" y="4"/>
                  </a:cubicBezTo>
                  <a:cubicBezTo>
                    <a:pt x="197" y="5"/>
                    <a:pt x="197" y="6"/>
                    <a:pt x="197" y="7"/>
                  </a:cubicBezTo>
                  <a:cubicBezTo>
                    <a:pt x="196" y="5"/>
                    <a:pt x="192" y="0"/>
                    <a:pt x="189" y="0"/>
                  </a:cubicBezTo>
                  <a:cubicBezTo>
                    <a:pt x="188" y="2"/>
                    <a:pt x="186" y="2"/>
                    <a:pt x="185" y="4"/>
                  </a:cubicBezTo>
                  <a:cubicBezTo>
                    <a:pt x="184" y="5"/>
                    <a:pt x="184" y="7"/>
                    <a:pt x="183" y="8"/>
                  </a:cubicBezTo>
                  <a:cubicBezTo>
                    <a:pt x="182" y="10"/>
                    <a:pt x="180" y="11"/>
                    <a:pt x="179" y="13"/>
                  </a:cubicBezTo>
                  <a:cubicBezTo>
                    <a:pt x="177" y="15"/>
                    <a:pt x="175" y="17"/>
                    <a:pt x="173" y="18"/>
                  </a:cubicBezTo>
                  <a:cubicBezTo>
                    <a:pt x="173" y="16"/>
                    <a:pt x="173" y="15"/>
                    <a:pt x="174" y="13"/>
                  </a:cubicBezTo>
                  <a:cubicBezTo>
                    <a:pt x="173" y="13"/>
                    <a:pt x="171" y="13"/>
                    <a:pt x="171" y="13"/>
                  </a:cubicBezTo>
                  <a:cubicBezTo>
                    <a:pt x="168" y="10"/>
                    <a:pt x="163" y="8"/>
                    <a:pt x="159" y="10"/>
                  </a:cubicBezTo>
                  <a:cubicBezTo>
                    <a:pt x="156" y="12"/>
                    <a:pt x="156" y="13"/>
                    <a:pt x="156" y="16"/>
                  </a:cubicBezTo>
                  <a:cubicBezTo>
                    <a:pt x="157" y="18"/>
                    <a:pt x="158" y="19"/>
                    <a:pt x="157" y="21"/>
                  </a:cubicBezTo>
                  <a:cubicBezTo>
                    <a:pt x="157" y="22"/>
                    <a:pt x="156" y="22"/>
                    <a:pt x="156" y="23"/>
                  </a:cubicBezTo>
                  <a:cubicBezTo>
                    <a:pt x="154" y="22"/>
                    <a:pt x="153" y="20"/>
                    <a:pt x="151" y="19"/>
                  </a:cubicBezTo>
                  <a:cubicBezTo>
                    <a:pt x="149" y="18"/>
                    <a:pt x="150" y="18"/>
                    <a:pt x="148" y="19"/>
                  </a:cubicBezTo>
                  <a:cubicBezTo>
                    <a:pt x="148" y="19"/>
                    <a:pt x="148" y="20"/>
                    <a:pt x="147" y="20"/>
                  </a:cubicBezTo>
                  <a:cubicBezTo>
                    <a:pt x="146" y="21"/>
                    <a:pt x="145" y="21"/>
                    <a:pt x="144" y="21"/>
                  </a:cubicBezTo>
                  <a:cubicBezTo>
                    <a:pt x="143" y="21"/>
                    <a:pt x="142" y="22"/>
                    <a:pt x="141" y="22"/>
                  </a:cubicBezTo>
                  <a:cubicBezTo>
                    <a:pt x="140" y="23"/>
                    <a:pt x="139" y="22"/>
                    <a:pt x="137" y="23"/>
                  </a:cubicBezTo>
                  <a:cubicBezTo>
                    <a:pt x="136" y="23"/>
                    <a:pt x="135" y="24"/>
                    <a:pt x="133" y="24"/>
                  </a:cubicBezTo>
                  <a:cubicBezTo>
                    <a:pt x="132" y="27"/>
                    <a:pt x="135" y="29"/>
                    <a:pt x="135" y="31"/>
                  </a:cubicBezTo>
                  <a:cubicBezTo>
                    <a:pt x="132" y="31"/>
                    <a:pt x="130" y="27"/>
                    <a:pt x="126" y="27"/>
                  </a:cubicBezTo>
                  <a:cubicBezTo>
                    <a:pt x="126" y="32"/>
                    <a:pt x="120" y="26"/>
                    <a:pt x="118" y="29"/>
                  </a:cubicBezTo>
                  <a:cubicBezTo>
                    <a:pt x="116" y="31"/>
                    <a:pt x="118" y="35"/>
                    <a:pt x="115" y="36"/>
                  </a:cubicBezTo>
                  <a:cubicBezTo>
                    <a:pt x="113" y="37"/>
                    <a:pt x="111" y="37"/>
                    <a:pt x="109" y="37"/>
                  </a:cubicBezTo>
                  <a:cubicBezTo>
                    <a:pt x="106" y="38"/>
                    <a:pt x="103" y="40"/>
                    <a:pt x="99" y="40"/>
                  </a:cubicBezTo>
                  <a:cubicBezTo>
                    <a:pt x="97" y="40"/>
                    <a:pt x="95" y="40"/>
                    <a:pt x="94" y="40"/>
                  </a:cubicBezTo>
                  <a:cubicBezTo>
                    <a:pt x="92" y="40"/>
                    <a:pt x="91" y="38"/>
                    <a:pt x="89" y="39"/>
                  </a:cubicBezTo>
                  <a:cubicBezTo>
                    <a:pt x="88" y="42"/>
                    <a:pt x="93" y="44"/>
                    <a:pt x="95" y="45"/>
                  </a:cubicBezTo>
                  <a:cubicBezTo>
                    <a:pt x="92" y="47"/>
                    <a:pt x="89" y="46"/>
                    <a:pt x="86" y="48"/>
                  </a:cubicBezTo>
                  <a:cubicBezTo>
                    <a:pt x="84" y="49"/>
                    <a:pt x="85" y="51"/>
                    <a:pt x="84" y="53"/>
                  </a:cubicBezTo>
                  <a:cubicBezTo>
                    <a:pt x="84" y="55"/>
                    <a:pt x="82" y="56"/>
                    <a:pt x="84" y="59"/>
                  </a:cubicBezTo>
                  <a:cubicBezTo>
                    <a:pt x="85" y="61"/>
                    <a:pt x="88" y="62"/>
                    <a:pt x="89" y="65"/>
                  </a:cubicBezTo>
                  <a:cubicBezTo>
                    <a:pt x="89" y="66"/>
                    <a:pt x="88" y="69"/>
                    <a:pt x="90" y="70"/>
                  </a:cubicBezTo>
                  <a:cubicBezTo>
                    <a:pt x="91" y="69"/>
                    <a:pt x="90" y="67"/>
                    <a:pt x="91" y="66"/>
                  </a:cubicBezTo>
                  <a:cubicBezTo>
                    <a:pt x="94" y="67"/>
                    <a:pt x="95" y="70"/>
                    <a:pt x="97" y="72"/>
                  </a:cubicBezTo>
                  <a:cubicBezTo>
                    <a:pt x="96" y="73"/>
                    <a:pt x="95" y="74"/>
                    <a:pt x="95" y="76"/>
                  </a:cubicBezTo>
                  <a:cubicBezTo>
                    <a:pt x="94" y="77"/>
                    <a:pt x="93" y="81"/>
                    <a:pt x="92" y="84"/>
                  </a:cubicBezTo>
                  <a:cubicBezTo>
                    <a:pt x="88" y="84"/>
                    <a:pt x="88" y="78"/>
                    <a:pt x="83" y="78"/>
                  </a:cubicBezTo>
                  <a:cubicBezTo>
                    <a:pt x="83" y="79"/>
                    <a:pt x="84" y="81"/>
                    <a:pt x="82" y="83"/>
                  </a:cubicBezTo>
                  <a:cubicBezTo>
                    <a:pt x="80" y="84"/>
                    <a:pt x="79" y="83"/>
                    <a:pt x="78" y="84"/>
                  </a:cubicBezTo>
                  <a:cubicBezTo>
                    <a:pt x="77" y="85"/>
                    <a:pt x="78" y="86"/>
                    <a:pt x="77" y="86"/>
                  </a:cubicBezTo>
                  <a:cubicBezTo>
                    <a:pt x="75" y="86"/>
                    <a:pt x="76" y="84"/>
                    <a:pt x="75" y="83"/>
                  </a:cubicBezTo>
                  <a:cubicBezTo>
                    <a:pt x="75" y="80"/>
                    <a:pt x="75" y="77"/>
                    <a:pt x="71" y="78"/>
                  </a:cubicBezTo>
                  <a:cubicBezTo>
                    <a:pt x="69" y="78"/>
                    <a:pt x="67" y="79"/>
                    <a:pt x="66" y="80"/>
                  </a:cubicBezTo>
                  <a:cubicBezTo>
                    <a:pt x="64" y="82"/>
                    <a:pt x="65" y="83"/>
                    <a:pt x="66" y="86"/>
                  </a:cubicBezTo>
                  <a:cubicBezTo>
                    <a:pt x="67" y="89"/>
                    <a:pt x="65" y="87"/>
                    <a:pt x="63" y="88"/>
                  </a:cubicBezTo>
                  <a:cubicBezTo>
                    <a:pt x="62" y="89"/>
                    <a:pt x="60" y="91"/>
                    <a:pt x="60" y="92"/>
                  </a:cubicBezTo>
                  <a:cubicBezTo>
                    <a:pt x="59" y="92"/>
                    <a:pt x="58" y="93"/>
                    <a:pt x="58" y="93"/>
                  </a:cubicBezTo>
                  <a:cubicBezTo>
                    <a:pt x="57" y="96"/>
                    <a:pt x="56" y="98"/>
                    <a:pt x="54" y="101"/>
                  </a:cubicBezTo>
                  <a:cubicBezTo>
                    <a:pt x="55" y="101"/>
                    <a:pt x="56" y="101"/>
                    <a:pt x="58" y="101"/>
                  </a:cubicBezTo>
                  <a:cubicBezTo>
                    <a:pt x="58" y="101"/>
                    <a:pt x="57" y="102"/>
                    <a:pt x="57" y="102"/>
                  </a:cubicBezTo>
                  <a:cubicBezTo>
                    <a:pt x="56" y="105"/>
                    <a:pt x="56" y="106"/>
                    <a:pt x="57" y="109"/>
                  </a:cubicBezTo>
                  <a:cubicBezTo>
                    <a:pt x="58" y="111"/>
                    <a:pt x="60" y="113"/>
                    <a:pt x="59" y="115"/>
                  </a:cubicBezTo>
                  <a:cubicBezTo>
                    <a:pt x="59" y="117"/>
                    <a:pt x="56" y="117"/>
                    <a:pt x="57" y="119"/>
                  </a:cubicBezTo>
                  <a:cubicBezTo>
                    <a:pt x="57" y="121"/>
                    <a:pt x="61" y="121"/>
                    <a:pt x="62" y="123"/>
                  </a:cubicBezTo>
                  <a:cubicBezTo>
                    <a:pt x="63" y="124"/>
                    <a:pt x="63" y="125"/>
                    <a:pt x="63" y="126"/>
                  </a:cubicBezTo>
                  <a:cubicBezTo>
                    <a:pt x="61" y="127"/>
                    <a:pt x="58" y="128"/>
                    <a:pt x="57" y="127"/>
                  </a:cubicBezTo>
                  <a:cubicBezTo>
                    <a:pt x="56" y="126"/>
                    <a:pt x="56" y="124"/>
                    <a:pt x="54" y="124"/>
                  </a:cubicBezTo>
                  <a:cubicBezTo>
                    <a:pt x="53" y="123"/>
                    <a:pt x="53" y="124"/>
                    <a:pt x="52" y="125"/>
                  </a:cubicBezTo>
                  <a:cubicBezTo>
                    <a:pt x="49" y="125"/>
                    <a:pt x="50" y="122"/>
                    <a:pt x="47" y="121"/>
                  </a:cubicBezTo>
                  <a:cubicBezTo>
                    <a:pt x="45" y="124"/>
                    <a:pt x="46" y="129"/>
                    <a:pt x="43" y="131"/>
                  </a:cubicBezTo>
                  <a:cubicBezTo>
                    <a:pt x="41" y="133"/>
                    <a:pt x="38" y="133"/>
                    <a:pt x="38" y="135"/>
                  </a:cubicBezTo>
                  <a:cubicBezTo>
                    <a:pt x="37" y="138"/>
                    <a:pt x="40" y="139"/>
                    <a:pt x="39" y="142"/>
                  </a:cubicBezTo>
                  <a:cubicBezTo>
                    <a:pt x="39" y="143"/>
                    <a:pt x="38" y="144"/>
                    <a:pt x="37" y="145"/>
                  </a:cubicBezTo>
                  <a:cubicBezTo>
                    <a:pt x="34" y="145"/>
                    <a:pt x="32" y="145"/>
                    <a:pt x="29" y="145"/>
                  </a:cubicBezTo>
                  <a:cubicBezTo>
                    <a:pt x="25" y="146"/>
                    <a:pt x="23" y="149"/>
                    <a:pt x="19" y="149"/>
                  </a:cubicBezTo>
                  <a:cubicBezTo>
                    <a:pt x="18" y="150"/>
                    <a:pt x="17" y="149"/>
                    <a:pt x="15" y="149"/>
                  </a:cubicBezTo>
                  <a:cubicBezTo>
                    <a:pt x="13" y="148"/>
                    <a:pt x="8" y="148"/>
                    <a:pt x="7" y="151"/>
                  </a:cubicBezTo>
                  <a:cubicBezTo>
                    <a:pt x="6" y="154"/>
                    <a:pt x="8" y="157"/>
                    <a:pt x="7" y="160"/>
                  </a:cubicBezTo>
                  <a:cubicBezTo>
                    <a:pt x="6" y="161"/>
                    <a:pt x="5" y="162"/>
                    <a:pt x="5" y="163"/>
                  </a:cubicBezTo>
                  <a:cubicBezTo>
                    <a:pt x="4" y="166"/>
                    <a:pt x="6" y="167"/>
                    <a:pt x="7" y="170"/>
                  </a:cubicBezTo>
                  <a:cubicBezTo>
                    <a:pt x="8" y="174"/>
                    <a:pt x="5" y="181"/>
                    <a:pt x="12" y="182"/>
                  </a:cubicBezTo>
                  <a:cubicBezTo>
                    <a:pt x="13" y="184"/>
                    <a:pt x="11" y="189"/>
                    <a:pt x="14" y="190"/>
                  </a:cubicBezTo>
                  <a:cubicBezTo>
                    <a:pt x="18" y="191"/>
                    <a:pt x="19" y="186"/>
                    <a:pt x="22" y="186"/>
                  </a:cubicBezTo>
                  <a:cubicBezTo>
                    <a:pt x="25" y="186"/>
                    <a:pt x="25" y="190"/>
                    <a:pt x="25" y="192"/>
                  </a:cubicBezTo>
                  <a:cubicBezTo>
                    <a:pt x="25" y="196"/>
                    <a:pt x="21" y="197"/>
                    <a:pt x="19" y="201"/>
                  </a:cubicBezTo>
                  <a:cubicBezTo>
                    <a:pt x="18" y="203"/>
                    <a:pt x="19" y="204"/>
                    <a:pt x="21" y="205"/>
                  </a:cubicBezTo>
                  <a:cubicBezTo>
                    <a:pt x="19" y="205"/>
                    <a:pt x="17" y="205"/>
                    <a:pt x="16" y="205"/>
                  </a:cubicBezTo>
                  <a:cubicBezTo>
                    <a:pt x="12" y="205"/>
                    <a:pt x="12" y="208"/>
                    <a:pt x="12" y="211"/>
                  </a:cubicBezTo>
                  <a:cubicBezTo>
                    <a:pt x="11" y="209"/>
                    <a:pt x="10" y="207"/>
                    <a:pt x="7" y="208"/>
                  </a:cubicBezTo>
                  <a:cubicBezTo>
                    <a:pt x="6" y="209"/>
                    <a:pt x="4" y="210"/>
                    <a:pt x="5" y="211"/>
                  </a:cubicBezTo>
                  <a:cubicBezTo>
                    <a:pt x="5" y="212"/>
                    <a:pt x="7" y="214"/>
                    <a:pt x="7" y="214"/>
                  </a:cubicBezTo>
                  <a:cubicBezTo>
                    <a:pt x="8" y="215"/>
                    <a:pt x="9" y="216"/>
                    <a:pt x="10" y="216"/>
                  </a:cubicBezTo>
                  <a:cubicBezTo>
                    <a:pt x="11" y="216"/>
                    <a:pt x="13" y="216"/>
                    <a:pt x="13" y="216"/>
                  </a:cubicBezTo>
                  <a:cubicBezTo>
                    <a:pt x="15" y="217"/>
                    <a:pt x="14" y="217"/>
                    <a:pt x="15" y="218"/>
                  </a:cubicBezTo>
                  <a:cubicBezTo>
                    <a:pt x="15" y="218"/>
                    <a:pt x="16" y="220"/>
                    <a:pt x="16" y="220"/>
                  </a:cubicBezTo>
                  <a:cubicBezTo>
                    <a:pt x="17" y="222"/>
                    <a:pt x="17" y="221"/>
                    <a:pt x="19" y="222"/>
                  </a:cubicBezTo>
                  <a:cubicBezTo>
                    <a:pt x="21" y="223"/>
                    <a:pt x="23" y="224"/>
                    <a:pt x="25" y="225"/>
                  </a:cubicBezTo>
                  <a:cubicBezTo>
                    <a:pt x="30" y="226"/>
                    <a:pt x="32" y="223"/>
                    <a:pt x="35" y="219"/>
                  </a:cubicBezTo>
                  <a:cubicBezTo>
                    <a:pt x="37" y="220"/>
                    <a:pt x="40" y="221"/>
                    <a:pt x="43" y="220"/>
                  </a:cubicBezTo>
                  <a:cubicBezTo>
                    <a:pt x="45" y="220"/>
                    <a:pt x="46" y="219"/>
                    <a:pt x="47" y="218"/>
                  </a:cubicBezTo>
                  <a:cubicBezTo>
                    <a:pt x="48" y="217"/>
                    <a:pt x="50" y="215"/>
                    <a:pt x="50" y="214"/>
                  </a:cubicBezTo>
                  <a:cubicBezTo>
                    <a:pt x="53" y="213"/>
                    <a:pt x="52" y="216"/>
                    <a:pt x="54" y="216"/>
                  </a:cubicBezTo>
                  <a:cubicBezTo>
                    <a:pt x="56" y="217"/>
                    <a:pt x="57" y="215"/>
                    <a:pt x="58" y="215"/>
                  </a:cubicBezTo>
                  <a:cubicBezTo>
                    <a:pt x="60" y="215"/>
                    <a:pt x="63" y="215"/>
                    <a:pt x="65" y="215"/>
                  </a:cubicBezTo>
                  <a:cubicBezTo>
                    <a:pt x="65" y="215"/>
                    <a:pt x="65" y="215"/>
                    <a:pt x="66" y="215"/>
                  </a:cubicBezTo>
                  <a:cubicBezTo>
                    <a:pt x="66" y="216"/>
                    <a:pt x="65" y="216"/>
                    <a:pt x="63" y="217"/>
                  </a:cubicBezTo>
                  <a:cubicBezTo>
                    <a:pt x="61" y="219"/>
                    <a:pt x="58" y="220"/>
                    <a:pt x="55" y="220"/>
                  </a:cubicBezTo>
                  <a:cubicBezTo>
                    <a:pt x="54" y="220"/>
                    <a:pt x="53" y="220"/>
                    <a:pt x="51" y="220"/>
                  </a:cubicBezTo>
                  <a:cubicBezTo>
                    <a:pt x="50" y="223"/>
                    <a:pt x="51" y="226"/>
                    <a:pt x="50" y="229"/>
                  </a:cubicBezTo>
                  <a:cubicBezTo>
                    <a:pt x="49" y="229"/>
                    <a:pt x="48" y="229"/>
                    <a:pt x="47" y="229"/>
                  </a:cubicBezTo>
                  <a:cubicBezTo>
                    <a:pt x="46" y="230"/>
                    <a:pt x="45" y="231"/>
                    <a:pt x="44" y="231"/>
                  </a:cubicBezTo>
                  <a:cubicBezTo>
                    <a:pt x="43" y="231"/>
                    <a:pt x="42" y="231"/>
                    <a:pt x="41" y="232"/>
                  </a:cubicBezTo>
                  <a:cubicBezTo>
                    <a:pt x="40" y="232"/>
                    <a:pt x="41" y="233"/>
                    <a:pt x="40" y="233"/>
                  </a:cubicBezTo>
                  <a:cubicBezTo>
                    <a:pt x="40" y="234"/>
                    <a:pt x="39" y="234"/>
                    <a:pt x="38" y="235"/>
                  </a:cubicBezTo>
                  <a:cubicBezTo>
                    <a:pt x="38" y="235"/>
                    <a:pt x="38" y="236"/>
                    <a:pt x="37" y="236"/>
                  </a:cubicBezTo>
                  <a:cubicBezTo>
                    <a:pt x="36" y="236"/>
                    <a:pt x="35" y="236"/>
                    <a:pt x="34" y="236"/>
                  </a:cubicBezTo>
                  <a:cubicBezTo>
                    <a:pt x="34" y="236"/>
                    <a:pt x="33" y="236"/>
                    <a:pt x="32" y="237"/>
                  </a:cubicBezTo>
                  <a:cubicBezTo>
                    <a:pt x="31" y="236"/>
                    <a:pt x="31" y="236"/>
                    <a:pt x="30" y="235"/>
                  </a:cubicBezTo>
                  <a:cubicBezTo>
                    <a:pt x="30" y="235"/>
                    <a:pt x="30" y="234"/>
                    <a:pt x="29" y="233"/>
                  </a:cubicBezTo>
                  <a:cubicBezTo>
                    <a:pt x="28" y="232"/>
                    <a:pt x="26" y="231"/>
                    <a:pt x="25" y="230"/>
                  </a:cubicBezTo>
                  <a:cubicBezTo>
                    <a:pt x="25" y="233"/>
                    <a:pt x="22" y="236"/>
                    <a:pt x="21" y="239"/>
                  </a:cubicBezTo>
                  <a:cubicBezTo>
                    <a:pt x="21" y="240"/>
                    <a:pt x="20" y="241"/>
                    <a:pt x="20" y="242"/>
                  </a:cubicBezTo>
                  <a:cubicBezTo>
                    <a:pt x="19" y="243"/>
                    <a:pt x="19" y="243"/>
                    <a:pt x="19" y="244"/>
                  </a:cubicBezTo>
                  <a:cubicBezTo>
                    <a:pt x="18" y="245"/>
                    <a:pt x="19" y="246"/>
                    <a:pt x="19" y="247"/>
                  </a:cubicBezTo>
                  <a:cubicBezTo>
                    <a:pt x="15" y="247"/>
                    <a:pt x="14" y="250"/>
                    <a:pt x="13" y="253"/>
                  </a:cubicBezTo>
                  <a:cubicBezTo>
                    <a:pt x="13" y="254"/>
                    <a:pt x="12" y="255"/>
                    <a:pt x="13" y="256"/>
                  </a:cubicBezTo>
                  <a:cubicBezTo>
                    <a:pt x="12" y="257"/>
                    <a:pt x="12" y="258"/>
                    <a:pt x="11" y="258"/>
                  </a:cubicBezTo>
                  <a:cubicBezTo>
                    <a:pt x="11" y="259"/>
                    <a:pt x="12" y="259"/>
                    <a:pt x="12" y="260"/>
                  </a:cubicBezTo>
                  <a:cubicBezTo>
                    <a:pt x="10" y="261"/>
                    <a:pt x="8" y="261"/>
                    <a:pt x="6" y="263"/>
                  </a:cubicBezTo>
                  <a:cubicBezTo>
                    <a:pt x="3" y="266"/>
                    <a:pt x="7" y="266"/>
                    <a:pt x="7" y="270"/>
                  </a:cubicBezTo>
                  <a:cubicBezTo>
                    <a:pt x="4" y="270"/>
                    <a:pt x="0" y="276"/>
                    <a:pt x="3" y="278"/>
                  </a:cubicBezTo>
                  <a:close/>
                  <a:moveTo>
                    <a:pt x="334" y="237"/>
                  </a:moveTo>
                  <a:cubicBezTo>
                    <a:pt x="335" y="237"/>
                    <a:pt x="337" y="238"/>
                    <a:pt x="339" y="239"/>
                  </a:cubicBezTo>
                  <a:cubicBezTo>
                    <a:pt x="338" y="239"/>
                    <a:pt x="337" y="240"/>
                    <a:pt x="336" y="240"/>
                  </a:cubicBezTo>
                  <a:cubicBezTo>
                    <a:pt x="334" y="239"/>
                    <a:pt x="334" y="238"/>
                    <a:pt x="334" y="237"/>
                  </a:cubicBezTo>
                  <a:close/>
                  <a:moveTo>
                    <a:pt x="158" y="129"/>
                  </a:moveTo>
                  <a:cubicBezTo>
                    <a:pt x="158" y="129"/>
                    <a:pt x="158" y="130"/>
                    <a:pt x="158" y="130"/>
                  </a:cubicBezTo>
                  <a:cubicBezTo>
                    <a:pt x="157" y="131"/>
                    <a:pt x="155" y="132"/>
                    <a:pt x="154" y="133"/>
                  </a:cubicBezTo>
                  <a:cubicBezTo>
                    <a:pt x="154" y="133"/>
                    <a:pt x="154" y="133"/>
                    <a:pt x="154" y="132"/>
                  </a:cubicBezTo>
                  <a:cubicBezTo>
                    <a:pt x="154" y="130"/>
                    <a:pt x="154" y="129"/>
                    <a:pt x="156" y="129"/>
                  </a:cubicBezTo>
                  <a:cubicBezTo>
                    <a:pt x="157" y="129"/>
                    <a:pt x="158" y="129"/>
                    <a:pt x="158" y="129"/>
                  </a:cubicBezTo>
                  <a:close/>
                  <a:moveTo>
                    <a:pt x="189" y="93"/>
                  </a:moveTo>
                  <a:cubicBezTo>
                    <a:pt x="189" y="93"/>
                    <a:pt x="190" y="94"/>
                    <a:pt x="191" y="95"/>
                  </a:cubicBezTo>
                  <a:cubicBezTo>
                    <a:pt x="192" y="96"/>
                    <a:pt x="194" y="97"/>
                    <a:pt x="195" y="98"/>
                  </a:cubicBezTo>
                  <a:cubicBezTo>
                    <a:pt x="196" y="98"/>
                    <a:pt x="197" y="99"/>
                    <a:pt x="197" y="99"/>
                  </a:cubicBezTo>
                  <a:cubicBezTo>
                    <a:pt x="198" y="100"/>
                    <a:pt x="198" y="101"/>
                    <a:pt x="199" y="101"/>
                  </a:cubicBezTo>
                  <a:cubicBezTo>
                    <a:pt x="200" y="103"/>
                    <a:pt x="200" y="104"/>
                    <a:pt x="201" y="106"/>
                  </a:cubicBezTo>
                  <a:cubicBezTo>
                    <a:pt x="202" y="108"/>
                    <a:pt x="202" y="110"/>
                    <a:pt x="202" y="111"/>
                  </a:cubicBezTo>
                  <a:cubicBezTo>
                    <a:pt x="203" y="113"/>
                    <a:pt x="203" y="115"/>
                    <a:pt x="204" y="116"/>
                  </a:cubicBezTo>
                  <a:cubicBezTo>
                    <a:pt x="204" y="117"/>
                    <a:pt x="204" y="118"/>
                    <a:pt x="204" y="119"/>
                  </a:cubicBezTo>
                  <a:cubicBezTo>
                    <a:pt x="204" y="119"/>
                    <a:pt x="204" y="119"/>
                    <a:pt x="204" y="119"/>
                  </a:cubicBezTo>
                  <a:cubicBezTo>
                    <a:pt x="204" y="119"/>
                    <a:pt x="204" y="119"/>
                    <a:pt x="204" y="120"/>
                  </a:cubicBezTo>
                  <a:cubicBezTo>
                    <a:pt x="204" y="120"/>
                    <a:pt x="204" y="121"/>
                    <a:pt x="204" y="122"/>
                  </a:cubicBezTo>
                  <a:cubicBezTo>
                    <a:pt x="203" y="123"/>
                    <a:pt x="203" y="124"/>
                    <a:pt x="203" y="125"/>
                  </a:cubicBezTo>
                  <a:cubicBezTo>
                    <a:pt x="202" y="126"/>
                    <a:pt x="202" y="127"/>
                    <a:pt x="202" y="128"/>
                  </a:cubicBezTo>
                  <a:cubicBezTo>
                    <a:pt x="202" y="129"/>
                    <a:pt x="202" y="130"/>
                    <a:pt x="201" y="131"/>
                  </a:cubicBezTo>
                  <a:cubicBezTo>
                    <a:pt x="201" y="132"/>
                    <a:pt x="201" y="132"/>
                    <a:pt x="200" y="133"/>
                  </a:cubicBezTo>
                  <a:cubicBezTo>
                    <a:pt x="200" y="134"/>
                    <a:pt x="199" y="135"/>
                    <a:pt x="198" y="135"/>
                  </a:cubicBezTo>
                  <a:cubicBezTo>
                    <a:pt x="198" y="136"/>
                    <a:pt x="197" y="137"/>
                    <a:pt x="197" y="137"/>
                  </a:cubicBezTo>
                  <a:cubicBezTo>
                    <a:pt x="197" y="137"/>
                    <a:pt x="197" y="137"/>
                    <a:pt x="197" y="137"/>
                  </a:cubicBezTo>
                  <a:cubicBezTo>
                    <a:pt x="197" y="138"/>
                    <a:pt x="196" y="138"/>
                    <a:pt x="196" y="138"/>
                  </a:cubicBezTo>
                  <a:cubicBezTo>
                    <a:pt x="195" y="137"/>
                    <a:pt x="194" y="136"/>
                    <a:pt x="193" y="136"/>
                  </a:cubicBezTo>
                  <a:cubicBezTo>
                    <a:pt x="189" y="135"/>
                    <a:pt x="189" y="141"/>
                    <a:pt x="185" y="138"/>
                  </a:cubicBezTo>
                  <a:cubicBezTo>
                    <a:pt x="184" y="136"/>
                    <a:pt x="184" y="135"/>
                    <a:pt x="182" y="135"/>
                  </a:cubicBezTo>
                  <a:cubicBezTo>
                    <a:pt x="181" y="134"/>
                    <a:pt x="179" y="134"/>
                    <a:pt x="177" y="134"/>
                  </a:cubicBezTo>
                  <a:cubicBezTo>
                    <a:pt x="174" y="135"/>
                    <a:pt x="171" y="137"/>
                    <a:pt x="168" y="135"/>
                  </a:cubicBezTo>
                  <a:cubicBezTo>
                    <a:pt x="167" y="134"/>
                    <a:pt x="167" y="133"/>
                    <a:pt x="166" y="132"/>
                  </a:cubicBezTo>
                  <a:cubicBezTo>
                    <a:pt x="166" y="131"/>
                    <a:pt x="165" y="130"/>
                    <a:pt x="164" y="129"/>
                  </a:cubicBezTo>
                  <a:cubicBezTo>
                    <a:pt x="166" y="128"/>
                    <a:pt x="166" y="127"/>
                    <a:pt x="167" y="125"/>
                  </a:cubicBezTo>
                  <a:cubicBezTo>
                    <a:pt x="168" y="123"/>
                    <a:pt x="170" y="121"/>
                    <a:pt x="170" y="119"/>
                  </a:cubicBezTo>
                  <a:cubicBezTo>
                    <a:pt x="170" y="117"/>
                    <a:pt x="169" y="117"/>
                    <a:pt x="168" y="116"/>
                  </a:cubicBezTo>
                  <a:cubicBezTo>
                    <a:pt x="167" y="114"/>
                    <a:pt x="168" y="112"/>
                    <a:pt x="167" y="110"/>
                  </a:cubicBezTo>
                  <a:cubicBezTo>
                    <a:pt x="167" y="108"/>
                    <a:pt x="167" y="107"/>
                    <a:pt x="167" y="105"/>
                  </a:cubicBezTo>
                  <a:cubicBezTo>
                    <a:pt x="167" y="103"/>
                    <a:pt x="165" y="103"/>
                    <a:pt x="165" y="102"/>
                  </a:cubicBezTo>
                  <a:cubicBezTo>
                    <a:pt x="165" y="100"/>
                    <a:pt x="166" y="99"/>
                    <a:pt x="167" y="99"/>
                  </a:cubicBezTo>
                  <a:cubicBezTo>
                    <a:pt x="168" y="99"/>
                    <a:pt x="169" y="100"/>
                    <a:pt x="170" y="100"/>
                  </a:cubicBezTo>
                  <a:cubicBezTo>
                    <a:pt x="171" y="101"/>
                    <a:pt x="172" y="101"/>
                    <a:pt x="173" y="101"/>
                  </a:cubicBezTo>
                  <a:cubicBezTo>
                    <a:pt x="175" y="102"/>
                    <a:pt x="176" y="103"/>
                    <a:pt x="177" y="104"/>
                  </a:cubicBezTo>
                  <a:cubicBezTo>
                    <a:pt x="179" y="102"/>
                    <a:pt x="179" y="99"/>
                    <a:pt x="181" y="97"/>
                  </a:cubicBezTo>
                  <a:cubicBezTo>
                    <a:pt x="181" y="96"/>
                    <a:pt x="181" y="95"/>
                    <a:pt x="183" y="96"/>
                  </a:cubicBezTo>
                  <a:cubicBezTo>
                    <a:pt x="184" y="96"/>
                    <a:pt x="184" y="98"/>
                    <a:pt x="185" y="99"/>
                  </a:cubicBezTo>
                  <a:cubicBezTo>
                    <a:pt x="187" y="97"/>
                    <a:pt x="188" y="95"/>
                    <a:pt x="188" y="92"/>
                  </a:cubicBezTo>
                  <a:cubicBezTo>
                    <a:pt x="189" y="92"/>
                    <a:pt x="189" y="92"/>
                    <a:pt x="189" y="93"/>
                  </a:cubicBezTo>
                  <a:close/>
                  <a:moveTo>
                    <a:pt x="204" y="91"/>
                  </a:moveTo>
                  <a:cubicBezTo>
                    <a:pt x="204" y="100"/>
                    <a:pt x="204" y="100"/>
                    <a:pt x="204" y="100"/>
                  </a:cubicBezTo>
                  <a:cubicBezTo>
                    <a:pt x="204" y="103"/>
                    <a:pt x="204" y="106"/>
                    <a:pt x="204" y="109"/>
                  </a:cubicBezTo>
                  <a:cubicBezTo>
                    <a:pt x="204" y="108"/>
                    <a:pt x="203" y="107"/>
                    <a:pt x="203" y="106"/>
                  </a:cubicBezTo>
                  <a:cubicBezTo>
                    <a:pt x="202" y="104"/>
                    <a:pt x="201" y="102"/>
                    <a:pt x="200" y="100"/>
                  </a:cubicBezTo>
                  <a:cubicBezTo>
                    <a:pt x="200" y="100"/>
                    <a:pt x="199" y="99"/>
                    <a:pt x="199" y="98"/>
                  </a:cubicBezTo>
                  <a:cubicBezTo>
                    <a:pt x="198" y="97"/>
                    <a:pt x="197" y="97"/>
                    <a:pt x="196" y="96"/>
                  </a:cubicBezTo>
                  <a:cubicBezTo>
                    <a:pt x="195" y="95"/>
                    <a:pt x="193" y="95"/>
                    <a:pt x="192" y="94"/>
                  </a:cubicBezTo>
                  <a:cubicBezTo>
                    <a:pt x="191" y="93"/>
                    <a:pt x="191" y="92"/>
                    <a:pt x="190" y="92"/>
                  </a:cubicBezTo>
                  <a:cubicBezTo>
                    <a:pt x="190" y="92"/>
                    <a:pt x="190" y="92"/>
                    <a:pt x="190" y="91"/>
                  </a:cubicBezTo>
                  <a:cubicBezTo>
                    <a:pt x="194" y="91"/>
                    <a:pt x="200" y="93"/>
                    <a:pt x="204" y="91"/>
                  </a:cubicBezTo>
                  <a:close/>
                  <a:moveTo>
                    <a:pt x="207" y="97"/>
                  </a:moveTo>
                  <a:cubicBezTo>
                    <a:pt x="207" y="99"/>
                    <a:pt x="207" y="101"/>
                    <a:pt x="207" y="103"/>
                  </a:cubicBezTo>
                  <a:cubicBezTo>
                    <a:pt x="207" y="106"/>
                    <a:pt x="207" y="106"/>
                    <a:pt x="207" y="106"/>
                  </a:cubicBezTo>
                  <a:cubicBezTo>
                    <a:pt x="207" y="106"/>
                    <a:pt x="207" y="106"/>
                    <a:pt x="207" y="106"/>
                  </a:cubicBezTo>
                  <a:cubicBezTo>
                    <a:pt x="207" y="106"/>
                    <a:pt x="207" y="106"/>
                    <a:pt x="207" y="107"/>
                  </a:cubicBezTo>
                  <a:cubicBezTo>
                    <a:pt x="207" y="107"/>
                    <a:pt x="207" y="108"/>
                    <a:pt x="207" y="108"/>
                  </a:cubicBezTo>
                  <a:cubicBezTo>
                    <a:pt x="207" y="109"/>
                    <a:pt x="206" y="109"/>
                    <a:pt x="206" y="110"/>
                  </a:cubicBezTo>
                  <a:cubicBezTo>
                    <a:pt x="206" y="107"/>
                    <a:pt x="207" y="103"/>
                    <a:pt x="207" y="100"/>
                  </a:cubicBezTo>
                  <a:cubicBezTo>
                    <a:pt x="206" y="90"/>
                    <a:pt x="206" y="90"/>
                    <a:pt x="206" y="90"/>
                  </a:cubicBezTo>
                  <a:cubicBezTo>
                    <a:pt x="207" y="90"/>
                    <a:pt x="207" y="90"/>
                    <a:pt x="207" y="89"/>
                  </a:cubicBezTo>
                  <a:cubicBezTo>
                    <a:pt x="207" y="92"/>
                    <a:pt x="207" y="95"/>
                    <a:pt x="207" y="97"/>
                  </a:cubicBezTo>
                  <a:close/>
                  <a:moveTo>
                    <a:pt x="206" y="127"/>
                  </a:moveTo>
                  <a:cubicBezTo>
                    <a:pt x="206" y="127"/>
                    <a:pt x="206" y="127"/>
                    <a:pt x="207" y="127"/>
                  </a:cubicBezTo>
                  <a:cubicBezTo>
                    <a:pt x="207" y="127"/>
                    <a:pt x="207" y="128"/>
                    <a:pt x="207" y="128"/>
                  </a:cubicBezTo>
                  <a:cubicBezTo>
                    <a:pt x="207" y="129"/>
                    <a:pt x="206" y="130"/>
                    <a:pt x="206" y="131"/>
                  </a:cubicBezTo>
                  <a:cubicBezTo>
                    <a:pt x="206" y="131"/>
                    <a:pt x="206" y="131"/>
                    <a:pt x="206" y="131"/>
                  </a:cubicBezTo>
                  <a:cubicBezTo>
                    <a:pt x="206" y="129"/>
                    <a:pt x="206" y="128"/>
                    <a:pt x="206" y="127"/>
                  </a:cubicBezTo>
                  <a:close/>
                  <a:moveTo>
                    <a:pt x="259" y="66"/>
                  </a:moveTo>
                  <a:cubicBezTo>
                    <a:pt x="259" y="66"/>
                    <a:pt x="259" y="67"/>
                    <a:pt x="258" y="67"/>
                  </a:cubicBezTo>
                  <a:cubicBezTo>
                    <a:pt x="257" y="70"/>
                    <a:pt x="257" y="73"/>
                    <a:pt x="256" y="75"/>
                  </a:cubicBezTo>
                  <a:cubicBezTo>
                    <a:pt x="254" y="79"/>
                    <a:pt x="250" y="78"/>
                    <a:pt x="246" y="80"/>
                  </a:cubicBezTo>
                  <a:cubicBezTo>
                    <a:pt x="244" y="81"/>
                    <a:pt x="241" y="84"/>
                    <a:pt x="239" y="86"/>
                  </a:cubicBezTo>
                  <a:cubicBezTo>
                    <a:pt x="238" y="87"/>
                    <a:pt x="237" y="89"/>
                    <a:pt x="238" y="90"/>
                  </a:cubicBezTo>
                  <a:cubicBezTo>
                    <a:pt x="238" y="91"/>
                    <a:pt x="239" y="91"/>
                    <a:pt x="239" y="91"/>
                  </a:cubicBezTo>
                  <a:cubicBezTo>
                    <a:pt x="236" y="94"/>
                    <a:pt x="232" y="97"/>
                    <a:pt x="230" y="100"/>
                  </a:cubicBezTo>
                  <a:cubicBezTo>
                    <a:pt x="227" y="104"/>
                    <a:pt x="224" y="108"/>
                    <a:pt x="223" y="112"/>
                  </a:cubicBezTo>
                  <a:cubicBezTo>
                    <a:pt x="223" y="115"/>
                    <a:pt x="222" y="117"/>
                    <a:pt x="222" y="119"/>
                  </a:cubicBezTo>
                  <a:cubicBezTo>
                    <a:pt x="222" y="122"/>
                    <a:pt x="222" y="124"/>
                    <a:pt x="223" y="126"/>
                  </a:cubicBezTo>
                  <a:cubicBezTo>
                    <a:pt x="223" y="127"/>
                    <a:pt x="223" y="128"/>
                    <a:pt x="223" y="129"/>
                  </a:cubicBezTo>
                  <a:cubicBezTo>
                    <a:pt x="223" y="131"/>
                    <a:pt x="223" y="132"/>
                    <a:pt x="223" y="133"/>
                  </a:cubicBezTo>
                  <a:cubicBezTo>
                    <a:pt x="223" y="133"/>
                    <a:pt x="223" y="133"/>
                    <a:pt x="223" y="133"/>
                  </a:cubicBezTo>
                  <a:cubicBezTo>
                    <a:pt x="220" y="135"/>
                    <a:pt x="218" y="137"/>
                    <a:pt x="216" y="139"/>
                  </a:cubicBezTo>
                  <a:cubicBezTo>
                    <a:pt x="215" y="140"/>
                    <a:pt x="215" y="141"/>
                    <a:pt x="215" y="142"/>
                  </a:cubicBezTo>
                  <a:cubicBezTo>
                    <a:pt x="214" y="142"/>
                    <a:pt x="214" y="143"/>
                    <a:pt x="214" y="143"/>
                  </a:cubicBezTo>
                  <a:cubicBezTo>
                    <a:pt x="214" y="143"/>
                    <a:pt x="213" y="143"/>
                    <a:pt x="213" y="144"/>
                  </a:cubicBezTo>
                  <a:cubicBezTo>
                    <a:pt x="211" y="144"/>
                    <a:pt x="210" y="144"/>
                    <a:pt x="208" y="144"/>
                  </a:cubicBezTo>
                  <a:cubicBezTo>
                    <a:pt x="207" y="144"/>
                    <a:pt x="207" y="146"/>
                    <a:pt x="205" y="145"/>
                  </a:cubicBezTo>
                  <a:cubicBezTo>
                    <a:pt x="204" y="144"/>
                    <a:pt x="203" y="144"/>
                    <a:pt x="203" y="143"/>
                  </a:cubicBezTo>
                  <a:cubicBezTo>
                    <a:pt x="203" y="143"/>
                    <a:pt x="203" y="143"/>
                    <a:pt x="203" y="143"/>
                  </a:cubicBezTo>
                  <a:cubicBezTo>
                    <a:pt x="203" y="142"/>
                    <a:pt x="204" y="141"/>
                    <a:pt x="204" y="140"/>
                  </a:cubicBezTo>
                  <a:cubicBezTo>
                    <a:pt x="205" y="139"/>
                    <a:pt x="205" y="138"/>
                    <a:pt x="206" y="138"/>
                  </a:cubicBezTo>
                  <a:cubicBezTo>
                    <a:pt x="207" y="136"/>
                    <a:pt x="208" y="134"/>
                    <a:pt x="208" y="132"/>
                  </a:cubicBezTo>
                  <a:cubicBezTo>
                    <a:pt x="209" y="131"/>
                    <a:pt x="209" y="130"/>
                    <a:pt x="209" y="128"/>
                  </a:cubicBezTo>
                  <a:cubicBezTo>
                    <a:pt x="209" y="128"/>
                    <a:pt x="209" y="127"/>
                    <a:pt x="209" y="126"/>
                  </a:cubicBezTo>
                  <a:cubicBezTo>
                    <a:pt x="209" y="126"/>
                    <a:pt x="209" y="125"/>
                    <a:pt x="209" y="125"/>
                  </a:cubicBezTo>
                  <a:cubicBezTo>
                    <a:pt x="209" y="124"/>
                    <a:pt x="208" y="124"/>
                    <a:pt x="208" y="123"/>
                  </a:cubicBezTo>
                  <a:cubicBezTo>
                    <a:pt x="208" y="123"/>
                    <a:pt x="208" y="123"/>
                    <a:pt x="208" y="122"/>
                  </a:cubicBezTo>
                  <a:cubicBezTo>
                    <a:pt x="208" y="122"/>
                    <a:pt x="208" y="122"/>
                    <a:pt x="208" y="122"/>
                  </a:cubicBezTo>
                  <a:cubicBezTo>
                    <a:pt x="208" y="122"/>
                    <a:pt x="208" y="121"/>
                    <a:pt x="208" y="121"/>
                  </a:cubicBezTo>
                  <a:cubicBezTo>
                    <a:pt x="208" y="121"/>
                    <a:pt x="208" y="120"/>
                    <a:pt x="208" y="120"/>
                  </a:cubicBezTo>
                  <a:cubicBezTo>
                    <a:pt x="209" y="118"/>
                    <a:pt x="209" y="116"/>
                    <a:pt x="209" y="115"/>
                  </a:cubicBezTo>
                  <a:cubicBezTo>
                    <a:pt x="209" y="113"/>
                    <a:pt x="209" y="111"/>
                    <a:pt x="209" y="109"/>
                  </a:cubicBezTo>
                  <a:cubicBezTo>
                    <a:pt x="209" y="109"/>
                    <a:pt x="209" y="109"/>
                    <a:pt x="209" y="108"/>
                  </a:cubicBezTo>
                  <a:cubicBezTo>
                    <a:pt x="210" y="108"/>
                    <a:pt x="210" y="107"/>
                    <a:pt x="209" y="107"/>
                  </a:cubicBezTo>
                  <a:cubicBezTo>
                    <a:pt x="209" y="106"/>
                    <a:pt x="209" y="106"/>
                    <a:pt x="209" y="106"/>
                  </a:cubicBezTo>
                  <a:cubicBezTo>
                    <a:pt x="209" y="104"/>
                    <a:pt x="209" y="104"/>
                    <a:pt x="209" y="104"/>
                  </a:cubicBezTo>
                  <a:cubicBezTo>
                    <a:pt x="210" y="103"/>
                    <a:pt x="210" y="101"/>
                    <a:pt x="210" y="100"/>
                  </a:cubicBezTo>
                  <a:cubicBezTo>
                    <a:pt x="210" y="97"/>
                    <a:pt x="209" y="95"/>
                    <a:pt x="209" y="92"/>
                  </a:cubicBezTo>
                  <a:cubicBezTo>
                    <a:pt x="209" y="92"/>
                    <a:pt x="209" y="92"/>
                    <a:pt x="209" y="91"/>
                  </a:cubicBezTo>
                  <a:cubicBezTo>
                    <a:pt x="209" y="91"/>
                    <a:pt x="209" y="90"/>
                    <a:pt x="209" y="89"/>
                  </a:cubicBezTo>
                  <a:cubicBezTo>
                    <a:pt x="209" y="88"/>
                    <a:pt x="209" y="88"/>
                    <a:pt x="209" y="88"/>
                  </a:cubicBezTo>
                  <a:cubicBezTo>
                    <a:pt x="209" y="87"/>
                    <a:pt x="210" y="87"/>
                    <a:pt x="210" y="87"/>
                  </a:cubicBezTo>
                  <a:cubicBezTo>
                    <a:pt x="211" y="86"/>
                    <a:pt x="213" y="86"/>
                    <a:pt x="214" y="85"/>
                  </a:cubicBezTo>
                  <a:cubicBezTo>
                    <a:pt x="215" y="84"/>
                    <a:pt x="216" y="83"/>
                    <a:pt x="217" y="82"/>
                  </a:cubicBezTo>
                  <a:cubicBezTo>
                    <a:pt x="219" y="81"/>
                    <a:pt x="222" y="80"/>
                    <a:pt x="224" y="79"/>
                  </a:cubicBezTo>
                  <a:cubicBezTo>
                    <a:pt x="226" y="78"/>
                    <a:pt x="228" y="77"/>
                    <a:pt x="231" y="76"/>
                  </a:cubicBezTo>
                  <a:cubicBezTo>
                    <a:pt x="232" y="76"/>
                    <a:pt x="233" y="76"/>
                    <a:pt x="234" y="76"/>
                  </a:cubicBezTo>
                  <a:cubicBezTo>
                    <a:pt x="235" y="75"/>
                    <a:pt x="235" y="74"/>
                    <a:pt x="237" y="74"/>
                  </a:cubicBezTo>
                  <a:cubicBezTo>
                    <a:pt x="238" y="74"/>
                    <a:pt x="239" y="74"/>
                    <a:pt x="240" y="74"/>
                  </a:cubicBezTo>
                  <a:cubicBezTo>
                    <a:pt x="243" y="74"/>
                    <a:pt x="244" y="71"/>
                    <a:pt x="246" y="69"/>
                  </a:cubicBezTo>
                  <a:cubicBezTo>
                    <a:pt x="247" y="67"/>
                    <a:pt x="248" y="65"/>
                    <a:pt x="251" y="65"/>
                  </a:cubicBezTo>
                  <a:cubicBezTo>
                    <a:pt x="252" y="64"/>
                    <a:pt x="253" y="64"/>
                    <a:pt x="254" y="65"/>
                  </a:cubicBezTo>
                  <a:cubicBezTo>
                    <a:pt x="255" y="65"/>
                    <a:pt x="256" y="65"/>
                    <a:pt x="257" y="66"/>
                  </a:cubicBezTo>
                  <a:cubicBezTo>
                    <a:pt x="257" y="66"/>
                    <a:pt x="258" y="66"/>
                    <a:pt x="259" y="66"/>
                  </a:cubicBezTo>
                  <a:close/>
                  <a:moveTo>
                    <a:pt x="220" y="206"/>
                  </a:moveTo>
                  <a:cubicBezTo>
                    <a:pt x="220" y="204"/>
                    <a:pt x="220" y="202"/>
                    <a:pt x="220" y="200"/>
                  </a:cubicBezTo>
                  <a:cubicBezTo>
                    <a:pt x="220" y="200"/>
                    <a:pt x="220" y="200"/>
                    <a:pt x="220" y="200"/>
                  </a:cubicBezTo>
                  <a:cubicBezTo>
                    <a:pt x="221" y="200"/>
                    <a:pt x="222" y="201"/>
                    <a:pt x="224" y="202"/>
                  </a:cubicBezTo>
                  <a:cubicBezTo>
                    <a:pt x="228" y="204"/>
                    <a:pt x="233" y="206"/>
                    <a:pt x="236" y="203"/>
                  </a:cubicBezTo>
                  <a:cubicBezTo>
                    <a:pt x="236" y="210"/>
                    <a:pt x="235" y="217"/>
                    <a:pt x="235" y="223"/>
                  </a:cubicBezTo>
                  <a:cubicBezTo>
                    <a:pt x="234" y="223"/>
                    <a:pt x="233" y="222"/>
                    <a:pt x="232" y="221"/>
                  </a:cubicBezTo>
                  <a:cubicBezTo>
                    <a:pt x="232" y="223"/>
                    <a:pt x="232" y="225"/>
                    <a:pt x="232" y="226"/>
                  </a:cubicBezTo>
                  <a:cubicBezTo>
                    <a:pt x="231" y="226"/>
                    <a:pt x="230" y="226"/>
                    <a:pt x="229" y="225"/>
                  </a:cubicBezTo>
                  <a:cubicBezTo>
                    <a:pt x="229" y="225"/>
                    <a:pt x="229" y="225"/>
                    <a:pt x="229" y="225"/>
                  </a:cubicBezTo>
                  <a:cubicBezTo>
                    <a:pt x="228" y="224"/>
                    <a:pt x="227" y="224"/>
                    <a:pt x="226" y="223"/>
                  </a:cubicBezTo>
                  <a:cubicBezTo>
                    <a:pt x="224" y="220"/>
                    <a:pt x="223" y="218"/>
                    <a:pt x="221" y="215"/>
                  </a:cubicBezTo>
                  <a:cubicBezTo>
                    <a:pt x="221" y="214"/>
                    <a:pt x="221" y="213"/>
                    <a:pt x="220" y="212"/>
                  </a:cubicBezTo>
                  <a:cubicBezTo>
                    <a:pt x="220" y="212"/>
                    <a:pt x="220" y="212"/>
                    <a:pt x="220" y="212"/>
                  </a:cubicBezTo>
                  <a:cubicBezTo>
                    <a:pt x="220" y="211"/>
                    <a:pt x="220" y="211"/>
                    <a:pt x="220" y="211"/>
                  </a:cubicBezTo>
                  <a:cubicBezTo>
                    <a:pt x="220" y="209"/>
                    <a:pt x="220" y="208"/>
                    <a:pt x="220" y="206"/>
                  </a:cubicBezTo>
                  <a:close/>
                  <a:moveTo>
                    <a:pt x="239" y="197"/>
                  </a:moveTo>
                  <a:cubicBezTo>
                    <a:pt x="240" y="197"/>
                    <a:pt x="240" y="196"/>
                    <a:pt x="240" y="196"/>
                  </a:cubicBezTo>
                  <a:cubicBezTo>
                    <a:pt x="241" y="194"/>
                    <a:pt x="243" y="194"/>
                    <a:pt x="245" y="193"/>
                  </a:cubicBezTo>
                  <a:cubicBezTo>
                    <a:pt x="243" y="195"/>
                    <a:pt x="241" y="197"/>
                    <a:pt x="239" y="197"/>
                  </a:cubicBezTo>
                  <a:close/>
                  <a:moveTo>
                    <a:pt x="217" y="142"/>
                  </a:moveTo>
                  <a:cubicBezTo>
                    <a:pt x="217" y="141"/>
                    <a:pt x="218" y="141"/>
                    <a:pt x="218" y="141"/>
                  </a:cubicBezTo>
                  <a:cubicBezTo>
                    <a:pt x="219" y="139"/>
                    <a:pt x="221" y="137"/>
                    <a:pt x="223" y="136"/>
                  </a:cubicBezTo>
                  <a:cubicBezTo>
                    <a:pt x="223" y="137"/>
                    <a:pt x="222" y="138"/>
                    <a:pt x="222" y="139"/>
                  </a:cubicBezTo>
                  <a:cubicBezTo>
                    <a:pt x="222" y="140"/>
                    <a:pt x="221" y="141"/>
                    <a:pt x="220" y="142"/>
                  </a:cubicBezTo>
                  <a:cubicBezTo>
                    <a:pt x="220" y="142"/>
                    <a:pt x="220" y="142"/>
                    <a:pt x="220" y="142"/>
                  </a:cubicBezTo>
                  <a:cubicBezTo>
                    <a:pt x="219" y="142"/>
                    <a:pt x="218" y="142"/>
                    <a:pt x="217" y="142"/>
                  </a:cubicBezTo>
                  <a:close/>
                  <a:moveTo>
                    <a:pt x="219" y="221"/>
                  </a:moveTo>
                  <a:cubicBezTo>
                    <a:pt x="218" y="221"/>
                    <a:pt x="218" y="220"/>
                    <a:pt x="217" y="220"/>
                  </a:cubicBezTo>
                  <a:cubicBezTo>
                    <a:pt x="217" y="220"/>
                    <a:pt x="217" y="219"/>
                    <a:pt x="217" y="219"/>
                  </a:cubicBezTo>
                  <a:cubicBezTo>
                    <a:pt x="216" y="218"/>
                    <a:pt x="216" y="217"/>
                    <a:pt x="216" y="216"/>
                  </a:cubicBezTo>
                  <a:cubicBezTo>
                    <a:pt x="215" y="215"/>
                    <a:pt x="215" y="213"/>
                    <a:pt x="214" y="212"/>
                  </a:cubicBezTo>
                  <a:cubicBezTo>
                    <a:pt x="214" y="212"/>
                    <a:pt x="214" y="212"/>
                    <a:pt x="214" y="211"/>
                  </a:cubicBezTo>
                  <a:cubicBezTo>
                    <a:pt x="214" y="211"/>
                    <a:pt x="214" y="211"/>
                    <a:pt x="214" y="211"/>
                  </a:cubicBezTo>
                  <a:cubicBezTo>
                    <a:pt x="215" y="213"/>
                    <a:pt x="215" y="215"/>
                    <a:pt x="216" y="217"/>
                  </a:cubicBezTo>
                  <a:lnTo>
                    <a:pt x="219" y="221"/>
                  </a:lnTo>
                  <a:close/>
                  <a:moveTo>
                    <a:pt x="225" y="131"/>
                  </a:moveTo>
                  <a:cubicBezTo>
                    <a:pt x="225" y="131"/>
                    <a:pt x="225" y="130"/>
                    <a:pt x="225" y="129"/>
                  </a:cubicBezTo>
                  <a:cubicBezTo>
                    <a:pt x="225" y="128"/>
                    <a:pt x="225" y="127"/>
                    <a:pt x="225" y="126"/>
                  </a:cubicBezTo>
                  <a:cubicBezTo>
                    <a:pt x="225" y="124"/>
                    <a:pt x="225" y="122"/>
                    <a:pt x="225" y="119"/>
                  </a:cubicBezTo>
                  <a:cubicBezTo>
                    <a:pt x="225" y="117"/>
                    <a:pt x="225" y="115"/>
                    <a:pt x="225" y="113"/>
                  </a:cubicBezTo>
                  <a:cubicBezTo>
                    <a:pt x="226" y="109"/>
                    <a:pt x="228" y="105"/>
                    <a:pt x="231" y="101"/>
                  </a:cubicBezTo>
                  <a:cubicBezTo>
                    <a:pt x="232" y="100"/>
                    <a:pt x="233" y="99"/>
                    <a:pt x="234" y="98"/>
                  </a:cubicBezTo>
                  <a:cubicBezTo>
                    <a:pt x="234" y="99"/>
                    <a:pt x="234" y="99"/>
                    <a:pt x="233" y="99"/>
                  </a:cubicBezTo>
                  <a:cubicBezTo>
                    <a:pt x="233" y="101"/>
                    <a:pt x="233" y="103"/>
                    <a:pt x="234" y="104"/>
                  </a:cubicBezTo>
                  <a:cubicBezTo>
                    <a:pt x="235" y="106"/>
                    <a:pt x="236" y="105"/>
                    <a:pt x="235" y="108"/>
                  </a:cubicBezTo>
                  <a:cubicBezTo>
                    <a:pt x="234" y="109"/>
                    <a:pt x="234" y="109"/>
                    <a:pt x="233" y="111"/>
                  </a:cubicBezTo>
                  <a:cubicBezTo>
                    <a:pt x="233" y="113"/>
                    <a:pt x="234" y="116"/>
                    <a:pt x="235" y="117"/>
                  </a:cubicBezTo>
                  <a:cubicBezTo>
                    <a:pt x="236" y="120"/>
                    <a:pt x="239" y="120"/>
                    <a:pt x="241" y="119"/>
                  </a:cubicBezTo>
                  <a:cubicBezTo>
                    <a:pt x="240" y="120"/>
                    <a:pt x="239" y="121"/>
                    <a:pt x="238" y="122"/>
                  </a:cubicBezTo>
                  <a:cubicBezTo>
                    <a:pt x="237" y="123"/>
                    <a:pt x="236" y="123"/>
                    <a:pt x="236" y="124"/>
                  </a:cubicBezTo>
                  <a:cubicBezTo>
                    <a:pt x="235" y="124"/>
                    <a:pt x="235" y="124"/>
                    <a:pt x="235" y="124"/>
                  </a:cubicBezTo>
                  <a:cubicBezTo>
                    <a:pt x="233" y="125"/>
                    <a:pt x="231" y="125"/>
                    <a:pt x="229" y="127"/>
                  </a:cubicBezTo>
                  <a:cubicBezTo>
                    <a:pt x="229" y="127"/>
                    <a:pt x="229" y="127"/>
                    <a:pt x="228" y="128"/>
                  </a:cubicBezTo>
                  <a:cubicBezTo>
                    <a:pt x="228" y="128"/>
                    <a:pt x="228" y="129"/>
                    <a:pt x="227" y="129"/>
                  </a:cubicBezTo>
                  <a:cubicBezTo>
                    <a:pt x="227" y="130"/>
                    <a:pt x="227" y="130"/>
                    <a:pt x="227" y="130"/>
                  </a:cubicBezTo>
                  <a:lnTo>
                    <a:pt x="225" y="131"/>
                  </a:lnTo>
                  <a:close/>
                  <a:moveTo>
                    <a:pt x="225" y="134"/>
                  </a:moveTo>
                  <a:cubicBezTo>
                    <a:pt x="225" y="134"/>
                    <a:pt x="225" y="134"/>
                    <a:pt x="225" y="134"/>
                  </a:cubicBezTo>
                  <a:cubicBezTo>
                    <a:pt x="225" y="134"/>
                    <a:pt x="225" y="134"/>
                    <a:pt x="225" y="134"/>
                  </a:cubicBezTo>
                  <a:cubicBezTo>
                    <a:pt x="225" y="134"/>
                    <a:pt x="225" y="134"/>
                    <a:pt x="225" y="134"/>
                  </a:cubicBezTo>
                  <a:close/>
                  <a:moveTo>
                    <a:pt x="243" y="120"/>
                  </a:moveTo>
                  <a:cubicBezTo>
                    <a:pt x="243" y="120"/>
                    <a:pt x="244" y="120"/>
                    <a:pt x="244" y="119"/>
                  </a:cubicBezTo>
                  <a:cubicBezTo>
                    <a:pt x="245" y="119"/>
                    <a:pt x="245" y="119"/>
                    <a:pt x="245" y="120"/>
                  </a:cubicBezTo>
                  <a:cubicBezTo>
                    <a:pt x="245" y="120"/>
                    <a:pt x="245" y="120"/>
                    <a:pt x="245" y="120"/>
                  </a:cubicBezTo>
                  <a:cubicBezTo>
                    <a:pt x="244" y="120"/>
                    <a:pt x="243" y="120"/>
                    <a:pt x="242" y="121"/>
                  </a:cubicBezTo>
                  <a:cubicBezTo>
                    <a:pt x="242" y="121"/>
                    <a:pt x="243" y="120"/>
                    <a:pt x="243" y="120"/>
                  </a:cubicBezTo>
                  <a:close/>
                  <a:moveTo>
                    <a:pt x="261" y="161"/>
                  </a:moveTo>
                  <a:cubicBezTo>
                    <a:pt x="262" y="161"/>
                    <a:pt x="262" y="161"/>
                    <a:pt x="262" y="161"/>
                  </a:cubicBezTo>
                  <a:cubicBezTo>
                    <a:pt x="264" y="161"/>
                    <a:pt x="266" y="161"/>
                    <a:pt x="267" y="161"/>
                  </a:cubicBezTo>
                  <a:cubicBezTo>
                    <a:pt x="267" y="161"/>
                    <a:pt x="267" y="162"/>
                    <a:pt x="267" y="163"/>
                  </a:cubicBezTo>
                  <a:cubicBezTo>
                    <a:pt x="266" y="162"/>
                    <a:pt x="264" y="162"/>
                    <a:pt x="263" y="162"/>
                  </a:cubicBezTo>
                  <a:cubicBezTo>
                    <a:pt x="262" y="161"/>
                    <a:pt x="262" y="161"/>
                    <a:pt x="261" y="161"/>
                  </a:cubicBezTo>
                  <a:close/>
                  <a:moveTo>
                    <a:pt x="245" y="153"/>
                  </a:moveTo>
                  <a:cubicBezTo>
                    <a:pt x="244" y="148"/>
                    <a:pt x="242" y="144"/>
                    <a:pt x="238" y="142"/>
                  </a:cubicBezTo>
                  <a:cubicBezTo>
                    <a:pt x="236" y="141"/>
                    <a:pt x="233" y="142"/>
                    <a:pt x="231" y="143"/>
                  </a:cubicBezTo>
                  <a:cubicBezTo>
                    <a:pt x="229" y="144"/>
                    <a:pt x="228" y="147"/>
                    <a:pt x="227" y="148"/>
                  </a:cubicBezTo>
                  <a:cubicBezTo>
                    <a:pt x="225" y="150"/>
                    <a:pt x="224" y="147"/>
                    <a:pt x="222" y="144"/>
                  </a:cubicBezTo>
                  <a:cubicBezTo>
                    <a:pt x="223" y="144"/>
                    <a:pt x="223" y="143"/>
                    <a:pt x="223" y="143"/>
                  </a:cubicBezTo>
                  <a:cubicBezTo>
                    <a:pt x="224" y="142"/>
                    <a:pt x="225" y="140"/>
                    <a:pt x="226" y="139"/>
                  </a:cubicBezTo>
                  <a:cubicBezTo>
                    <a:pt x="226" y="138"/>
                    <a:pt x="227" y="137"/>
                    <a:pt x="227" y="136"/>
                  </a:cubicBezTo>
                  <a:cubicBezTo>
                    <a:pt x="228" y="135"/>
                    <a:pt x="228" y="134"/>
                    <a:pt x="228" y="133"/>
                  </a:cubicBezTo>
                  <a:cubicBezTo>
                    <a:pt x="228" y="132"/>
                    <a:pt x="229" y="132"/>
                    <a:pt x="229" y="132"/>
                  </a:cubicBezTo>
                  <a:cubicBezTo>
                    <a:pt x="230" y="131"/>
                    <a:pt x="230" y="131"/>
                    <a:pt x="230" y="131"/>
                  </a:cubicBezTo>
                  <a:cubicBezTo>
                    <a:pt x="231" y="130"/>
                    <a:pt x="232" y="130"/>
                    <a:pt x="233" y="129"/>
                  </a:cubicBezTo>
                  <a:cubicBezTo>
                    <a:pt x="233" y="128"/>
                    <a:pt x="234" y="128"/>
                    <a:pt x="235" y="127"/>
                  </a:cubicBezTo>
                  <a:cubicBezTo>
                    <a:pt x="235" y="127"/>
                    <a:pt x="236" y="126"/>
                    <a:pt x="236" y="126"/>
                  </a:cubicBezTo>
                  <a:cubicBezTo>
                    <a:pt x="237" y="125"/>
                    <a:pt x="238" y="125"/>
                    <a:pt x="239" y="125"/>
                  </a:cubicBezTo>
                  <a:cubicBezTo>
                    <a:pt x="240" y="124"/>
                    <a:pt x="240" y="124"/>
                    <a:pt x="241" y="123"/>
                  </a:cubicBezTo>
                  <a:cubicBezTo>
                    <a:pt x="243" y="123"/>
                    <a:pt x="244" y="122"/>
                    <a:pt x="246" y="121"/>
                  </a:cubicBezTo>
                  <a:cubicBezTo>
                    <a:pt x="247" y="125"/>
                    <a:pt x="251" y="130"/>
                    <a:pt x="253" y="130"/>
                  </a:cubicBezTo>
                  <a:cubicBezTo>
                    <a:pt x="257" y="131"/>
                    <a:pt x="262" y="129"/>
                    <a:pt x="266" y="130"/>
                  </a:cubicBezTo>
                  <a:cubicBezTo>
                    <a:pt x="265" y="133"/>
                    <a:pt x="265" y="135"/>
                    <a:pt x="263" y="137"/>
                  </a:cubicBezTo>
                  <a:cubicBezTo>
                    <a:pt x="262" y="139"/>
                    <a:pt x="260" y="140"/>
                    <a:pt x="261" y="142"/>
                  </a:cubicBezTo>
                  <a:cubicBezTo>
                    <a:pt x="261" y="142"/>
                    <a:pt x="262" y="142"/>
                    <a:pt x="262" y="142"/>
                  </a:cubicBezTo>
                  <a:cubicBezTo>
                    <a:pt x="263" y="145"/>
                    <a:pt x="264" y="146"/>
                    <a:pt x="266" y="148"/>
                  </a:cubicBezTo>
                  <a:cubicBezTo>
                    <a:pt x="267" y="148"/>
                    <a:pt x="267" y="149"/>
                    <a:pt x="268" y="150"/>
                  </a:cubicBezTo>
                  <a:cubicBezTo>
                    <a:pt x="269" y="151"/>
                    <a:pt x="270" y="151"/>
                    <a:pt x="271" y="152"/>
                  </a:cubicBezTo>
                  <a:cubicBezTo>
                    <a:pt x="272" y="155"/>
                    <a:pt x="270" y="156"/>
                    <a:pt x="269" y="158"/>
                  </a:cubicBezTo>
                  <a:cubicBezTo>
                    <a:pt x="269" y="159"/>
                    <a:pt x="268" y="159"/>
                    <a:pt x="268" y="159"/>
                  </a:cubicBezTo>
                  <a:cubicBezTo>
                    <a:pt x="266" y="159"/>
                    <a:pt x="264" y="159"/>
                    <a:pt x="262" y="159"/>
                  </a:cubicBezTo>
                  <a:cubicBezTo>
                    <a:pt x="261" y="159"/>
                    <a:pt x="259" y="159"/>
                    <a:pt x="257" y="159"/>
                  </a:cubicBezTo>
                  <a:cubicBezTo>
                    <a:pt x="257" y="159"/>
                    <a:pt x="256" y="159"/>
                    <a:pt x="255" y="159"/>
                  </a:cubicBezTo>
                  <a:cubicBezTo>
                    <a:pt x="254" y="158"/>
                    <a:pt x="251" y="156"/>
                    <a:pt x="250" y="156"/>
                  </a:cubicBezTo>
                  <a:cubicBezTo>
                    <a:pt x="245" y="155"/>
                    <a:pt x="244" y="159"/>
                    <a:pt x="245" y="153"/>
                  </a:cubicBezTo>
                  <a:close/>
                  <a:moveTo>
                    <a:pt x="217" y="261"/>
                  </a:moveTo>
                  <a:cubicBezTo>
                    <a:pt x="217" y="261"/>
                    <a:pt x="217" y="261"/>
                    <a:pt x="218" y="261"/>
                  </a:cubicBezTo>
                  <a:cubicBezTo>
                    <a:pt x="218" y="261"/>
                    <a:pt x="218" y="261"/>
                    <a:pt x="218" y="261"/>
                  </a:cubicBezTo>
                  <a:cubicBezTo>
                    <a:pt x="219" y="261"/>
                    <a:pt x="219" y="260"/>
                    <a:pt x="220" y="260"/>
                  </a:cubicBezTo>
                  <a:cubicBezTo>
                    <a:pt x="220" y="260"/>
                    <a:pt x="220" y="260"/>
                    <a:pt x="220" y="260"/>
                  </a:cubicBezTo>
                  <a:cubicBezTo>
                    <a:pt x="219" y="261"/>
                    <a:pt x="219" y="261"/>
                    <a:pt x="219" y="261"/>
                  </a:cubicBezTo>
                  <a:cubicBezTo>
                    <a:pt x="219" y="261"/>
                    <a:pt x="218" y="261"/>
                    <a:pt x="218" y="261"/>
                  </a:cubicBezTo>
                  <a:cubicBezTo>
                    <a:pt x="218" y="261"/>
                    <a:pt x="217" y="261"/>
                    <a:pt x="217" y="261"/>
                  </a:cubicBezTo>
                  <a:close/>
                  <a:moveTo>
                    <a:pt x="166" y="242"/>
                  </a:moveTo>
                  <a:cubicBezTo>
                    <a:pt x="167" y="240"/>
                    <a:pt x="167" y="239"/>
                    <a:pt x="167" y="237"/>
                  </a:cubicBezTo>
                  <a:cubicBezTo>
                    <a:pt x="167" y="236"/>
                    <a:pt x="167" y="236"/>
                    <a:pt x="168" y="234"/>
                  </a:cubicBezTo>
                  <a:cubicBezTo>
                    <a:pt x="168" y="234"/>
                    <a:pt x="168" y="233"/>
                    <a:pt x="168" y="233"/>
                  </a:cubicBezTo>
                  <a:cubicBezTo>
                    <a:pt x="168" y="232"/>
                    <a:pt x="168" y="232"/>
                    <a:pt x="168" y="232"/>
                  </a:cubicBezTo>
                  <a:cubicBezTo>
                    <a:pt x="168" y="231"/>
                    <a:pt x="168" y="231"/>
                    <a:pt x="168" y="231"/>
                  </a:cubicBezTo>
                  <a:cubicBezTo>
                    <a:pt x="168" y="230"/>
                    <a:pt x="168" y="230"/>
                    <a:pt x="168" y="229"/>
                  </a:cubicBezTo>
                  <a:cubicBezTo>
                    <a:pt x="168" y="229"/>
                    <a:pt x="168" y="229"/>
                    <a:pt x="168" y="229"/>
                  </a:cubicBezTo>
                  <a:cubicBezTo>
                    <a:pt x="168" y="229"/>
                    <a:pt x="168" y="229"/>
                    <a:pt x="168" y="229"/>
                  </a:cubicBezTo>
                  <a:cubicBezTo>
                    <a:pt x="168" y="229"/>
                    <a:pt x="168" y="229"/>
                    <a:pt x="168" y="229"/>
                  </a:cubicBezTo>
                  <a:cubicBezTo>
                    <a:pt x="168" y="229"/>
                    <a:pt x="169" y="228"/>
                    <a:pt x="169" y="227"/>
                  </a:cubicBezTo>
                  <a:cubicBezTo>
                    <a:pt x="169" y="227"/>
                    <a:pt x="170" y="226"/>
                    <a:pt x="170" y="225"/>
                  </a:cubicBezTo>
                  <a:cubicBezTo>
                    <a:pt x="170" y="225"/>
                    <a:pt x="170" y="225"/>
                    <a:pt x="170" y="225"/>
                  </a:cubicBezTo>
                  <a:cubicBezTo>
                    <a:pt x="170" y="224"/>
                    <a:pt x="170" y="224"/>
                    <a:pt x="170" y="224"/>
                  </a:cubicBezTo>
                  <a:cubicBezTo>
                    <a:pt x="171" y="224"/>
                    <a:pt x="171" y="224"/>
                    <a:pt x="171" y="224"/>
                  </a:cubicBezTo>
                  <a:cubicBezTo>
                    <a:pt x="171" y="223"/>
                    <a:pt x="171" y="222"/>
                    <a:pt x="171" y="221"/>
                  </a:cubicBezTo>
                  <a:cubicBezTo>
                    <a:pt x="172" y="218"/>
                    <a:pt x="174" y="214"/>
                    <a:pt x="175" y="210"/>
                  </a:cubicBezTo>
                  <a:cubicBezTo>
                    <a:pt x="176" y="207"/>
                    <a:pt x="176" y="203"/>
                    <a:pt x="176" y="199"/>
                  </a:cubicBezTo>
                  <a:cubicBezTo>
                    <a:pt x="176" y="199"/>
                    <a:pt x="176" y="198"/>
                    <a:pt x="176" y="198"/>
                  </a:cubicBezTo>
                  <a:cubicBezTo>
                    <a:pt x="176" y="198"/>
                    <a:pt x="176" y="198"/>
                    <a:pt x="176" y="198"/>
                  </a:cubicBezTo>
                  <a:cubicBezTo>
                    <a:pt x="180" y="198"/>
                    <a:pt x="183" y="198"/>
                    <a:pt x="186" y="200"/>
                  </a:cubicBezTo>
                  <a:cubicBezTo>
                    <a:pt x="189" y="202"/>
                    <a:pt x="192" y="205"/>
                    <a:pt x="195" y="203"/>
                  </a:cubicBezTo>
                  <a:cubicBezTo>
                    <a:pt x="198" y="202"/>
                    <a:pt x="199" y="200"/>
                    <a:pt x="203" y="200"/>
                  </a:cubicBezTo>
                  <a:cubicBezTo>
                    <a:pt x="205" y="200"/>
                    <a:pt x="207" y="200"/>
                    <a:pt x="209" y="199"/>
                  </a:cubicBezTo>
                  <a:cubicBezTo>
                    <a:pt x="209" y="201"/>
                    <a:pt x="209" y="202"/>
                    <a:pt x="209" y="203"/>
                  </a:cubicBezTo>
                  <a:cubicBezTo>
                    <a:pt x="209" y="205"/>
                    <a:pt x="209" y="205"/>
                    <a:pt x="209" y="205"/>
                  </a:cubicBezTo>
                  <a:cubicBezTo>
                    <a:pt x="209" y="206"/>
                    <a:pt x="209" y="206"/>
                    <a:pt x="209" y="207"/>
                  </a:cubicBezTo>
                  <a:cubicBezTo>
                    <a:pt x="209" y="208"/>
                    <a:pt x="209" y="209"/>
                    <a:pt x="210" y="210"/>
                  </a:cubicBezTo>
                  <a:cubicBezTo>
                    <a:pt x="210" y="211"/>
                    <a:pt x="210" y="212"/>
                    <a:pt x="210" y="213"/>
                  </a:cubicBezTo>
                  <a:cubicBezTo>
                    <a:pt x="210" y="213"/>
                    <a:pt x="210" y="213"/>
                    <a:pt x="210" y="213"/>
                  </a:cubicBezTo>
                  <a:cubicBezTo>
                    <a:pt x="210" y="215"/>
                    <a:pt x="210" y="215"/>
                    <a:pt x="210" y="215"/>
                  </a:cubicBezTo>
                  <a:cubicBezTo>
                    <a:pt x="210" y="215"/>
                    <a:pt x="211" y="215"/>
                    <a:pt x="211" y="216"/>
                  </a:cubicBezTo>
                  <a:cubicBezTo>
                    <a:pt x="211" y="216"/>
                    <a:pt x="211" y="216"/>
                    <a:pt x="211" y="217"/>
                  </a:cubicBezTo>
                  <a:cubicBezTo>
                    <a:pt x="211" y="218"/>
                    <a:pt x="212" y="220"/>
                    <a:pt x="213" y="221"/>
                  </a:cubicBezTo>
                  <a:cubicBezTo>
                    <a:pt x="214" y="222"/>
                    <a:pt x="214" y="223"/>
                    <a:pt x="214" y="224"/>
                  </a:cubicBezTo>
                  <a:cubicBezTo>
                    <a:pt x="215" y="225"/>
                    <a:pt x="216" y="226"/>
                    <a:pt x="217" y="227"/>
                  </a:cubicBezTo>
                  <a:cubicBezTo>
                    <a:pt x="217" y="228"/>
                    <a:pt x="218" y="229"/>
                    <a:pt x="219" y="230"/>
                  </a:cubicBezTo>
                  <a:cubicBezTo>
                    <a:pt x="220" y="230"/>
                    <a:pt x="221" y="231"/>
                    <a:pt x="222" y="232"/>
                  </a:cubicBezTo>
                  <a:cubicBezTo>
                    <a:pt x="223" y="232"/>
                    <a:pt x="224" y="233"/>
                    <a:pt x="225" y="233"/>
                  </a:cubicBezTo>
                  <a:cubicBezTo>
                    <a:pt x="225" y="234"/>
                    <a:pt x="226" y="234"/>
                    <a:pt x="226" y="235"/>
                  </a:cubicBezTo>
                  <a:cubicBezTo>
                    <a:pt x="226" y="235"/>
                    <a:pt x="226" y="236"/>
                    <a:pt x="226" y="237"/>
                  </a:cubicBezTo>
                  <a:cubicBezTo>
                    <a:pt x="226" y="238"/>
                    <a:pt x="226" y="239"/>
                    <a:pt x="226" y="239"/>
                  </a:cubicBezTo>
                  <a:cubicBezTo>
                    <a:pt x="226" y="241"/>
                    <a:pt x="225" y="242"/>
                    <a:pt x="224" y="243"/>
                  </a:cubicBezTo>
                  <a:cubicBezTo>
                    <a:pt x="224" y="244"/>
                    <a:pt x="223" y="244"/>
                    <a:pt x="223" y="245"/>
                  </a:cubicBezTo>
                  <a:cubicBezTo>
                    <a:pt x="222" y="245"/>
                    <a:pt x="222" y="245"/>
                    <a:pt x="222" y="245"/>
                  </a:cubicBezTo>
                  <a:cubicBezTo>
                    <a:pt x="221" y="246"/>
                    <a:pt x="221" y="246"/>
                    <a:pt x="221" y="246"/>
                  </a:cubicBezTo>
                  <a:cubicBezTo>
                    <a:pt x="219" y="248"/>
                    <a:pt x="218" y="249"/>
                    <a:pt x="217" y="250"/>
                  </a:cubicBezTo>
                  <a:cubicBezTo>
                    <a:pt x="217" y="251"/>
                    <a:pt x="216" y="251"/>
                    <a:pt x="216" y="251"/>
                  </a:cubicBezTo>
                  <a:cubicBezTo>
                    <a:pt x="216" y="251"/>
                    <a:pt x="216" y="251"/>
                    <a:pt x="216" y="252"/>
                  </a:cubicBezTo>
                  <a:cubicBezTo>
                    <a:pt x="215" y="252"/>
                    <a:pt x="214" y="252"/>
                    <a:pt x="213" y="252"/>
                  </a:cubicBezTo>
                  <a:cubicBezTo>
                    <a:pt x="212" y="253"/>
                    <a:pt x="211" y="253"/>
                    <a:pt x="211" y="253"/>
                  </a:cubicBezTo>
                  <a:cubicBezTo>
                    <a:pt x="210" y="254"/>
                    <a:pt x="210" y="254"/>
                    <a:pt x="210" y="254"/>
                  </a:cubicBezTo>
                  <a:cubicBezTo>
                    <a:pt x="208" y="255"/>
                    <a:pt x="206" y="256"/>
                    <a:pt x="204" y="256"/>
                  </a:cubicBezTo>
                  <a:cubicBezTo>
                    <a:pt x="204" y="257"/>
                    <a:pt x="203" y="257"/>
                    <a:pt x="202" y="257"/>
                  </a:cubicBezTo>
                  <a:cubicBezTo>
                    <a:pt x="201" y="258"/>
                    <a:pt x="200" y="258"/>
                    <a:pt x="198" y="259"/>
                  </a:cubicBezTo>
                  <a:cubicBezTo>
                    <a:pt x="197" y="259"/>
                    <a:pt x="195" y="260"/>
                    <a:pt x="194" y="261"/>
                  </a:cubicBezTo>
                  <a:cubicBezTo>
                    <a:pt x="194" y="261"/>
                    <a:pt x="193" y="261"/>
                    <a:pt x="193" y="261"/>
                  </a:cubicBezTo>
                  <a:cubicBezTo>
                    <a:pt x="193" y="262"/>
                    <a:pt x="193" y="262"/>
                    <a:pt x="193" y="262"/>
                  </a:cubicBezTo>
                  <a:cubicBezTo>
                    <a:pt x="192" y="262"/>
                    <a:pt x="192" y="262"/>
                    <a:pt x="192" y="262"/>
                  </a:cubicBezTo>
                  <a:cubicBezTo>
                    <a:pt x="190" y="263"/>
                    <a:pt x="190" y="263"/>
                    <a:pt x="190" y="263"/>
                  </a:cubicBezTo>
                  <a:cubicBezTo>
                    <a:pt x="190" y="264"/>
                    <a:pt x="190" y="264"/>
                    <a:pt x="189" y="264"/>
                  </a:cubicBezTo>
                  <a:cubicBezTo>
                    <a:pt x="189" y="264"/>
                    <a:pt x="189" y="264"/>
                    <a:pt x="189" y="265"/>
                  </a:cubicBezTo>
                  <a:cubicBezTo>
                    <a:pt x="188" y="265"/>
                    <a:pt x="188" y="265"/>
                    <a:pt x="188" y="265"/>
                  </a:cubicBezTo>
                  <a:cubicBezTo>
                    <a:pt x="188" y="265"/>
                    <a:pt x="188" y="265"/>
                    <a:pt x="188" y="265"/>
                  </a:cubicBezTo>
                  <a:cubicBezTo>
                    <a:pt x="188" y="265"/>
                    <a:pt x="188" y="265"/>
                    <a:pt x="187" y="265"/>
                  </a:cubicBezTo>
                  <a:cubicBezTo>
                    <a:pt x="187" y="266"/>
                    <a:pt x="186" y="266"/>
                    <a:pt x="186" y="266"/>
                  </a:cubicBezTo>
                  <a:cubicBezTo>
                    <a:pt x="185" y="267"/>
                    <a:pt x="184" y="268"/>
                    <a:pt x="183" y="269"/>
                  </a:cubicBezTo>
                  <a:cubicBezTo>
                    <a:pt x="183" y="269"/>
                    <a:pt x="182" y="269"/>
                    <a:pt x="182" y="269"/>
                  </a:cubicBezTo>
                  <a:cubicBezTo>
                    <a:pt x="181" y="269"/>
                    <a:pt x="180" y="270"/>
                    <a:pt x="179" y="270"/>
                  </a:cubicBezTo>
                  <a:cubicBezTo>
                    <a:pt x="179" y="271"/>
                    <a:pt x="178" y="271"/>
                    <a:pt x="178" y="272"/>
                  </a:cubicBezTo>
                  <a:cubicBezTo>
                    <a:pt x="178" y="272"/>
                    <a:pt x="177" y="272"/>
                    <a:pt x="177" y="272"/>
                  </a:cubicBezTo>
                  <a:cubicBezTo>
                    <a:pt x="177" y="273"/>
                    <a:pt x="177" y="273"/>
                    <a:pt x="177" y="273"/>
                  </a:cubicBezTo>
                  <a:cubicBezTo>
                    <a:pt x="175" y="275"/>
                    <a:pt x="174" y="277"/>
                    <a:pt x="174" y="279"/>
                  </a:cubicBezTo>
                  <a:cubicBezTo>
                    <a:pt x="173" y="279"/>
                    <a:pt x="173" y="280"/>
                    <a:pt x="173" y="280"/>
                  </a:cubicBezTo>
                  <a:cubicBezTo>
                    <a:pt x="173" y="281"/>
                    <a:pt x="173" y="281"/>
                    <a:pt x="173" y="281"/>
                  </a:cubicBezTo>
                  <a:cubicBezTo>
                    <a:pt x="172" y="278"/>
                    <a:pt x="171" y="275"/>
                    <a:pt x="170" y="272"/>
                  </a:cubicBezTo>
                  <a:cubicBezTo>
                    <a:pt x="169" y="270"/>
                    <a:pt x="169" y="270"/>
                    <a:pt x="169" y="270"/>
                  </a:cubicBezTo>
                  <a:cubicBezTo>
                    <a:pt x="169" y="269"/>
                    <a:pt x="169" y="269"/>
                    <a:pt x="169" y="269"/>
                  </a:cubicBezTo>
                  <a:cubicBezTo>
                    <a:pt x="168" y="268"/>
                    <a:pt x="168" y="268"/>
                    <a:pt x="168" y="268"/>
                  </a:cubicBezTo>
                  <a:cubicBezTo>
                    <a:pt x="168" y="267"/>
                    <a:pt x="168" y="267"/>
                    <a:pt x="168" y="267"/>
                  </a:cubicBezTo>
                  <a:cubicBezTo>
                    <a:pt x="168" y="266"/>
                    <a:pt x="168" y="265"/>
                    <a:pt x="167" y="264"/>
                  </a:cubicBezTo>
                  <a:cubicBezTo>
                    <a:pt x="167" y="262"/>
                    <a:pt x="167" y="260"/>
                    <a:pt x="167" y="259"/>
                  </a:cubicBezTo>
                  <a:cubicBezTo>
                    <a:pt x="167" y="258"/>
                    <a:pt x="167" y="257"/>
                    <a:pt x="167" y="256"/>
                  </a:cubicBezTo>
                  <a:cubicBezTo>
                    <a:pt x="167" y="255"/>
                    <a:pt x="167" y="254"/>
                    <a:pt x="167" y="253"/>
                  </a:cubicBezTo>
                  <a:cubicBezTo>
                    <a:pt x="167" y="249"/>
                    <a:pt x="166" y="245"/>
                    <a:pt x="166" y="242"/>
                  </a:cubicBezTo>
                  <a:close/>
                  <a:moveTo>
                    <a:pt x="158" y="217"/>
                  </a:moveTo>
                  <a:cubicBezTo>
                    <a:pt x="159" y="215"/>
                    <a:pt x="159" y="213"/>
                    <a:pt x="161" y="212"/>
                  </a:cubicBezTo>
                  <a:cubicBezTo>
                    <a:pt x="161" y="212"/>
                    <a:pt x="162" y="211"/>
                    <a:pt x="163" y="211"/>
                  </a:cubicBezTo>
                  <a:cubicBezTo>
                    <a:pt x="163" y="212"/>
                    <a:pt x="163" y="213"/>
                    <a:pt x="163" y="214"/>
                  </a:cubicBezTo>
                  <a:cubicBezTo>
                    <a:pt x="162" y="217"/>
                    <a:pt x="162" y="217"/>
                    <a:pt x="162" y="217"/>
                  </a:cubicBezTo>
                  <a:cubicBezTo>
                    <a:pt x="162" y="218"/>
                    <a:pt x="161" y="219"/>
                    <a:pt x="161" y="219"/>
                  </a:cubicBezTo>
                  <a:cubicBezTo>
                    <a:pt x="160" y="221"/>
                    <a:pt x="160" y="222"/>
                    <a:pt x="159" y="223"/>
                  </a:cubicBezTo>
                  <a:cubicBezTo>
                    <a:pt x="159" y="221"/>
                    <a:pt x="158" y="219"/>
                    <a:pt x="158" y="217"/>
                  </a:cubicBezTo>
                  <a:close/>
                  <a:moveTo>
                    <a:pt x="152" y="314"/>
                  </a:moveTo>
                  <a:cubicBezTo>
                    <a:pt x="152" y="315"/>
                    <a:pt x="152" y="315"/>
                    <a:pt x="152" y="315"/>
                  </a:cubicBezTo>
                  <a:cubicBezTo>
                    <a:pt x="153" y="315"/>
                    <a:pt x="153" y="316"/>
                    <a:pt x="153" y="316"/>
                  </a:cubicBezTo>
                  <a:cubicBezTo>
                    <a:pt x="153" y="317"/>
                    <a:pt x="154" y="318"/>
                    <a:pt x="154" y="320"/>
                  </a:cubicBezTo>
                  <a:cubicBezTo>
                    <a:pt x="156" y="326"/>
                    <a:pt x="156" y="326"/>
                    <a:pt x="156" y="326"/>
                  </a:cubicBezTo>
                  <a:cubicBezTo>
                    <a:pt x="156" y="328"/>
                    <a:pt x="157" y="330"/>
                    <a:pt x="157" y="332"/>
                  </a:cubicBezTo>
                  <a:cubicBezTo>
                    <a:pt x="157" y="333"/>
                    <a:pt x="157" y="333"/>
                    <a:pt x="157" y="334"/>
                  </a:cubicBezTo>
                  <a:cubicBezTo>
                    <a:pt x="157" y="335"/>
                    <a:pt x="157" y="335"/>
                    <a:pt x="157" y="335"/>
                  </a:cubicBezTo>
                  <a:cubicBezTo>
                    <a:pt x="157" y="335"/>
                    <a:pt x="157" y="335"/>
                    <a:pt x="157" y="335"/>
                  </a:cubicBezTo>
                  <a:cubicBezTo>
                    <a:pt x="157" y="333"/>
                    <a:pt x="157" y="333"/>
                    <a:pt x="157" y="333"/>
                  </a:cubicBezTo>
                  <a:cubicBezTo>
                    <a:pt x="156" y="333"/>
                    <a:pt x="156" y="333"/>
                    <a:pt x="156" y="332"/>
                  </a:cubicBezTo>
                  <a:cubicBezTo>
                    <a:pt x="156" y="331"/>
                    <a:pt x="155" y="330"/>
                    <a:pt x="155" y="329"/>
                  </a:cubicBezTo>
                  <a:cubicBezTo>
                    <a:pt x="155" y="326"/>
                    <a:pt x="154" y="323"/>
                    <a:pt x="153" y="320"/>
                  </a:cubicBezTo>
                  <a:cubicBezTo>
                    <a:pt x="153" y="318"/>
                    <a:pt x="152" y="316"/>
                    <a:pt x="152" y="314"/>
                  </a:cubicBezTo>
                  <a:close/>
                  <a:moveTo>
                    <a:pt x="151" y="177"/>
                  </a:moveTo>
                  <a:cubicBezTo>
                    <a:pt x="151" y="177"/>
                    <a:pt x="151" y="176"/>
                    <a:pt x="151" y="175"/>
                  </a:cubicBezTo>
                  <a:cubicBezTo>
                    <a:pt x="151" y="175"/>
                    <a:pt x="151" y="174"/>
                    <a:pt x="151" y="174"/>
                  </a:cubicBezTo>
                  <a:cubicBezTo>
                    <a:pt x="151" y="173"/>
                    <a:pt x="151" y="173"/>
                    <a:pt x="151" y="173"/>
                  </a:cubicBezTo>
                  <a:cubicBezTo>
                    <a:pt x="151" y="172"/>
                    <a:pt x="151" y="171"/>
                    <a:pt x="152" y="171"/>
                  </a:cubicBezTo>
                  <a:cubicBezTo>
                    <a:pt x="152" y="170"/>
                    <a:pt x="152" y="169"/>
                    <a:pt x="152" y="168"/>
                  </a:cubicBezTo>
                  <a:cubicBezTo>
                    <a:pt x="152" y="168"/>
                    <a:pt x="152" y="167"/>
                    <a:pt x="152" y="167"/>
                  </a:cubicBezTo>
                  <a:cubicBezTo>
                    <a:pt x="152" y="166"/>
                    <a:pt x="152" y="166"/>
                    <a:pt x="152" y="166"/>
                  </a:cubicBezTo>
                  <a:cubicBezTo>
                    <a:pt x="152" y="165"/>
                    <a:pt x="152" y="165"/>
                    <a:pt x="152" y="165"/>
                  </a:cubicBezTo>
                  <a:cubicBezTo>
                    <a:pt x="152" y="165"/>
                    <a:pt x="152" y="165"/>
                    <a:pt x="152" y="165"/>
                  </a:cubicBezTo>
                  <a:cubicBezTo>
                    <a:pt x="154" y="164"/>
                    <a:pt x="156" y="163"/>
                    <a:pt x="157" y="163"/>
                  </a:cubicBezTo>
                  <a:cubicBezTo>
                    <a:pt x="159" y="164"/>
                    <a:pt x="159" y="165"/>
                    <a:pt x="160" y="167"/>
                  </a:cubicBezTo>
                  <a:cubicBezTo>
                    <a:pt x="161" y="170"/>
                    <a:pt x="160" y="173"/>
                    <a:pt x="160" y="176"/>
                  </a:cubicBezTo>
                  <a:cubicBezTo>
                    <a:pt x="160" y="177"/>
                    <a:pt x="160" y="179"/>
                    <a:pt x="160" y="180"/>
                  </a:cubicBezTo>
                  <a:cubicBezTo>
                    <a:pt x="161" y="182"/>
                    <a:pt x="162" y="182"/>
                    <a:pt x="165" y="183"/>
                  </a:cubicBezTo>
                  <a:cubicBezTo>
                    <a:pt x="165" y="183"/>
                    <a:pt x="166" y="183"/>
                    <a:pt x="168" y="183"/>
                  </a:cubicBezTo>
                  <a:cubicBezTo>
                    <a:pt x="167" y="186"/>
                    <a:pt x="167" y="186"/>
                    <a:pt x="167" y="186"/>
                  </a:cubicBezTo>
                  <a:cubicBezTo>
                    <a:pt x="167" y="187"/>
                    <a:pt x="167" y="187"/>
                    <a:pt x="167" y="188"/>
                  </a:cubicBezTo>
                  <a:cubicBezTo>
                    <a:pt x="167" y="189"/>
                    <a:pt x="166" y="189"/>
                    <a:pt x="166" y="190"/>
                  </a:cubicBezTo>
                  <a:cubicBezTo>
                    <a:pt x="166" y="191"/>
                    <a:pt x="165" y="192"/>
                    <a:pt x="165" y="194"/>
                  </a:cubicBezTo>
                  <a:cubicBezTo>
                    <a:pt x="164" y="195"/>
                    <a:pt x="164" y="196"/>
                    <a:pt x="164" y="197"/>
                  </a:cubicBezTo>
                  <a:cubicBezTo>
                    <a:pt x="164" y="198"/>
                    <a:pt x="163" y="200"/>
                    <a:pt x="163" y="201"/>
                  </a:cubicBezTo>
                  <a:cubicBezTo>
                    <a:pt x="161" y="201"/>
                    <a:pt x="159" y="201"/>
                    <a:pt x="157" y="202"/>
                  </a:cubicBezTo>
                  <a:cubicBezTo>
                    <a:pt x="156" y="203"/>
                    <a:pt x="155" y="203"/>
                    <a:pt x="155" y="203"/>
                  </a:cubicBezTo>
                  <a:cubicBezTo>
                    <a:pt x="155" y="203"/>
                    <a:pt x="155" y="202"/>
                    <a:pt x="155" y="202"/>
                  </a:cubicBezTo>
                  <a:cubicBezTo>
                    <a:pt x="154" y="199"/>
                    <a:pt x="154" y="196"/>
                    <a:pt x="154" y="193"/>
                  </a:cubicBezTo>
                  <a:cubicBezTo>
                    <a:pt x="153" y="192"/>
                    <a:pt x="153" y="191"/>
                    <a:pt x="153" y="191"/>
                  </a:cubicBezTo>
                  <a:cubicBezTo>
                    <a:pt x="153" y="188"/>
                    <a:pt x="153" y="188"/>
                    <a:pt x="153" y="188"/>
                  </a:cubicBezTo>
                  <a:cubicBezTo>
                    <a:pt x="152" y="186"/>
                    <a:pt x="152" y="185"/>
                    <a:pt x="152" y="183"/>
                  </a:cubicBezTo>
                  <a:cubicBezTo>
                    <a:pt x="151" y="181"/>
                    <a:pt x="151" y="179"/>
                    <a:pt x="151" y="177"/>
                  </a:cubicBezTo>
                  <a:close/>
                  <a:moveTo>
                    <a:pt x="84" y="158"/>
                  </a:moveTo>
                  <a:cubicBezTo>
                    <a:pt x="85" y="158"/>
                    <a:pt x="86" y="158"/>
                    <a:pt x="87" y="158"/>
                  </a:cubicBezTo>
                  <a:cubicBezTo>
                    <a:pt x="88" y="158"/>
                    <a:pt x="90" y="158"/>
                    <a:pt x="91" y="158"/>
                  </a:cubicBezTo>
                  <a:cubicBezTo>
                    <a:pt x="91" y="158"/>
                    <a:pt x="91" y="159"/>
                    <a:pt x="91" y="159"/>
                  </a:cubicBezTo>
                  <a:cubicBezTo>
                    <a:pt x="91" y="159"/>
                    <a:pt x="90" y="159"/>
                    <a:pt x="90" y="159"/>
                  </a:cubicBezTo>
                  <a:cubicBezTo>
                    <a:pt x="90" y="159"/>
                    <a:pt x="89" y="159"/>
                    <a:pt x="89" y="159"/>
                  </a:cubicBezTo>
                  <a:cubicBezTo>
                    <a:pt x="88" y="159"/>
                    <a:pt x="87" y="159"/>
                    <a:pt x="86" y="159"/>
                  </a:cubicBezTo>
                  <a:cubicBezTo>
                    <a:pt x="84" y="159"/>
                    <a:pt x="84" y="159"/>
                    <a:pt x="84" y="159"/>
                  </a:cubicBezTo>
                  <a:cubicBezTo>
                    <a:pt x="84" y="159"/>
                    <a:pt x="84" y="159"/>
                    <a:pt x="84" y="159"/>
                  </a:cubicBezTo>
                  <a:cubicBezTo>
                    <a:pt x="84" y="159"/>
                    <a:pt x="84" y="159"/>
                    <a:pt x="84" y="159"/>
                  </a:cubicBezTo>
                  <a:cubicBezTo>
                    <a:pt x="84" y="159"/>
                    <a:pt x="84" y="159"/>
                    <a:pt x="84" y="158"/>
                  </a:cubicBezTo>
                  <a:close/>
                  <a:moveTo>
                    <a:pt x="120" y="171"/>
                  </a:moveTo>
                  <a:cubicBezTo>
                    <a:pt x="120" y="171"/>
                    <a:pt x="119" y="170"/>
                    <a:pt x="118" y="170"/>
                  </a:cubicBezTo>
                  <a:cubicBezTo>
                    <a:pt x="118" y="169"/>
                    <a:pt x="117" y="168"/>
                    <a:pt x="116" y="168"/>
                  </a:cubicBezTo>
                  <a:cubicBezTo>
                    <a:pt x="116" y="167"/>
                    <a:pt x="115" y="167"/>
                    <a:pt x="115" y="166"/>
                  </a:cubicBezTo>
                  <a:cubicBezTo>
                    <a:pt x="114" y="165"/>
                    <a:pt x="113" y="164"/>
                    <a:pt x="111" y="162"/>
                  </a:cubicBezTo>
                  <a:cubicBezTo>
                    <a:pt x="111" y="162"/>
                    <a:pt x="111" y="162"/>
                    <a:pt x="110" y="161"/>
                  </a:cubicBezTo>
                  <a:cubicBezTo>
                    <a:pt x="110" y="161"/>
                    <a:pt x="109" y="161"/>
                    <a:pt x="109" y="161"/>
                  </a:cubicBezTo>
                  <a:cubicBezTo>
                    <a:pt x="108" y="160"/>
                    <a:pt x="107" y="160"/>
                    <a:pt x="106" y="160"/>
                  </a:cubicBezTo>
                  <a:cubicBezTo>
                    <a:pt x="105" y="159"/>
                    <a:pt x="105" y="159"/>
                    <a:pt x="104" y="159"/>
                  </a:cubicBezTo>
                  <a:cubicBezTo>
                    <a:pt x="103" y="159"/>
                    <a:pt x="103" y="159"/>
                    <a:pt x="103" y="159"/>
                  </a:cubicBezTo>
                  <a:cubicBezTo>
                    <a:pt x="102" y="159"/>
                    <a:pt x="102" y="159"/>
                    <a:pt x="101" y="159"/>
                  </a:cubicBezTo>
                  <a:cubicBezTo>
                    <a:pt x="101" y="159"/>
                    <a:pt x="101" y="158"/>
                    <a:pt x="100" y="158"/>
                  </a:cubicBezTo>
                  <a:cubicBezTo>
                    <a:pt x="100" y="158"/>
                    <a:pt x="100" y="158"/>
                    <a:pt x="99" y="158"/>
                  </a:cubicBezTo>
                  <a:cubicBezTo>
                    <a:pt x="99" y="158"/>
                    <a:pt x="98" y="158"/>
                    <a:pt x="98" y="158"/>
                  </a:cubicBezTo>
                  <a:cubicBezTo>
                    <a:pt x="97" y="157"/>
                    <a:pt x="97" y="157"/>
                    <a:pt x="97" y="157"/>
                  </a:cubicBezTo>
                  <a:cubicBezTo>
                    <a:pt x="96" y="157"/>
                    <a:pt x="96" y="157"/>
                    <a:pt x="95" y="156"/>
                  </a:cubicBezTo>
                  <a:cubicBezTo>
                    <a:pt x="95" y="156"/>
                    <a:pt x="94" y="156"/>
                    <a:pt x="94" y="156"/>
                  </a:cubicBezTo>
                  <a:cubicBezTo>
                    <a:pt x="93" y="156"/>
                    <a:pt x="92" y="156"/>
                    <a:pt x="91" y="156"/>
                  </a:cubicBezTo>
                  <a:cubicBezTo>
                    <a:pt x="90" y="156"/>
                    <a:pt x="88" y="156"/>
                    <a:pt x="87" y="156"/>
                  </a:cubicBezTo>
                  <a:cubicBezTo>
                    <a:pt x="86" y="156"/>
                    <a:pt x="85" y="156"/>
                    <a:pt x="84" y="156"/>
                  </a:cubicBezTo>
                  <a:cubicBezTo>
                    <a:pt x="84" y="155"/>
                    <a:pt x="85" y="155"/>
                    <a:pt x="85" y="154"/>
                  </a:cubicBezTo>
                  <a:cubicBezTo>
                    <a:pt x="86" y="152"/>
                    <a:pt x="87" y="151"/>
                    <a:pt x="89" y="150"/>
                  </a:cubicBezTo>
                  <a:cubicBezTo>
                    <a:pt x="92" y="147"/>
                    <a:pt x="97" y="148"/>
                    <a:pt x="100" y="150"/>
                  </a:cubicBezTo>
                  <a:cubicBezTo>
                    <a:pt x="102" y="152"/>
                    <a:pt x="104" y="154"/>
                    <a:pt x="106" y="155"/>
                  </a:cubicBezTo>
                  <a:cubicBezTo>
                    <a:pt x="107" y="156"/>
                    <a:pt x="108" y="157"/>
                    <a:pt x="109" y="156"/>
                  </a:cubicBezTo>
                  <a:cubicBezTo>
                    <a:pt x="110" y="155"/>
                    <a:pt x="109" y="155"/>
                    <a:pt x="110" y="154"/>
                  </a:cubicBezTo>
                  <a:cubicBezTo>
                    <a:pt x="112" y="152"/>
                    <a:pt x="112" y="153"/>
                    <a:pt x="115" y="154"/>
                  </a:cubicBezTo>
                  <a:cubicBezTo>
                    <a:pt x="117" y="155"/>
                    <a:pt x="118" y="156"/>
                    <a:pt x="120" y="157"/>
                  </a:cubicBezTo>
                  <a:cubicBezTo>
                    <a:pt x="120" y="157"/>
                    <a:pt x="120" y="157"/>
                    <a:pt x="120" y="158"/>
                  </a:cubicBezTo>
                  <a:cubicBezTo>
                    <a:pt x="120" y="159"/>
                    <a:pt x="120" y="161"/>
                    <a:pt x="120" y="162"/>
                  </a:cubicBezTo>
                  <a:cubicBezTo>
                    <a:pt x="120" y="162"/>
                    <a:pt x="120" y="162"/>
                    <a:pt x="120" y="162"/>
                  </a:cubicBezTo>
                  <a:cubicBezTo>
                    <a:pt x="116" y="164"/>
                    <a:pt x="117" y="166"/>
                    <a:pt x="120" y="168"/>
                  </a:cubicBezTo>
                  <a:cubicBezTo>
                    <a:pt x="120" y="169"/>
                    <a:pt x="120" y="170"/>
                    <a:pt x="120" y="171"/>
                  </a:cubicBezTo>
                  <a:close/>
                  <a:moveTo>
                    <a:pt x="122" y="158"/>
                  </a:moveTo>
                  <a:cubicBezTo>
                    <a:pt x="122" y="159"/>
                    <a:pt x="122" y="160"/>
                    <a:pt x="121" y="161"/>
                  </a:cubicBezTo>
                  <a:cubicBezTo>
                    <a:pt x="121" y="160"/>
                    <a:pt x="121" y="159"/>
                    <a:pt x="121" y="158"/>
                  </a:cubicBezTo>
                  <a:cubicBezTo>
                    <a:pt x="121" y="157"/>
                    <a:pt x="121" y="157"/>
                    <a:pt x="121" y="157"/>
                  </a:cubicBezTo>
                  <a:cubicBezTo>
                    <a:pt x="122" y="158"/>
                    <a:pt x="122" y="158"/>
                    <a:pt x="122" y="158"/>
                  </a:cubicBezTo>
                  <a:close/>
                  <a:moveTo>
                    <a:pt x="126" y="178"/>
                  </a:moveTo>
                  <a:cubicBezTo>
                    <a:pt x="126" y="178"/>
                    <a:pt x="126" y="177"/>
                    <a:pt x="126" y="177"/>
                  </a:cubicBezTo>
                  <a:cubicBezTo>
                    <a:pt x="125" y="177"/>
                    <a:pt x="125" y="176"/>
                    <a:pt x="125" y="176"/>
                  </a:cubicBezTo>
                  <a:cubicBezTo>
                    <a:pt x="125" y="176"/>
                    <a:pt x="124" y="175"/>
                    <a:pt x="124" y="175"/>
                  </a:cubicBezTo>
                  <a:cubicBezTo>
                    <a:pt x="124" y="174"/>
                    <a:pt x="123" y="173"/>
                    <a:pt x="122" y="173"/>
                  </a:cubicBezTo>
                  <a:cubicBezTo>
                    <a:pt x="122" y="173"/>
                    <a:pt x="122" y="173"/>
                    <a:pt x="122" y="173"/>
                  </a:cubicBezTo>
                  <a:cubicBezTo>
                    <a:pt x="122" y="172"/>
                    <a:pt x="122" y="170"/>
                    <a:pt x="122" y="169"/>
                  </a:cubicBezTo>
                  <a:cubicBezTo>
                    <a:pt x="123" y="170"/>
                    <a:pt x="124" y="170"/>
                    <a:pt x="125" y="171"/>
                  </a:cubicBezTo>
                  <a:cubicBezTo>
                    <a:pt x="125" y="172"/>
                    <a:pt x="125" y="172"/>
                    <a:pt x="125" y="173"/>
                  </a:cubicBezTo>
                  <a:cubicBezTo>
                    <a:pt x="125" y="175"/>
                    <a:pt x="126" y="176"/>
                    <a:pt x="126" y="178"/>
                  </a:cubicBezTo>
                  <a:close/>
                  <a:moveTo>
                    <a:pt x="141" y="144"/>
                  </a:moveTo>
                  <a:cubicBezTo>
                    <a:pt x="140" y="145"/>
                    <a:pt x="140" y="145"/>
                    <a:pt x="139" y="145"/>
                  </a:cubicBezTo>
                  <a:cubicBezTo>
                    <a:pt x="139" y="145"/>
                    <a:pt x="139" y="145"/>
                    <a:pt x="138" y="145"/>
                  </a:cubicBezTo>
                  <a:cubicBezTo>
                    <a:pt x="138" y="143"/>
                    <a:pt x="137" y="142"/>
                    <a:pt x="136" y="141"/>
                  </a:cubicBezTo>
                  <a:cubicBezTo>
                    <a:pt x="138" y="141"/>
                    <a:pt x="140" y="143"/>
                    <a:pt x="141" y="144"/>
                  </a:cubicBezTo>
                  <a:close/>
                  <a:moveTo>
                    <a:pt x="142" y="200"/>
                  </a:moveTo>
                  <a:cubicBezTo>
                    <a:pt x="142" y="202"/>
                    <a:pt x="142" y="204"/>
                    <a:pt x="143" y="207"/>
                  </a:cubicBezTo>
                  <a:cubicBezTo>
                    <a:pt x="142" y="206"/>
                    <a:pt x="142" y="205"/>
                    <a:pt x="140" y="204"/>
                  </a:cubicBezTo>
                  <a:cubicBezTo>
                    <a:pt x="140" y="203"/>
                    <a:pt x="139" y="202"/>
                    <a:pt x="139" y="201"/>
                  </a:cubicBezTo>
                  <a:cubicBezTo>
                    <a:pt x="138" y="200"/>
                    <a:pt x="138" y="198"/>
                    <a:pt x="137" y="196"/>
                  </a:cubicBezTo>
                  <a:cubicBezTo>
                    <a:pt x="137" y="196"/>
                    <a:pt x="137" y="196"/>
                    <a:pt x="137" y="195"/>
                  </a:cubicBezTo>
                  <a:cubicBezTo>
                    <a:pt x="136" y="195"/>
                    <a:pt x="136" y="194"/>
                    <a:pt x="136" y="194"/>
                  </a:cubicBezTo>
                  <a:cubicBezTo>
                    <a:pt x="135" y="193"/>
                    <a:pt x="135" y="193"/>
                    <a:pt x="134" y="193"/>
                  </a:cubicBezTo>
                  <a:cubicBezTo>
                    <a:pt x="134" y="192"/>
                    <a:pt x="134" y="192"/>
                    <a:pt x="134" y="192"/>
                  </a:cubicBezTo>
                  <a:cubicBezTo>
                    <a:pt x="135" y="191"/>
                    <a:pt x="137" y="189"/>
                    <a:pt x="137" y="189"/>
                  </a:cubicBezTo>
                  <a:cubicBezTo>
                    <a:pt x="137" y="185"/>
                    <a:pt x="134" y="185"/>
                    <a:pt x="131" y="185"/>
                  </a:cubicBezTo>
                  <a:cubicBezTo>
                    <a:pt x="131" y="184"/>
                    <a:pt x="131" y="184"/>
                    <a:pt x="131" y="183"/>
                  </a:cubicBezTo>
                  <a:cubicBezTo>
                    <a:pt x="131" y="183"/>
                    <a:pt x="131" y="183"/>
                    <a:pt x="131" y="183"/>
                  </a:cubicBezTo>
                  <a:cubicBezTo>
                    <a:pt x="131" y="182"/>
                    <a:pt x="131" y="182"/>
                    <a:pt x="131" y="182"/>
                  </a:cubicBezTo>
                  <a:cubicBezTo>
                    <a:pt x="130" y="181"/>
                    <a:pt x="130" y="181"/>
                    <a:pt x="130" y="181"/>
                  </a:cubicBezTo>
                  <a:cubicBezTo>
                    <a:pt x="129" y="178"/>
                    <a:pt x="128" y="175"/>
                    <a:pt x="128" y="173"/>
                  </a:cubicBezTo>
                  <a:cubicBezTo>
                    <a:pt x="128" y="173"/>
                    <a:pt x="128" y="172"/>
                    <a:pt x="128" y="172"/>
                  </a:cubicBezTo>
                  <a:cubicBezTo>
                    <a:pt x="131" y="173"/>
                    <a:pt x="133" y="174"/>
                    <a:pt x="136" y="174"/>
                  </a:cubicBezTo>
                  <a:cubicBezTo>
                    <a:pt x="137" y="174"/>
                    <a:pt x="138" y="174"/>
                    <a:pt x="138" y="174"/>
                  </a:cubicBezTo>
                  <a:cubicBezTo>
                    <a:pt x="138" y="176"/>
                    <a:pt x="138" y="177"/>
                    <a:pt x="139" y="179"/>
                  </a:cubicBezTo>
                  <a:cubicBezTo>
                    <a:pt x="140" y="190"/>
                    <a:pt x="140" y="190"/>
                    <a:pt x="140" y="190"/>
                  </a:cubicBezTo>
                  <a:cubicBezTo>
                    <a:pt x="141" y="195"/>
                    <a:pt x="141" y="195"/>
                    <a:pt x="141" y="195"/>
                  </a:cubicBezTo>
                  <a:cubicBezTo>
                    <a:pt x="141" y="196"/>
                    <a:pt x="141" y="197"/>
                    <a:pt x="141" y="198"/>
                  </a:cubicBezTo>
                  <a:cubicBezTo>
                    <a:pt x="141" y="198"/>
                    <a:pt x="141" y="199"/>
                    <a:pt x="142" y="200"/>
                  </a:cubicBezTo>
                  <a:close/>
                  <a:moveTo>
                    <a:pt x="146" y="182"/>
                  </a:moveTo>
                  <a:cubicBezTo>
                    <a:pt x="146" y="185"/>
                    <a:pt x="145" y="187"/>
                    <a:pt x="145" y="190"/>
                  </a:cubicBezTo>
                  <a:cubicBezTo>
                    <a:pt x="145" y="191"/>
                    <a:pt x="145" y="193"/>
                    <a:pt x="145" y="195"/>
                  </a:cubicBezTo>
                  <a:cubicBezTo>
                    <a:pt x="145" y="195"/>
                    <a:pt x="145" y="195"/>
                    <a:pt x="145" y="195"/>
                  </a:cubicBezTo>
                  <a:cubicBezTo>
                    <a:pt x="145" y="195"/>
                    <a:pt x="145" y="195"/>
                    <a:pt x="145" y="194"/>
                  </a:cubicBezTo>
                  <a:cubicBezTo>
                    <a:pt x="144" y="189"/>
                    <a:pt x="144" y="189"/>
                    <a:pt x="144" y="189"/>
                  </a:cubicBezTo>
                  <a:cubicBezTo>
                    <a:pt x="142" y="179"/>
                    <a:pt x="142" y="179"/>
                    <a:pt x="142" y="179"/>
                  </a:cubicBezTo>
                  <a:cubicBezTo>
                    <a:pt x="142" y="177"/>
                    <a:pt x="142" y="175"/>
                    <a:pt x="142" y="173"/>
                  </a:cubicBezTo>
                  <a:cubicBezTo>
                    <a:pt x="143" y="172"/>
                    <a:pt x="143" y="172"/>
                    <a:pt x="144" y="171"/>
                  </a:cubicBezTo>
                  <a:cubicBezTo>
                    <a:pt x="144" y="171"/>
                    <a:pt x="145" y="170"/>
                    <a:pt x="145" y="170"/>
                  </a:cubicBezTo>
                  <a:cubicBezTo>
                    <a:pt x="145" y="171"/>
                    <a:pt x="145" y="171"/>
                    <a:pt x="145" y="171"/>
                  </a:cubicBezTo>
                  <a:cubicBezTo>
                    <a:pt x="145" y="174"/>
                    <a:pt x="145" y="177"/>
                    <a:pt x="146" y="180"/>
                  </a:cubicBezTo>
                  <a:cubicBezTo>
                    <a:pt x="146" y="181"/>
                    <a:pt x="146" y="182"/>
                    <a:pt x="146" y="182"/>
                  </a:cubicBezTo>
                  <a:close/>
                  <a:moveTo>
                    <a:pt x="148" y="234"/>
                  </a:moveTo>
                  <a:cubicBezTo>
                    <a:pt x="146" y="234"/>
                    <a:pt x="147" y="233"/>
                    <a:pt x="146" y="232"/>
                  </a:cubicBezTo>
                  <a:cubicBezTo>
                    <a:pt x="145" y="229"/>
                    <a:pt x="144" y="226"/>
                    <a:pt x="143" y="223"/>
                  </a:cubicBezTo>
                  <a:cubicBezTo>
                    <a:pt x="144" y="223"/>
                    <a:pt x="145" y="222"/>
                    <a:pt x="146" y="222"/>
                  </a:cubicBezTo>
                  <a:cubicBezTo>
                    <a:pt x="146" y="223"/>
                    <a:pt x="146" y="224"/>
                    <a:pt x="146" y="225"/>
                  </a:cubicBezTo>
                  <a:cubicBezTo>
                    <a:pt x="146" y="225"/>
                    <a:pt x="146" y="226"/>
                    <a:pt x="146" y="226"/>
                  </a:cubicBezTo>
                  <a:cubicBezTo>
                    <a:pt x="146" y="227"/>
                    <a:pt x="146" y="227"/>
                    <a:pt x="146" y="228"/>
                  </a:cubicBezTo>
                  <a:cubicBezTo>
                    <a:pt x="146" y="229"/>
                    <a:pt x="147" y="230"/>
                    <a:pt x="147" y="230"/>
                  </a:cubicBezTo>
                  <a:cubicBezTo>
                    <a:pt x="147" y="231"/>
                    <a:pt x="147" y="232"/>
                    <a:pt x="147" y="232"/>
                  </a:cubicBezTo>
                  <a:cubicBezTo>
                    <a:pt x="147" y="233"/>
                    <a:pt x="148" y="233"/>
                    <a:pt x="148" y="233"/>
                  </a:cubicBezTo>
                  <a:cubicBezTo>
                    <a:pt x="148" y="233"/>
                    <a:pt x="148" y="233"/>
                    <a:pt x="148" y="233"/>
                  </a:cubicBezTo>
                  <a:lnTo>
                    <a:pt x="148" y="234"/>
                  </a:lnTo>
                  <a:close/>
                  <a:moveTo>
                    <a:pt x="150" y="166"/>
                  </a:moveTo>
                  <a:cubicBezTo>
                    <a:pt x="150" y="166"/>
                    <a:pt x="150" y="166"/>
                    <a:pt x="150" y="166"/>
                  </a:cubicBezTo>
                  <a:cubicBezTo>
                    <a:pt x="150" y="166"/>
                    <a:pt x="150" y="166"/>
                    <a:pt x="150" y="166"/>
                  </a:cubicBezTo>
                  <a:cubicBezTo>
                    <a:pt x="150" y="166"/>
                    <a:pt x="150" y="166"/>
                    <a:pt x="150" y="166"/>
                  </a:cubicBezTo>
                  <a:cubicBezTo>
                    <a:pt x="150" y="166"/>
                    <a:pt x="150" y="166"/>
                    <a:pt x="150" y="166"/>
                  </a:cubicBezTo>
                  <a:close/>
                  <a:moveTo>
                    <a:pt x="150" y="205"/>
                  </a:moveTo>
                  <a:cubicBezTo>
                    <a:pt x="150" y="205"/>
                    <a:pt x="150" y="205"/>
                    <a:pt x="150" y="205"/>
                  </a:cubicBezTo>
                  <a:cubicBezTo>
                    <a:pt x="149" y="203"/>
                    <a:pt x="149" y="202"/>
                    <a:pt x="149" y="200"/>
                  </a:cubicBezTo>
                  <a:cubicBezTo>
                    <a:pt x="149" y="202"/>
                    <a:pt x="150" y="203"/>
                    <a:pt x="150" y="205"/>
                  </a:cubicBezTo>
                  <a:close/>
                  <a:moveTo>
                    <a:pt x="149" y="271"/>
                  </a:moveTo>
                  <a:cubicBezTo>
                    <a:pt x="148" y="270"/>
                    <a:pt x="148" y="270"/>
                    <a:pt x="147" y="269"/>
                  </a:cubicBezTo>
                  <a:cubicBezTo>
                    <a:pt x="146" y="269"/>
                    <a:pt x="146" y="268"/>
                    <a:pt x="145" y="268"/>
                  </a:cubicBezTo>
                  <a:cubicBezTo>
                    <a:pt x="144" y="267"/>
                    <a:pt x="144" y="267"/>
                    <a:pt x="144" y="267"/>
                  </a:cubicBezTo>
                  <a:cubicBezTo>
                    <a:pt x="143" y="266"/>
                    <a:pt x="143" y="266"/>
                    <a:pt x="143" y="266"/>
                  </a:cubicBezTo>
                  <a:cubicBezTo>
                    <a:pt x="142" y="265"/>
                    <a:pt x="142" y="265"/>
                    <a:pt x="142" y="265"/>
                  </a:cubicBezTo>
                  <a:cubicBezTo>
                    <a:pt x="141" y="264"/>
                    <a:pt x="139" y="264"/>
                    <a:pt x="138" y="263"/>
                  </a:cubicBezTo>
                  <a:cubicBezTo>
                    <a:pt x="137" y="262"/>
                    <a:pt x="136" y="262"/>
                    <a:pt x="135" y="261"/>
                  </a:cubicBezTo>
                  <a:cubicBezTo>
                    <a:pt x="134" y="261"/>
                    <a:pt x="133" y="260"/>
                    <a:pt x="132" y="259"/>
                  </a:cubicBezTo>
                  <a:cubicBezTo>
                    <a:pt x="130" y="257"/>
                    <a:pt x="129" y="255"/>
                    <a:pt x="128" y="253"/>
                  </a:cubicBezTo>
                  <a:cubicBezTo>
                    <a:pt x="127" y="250"/>
                    <a:pt x="126" y="248"/>
                    <a:pt x="125" y="245"/>
                  </a:cubicBezTo>
                  <a:cubicBezTo>
                    <a:pt x="123" y="241"/>
                    <a:pt x="122" y="237"/>
                    <a:pt x="121" y="233"/>
                  </a:cubicBezTo>
                  <a:cubicBezTo>
                    <a:pt x="121" y="231"/>
                    <a:pt x="120" y="229"/>
                    <a:pt x="120" y="227"/>
                  </a:cubicBezTo>
                  <a:cubicBezTo>
                    <a:pt x="120" y="227"/>
                    <a:pt x="120" y="226"/>
                    <a:pt x="119" y="226"/>
                  </a:cubicBezTo>
                  <a:cubicBezTo>
                    <a:pt x="119" y="226"/>
                    <a:pt x="119" y="226"/>
                    <a:pt x="119" y="226"/>
                  </a:cubicBezTo>
                  <a:cubicBezTo>
                    <a:pt x="119" y="224"/>
                    <a:pt x="119" y="223"/>
                    <a:pt x="118" y="222"/>
                  </a:cubicBezTo>
                  <a:cubicBezTo>
                    <a:pt x="118" y="221"/>
                    <a:pt x="118" y="221"/>
                    <a:pt x="118" y="220"/>
                  </a:cubicBezTo>
                  <a:cubicBezTo>
                    <a:pt x="118" y="220"/>
                    <a:pt x="118" y="220"/>
                    <a:pt x="119" y="220"/>
                  </a:cubicBezTo>
                  <a:cubicBezTo>
                    <a:pt x="121" y="219"/>
                    <a:pt x="124" y="220"/>
                    <a:pt x="127" y="219"/>
                  </a:cubicBezTo>
                  <a:cubicBezTo>
                    <a:pt x="127" y="218"/>
                    <a:pt x="126" y="217"/>
                    <a:pt x="126" y="216"/>
                  </a:cubicBezTo>
                  <a:cubicBezTo>
                    <a:pt x="128" y="216"/>
                    <a:pt x="129" y="218"/>
                    <a:pt x="130" y="220"/>
                  </a:cubicBezTo>
                  <a:cubicBezTo>
                    <a:pt x="131" y="220"/>
                    <a:pt x="131" y="220"/>
                    <a:pt x="131" y="220"/>
                  </a:cubicBezTo>
                  <a:cubicBezTo>
                    <a:pt x="131" y="221"/>
                    <a:pt x="131" y="221"/>
                    <a:pt x="131" y="221"/>
                  </a:cubicBezTo>
                  <a:cubicBezTo>
                    <a:pt x="131" y="222"/>
                    <a:pt x="131" y="222"/>
                    <a:pt x="131" y="222"/>
                  </a:cubicBezTo>
                  <a:cubicBezTo>
                    <a:pt x="131" y="223"/>
                    <a:pt x="132" y="223"/>
                    <a:pt x="132" y="224"/>
                  </a:cubicBezTo>
                  <a:cubicBezTo>
                    <a:pt x="132" y="225"/>
                    <a:pt x="132" y="227"/>
                    <a:pt x="133" y="228"/>
                  </a:cubicBezTo>
                  <a:cubicBezTo>
                    <a:pt x="133" y="229"/>
                    <a:pt x="133" y="229"/>
                    <a:pt x="133" y="230"/>
                  </a:cubicBezTo>
                  <a:cubicBezTo>
                    <a:pt x="134" y="230"/>
                    <a:pt x="134" y="231"/>
                    <a:pt x="134" y="231"/>
                  </a:cubicBezTo>
                  <a:cubicBezTo>
                    <a:pt x="134" y="232"/>
                    <a:pt x="134" y="232"/>
                    <a:pt x="134" y="232"/>
                  </a:cubicBezTo>
                  <a:cubicBezTo>
                    <a:pt x="135" y="233"/>
                    <a:pt x="136" y="234"/>
                    <a:pt x="136" y="236"/>
                  </a:cubicBezTo>
                  <a:cubicBezTo>
                    <a:pt x="138" y="238"/>
                    <a:pt x="139" y="240"/>
                    <a:pt x="140" y="243"/>
                  </a:cubicBezTo>
                  <a:cubicBezTo>
                    <a:pt x="141" y="244"/>
                    <a:pt x="142" y="245"/>
                    <a:pt x="143" y="246"/>
                  </a:cubicBezTo>
                  <a:cubicBezTo>
                    <a:pt x="143" y="247"/>
                    <a:pt x="144" y="248"/>
                    <a:pt x="144" y="249"/>
                  </a:cubicBezTo>
                  <a:cubicBezTo>
                    <a:pt x="145" y="250"/>
                    <a:pt x="145" y="250"/>
                    <a:pt x="145" y="251"/>
                  </a:cubicBezTo>
                  <a:cubicBezTo>
                    <a:pt x="145" y="251"/>
                    <a:pt x="145" y="252"/>
                    <a:pt x="146" y="253"/>
                  </a:cubicBezTo>
                  <a:cubicBezTo>
                    <a:pt x="146" y="254"/>
                    <a:pt x="147" y="255"/>
                    <a:pt x="147" y="256"/>
                  </a:cubicBezTo>
                  <a:cubicBezTo>
                    <a:pt x="147" y="257"/>
                    <a:pt x="147" y="257"/>
                    <a:pt x="147" y="258"/>
                  </a:cubicBezTo>
                  <a:cubicBezTo>
                    <a:pt x="147" y="259"/>
                    <a:pt x="148" y="259"/>
                    <a:pt x="148" y="260"/>
                  </a:cubicBezTo>
                  <a:cubicBezTo>
                    <a:pt x="148" y="262"/>
                    <a:pt x="149" y="263"/>
                    <a:pt x="149" y="264"/>
                  </a:cubicBezTo>
                  <a:cubicBezTo>
                    <a:pt x="149" y="265"/>
                    <a:pt x="150" y="266"/>
                    <a:pt x="150" y="268"/>
                  </a:cubicBezTo>
                  <a:cubicBezTo>
                    <a:pt x="150" y="268"/>
                    <a:pt x="150" y="269"/>
                    <a:pt x="150" y="269"/>
                  </a:cubicBezTo>
                  <a:cubicBezTo>
                    <a:pt x="150" y="270"/>
                    <a:pt x="150" y="270"/>
                    <a:pt x="150" y="270"/>
                  </a:cubicBezTo>
                  <a:cubicBezTo>
                    <a:pt x="150" y="271"/>
                    <a:pt x="150" y="271"/>
                    <a:pt x="150" y="271"/>
                  </a:cubicBezTo>
                  <a:cubicBezTo>
                    <a:pt x="150" y="273"/>
                    <a:pt x="150" y="275"/>
                    <a:pt x="151" y="277"/>
                  </a:cubicBezTo>
                  <a:cubicBezTo>
                    <a:pt x="150" y="277"/>
                    <a:pt x="150" y="277"/>
                    <a:pt x="150" y="277"/>
                  </a:cubicBezTo>
                  <a:cubicBezTo>
                    <a:pt x="150" y="276"/>
                    <a:pt x="150" y="276"/>
                    <a:pt x="150" y="276"/>
                  </a:cubicBezTo>
                  <a:cubicBezTo>
                    <a:pt x="150" y="276"/>
                    <a:pt x="150" y="276"/>
                    <a:pt x="150" y="276"/>
                  </a:cubicBezTo>
                  <a:cubicBezTo>
                    <a:pt x="150" y="276"/>
                    <a:pt x="150" y="275"/>
                    <a:pt x="150" y="274"/>
                  </a:cubicBezTo>
                  <a:cubicBezTo>
                    <a:pt x="150" y="274"/>
                    <a:pt x="150" y="274"/>
                    <a:pt x="150" y="273"/>
                  </a:cubicBezTo>
                  <a:cubicBezTo>
                    <a:pt x="150" y="273"/>
                    <a:pt x="149" y="272"/>
                    <a:pt x="149" y="271"/>
                  </a:cubicBezTo>
                  <a:close/>
                  <a:moveTo>
                    <a:pt x="137" y="268"/>
                  </a:moveTo>
                  <a:cubicBezTo>
                    <a:pt x="138" y="269"/>
                    <a:pt x="138" y="269"/>
                    <a:pt x="139" y="270"/>
                  </a:cubicBezTo>
                  <a:cubicBezTo>
                    <a:pt x="140" y="270"/>
                    <a:pt x="140" y="270"/>
                    <a:pt x="140" y="270"/>
                  </a:cubicBezTo>
                  <a:cubicBezTo>
                    <a:pt x="140" y="270"/>
                    <a:pt x="140" y="271"/>
                    <a:pt x="140" y="271"/>
                  </a:cubicBezTo>
                  <a:cubicBezTo>
                    <a:pt x="142" y="272"/>
                    <a:pt x="142" y="272"/>
                    <a:pt x="142" y="272"/>
                  </a:cubicBezTo>
                  <a:cubicBezTo>
                    <a:pt x="143" y="272"/>
                    <a:pt x="143" y="273"/>
                    <a:pt x="143" y="273"/>
                  </a:cubicBezTo>
                  <a:cubicBezTo>
                    <a:pt x="144" y="274"/>
                    <a:pt x="144" y="274"/>
                    <a:pt x="144" y="274"/>
                  </a:cubicBezTo>
                  <a:cubicBezTo>
                    <a:pt x="144" y="274"/>
                    <a:pt x="144" y="274"/>
                    <a:pt x="144" y="275"/>
                  </a:cubicBezTo>
                  <a:cubicBezTo>
                    <a:pt x="144" y="276"/>
                    <a:pt x="145" y="276"/>
                    <a:pt x="145" y="277"/>
                  </a:cubicBezTo>
                  <a:cubicBezTo>
                    <a:pt x="145" y="278"/>
                    <a:pt x="145" y="278"/>
                    <a:pt x="145" y="278"/>
                  </a:cubicBezTo>
                  <a:cubicBezTo>
                    <a:pt x="145" y="278"/>
                    <a:pt x="145" y="279"/>
                    <a:pt x="145" y="279"/>
                  </a:cubicBezTo>
                  <a:cubicBezTo>
                    <a:pt x="146" y="280"/>
                    <a:pt x="146" y="280"/>
                    <a:pt x="146" y="280"/>
                  </a:cubicBezTo>
                  <a:cubicBezTo>
                    <a:pt x="146" y="282"/>
                    <a:pt x="146" y="282"/>
                    <a:pt x="146" y="282"/>
                  </a:cubicBezTo>
                  <a:cubicBezTo>
                    <a:pt x="147" y="283"/>
                    <a:pt x="147" y="284"/>
                    <a:pt x="148" y="285"/>
                  </a:cubicBezTo>
                  <a:cubicBezTo>
                    <a:pt x="148" y="286"/>
                    <a:pt x="148" y="287"/>
                    <a:pt x="149" y="288"/>
                  </a:cubicBezTo>
                  <a:cubicBezTo>
                    <a:pt x="145" y="280"/>
                    <a:pt x="145" y="280"/>
                    <a:pt x="145" y="280"/>
                  </a:cubicBezTo>
                  <a:cubicBezTo>
                    <a:pt x="143" y="276"/>
                    <a:pt x="141" y="271"/>
                    <a:pt x="137" y="268"/>
                  </a:cubicBezTo>
                  <a:close/>
                  <a:moveTo>
                    <a:pt x="127" y="278"/>
                  </a:moveTo>
                  <a:cubicBezTo>
                    <a:pt x="132" y="283"/>
                    <a:pt x="136" y="288"/>
                    <a:pt x="139" y="293"/>
                  </a:cubicBezTo>
                  <a:cubicBezTo>
                    <a:pt x="140" y="294"/>
                    <a:pt x="141" y="295"/>
                    <a:pt x="142" y="296"/>
                  </a:cubicBezTo>
                  <a:cubicBezTo>
                    <a:pt x="142" y="296"/>
                    <a:pt x="142" y="297"/>
                    <a:pt x="142" y="297"/>
                  </a:cubicBezTo>
                  <a:cubicBezTo>
                    <a:pt x="141" y="296"/>
                    <a:pt x="140" y="295"/>
                    <a:pt x="139" y="294"/>
                  </a:cubicBezTo>
                  <a:cubicBezTo>
                    <a:pt x="137" y="292"/>
                    <a:pt x="137" y="292"/>
                    <a:pt x="137" y="292"/>
                  </a:cubicBezTo>
                  <a:cubicBezTo>
                    <a:pt x="136" y="292"/>
                    <a:pt x="136" y="291"/>
                    <a:pt x="135" y="291"/>
                  </a:cubicBezTo>
                  <a:cubicBezTo>
                    <a:pt x="134" y="290"/>
                    <a:pt x="133" y="288"/>
                    <a:pt x="133" y="287"/>
                  </a:cubicBezTo>
                  <a:cubicBezTo>
                    <a:pt x="132" y="286"/>
                    <a:pt x="131" y="284"/>
                    <a:pt x="130" y="283"/>
                  </a:cubicBezTo>
                  <a:cubicBezTo>
                    <a:pt x="130" y="282"/>
                    <a:pt x="129" y="281"/>
                    <a:pt x="129" y="280"/>
                  </a:cubicBezTo>
                  <a:cubicBezTo>
                    <a:pt x="128" y="280"/>
                    <a:pt x="128" y="279"/>
                    <a:pt x="127" y="278"/>
                  </a:cubicBezTo>
                  <a:close/>
                  <a:moveTo>
                    <a:pt x="97" y="263"/>
                  </a:moveTo>
                  <a:cubicBezTo>
                    <a:pt x="97" y="263"/>
                    <a:pt x="97" y="263"/>
                    <a:pt x="97" y="263"/>
                  </a:cubicBezTo>
                  <a:cubicBezTo>
                    <a:pt x="97" y="263"/>
                    <a:pt x="98" y="263"/>
                    <a:pt x="98" y="263"/>
                  </a:cubicBezTo>
                  <a:cubicBezTo>
                    <a:pt x="98" y="264"/>
                    <a:pt x="99" y="264"/>
                    <a:pt x="99" y="265"/>
                  </a:cubicBezTo>
                  <a:cubicBezTo>
                    <a:pt x="100" y="266"/>
                    <a:pt x="100" y="266"/>
                    <a:pt x="100" y="266"/>
                  </a:cubicBezTo>
                  <a:cubicBezTo>
                    <a:pt x="101" y="267"/>
                    <a:pt x="101" y="267"/>
                    <a:pt x="101" y="267"/>
                  </a:cubicBezTo>
                  <a:cubicBezTo>
                    <a:pt x="100" y="266"/>
                    <a:pt x="100" y="266"/>
                    <a:pt x="99" y="266"/>
                  </a:cubicBezTo>
                  <a:cubicBezTo>
                    <a:pt x="98" y="265"/>
                    <a:pt x="98" y="264"/>
                    <a:pt x="97" y="263"/>
                  </a:cubicBezTo>
                  <a:close/>
                  <a:moveTo>
                    <a:pt x="101" y="249"/>
                  </a:moveTo>
                  <a:cubicBezTo>
                    <a:pt x="100" y="248"/>
                    <a:pt x="98" y="247"/>
                    <a:pt x="96" y="246"/>
                  </a:cubicBezTo>
                  <a:cubicBezTo>
                    <a:pt x="96" y="245"/>
                    <a:pt x="96" y="244"/>
                    <a:pt x="97" y="243"/>
                  </a:cubicBezTo>
                  <a:cubicBezTo>
                    <a:pt x="99" y="242"/>
                    <a:pt x="102" y="244"/>
                    <a:pt x="104" y="243"/>
                  </a:cubicBezTo>
                  <a:cubicBezTo>
                    <a:pt x="106" y="242"/>
                    <a:pt x="105" y="241"/>
                    <a:pt x="106" y="239"/>
                  </a:cubicBezTo>
                  <a:cubicBezTo>
                    <a:pt x="109" y="238"/>
                    <a:pt x="112" y="238"/>
                    <a:pt x="114" y="235"/>
                  </a:cubicBezTo>
                  <a:cubicBezTo>
                    <a:pt x="115" y="235"/>
                    <a:pt x="116" y="234"/>
                    <a:pt x="116" y="233"/>
                  </a:cubicBezTo>
                  <a:cubicBezTo>
                    <a:pt x="116" y="233"/>
                    <a:pt x="116" y="234"/>
                    <a:pt x="116" y="234"/>
                  </a:cubicBezTo>
                  <a:cubicBezTo>
                    <a:pt x="117" y="234"/>
                    <a:pt x="117" y="235"/>
                    <a:pt x="117" y="235"/>
                  </a:cubicBezTo>
                  <a:cubicBezTo>
                    <a:pt x="117" y="236"/>
                    <a:pt x="117" y="236"/>
                    <a:pt x="117" y="237"/>
                  </a:cubicBezTo>
                  <a:cubicBezTo>
                    <a:pt x="117" y="237"/>
                    <a:pt x="117" y="238"/>
                    <a:pt x="117" y="238"/>
                  </a:cubicBezTo>
                  <a:cubicBezTo>
                    <a:pt x="117" y="239"/>
                    <a:pt x="117" y="239"/>
                    <a:pt x="117" y="239"/>
                  </a:cubicBezTo>
                  <a:cubicBezTo>
                    <a:pt x="117" y="240"/>
                    <a:pt x="117" y="240"/>
                    <a:pt x="117" y="240"/>
                  </a:cubicBezTo>
                  <a:cubicBezTo>
                    <a:pt x="117" y="240"/>
                    <a:pt x="117" y="240"/>
                    <a:pt x="117" y="240"/>
                  </a:cubicBezTo>
                  <a:cubicBezTo>
                    <a:pt x="117" y="243"/>
                    <a:pt x="118" y="245"/>
                    <a:pt x="119" y="247"/>
                  </a:cubicBezTo>
                  <a:cubicBezTo>
                    <a:pt x="119" y="249"/>
                    <a:pt x="120" y="251"/>
                    <a:pt x="121" y="253"/>
                  </a:cubicBezTo>
                  <a:cubicBezTo>
                    <a:pt x="121" y="254"/>
                    <a:pt x="121" y="254"/>
                    <a:pt x="121" y="254"/>
                  </a:cubicBezTo>
                  <a:cubicBezTo>
                    <a:pt x="122" y="257"/>
                    <a:pt x="123" y="259"/>
                    <a:pt x="124" y="261"/>
                  </a:cubicBezTo>
                  <a:cubicBezTo>
                    <a:pt x="125" y="263"/>
                    <a:pt x="126" y="265"/>
                    <a:pt x="128" y="267"/>
                  </a:cubicBezTo>
                  <a:cubicBezTo>
                    <a:pt x="130" y="269"/>
                    <a:pt x="132" y="270"/>
                    <a:pt x="133" y="271"/>
                  </a:cubicBezTo>
                  <a:cubicBezTo>
                    <a:pt x="134" y="272"/>
                    <a:pt x="135" y="274"/>
                    <a:pt x="136" y="276"/>
                  </a:cubicBezTo>
                  <a:cubicBezTo>
                    <a:pt x="137" y="278"/>
                    <a:pt x="137" y="280"/>
                    <a:pt x="138" y="282"/>
                  </a:cubicBezTo>
                  <a:cubicBezTo>
                    <a:pt x="138" y="283"/>
                    <a:pt x="138" y="284"/>
                    <a:pt x="139" y="285"/>
                  </a:cubicBezTo>
                  <a:cubicBezTo>
                    <a:pt x="136" y="282"/>
                    <a:pt x="132" y="278"/>
                    <a:pt x="128" y="275"/>
                  </a:cubicBezTo>
                  <a:cubicBezTo>
                    <a:pt x="128" y="274"/>
                    <a:pt x="128" y="274"/>
                    <a:pt x="128" y="274"/>
                  </a:cubicBezTo>
                  <a:cubicBezTo>
                    <a:pt x="128" y="274"/>
                    <a:pt x="127" y="274"/>
                    <a:pt x="127" y="274"/>
                  </a:cubicBezTo>
                  <a:cubicBezTo>
                    <a:pt x="127" y="274"/>
                    <a:pt x="126" y="273"/>
                    <a:pt x="126" y="273"/>
                  </a:cubicBezTo>
                  <a:cubicBezTo>
                    <a:pt x="125" y="273"/>
                    <a:pt x="124" y="272"/>
                    <a:pt x="123" y="272"/>
                  </a:cubicBezTo>
                  <a:cubicBezTo>
                    <a:pt x="121" y="272"/>
                    <a:pt x="119" y="272"/>
                    <a:pt x="118" y="272"/>
                  </a:cubicBezTo>
                  <a:cubicBezTo>
                    <a:pt x="116" y="272"/>
                    <a:pt x="114" y="272"/>
                    <a:pt x="113" y="272"/>
                  </a:cubicBezTo>
                  <a:cubicBezTo>
                    <a:pt x="113" y="272"/>
                    <a:pt x="113" y="272"/>
                    <a:pt x="112" y="272"/>
                  </a:cubicBezTo>
                  <a:cubicBezTo>
                    <a:pt x="112" y="272"/>
                    <a:pt x="111" y="272"/>
                    <a:pt x="110" y="272"/>
                  </a:cubicBezTo>
                  <a:cubicBezTo>
                    <a:pt x="109" y="272"/>
                    <a:pt x="108" y="271"/>
                    <a:pt x="108" y="271"/>
                  </a:cubicBezTo>
                  <a:cubicBezTo>
                    <a:pt x="106" y="270"/>
                    <a:pt x="105" y="269"/>
                    <a:pt x="104" y="268"/>
                  </a:cubicBezTo>
                  <a:cubicBezTo>
                    <a:pt x="102" y="266"/>
                    <a:pt x="102" y="266"/>
                    <a:pt x="102" y="266"/>
                  </a:cubicBezTo>
                  <a:cubicBezTo>
                    <a:pt x="101" y="265"/>
                    <a:pt x="101" y="265"/>
                    <a:pt x="101" y="265"/>
                  </a:cubicBezTo>
                  <a:cubicBezTo>
                    <a:pt x="101" y="265"/>
                    <a:pt x="101" y="265"/>
                    <a:pt x="101" y="264"/>
                  </a:cubicBezTo>
                  <a:cubicBezTo>
                    <a:pt x="100" y="264"/>
                    <a:pt x="100" y="263"/>
                    <a:pt x="99" y="262"/>
                  </a:cubicBezTo>
                  <a:cubicBezTo>
                    <a:pt x="98" y="262"/>
                    <a:pt x="98" y="262"/>
                    <a:pt x="97" y="262"/>
                  </a:cubicBezTo>
                  <a:cubicBezTo>
                    <a:pt x="97" y="262"/>
                    <a:pt x="96" y="262"/>
                    <a:pt x="96" y="261"/>
                  </a:cubicBezTo>
                  <a:cubicBezTo>
                    <a:pt x="96" y="261"/>
                    <a:pt x="96" y="261"/>
                    <a:pt x="96" y="260"/>
                  </a:cubicBezTo>
                  <a:cubicBezTo>
                    <a:pt x="96" y="258"/>
                    <a:pt x="98" y="257"/>
                    <a:pt x="99" y="255"/>
                  </a:cubicBezTo>
                  <a:cubicBezTo>
                    <a:pt x="102" y="253"/>
                    <a:pt x="104" y="252"/>
                    <a:pt x="101" y="249"/>
                  </a:cubicBezTo>
                  <a:close/>
                  <a:moveTo>
                    <a:pt x="114" y="228"/>
                  </a:moveTo>
                  <a:cubicBezTo>
                    <a:pt x="114" y="228"/>
                    <a:pt x="115" y="227"/>
                    <a:pt x="115" y="227"/>
                  </a:cubicBezTo>
                  <a:cubicBezTo>
                    <a:pt x="115" y="227"/>
                    <a:pt x="115" y="227"/>
                    <a:pt x="115" y="227"/>
                  </a:cubicBezTo>
                  <a:cubicBezTo>
                    <a:pt x="115" y="229"/>
                    <a:pt x="115" y="229"/>
                    <a:pt x="115" y="229"/>
                  </a:cubicBezTo>
                  <a:cubicBezTo>
                    <a:pt x="115" y="229"/>
                    <a:pt x="115" y="230"/>
                    <a:pt x="115" y="230"/>
                  </a:cubicBezTo>
                  <a:cubicBezTo>
                    <a:pt x="115" y="230"/>
                    <a:pt x="114" y="229"/>
                    <a:pt x="114" y="228"/>
                  </a:cubicBezTo>
                  <a:close/>
                  <a:moveTo>
                    <a:pt x="112" y="223"/>
                  </a:moveTo>
                  <a:cubicBezTo>
                    <a:pt x="112" y="222"/>
                    <a:pt x="112" y="222"/>
                    <a:pt x="112" y="222"/>
                  </a:cubicBezTo>
                  <a:cubicBezTo>
                    <a:pt x="113" y="222"/>
                    <a:pt x="113" y="222"/>
                    <a:pt x="113" y="222"/>
                  </a:cubicBezTo>
                  <a:cubicBezTo>
                    <a:pt x="113" y="222"/>
                    <a:pt x="112" y="223"/>
                    <a:pt x="112" y="223"/>
                  </a:cubicBezTo>
                  <a:close/>
                  <a:moveTo>
                    <a:pt x="80" y="166"/>
                  </a:moveTo>
                  <a:cubicBezTo>
                    <a:pt x="80" y="163"/>
                    <a:pt x="81" y="162"/>
                    <a:pt x="82" y="161"/>
                  </a:cubicBezTo>
                  <a:cubicBezTo>
                    <a:pt x="83" y="161"/>
                    <a:pt x="83" y="161"/>
                    <a:pt x="84" y="161"/>
                  </a:cubicBezTo>
                  <a:cubicBezTo>
                    <a:pt x="86" y="161"/>
                    <a:pt x="86" y="161"/>
                    <a:pt x="86" y="161"/>
                  </a:cubicBezTo>
                  <a:cubicBezTo>
                    <a:pt x="87" y="161"/>
                    <a:pt x="88" y="161"/>
                    <a:pt x="89" y="161"/>
                  </a:cubicBezTo>
                  <a:cubicBezTo>
                    <a:pt x="89" y="161"/>
                    <a:pt x="90" y="161"/>
                    <a:pt x="90" y="161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61"/>
                    <a:pt x="92" y="161"/>
                    <a:pt x="92" y="161"/>
                  </a:cubicBezTo>
                  <a:cubicBezTo>
                    <a:pt x="93" y="160"/>
                    <a:pt x="93" y="160"/>
                    <a:pt x="94" y="160"/>
                  </a:cubicBezTo>
                  <a:cubicBezTo>
                    <a:pt x="94" y="160"/>
                    <a:pt x="95" y="160"/>
                    <a:pt x="96" y="160"/>
                  </a:cubicBezTo>
                  <a:cubicBezTo>
                    <a:pt x="96" y="160"/>
                    <a:pt x="97" y="160"/>
                    <a:pt x="97" y="160"/>
                  </a:cubicBezTo>
                  <a:cubicBezTo>
                    <a:pt x="97" y="160"/>
                    <a:pt x="97" y="160"/>
                    <a:pt x="98" y="160"/>
                  </a:cubicBezTo>
                  <a:cubicBezTo>
                    <a:pt x="98" y="160"/>
                    <a:pt x="98" y="161"/>
                    <a:pt x="99" y="161"/>
                  </a:cubicBezTo>
                  <a:cubicBezTo>
                    <a:pt x="99" y="161"/>
                    <a:pt x="99" y="161"/>
                    <a:pt x="99" y="161"/>
                  </a:cubicBezTo>
                  <a:cubicBezTo>
                    <a:pt x="99" y="161"/>
                    <a:pt x="100" y="161"/>
                    <a:pt x="100" y="161"/>
                  </a:cubicBezTo>
                  <a:cubicBezTo>
                    <a:pt x="101" y="162"/>
                    <a:pt x="102" y="163"/>
                    <a:pt x="104" y="164"/>
                  </a:cubicBezTo>
                  <a:cubicBezTo>
                    <a:pt x="108" y="166"/>
                    <a:pt x="108" y="166"/>
                    <a:pt x="108" y="166"/>
                  </a:cubicBezTo>
                  <a:cubicBezTo>
                    <a:pt x="109" y="167"/>
                    <a:pt x="110" y="168"/>
                    <a:pt x="111" y="169"/>
                  </a:cubicBezTo>
                  <a:cubicBezTo>
                    <a:pt x="114" y="171"/>
                    <a:pt x="116" y="173"/>
                    <a:pt x="118" y="175"/>
                  </a:cubicBezTo>
                  <a:cubicBezTo>
                    <a:pt x="119" y="176"/>
                    <a:pt x="120" y="178"/>
                    <a:pt x="121" y="179"/>
                  </a:cubicBezTo>
                  <a:cubicBezTo>
                    <a:pt x="121" y="180"/>
                    <a:pt x="122" y="181"/>
                    <a:pt x="122" y="181"/>
                  </a:cubicBezTo>
                  <a:cubicBezTo>
                    <a:pt x="122" y="181"/>
                    <a:pt x="122" y="182"/>
                    <a:pt x="122" y="182"/>
                  </a:cubicBezTo>
                  <a:cubicBezTo>
                    <a:pt x="123" y="183"/>
                    <a:pt x="123" y="184"/>
                    <a:pt x="124" y="185"/>
                  </a:cubicBezTo>
                  <a:cubicBezTo>
                    <a:pt x="122" y="185"/>
                    <a:pt x="120" y="185"/>
                    <a:pt x="119" y="185"/>
                  </a:cubicBezTo>
                  <a:cubicBezTo>
                    <a:pt x="117" y="185"/>
                    <a:pt x="115" y="186"/>
                    <a:pt x="113" y="186"/>
                  </a:cubicBezTo>
                  <a:cubicBezTo>
                    <a:pt x="111" y="186"/>
                    <a:pt x="108" y="182"/>
                    <a:pt x="108" y="181"/>
                  </a:cubicBezTo>
                  <a:cubicBezTo>
                    <a:pt x="108" y="179"/>
                    <a:pt x="109" y="178"/>
                    <a:pt x="109" y="176"/>
                  </a:cubicBezTo>
                  <a:cubicBezTo>
                    <a:pt x="110" y="172"/>
                    <a:pt x="108" y="169"/>
                    <a:pt x="104" y="168"/>
                  </a:cubicBezTo>
                  <a:cubicBezTo>
                    <a:pt x="99" y="167"/>
                    <a:pt x="96" y="166"/>
                    <a:pt x="92" y="169"/>
                  </a:cubicBezTo>
                  <a:cubicBezTo>
                    <a:pt x="89" y="170"/>
                    <a:pt x="84" y="174"/>
                    <a:pt x="81" y="172"/>
                  </a:cubicBezTo>
                  <a:cubicBezTo>
                    <a:pt x="79" y="171"/>
                    <a:pt x="80" y="167"/>
                    <a:pt x="80" y="1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88" name="Freeform: Shape 187">
            <a:extLst>
              <a:ext uri="{FF2B5EF4-FFF2-40B4-BE49-F238E27FC236}">
                <a16:creationId xmlns:a16="http://schemas.microsoft.com/office/drawing/2014/main" id="{73749C51-1C37-43F2-81B1-5BA8B6267276}"/>
              </a:ext>
            </a:extLst>
          </p:cNvPr>
          <p:cNvSpPr>
            <a:spLocks/>
          </p:cNvSpPr>
          <p:nvPr/>
        </p:nvSpPr>
        <p:spPr bwMode="auto">
          <a:xfrm>
            <a:off x="1" y="6015294"/>
            <a:ext cx="12192001" cy="842706"/>
          </a:xfrm>
          <a:custGeom>
            <a:avLst/>
            <a:gdLst>
              <a:gd name="connsiteX0" fmla="*/ 281874 w 12192001"/>
              <a:gd name="connsiteY0" fmla="*/ 272 h 842706"/>
              <a:gd name="connsiteX1" fmla="*/ 578419 w 12192001"/>
              <a:gd name="connsiteY1" fmla="*/ 44986 h 842706"/>
              <a:gd name="connsiteX2" fmla="*/ 1323048 w 12192001"/>
              <a:gd name="connsiteY2" fmla="*/ 370586 h 842706"/>
              <a:gd name="connsiteX3" fmla="*/ 2079884 w 12192001"/>
              <a:gd name="connsiteY3" fmla="*/ 69406 h 842706"/>
              <a:gd name="connsiteX4" fmla="*/ 3011688 w 12192001"/>
              <a:gd name="connsiteY4" fmla="*/ 219996 h 842706"/>
              <a:gd name="connsiteX5" fmla="*/ 4089976 w 12192001"/>
              <a:gd name="connsiteY5" fmla="*/ 289186 h 842706"/>
              <a:gd name="connsiteX6" fmla="*/ 5233368 w 12192001"/>
              <a:gd name="connsiteY6" fmla="*/ 57196 h 842706"/>
              <a:gd name="connsiteX7" fmla="*/ 5896617 w 12192001"/>
              <a:gd name="connsiteY7" fmla="*/ 285116 h 842706"/>
              <a:gd name="connsiteX8" fmla="*/ 6580211 w 12192001"/>
              <a:gd name="connsiteY8" fmla="*/ 350236 h 842706"/>
              <a:gd name="connsiteX9" fmla="*/ 7064424 w 12192001"/>
              <a:gd name="connsiteY9" fmla="*/ 81616 h 842706"/>
              <a:gd name="connsiteX10" fmla="*/ 7878226 w 12192001"/>
              <a:gd name="connsiteY10" fmla="*/ 134526 h 842706"/>
              <a:gd name="connsiteX11" fmla="*/ 8643200 w 12192001"/>
              <a:gd name="connsiteY11" fmla="*/ 460126 h 842706"/>
              <a:gd name="connsiteX12" fmla="*/ 9355277 w 12192001"/>
              <a:gd name="connsiteY12" fmla="*/ 431636 h 842706"/>
              <a:gd name="connsiteX13" fmla="*/ 10063285 w 12192001"/>
              <a:gd name="connsiteY13" fmla="*/ 163016 h 842706"/>
              <a:gd name="connsiteX14" fmla="*/ 11418266 w 12192001"/>
              <a:gd name="connsiteY14" fmla="*/ 533386 h 842706"/>
              <a:gd name="connsiteX15" fmla="*/ 12158047 w 12192001"/>
              <a:gd name="connsiteY15" fmla="*/ 251825 h 842706"/>
              <a:gd name="connsiteX16" fmla="*/ 12192001 w 12192001"/>
              <a:gd name="connsiteY16" fmla="*/ 245804 h 842706"/>
              <a:gd name="connsiteX17" fmla="*/ 12192001 w 12192001"/>
              <a:gd name="connsiteY17" fmla="*/ 842706 h 842706"/>
              <a:gd name="connsiteX18" fmla="*/ 0 w 12192001"/>
              <a:gd name="connsiteY18" fmla="*/ 842706 h 842706"/>
              <a:gd name="connsiteX19" fmla="*/ 0 w 12192001"/>
              <a:gd name="connsiteY19" fmla="*/ 47133 h 842706"/>
              <a:gd name="connsiteX20" fmla="*/ 82270 w 12192001"/>
              <a:gd name="connsiteY20" fmla="*/ 25153 h 842706"/>
              <a:gd name="connsiteX21" fmla="*/ 281874 w 12192001"/>
              <a:gd name="connsiteY21" fmla="*/ 272 h 842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2001" h="842706">
                <a:moveTo>
                  <a:pt x="281874" y="272"/>
                </a:moveTo>
                <a:cubicBezTo>
                  <a:pt x="382153" y="-2137"/>
                  <a:pt x="482288" y="11409"/>
                  <a:pt x="578419" y="44986"/>
                </a:cubicBezTo>
                <a:cubicBezTo>
                  <a:pt x="834767" y="134526"/>
                  <a:pt x="1050424" y="366516"/>
                  <a:pt x="1323048" y="370586"/>
                </a:cubicBezTo>
                <a:cubicBezTo>
                  <a:pt x="1595672" y="370586"/>
                  <a:pt x="1815399" y="146736"/>
                  <a:pt x="2079884" y="69406"/>
                </a:cubicBezTo>
                <a:cubicBezTo>
                  <a:pt x="2385060" y="-20134"/>
                  <a:pt x="2710581" y="106036"/>
                  <a:pt x="3011688" y="219996"/>
                </a:cubicBezTo>
                <a:cubicBezTo>
                  <a:pt x="3390106" y="362446"/>
                  <a:pt x="3699351" y="407216"/>
                  <a:pt x="4089976" y="289186"/>
                </a:cubicBezTo>
                <a:cubicBezTo>
                  <a:pt x="4460256" y="175226"/>
                  <a:pt x="4834606" y="216"/>
                  <a:pt x="5233368" y="57196"/>
                </a:cubicBezTo>
                <a:cubicBezTo>
                  <a:pt x="5465302" y="89756"/>
                  <a:pt x="5676891" y="203716"/>
                  <a:pt x="5896617" y="285116"/>
                </a:cubicBezTo>
                <a:cubicBezTo>
                  <a:pt x="6112275" y="370586"/>
                  <a:pt x="6356415" y="427566"/>
                  <a:pt x="6580211" y="350236"/>
                </a:cubicBezTo>
                <a:cubicBezTo>
                  <a:pt x="6755179" y="289186"/>
                  <a:pt x="6893525" y="154876"/>
                  <a:pt x="7064424" y="81616"/>
                </a:cubicBezTo>
                <a:cubicBezTo>
                  <a:pt x="7324840" y="-24204"/>
                  <a:pt x="7617809" y="32776"/>
                  <a:pt x="7878226" y="134526"/>
                </a:cubicBezTo>
                <a:cubicBezTo>
                  <a:pt x="8134573" y="236276"/>
                  <a:pt x="8378714" y="382796"/>
                  <a:pt x="8643200" y="460126"/>
                </a:cubicBezTo>
                <a:cubicBezTo>
                  <a:pt x="8887341" y="533386"/>
                  <a:pt x="9123343" y="529316"/>
                  <a:pt x="9355277" y="431636"/>
                </a:cubicBezTo>
                <a:cubicBezTo>
                  <a:pt x="9587211" y="329886"/>
                  <a:pt x="9802868" y="179296"/>
                  <a:pt x="10063285" y="163016"/>
                </a:cubicBezTo>
                <a:cubicBezTo>
                  <a:pt x="10539359" y="130456"/>
                  <a:pt x="10946260" y="586296"/>
                  <a:pt x="11418266" y="533386"/>
                </a:cubicBezTo>
                <a:cubicBezTo>
                  <a:pt x="11681735" y="501335"/>
                  <a:pt x="11904703" y="316595"/>
                  <a:pt x="12158047" y="251825"/>
                </a:cubicBezTo>
                <a:lnTo>
                  <a:pt x="12192001" y="245804"/>
                </a:lnTo>
                <a:lnTo>
                  <a:pt x="12192001" y="842706"/>
                </a:lnTo>
                <a:lnTo>
                  <a:pt x="0" y="842706"/>
                </a:lnTo>
                <a:lnTo>
                  <a:pt x="0" y="47133"/>
                </a:lnTo>
                <a:lnTo>
                  <a:pt x="82270" y="25153"/>
                </a:lnTo>
                <a:cubicBezTo>
                  <a:pt x="148105" y="10574"/>
                  <a:pt x="215021" y="1878"/>
                  <a:pt x="281874" y="272"/>
                </a:cubicBezTo>
                <a:close/>
              </a:path>
            </a:pathLst>
          </a:custGeom>
          <a:solidFill>
            <a:srgbClr val="7A821C">
              <a:alpha val="84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6" name="Freeform: Shape 185">
            <a:extLst>
              <a:ext uri="{FF2B5EF4-FFF2-40B4-BE49-F238E27FC236}">
                <a16:creationId xmlns:a16="http://schemas.microsoft.com/office/drawing/2014/main" id="{E40CCF93-9383-4ED4-A8CE-B7F6B324E77A}"/>
              </a:ext>
            </a:extLst>
          </p:cNvPr>
          <p:cNvSpPr>
            <a:spLocks/>
          </p:cNvSpPr>
          <p:nvPr/>
        </p:nvSpPr>
        <p:spPr bwMode="auto">
          <a:xfrm>
            <a:off x="0" y="6426721"/>
            <a:ext cx="12192001" cy="431278"/>
          </a:xfrm>
          <a:custGeom>
            <a:avLst/>
            <a:gdLst>
              <a:gd name="connsiteX0" fmla="*/ 8249265 w 12192001"/>
              <a:gd name="connsiteY0" fmla="*/ 2578 h 431278"/>
              <a:gd name="connsiteX1" fmla="*/ 8887665 w 12192001"/>
              <a:gd name="connsiteY1" fmla="*/ 59738 h 431278"/>
              <a:gd name="connsiteX2" fmla="*/ 10088163 w 12192001"/>
              <a:gd name="connsiteY2" fmla="*/ 231219 h 431278"/>
              <a:gd name="connsiteX3" fmla="*/ 11203201 w 12192001"/>
              <a:gd name="connsiteY3" fmla="*/ 214887 h 431278"/>
              <a:gd name="connsiteX4" fmla="*/ 12016398 w 12192001"/>
              <a:gd name="connsiteY4" fmla="*/ 90296 h 431278"/>
              <a:gd name="connsiteX5" fmla="*/ 12192001 w 12192001"/>
              <a:gd name="connsiteY5" fmla="*/ 79349 h 431278"/>
              <a:gd name="connsiteX6" fmla="*/ 12192001 w 12192001"/>
              <a:gd name="connsiteY6" fmla="*/ 431278 h 431278"/>
              <a:gd name="connsiteX7" fmla="*/ 0 w 12192001"/>
              <a:gd name="connsiteY7" fmla="*/ 431278 h 431278"/>
              <a:gd name="connsiteX8" fmla="*/ 0 w 12192001"/>
              <a:gd name="connsiteY8" fmla="*/ 10858 h 431278"/>
              <a:gd name="connsiteX9" fmla="*/ 168988 w 12192001"/>
              <a:gd name="connsiteY9" fmla="*/ 8128 h 431278"/>
              <a:gd name="connsiteX10" fmla="*/ 1261454 w 12192001"/>
              <a:gd name="connsiteY10" fmla="*/ 100567 h 431278"/>
              <a:gd name="connsiteX11" fmla="*/ 2954359 w 12192001"/>
              <a:gd name="connsiteY11" fmla="*/ 141396 h 431278"/>
              <a:gd name="connsiteX12" fmla="*/ 4744931 w 12192001"/>
              <a:gd name="connsiteY12" fmla="*/ 18910 h 431278"/>
              <a:gd name="connsiteX13" fmla="*/ 5782650 w 12192001"/>
              <a:gd name="connsiteY13" fmla="*/ 137313 h 431278"/>
              <a:gd name="connsiteX14" fmla="*/ 6852923 w 12192001"/>
              <a:gd name="connsiteY14" fmla="*/ 169976 h 431278"/>
              <a:gd name="connsiteX15" fmla="*/ 7613917 w 12192001"/>
              <a:gd name="connsiteY15" fmla="*/ 31158 h 431278"/>
              <a:gd name="connsiteX16" fmla="*/ 8249265 w 12192001"/>
              <a:gd name="connsiteY16" fmla="*/ 2578 h 43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1" h="431278">
                <a:moveTo>
                  <a:pt x="8249265" y="2578"/>
                </a:moveTo>
                <a:cubicBezTo>
                  <a:pt x="8466474" y="9723"/>
                  <a:pt x="8684191" y="31158"/>
                  <a:pt x="8887665" y="59738"/>
                </a:cubicBezTo>
                <a:cubicBezTo>
                  <a:pt x="9290544" y="112816"/>
                  <a:pt x="9669006" y="186307"/>
                  <a:pt x="10088163" y="231219"/>
                </a:cubicBezTo>
                <a:cubicBezTo>
                  <a:pt x="10466625" y="267964"/>
                  <a:pt x="10836947" y="263882"/>
                  <a:pt x="11203201" y="214887"/>
                </a:cubicBezTo>
                <a:cubicBezTo>
                  <a:pt x="11474839" y="175079"/>
                  <a:pt x="11732742" y="119195"/>
                  <a:pt x="12016398" y="90296"/>
                </a:cubicBezTo>
                <a:lnTo>
                  <a:pt x="12192001" y="79349"/>
                </a:lnTo>
                <a:lnTo>
                  <a:pt x="12192001" y="431278"/>
                </a:lnTo>
                <a:lnTo>
                  <a:pt x="0" y="431278"/>
                </a:lnTo>
                <a:lnTo>
                  <a:pt x="0" y="10858"/>
                </a:lnTo>
                <a:lnTo>
                  <a:pt x="168988" y="8128"/>
                </a:lnTo>
                <a:cubicBezTo>
                  <a:pt x="536577" y="10233"/>
                  <a:pt x="910461" y="57697"/>
                  <a:pt x="1261454" y="100567"/>
                </a:cubicBezTo>
                <a:cubicBezTo>
                  <a:pt x="1855598" y="178141"/>
                  <a:pt x="2343936" y="202639"/>
                  <a:pt x="2954359" y="141396"/>
                </a:cubicBezTo>
                <a:cubicBezTo>
                  <a:pt x="3536296" y="80153"/>
                  <a:pt x="4122300" y="-13753"/>
                  <a:pt x="4744931" y="18910"/>
                </a:cubicBezTo>
                <a:cubicBezTo>
                  <a:pt x="5107116" y="35241"/>
                  <a:pt x="5436744" y="92401"/>
                  <a:pt x="5782650" y="137313"/>
                </a:cubicBezTo>
                <a:cubicBezTo>
                  <a:pt x="6124486" y="182224"/>
                  <a:pt x="6507017" y="210804"/>
                  <a:pt x="6852923" y="169976"/>
                </a:cubicBezTo>
                <a:cubicBezTo>
                  <a:pt x="7125579" y="141396"/>
                  <a:pt x="7345331" y="67904"/>
                  <a:pt x="7613917" y="31158"/>
                </a:cubicBezTo>
                <a:cubicBezTo>
                  <a:pt x="7815357" y="2578"/>
                  <a:pt x="8032057" y="-4567"/>
                  <a:pt x="8249265" y="2578"/>
                </a:cubicBezTo>
                <a:close/>
              </a:path>
            </a:pathLst>
          </a:custGeom>
          <a:solidFill>
            <a:srgbClr val="CFDA51">
              <a:alpha val="64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36B05FD-0BF9-4C96-A637-1BFDAC413263}"/>
              </a:ext>
            </a:extLst>
          </p:cNvPr>
          <p:cNvGrpSpPr/>
          <p:nvPr/>
        </p:nvGrpSpPr>
        <p:grpSpPr>
          <a:xfrm>
            <a:off x="5186105" y="1051141"/>
            <a:ext cx="6560036" cy="2644928"/>
            <a:chOff x="5186105" y="1051141"/>
            <a:chExt cx="6560036" cy="264492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0A8648B-1560-456E-A858-B668B0E57CEF}"/>
                </a:ext>
              </a:extLst>
            </p:cNvPr>
            <p:cNvGrpSpPr/>
            <p:nvPr/>
          </p:nvGrpSpPr>
          <p:grpSpPr>
            <a:xfrm>
              <a:off x="5186105" y="1051141"/>
              <a:ext cx="6560036" cy="895708"/>
              <a:chOff x="5186105" y="1051141"/>
              <a:chExt cx="6560036" cy="895708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E509E7B-8A2A-43FB-9902-932B837A6141}"/>
                  </a:ext>
                </a:extLst>
              </p:cNvPr>
              <p:cNvSpPr txBox="1"/>
              <p:nvPr/>
            </p:nvSpPr>
            <p:spPr>
              <a:xfrm>
                <a:off x="5186105" y="1300518"/>
                <a:ext cx="6560036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defTabSz="457200">
                  <a:spcBef>
                    <a:spcPts val="200"/>
                  </a:spcBef>
                </a:pPr>
                <a:r>
                  <a:rPr lang="en-US" sz="3600" b="1" dirty="0">
                    <a:solidFill>
                      <a:schemeClr val="accent1"/>
                    </a:solidFill>
                    <a:latin typeface="Segoe UI"/>
                    <a:cs typeface="Segoe UI"/>
                  </a:rPr>
                  <a:t>Collapse of Japanese Bubble</a:t>
                </a:r>
                <a:endParaRPr lang="en-US" sz="3600" b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7494BAAC-F65D-414E-8344-610CAA201E0F}"/>
                  </a:ext>
                </a:extLst>
              </p:cNvPr>
              <p:cNvGrpSpPr/>
              <p:nvPr/>
            </p:nvGrpSpPr>
            <p:grpSpPr>
              <a:xfrm>
                <a:off x="5252781" y="1051141"/>
                <a:ext cx="663302" cy="122470"/>
                <a:chOff x="881109" y="865483"/>
                <a:chExt cx="852780" cy="157455"/>
              </a:xfrm>
              <a:solidFill>
                <a:schemeClr val="accent4"/>
              </a:solidFill>
            </p:grpSpPr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DBC4D3D4-2B0C-4831-AFAB-8E3A8154675F}"/>
                    </a:ext>
                  </a:extLst>
                </p:cNvPr>
                <p:cNvSpPr/>
                <p:nvPr/>
              </p:nvSpPr>
              <p:spPr>
                <a:xfrm>
                  <a:off x="881109" y="865483"/>
                  <a:ext cx="157455" cy="15745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3FED6535-89DB-4BBD-B0DB-69761C96998C}"/>
                    </a:ext>
                  </a:extLst>
                </p:cNvPr>
                <p:cNvSpPr/>
                <p:nvPr/>
              </p:nvSpPr>
              <p:spPr>
                <a:xfrm>
                  <a:off x="1247822" y="865483"/>
                  <a:ext cx="157455" cy="15745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A412F87D-B749-416D-A9C4-1DEFC8DE6075}"/>
                    </a:ext>
                  </a:extLst>
                </p:cNvPr>
                <p:cNvSpPr/>
                <p:nvPr/>
              </p:nvSpPr>
              <p:spPr>
                <a:xfrm>
                  <a:off x="1576434" y="865483"/>
                  <a:ext cx="157455" cy="15745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6787AE9-F5A3-497D-955C-8CC4CC8A659F}"/>
                </a:ext>
              </a:extLst>
            </p:cNvPr>
            <p:cNvSpPr/>
            <p:nvPr/>
          </p:nvSpPr>
          <p:spPr>
            <a:xfrm>
              <a:off x="5189281" y="1906733"/>
              <a:ext cx="3076456" cy="1789336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dirty="0">
                  <a:latin typeface="Segoe UI Historic"/>
                  <a:ea typeface="+mn-lt"/>
                  <a:cs typeface="+mn-lt"/>
                </a:rPr>
                <a:t>- Savings Rate</a:t>
              </a:r>
              <a:endParaRPr lang="en-US" sz="2000">
                <a:latin typeface="Segoe UI Historic"/>
                <a:ea typeface="Segoe UI Historic"/>
                <a:cs typeface="Calibri"/>
              </a:endParaRPr>
            </a:p>
            <a:p>
              <a:pPr>
                <a:lnSpc>
                  <a:spcPct val="150000"/>
                </a:lnSpc>
              </a:pPr>
              <a:r>
                <a:rPr lang="en-US" sz="2000" dirty="0">
                  <a:solidFill>
                    <a:srgbClr val="000000"/>
                  </a:solidFill>
                  <a:latin typeface="Segoe UI Historic"/>
                  <a:ea typeface="Segoe UI Historic"/>
                  <a:cs typeface="Calibri"/>
                </a:rPr>
                <a:t>- Non-Tradeable Goods</a:t>
              </a:r>
            </a:p>
            <a:p>
              <a:pPr>
                <a:lnSpc>
                  <a:spcPct val="150000"/>
                </a:lnSpc>
              </a:pPr>
              <a:r>
                <a:rPr lang="en-US" sz="2000" dirty="0">
                  <a:solidFill>
                    <a:srgbClr val="000000"/>
                  </a:solidFill>
                  <a:latin typeface="Segoe UI Historic"/>
                  <a:ea typeface="Segoe UI Historic"/>
                  <a:cs typeface="Calibri"/>
                </a:rPr>
                <a:t>- Financial Markets</a:t>
              </a:r>
            </a:p>
            <a:p>
              <a:pPr>
                <a:lnSpc>
                  <a:spcPct val="150000"/>
                </a:lnSpc>
              </a:pPr>
              <a:r>
                <a:rPr lang="en-US" sz="2000" dirty="0">
                  <a:solidFill>
                    <a:srgbClr val="000000"/>
                  </a:solidFill>
                  <a:latin typeface="Segoe UI Historic"/>
                  <a:ea typeface="Segoe UI Historic"/>
                  <a:cs typeface="Calibri"/>
                </a:rPr>
                <a:t>- Capital Leakage</a:t>
              </a:r>
              <a:r>
                <a:rPr lang="en-US" sz="1600" dirty="0">
                  <a:solidFill>
                    <a:srgbClr val="000000"/>
                  </a:solidFill>
                  <a:latin typeface="Segoe UI Historic"/>
                  <a:ea typeface="Segoe UI Historic"/>
                  <a:cs typeface="Calibri"/>
                </a:rPr>
                <a:t> </a:t>
              </a:r>
            </a:p>
          </p:txBody>
        </p:sp>
      </p:grpSp>
      <p:grpSp>
        <p:nvGrpSpPr>
          <p:cNvPr id="430" name="Group 429">
            <a:extLst>
              <a:ext uri="{FF2B5EF4-FFF2-40B4-BE49-F238E27FC236}">
                <a16:creationId xmlns:a16="http://schemas.microsoft.com/office/drawing/2014/main" id="{23962742-E498-4B1D-93AF-1AA54B06445D}"/>
              </a:ext>
            </a:extLst>
          </p:cNvPr>
          <p:cNvGrpSpPr/>
          <p:nvPr/>
        </p:nvGrpSpPr>
        <p:grpSpPr>
          <a:xfrm>
            <a:off x="0" y="5232400"/>
            <a:ext cx="3349625" cy="1341438"/>
            <a:chOff x="0" y="5232400"/>
            <a:chExt cx="3349625" cy="1341438"/>
          </a:xfrm>
        </p:grpSpPr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1FCD9EBD-8C72-48E2-8432-9527DC8F4F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0" y="5510059"/>
              <a:ext cx="3158198" cy="621533"/>
            </a:xfrm>
            <a:custGeom>
              <a:avLst/>
              <a:gdLst>
                <a:gd name="connsiteX0" fmla="*/ 3158198 w 3158198"/>
                <a:gd name="connsiteY0" fmla="*/ 0 h 621533"/>
                <a:gd name="connsiteX1" fmla="*/ 3129724 w 3158198"/>
                <a:gd name="connsiteY1" fmla="*/ 6647 h 621533"/>
                <a:gd name="connsiteX2" fmla="*/ 2827584 w 3158198"/>
                <a:gd name="connsiteY2" fmla="*/ 104238 h 621533"/>
                <a:gd name="connsiteX3" fmla="*/ 2416220 w 3158198"/>
                <a:gd name="connsiteY3" fmla="*/ 229610 h 621533"/>
                <a:gd name="connsiteX4" fmla="*/ 1922583 w 3158198"/>
                <a:gd name="connsiteY4" fmla="*/ 309392 h 621533"/>
                <a:gd name="connsiteX5" fmla="*/ 1369370 w 3158198"/>
                <a:gd name="connsiteY5" fmla="*/ 266651 h 621533"/>
                <a:gd name="connsiteX6" fmla="*/ 1182129 w 3158198"/>
                <a:gd name="connsiteY6" fmla="*/ 246706 h 621533"/>
                <a:gd name="connsiteX7" fmla="*/ 1533916 w 3158198"/>
                <a:gd name="connsiteY7" fmla="*/ 360680 h 621533"/>
                <a:gd name="connsiteX8" fmla="*/ 1298445 w 3158198"/>
                <a:gd name="connsiteY8" fmla="*/ 554436 h 621533"/>
                <a:gd name="connsiteX9" fmla="*/ 929636 w 3158198"/>
                <a:gd name="connsiteY9" fmla="*/ 528792 h 621533"/>
                <a:gd name="connsiteX10" fmla="*/ 393445 w 3158198"/>
                <a:gd name="connsiteY10" fmla="*/ 392023 h 621533"/>
                <a:gd name="connsiteX11" fmla="*/ 356564 w 3158198"/>
                <a:gd name="connsiteY11" fmla="*/ 389174 h 621533"/>
                <a:gd name="connsiteX12" fmla="*/ 7614 w 3158198"/>
                <a:gd name="connsiteY12" fmla="*/ 346433 h 621533"/>
                <a:gd name="connsiteX13" fmla="*/ 248758 w 3158198"/>
                <a:gd name="connsiteY13" fmla="*/ 400571 h 621533"/>
                <a:gd name="connsiteX14" fmla="*/ 818994 w 3158198"/>
                <a:gd name="connsiteY14" fmla="*/ 548738 h 621533"/>
                <a:gd name="connsiteX15" fmla="*/ 864386 w 3158198"/>
                <a:gd name="connsiteY15" fmla="*/ 565834 h 621533"/>
                <a:gd name="connsiteX16" fmla="*/ 1224684 w 3158198"/>
                <a:gd name="connsiteY16" fmla="*/ 617122 h 621533"/>
                <a:gd name="connsiteX17" fmla="*/ 1420436 w 3158198"/>
                <a:gd name="connsiteY17" fmla="*/ 562985 h 621533"/>
                <a:gd name="connsiteX18" fmla="*/ 1579308 w 3158198"/>
                <a:gd name="connsiteY18" fmla="*/ 414818 h 621533"/>
                <a:gd name="connsiteX19" fmla="*/ 1741016 w 3158198"/>
                <a:gd name="connsiteY19" fmla="*/ 377776 h 621533"/>
                <a:gd name="connsiteX20" fmla="*/ 2036063 w 3158198"/>
                <a:gd name="connsiteY20" fmla="*/ 394872 h 621533"/>
                <a:gd name="connsiteX21" fmla="*/ 2589276 w 3158198"/>
                <a:gd name="connsiteY21" fmla="*/ 303693 h 621533"/>
                <a:gd name="connsiteX22" fmla="*/ 2742474 w 3158198"/>
                <a:gd name="connsiteY22" fmla="*/ 295145 h 621533"/>
                <a:gd name="connsiteX23" fmla="*/ 3087967 w 3158198"/>
                <a:gd name="connsiteY23" fmla="*/ 148492 h 621533"/>
                <a:gd name="connsiteX24" fmla="*/ 3158198 w 3158198"/>
                <a:gd name="connsiteY24" fmla="*/ 122357 h 62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158198" h="621533">
                  <a:moveTo>
                    <a:pt x="3158198" y="0"/>
                  </a:moveTo>
                  <a:lnTo>
                    <a:pt x="3129724" y="6647"/>
                  </a:lnTo>
                  <a:cubicBezTo>
                    <a:pt x="3042486" y="28730"/>
                    <a:pt x="2929716" y="61497"/>
                    <a:pt x="2827584" y="104238"/>
                  </a:cubicBezTo>
                  <a:cubicBezTo>
                    <a:pt x="2623320" y="189719"/>
                    <a:pt x="2657364" y="192568"/>
                    <a:pt x="2416220" y="229610"/>
                  </a:cubicBezTo>
                  <a:cubicBezTo>
                    <a:pt x="2177913" y="266651"/>
                    <a:pt x="2124010" y="309392"/>
                    <a:pt x="1922583" y="309392"/>
                  </a:cubicBezTo>
                  <a:cubicBezTo>
                    <a:pt x="1718320" y="312241"/>
                    <a:pt x="1627536" y="363529"/>
                    <a:pt x="1369370" y="266651"/>
                  </a:cubicBezTo>
                  <a:cubicBezTo>
                    <a:pt x="1275749" y="232459"/>
                    <a:pt x="1099856" y="209664"/>
                    <a:pt x="1182129" y="246706"/>
                  </a:cubicBezTo>
                  <a:cubicBezTo>
                    <a:pt x="1264401" y="280898"/>
                    <a:pt x="1533916" y="360680"/>
                    <a:pt x="1533916" y="360680"/>
                  </a:cubicBezTo>
                  <a:cubicBezTo>
                    <a:pt x="1533916" y="360680"/>
                    <a:pt x="1411925" y="531642"/>
                    <a:pt x="1298445" y="554436"/>
                  </a:cubicBezTo>
                  <a:cubicBezTo>
                    <a:pt x="1187803" y="577231"/>
                    <a:pt x="1071486" y="568683"/>
                    <a:pt x="929636" y="528792"/>
                  </a:cubicBezTo>
                  <a:cubicBezTo>
                    <a:pt x="810483" y="497449"/>
                    <a:pt x="407630" y="400571"/>
                    <a:pt x="393445" y="392023"/>
                  </a:cubicBezTo>
                  <a:cubicBezTo>
                    <a:pt x="376423" y="383475"/>
                    <a:pt x="356564" y="389174"/>
                    <a:pt x="356564" y="389174"/>
                  </a:cubicBezTo>
                  <a:cubicBezTo>
                    <a:pt x="356564" y="389174"/>
                    <a:pt x="55843" y="335036"/>
                    <a:pt x="7614" y="346433"/>
                  </a:cubicBezTo>
                  <a:cubicBezTo>
                    <a:pt x="-40615" y="357831"/>
                    <a:pt x="152301" y="383475"/>
                    <a:pt x="248758" y="400571"/>
                  </a:cubicBezTo>
                  <a:cubicBezTo>
                    <a:pt x="348053" y="420517"/>
                    <a:pt x="685655" y="500299"/>
                    <a:pt x="818994" y="548738"/>
                  </a:cubicBezTo>
                  <a:cubicBezTo>
                    <a:pt x="864386" y="565834"/>
                    <a:pt x="864386" y="565834"/>
                    <a:pt x="864386" y="565834"/>
                  </a:cubicBezTo>
                  <a:cubicBezTo>
                    <a:pt x="864386" y="565834"/>
                    <a:pt x="1125389" y="617122"/>
                    <a:pt x="1224684" y="617122"/>
                  </a:cubicBezTo>
                  <a:cubicBezTo>
                    <a:pt x="1326815" y="619972"/>
                    <a:pt x="1309793" y="639917"/>
                    <a:pt x="1420436" y="562985"/>
                  </a:cubicBezTo>
                  <a:cubicBezTo>
                    <a:pt x="1485687" y="517395"/>
                    <a:pt x="1533916" y="468956"/>
                    <a:pt x="1579308" y="414818"/>
                  </a:cubicBezTo>
                  <a:cubicBezTo>
                    <a:pt x="1616188" y="374927"/>
                    <a:pt x="1684276" y="374927"/>
                    <a:pt x="1741016" y="377776"/>
                  </a:cubicBezTo>
                  <a:cubicBezTo>
                    <a:pt x="1831800" y="386324"/>
                    <a:pt x="1973649" y="397722"/>
                    <a:pt x="2036063" y="394872"/>
                  </a:cubicBezTo>
                  <a:cubicBezTo>
                    <a:pt x="2138195" y="392023"/>
                    <a:pt x="2509841" y="300844"/>
                    <a:pt x="2589276" y="303693"/>
                  </a:cubicBezTo>
                  <a:cubicBezTo>
                    <a:pt x="2665875" y="306542"/>
                    <a:pt x="2680060" y="326488"/>
                    <a:pt x="2742474" y="295145"/>
                  </a:cubicBezTo>
                  <a:cubicBezTo>
                    <a:pt x="2791412" y="269500"/>
                    <a:pt x="2958440" y="198979"/>
                    <a:pt x="3087967" y="148492"/>
                  </a:cubicBezTo>
                  <a:lnTo>
                    <a:pt x="3158198" y="122357"/>
                  </a:ln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8" name="Freeform 6">
              <a:extLst>
                <a:ext uri="{FF2B5EF4-FFF2-40B4-BE49-F238E27FC236}">
                  <a16:creationId xmlns:a16="http://schemas.microsoft.com/office/drawing/2014/main" id="{D60D2FB4-CB77-4DD9-8B11-997459F14D6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22413" y="6272213"/>
              <a:ext cx="155575" cy="301625"/>
            </a:xfrm>
            <a:custGeom>
              <a:avLst/>
              <a:gdLst>
                <a:gd name="T0" fmla="*/ 35 w 55"/>
                <a:gd name="T1" fmla="*/ 90 h 106"/>
                <a:gd name="T2" fmla="*/ 34 w 55"/>
                <a:gd name="T3" fmla="*/ 90 h 106"/>
                <a:gd name="T4" fmla="*/ 33 w 55"/>
                <a:gd name="T5" fmla="*/ 92 h 106"/>
                <a:gd name="T6" fmla="*/ 7 w 55"/>
                <a:gd name="T7" fmla="*/ 104 h 106"/>
                <a:gd name="T8" fmla="*/ 3 w 55"/>
                <a:gd name="T9" fmla="*/ 102 h 106"/>
                <a:gd name="T10" fmla="*/ 7 w 55"/>
                <a:gd name="T11" fmla="*/ 89 h 106"/>
                <a:gd name="T12" fmla="*/ 7 w 55"/>
                <a:gd name="T13" fmla="*/ 87 h 106"/>
                <a:gd name="T14" fmla="*/ 7 w 55"/>
                <a:gd name="T15" fmla="*/ 87 h 106"/>
                <a:gd name="T16" fmla="*/ 7 w 55"/>
                <a:gd name="T17" fmla="*/ 87 h 106"/>
                <a:gd name="T18" fmla="*/ 8 w 55"/>
                <a:gd name="T19" fmla="*/ 86 h 106"/>
                <a:gd name="T20" fmla="*/ 12 w 55"/>
                <a:gd name="T21" fmla="*/ 76 h 106"/>
                <a:gd name="T22" fmla="*/ 20 w 55"/>
                <a:gd name="T23" fmla="*/ 44 h 106"/>
                <a:gd name="T24" fmla="*/ 23 w 55"/>
                <a:gd name="T25" fmla="*/ 12 h 106"/>
                <a:gd name="T26" fmla="*/ 24 w 55"/>
                <a:gd name="T27" fmla="*/ 6 h 106"/>
                <a:gd name="T28" fmla="*/ 33 w 55"/>
                <a:gd name="T29" fmla="*/ 0 h 106"/>
                <a:gd name="T30" fmla="*/ 41 w 55"/>
                <a:gd name="T31" fmla="*/ 11 h 106"/>
                <a:gd name="T32" fmla="*/ 49 w 55"/>
                <a:gd name="T33" fmla="*/ 67 h 106"/>
                <a:gd name="T34" fmla="*/ 35 w 55"/>
                <a:gd name="T35" fmla="*/ 9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5" h="106">
                  <a:moveTo>
                    <a:pt x="35" y="90"/>
                  </a:moveTo>
                  <a:cubicBezTo>
                    <a:pt x="34" y="90"/>
                    <a:pt x="34" y="90"/>
                    <a:pt x="34" y="90"/>
                  </a:cubicBezTo>
                  <a:cubicBezTo>
                    <a:pt x="34" y="91"/>
                    <a:pt x="33" y="91"/>
                    <a:pt x="33" y="92"/>
                  </a:cubicBezTo>
                  <a:cubicBezTo>
                    <a:pt x="24" y="102"/>
                    <a:pt x="9" y="106"/>
                    <a:pt x="7" y="104"/>
                  </a:cubicBezTo>
                  <a:cubicBezTo>
                    <a:pt x="3" y="104"/>
                    <a:pt x="5" y="103"/>
                    <a:pt x="3" y="102"/>
                  </a:cubicBezTo>
                  <a:cubicBezTo>
                    <a:pt x="1" y="102"/>
                    <a:pt x="0" y="100"/>
                    <a:pt x="7" y="89"/>
                  </a:cubicBezTo>
                  <a:cubicBezTo>
                    <a:pt x="7" y="88"/>
                    <a:pt x="7" y="88"/>
                    <a:pt x="7" y="8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8" y="87"/>
                    <a:pt x="8" y="87"/>
                    <a:pt x="8" y="86"/>
                  </a:cubicBezTo>
                  <a:cubicBezTo>
                    <a:pt x="9" y="83"/>
                    <a:pt x="11" y="79"/>
                    <a:pt x="12" y="76"/>
                  </a:cubicBezTo>
                  <a:cubicBezTo>
                    <a:pt x="16" y="65"/>
                    <a:pt x="19" y="52"/>
                    <a:pt x="20" y="44"/>
                  </a:cubicBezTo>
                  <a:cubicBezTo>
                    <a:pt x="21" y="37"/>
                    <a:pt x="22" y="21"/>
                    <a:pt x="23" y="12"/>
                  </a:cubicBezTo>
                  <a:cubicBezTo>
                    <a:pt x="24" y="9"/>
                    <a:pt x="24" y="6"/>
                    <a:pt x="24" y="6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6" y="4"/>
                    <a:pt x="39" y="7"/>
                    <a:pt x="41" y="11"/>
                  </a:cubicBezTo>
                  <a:cubicBezTo>
                    <a:pt x="55" y="34"/>
                    <a:pt x="55" y="53"/>
                    <a:pt x="49" y="67"/>
                  </a:cubicBezTo>
                  <a:cubicBezTo>
                    <a:pt x="45" y="77"/>
                    <a:pt x="40" y="84"/>
                    <a:pt x="35" y="9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7">
              <a:extLst>
                <a:ext uri="{FF2B5EF4-FFF2-40B4-BE49-F238E27FC236}">
                  <a16:creationId xmlns:a16="http://schemas.microsoft.com/office/drawing/2014/main" id="{8671239C-834E-4B7E-8D32-0FFCB6D7019E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1530350" y="6308725"/>
              <a:ext cx="114300" cy="179388"/>
            </a:xfrm>
            <a:custGeom>
              <a:avLst/>
              <a:gdLst>
                <a:gd name="T0" fmla="*/ 7 w 40"/>
                <a:gd name="T1" fmla="*/ 43 h 63"/>
                <a:gd name="T2" fmla="*/ 5 w 40"/>
                <a:gd name="T3" fmla="*/ 47 h 63"/>
                <a:gd name="T4" fmla="*/ 0 w 40"/>
                <a:gd name="T5" fmla="*/ 63 h 63"/>
                <a:gd name="T6" fmla="*/ 7 w 40"/>
                <a:gd name="T7" fmla="*/ 43 h 63"/>
                <a:gd name="T8" fmla="*/ 39 w 40"/>
                <a:gd name="T9" fmla="*/ 38 h 63"/>
                <a:gd name="T10" fmla="*/ 37 w 40"/>
                <a:gd name="T11" fmla="*/ 54 h 63"/>
                <a:gd name="T12" fmla="*/ 40 w 40"/>
                <a:gd name="T13" fmla="*/ 41 h 63"/>
                <a:gd name="T14" fmla="*/ 39 w 40"/>
                <a:gd name="T15" fmla="*/ 38 h 63"/>
                <a:gd name="T16" fmla="*/ 22 w 40"/>
                <a:gd name="T17" fmla="*/ 0 h 63"/>
                <a:gd name="T18" fmla="*/ 21 w 40"/>
                <a:gd name="T19" fmla="*/ 3 h 63"/>
                <a:gd name="T20" fmla="*/ 18 w 40"/>
                <a:gd name="T21" fmla="*/ 22 h 63"/>
                <a:gd name="T22" fmla="*/ 21 w 40"/>
                <a:gd name="T23" fmla="*/ 28 h 63"/>
                <a:gd name="T24" fmla="*/ 12 w 40"/>
                <a:gd name="T25" fmla="*/ 59 h 63"/>
                <a:gd name="T26" fmla="*/ 24 w 40"/>
                <a:gd name="T27" fmla="*/ 34 h 63"/>
                <a:gd name="T28" fmla="*/ 29 w 40"/>
                <a:gd name="T29" fmla="*/ 19 h 63"/>
                <a:gd name="T30" fmla="*/ 31 w 40"/>
                <a:gd name="T31" fmla="*/ 22 h 63"/>
                <a:gd name="T32" fmla="*/ 27 w 40"/>
                <a:gd name="T33" fmla="*/ 52 h 63"/>
                <a:gd name="T34" fmla="*/ 37 w 40"/>
                <a:gd name="T35" fmla="*/ 31 h 63"/>
                <a:gd name="T36" fmla="*/ 35 w 40"/>
                <a:gd name="T37" fmla="*/ 26 h 63"/>
                <a:gd name="T38" fmla="*/ 35 w 40"/>
                <a:gd name="T39" fmla="*/ 26 h 63"/>
                <a:gd name="T40" fmla="*/ 22 w 40"/>
                <a:gd name="T4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" h="63">
                  <a:moveTo>
                    <a:pt x="7" y="43"/>
                  </a:moveTo>
                  <a:cubicBezTo>
                    <a:pt x="6" y="44"/>
                    <a:pt x="6" y="46"/>
                    <a:pt x="5" y="47"/>
                  </a:cubicBezTo>
                  <a:cubicBezTo>
                    <a:pt x="3" y="52"/>
                    <a:pt x="2" y="58"/>
                    <a:pt x="0" y="63"/>
                  </a:cubicBezTo>
                  <a:cubicBezTo>
                    <a:pt x="4" y="59"/>
                    <a:pt x="6" y="52"/>
                    <a:pt x="7" y="43"/>
                  </a:cubicBezTo>
                  <a:moveTo>
                    <a:pt x="39" y="38"/>
                  </a:moveTo>
                  <a:cubicBezTo>
                    <a:pt x="39" y="43"/>
                    <a:pt x="38" y="50"/>
                    <a:pt x="37" y="54"/>
                  </a:cubicBezTo>
                  <a:cubicBezTo>
                    <a:pt x="39" y="50"/>
                    <a:pt x="40" y="46"/>
                    <a:pt x="40" y="41"/>
                  </a:cubicBezTo>
                  <a:cubicBezTo>
                    <a:pt x="40" y="40"/>
                    <a:pt x="40" y="39"/>
                    <a:pt x="39" y="38"/>
                  </a:cubicBezTo>
                  <a:moveTo>
                    <a:pt x="22" y="0"/>
                  </a:moveTo>
                  <a:cubicBezTo>
                    <a:pt x="22" y="1"/>
                    <a:pt x="22" y="2"/>
                    <a:pt x="21" y="3"/>
                  </a:cubicBezTo>
                  <a:cubicBezTo>
                    <a:pt x="21" y="9"/>
                    <a:pt x="20" y="16"/>
                    <a:pt x="18" y="22"/>
                  </a:cubicBezTo>
                  <a:cubicBezTo>
                    <a:pt x="19" y="23"/>
                    <a:pt x="20" y="25"/>
                    <a:pt x="21" y="28"/>
                  </a:cubicBezTo>
                  <a:cubicBezTo>
                    <a:pt x="22" y="36"/>
                    <a:pt x="12" y="59"/>
                    <a:pt x="12" y="59"/>
                  </a:cubicBezTo>
                  <a:cubicBezTo>
                    <a:pt x="12" y="59"/>
                    <a:pt x="21" y="46"/>
                    <a:pt x="24" y="34"/>
                  </a:cubicBezTo>
                  <a:cubicBezTo>
                    <a:pt x="27" y="24"/>
                    <a:pt x="28" y="19"/>
                    <a:pt x="29" y="19"/>
                  </a:cubicBezTo>
                  <a:cubicBezTo>
                    <a:pt x="30" y="19"/>
                    <a:pt x="31" y="20"/>
                    <a:pt x="31" y="22"/>
                  </a:cubicBezTo>
                  <a:cubicBezTo>
                    <a:pt x="35" y="27"/>
                    <a:pt x="33" y="40"/>
                    <a:pt x="27" y="52"/>
                  </a:cubicBezTo>
                  <a:cubicBezTo>
                    <a:pt x="33" y="48"/>
                    <a:pt x="35" y="36"/>
                    <a:pt x="37" y="31"/>
                  </a:cubicBezTo>
                  <a:cubicBezTo>
                    <a:pt x="36" y="29"/>
                    <a:pt x="35" y="28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1" y="16"/>
                    <a:pt x="29" y="8"/>
                    <a:pt x="22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8">
              <a:extLst>
                <a:ext uri="{FF2B5EF4-FFF2-40B4-BE49-F238E27FC236}">
                  <a16:creationId xmlns:a16="http://schemas.microsoft.com/office/drawing/2014/main" id="{C14D4402-C434-449F-B283-85C886590C8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62100" y="6272213"/>
              <a:ext cx="241300" cy="238125"/>
            </a:xfrm>
            <a:custGeom>
              <a:avLst/>
              <a:gdLst>
                <a:gd name="T0" fmla="*/ 49 w 85"/>
                <a:gd name="T1" fmla="*/ 73 h 84"/>
                <a:gd name="T2" fmla="*/ 40 w 85"/>
                <a:gd name="T3" fmla="*/ 79 h 84"/>
                <a:gd name="T4" fmla="*/ 22 w 85"/>
                <a:gd name="T5" fmla="*/ 84 h 84"/>
                <a:gd name="T6" fmla="*/ 22 w 85"/>
                <a:gd name="T7" fmla="*/ 84 h 84"/>
                <a:gd name="T8" fmla="*/ 10 w 85"/>
                <a:gd name="T9" fmla="*/ 82 h 84"/>
                <a:gd name="T10" fmla="*/ 8 w 85"/>
                <a:gd name="T11" fmla="*/ 77 h 84"/>
                <a:gd name="T12" fmla="*/ 7 w 85"/>
                <a:gd name="T13" fmla="*/ 73 h 84"/>
                <a:gd name="T14" fmla="*/ 4 w 85"/>
                <a:gd name="T15" fmla="*/ 71 h 84"/>
                <a:gd name="T16" fmla="*/ 0 w 85"/>
                <a:gd name="T17" fmla="*/ 68 h 84"/>
                <a:gd name="T18" fmla="*/ 2 w 85"/>
                <a:gd name="T19" fmla="*/ 52 h 84"/>
                <a:gd name="T20" fmla="*/ 2 w 85"/>
                <a:gd name="T21" fmla="*/ 52 h 84"/>
                <a:gd name="T22" fmla="*/ 4 w 85"/>
                <a:gd name="T23" fmla="*/ 46 h 84"/>
                <a:gd name="T24" fmla="*/ 11 w 85"/>
                <a:gd name="T25" fmla="*/ 31 h 84"/>
                <a:gd name="T26" fmla="*/ 11 w 85"/>
                <a:gd name="T27" fmla="*/ 31 h 84"/>
                <a:gd name="T28" fmla="*/ 13 w 85"/>
                <a:gd name="T29" fmla="*/ 28 h 84"/>
                <a:gd name="T30" fmla="*/ 13 w 85"/>
                <a:gd name="T31" fmla="*/ 28 h 84"/>
                <a:gd name="T32" fmla="*/ 37 w 85"/>
                <a:gd name="T33" fmla="*/ 8 h 84"/>
                <a:gd name="T34" fmla="*/ 74 w 85"/>
                <a:gd name="T35" fmla="*/ 0 h 84"/>
                <a:gd name="T36" fmla="*/ 49 w 85"/>
                <a:gd name="T37" fmla="*/ 7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84">
                  <a:moveTo>
                    <a:pt x="49" y="73"/>
                  </a:moveTo>
                  <a:cubicBezTo>
                    <a:pt x="46" y="76"/>
                    <a:pt x="43" y="78"/>
                    <a:pt x="40" y="79"/>
                  </a:cubicBezTo>
                  <a:cubicBezTo>
                    <a:pt x="33" y="83"/>
                    <a:pt x="27" y="84"/>
                    <a:pt x="22" y="84"/>
                  </a:cubicBezTo>
                  <a:cubicBezTo>
                    <a:pt x="22" y="84"/>
                    <a:pt x="22" y="84"/>
                    <a:pt x="22" y="84"/>
                  </a:cubicBezTo>
                  <a:cubicBezTo>
                    <a:pt x="17" y="84"/>
                    <a:pt x="13" y="83"/>
                    <a:pt x="10" y="82"/>
                  </a:cubicBezTo>
                  <a:cubicBezTo>
                    <a:pt x="8" y="81"/>
                    <a:pt x="7" y="79"/>
                    <a:pt x="8" y="77"/>
                  </a:cubicBezTo>
                  <a:cubicBezTo>
                    <a:pt x="8" y="76"/>
                    <a:pt x="8" y="74"/>
                    <a:pt x="7" y="73"/>
                  </a:cubicBezTo>
                  <a:cubicBezTo>
                    <a:pt x="7" y="72"/>
                    <a:pt x="5" y="71"/>
                    <a:pt x="4" y="71"/>
                  </a:cubicBezTo>
                  <a:cubicBezTo>
                    <a:pt x="2" y="71"/>
                    <a:pt x="1" y="70"/>
                    <a:pt x="0" y="68"/>
                  </a:cubicBezTo>
                  <a:cubicBezTo>
                    <a:pt x="0" y="65"/>
                    <a:pt x="0" y="59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0"/>
                    <a:pt x="3" y="48"/>
                    <a:pt x="4" y="46"/>
                  </a:cubicBezTo>
                  <a:cubicBezTo>
                    <a:pt x="5" y="41"/>
                    <a:pt x="8" y="36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2" y="30"/>
                    <a:pt x="12" y="29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9" y="20"/>
                    <a:pt x="27" y="13"/>
                    <a:pt x="37" y="8"/>
                  </a:cubicBezTo>
                  <a:cubicBezTo>
                    <a:pt x="54" y="0"/>
                    <a:pt x="74" y="0"/>
                    <a:pt x="74" y="0"/>
                  </a:cubicBezTo>
                  <a:cubicBezTo>
                    <a:pt x="85" y="24"/>
                    <a:pt x="66" y="58"/>
                    <a:pt x="49" y="73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9">
              <a:extLst>
                <a:ext uri="{FF2B5EF4-FFF2-40B4-BE49-F238E27FC236}">
                  <a16:creationId xmlns:a16="http://schemas.microsoft.com/office/drawing/2014/main" id="{8C199A78-83EC-49DF-B8A9-F8280AA485A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39900" y="6323013"/>
              <a:ext cx="31750" cy="36513"/>
            </a:xfrm>
            <a:custGeom>
              <a:avLst/>
              <a:gdLst>
                <a:gd name="T0" fmla="*/ 11 w 11"/>
                <a:gd name="T1" fmla="*/ 0 h 13"/>
                <a:gd name="T2" fmla="*/ 2 w 11"/>
                <a:gd name="T3" fmla="*/ 10 h 13"/>
                <a:gd name="T4" fmla="*/ 2 w 11"/>
                <a:gd name="T5" fmla="*/ 10 h 13"/>
                <a:gd name="T6" fmla="*/ 0 w 11"/>
                <a:gd name="T7" fmla="*/ 13 h 13"/>
                <a:gd name="T8" fmla="*/ 0 w 11"/>
                <a:gd name="T9" fmla="*/ 13 h 13"/>
                <a:gd name="T10" fmla="*/ 0 w 11"/>
                <a:gd name="T11" fmla="*/ 13 h 13"/>
                <a:gd name="T12" fmla="*/ 0 w 11"/>
                <a:gd name="T13" fmla="*/ 13 h 13"/>
                <a:gd name="T14" fmla="*/ 0 w 11"/>
                <a:gd name="T15" fmla="*/ 13 h 13"/>
                <a:gd name="T16" fmla="*/ 2 w 11"/>
                <a:gd name="T17" fmla="*/ 10 h 13"/>
                <a:gd name="T18" fmla="*/ 2 w 11"/>
                <a:gd name="T19" fmla="*/ 10 h 13"/>
                <a:gd name="T20" fmla="*/ 11 w 11"/>
                <a:gd name="T21" fmla="*/ 0 h 13"/>
                <a:gd name="T22" fmla="*/ 11 w 11"/>
                <a:gd name="T2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13">
                  <a:moveTo>
                    <a:pt x="11" y="0"/>
                  </a:moveTo>
                  <a:cubicBezTo>
                    <a:pt x="7" y="3"/>
                    <a:pt x="4" y="6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" y="11"/>
                    <a:pt x="1" y="12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2"/>
                    <a:pt x="1" y="11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6"/>
                    <a:pt x="7" y="3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10">
              <a:extLst>
                <a:ext uri="{FF2B5EF4-FFF2-40B4-BE49-F238E27FC236}">
                  <a16:creationId xmlns:a16="http://schemas.microsoft.com/office/drawing/2014/main" id="{1971E066-6194-4D23-8744-63BDE0FB59CC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1584325" y="6275388"/>
              <a:ext cx="198438" cy="204788"/>
            </a:xfrm>
            <a:custGeom>
              <a:avLst/>
              <a:gdLst>
                <a:gd name="T0" fmla="*/ 37 w 70"/>
                <a:gd name="T1" fmla="*/ 51 h 72"/>
                <a:gd name="T2" fmla="*/ 39 w 70"/>
                <a:gd name="T3" fmla="*/ 51 h 72"/>
                <a:gd name="T4" fmla="*/ 34 w 70"/>
                <a:gd name="T5" fmla="*/ 35 h 72"/>
                <a:gd name="T6" fmla="*/ 39 w 70"/>
                <a:gd name="T7" fmla="*/ 32 h 72"/>
                <a:gd name="T8" fmla="*/ 26 w 70"/>
                <a:gd name="T9" fmla="*/ 29 h 72"/>
                <a:gd name="T10" fmla="*/ 28 w 70"/>
                <a:gd name="T11" fmla="*/ 30 h 72"/>
                <a:gd name="T12" fmla="*/ 26 w 70"/>
                <a:gd name="T13" fmla="*/ 29 h 72"/>
                <a:gd name="T14" fmla="*/ 42 w 70"/>
                <a:gd name="T15" fmla="*/ 24 h 72"/>
                <a:gd name="T16" fmla="*/ 39 w 70"/>
                <a:gd name="T17" fmla="*/ 31 h 72"/>
                <a:gd name="T18" fmla="*/ 49 w 70"/>
                <a:gd name="T19" fmla="*/ 20 h 72"/>
                <a:gd name="T20" fmla="*/ 38 w 70"/>
                <a:gd name="T21" fmla="*/ 19 h 72"/>
                <a:gd name="T22" fmla="*/ 36 w 70"/>
                <a:gd name="T23" fmla="*/ 19 h 72"/>
                <a:gd name="T24" fmla="*/ 28 w 70"/>
                <a:gd name="T25" fmla="*/ 28 h 72"/>
                <a:gd name="T26" fmla="*/ 41 w 70"/>
                <a:gd name="T27" fmla="*/ 19 h 72"/>
                <a:gd name="T28" fmla="*/ 16 w 70"/>
                <a:gd name="T29" fmla="*/ 17 h 72"/>
                <a:gd name="T30" fmla="*/ 6 w 70"/>
                <a:gd name="T31" fmla="*/ 27 h 72"/>
                <a:gd name="T32" fmla="*/ 4 w 70"/>
                <a:gd name="T33" fmla="*/ 30 h 72"/>
                <a:gd name="T34" fmla="*/ 4 w 70"/>
                <a:gd name="T35" fmla="*/ 30 h 72"/>
                <a:gd name="T36" fmla="*/ 21 w 70"/>
                <a:gd name="T37" fmla="*/ 16 h 72"/>
                <a:gd name="T38" fmla="*/ 47 w 70"/>
                <a:gd name="T39" fmla="*/ 17 h 72"/>
                <a:gd name="T40" fmla="*/ 54 w 70"/>
                <a:gd name="T41" fmla="*/ 15 h 72"/>
                <a:gd name="T42" fmla="*/ 62 w 70"/>
                <a:gd name="T43" fmla="*/ 36 h 72"/>
                <a:gd name="T44" fmla="*/ 42 w 70"/>
                <a:gd name="T45" fmla="*/ 72 h 72"/>
                <a:gd name="T46" fmla="*/ 69 w 70"/>
                <a:gd name="T47" fmla="*/ 10 h 72"/>
                <a:gd name="T48" fmla="*/ 51 w 70"/>
                <a:gd name="T49" fmla="*/ 35 h 72"/>
                <a:gd name="T50" fmla="*/ 42 w 70"/>
                <a:gd name="T51" fmla="*/ 49 h 72"/>
                <a:gd name="T52" fmla="*/ 63 w 70"/>
                <a:gd name="T53" fmla="*/ 29 h 72"/>
                <a:gd name="T54" fmla="*/ 70 w 70"/>
                <a:gd name="T55" fmla="*/ 10 h 72"/>
                <a:gd name="T56" fmla="*/ 65 w 70"/>
                <a:gd name="T57" fmla="*/ 6 h 72"/>
                <a:gd name="T58" fmla="*/ 54 w 70"/>
                <a:gd name="T59" fmla="*/ 16 h 72"/>
                <a:gd name="T60" fmla="*/ 56 w 70"/>
                <a:gd name="T61" fmla="*/ 25 h 72"/>
                <a:gd name="T62" fmla="*/ 65 w 70"/>
                <a:gd name="T63" fmla="*/ 6 h 72"/>
                <a:gd name="T64" fmla="*/ 59 w 70"/>
                <a:gd name="T65" fmla="*/ 10 h 72"/>
                <a:gd name="T66" fmla="*/ 63 w 70"/>
                <a:gd name="T67" fmla="*/ 4 h 72"/>
                <a:gd name="T68" fmla="*/ 55 w 70"/>
                <a:gd name="T69" fmla="*/ 3 h 72"/>
                <a:gd name="T70" fmla="*/ 41 w 70"/>
                <a:gd name="T71" fmla="*/ 14 h 72"/>
                <a:gd name="T72" fmla="*/ 60 w 70"/>
                <a:gd name="T73" fmla="*/ 0 h 72"/>
                <a:gd name="T74" fmla="*/ 40 w 70"/>
                <a:gd name="T75" fmla="*/ 15 h 72"/>
                <a:gd name="T76" fmla="*/ 42 w 70"/>
                <a:gd name="T77" fmla="*/ 18 h 72"/>
                <a:gd name="T78" fmla="*/ 49 w 70"/>
                <a:gd name="T79" fmla="*/ 14 h 72"/>
                <a:gd name="T80" fmla="*/ 56 w 70"/>
                <a:gd name="T81" fmla="*/ 13 h 72"/>
                <a:gd name="T82" fmla="*/ 60 w 70"/>
                <a:gd name="T8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0" h="72">
                  <a:moveTo>
                    <a:pt x="39" y="51"/>
                  </a:moveTo>
                  <a:cubicBezTo>
                    <a:pt x="39" y="51"/>
                    <a:pt x="38" y="51"/>
                    <a:pt x="37" y="51"/>
                  </a:cubicBezTo>
                  <a:cubicBezTo>
                    <a:pt x="36" y="53"/>
                    <a:pt x="35" y="54"/>
                    <a:pt x="35" y="54"/>
                  </a:cubicBezTo>
                  <a:cubicBezTo>
                    <a:pt x="35" y="54"/>
                    <a:pt x="37" y="53"/>
                    <a:pt x="39" y="51"/>
                  </a:cubicBezTo>
                  <a:moveTo>
                    <a:pt x="36" y="32"/>
                  </a:moveTo>
                  <a:cubicBezTo>
                    <a:pt x="35" y="33"/>
                    <a:pt x="34" y="34"/>
                    <a:pt x="34" y="35"/>
                  </a:cubicBezTo>
                  <a:cubicBezTo>
                    <a:pt x="34" y="36"/>
                    <a:pt x="34" y="37"/>
                    <a:pt x="34" y="37"/>
                  </a:cubicBezTo>
                  <a:cubicBezTo>
                    <a:pt x="34" y="37"/>
                    <a:pt x="36" y="35"/>
                    <a:pt x="39" y="32"/>
                  </a:cubicBezTo>
                  <a:cubicBezTo>
                    <a:pt x="38" y="32"/>
                    <a:pt x="37" y="32"/>
                    <a:pt x="36" y="32"/>
                  </a:cubicBezTo>
                  <a:moveTo>
                    <a:pt x="26" y="29"/>
                  </a:moveTo>
                  <a:cubicBezTo>
                    <a:pt x="23" y="34"/>
                    <a:pt x="21" y="37"/>
                    <a:pt x="21" y="37"/>
                  </a:cubicBezTo>
                  <a:cubicBezTo>
                    <a:pt x="21" y="37"/>
                    <a:pt x="24" y="34"/>
                    <a:pt x="28" y="30"/>
                  </a:cubicBezTo>
                  <a:cubicBezTo>
                    <a:pt x="27" y="30"/>
                    <a:pt x="27" y="30"/>
                    <a:pt x="27" y="29"/>
                  </a:cubicBezTo>
                  <a:cubicBezTo>
                    <a:pt x="27" y="29"/>
                    <a:pt x="27" y="29"/>
                    <a:pt x="26" y="29"/>
                  </a:cubicBezTo>
                  <a:moveTo>
                    <a:pt x="49" y="20"/>
                  </a:moveTo>
                  <a:cubicBezTo>
                    <a:pt x="47" y="22"/>
                    <a:pt x="44" y="23"/>
                    <a:pt x="42" y="24"/>
                  </a:cubicBezTo>
                  <a:cubicBezTo>
                    <a:pt x="40" y="26"/>
                    <a:pt x="38" y="29"/>
                    <a:pt x="36" y="31"/>
                  </a:cubicBezTo>
                  <a:cubicBezTo>
                    <a:pt x="37" y="31"/>
                    <a:pt x="38" y="31"/>
                    <a:pt x="39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42" y="28"/>
                    <a:pt x="46" y="24"/>
                    <a:pt x="49" y="20"/>
                  </a:cubicBezTo>
                  <a:moveTo>
                    <a:pt x="41" y="19"/>
                  </a:moveTo>
                  <a:cubicBezTo>
                    <a:pt x="40" y="19"/>
                    <a:pt x="39" y="19"/>
                    <a:pt x="38" y="19"/>
                  </a:cubicBezTo>
                  <a:cubicBezTo>
                    <a:pt x="38" y="19"/>
                    <a:pt x="37" y="19"/>
                    <a:pt x="37" y="19"/>
                  </a:cubicBezTo>
                  <a:cubicBezTo>
                    <a:pt x="37" y="19"/>
                    <a:pt x="36" y="19"/>
                    <a:pt x="36" y="19"/>
                  </a:cubicBezTo>
                  <a:cubicBezTo>
                    <a:pt x="33" y="22"/>
                    <a:pt x="30" y="25"/>
                    <a:pt x="27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9" y="28"/>
                    <a:pt x="29" y="28"/>
                    <a:pt x="30" y="28"/>
                  </a:cubicBezTo>
                  <a:cubicBezTo>
                    <a:pt x="33" y="25"/>
                    <a:pt x="37" y="21"/>
                    <a:pt x="41" y="19"/>
                  </a:cubicBezTo>
                  <a:moveTo>
                    <a:pt x="21" y="16"/>
                  </a:moveTo>
                  <a:cubicBezTo>
                    <a:pt x="19" y="17"/>
                    <a:pt x="17" y="17"/>
                    <a:pt x="16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1" y="20"/>
                    <a:pt x="8" y="23"/>
                    <a:pt x="6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5" y="28"/>
                    <a:pt x="5" y="29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3" y="31"/>
                    <a:pt x="0" y="37"/>
                    <a:pt x="0" y="38"/>
                  </a:cubicBezTo>
                  <a:cubicBezTo>
                    <a:pt x="3" y="34"/>
                    <a:pt x="11" y="24"/>
                    <a:pt x="21" y="16"/>
                  </a:cubicBezTo>
                  <a:moveTo>
                    <a:pt x="54" y="15"/>
                  </a:moveTo>
                  <a:cubicBezTo>
                    <a:pt x="52" y="16"/>
                    <a:pt x="50" y="17"/>
                    <a:pt x="47" y="17"/>
                  </a:cubicBezTo>
                  <a:cubicBezTo>
                    <a:pt x="46" y="19"/>
                    <a:pt x="45" y="21"/>
                    <a:pt x="43" y="23"/>
                  </a:cubicBezTo>
                  <a:cubicBezTo>
                    <a:pt x="46" y="21"/>
                    <a:pt x="50" y="19"/>
                    <a:pt x="54" y="15"/>
                  </a:cubicBezTo>
                  <a:moveTo>
                    <a:pt x="70" y="15"/>
                  </a:moveTo>
                  <a:cubicBezTo>
                    <a:pt x="69" y="21"/>
                    <a:pt x="66" y="29"/>
                    <a:pt x="62" y="36"/>
                  </a:cubicBezTo>
                  <a:cubicBezTo>
                    <a:pt x="60" y="41"/>
                    <a:pt x="57" y="48"/>
                    <a:pt x="55" y="52"/>
                  </a:cubicBezTo>
                  <a:cubicBezTo>
                    <a:pt x="47" y="65"/>
                    <a:pt x="47" y="66"/>
                    <a:pt x="42" y="72"/>
                  </a:cubicBezTo>
                  <a:cubicBezTo>
                    <a:pt x="56" y="60"/>
                    <a:pt x="70" y="36"/>
                    <a:pt x="70" y="15"/>
                  </a:cubicBezTo>
                  <a:moveTo>
                    <a:pt x="69" y="10"/>
                  </a:moveTo>
                  <a:cubicBezTo>
                    <a:pt x="67" y="14"/>
                    <a:pt x="63" y="21"/>
                    <a:pt x="56" y="26"/>
                  </a:cubicBezTo>
                  <a:cubicBezTo>
                    <a:pt x="55" y="29"/>
                    <a:pt x="53" y="32"/>
                    <a:pt x="51" y="35"/>
                  </a:cubicBezTo>
                  <a:cubicBezTo>
                    <a:pt x="48" y="40"/>
                    <a:pt x="42" y="46"/>
                    <a:pt x="39" y="50"/>
                  </a:cubicBezTo>
                  <a:cubicBezTo>
                    <a:pt x="40" y="49"/>
                    <a:pt x="41" y="49"/>
                    <a:pt x="42" y="49"/>
                  </a:cubicBezTo>
                  <a:cubicBezTo>
                    <a:pt x="49" y="45"/>
                    <a:pt x="57" y="38"/>
                    <a:pt x="61" y="32"/>
                  </a:cubicBezTo>
                  <a:cubicBezTo>
                    <a:pt x="62" y="30"/>
                    <a:pt x="62" y="29"/>
                    <a:pt x="63" y="29"/>
                  </a:cubicBezTo>
                  <a:cubicBezTo>
                    <a:pt x="63" y="29"/>
                    <a:pt x="63" y="30"/>
                    <a:pt x="62" y="33"/>
                  </a:cubicBezTo>
                  <a:cubicBezTo>
                    <a:pt x="67" y="25"/>
                    <a:pt x="69" y="16"/>
                    <a:pt x="70" y="10"/>
                  </a:cubicBezTo>
                  <a:cubicBezTo>
                    <a:pt x="70" y="10"/>
                    <a:pt x="69" y="10"/>
                    <a:pt x="69" y="10"/>
                  </a:cubicBezTo>
                  <a:moveTo>
                    <a:pt x="65" y="6"/>
                  </a:moveTo>
                  <a:cubicBezTo>
                    <a:pt x="63" y="9"/>
                    <a:pt x="60" y="11"/>
                    <a:pt x="57" y="13"/>
                  </a:cubicBezTo>
                  <a:cubicBezTo>
                    <a:pt x="56" y="14"/>
                    <a:pt x="55" y="15"/>
                    <a:pt x="54" y="16"/>
                  </a:cubicBezTo>
                  <a:cubicBezTo>
                    <a:pt x="54" y="16"/>
                    <a:pt x="54" y="16"/>
                    <a:pt x="55" y="16"/>
                  </a:cubicBezTo>
                  <a:cubicBezTo>
                    <a:pt x="57" y="16"/>
                    <a:pt x="57" y="20"/>
                    <a:pt x="56" y="25"/>
                  </a:cubicBezTo>
                  <a:cubicBezTo>
                    <a:pt x="63" y="20"/>
                    <a:pt x="67" y="13"/>
                    <a:pt x="68" y="9"/>
                  </a:cubicBezTo>
                  <a:cubicBezTo>
                    <a:pt x="67" y="8"/>
                    <a:pt x="66" y="7"/>
                    <a:pt x="65" y="6"/>
                  </a:cubicBezTo>
                  <a:moveTo>
                    <a:pt x="63" y="4"/>
                  </a:moveTo>
                  <a:cubicBezTo>
                    <a:pt x="62" y="5"/>
                    <a:pt x="61" y="8"/>
                    <a:pt x="59" y="10"/>
                  </a:cubicBezTo>
                  <a:cubicBezTo>
                    <a:pt x="61" y="8"/>
                    <a:pt x="63" y="7"/>
                    <a:pt x="64" y="5"/>
                  </a:cubicBezTo>
                  <a:cubicBezTo>
                    <a:pt x="63" y="5"/>
                    <a:pt x="63" y="4"/>
                    <a:pt x="63" y="4"/>
                  </a:cubicBezTo>
                  <a:moveTo>
                    <a:pt x="59" y="0"/>
                  </a:moveTo>
                  <a:cubicBezTo>
                    <a:pt x="55" y="3"/>
                    <a:pt x="55" y="3"/>
                    <a:pt x="55" y="3"/>
                  </a:cubicBezTo>
                  <a:cubicBezTo>
                    <a:pt x="51" y="6"/>
                    <a:pt x="46" y="9"/>
                    <a:pt x="42" y="11"/>
                  </a:cubicBezTo>
                  <a:cubicBezTo>
                    <a:pt x="42" y="12"/>
                    <a:pt x="41" y="13"/>
                    <a:pt x="41" y="14"/>
                  </a:cubicBezTo>
                  <a:cubicBezTo>
                    <a:pt x="48" y="10"/>
                    <a:pt x="55" y="5"/>
                    <a:pt x="59" y="0"/>
                  </a:cubicBezTo>
                  <a:moveTo>
                    <a:pt x="60" y="0"/>
                  </a:moveTo>
                  <a:cubicBezTo>
                    <a:pt x="56" y="5"/>
                    <a:pt x="48" y="11"/>
                    <a:pt x="42" y="14"/>
                  </a:cubicBezTo>
                  <a:cubicBezTo>
                    <a:pt x="41" y="14"/>
                    <a:pt x="41" y="15"/>
                    <a:pt x="40" y="15"/>
                  </a:cubicBezTo>
                  <a:cubicBezTo>
                    <a:pt x="39" y="16"/>
                    <a:pt x="38" y="17"/>
                    <a:pt x="37" y="18"/>
                  </a:cubicBezTo>
                  <a:cubicBezTo>
                    <a:pt x="39" y="18"/>
                    <a:pt x="40" y="18"/>
                    <a:pt x="42" y="18"/>
                  </a:cubicBezTo>
                  <a:cubicBezTo>
                    <a:pt x="45" y="15"/>
                    <a:pt x="47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51" y="15"/>
                    <a:pt x="53" y="14"/>
                    <a:pt x="56" y="13"/>
                  </a:cubicBezTo>
                  <a:cubicBezTo>
                    <a:pt x="58" y="9"/>
                    <a:pt x="60" y="5"/>
                    <a:pt x="61" y="2"/>
                  </a:cubicBezTo>
                  <a:cubicBezTo>
                    <a:pt x="61" y="2"/>
                    <a:pt x="61" y="1"/>
                    <a:pt x="60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1">
              <a:extLst>
                <a:ext uri="{FF2B5EF4-FFF2-40B4-BE49-F238E27FC236}">
                  <a16:creationId xmlns:a16="http://schemas.microsoft.com/office/drawing/2014/main" id="{543D8622-099E-4E95-89CA-2336C1CB1D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01788" y="6149975"/>
              <a:ext cx="284163" cy="179388"/>
            </a:xfrm>
            <a:custGeom>
              <a:avLst/>
              <a:gdLst>
                <a:gd name="T0" fmla="*/ 100 w 100"/>
                <a:gd name="T1" fmla="*/ 40 h 63"/>
                <a:gd name="T2" fmla="*/ 91 w 100"/>
                <a:gd name="T3" fmla="*/ 47 h 63"/>
                <a:gd name="T4" fmla="*/ 42 w 100"/>
                <a:gd name="T5" fmla="*/ 60 h 63"/>
                <a:gd name="T6" fmla="*/ 42 w 100"/>
                <a:gd name="T7" fmla="*/ 60 h 63"/>
                <a:gd name="T8" fmla="*/ 38 w 100"/>
                <a:gd name="T9" fmla="*/ 59 h 63"/>
                <a:gd name="T10" fmla="*/ 26 w 100"/>
                <a:gd name="T11" fmla="*/ 55 h 63"/>
                <a:gd name="T12" fmla="*/ 8 w 100"/>
                <a:gd name="T13" fmla="*/ 43 h 63"/>
                <a:gd name="T14" fmla="*/ 8 w 100"/>
                <a:gd name="T15" fmla="*/ 43 h 63"/>
                <a:gd name="T16" fmla="*/ 6 w 100"/>
                <a:gd name="T17" fmla="*/ 41 h 63"/>
                <a:gd name="T18" fmla="*/ 6 w 100"/>
                <a:gd name="T19" fmla="*/ 40 h 63"/>
                <a:gd name="T20" fmla="*/ 2 w 100"/>
                <a:gd name="T21" fmla="*/ 29 h 63"/>
                <a:gd name="T22" fmla="*/ 3 w 100"/>
                <a:gd name="T23" fmla="*/ 28 h 63"/>
                <a:gd name="T24" fmla="*/ 5 w 100"/>
                <a:gd name="T25" fmla="*/ 17 h 63"/>
                <a:gd name="T26" fmla="*/ 5 w 100"/>
                <a:gd name="T27" fmla="*/ 17 h 63"/>
                <a:gd name="T28" fmla="*/ 9 w 100"/>
                <a:gd name="T29" fmla="*/ 13 h 63"/>
                <a:gd name="T30" fmla="*/ 15 w 100"/>
                <a:gd name="T31" fmla="*/ 8 h 63"/>
                <a:gd name="T32" fmla="*/ 43 w 100"/>
                <a:gd name="T33" fmla="*/ 0 h 63"/>
                <a:gd name="T34" fmla="*/ 43 w 100"/>
                <a:gd name="T35" fmla="*/ 0 h 63"/>
                <a:gd name="T36" fmla="*/ 61 w 100"/>
                <a:gd name="T37" fmla="*/ 3 h 63"/>
                <a:gd name="T38" fmla="*/ 89 w 100"/>
                <a:gd name="T39" fmla="*/ 25 h 63"/>
                <a:gd name="T40" fmla="*/ 100 w 100"/>
                <a:gd name="T41" fmla="*/ 4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0" h="63">
                  <a:moveTo>
                    <a:pt x="100" y="40"/>
                  </a:moveTo>
                  <a:cubicBezTo>
                    <a:pt x="91" y="47"/>
                    <a:pt x="91" y="47"/>
                    <a:pt x="91" y="47"/>
                  </a:cubicBezTo>
                  <a:cubicBezTo>
                    <a:pt x="77" y="58"/>
                    <a:pt x="59" y="63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1" y="60"/>
                    <a:pt x="39" y="59"/>
                    <a:pt x="38" y="59"/>
                  </a:cubicBezTo>
                  <a:cubicBezTo>
                    <a:pt x="34" y="58"/>
                    <a:pt x="30" y="57"/>
                    <a:pt x="26" y="55"/>
                  </a:cubicBezTo>
                  <a:cubicBezTo>
                    <a:pt x="18" y="51"/>
                    <a:pt x="12" y="47"/>
                    <a:pt x="8" y="43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7" y="42"/>
                    <a:pt x="7" y="42"/>
                    <a:pt x="6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" y="35"/>
                    <a:pt x="0" y="30"/>
                    <a:pt x="2" y="29"/>
                  </a:cubicBezTo>
                  <a:cubicBezTo>
                    <a:pt x="3" y="29"/>
                    <a:pt x="3" y="28"/>
                    <a:pt x="3" y="28"/>
                  </a:cubicBezTo>
                  <a:cubicBezTo>
                    <a:pt x="6" y="25"/>
                    <a:pt x="2" y="22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6" y="16"/>
                    <a:pt x="7" y="15"/>
                    <a:pt x="9" y="13"/>
                  </a:cubicBezTo>
                  <a:cubicBezTo>
                    <a:pt x="11" y="12"/>
                    <a:pt x="13" y="10"/>
                    <a:pt x="15" y="8"/>
                  </a:cubicBezTo>
                  <a:cubicBezTo>
                    <a:pt x="25" y="2"/>
                    <a:pt x="35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0" y="0"/>
                    <a:pt x="56" y="1"/>
                    <a:pt x="61" y="3"/>
                  </a:cubicBezTo>
                  <a:cubicBezTo>
                    <a:pt x="73" y="7"/>
                    <a:pt x="83" y="15"/>
                    <a:pt x="89" y="25"/>
                  </a:cubicBezTo>
                  <a:cubicBezTo>
                    <a:pt x="100" y="40"/>
                    <a:pt x="100" y="40"/>
                    <a:pt x="100" y="4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2">
              <a:extLst>
                <a:ext uri="{FF2B5EF4-FFF2-40B4-BE49-F238E27FC236}">
                  <a16:creationId xmlns:a16="http://schemas.microsoft.com/office/drawing/2014/main" id="{E2C0721A-6DA2-4B0C-8997-9BBDE2EC4D85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1612900" y="6149975"/>
              <a:ext cx="176213" cy="173038"/>
            </a:xfrm>
            <a:custGeom>
              <a:avLst/>
              <a:gdLst>
                <a:gd name="T0" fmla="*/ 28 w 62"/>
                <a:gd name="T1" fmla="*/ 56 h 61"/>
                <a:gd name="T2" fmla="*/ 26 w 62"/>
                <a:gd name="T3" fmla="*/ 57 h 61"/>
                <a:gd name="T4" fmla="*/ 12 w 62"/>
                <a:gd name="T5" fmla="*/ 58 h 61"/>
                <a:gd name="T6" fmla="*/ 8 w 62"/>
                <a:gd name="T7" fmla="*/ 60 h 61"/>
                <a:gd name="T8" fmla="*/ 18 w 62"/>
                <a:gd name="T9" fmla="*/ 61 h 61"/>
                <a:gd name="T10" fmla="*/ 40 w 62"/>
                <a:gd name="T11" fmla="*/ 52 h 61"/>
                <a:gd name="T12" fmla="*/ 22 w 62"/>
                <a:gd name="T13" fmla="*/ 45 h 61"/>
                <a:gd name="T14" fmla="*/ 36 w 62"/>
                <a:gd name="T15" fmla="*/ 42 h 61"/>
                <a:gd name="T16" fmla="*/ 53 w 62"/>
                <a:gd name="T17" fmla="*/ 42 h 61"/>
                <a:gd name="T18" fmla="*/ 49 w 62"/>
                <a:gd name="T19" fmla="*/ 46 h 61"/>
                <a:gd name="T20" fmla="*/ 38 w 62"/>
                <a:gd name="T21" fmla="*/ 57 h 61"/>
                <a:gd name="T22" fmla="*/ 61 w 62"/>
                <a:gd name="T23" fmla="*/ 44 h 61"/>
                <a:gd name="T24" fmla="*/ 59 w 62"/>
                <a:gd name="T25" fmla="*/ 40 h 61"/>
                <a:gd name="T26" fmla="*/ 46 w 62"/>
                <a:gd name="T27" fmla="*/ 38 h 61"/>
                <a:gd name="T28" fmla="*/ 38 w 62"/>
                <a:gd name="T29" fmla="*/ 42 h 61"/>
                <a:gd name="T30" fmla="*/ 38 w 62"/>
                <a:gd name="T31" fmla="*/ 45 h 61"/>
                <a:gd name="T32" fmla="*/ 59 w 62"/>
                <a:gd name="T33" fmla="*/ 39 h 61"/>
                <a:gd name="T34" fmla="*/ 27 w 62"/>
                <a:gd name="T35" fmla="*/ 32 h 61"/>
                <a:gd name="T36" fmla="*/ 26 w 62"/>
                <a:gd name="T37" fmla="*/ 33 h 61"/>
                <a:gd name="T38" fmla="*/ 33 w 62"/>
                <a:gd name="T39" fmla="*/ 31 h 61"/>
                <a:gd name="T40" fmla="*/ 27 w 62"/>
                <a:gd name="T41" fmla="*/ 33 h 61"/>
                <a:gd name="T42" fmla="*/ 54 w 62"/>
                <a:gd name="T43" fmla="*/ 34 h 61"/>
                <a:gd name="T44" fmla="*/ 46 w 62"/>
                <a:gd name="T45" fmla="*/ 33 h 61"/>
                <a:gd name="T46" fmla="*/ 26 w 62"/>
                <a:gd name="T47" fmla="*/ 31 h 61"/>
                <a:gd name="T48" fmla="*/ 22 w 62"/>
                <a:gd name="T49" fmla="*/ 32 h 61"/>
                <a:gd name="T50" fmla="*/ 26 w 62"/>
                <a:gd name="T51" fmla="*/ 31 h 61"/>
                <a:gd name="T52" fmla="*/ 40 w 62"/>
                <a:gd name="T53" fmla="*/ 28 h 61"/>
                <a:gd name="T54" fmla="*/ 56 w 62"/>
                <a:gd name="T55" fmla="*/ 33 h 61"/>
                <a:gd name="T56" fmla="*/ 53 w 62"/>
                <a:gd name="T57" fmla="*/ 29 h 61"/>
                <a:gd name="T58" fmla="*/ 50 w 62"/>
                <a:gd name="T59" fmla="*/ 28 h 61"/>
                <a:gd name="T60" fmla="*/ 9 w 62"/>
                <a:gd name="T61" fmla="*/ 15 h 61"/>
                <a:gd name="T62" fmla="*/ 45 w 62"/>
                <a:gd name="T63" fmla="*/ 27 h 61"/>
                <a:gd name="T64" fmla="*/ 9 w 62"/>
                <a:gd name="T65" fmla="*/ 15 h 61"/>
                <a:gd name="T66" fmla="*/ 9 w 62"/>
                <a:gd name="T67" fmla="*/ 0 h 61"/>
                <a:gd name="T68" fmla="*/ 9 w 62"/>
                <a:gd name="T69" fmla="*/ 0 h 61"/>
                <a:gd name="T70" fmla="*/ 45 w 62"/>
                <a:gd name="T71" fmla="*/ 16 h 61"/>
                <a:gd name="T72" fmla="*/ 27 w 62"/>
                <a:gd name="T73" fmla="*/ 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" h="61">
                  <a:moveTo>
                    <a:pt x="40" y="52"/>
                  </a:moveTo>
                  <a:cubicBezTo>
                    <a:pt x="37" y="54"/>
                    <a:pt x="33" y="55"/>
                    <a:pt x="28" y="56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27" y="57"/>
                    <a:pt x="27" y="57"/>
                    <a:pt x="26" y="57"/>
                  </a:cubicBezTo>
                  <a:cubicBezTo>
                    <a:pt x="26" y="57"/>
                    <a:pt x="25" y="57"/>
                    <a:pt x="25" y="57"/>
                  </a:cubicBezTo>
                  <a:cubicBezTo>
                    <a:pt x="21" y="57"/>
                    <a:pt x="17" y="58"/>
                    <a:pt x="12" y="58"/>
                  </a:cubicBezTo>
                  <a:cubicBezTo>
                    <a:pt x="8" y="58"/>
                    <a:pt x="4" y="57"/>
                    <a:pt x="0" y="57"/>
                  </a:cubicBezTo>
                  <a:cubicBezTo>
                    <a:pt x="0" y="58"/>
                    <a:pt x="7" y="60"/>
                    <a:pt x="8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11" y="60"/>
                    <a:pt x="14" y="61"/>
                    <a:pt x="18" y="61"/>
                  </a:cubicBezTo>
                  <a:cubicBezTo>
                    <a:pt x="24" y="61"/>
                    <a:pt x="31" y="60"/>
                    <a:pt x="37" y="58"/>
                  </a:cubicBezTo>
                  <a:cubicBezTo>
                    <a:pt x="38" y="56"/>
                    <a:pt x="39" y="54"/>
                    <a:pt x="40" y="52"/>
                  </a:cubicBezTo>
                  <a:moveTo>
                    <a:pt x="36" y="42"/>
                  </a:moveTo>
                  <a:cubicBezTo>
                    <a:pt x="30" y="44"/>
                    <a:pt x="22" y="45"/>
                    <a:pt x="22" y="45"/>
                  </a:cubicBezTo>
                  <a:cubicBezTo>
                    <a:pt x="22" y="45"/>
                    <a:pt x="28" y="45"/>
                    <a:pt x="34" y="45"/>
                  </a:cubicBezTo>
                  <a:cubicBezTo>
                    <a:pt x="34" y="44"/>
                    <a:pt x="35" y="43"/>
                    <a:pt x="36" y="42"/>
                  </a:cubicBezTo>
                  <a:moveTo>
                    <a:pt x="59" y="40"/>
                  </a:moveTo>
                  <a:cubicBezTo>
                    <a:pt x="57" y="41"/>
                    <a:pt x="55" y="41"/>
                    <a:pt x="53" y="42"/>
                  </a:cubicBezTo>
                  <a:cubicBezTo>
                    <a:pt x="51" y="43"/>
                    <a:pt x="50" y="44"/>
                    <a:pt x="48" y="45"/>
                  </a:cubicBezTo>
                  <a:cubicBezTo>
                    <a:pt x="49" y="46"/>
                    <a:pt x="49" y="46"/>
                    <a:pt x="49" y="46"/>
                  </a:cubicBezTo>
                  <a:cubicBezTo>
                    <a:pt x="50" y="47"/>
                    <a:pt x="47" y="49"/>
                    <a:pt x="42" y="52"/>
                  </a:cubicBezTo>
                  <a:cubicBezTo>
                    <a:pt x="40" y="54"/>
                    <a:pt x="39" y="56"/>
                    <a:pt x="38" y="57"/>
                  </a:cubicBezTo>
                  <a:cubicBezTo>
                    <a:pt x="45" y="55"/>
                    <a:pt x="51" y="52"/>
                    <a:pt x="57" y="47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61" y="44"/>
                    <a:pt x="61" y="44"/>
                    <a:pt x="62" y="44"/>
                  </a:cubicBezTo>
                  <a:cubicBezTo>
                    <a:pt x="61" y="43"/>
                    <a:pt x="60" y="41"/>
                    <a:pt x="59" y="40"/>
                  </a:cubicBezTo>
                  <a:moveTo>
                    <a:pt x="57" y="35"/>
                  </a:moveTo>
                  <a:cubicBezTo>
                    <a:pt x="54" y="36"/>
                    <a:pt x="50" y="36"/>
                    <a:pt x="46" y="38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7" y="39"/>
                    <a:pt x="43" y="40"/>
                    <a:pt x="38" y="42"/>
                  </a:cubicBezTo>
                  <a:cubicBezTo>
                    <a:pt x="37" y="43"/>
                    <a:pt x="36" y="44"/>
                    <a:pt x="35" y="45"/>
                  </a:cubicBezTo>
                  <a:cubicBezTo>
                    <a:pt x="36" y="45"/>
                    <a:pt x="37" y="45"/>
                    <a:pt x="38" y="45"/>
                  </a:cubicBezTo>
                  <a:cubicBezTo>
                    <a:pt x="42" y="45"/>
                    <a:pt x="45" y="45"/>
                    <a:pt x="47" y="45"/>
                  </a:cubicBezTo>
                  <a:cubicBezTo>
                    <a:pt x="51" y="42"/>
                    <a:pt x="55" y="40"/>
                    <a:pt x="59" y="39"/>
                  </a:cubicBezTo>
                  <a:cubicBezTo>
                    <a:pt x="58" y="38"/>
                    <a:pt x="57" y="36"/>
                    <a:pt x="57" y="35"/>
                  </a:cubicBezTo>
                  <a:moveTo>
                    <a:pt x="27" y="32"/>
                  </a:moveTo>
                  <a:cubicBezTo>
                    <a:pt x="26" y="32"/>
                    <a:pt x="25" y="32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6" y="32"/>
                    <a:pt x="26" y="32"/>
                    <a:pt x="27" y="32"/>
                  </a:cubicBezTo>
                  <a:moveTo>
                    <a:pt x="33" y="31"/>
                  </a:moveTo>
                  <a:cubicBezTo>
                    <a:pt x="32" y="31"/>
                    <a:pt x="30" y="32"/>
                    <a:pt x="29" y="32"/>
                  </a:cubicBezTo>
                  <a:cubicBezTo>
                    <a:pt x="28" y="32"/>
                    <a:pt x="28" y="32"/>
                    <a:pt x="27" y="33"/>
                  </a:cubicBezTo>
                  <a:cubicBezTo>
                    <a:pt x="33" y="34"/>
                    <a:pt x="40" y="35"/>
                    <a:pt x="44" y="37"/>
                  </a:cubicBezTo>
                  <a:cubicBezTo>
                    <a:pt x="48" y="36"/>
                    <a:pt x="51" y="35"/>
                    <a:pt x="54" y="34"/>
                  </a:cubicBezTo>
                  <a:cubicBezTo>
                    <a:pt x="51" y="33"/>
                    <a:pt x="48" y="33"/>
                    <a:pt x="45" y="32"/>
                  </a:cubicBezTo>
                  <a:cubicBezTo>
                    <a:pt x="45" y="33"/>
                    <a:pt x="46" y="33"/>
                    <a:pt x="46" y="33"/>
                  </a:cubicBezTo>
                  <a:cubicBezTo>
                    <a:pt x="42" y="32"/>
                    <a:pt x="37" y="32"/>
                    <a:pt x="33" y="31"/>
                  </a:cubicBezTo>
                  <a:moveTo>
                    <a:pt x="26" y="31"/>
                  </a:moveTo>
                  <a:cubicBezTo>
                    <a:pt x="19" y="31"/>
                    <a:pt x="14" y="32"/>
                    <a:pt x="14" y="32"/>
                  </a:cubicBezTo>
                  <a:cubicBezTo>
                    <a:pt x="14" y="32"/>
                    <a:pt x="17" y="32"/>
                    <a:pt x="22" y="32"/>
                  </a:cubicBezTo>
                  <a:cubicBezTo>
                    <a:pt x="23" y="32"/>
                    <a:pt x="25" y="31"/>
                    <a:pt x="27" y="31"/>
                  </a:cubicBezTo>
                  <a:cubicBezTo>
                    <a:pt x="26" y="31"/>
                    <a:pt x="26" y="31"/>
                    <a:pt x="26" y="31"/>
                  </a:cubicBezTo>
                  <a:moveTo>
                    <a:pt x="44" y="28"/>
                  </a:moveTo>
                  <a:cubicBezTo>
                    <a:pt x="43" y="28"/>
                    <a:pt x="41" y="28"/>
                    <a:pt x="40" y="28"/>
                  </a:cubicBezTo>
                  <a:cubicBezTo>
                    <a:pt x="41" y="29"/>
                    <a:pt x="42" y="30"/>
                    <a:pt x="43" y="31"/>
                  </a:cubicBezTo>
                  <a:cubicBezTo>
                    <a:pt x="48" y="31"/>
                    <a:pt x="52" y="32"/>
                    <a:pt x="56" y="33"/>
                  </a:cubicBezTo>
                  <a:cubicBezTo>
                    <a:pt x="55" y="32"/>
                    <a:pt x="54" y="31"/>
                    <a:pt x="53" y="29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3" y="29"/>
                    <a:pt x="52" y="29"/>
                    <a:pt x="52" y="30"/>
                  </a:cubicBezTo>
                  <a:cubicBezTo>
                    <a:pt x="51" y="29"/>
                    <a:pt x="50" y="29"/>
                    <a:pt x="50" y="28"/>
                  </a:cubicBezTo>
                  <a:cubicBezTo>
                    <a:pt x="48" y="28"/>
                    <a:pt x="46" y="28"/>
                    <a:pt x="44" y="28"/>
                  </a:cubicBezTo>
                  <a:moveTo>
                    <a:pt x="9" y="15"/>
                  </a:moveTo>
                  <a:cubicBezTo>
                    <a:pt x="9" y="15"/>
                    <a:pt x="27" y="20"/>
                    <a:pt x="39" y="28"/>
                  </a:cubicBezTo>
                  <a:cubicBezTo>
                    <a:pt x="41" y="27"/>
                    <a:pt x="43" y="27"/>
                    <a:pt x="45" y="27"/>
                  </a:cubicBezTo>
                  <a:cubicBezTo>
                    <a:pt x="46" y="27"/>
                    <a:pt x="47" y="27"/>
                    <a:pt x="48" y="27"/>
                  </a:cubicBezTo>
                  <a:cubicBezTo>
                    <a:pt x="28" y="16"/>
                    <a:pt x="9" y="15"/>
                    <a:pt x="9" y="15"/>
                  </a:cubicBezTo>
                  <a:moveTo>
                    <a:pt x="10" y="0"/>
                  </a:moveTo>
                  <a:cubicBezTo>
                    <a:pt x="10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7" y="0"/>
                    <a:pt x="6" y="1"/>
                    <a:pt x="7" y="2"/>
                  </a:cubicBezTo>
                  <a:cubicBezTo>
                    <a:pt x="7" y="2"/>
                    <a:pt x="27" y="2"/>
                    <a:pt x="45" y="16"/>
                  </a:cubicBezTo>
                  <a:cubicBezTo>
                    <a:pt x="44" y="14"/>
                    <a:pt x="42" y="12"/>
                    <a:pt x="41" y="10"/>
                  </a:cubicBezTo>
                  <a:cubicBezTo>
                    <a:pt x="37" y="7"/>
                    <a:pt x="32" y="5"/>
                    <a:pt x="27" y="3"/>
                  </a:cubicBezTo>
                  <a:cubicBezTo>
                    <a:pt x="22" y="1"/>
                    <a:pt x="16" y="0"/>
                    <a:pt x="10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3">
              <a:extLst>
                <a:ext uri="{FF2B5EF4-FFF2-40B4-BE49-F238E27FC236}">
                  <a16:creationId xmlns:a16="http://schemas.microsoft.com/office/drawing/2014/main" id="{6019048B-B14D-4138-B215-0B884D9A13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84325" y="6269038"/>
              <a:ext cx="111125" cy="65088"/>
            </a:xfrm>
            <a:custGeom>
              <a:avLst/>
              <a:gdLst>
                <a:gd name="T0" fmla="*/ 4 w 39"/>
                <a:gd name="T1" fmla="*/ 20 h 23"/>
                <a:gd name="T2" fmla="*/ 25 w 39"/>
                <a:gd name="T3" fmla="*/ 14 h 23"/>
                <a:gd name="T4" fmla="*/ 38 w 39"/>
                <a:gd name="T5" fmla="*/ 0 h 23"/>
                <a:gd name="T6" fmla="*/ 39 w 39"/>
                <a:gd name="T7" fmla="*/ 2 h 23"/>
                <a:gd name="T8" fmla="*/ 4 w 39"/>
                <a:gd name="T9" fmla="*/ 20 h 23"/>
                <a:gd name="T10" fmla="*/ 3 w 39"/>
                <a:gd name="T11" fmla="*/ 20 h 23"/>
                <a:gd name="T12" fmla="*/ 1 w 39"/>
                <a:gd name="T13" fmla="*/ 21 h 23"/>
                <a:gd name="T14" fmla="*/ 2 w 39"/>
                <a:gd name="T15" fmla="*/ 19 h 23"/>
                <a:gd name="T16" fmla="*/ 4 w 39"/>
                <a:gd name="T17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3">
                  <a:moveTo>
                    <a:pt x="4" y="20"/>
                  </a:moveTo>
                  <a:cubicBezTo>
                    <a:pt x="8" y="20"/>
                    <a:pt x="17" y="20"/>
                    <a:pt x="25" y="14"/>
                  </a:cubicBezTo>
                  <a:cubicBezTo>
                    <a:pt x="35" y="7"/>
                    <a:pt x="38" y="0"/>
                    <a:pt x="38" y="0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2"/>
                    <a:pt x="28" y="23"/>
                    <a:pt x="4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1"/>
                    <a:pt x="2" y="21"/>
                    <a:pt x="1" y="21"/>
                  </a:cubicBezTo>
                  <a:cubicBezTo>
                    <a:pt x="0" y="21"/>
                    <a:pt x="0" y="19"/>
                    <a:pt x="2" y="19"/>
                  </a:cubicBezTo>
                  <a:cubicBezTo>
                    <a:pt x="4" y="19"/>
                    <a:pt x="4" y="19"/>
                    <a:pt x="4" y="20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4">
              <a:extLst>
                <a:ext uri="{FF2B5EF4-FFF2-40B4-BE49-F238E27FC236}">
                  <a16:creationId xmlns:a16="http://schemas.microsoft.com/office/drawing/2014/main" id="{A5642CCF-FD56-4AC6-B204-F43B9449845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01788" y="6261100"/>
              <a:ext cx="111125" cy="69850"/>
            </a:xfrm>
            <a:custGeom>
              <a:avLst/>
              <a:gdLst>
                <a:gd name="T0" fmla="*/ 38 w 39"/>
                <a:gd name="T1" fmla="*/ 2 h 25"/>
                <a:gd name="T2" fmla="*/ 39 w 39"/>
                <a:gd name="T3" fmla="*/ 0 h 25"/>
                <a:gd name="T4" fmla="*/ 4 w 39"/>
                <a:gd name="T5" fmla="*/ 23 h 25"/>
                <a:gd name="T6" fmla="*/ 1 w 39"/>
                <a:gd name="T7" fmla="*/ 23 h 25"/>
                <a:gd name="T8" fmla="*/ 4 w 39"/>
                <a:gd name="T9" fmla="*/ 23 h 25"/>
                <a:gd name="T10" fmla="*/ 4 w 39"/>
                <a:gd name="T11" fmla="*/ 23 h 25"/>
                <a:gd name="T12" fmla="*/ 17 w 39"/>
                <a:gd name="T13" fmla="*/ 19 h 25"/>
                <a:gd name="T14" fmla="*/ 38 w 39"/>
                <a:gd name="T15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25">
                  <a:moveTo>
                    <a:pt x="38" y="2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23" y="20"/>
                    <a:pt x="4" y="23"/>
                  </a:cubicBezTo>
                  <a:cubicBezTo>
                    <a:pt x="4" y="23"/>
                    <a:pt x="2" y="22"/>
                    <a:pt x="1" y="23"/>
                  </a:cubicBezTo>
                  <a:cubicBezTo>
                    <a:pt x="0" y="24"/>
                    <a:pt x="2" y="25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6" y="23"/>
                    <a:pt x="12" y="22"/>
                    <a:pt x="17" y="19"/>
                  </a:cubicBezTo>
                  <a:cubicBezTo>
                    <a:pt x="25" y="15"/>
                    <a:pt x="36" y="5"/>
                    <a:pt x="38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5">
              <a:extLst>
                <a:ext uri="{FF2B5EF4-FFF2-40B4-BE49-F238E27FC236}">
                  <a16:creationId xmlns:a16="http://schemas.microsoft.com/office/drawing/2014/main" id="{177186F8-E697-4CDC-B98B-389902750E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95438" y="6192838"/>
              <a:ext cx="201613" cy="115888"/>
            </a:xfrm>
            <a:custGeom>
              <a:avLst/>
              <a:gdLst>
                <a:gd name="T0" fmla="*/ 3 w 71"/>
                <a:gd name="T1" fmla="*/ 35 h 41"/>
                <a:gd name="T2" fmla="*/ 1 w 71"/>
                <a:gd name="T3" fmla="*/ 38 h 41"/>
                <a:gd name="T4" fmla="*/ 5 w 71"/>
                <a:gd name="T5" fmla="*/ 34 h 41"/>
                <a:gd name="T6" fmla="*/ 70 w 71"/>
                <a:gd name="T7" fmla="*/ 25 h 41"/>
                <a:gd name="T8" fmla="*/ 71 w 71"/>
                <a:gd name="T9" fmla="*/ 23 h 41"/>
                <a:gd name="T10" fmla="*/ 3 w 71"/>
                <a:gd name="T11" fmla="*/ 3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41">
                  <a:moveTo>
                    <a:pt x="3" y="35"/>
                  </a:moveTo>
                  <a:cubicBezTo>
                    <a:pt x="1" y="35"/>
                    <a:pt x="0" y="36"/>
                    <a:pt x="1" y="38"/>
                  </a:cubicBezTo>
                  <a:cubicBezTo>
                    <a:pt x="1" y="41"/>
                    <a:pt x="7" y="37"/>
                    <a:pt x="5" y="34"/>
                  </a:cubicBezTo>
                  <a:cubicBezTo>
                    <a:pt x="26" y="1"/>
                    <a:pt x="70" y="24"/>
                    <a:pt x="70" y="25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0" y="23"/>
                    <a:pt x="24" y="0"/>
                    <a:pt x="3" y="3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6">
              <a:extLst>
                <a:ext uri="{FF2B5EF4-FFF2-40B4-BE49-F238E27FC236}">
                  <a16:creationId xmlns:a16="http://schemas.microsoft.com/office/drawing/2014/main" id="{489D38B1-0827-4C75-8543-8971A6805E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70038" y="6308725"/>
              <a:ext cx="122238" cy="96838"/>
            </a:xfrm>
            <a:custGeom>
              <a:avLst/>
              <a:gdLst>
                <a:gd name="T0" fmla="*/ 3 w 43"/>
                <a:gd name="T1" fmla="*/ 26 h 34"/>
                <a:gd name="T2" fmla="*/ 1 w 43"/>
                <a:gd name="T3" fmla="*/ 26 h 34"/>
                <a:gd name="T4" fmla="*/ 4 w 43"/>
                <a:gd name="T5" fmla="*/ 25 h 34"/>
                <a:gd name="T6" fmla="*/ 41 w 43"/>
                <a:gd name="T7" fmla="*/ 0 h 34"/>
                <a:gd name="T8" fmla="*/ 43 w 43"/>
                <a:gd name="T9" fmla="*/ 0 h 34"/>
                <a:gd name="T10" fmla="*/ 3 w 43"/>
                <a:gd name="T11" fmla="*/ 2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4">
                  <a:moveTo>
                    <a:pt x="3" y="26"/>
                  </a:moveTo>
                  <a:cubicBezTo>
                    <a:pt x="2" y="26"/>
                    <a:pt x="1" y="27"/>
                    <a:pt x="1" y="26"/>
                  </a:cubicBezTo>
                  <a:cubicBezTo>
                    <a:pt x="0" y="24"/>
                    <a:pt x="4" y="23"/>
                    <a:pt x="4" y="25"/>
                  </a:cubicBezTo>
                  <a:cubicBezTo>
                    <a:pt x="31" y="32"/>
                    <a:pt x="41" y="0"/>
                    <a:pt x="4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2" y="1"/>
                    <a:pt x="30" y="34"/>
                    <a:pt x="3" y="26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7">
              <a:extLst>
                <a:ext uri="{FF2B5EF4-FFF2-40B4-BE49-F238E27FC236}">
                  <a16:creationId xmlns:a16="http://schemas.microsoft.com/office/drawing/2014/main" id="{46802233-3EBA-4F7B-8F80-52550F1B48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12900" y="6200775"/>
              <a:ext cx="133350" cy="85725"/>
            </a:xfrm>
            <a:custGeom>
              <a:avLst/>
              <a:gdLst>
                <a:gd name="T0" fmla="*/ 2 w 47"/>
                <a:gd name="T1" fmla="*/ 26 h 30"/>
                <a:gd name="T2" fmla="*/ 1 w 47"/>
                <a:gd name="T3" fmla="*/ 28 h 30"/>
                <a:gd name="T4" fmla="*/ 3 w 47"/>
                <a:gd name="T5" fmla="*/ 26 h 30"/>
                <a:gd name="T6" fmla="*/ 46 w 47"/>
                <a:gd name="T7" fmla="*/ 13 h 30"/>
                <a:gd name="T8" fmla="*/ 47 w 47"/>
                <a:gd name="T9" fmla="*/ 12 h 30"/>
                <a:gd name="T10" fmla="*/ 2 w 47"/>
                <a:gd name="T11" fmla="*/ 2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30">
                  <a:moveTo>
                    <a:pt x="2" y="26"/>
                  </a:moveTo>
                  <a:cubicBezTo>
                    <a:pt x="1" y="27"/>
                    <a:pt x="0" y="27"/>
                    <a:pt x="1" y="28"/>
                  </a:cubicBezTo>
                  <a:cubicBezTo>
                    <a:pt x="1" y="30"/>
                    <a:pt x="5" y="27"/>
                    <a:pt x="3" y="26"/>
                  </a:cubicBezTo>
                  <a:cubicBezTo>
                    <a:pt x="15" y="1"/>
                    <a:pt x="46" y="13"/>
                    <a:pt x="46" y="13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6" y="12"/>
                    <a:pt x="13" y="0"/>
                    <a:pt x="2" y="2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8">
              <a:extLst>
                <a:ext uri="{FF2B5EF4-FFF2-40B4-BE49-F238E27FC236}">
                  <a16:creationId xmlns:a16="http://schemas.microsoft.com/office/drawing/2014/main" id="{F117DE37-A5B2-4CAF-999F-325CE36D05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79563" y="6291263"/>
              <a:ext cx="123825" cy="134938"/>
            </a:xfrm>
            <a:custGeom>
              <a:avLst/>
              <a:gdLst>
                <a:gd name="T0" fmla="*/ 4 w 44"/>
                <a:gd name="T1" fmla="*/ 45 h 47"/>
                <a:gd name="T2" fmla="*/ 1 w 44"/>
                <a:gd name="T3" fmla="*/ 46 h 47"/>
                <a:gd name="T4" fmla="*/ 6 w 44"/>
                <a:gd name="T5" fmla="*/ 44 h 47"/>
                <a:gd name="T6" fmla="*/ 42 w 44"/>
                <a:gd name="T7" fmla="*/ 0 h 47"/>
                <a:gd name="T8" fmla="*/ 44 w 44"/>
                <a:gd name="T9" fmla="*/ 0 h 47"/>
                <a:gd name="T10" fmla="*/ 4 w 44"/>
                <a:gd name="T11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47">
                  <a:moveTo>
                    <a:pt x="4" y="45"/>
                  </a:moveTo>
                  <a:cubicBezTo>
                    <a:pt x="3" y="46"/>
                    <a:pt x="2" y="47"/>
                    <a:pt x="1" y="46"/>
                  </a:cubicBezTo>
                  <a:cubicBezTo>
                    <a:pt x="0" y="44"/>
                    <a:pt x="4" y="41"/>
                    <a:pt x="6" y="44"/>
                  </a:cubicBezTo>
                  <a:cubicBezTo>
                    <a:pt x="40" y="43"/>
                    <a:pt x="42" y="1"/>
                    <a:pt x="4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1"/>
                    <a:pt x="40" y="45"/>
                    <a:pt x="4" y="4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9">
              <a:extLst>
                <a:ext uri="{FF2B5EF4-FFF2-40B4-BE49-F238E27FC236}">
                  <a16:creationId xmlns:a16="http://schemas.microsoft.com/office/drawing/2014/main" id="{84C6D538-AFC2-4336-93E1-BF82A960842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81150" y="6294438"/>
              <a:ext cx="128588" cy="93663"/>
            </a:xfrm>
            <a:custGeom>
              <a:avLst/>
              <a:gdLst>
                <a:gd name="T0" fmla="*/ 3 w 45"/>
                <a:gd name="T1" fmla="*/ 23 h 33"/>
                <a:gd name="T2" fmla="*/ 1 w 45"/>
                <a:gd name="T3" fmla="*/ 22 h 33"/>
                <a:gd name="T4" fmla="*/ 4 w 45"/>
                <a:gd name="T5" fmla="*/ 23 h 33"/>
                <a:gd name="T6" fmla="*/ 43 w 45"/>
                <a:gd name="T7" fmla="*/ 0 h 33"/>
                <a:gd name="T8" fmla="*/ 45 w 45"/>
                <a:gd name="T9" fmla="*/ 1 h 33"/>
                <a:gd name="T10" fmla="*/ 3 w 45"/>
                <a:gd name="T11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3">
                  <a:moveTo>
                    <a:pt x="3" y="23"/>
                  </a:moveTo>
                  <a:cubicBezTo>
                    <a:pt x="2" y="23"/>
                    <a:pt x="1" y="23"/>
                    <a:pt x="1" y="22"/>
                  </a:cubicBezTo>
                  <a:cubicBezTo>
                    <a:pt x="0" y="21"/>
                    <a:pt x="4" y="20"/>
                    <a:pt x="4" y="23"/>
                  </a:cubicBezTo>
                  <a:cubicBezTo>
                    <a:pt x="30" y="31"/>
                    <a:pt x="43" y="1"/>
                    <a:pt x="43" y="0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4" y="1"/>
                    <a:pt x="29" y="33"/>
                    <a:pt x="3" y="2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20">
              <a:extLst>
                <a:ext uri="{FF2B5EF4-FFF2-40B4-BE49-F238E27FC236}">
                  <a16:creationId xmlns:a16="http://schemas.microsoft.com/office/drawing/2014/main" id="{A3F6C5A3-54DC-499F-B09D-8437AACC7C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12900" y="6240463"/>
              <a:ext cx="104775" cy="74613"/>
            </a:xfrm>
            <a:custGeom>
              <a:avLst/>
              <a:gdLst>
                <a:gd name="T0" fmla="*/ 3 w 37"/>
                <a:gd name="T1" fmla="*/ 22 h 26"/>
                <a:gd name="T2" fmla="*/ 18 w 37"/>
                <a:gd name="T3" fmla="*/ 7 h 26"/>
                <a:gd name="T4" fmla="*/ 37 w 37"/>
                <a:gd name="T5" fmla="*/ 3 h 26"/>
                <a:gd name="T6" fmla="*/ 36 w 37"/>
                <a:gd name="T7" fmla="*/ 2 h 26"/>
                <a:gd name="T8" fmla="*/ 2 w 37"/>
                <a:gd name="T9" fmla="*/ 22 h 26"/>
                <a:gd name="T10" fmla="*/ 2 w 37"/>
                <a:gd name="T11" fmla="*/ 23 h 26"/>
                <a:gd name="T12" fmla="*/ 0 w 37"/>
                <a:gd name="T13" fmla="*/ 24 h 26"/>
                <a:gd name="T14" fmla="*/ 3 w 37"/>
                <a:gd name="T15" fmla="*/ 24 h 26"/>
                <a:gd name="T16" fmla="*/ 3 w 37"/>
                <a:gd name="T17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6">
                  <a:moveTo>
                    <a:pt x="3" y="22"/>
                  </a:moveTo>
                  <a:cubicBezTo>
                    <a:pt x="4" y="19"/>
                    <a:pt x="9" y="11"/>
                    <a:pt x="18" y="7"/>
                  </a:cubicBezTo>
                  <a:cubicBezTo>
                    <a:pt x="30" y="2"/>
                    <a:pt x="37" y="3"/>
                    <a:pt x="37" y="3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2"/>
                    <a:pt x="12" y="0"/>
                    <a:pt x="2" y="22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0" y="24"/>
                  </a:cubicBezTo>
                  <a:cubicBezTo>
                    <a:pt x="0" y="25"/>
                    <a:pt x="2" y="26"/>
                    <a:pt x="3" y="24"/>
                  </a:cubicBezTo>
                  <a:cubicBezTo>
                    <a:pt x="4" y="23"/>
                    <a:pt x="3" y="23"/>
                    <a:pt x="3" y="2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21">
              <a:extLst>
                <a:ext uri="{FF2B5EF4-FFF2-40B4-BE49-F238E27FC236}">
                  <a16:creationId xmlns:a16="http://schemas.microsoft.com/office/drawing/2014/main" id="{365F3335-3FA6-419E-81BB-DD602CCE48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81150" y="6251575"/>
              <a:ext cx="107950" cy="71438"/>
            </a:xfrm>
            <a:custGeom>
              <a:avLst/>
              <a:gdLst>
                <a:gd name="T0" fmla="*/ 3 w 38"/>
                <a:gd name="T1" fmla="*/ 22 h 25"/>
                <a:gd name="T2" fmla="*/ 18 w 38"/>
                <a:gd name="T3" fmla="*/ 6 h 25"/>
                <a:gd name="T4" fmla="*/ 38 w 38"/>
                <a:gd name="T5" fmla="*/ 2 h 25"/>
                <a:gd name="T6" fmla="*/ 36 w 38"/>
                <a:gd name="T7" fmla="*/ 1 h 25"/>
                <a:gd name="T8" fmla="*/ 2 w 38"/>
                <a:gd name="T9" fmla="*/ 22 h 25"/>
                <a:gd name="T10" fmla="*/ 2 w 38"/>
                <a:gd name="T11" fmla="*/ 22 h 25"/>
                <a:gd name="T12" fmla="*/ 1 w 38"/>
                <a:gd name="T13" fmla="*/ 24 h 25"/>
                <a:gd name="T14" fmla="*/ 3 w 38"/>
                <a:gd name="T15" fmla="*/ 24 h 25"/>
                <a:gd name="T16" fmla="*/ 3 w 38"/>
                <a:gd name="T17" fmla="*/ 2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25">
                  <a:moveTo>
                    <a:pt x="3" y="22"/>
                  </a:moveTo>
                  <a:cubicBezTo>
                    <a:pt x="5" y="18"/>
                    <a:pt x="9" y="10"/>
                    <a:pt x="18" y="6"/>
                  </a:cubicBezTo>
                  <a:cubicBezTo>
                    <a:pt x="30" y="1"/>
                    <a:pt x="38" y="2"/>
                    <a:pt x="38" y="2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13" y="0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2"/>
                    <a:pt x="1" y="23"/>
                    <a:pt x="1" y="24"/>
                  </a:cubicBezTo>
                  <a:cubicBezTo>
                    <a:pt x="0" y="25"/>
                    <a:pt x="2" y="25"/>
                    <a:pt x="3" y="24"/>
                  </a:cubicBezTo>
                  <a:cubicBezTo>
                    <a:pt x="4" y="23"/>
                    <a:pt x="3" y="22"/>
                    <a:pt x="3" y="2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22">
              <a:extLst>
                <a:ext uri="{FF2B5EF4-FFF2-40B4-BE49-F238E27FC236}">
                  <a16:creationId xmlns:a16="http://schemas.microsoft.com/office/drawing/2014/main" id="{76E0F2DA-1443-4A52-B39F-458F308E0E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98613" y="6262688"/>
              <a:ext cx="90488" cy="88900"/>
            </a:xfrm>
            <a:custGeom>
              <a:avLst/>
              <a:gdLst>
                <a:gd name="T0" fmla="*/ 3 w 32"/>
                <a:gd name="T1" fmla="*/ 29 h 31"/>
                <a:gd name="T2" fmla="*/ 22 w 32"/>
                <a:gd name="T3" fmla="*/ 17 h 31"/>
                <a:gd name="T4" fmla="*/ 30 w 32"/>
                <a:gd name="T5" fmla="*/ 0 h 31"/>
                <a:gd name="T6" fmla="*/ 32 w 32"/>
                <a:gd name="T7" fmla="*/ 1 h 31"/>
                <a:gd name="T8" fmla="*/ 3 w 32"/>
                <a:gd name="T9" fmla="*/ 29 h 31"/>
                <a:gd name="T10" fmla="*/ 3 w 32"/>
                <a:gd name="T11" fmla="*/ 29 h 31"/>
                <a:gd name="T12" fmla="*/ 1 w 32"/>
                <a:gd name="T13" fmla="*/ 31 h 31"/>
                <a:gd name="T14" fmla="*/ 2 w 32"/>
                <a:gd name="T15" fmla="*/ 28 h 31"/>
                <a:gd name="T16" fmla="*/ 3 w 32"/>
                <a:gd name="T17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1">
                  <a:moveTo>
                    <a:pt x="3" y="29"/>
                  </a:moveTo>
                  <a:cubicBezTo>
                    <a:pt x="7" y="28"/>
                    <a:pt x="16" y="25"/>
                    <a:pt x="22" y="17"/>
                  </a:cubicBezTo>
                  <a:cubicBezTo>
                    <a:pt x="30" y="7"/>
                    <a:pt x="30" y="0"/>
                    <a:pt x="30" y="0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27" y="25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30"/>
                    <a:pt x="2" y="30"/>
                    <a:pt x="1" y="31"/>
                  </a:cubicBezTo>
                  <a:cubicBezTo>
                    <a:pt x="0" y="31"/>
                    <a:pt x="0" y="29"/>
                    <a:pt x="2" y="28"/>
                  </a:cubicBezTo>
                  <a:cubicBezTo>
                    <a:pt x="3" y="28"/>
                    <a:pt x="3" y="28"/>
                    <a:pt x="3" y="29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23">
              <a:extLst>
                <a:ext uri="{FF2B5EF4-FFF2-40B4-BE49-F238E27FC236}">
                  <a16:creationId xmlns:a16="http://schemas.microsoft.com/office/drawing/2014/main" id="{F00A3732-F8CE-48C6-A714-23309397A6D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1775" y="6100763"/>
              <a:ext cx="266700" cy="390525"/>
            </a:xfrm>
            <a:custGeom>
              <a:avLst/>
              <a:gdLst>
                <a:gd name="T0" fmla="*/ 81 w 94"/>
                <a:gd name="T1" fmla="*/ 104 h 137"/>
                <a:gd name="T2" fmla="*/ 79 w 94"/>
                <a:gd name="T3" fmla="*/ 99 h 137"/>
                <a:gd name="T4" fmla="*/ 79 w 94"/>
                <a:gd name="T5" fmla="*/ 99 h 137"/>
                <a:gd name="T6" fmla="*/ 60 w 94"/>
                <a:gd name="T7" fmla="*/ 67 h 137"/>
                <a:gd name="T8" fmla="*/ 52 w 94"/>
                <a:gd name="T9" fmla="*/ 57 h 137"/>
                <a:gd name="T10" fmla="*/ 52 w 94"/>
                <a:gd name="T11" fmla="*/ 57 h 137"/>
                <a:gd name="T12" fmla="*/ 49 w 94"/>
                <a:gd name="T13" fmla="*/ 51 h 137"/>
                <a:gd name="T14" fmla="*/ 28 w 94"/>
                <a:gd name="T15" fmla="*/ 20 h 137"/>
                <a:gd name="T16" fmla="*/ 26 w 94"/>
                <a:gd name="T17" fmla="*/ 19 h 137"/>
                <a:gd name="T18" fmla="*/ 18 w 94"/>
                <a:gd name="T19" fmla="*/ 5 h 137"/>
                <a:gd name="T20" fmla="*/ 39 w 94"/>
                <a:gd name="T21" fmla="*/ 15 h 137"/>
                <a:gd name="T22" fmla="*/ 55 w 94"/>
                <a:gd name="T23" fmla="*/ 27 h 137"/>
                <a:gd name="T24" fmla="*/ 55 w 94"/>
                <a:gd name="T25" fmla="*/ 27 h 137"/>
                <a:gd name="T26" fmla="*/ 55 w 94"/>
                <a:gd name="T27" fmla="*/ 27 h 137"/>
                <a:gd name="T28" fmla="*/ 56 w 94"/>
                <a:gd name="T29" fmla="*/ 28 h 137"/>
                <a:gd name="T30" fmla="*/ 56 w 94"/>
                <a:gd name="T31" fmla="*/ 29 h 137"/>
                <a:gd name="T32" fmla="*/ 62 w 94"/>
                <a:gd name="T33" fmla="*/ 37 h 137"/>
                <a:gd name="T34" fmla="*/ 66 w 94"/>
                <a:gd name="T35" fmla="*/ 55 h 137"/>
                <a:gd name="T36" fmla="*/ 69 w 94"/>
                <a:gd name="T37" fmla="*/ 61 h 137"/>
                <a:gd name="T38" fmla="*/ 80 w 94"/>
                <a:gd name="T39" fmla="*/ 72 h 137"/>
                <a:gd name="T40" fmla="*/ 89 w 94"/>
                <a:gd name="T41" fmla="*/ 86 h 137"/>
                <a:gd name="T42" fmla="*/ 89 w 94"/>
                <a:gd name="T43" fmla="*/ 86 h 137"/>
                <a:gd name="T44" fmla="*/ 93 w 94"/>
                <a:gd name="T45" fmla="*/ 101 h 137"/>
                <a:gd name="T46" fmla="*/ 94 w 94"/>
                <a:gd name="T47" fmla="*/ 113 h 137"/>
                <a:gd name="T48" fmla="*/ 81 w 94"/>
                <a:gd name="T49" fmla="*/ 10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4" h="137">
                  <a:moveTo>
                    <a:pt x="81" y="104"/>
                  </a:moveTo>
                  <a:cubicBezTo>
                    <a:pt x="80" y="103"/>
                    <a:pt x="79" y="101"/>
                    <a:pt x="79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74" y="87"/>
                    <a:pt x="72" y="77"/>
                    <a:pt x="60" y="67"/>
                  </a:cubicBezTo>
                  <a:cubicBezTo>
                    <a:pt x="60" y="67"/>
                    <a:pt x="56" y="63"/>
                    <a:pt x="52" y="57"/>
                  </a:cubicBezTo>
                  <a:cubicBezTo>
                    <a:pt x="52" y="57"/>
                    <a:pt x="52" y="57"/>
                    <a:pt x="52" y="57"/>
                  </a:cubicBezTo>
                  <a:cubicBezTo>
                    <a:pt x="51" y="55"/>
                    <a:pt x="50" y="53"/>
                    <a:pt x="49" y="51"/>
                  </a:cubicBezTo>
                  <a:cubicBezTo>
                    <a:pt x="45" y="43"/>
                    <a:pt x="35" y="27"/>
                    <a:pt x="28" y="20"/>
                  </a:cubicBezTo>
                  <a:cubicBezTo>
                    <a:pt x="27" y="20"/>
                    <a:pt x="27" y="20"/>
                    <a:pt x="26" y="19"/>
                  </a:cubicBezTo>
                  <a:cubicBezTo>
                    <a:pt x="0" y="0"/>
                    <a:pt x="14" y="2"/>
                    <a:pt x="18" y="5"/>
                  </a:cubicBezTo>
                  <a:cubicBezTo>
                    <a:pt x="24" y="8"/>
                    <a:pt x="31" y="11"/>
                    <a:pt x="39" y="15"/>
                  </a:cubicBezTo>
                  <a:cubicBezTo>
                    <a:pt x="44" y="18"/>
                    <a:pt x="50" y="22"/>
                    <a:pt x="55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8" y="31"/>
                    <a:pt x="60" y="34"/>
                    <a:pt x="62" y="37"/>
                  </a:cubicBezTo>
                  <a:cubicBezTo>
                    <a:pt x="66" y="44"/>
                    <a:pt x="67" y="51"/>
                    <a:pt x="66" y="55"/>
                  </a:cubicBezTo>
                  <a:cubicBezTo>
                    <a:pt x="66" y="58"/>
                    <a:pt x="67" y="60"/>
                    <a:pt x="69" y="61"/>
                  </a:cubicBezTo>
                  <a:cubicBezTo>
                    <a:pt x="72" y="63"/>
                    <a:pt x="76" y="66"/>
                    <a:pt x="80" y="72"/>
                  </a:cubicBezTo>
                  <a:cubicBezTo>
                    <a:pt x="84" y="76"/>
                    <a:pt x="87" y="81"/>
                    <a:pt x="89" y="86"/>
                  </a:cubicBezTo>
                  <a:cubicBezTo>
                    <a:pt x="89" y="86"/>
                    <a:pt x="89" y="86"/>
                    <a:pt x="89" y="86"/>
                  </a:cubicBezTo>
                  <a:cubicBezTo>
                    <a:pt x="91" y="92"/>
                    <a:pt x="93" y="97"/>
                    <a:pt x="93" y="101"/>
                  </a:cubicBezTo>
                  <a:cubicBezTo>
                    <a:pt x="94" y="106"/>
                    <a:pt x="94" y="110"/>
                    <a:pt x="94" y="113"/>
                  </a:cubicBezTo>
                  <a:cubicBezTo>
                    <a:pt x="90" y="137"/>
                    <a:pt x="87" y="119"/>
                    <a:pt x="81" y="104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24">
              <a:extLst>
                <a:ext uri="{FF2B5EF4-FFF2-40B4-BE49-F238E27FC236}">
                  <a16:creationId xmlns:a16="http://schemas.microsoft.com/office/drawing/2014/main" id="{4BD55F74-BEB8-4EC5-A6CC-433C526B52D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16063" y="6172200"/>
              <a:ext cx="119063" cy="179388"/>
            </a:xfrm>
            <a:custGeom>
              <a:avLst/>
              <a:gdLst>
                <a:gd name="T0" fmla="*/ 4 w 42"/>
                <a:gd name="T1" fmla="*/ 0 h 63"/>
                <a:gd name="T2" fmla="*/ 4 w 42"/>
                <a:gd name="T3" fmla="*/ 0 h 63"/>
                <a:gd name="T4" fmla="*/ 17 w 42"/>
                <a:gd name="T5" fmla="*/ 22 h 63"/>
                <a:gd name="T6" fmla="*/ 16 w 42"/>
                <a:gd name="T7" fmla="*/ 24 h 63"/>
                <a:gd name="T8" fmla="*/ 3 w 42"/>
                <a:gd name="T9" fmla="*/ 13 h 63"/>
                <a:gd name="T10" fmla="*/ 0 w 42"/>
                <a:gd name="T11" fmla="*/ 12 h 63"/>
                <a:gd name="T12" fmla="*/ 9 w 42"/>
                <a:gd name="T13" fmla="*/ 18 h 63"/>
                <a:gd name="T14" fmla="*/ 16 w 42"/>
                <a:gd name="T15" fmla="*/ 28 h 63"/>
                <a:gd name="T16" fmla="*/ 16 w 42"/>
                <a:gd name="T17" fmla="*/ 28 h 63"/>
                <a:gd name="T18" fmla="*/ 13 w 42"/>
                <a:gd name="T19" fmla="*/ 27 h 63"/>
                <a:gd name="T20" fmla="*/ 9 w 42"/>
                <a:gd name="T21" fmla="*/ 26 h 63"/>
                <a:gd name="T22" fmla="*/ 7 w 42"/>
                <a:gd name="T23" fmla="*/ 26 h 63"/>
                <a:gd name="T24" fmla="*/ 13 w 42"/>
                <a:gd name="T25" fmla="*/ 29 h 63"/>
                <a:gd name="T26" fmla="*/ 17 w 42"/>
                <a:gd name="T27" fmla="*/ 33 h 63"/>
                <a:gd name="T28" fmla="*/ 18 w 42"/>
                <a:gd name="T29" fmla="*/ 44 h 63"/>
                <a:gd name="T30" fmla="*/ 19 w 42"/>
                <a:gd name="T31" fmla="*/ 36 h 63"/>
                <a:gd name="T32" fmla="*/ 19 w 42"/>
                <a:gd name="T33" fmla="*/ 36 h 63"/>
                <a:gd name="T34" fmla="*/ 24 w 42"/>
                <a:gd name="T35" fmla="*/ 44 h 63"/>
                <a:gd name="T36" fmla="*/ 29 w 42"/>
                <a:gd name="T37" fmla="*/ 59 h 63"/>
                <a:gd name="T38" fmla="*/ 26 w 42"/>
                <a:gd name="T39" fmla="*/ 43 h 63"/>
                <a:gd name="T40" fmla="*/ 27 w 42"/>
                <a:gd name="T41" fmla="*/ 43 h 63"/>
                <a:gd name="T42" fmla="*/ 33 w 42"/>
                <a:gd name="T43" fmla="*/ 49 h 63"/>
                <a:gd name="T44" fmla="*/ 42 w 42"/>
                <a:gd name="T45" fmla="*/ 63 h 63"/>
                <a:gd name="T46" fmla="*/ 42 w 42"/>
                <a:gd name="T47" fmla="*/ 61 h 63"/>
                <a:gd name="T48" fmla="*/ 42 w 42"/>
                <a:gd name="T49" fmla="*/ 61 h 63"/>
                <a:gd name="T50" fmla="*/ 42 w 42"/>
                <a:gd name="T51" fmla="*/ 61 h 63"/>
                <a:gd name="T52" fmla="*/ 33 w 42"/>
                <a:gd name="T53" fmla="*/ 47 h 63"/>
                <a:gd name="T54" fmla="*/ 22 w 42"/>
                <a:gd name="T55" fmla="*/ 36 h 63"/>
                <a:gd name="T56" fmla="*/ 19 w 42"/>
                <a:gd name="T57" fmla="*/ 31 h 63"/>
                <a:gd name="T58" fmla="*/ 19 w 42"/>
                <a:gd name="T59" fmla="*/ 30 h 63"/>
                <a:gd name="T60" fmla="*/ 20 w 42"/>
                <a:gd name="T61" fmla="*/ 27 h 63"/>
                <a:gd name="T62" fmla="*/ 15 w 42"/>
                <a:gd name="T63" fmla="*/ 12 h 63"/>
                <a:gd name="T64" fmla="*/ 9 w 42"/>
                <a:gd name="T65" fmla="*/ 4 h 63"/>
                <a:gd name="T66" fmla="*/ 9 w 42"/>
                <a:gd name="T67" fmla="*/ 3 h 63"/>
                <a:gd name="T68" fmla="*/ 8 w 42"/>
                <a:gd name="T69" fmla="*/ 2 h 63"/>
                <a:gd name="T70" fmla="*/ 8 w 42"/>
                <a:gd name="T71" fmla="*/ 2 h 63"/>
                <a:gd name="T72" fmla="*/ 8 w 42"/>
                <a:gd name="T73" fmla="*/ 2 h 63"/>
                <a:gd name="T74" fmla="*/ 8 w 42"/>
                <a:gd name="T75" fmla="*/ 2 h 63"/>
                <a:gd name="T76" fmla="*/ 4 w 42"/>
                <a:gd name="T7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" h="63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9" y="5"/>
                    <a:pt x="18" y="15"/>
                    <a:pt x="17" y="22"/>
                  </a:cubicBezTo>
                  <a:cubicBezTo>
                    <a:pt x="17" y="23"/>
                    <a:pt x="17" y="24"/>
                    <a:pt x="16" y="24"/>
                  </a:cubicBezTo>
                  <a:cubicBezTo>
                    <a:pt x="16" y="24"/>
                    <a:pt x="14" y="17"/>
                    <a:pt x="3" y="13"/>
                  </a:cubicBezTo>
                  <a:cubicBezTo>
                    <a:pt x="2" y="12"/>
                    <a:pt x="1" y="12"/>
                    <a:pt x="0" y="12"/>
                  </a:cubicBezTo>
                  <a:cubicBezTo>
                    <a:pt x="0" y="12"/>
                    <a:pt x="3" y="14"/>
                    <a:pt x="9" y="18"/>
                  </a:cubicBezTo>
                  <a:cubicBezTo>
                    <a:pt x="14" y="22"/>
                    <a:pt x="15" y="25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5" y="28"/>
                    <a:pt x="13" y="27"/>
                  </a:cubicBezTo>
                  <a:cubicBezTo>
                    <a:pt x="12" y="26"/>
                    <a:pt x="10" y="26"/>
                    <a:pt x="9" y="26"/>
                  </a:cubicBezTo>
                  <a:cubicBezTo>
                    <a:pt x="8" y="26"/>
                    <a:pt x="7" y="26"/>
                    <a:pt x="7" y="26"/>
                  </a:cubicBezTo>
                  <a:cubicBezTo>
                    <a:pt x="9" y="27"/>
                    <a:pt x="11" y="27"/>
                    <a:pt x="13" y="29"/>
                  </a:cubicBezTo>
                  <a:cubicBezTo>
                    <a:pt x="15" y="32"/>
                    <a:pt x="16" y="31"/>
                    <a:pt x="17" y="33"/>
                  </a:cubicBezTo>
                  <a:cubicBezTo>
                    <a:pt x="18" y="34"/>
                    <a:pt x="18" y="40"/>
                    <a:pt x="18" y="44"/>
                  </a:cubicBezTo>
                  <a:cubicBezTo>
                    <a:pt x="21" y="40"/>
                    <a:pt x="18" y="36"/>
                    <a:pt x="19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20" y="36"/>
                    <a:pt x="21" y="36"/>
                    <a:pt x="24" y="44"/>
                  </a:cubicBezTo>
                  <a:cubicBezTo>
                    <a:pt x="26" y="49"/>
                    <a:pt x="27" y="52"/>
                    <a:pt x="29" y="59"/>
                  </a:cubicBezTo>
                  <a:cubicBezTo>
                    <a:pt x="30" y="48"/>
                    <a:pt x="25" y="46"/>
                    <a:pt x="26" y="43"/>
                  </a:cubicBezTo>
                  <a:cubicBezTo>
                    <a:pt x="26" y="43"/>
                    <a:pt x="26" y="43"/>
                    <a:pt x="27" y="43"/>
                  </a:cubicBezTo>
                  <a:cubicBezTo>
                    <a:pt x="28" y="43"/>
                    <a:pt x="30" y="45"/>
                    <a:pt x="33" y="49"/>
                  </a:cubicBezTo>
                  <a:cubicBezTo>
                    <a:pt x="38" y="54"/>
                    <a:pt x="42" y="63"/>
                    <a:pt x="42" y="63"/>
                  </a:cubicBezTo>
                  <a:cubicBezTo>
                    <a:pt x="42" y="63"/>
                    <a:pt x="42" y="62"/>
                    <a:pt x="42" y="61"/>
                  </a:cubicBezTo>
                  <a:cubicBezTo>
                    <a:pt x="42" y="61"/>
                    <a:pt x="42" y="61"/>
                    <a:pt x="42" y="61"/>
                  </a:cubicBezTo>
                  <a:cubicBezTo>
                    <a:pt x="42" y="61"/>
                    <a:pt x="42" y="61"/>
                    <a:pt x="42" y="61"/>
                  </a:cubicBezTo>
                  <a:cubicBezTo>
                    <a:pt x="40" y="56"/>
                    <a:pt x="37" y="51"/>
                    <a:pt x="33" y="47"/>
                  </a:cubicBezTo>
                  <a:cubicBezTo>
                    <a:pt x="29" y="41"/>
                    <a:pt x="25" y="38"/>
                    <a:pt x="22" y="36"/>
                  </a:cubicBezTo>
                  <a:cubicBezTo>
                    <a:pt x="20" y="35"/>
                    <a:pt x="19" y="33"/>
                    <a:pt x="19" y="31"/>
                  </a:cubicBezTo>
                  <a:cubicBezTo>
                    <a:pt x="19" y="31"/>
                    <a:pt x="19" y="31"/>
                    <a:pt x="19" y="30"/>
                  </a:cubicBezTo>
                  <a:cubicBezTo>
                    <a:pt x="20" y="29"/>
                    <a:pt x="20" y="28"/>
                    <a:pt x="20" y="27"/>
                  </a:cubicBezTo>
                  <a:cubicBezTo>
                    <a:pt x="20" y="23"/>
                    <a:pt x="18" y="18"/>
                    <a:pt x="15" y="12"/>
                  </a:cubicBezTo>
                  <a:cubicBezTo>
                    <a:pt x="13" y="9"/>
                    <a:pt x="11" y="6"/>
                    <a:pt x="9" y="4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1"/>
                    <a:pt x="5" y="0"/>
                    <a:pt x="4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25">
              <a:extLst>
                <a:ext uri="{FF2B5EF4-FFF2-40B4-BE49-F238E27FC236}">
                  <a16:creationId xmlns:a16="http://schemas.microsoft.com/office/drawing/2014/main" id="{113995FE-C8FB-48FA-9E3B-FDA4803BFA8E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1860550" y="6186488"/>
              <a:ext cx="11113" cy="85725"/>
            </a:xfrm>
            <a:custGeom>
              <a:avLst/>
              <a:gdLst>
                <a:gd name="T0" fmla="*/ 1 w 4"/>
                <a:gd name="T1" fmla="*/ 28 h 30"/>
                <a:gd name="T2" fmla="*/ 2 w 4"/>
                <a:gd name="T3" fmla="*/ 28 h 30"/>
                <a:gd name="T4" fmla="*/ 3 w 4"/>
                <a:gd name="T5" fmla="*/ 30 h 30"/>
                <a:gd name="T6" fmla="*/ 1 w 4"/>
                <a:gd name="T7" fmla="*/ 28 h 30"/>
                <a:gd name="T8" fmla="*/ 4 w 4"/>
                <a:gd name="T9" fmla="*/ 0 h 30"/>
                <a:gd name="T10" fmla="*/ 4 w 4"/>
                <a:gd name="T11" fmla="*/ 0 h 30"/>
                <a:gd name="T12" fmla="*/ 0 w 4"/>
                <a:gd name="T13" fmla="*/ 4 h 30"/>
                <a:gd name="T14" fmla="*/ 0 w 4"/>
                <a:gd name="T15" fmla="*/ 4 h 30"/>
                <a:gd name="T16" fmla="*/ 4 w 4"/>
                <a:gd name="T17" fmla="*/ 0 h 30"/>
                <a:gd name="T18" fmla="*/ 4 w 4"/>
                <a:gd name="T1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30">
                  <a:moveTo>
                    <a:pt x="1" y="28"/>
                  </a:moveTo>
                  <a:cubicBezTo>
                    <a:pt x="2" y="28"/>
                    <a:pt x="2" y="28"/>
                    <a:pt x="2" y="28"/>
                  </a:cubicBezTo>
                  <a:cubicBezTo>
                    <a:pt x="2" y="29"/>
                    <a:pt x="2" y="29"/>
                    <a:pt x="3" y="30"/>
                  </a:cubicBezTo>
                  <a:cubicBezTo>
                    <a:pt x="2" y="29"/>
                    <a:pt x="2" y="29"/>
                    <a:pt x="1" y="28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2"/>
                    <a:pt x="1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3"/>
                    <a:pt x="2" y="2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26">
              <a:extLst>
                <a:ext uri="{FF2B5EF4-FFF2-40B4-BE49-F238E27FC236}">
                  <a16:creationId xmlns:a16="http://schemas.microsoft.com/office/drawing/2014/main" id="{E293BBB3-DFAA-4A57-A1BA-BE73DF5349C0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1806575" y="6172200"/>
              <a:ext cx="76200" cy="111125"/>
            </a:xfrm>
            <a:custGeom>
              <a:avLst/>
              <a:gdLst>
                <a:gd name="T0" fmla="*/ 16 w 27"/>
                <a:gd name="T1" fmla="*/ 34 h 39"/>
                <a:gd name="T2" fmla="*/ 20 w 27"/>
                <a:gd name="T3" fmla="*/ 36 h 39"/>
                <a:gd name="T4" fmla="*/ 22 w 27"/>
                <a:gd name="T5" fmla="*/ 35 h 39"/>
                <a:gd name="T6" fmla="*/ 22 w 27"/>
                <a:gd name="T7" fmla="*/ 35 h 39"/>
                <a:gd name="T8" fmla="*/ 20 w 27"/>
                <a:gd name="T9" fmla="*/ 35 h 39"/>
                <a:gd name="T10" fmla="*/ 16 w 27"/>
                <a:gd name="T11" fmla="*/ 34 h 39"/>
                <a:gd name="T12" fmla="*/ 8 w 27"/>
                <a:gd name="T13" fmla="*/ 11 h 39"/>
                <a:gd name="T14" fmla="*/ 8 w 27"/>
                <a:gd name="T15" fmla="*/ 11 h 39"/>
                <a:gd name="T16" fmla="*/ 9 w 27"/>
                <a:gd name="T17" fmla="*/ 12 h 39"/>
                <a:gd name="T18" fmla="*/ 8 w 27"/>
                <a:gd name="T19" fmla="*/ 11 h 39"/>
                <a:gd name="T20" fmla="*/ 20 w 27"/>
                <a:gd name="T21" fmla="*/ 0 h 39"/>
                <a:gd name="T22" fmla="*/ 8 w 27"/>
                <a:gd name="T23" fmla="*/ 5 h 39"/>
                <a:gd name="T24" fmla="*/ 8 w 27"/>
                <a:gd name="T25" fmla="*/ 5 h 39"/>
                <a:gd name="T26" fmla="*/ 4 w 27"/>
                <a:gd name="T27" fmla="*/ 9 h 39"/>
                <a:gd name="T28" fmla="*/ 4 w 27"/>
                <a:gd name="T29" fmla="*/ 9 h 39"/>
                <a:gd name="T30" fmla="*/ 4 w 27"/>
                <a:gd name="T31" fmla="*/ 9 h 39"/>
                <a:gd name="T32" fmla="*/ 3 w 27"/>
                <a:gd name="T33" fmla="*/ 13 h 39"/>
                <a:gd name="T34" fmla="*/ 3 w 27"/>
                <a:gd name="T35" fmla="*/ 18 h 39"/>
                <a:gd name="T36" fmla="*/ 2 w 27"/>
                <a:gd name="T37" fmla="*/ 20 h 39"/>
                <a:gd name="T38" fmla="*/ 1 w 27"/>
                <a:gd name="T39" fmla="*/ 21 h 39"/>
                <a:gd name="T40" fmla="*/ 0 w 27"/>
                <a:gd name="T41" fmla="*/ 23 h 39"/>
                <a:gd name="T42" fmla="*/ 5 w 27"/>
                <a:gd name="T43" fmla="*/ 32 h 39"/>
                <a:gd name="T44" fmla="*/ 5 w 27"/>
                <a:gd name="T45" fmla="*/ 33 h 39"/>
                <a:gd name="T46" fmla="*/ 7 w 27"/>
                <a:gd name="T47" fmla="*/ 35 h 39"/>
                <a:gd name="T48" fmla="*/ 7 w 27"/>
                <a:gd name="T49" fmla="*/ 35 h 39"/>
                <a:gd name="T50" fmla="*/ 7 w 27"/>
                <a:gd name="T51" fmla="*/ 35 h 39"/>
                <a:gd name="T52" fmla="*/ 16 w 27"/>
                <a:gd name="T53" fmla="*/ 39 h 39"/>
                <a:gd name="T54" fmla="*/ 18 w 27"/>
                <a:gd name="T55" fmla="*/ 38 h 39"/>
                <a:gd name="T56" fmla="*/ 8 w 27"/>
                <a:gd name="T57" fmla="*/ 31 h 39"/>
                <a:gd name="T58" fmla="*/ 8 w 27"/>
                <a:gd name="T59" fmla="*/ 31 h 39"/>
                <a:gd name="T60" fmla="*/ 9 w 27"/>
                <a:gd name="T61" fmla="*/ 31 h 39"/>
                <a:gd name="T62" fmla="*/ 8 w 27"/>
                <a:gd name="T63" fmla="*/ 31 h 39"/>
                <a:gd name="T64" fmla="*/ 8 w 27"/>
                <a:gd name="T65" fmla="*/ 31 h 39"/>
                <a:gd name="T66" fmla="*/ 7 w 27"/>
                <a:gd name="T67" fmla="*/ 28 h 39"/>
                <a:gd name="T68" fmla="*/ 7 w 27"/>
                <a:gd name="T69" fmla="*/ 28 h 39"/>
                <a:gd name="T70" fmla="*/ 6 w 27"/>
                <a:gd name="T71" fmla="*/ 20 h 39"/>
                <a:gd name="T72" fmla="*/ 8 w 27"/>
                <a:gd name="T73" fmla="*/ 19 h 39"/>
                <a:gd name="T74" fmla="*/ 16 w 27"/>
                <a:gd name="T75" fmla="*/ 22 h 39"/>
                <a:gd name="T76" fmla="*/ 8 w 27"/>
                <a:gd name="T77" fmla="*/ 15 h 39"/>
                <a:gd name="T78" fmla="*/ 9 w 27"/>
                <a:gd name="T79" fmla="*/ 15 h 39"/>
                <a:gd name="T80" fmla="*/ 27 w 27"/>
                <a:gd name="T81" fmla="*/ 19 h 39"/>
                <a:gd name="T82" fmla="*/ 24 w 27"/>
                <a:gd name="T83" fmla="*/ 17 h 39"/>
                <a:gd name="T84" fmla="*/ 27 w 27"/>
                <a:gd name="T85" fmla="*/ 19 h 39"/>
                <a:gd name="T86" fmla="*/ 9 w 27"/>
                <a:gd name="T87" fmla="*/ 15 h 39"/>
                <a:gd name="T88" fmla="*/ 8 w 27"/>
                <a:gd name="T89" fmla="*/ 15 h 39"/>
                <a:gd name="T90" fmla="*/ 8 w 27"/>
                <a:gd name="T91" fmla="*/ 11 h 39"/>
                <a:gd name="T92" fmla="*/ 8 w 27"/>
                <a:gd name="T93" fmla="*/ 11 h 39"/>
                <a:gd name="T94" fmla="*/ 8 w 27"/>
                <a:gd name="T95" fmla="*/ 11 h 39"/>
                <a:gd name="T96" fmla="*/ 8 w 27"/>
                <a:gd name="T97" fmla="*/ 11 h 39"/>
                <a:gd name="T98" fmla="*/ 8 w 27"/>
                <a:gd name="T99" fmla="*/ 11 h 39"/>
                <a:gd name="T100" fmla="*/ 22 w 27"/>
                <a:gd name="T101" fmla="*/ 9 h 39"/>
                <a:gd name="T102" fmla="*/ 22 w 27"/>
                <a:gd name="T103" fmla="*/ 9 h 39"/>
                <a:gd name="T104" fmla="*/ 8 w 27"/>
                <a:gd name="T105" fmla="*/ 11 h 39"/>
                <a:gd name="T106" fmla="*/ 9 w 27"/>
                <a:gd name="T107" fmla="*/ 8 h 39"/>
                <a:gd name="T108" fmla="*/ 9 w 27"/>
                <a:gd name="T109" fmla="*/ 8 h 39"/>
                <a:gd name="T110" fmla="*/ 9 w 27"/>
                <a:gd name="T111" fmla="*/ 7 h 39"/>
                <a:gd name="T112" fmla="*/ 9 w 27"/>
                <a:gd name="T113" fmla="*/ 7 h 39"/>
                <a:gd name="T114" fmla="*/ 9 w 27"/>
                <a:gd name="T115" fmla="*/ 7 h 39"/>
                <a:gd name="T116" fmla="*/ 9 w 27"/>
                <a:gd name="T117" fmla="*/ 7 h 39"/>
                <a:gd name="T118" fmla="*/ 22 w 27"/>
                <a:gd name="T119" fmla="*/ 0 h 39"/>
                <a:gd name="T120" fmla="*/ 20 w 27"/>
                <a:gd name="T1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7" h="39">
                  <a:moveTo>
                    <a:pt x="16" y="34"/>
                  </a:moveTo>
                  <a:cubicBezTo>
                    <a:pt x="18" y="35"/>
                    <a:pt x="19" y="36"/>
                    <a:pt x="20" y="36"/>
                  </a:cubicBezTo>
                  <a:cubicBezTo>
                    <a:pt x="21" y="36"/>
                    <a:pt x="22" y="36"/>
                    <a:pt x="22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1" y="35"/>
                    <a:pt x="21" y="35"/>
                    <a:pt x="20" y="35"/>
                  </a:cubicBezTo>
                  <a:cubicBezTo>
                    <a:pt x="19" y="35"/>
                    <a:pt x="17" y="35"/>
                    <a:pt x="16" y="34"/>
                  </a:cubicBezTo>
                  <a:moveTo>
                    <a:pt x="8" y="11"/>
                  </a:move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9" y="12"/>
                    <a:pt x="9" y="12"/>
                  </a:cubicBezTo>
                  <a:cubicBezTo>
                    <a:pt x="9" y="12"/>
                    <a:pt x="8" y="11"/>
                    <a:pt x="8" y="11"/>
                  </a:cubicBezTo>
                  <a:moveTo>
                    <a:pt x="20" y="0"/>
                  </a:moveTo>
                  <a:cubicBezTo>
                    <a:pt x="14" y="0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7"/>
                    <a:pt x="5" y="8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11"/>
                    <a:pt x="3" y="12"/>
                    <a:pt x="3" y="13"/>
                  </a:cubicBezTo>
                  <a:cubicBezTo>
                    <a:pt x="3" y="15"/>
                    <a:pt x="3" y="16"/>
                    <a:pt x="3" y="18"/>
                  </a:cubicBezTo>
                  <a:cubicBezTo>
                    <a:pt x="3" y="19"/>
                    <a:pt x="3" y="19"/>
                    <a:pt x="2" y="20"/>
                  </a:cubicBezTo>
                  <a:cubicBezTo>
                    <a:pt x="2" y="20"/>
                    <a:pt x="2" y="21"/>
                    <a:pt x="1" y="21"/>
                  </a:cubicBezTo>
                  <a:cubicBezTo>
                    <a:pt x="0" y="22"/>
                    <a:pt x="0" y="22"/>
                    <a:pt x="0" y="23"/>
                  </a:cubicBezTo>
                  <a:cubicBezTo>
                    <a:pt x="0" y="26"/>
                    <a:pt x="1" y="29"/>
                    <a:pt x="5" y="32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6" y="34"/>
                    <a:pt x="6" y="34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10" y="37"/>
                    <a:pt x="14" y="39"/>
                    <a:pt x="16" y="39"/>
                  </a:cubicBezTo>
                  <a:cubicBezTo>
                    <a:pt x="17" y="39"/>
                    <a:pt x="17" y="39"/>
                    <a:pt x="18" y="38"/>
                  </a:cubicBezTo>
                  <a:cubicBezTo>
                    <a:pt x="14" y="38"/>
                    <a:pt x="6" y="32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1"/>
                  </a:cubicBezTo>
                  <a:cubicBezTo>
                    <a:pt x="9" y="31"/>
                    <a:pt x="8" y="31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1" y="24"/>
                    <a:pt x="3" y="22"/>
                    <a:pt x="6" y="20"/>
                  </a:cubicBezTo>
                  <a:cubicBezTo>
                    <a:pt x="6" y="19"/>
                    <a:pt x="7" y="19"/>
                    <a:pt x="8" y="19"/>
                  </a:cubicBezTo>
                  <a:cubicBezTo>
                    <a:pt x="11" y="19"/>
                    <a:pt x="14" y="21"/>
                    <a:pt x="16" y="22"/>
                  </a:cubicBezTo>
                  <a:cubicBezTo>
                    <a:pt x="15" y="19"/>
                    <a:pt x="5" y="17"/>
                    <a:pt x="8" y="15"/>
                  </a:cubicBezTo>
                  <a:cubicBezTo>
                    <a:pt x="8" y="15"/>
                    <a:pt x="8" y="15"/>
                    <a:pt x="9" y="15"/>
                  </a:cubicBezTo>
                  <a:cubicBezTo>
                    <a:pt x="13" y="15"/>
                    <a:pt x="22" y="18"/>
                    <a:pt x="27" y="19"/>
                  </a:cubicBezTo>
                  <a:cubicBezTo>
                    <a:pt x="26" y="19"/>
                    <a:pt x="25" y="18"/>
                    <a:pt x="24" y="17"/>
                  </a:cubicBezTo>
                  <a:cubicBezTo>
                    <a:pt x="25" y="18"/>
                    <a:pt x="26" y="19"/>
                    <a:pt x="27" y="19"/>
                  </a:cubicBezTo>
                  <a:cubicBezTo>
                    <a:pt x="22" y="18"/>
                    <a:pt x="13" y="15"/>
                    <a:pt x="9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0" y="8"/>
                    <a:pt x="16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16" y="9"/>
                    <a:pt x="10" y="8"/>
                    <a:pt x="8" y="1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8" y="8"/>
                    <a:pt x="8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2" y="3"/>
                    <a:pt x="18" y="1"/>
                    <a:pt x="22" y="0"/>
                  </a:cubicBezTo>
                  <a:cubicBezTo>
                    <a:pt x="22" y="0"/>
                    <a:pt x="21" y="0"/>
                    <a:pt x="2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27">
              <a:extLst>
                <a:ext uri="{FF2B5EF4-FFF2-40B4-BE49-F238E27FC236}">
                  <a16:creationId xmlns:a16="http://schemas.microsoft.com/office/drawing/2014/main" id="{8F272C5A-07CE-4631-A931-59ED7689E4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98625" y="6380163"/>
              <a:ext cx="104775" cy="130175"/>
            </a:xfrm>
            <a:custGeom>
              <a:avLst/>
              <a:gdLst>
                <a:gd name="T0" fmla="*/ 11 w 37"/>
                <a:gd name="T1" fmla="*/ 0 h 46"/>
                <a:gd name="T2" fmla="*/ 2 w 37"/>
                <a:gd name="T3" fmla="*/ 14 h 46"/>
                <a:gd name="T4" fmla="*/ 2 w 37"/>
                <a:gd name="T5" fmla="*/ 14 h 46"/>
                <a:gd name="T6" fmla="*/ 2 w 37"/>
                <a:gd name="T7" fmla="*/ 14 h 46"/>
                <a:gd name="T8" fmla="*/ 0 w 37"/>
                <a:gd name="T9" fmla="*/ 26 h 46"/>
                <a:gd name="T10" fmla="*/ 0 w 37"/>
                <a:gd name="T11" fmla="*/ 30 h 46"/>
                <a:gd name="T12" fmla="*/ 4 w 37"/>
                <a:gd name="T13" fmla="*/ 33 h 46"/>
                <a:gd name="T14" fmla="*/ 7 w 37"/>
                <a:gd name="T15" fmla="*/ 35 h 46"/>
                <a:gd name="T16" fmla="*/ 8 w 37"/>
                <a:gd name="T17" fmla="*/ 37 h 46"/>
                <a:gd name="T18" fmla="*/ 8 w 37"/>
                <a:gd name="T19" fmla="*/ 39 h 46"/>
                <a:gd name="T20" fmla="*/ 8 w 37"/>
                <a:gd name="T21" fmla="*/ 40 h 46"/>
                <a:gd name="T22" fmla="*/ 10 w 37"/>
                <a:gd name="T23" fmla="*/ 44 h 46"/>
                <a:gd name="T24" fmla="*/ 22 w 37"/>
                <a:gd name="T25" fmla="*/ 46 h 46"/>
                <a:gd name="T26" fmla="*/ 22 w 37"/>
                <a:gd name="T27" fmla="*/ 46 h 46"/>
                <a:gd name="T28" fmla="*/ 37 w 37"/>
                <a:gd name="T29" fmla="*/ 38 h 46"/>
                <a:gd name="T30" fmla="*/ 23 w 37"/>
                <a:gd name="T31" fmla="*/ 43 h 46"/>
                <a:gd name="T32" fmla="*/ 14 w 37"/>
                <a:gd name="T33" fmla="*/ 38 h 46"/>
                <a:gd name="T34" fmla="*/ 16 w 37"/>
                <a:gd name="T35" fmla="*/ 39 h 46"/>
                <a:gd name="T36" fmla="*/ 35 w 37"/>
                <a:gd name="T37" fmla="*/ 26 h 46"/>
                <a:gd name="T38" fmla="*/ 15 w 37"/>
                <a:gd name="T39" fmla="*/ 37 h 46"/>
                <a:gd name="T40" fmla="*/ 13 w 37"/>
                <a:gd name="T41" fmla="*/ 36 h 46"/>
                <a:gd name="T42" fmla="*/ 23 w 37"/>
                <a:gd name="T43" fmla="*/ 24 h 46"/>
                <a:gd name="T44" fmla="*/ 11 w 37"/>
                <a:gd name="T45" fmla="*/ 33 h 46"/>
                <a:gd name="T46" fmla="*/ 21 w 37"/>
                <a:gd name="T47" fmla="*/ 21 h 46"/>
                <a:gd name="T48" fmla="*/ 9 w 37"/>
                <a:gd name="T49" fmla="*/ 29 h 46"/>
                <a:gd name="T50" fmla="*/ 8 w 37"/>
                <a:gd name="T51" fmla="*/ 28 h 46"/>
                <a:gd name="T52" fmla="*/ 23 w 37"/>
                <a:gd name="T53" fmla="*/ 14 h 46"/>
                <a:gd name="T54" fmla="*/ 22 w 37"/>
                <a:gd name="T55" fmla="*/ 14 h 46"/>
                <a:gd name="T56" fmla="*/ 12 w 37"/>
                <a:gd name="T57" fmla="*/ 20 h 46"/>
                <a:gd name="T58" fmla="*/ 6 w 37"/>
                <a:gd name="T59" fmla="*/ 26 h 46"/>
                <a:gd name="T60" fmla="*/ 6 w 37"/>
                <a:gd name="T61" fmla="*/ 26 h 46"/>
                <a:gd name="T62" fmla="*/ 18 w 37"/>
                <a:gd name="T63" fmla="*/ 7 h 46"/>
                <a:gd name="T64" fmla="*/ 2 w 37"/>
                <a:gd name="T65" fmla="*/ 25 h 46"/>
                <a:gd name="T66" fmla="*/ 2 w 37"/>
                <a:gd name="T67" fmla="*/ 22 h 46"/>
                <a:gd name="T68" fmla="*/ 11 w 37"/>
                <a:gd name="T6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" h="46">
                  <a:moveTo>
                    <a:pt x="11" y="0"/>
                  </a:moveTo>
                  <a:cubicBezTo>
                    <a:pt x="6" y="3"/>
                    <a:pt x="2" y="12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8"/>
                    <a:pt x="0" y="23"/>
                    <a:pt x="0" y="26"/>
                  </a:cubicBezTo>
                  <a:cubicBezTo>
                    <a:pt x="0" y="28"/>
                    <a:pt x="0" y="29"/>
                    <a:pt x="0" y="30"/>
                  </a:cubicBezTo>
                  <a:cubicBezTo>
                    <a:pt x="1" y="32"/>
                    <a:pt x="2" y="33"/>
                    <a:pt x="4" y="33"/>
                  </a:cubicBezTo>
                  <a:cubicBezTo>
                    <a:pt x="5" y="33"/>
                    <a:pt x="7" y="34"/>
                    <a:pt x="7" y="35"/>
                  </a:cubicBezTo>
                  <a:cubicBezTo>
                    <a:pt x="8" y="36"/>
                    <a:pt x="8" y="37"/>
                    <a:pt x="8" y="37"/>
                  </a:cubicBezTo>
                  <a:cubicBezTo>
                    <a:pt x="8" y="38"/>
                    <a:pt x="8" y="39"/>
                    <a:pt x="8" y="39"/>
                  </a:cubicBezTo>
                  <a:cubicBezTo>
                    <a:pt x="8" y="39"/>
                    <a:pt x="8" y="40"/>
                    <a:pt x="8" y="40"/>
                  </a:cubicBezTo>
                  <a:cubicBezTo>
                    <a:pt x="8" y="42"/>
                    <a:pt x="9" y="43"/>
                    <a:pt x="10" y="44"/>
                  </a:cubicBezTo>
                  <a:cubicBezTo>
                    <a:pt x="13" y="45"/>
                    <a:pt x="17" y="46"/>
                    <a:pt x="22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33" y="43"/>
                    <a:pt x="34" y="41"/>
                    <a:pt x="37" y="38"/>
                  </a:cubicBezTo>
                  <a:cubicBezTo>
                    <a:pt x="31" y="41"/>
                    <a:pt x="27" y="43"/>
                    <a:pt x="23" y="43"/>
                  </a:cubicBezTo>
                  <a:cubicBezTo>
                    <a:pt x="17" y="43"/>
                    <a:pt x="14" y="40"/>
                    <a:pt x="14" y="38"/>
                  </a:cubicBezTo>
                  <a:cubicBezTo>
                    <a:pt x="14" y="39"/>
                    <a:pt x="15" y="39"/>
                    <a:pt x="16" y="39"/>
                  </a:cubicBezTo>
                  <a:cubicBezTo>
                    <a:pt x="22" y="39"/>
                    <a:pt x="32" y="35"/>
                    <a:pt x="35" y="26"/>
                  </a:cubicBezTo>
                  <a:cubicBezTo>
                    <a:pt x="33" y="31"/>
                    <a:pt x="20" y="37"/>
                    <a:pt x="15" y="37"/>
                  </a:cubicBezTo>
                  <a:cubicBezTo>
                    <a:pt x="13" y="37"/>
                    <a:pt x="13" y="36"/>
                    <a:pt x="13" y="36"/>
                  </a:cubicBezTo>
                  <a:cubicBezTo>
                    <a:pt x="12" y="32"/>
                    <a:pt x="19" y="29"/>
                    <a:pt x="23" y="24"/>
                  </a:cubicBezTo>
                  <a:cubicBezTo>
                    <a:pt x="19" y="25"/>
                    <a:pt x="13" y="32"/>
                    <a:pt x="11" y="33"/>
                  </a:cubicBezTo>
                  <a:cubicBezTo>
                    <a:pt x="10" y="29"/>
                    <a:pt x="19" y="23"/>
                    <a:pt x="21" y="21"/>
                  </a:cubicBezTo>
                  <a:cubicBezTo>
                    <a:pt x="15" y="23"/>
                    <a:pt x="10" y="29"/>
                    <a:pt x="9" y="29"/>
                  </a:cubicBezTo>
                  <a:cubicBezTo>
                    <a:pt x="9" y="29"/>
                    <a:pt x="8" y="29"/>
                    <a:pt x="8" y="28"/>
                  </a:cubicBezTo>
                  <a:cubicBezTo>
                    <a:pt x="8" y="26"/>
                    <a:pt x="18" y="15"/>
                    <a:pt x="23" y="14"/>
                  </a:cubicBezTo>
                  <a:cubicBezTo>
                    <a:pt x="23" y="14"/>
                    <a:pt x="22" y="14"/>
                    <a:pt x="22" y="14"/>
                  </a:cubicBezTo>
                  <a:cubicBezTo>
                    <a:pt x="19" y="14"/>
                    <a:pt x="15" y="17"/>
                    <a:pt x="12" y="20"/>
                  </a:cubicBezTo>
                  <a:cubicBezTo>
                    <a:pt x="9" y="23"/>
                    <a:pt x="7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3"/>
                    <a:pt x="11" y="10"/>
                    <a:pt x="18" y="7"/>
                  </a:cubicBezTo>
                  <a:cubicBezTo>
                    <a:pt x="7" y="8"/>
                    <a:pt x="3" y="25"/>
                    <a:pt x="2" y="25"/>
                  </a:cubicBezTo>
                  <a:cubicBezTo>
                    <a:pt x="2" y="25"/>
                    <a:pt x="2" y="24"/>
                    <a:pt x="2" y="22"/>
                  </a:cubicBezTo>
                  <a:cubicBezTo>
                    <a:pt x="2" y="11"/>
                    <a:pt x="7" y="7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28">
              <a:extLst>
                <a:ext uri="{FF2B5EF4-FFF2-40B4-BE49-F238E27FC236}">
                  <a16:creationId xmlns:a16="http://schemas.microsoft.com/office/drawing/2014/main" id="{DCD38580-8C86-4B90-AE15-A017EA1012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81150" y="6499225"/>
              <a:ext cx="93663" cy="71438"/>
            </a:xfrm>
            <a:custGeom>
              <a:avLst/>
              <a:gdLst>
                <a:gd name="T0" fmla="*/ 19 w 33"/>
                <a:gd name="T1" fmla="*/ 0 h 25"/>
                <a:gd name="T2" fmla="*/ 19 w 33"/>
                <a:gd name="T3" fmla="*/ 0 h 25"/>
                <a:gd name="T4" fmla="*/ 3 w 33"/>
                <a:gd name="T5" fmla="*/ 18 h 25"/>
                <a:gd name="T6" fmla="*/ 3 w 33"/>
                <a:gd name="T7" fmla="*/ 18 h 25"/>
                <a:gd name="T8" fmla="*/ 12 w 33"/>
                <a:gd name="T9" fmla="*/ 0 h 25"/>
                <a:gd name="T10" fmla="*/ 12 w 33"/>
                <a:gd name="T11" fmla="*/ 0 h 25"/>
                <a:gd name="T12" fmla="*/ 7 w 33"/>
                <a:gd name="T13" fmla="*/ 6 h 25"/>
                <a:gd name="T14" fmla="*/ 7 w 33"/>
                <a:gd name="T15" fmla="*/ 6 h 25"/>
                <a:gd name="T16" fmla="*/ 6 w 33"/>
                <a:gd name="T17" fmla="*/ 7 h 25"/>
                <a:gd name="T18" fmla="*/ 6 w 33"/>
                <a:gd name="T19" fmla="*/ 7 h 25"/>
                <a:gd name="T20" fmla="*/ 6 w 33"/>
                <a:gd name="T21" fmla="*/ 7 h 25"/>
                <a:gd name="T22" fmla="*/ 6 w 33"/>
                <a:gd name="T23" fmla="*/ 9 h 25"/>
                <a:gd name="T24" fmla="*/ 0 w 33"/>
                <a:gd name="T25" fmla="*/ 20 h 25"/>
                <a:gd name="T26" fmla="*/ 2 w 33"/>
                <a:gd name="T27" fmla="*/ 22 h 25"/>
                <a:gd name="T28" fmla="*/ 6 w 33"/>
                <a:gd name="T29" fmla="*/ 24 h 25"/>
                <a:gd name="T30" fmla="*/ 8 w 33"/>
                <a:gd name="T31" fmla="*/ 25 h 25"/>
                <a:gd name="T32" fmla="*/ 32 w 33"/>
                <a:gd name="T33" fmla="*/ 12 h 25"/>
                <a:gd name="T34" fmla="*/ 33 w 33"/>
                <a:gd name="T35" fmla="*/ 10 h 25"/>
                <a:gd name="T36" fmla="*/ 14 w 33"/>
                <a:gd name="T37" fmla="*/ 22 h 25"/>
                <a:gd name="T38" fmla="*/ 16 w 33"/>
                <a:gd name="T39" fmla="*/ 19 h 25"/>
                <a:gd name="T40" fmla="*/ 28 w 33"/>
                <a:gd name="T41" fmla="*/ 4 h 25"/>
                <a:gd name="T42" fmla="*/ 27 w 33"/>
                <a:gd name="T43" fmla="*/ 6 h 25"/>
                <a:gd name="T44" fmla="*/ 7 w 33"/>
                <a:gd name="T45" fmla="*/ 22 h 25"/>
                <a:gd name="T46" fmla="*/ 7 w 33"/>
                <a:gd name="T47" fmla="*/ 21 h 25"/>
                <a:gd name="T48" fmla="*/ 17 w 33"/>
                <a:gd name="T49" fmla="*/ 9 h 25"/>
                <a:gd name="T50" fmla="*/ 17 w 33"/>
                <a:gd name="T51" fmla="*/ 9 h 25"/>
                <a:gd name="T52" fmla="*/ 5 w 33"/>
                <a:gd name="T53" fmla="*/ 20 h 25"/>
                <a:gd name="T54" fmla="*/ 5 w 33"/>
                <a:gd name="T55" fmla="*/ 20 h 25"/>
                <a:gd name="T56" fmla="*/ 19 w 33"/>
                <a:gd name="T5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3" h="25"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6" y="1"/>
                    <a:pt x="5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4"/>
                    <a:pt x="14" y="1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0"/>
                    <a:pt x="8" y="4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7"/>
                    <a:pt x="7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9"/>
                  </a:cubicBezTo>
                  <a:cubicBezTo>
                    <a:pt x="2" y="15"/>
                    <a:pt x="0" y="19"/>
                    <a:pt x="0" y="20"/>
                  </a:cubicBezTo>
                  <a:cubicBezTo>
                    <a:pt x="0" y="21"/>
                    <a:pt x="1" y="22"/>
                    <a:pt x="2" y="22"/>
                  </a:cubicBezTo>
                  <a:cubicBezTo>
                    <a:pt x="4" y="23"/>
                    <a:pt x="2" y="24"/>
                    <a:pt x="6" y="24"/>
                  </a:cubicBezTo>
                  <a:cubicBezTo>
                    <a:pt x="7" y="25"/>
                    <a:pt x="7" y="25"/>
                    <a:pt x="8" y="25"/>
                  </a:cubicBezTo>
                  <a:cubicBezTo>
                    <a:pt x="12" y="25"/>
                    <a:pt x="24" y="20"/>
                    <a:pt x="32" y="12"/>
                  </a:cubicBezTo>
                  <a:cubicBezTo>
                    <a:pt x="32" y="11"/>
                    <a:pt x="33" y="11"/>
                    <a:pt x="33" y="10"/>
                  </a:cubicBezTo>
                  <a:cubicBezTo>
                    <a:pt x="29" y="15"/>
                    <a:pt x="16" y="22"/>
                    <a:pt x="14" y="22"/>
                  </a:cubicBezTo>
                  <a:cubicBezTo>
                    <a:pt x="13" y="22"/>
                    <a:pt x="14" y="21"/>
                    <a:pt x="16" y="19"/>
                  </a:cubicBezTo>
                  <a:cubicBezTo>
                    <a:pt x="25" y="12"/>
                    <a:pt x="29" y="4"/>
                    <a:pt x="28" y="4"/>
                  </a:cubicBezTo>
                  <a:cubicBezTo>
                    <a:pt x="28" y="4"/>
                    <a:pt x="27" y="5"/>
                    <a:pt x="27" y="6"/>
                  </a:cubicBezTo>
                  <a:cubicBezTo>
                    <a:pt x="23" y="11"/>
                    <a:pt x="9" y="22"/>
                    <a:pt x="7" y="22"/>
                  </a:cubicBezTo>
                  <a:cubicBezTo>
                    <a:pt x="7" y="22"/>
                    <a:pt x="7" y="21"/>
                    <a:pt x="7" y="21"/>
                  </a:cubicBezTo>
                  <a:cubicBezTo>
                    <a:pt x="7" y="20"/>
                    <a:pt x="20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4" y="10"/>
                    <a:pt x="6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" y="16"/>
                    <a:pt x="21" y="0"/>
                    <a:pt x="19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29">
              <a:extLst>
                <a:ext uri="{FF2B5EF4-FFF2-40B4-BE49-F238E27FC236}">
                  <a16:creationId xmlns:a16="http://schemas.microsoft.com/office/drawing/2014/main" id="{2CE8D28A-3107-4E32-8CAC-4C6BA0503B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1775" y="6357938"/>
              <a:ext cx="46038" cy="98425"/>
            </a:xfrm>
            <a:custGeom>
              <a:avLst/>
              <a:gdLst>
                <a:gd name="T0" fmla="*/ 7 w 16"/>
                <a:gd name="T1" fmla="*/ 0 h 35"/>
                <a:gd name="T2" fmla="*/ 9 w 16"/>
                <a:gd name="T3" fmla="*/ 3 h 35"/>
                <a:gd name="T4" fmla="*/ 14 w 16"/>
                <a:gd name="T5" fmla="*/ 23 h 35"/>
                <a:gd name="T6" fmla="*/ 13 w 16"/>
                <a:gd name="T7" fmla="*/ 25 h 35"/>
                <a:gd name="T8" fmla="*/ 9 w 16"/>
                <a:gd name="T9" fmla="*/ 9 h 35"/>
                <a:gd name="T10" fmla="*/ 7 w 16"/>
                <a:gd name="T11" fmla="*/ 7 h 35"/>
                <a:gd name="T12" fmla="*/ 8 w 16"/>
                <a:gd name="T13" fmla="*/ 13 h 35"/>
                <a:gd name="T14" fmla="*/ 10 w 16"/>
                <a:gd name="T15" fmla="*/ 26 h 35"/>
                <a:gd name="T16" fmla="*/ 10 w 16"/>
                <a:gd name="T17" fmla="*/ 26 h 35"/>
                <a:gd name="T18" fmla="*/ 3 w 16"/>
                <a:gd name="T19" fmla="*/ 7 h 35"/>
                <a:gd name="T20" fmla="*/ 0 w 16"/>
                <a:gd name="T21" fmla="*/ 5 h 35"/>
                <a:gd name="T22" fmla="*/ 1 w 16"/>
                <a:gd name="T23" fmla="*/ 9 h 35"/>
                <a:gd name="T24" fmla="*/ 1 w 16"/>
                <a:gd name="T25" fmla="*/ 9 h 35"/>
                <a:gd name="T26" fmla="*/ 1 w 16"/>
                <a:gd name="T27" fmla="*/ 9 h 35"/>
                <a:gd name="T28" fmla="*/ 3 w 16"/>
                <a:gd name="T29" fmla="*/ 14 h 35"/>
                <a:gd name="T30" fmla="*/ 12 w 16"/>
                <a:gd name="T31" fmla="*/ 35 h 35"/>
                <a:gd name="T32" fmla="*/ 16 w 16"/>
                <a:gd name="T33" fmla="*/ 23 h 35"/>
                <a:gd name="T34" fmla="*/ 16 w 16"/>
                <a:gd name="T35" fmla="*/ 18 h 35"/>
                <a:gd name="T36" fmla="*/ 15 w 16"/>
                <a:gd name="T37" fmla="*/ 11 h 35"/>
                <a:gd name="T38" fmla="*/ 15 w 16"/>
                <a:gd name="T39" fmla="*/ 11 h 35"/>
                <a:gd name="T40" fmla="*/ 8 w 16"/>
                <a:gd name="T41" fmla="*/ 1 h 35"/>
                <a:gd name="T42" fmla="*/ 7 w 16"/>
                <a:gd name="T4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35">
                  <a:moveTo>
                    <a:pt x="7" y="0"/>
                  </a:moveTo>
                  <a:cubicBezTo>
                    <a:pt x="7" y="0"/>
                    <a:pt x="7" y="1"/>
                    <a:pt x="9" y="3"/>
                  </a:cubicBezTo>
                  <a:cubicBezTo>
                    <a:pt x="12" y="7"/>
                    <a:pt x="15" y="14"/>
                    <a:pt x="14" y="23"/>
                  </a:cubicBezTo>
                  <a:cubicBezTo>
                    <a:pt x="14" y="24"/>
                    <a:pt x="13" y="25"/>
                    <a:pt x="13" y="25"/>
                  </a:cubicBezTo>
                  <a:cubicBezTo>
                    <a:pt x="12" y="25"/>
                    <a:pt x="11" y="15"/>
                    <a:pt x="9" y="9"/>
                  </a:cubicBezTo>
                  <a:cubicBezTo>
                    <a:pt x="8" y="7"/>
                    <a:pt x="8" y="7"/>
                    <a:pt x="7" y="7"/>
                  </a:cubicBezTo>
                  <a:cubicBezTo>
                    <a:pt x="7" y="7"/>
                    <a:pt x="7" y="10"/>
                    <a:pt x="8" y="13"/>
                  </a:cubicBezTo>
                  <a:cubicBezTo>
                    <a:pt x="10" y="18"/>
                    <a:pt x="11" y="24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6" y="12"/>
                    <a:pt x="3" y="7"/>
                  </a:cubicBezTo>
                  <a:cubicBezTo>
                    <a:pt x="1" y="5"/>
                    <a:pt x="1" y="5"/>
                    <a:pt x="0" y="5"/>
                  </a:cubicBezTo>
                  <a:cubicBezTo>
                    <a:pt x="0" y="5"/>
                    <a:pt x="0" y="6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11"/>
                    <a:pt x="2" y="13"/>
                    <a:pt x="3" y="14"/>
                  </a:cubicBezTo>
                  <a:cubicBezTo>
                    <a:pt x="7" y="24"/>
                    <a:pt x="9" y="35"/>
                    <a:pt x="12" y="35"/>
                  </a:cubicBezTo>
                  <a:cubicBezTo>
                    <a:pt x="13" y="35"/>
                    <a:pt x="14" y="31"/>
                    <a:pt x="16" y="23"/>
                  </a:cubicBezTo>
                  <a:cubicBezTo>
                    <a:pt x="16" y="22"/>
                    <a:pt x="16" y="20"/>
                    <a:pt x="16" y="18"/>
                  </a:cubicBezTo>
                  <a:cubicBezTo>
                    <a:pt x="16" y="16"/>
                    <a:pt x="16" y="14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3" y="3"/>
                    <a:pt x="8" y="1"/>
                  </a:cubicBezTo>
                  <a:cubicBezTo>
                    <a:pt x="8" y="0"/>
                    <a:pt x="8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30">
              <a:extLst>
                <a:ext uri="{FF2B5EF4-FFF2-40B4-BE49-F238E27FC236}">
                  <a16:creationId xmlns:a16="http://schemas.microsoft.com/office/drawing/2014/main" id="{70B9C0B8-C656-4169-85B3-440247E559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55763" y="6110288"/>
              <a:ext cx="82550" cy="47625"/>
            </a:xfrm>
            <a:custGeom>
              <a:avLst/>
              <a:gdLst>
                <a:gd name="T0" fmla="*/ 1 w 29"/>
                <a:gd name="T1" fmla="*/ 0 h 17"/>
                <a:gd name="T2" fmla="*/ 0 w 29"/>
                <a:gd name="T3" fmla="*/ 1 h 17"/>
                <a:gd name="T4" fmla="*/ 15 w 29"/>
                <a:gd name="T5" fmla="*/ 16 h 17"/>
                <a:gd name="T6" fmla="*/ 17 w 29"/>
                <a:gd name="T7" fmla="*/ 17 h 17"/>
                <a:gd name="T8" fmla="*/ 7 w 29"/>
                <a:gd name="T9" fmla="*/ 6 h 17"/>
                <a:gd name="T10" fmla="*/ 7 w 29"/>
                <a:gd name="T11" fmla="*/ 6 h 17"/>
                <a:gd name="T12" fmla="*/ 20 w 29"/>
                <a:gd name="T13" fmla="*/ 14 h 17"/>
                <a:gd name="T14" fmla="*/ 20 w 29"/>
                <a:gd name="T15" fmla="*/ 13 h 17"/>
                <a:gd name="T16" fmla="*/ 8 w 29"/>
                <a:gd name="T17" fmla="*/ 4 h 17"/>
                <a:gd name="T18" fmla="*/ 10 w 29"/>
                <a:gd name="T19" fmla="*/ 5 h 17"/>
                <a:gd name="T20" fmla="*/ 29 w 29"/>
                <a:gd name="T21" fmla="*/ 15 h 17"/>
                <a:gd name="T22" fmla="*/ 29 w 29"/>
                <a:gd name="T23" fmla="*/ 14 h 17"/>
                <a:gd name="T24" fmla="*/ 28 w 29"/>
                <a:gd name="T25" fmla="*/ 12 h 17"/>
                <a:gd name="T26" fmla="*/ 28 w 29"/>
                <a:gd name="T27" fmla="*/ 12 h 17"/>
                <a:gd name="T28" fmla="*/ 7 w 29"/>
                <a:gd name="T29" fmla="*/ 2 h 17"/>
                <a:gd name="T30" fmla="*/ 1 w 29"/>
                <a:gd name="T3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17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3"/>
                    <a:pt x="3" y="7"/>
                    <a:pt x="15" y="16"/>
                  </a:cubicBezTo>
                  <a:cubicBezTo>
                    <a:pt x="16" y="17"/>
                    <a:pt x="16" y="17"/>
                    <a:pt x="17" y="17"/>
                  </a:cubicBezTo>
                  <a:cubicBezTo>
                    <a:pt x="14" y="13"/>
                    <a:pt x="4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9" y="6"/>
                    <a:pt x="19" y="14"/>
                    <a:pt x="20" y="14"/>
                  </a:cubicBezTo>
                  <a:cubicBezTo>
                    <a:pt x="20" y="14"/>
                    <a:pt x="20" y="14"/>
                    <a:pt x="20" y="13"/>
                  </a:cubicBezTo>
                  <a:cubicBezTo>
                    <a:pt x="19" y="11"/>
                    <a:pt x="7" y="4"/>
                    <a:pt x="8" y="4"/>
                  </a:cubicBezTo>
                  <a:cubicBezTo>
                    <a:pt x="8" y="4"/>
                    <a:pt x="9" y="5"/>
                    <a:pt x="10" y="5"/>
                  </a:cubicBezTo>
                  <a:cubicBezTo>
                    <a:pt x="17" y="8"/>
                    <a:pt x="26" y="15"/>
                    <a:pt x="29" y="15"/>
                  </a:cubicBezTo>
                  <a:cubicBezTo>
                    <a:pt x="29" y="15"/>
                    <a:pt x="29" y="14"/>
                    <a:pt x="29" y="14"/>
                  </a:cubicBezTo>
                  <a:cubicBezTo>
                    <a:pt x="29" y="13"/>
                    <a:pt x="29" y="13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0" y="8"/>
                    <a:pt x="13" y="5"/>
                    <a:pt x="7" y="2"/>
                  </a:cubicBezTo>
                  <a:cubicBezTo>
                    <a:pt x="6" y="1"/>
                    <a:pt x="3" y="0"/>
                    <a:pt x="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31">
              <a:extLst>
                <a:ext uri="{FF2B5EF4-FFF2-40B4-BE49-F238E27FC236}">
                  <a16:creationId xmlns:a16="http://schemas.microsoft.com/office/drawing/2014/main" id="{B9A9D4FD-6915-4B05-9559-895F9275523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60550" y="62039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Oval 32">
              <a:extLst>
                <a:ext uri="{FF2B5EF4-FFF2-40B4-BE49-F238E27FC236}">
                  <a16:creationId xmlns:a16="http://schemas.microsoft.com/office/drawing/2014/main" id="{73BC5F46-1B8F-4B6E-ABE0-3DA999F2B3C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858963" y="6203950"/>
              <a:ext cx="1588" cy="1588"/>
            </a:xfrm>
            <a:prstGeom prst="ellipse">
              <a:avLst/>
            </a:pr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33">
              <a:extLst>
                <a:ext uri="{FF2B5EF4-FFF2-40B4-BE49-F238E27FC236}">
                  <a16:creationId xmlns:a16="http://schemas.microsoft.com/office/drawing/2014/main" id="{16160185-806A-44A0-93C1-24C7FCEEDE5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14513" y="6207125"/>
              <a:ext cx="42863" cy="14288"/>
            </a:xfrm>
            <a:custGeom>
              <a:avLst/>
              <a:gdLst>
                <a:gd name="T0" fmla="*/ 0 w 15"/>
                <a:gd name="T1" fmla="*/ 0 h 5"/>
                <a:gd name="T2" fmla="*/ 15 w 15"/>
                <a:gd name="T3" fmla="*/ 5 h 5"/>
                <a:gd name="T4" fmla="*/ 0 w 15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5">
                  <a:moveTo>
                    <a:pt x="0" y="0"/>
                  </a:moveTo>
                  <a:cubicBezTo>
                    <a:pt x="2" y="1"/>
                    <a:pt x="11" y="3"/>
                    <a:pt x="15" y="5"/>
                  </a:cubicBezTo>
                  <a:cubicBezTo>
                    <a:pt x="10" y="2"/>
                    <a:pt x="2" y="1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34">
              <a:extLst>
                <a:ext uri="{FF2B5EF4-FFF2-40B4-BE49-F238E27FC236}">
                  <a16:creationId xmlns:a16="http://schemas.microsoft.com/office/drawing/2014/main" id="{40ECCD7E-374C-422A-A58E-88E974BDC3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06575" y="6203950"/>
              <a:ext cx="53975" cy="22225"/>
            </a:xfrm>
            <a:custGeom>
              <a:avLst/>
              <a:gdLst>
                <a:gd name="T0" fmla="*/ 0 w 19"/>
                <a:gd name="T1" fmla="*/ 0 h 8"/>
                <a:gd name="T2" fmla="*/ 0 w 19"/>
                <a:gd name="T3" fmla="*/ 4 h 8"/>
                <a:gd name="T4" fmla="*/ 1 w 19"/>
                <a:gd name="T5" fmla="*/ 4 h 8"/>
                <a:gd name="T6" fmla="*/ 19 w 19"/>
                <a:gd name="T7" fmla="*/ 8 h 8"/>
                <a:gd name="T8" fmla="*/ 16 w 19"/>
                <a:gd name="T9" fmla="*/ 6 h 8"/>
                <a:gd name="T10" fmla="*/ 1 w 19"/>
                <a:gd name="T11" fmla="*/ 1 h 8"/>
                <a:gd name="T12" fmla="*/ 0 w 1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8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5" y="4"/>
                    <a:pt x="14" y="7"/>
                    <a:pt x="19" y="8"/>
                  </a:cubicBezTo>
                  <a:cubicBezTo>
                    <a:pt x="18" y="8"/>
                    <a:pt x="17" y="7"/>
                    <a:pt x="16" y="6"/>
                  </a:cubicBezTo>
                  <a:cubicBezTo>
                    <a:pt x="12" y="4"/>
                    <a:pt x="3" y="2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35">
              <a:extLst>
                <a:ext uri="{FF2B5EF4-FFF2-40B4-BE49-F238E27FC236}">
                  <a16:creationId xmlns:a16="http://schemas.microsoft.com/office/drawing/2014/main" id="{FB29C46A-B5D2-4802-A48B-279361441A9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57375" y="6192838"/>
              <a:ext cx="3175" cy="1588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36">
              <a:extLst>
                <a:ext uri="{FF2B5EF4-FFF2-40B4-BE49-F238E27FC236}">
                  <a16:creationId xmlns:a16="http://schemas.microsoft.com/office/drawing/2014/main" id="{364DFEAF-D8A4-4597-9143-71DFD72EB9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57375" y="6192838"/>
              <a:ext cx="3175" cy="1588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37">
              <a:extLst>
                <a:ext uri="{FF2B5EF4-FFF2-40B4-BE49-F238E27FC236}">
                  <a16:creationId xmlns:a16="http://schemas.microsoft.com/office/drawing/2014/main" id="{9182A2C9-01F2-4AAA-8A63-DE1CCE9156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0863" y="6194425"/>
              <a:ext cx="36513" cy="3175"/>
            </a:xfrm>
            <a:custGeom>
              <a:avLst/>
              <a:gdLst>
                <a:gd name="T0" fmla="*/ 7 w 13"/>
                <a:gd name="T1" fmla="*/ 0 h 1"/>
                <a:gd name="T2" fmla="*/ 4 w 13"/>
                <a:gd name="T3" fmla="*/ 0 h 1"/>
                <a:gd name="T4" fmla="*/ 1 w 13"/>
                <a:gd name="T5" fmla="*/ 0 h 1"/>
                <a:gd name="T6" fmla="*/ 0 w 13"/>
                <a:gd name="T7" fmla="*/ 0 h 1"/>
                <a:gd name="T8" fmla="*/ 0 w 13"/>
                <a:gd name="T9" fmla="*/ 0 h 1"/>
                <a:gd name="T10" fmla="*/ 2 w 13"/>
                <a:gd name="T11" fmla="*/ 0 h 1"/>
                <a:gd name="T12" fmla="*/ 5 w 13"/>
                <a:gd name="T13" fmla="*/ 0 h 1"/>
                <a:gd name="T14" fmla="*/ 8 w 13"/>
                <a:gd name="T15" fmla="*/ 0 h 1"/>
                <a:gd name="T16" fmla="*/ 13 w 13"/>
                <a:gd name="T17" fmla="*/ 1 h 1"/>
                <a:gd name="T18" fmla="*/ 13 w 13"/>
                <a:gd name="T19" fmla="*/ 1 h 1"/>
                <a:gd name="T20" fmla="*/ 7 w 13"/>
                <a:gd name="T2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">
                  <a:moveTo>
                    <a:pt x="7" y="0"/>
                  </a:move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6" y="0"/>
                    <a:pt x="7" y="0"/>
                    <a:pt x="8" y="0"/>
                  </a:cubicBezTo>
                  <a:cubicBezTo>
                    <a:pt x="10" y="0"/>
                    <a:pt x="12" y="0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0"/>
                    <a:pt x="10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38">
              <a:extLst>
                <a:ext uri="{FF2B5EF4-FFF2-40B4-BE49-F238E27FC236}">
                  <a16:creationId xmlns:a16="http://schemas.microsoft.com/office/drawing/2014/main" id="{C4C91280-9218-42FF-8FA4-F39F81AB420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0863" y="6194425"/>
              <a:ext cx="39688" cy="9525"/>
            </a:xfrm>
            <a:custGeom>
              <a:avLst/>
              <a:gdLst>
                <a:gd name="T0" fmla="*/ 1 w 14"/>
                <a:gd name="T1" fmla="*/ 0 h 3"/>
                <a:gd name="T2" fmla="*/ 0 w 14"/>
                <a:gd name="T3" fmla="*/ 3 h 3"/>
                <a:gd name="T4" fmla="*/ 14 w 14"/>
                <a:gd name="T5" fmla="*/ 1 h 3"/>
                <a:gd name="T6" fmla="*/ 9 w 14"/>
                <a:gd name="T7" fmla="*/ 0 h 3"/>
                <a:gd name="T8" fmla="*/ 6 w 14"/>
                <a:gd name="T9" fmla="*/ 0 h 3"/>
                <a:gd name="T10" fmla="*/ 3 w 14"/>
                <a:gd name="T11" fmla="*/ 0 h 3"/>
                <a:gd name="T12" fmla="*/ 1 w 14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">
                  <a:moveTo>
                    <a:pt x="1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8" y="1"/>
                    <a:pt x="14" y="1"/>
                  </a:cubicBezTo>
                  <a:cubicBezTo>
                    <a:pt x="13" y="0"/>
                    <a:pt x="11" y="0"/>
                    <a:pt x="9" y="0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39">
              <a:extLst>
                <a:ext uri="{FF2B5EF4-FFF2-40B4-BE49-F238E27FC236}">
                  <a16:creationId xmlns:a16="http://schemas.microsoft.com/office/drawing/2014/main" id="{61C7444E-BDA8-426E-89D5-B5BBA424EFE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36738" y="6261100"/>
              <a:ext cx="20638" cy="7938"/>
            </a:xfrm>
            <a:custGeom>
              <a:avLst/>
              <a:gdLst>
                <a:gd name="T0" fmla="*/ 0 w 7"/>
                <a:gd name="T1" fmla="*/ 0 h 3"/>
                <a:gd name="T2" fmla="*/ 4 w 7"/>
                <a:gd name="T3" fmla="*/ 2 h 3"/>
                <a:gd name="T4" fmla="*/ 7 w 7"/>
                <a:gd name="T5" fmla="*/ 3 h 3"/>
                <a:gd name="T6" fmla="*/ 5 w 7"/>
                <a:gd name="T7" fmla="*/ 2 h 3"/>
                <a:gd name="T8" fmla="*/ 0 w 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cubicBezTo>
                    <a:pt x="1" y="1"/>
                    <a:pt x="3" y="2"/>
                    <a:pt x="4" y="2"/>
                  </a:cubicBezTo>
                  <a:cubicBezTo>
                    <a:pt x="5" y="3"/>
                    <a:pt x="6" y="3"/>
                    <a:pt x="7" y="3"/>
                  </a:cubicBezTo>
                  <a:cubicBezTo>
                    <a:pt x="6" y="3"/>
                    <a:pt x="5" y="3"/>
                    <a:pt x="5" y="2"/>
                  </a:cubicBezTo>
                  <a:cubicBezTo>
                    <a:pt x="3" y="2"/>
                    <a:pt x="2" y="1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40">
              <a:extLst>
                <a:ext uri="{FF2B5EF4-FFF2-40B4-BE49-F238E27FC236}">
                  <a16:creationId xmlns:a16="http://schemas.microsoft.com/office/drawing/2014/main" id="{D4A50130-CE89-4DA1-8892-7C8AAB1999D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0863" y="6251575"/>
              <a:ext cx="41275" cy="20638"/>
            </a:xfrm>
            <a:custGeom>
              <a:avLst/>
              <a:gdLst>
                <a:gd name="T0" fmla="*/ 0 w 15"/>
                <a:gd name="T1" fmla="*/ 0 h 7"/>
                <a:gd name="T2" fmla="*/ 1 w 15"/>
                <a:gd name="T3" fmla="*/ 3 h 7"/>
                <a:gd name="T4" fmla="*/ 1 w 15"/>
                <a:gd name="T5" fmla="*/ 3 h 7"/>
                <a:gd name="T6" fmla="*/ 2 w 15"/>
                <a:gd name="T7" fmla="*/ 3 h 7"/>
                <a:gd name="T8" fmla="*/ 7 w 15"/>
                <a:gd name="T9" fmla="*/ 5 h 7"/>
                <a:gd name="T10" fmla="*/ 9 w 15"/>
                <a:gd name="T11" fmla="*/ 6 h 7"/>
                <a:gd name="T12" fmla="*/ 13 w 15"/>
                <a:gd name="T13" fmla="*/ 7 h 7"/>
                <a:gd name="T14" fmla="*/ 15 w 15"/>
                <a:gd name="T15" fmla="*/ 7 h 7"/>
                <a:gd name="T16" fmla="*/ 0 w 15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7">
                  <a:moveTo>
                    <a:pt x="0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2" y="3"/>
                    <a:pt x="2" y="3"/>
                  </a:cubicBezTo>
                  <a:cubicBezTo>
                    <a:pt x="4" y="4"/>
                    <a:pt x="5" y="5"/>
                    <a:pt x="7" y="5"/>
                  </a:cubicBezTo>
                  <a:cubicBezTo>
                    <a:pt x="7" y="6"/>
                    <a:pt x="8" y="6"/>
                    <a:pt x="9" y="6"/>
                  </a:cubicBezTo>
                  <a:cubicBezTo>
                    <a:pt x="10" y="7"/>
                    <a:pt x="12" y="7"/>
                    <a:pt x="13" y="7"/>
                  </a:cubicBezTo>
                  <a:cubicBezTo>
                    <a:pt x="14" y="7"/>
                    <a:pt x="14" y="7"/>
                    <a:pt x="15" y="7"/>
                  </a:cubicBezTo>
                  <a:cubicBezTo>
                    <a:pt x="11" y="6"/>
                    <a:pt x="6" y="4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41">
              <a:extLst>
                <a:ext uri="{FF2B5EF4-FFF2-40B4-BE49-F238E27FC236}">
                  <a16:creationId xmlns:a16="http://schemas.microsoft.com/office/drawing/2014/main" id="{92465173-1026-4F90-B778-241C807CE2D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54163" y="6229350"/>
              <a:ext cx="44450" cy="68263"/>
            </a:xfrm>
            <a:custGeom>
              <a:avLst/>
              <a:gdLst>
                <a:gd name="T0" fmla="*/ 6 w 16"/>
                <a:gd name="T1" fmla="*/ 0 h 24"/>
                <a:gd name="T2" fmla="*/ 5 w 16"/>
                <a:gd name="T3" fmla="*/ 9 h 24"/>
                <a:gd name="T4" fmla="*/ 0 w 16"/>
                <a:gd name="T5" fmla="*/ 14 h 24"/>
                <a:gd name="T6" fmla="*/ 6 w 16"/>
                <a:gd name="T7" fmla="*/ 15 h 24"/>
                <a:gd name="T8" fmla="*/ 8 w 16"/>
                <a:gd name="T9" fmla="*/ 24 h 24"/>
                <a:gd name="T10" fmla="*/ 10 w 16"/>
                <a:gd name="T11" fmla="*/ 18 h 24"/>
                <a:gd name="T12" fmla="*/ 16 w 16"/>
                <a:gd name="T13" fmla="*/ 22 h 24"/>
                <a:gd name="T14" fmla="*/ 12 w 16"/>
                <a:gd name="T15" fmla="*/ 15 h 24"/>
                <a:gd name="T16" fmla="*/ 6 w 16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4">
                  <a:moveTo>
                    <a:pt x="6" y="0"/>
                  </a:moveTo>
                  <a:cubicBezTo>
                    <a:pt x="6" y="0"/>
                    <a:pt x="6" y="7"/>
                    <a:pt x="5" y="9"/>
                  </a:cubicBezTo>
                  <a:cubicBezTo>
                    <a:pt x="4" y="12"/>
                    <a:pt x="0" y="14"/>
                    <a:pt x="0" y="14"/>
                  </a:cubicBezTo>
                  <a:cubicBezTo>
                    <a:pt x="0" y="14"/>
                    <a:pt x="5" y="14"/>
                    <a:pt x="6" y="15"/>
                  </a:cubicBezTo>
                  <a:cubicBezTo>
                    <a:pt x="8" y="16"/>
                    <a:pt x="8" y="21"/>
                    <a:pt x="8" y="24"/>
                  </a:cubicBezTo>
                  <a:cubicBezTo>
                    <a:pt x="8" y="24"/>
                    <a:pt x="9" y="17"/>
                    <a:pt x="10" y="18"/>
                  </a:cubicBezTo>
                  <a:cubicBezTo>
                    <a:pt x="11" y="18"/>
                    <a:pt x="16" y="22"/>
                    <a:pt x="16" y="22"/>
                  </a:cubicBezTo>
                  <a:cubicBezTo>
                    <a:pt x="16" y="22"/>
                    <a:pt x="15" y="17"/>
                    <a:pt x="12" y="15"/>
                  </a:cubicBezTo>
                  <a:cubicBezTo>
                    <a:pt x="10" y="12"/>
                    <a:pt x="8" y="4"/>
                    <a:pt x="6" y="0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42">
              <a:extLst>
                <a:ext uri="{FF2B5EF4-FFF2-40B4-BE49-F238E27FC236}">
                  <a16:creationId xmlns:a16="http://schemas.microsoft.com/office/drawing/2014/main" id="{1F78E23D-64DD-47C8-AC05-40FAED32919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58925" y="6246813"/>
              <a:ext cx="17463" cy="25400"/>
            </a:xfrm>
            <a:custGeom>
              <a:avLst/>
              <a:gdLst>
                <a:gd name="T0" fmla="*/ 0 w 6"/>
                <a:gd name="T1" fmla="*/ 0 h 9"/>
                <a:gd name="T2" fmla="*/ 4 w 6"/>
                <a:gd name="T3" fmla="*/ 3 h 9"/>
                <a:gd name="T4" fmla="*/ 5 w 6"/>
                <a:gd name="T5" fmla="*/ 9 h 9"/>
                <a:gd name="T6" fmla="*/ 1 w 6"/>
                <a:gd name="T7" fmla="*/ 5 h 9"/>
                <a:gd name="T8" fmla="*/ 0 w 6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0" y="0"/>
                  </a:moveTo>
                  <a:cubicBezTo>
                    <a:pt x="0" y="0"/>
                    <a:pt x="3" y="1"/>
                    <a:pt x="4" y="3"/>
                  </a:cubicBezTo>
                  <a:cubicBezTo>
                    <a:pt x="6" y="5"/>
                    <a:pt x="5" y="9"/>
                    <a:pt x="5" y="9"/>
                  </a:cubicBezTo>
                  <a:cubicBezTo>
                    <a:pt x="1" y="5"/>
                    <a:pt x="1" y="5"/>
                    <a:pt x="1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43">
              <a:extLst>
                <a:ext uri="{FF2B5EF4-FFF2-40B4-BE49-F238E27FC236}">
                  <a16:creationId xmlns:a16="http://schemas.microsoft.com/office/drawing/2014/main" id="{53F3B8B3-EC55-474F-9BD2-231508BCE8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52550" y="6086475"/>
              <a:ext cx="217488" cy="174625"/>
            </a:xfrm>
            <a:custGeom>
              <a:avLst/>
              <a:gdLst>
                <a:gd name="T0" fmla="*/ 0 w 77"/>
                <a:gd name="T1" fmla="*/ 58 h 61"/>
                <a:gd name="T2" fmla="*/ 69 w 77"/>
                <a:gd name="T3" fmla="*/ 5 h 61"/>
                <a:gd name="T4" fmla="*/ 74 w 77"/>
                <a:gd name="T5" fmla="*/ 1 h 61"/>
                <a:gd name="T6" fmla="*/ 2 w 77"/>
                <a:gd name="T7" fmla="*/ 61 h 61"/>
                <a:gd name="T8" fmla="*/ 0 w 77"/>
                <a:gd name="T9" fmla="*/ 5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61">
                  <a:moveTo>
                    <a:pt x="0" y="58"/>
                  </a:moveTo>
                  <a:cubicBezTo>
                    <a:pt x="0" y="58"/>
                    <a:pt x="43" y="44"/>
                    <a:pt x="69" y="5"/>
                  </a:cubicBezTo>
                  <a:cubicBezTo>
                    <a:pt x="69" y="5"/>
                    <a:pt x="72" y="0"/>
                    <a:pt x="74" y="1"/>
                  </a:cubicBezTo>
                  <a:cubicBezTo>
                    <a:pt x="77" y="3"/>
                    <a:pt x="50" y="43"/>
                    <a:pt x="2" y="61"/>
                  </a:cubicBezTo>
                  <a:cubicBezTo>
                    <a:pt x="0" y="58"/>
                    <a:pt x="0" y="58"/>
                    <a:pt x="0" y="58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44">
              <a:extLst>
                <a:ext uri="{FF2B5EF4-FFF2-40B4-BE49-F238E27FC236}">
                  <a16:creationId xmlns:a16="http://schemas.microsoft.com/office/drawing/2014/main" id="{859ACCBB-8A1D-4856-B854-512A0E9A69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38200" y="5988050"/>
              <a:ext cx="403225" cy="398463"/>
            </a:xfrm>
            <a:custGeom>
              <a:avLst/>
              <a:gdLst>
                <a:gd name="T0" fmla="*/ 124 w 142"/>
                <a:gd name="T1" fmla="*/ 98 h 140"/>
                <a:gd name="T2" fmla="*/ 114 w 142"/>
                <a:gd name="T3" fmla="*/ 99 h 140"/>
                <a:gd name="T4" fmla="*/ 74 w 142"/>
                <a:gd name="T5" fmla="*/ 73 h 140"/>
                <a:gd name="T6" fmla="*/ 103 w 142"/>
                <a:gd name="T7" fmla="*/ 102 h 140"/>
                <a:gd name="T8" fmla="*/ 102 w 142"/>
                <a:gd name="T9" fmla="*/ 120 h 140"/>
                <a:gd name="T10" fmla="*/ 91 w 142"/>
                <a:gd name="T11" fmla="*/ 136 h 140"/>
                <a:gd name="T12" fmla="*/ 70 w 142"/>
                <a:gd name="T13" fmla="*/ 131 h 140"/>
                <a:gd name="T14" fmla="*/ 69 w 142"/>
                <a:gd name="T15" fmla="*/ 130 h 140"/>
                <a:gd name="T16" fmla="*/ 69 w 142"/>
                <a:gd name="T17" fmla="*/ 129 h 140"/>
                <a:gd name="T18" fmla="*/ 61 w 142"/>
                <a:gd name="T19" fmla="*/ 90 h 140"/>
                <a:gd name="T20" fmla="*/ 57 w 142"/>
                <a:gd name="T21" fmla="*/ 87 h 140"/>
                <a:gd name="T22" fmla="*/ 39 w 142"/>
                <a:gd name="T23" fmla="*/ 105 h 140"/>
                <a:gd name="T24" fmla="*/ 27 w 142"/>
                <a:gd name="T25" fmla="*/ 108 h 140"/>
                <a:gd name="T26" fmla="*/ 4 w 142"/>
                <a:gd name="T27" fmla="*/ 94 h 140"/>
                <a:gd name="T28" fmla="*/ 12 w 142"/>
                <a:gd name="T29" fmla="*/ 71 h 140"/>
                <a:gd name="T30" fmla="*/ 15 w 142"/>
                <a:gd name="T31" fmla="*/ 67 h 140"/>
                <a:gd name="T32" fmla="*/ 62 w 142"/>
                <a:gd name="T33" fmla="*/ 65 h 140"/>
                <a:gd name="T34" fmla="*/ 41 w 142"/>
                <a:gd name="T35" fmla="*/ 57 h 140"/>
                <a:gd name="T36" fmla="*/ 25 w 142"/>
                <a:gd name="T37" fmla="*/ 49 h 140"/>
                <a:gd name="T38" fmla="*/ 23 w 142"/>
                <a:gd name="T39" fmla="*/ 48 h 140"/>
                <a:gd name="T40" fmla="*/ 16 w 142"/>
                <a:gd name="T41" fmla="*/ 39 h 140"/>
                <a:gd name="T42" fmla="*/ 15 w 142"/>
                <a:gd name="T43" fmla="*/ 20 h 140"/>
                <a:gd name="T44" fmla="*/ 34 w 142"/>
                <a:gd name="T45" fmla="*/ 12 h 140"/>
                <a:gd name="T46" fmla="*/ 40 w 142"/>
                <a:gd name="T47" fmla="*/ 13 h 140"/>
                <a:gd name="T48" fmla="*/ 63 w 142"/>
                <a:gd name="T49" fmla="*/ 30 h 140"/>
                <a:gd name="T50" fmla="*/ 69 w 142"/>
                <a:gd name="T51" fmla="*/ 56 h 140"/>
                <a:gd name="T52" fmla="*/ 75 w 142"/>
                <a:gd name="T53" fmla="*/ 20 h 140"/>
                <a:gd name="T54" fmla="*/ 86 w 142"/>
                <a:gd name="T55" fmla="*/ 6 h 140"/>
                <a:gd name="T56" fmla="*/ 104 w 142"/>
                <a:gd name="T57" fmla="*/ 2 h 140"/>
                <a:gd name="T58" fmla="*/ 115 w 142"/>
                <a:gd name="T59" fmla="*/ 19 h 140"/>
                <a:gd name="T60" fmla="*/ 116 w 142"/>
                <a:gd name="T61" fmla="*/ 25 h 140"/>
                <a:gd name="T62" fmla="*/ 113 w 142"/>
                <a:gd name="T63" fmla="*/ 38 h 140"/>
                <a:gd name="T64" fmla="*/ 112 w 142"/>
                <a:gd name="T65" fmla="*/ 41 h 140"/>
                <a:gd name="T66" fmla="*/ 102 w 142"/>
                <a:gd name="T67" fmla="*/ 51 h 140"/>
                <a:gd name="T68" fmla="*/ 78 w 142"/>
                <a:gd name="T69" fmla="*/ 63 h 140"/>
                <a:gd name="T70" fmla="*/ 78 w 142"/>
                <a:gd name="T71" fmla="*/ 63 h 140"/>
                <a:gd name="T72" fmla="*/ 109 w 142"/>
                <a:gd name="T73" fmla="*/ 54 h 140"/>
                <a:gd name="T74" fmla="*/ 114 w 142"/>
                <a:gd name="T75" fmla="*/ 55 h 140"/>
                <a:gd name="T76" fmla="*/ 115 w 142"/>
                <a:gd name="T77" fmla="*/ 55 h 140"/>
                <a:gd name="T78" fmla="*/ 125 w 142"/>
                <a:gd name="T79" fmla="*/ 59 h 140"/>
                <a:gd name="T80" fmla="*/ 127 w 142"/>
                <a:gd name="T81" fmla="*/ 61 h 140"/>
                <a:gd name="T82" fmla="*/ 135 w 142"/>
                <a:gd name="T83" fmla="*/ 70 h 140"/>
                <a:gd name="T84" fmla="*/ 138 w 142"/>
                <a:gd name="T85" fmla="*/ 9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2" h="140">
                  <a:moveTo>
                    <a:pt x="138" y="90"/>
                  </a:moveTo>
                  <a:cubicBezTo>
                    <a:pt x="138" y="92"/>
                    <a:pt x="132" y="97"/>
                    <a:pt x="124" y="98"/>
                  </a:cubicBezTo>
                  <a:cubicBezTo>
                    <a:pt x="123" y="99"/>
                    <a:pt x="123" y="99"/>
                    <a:pt x="122" y="99"/>
                  </a:cubicBezTo>
                  <a:cubicBezTo>
                    <a:pt x="120" y="99"/>
                    <a:pt x="117" y="99"/>
                    <a:pt x="114" y="99"/>
                  </a:cubicBezTo>
                  <a:cubicBezTo>
                    <a:pt x="101" y="97"/>
                    <a:pt x="93" y="87"/>
                    <a:pt x="87" y="81"/>
                  </a:cubicBezTo>
                  <a:cubicBezTo>
                    <a:pt x="83" y="77"/>
                    <a:pt x="77" y="74"/>
                    <a:pt x="74" y="73"/>
                  </a:cubicBezTo>
                  <a:cubicBezTo>
                    <a:pt x="78" y="77"/>
                    <a:pt x="86" y="81"/>
                    <a:pt x="96" y="91"/>
                  </a:cubicBezTo>
                  <a:cubicBezTo>
                    <a:pt x="99" y="95"/>
                    <a:pt x="101" y="98"/>
                    <a:pt x="103" y="102"/>
                  </a:cubicBezTo>
                  <a:cubicBezTo>
                    <a:pt x="104" y="108"/>
                    <a:pt x="104" y="114"/>
                    <a:pt x="102" y="120"/>
                  </a:cubicBezTo>
                  <a:cubicBezTo>
                    <a:pt x="102" y="120"/>
                    <a:pt x="102" y="120"/>
                    <a:pt x="102" y="120"/>
                  </a:cubicBezTo>
                  <a:cubicBezTo>
                    <a:pt x="102" y="122"/>
                    <a:pt x="101" y="124"/>
                    <a:pt x="101" y="126"/>
                  </a:cubicBezTo>
                  <a:cubicBezTo>
                    <a:pt x="97" y="135"/>
                    <a:pt x="93" y="137"/>
                    <a:pt x="91" y="136"/>
                  </a:cubicBezTo>
                  <a:cubicBezTo>
                    <a:pt x="88" y="136"/>
                    <a:pt x="88" y="138"/>
                    <a:pt x="85" y="139"/>
                  </a:cubicBezTo>
                  <a:cubicBezTo>
                    <a:pt x="83" y="140"/>
                    <a:pt x="76" y="137"/>
                    <a:pt x="70" y="131"/>
                  </a:cubicBezTo>
                  <a:cubicBezTo>
                    <a:pt x="69" y="130"/>
                    <a:pt x="69" y="130"/>
                    <a:pt x="69" y="130"/>
                  </a:cubicBezTo>
                  <a:cubicBezTo>
                    <a:pt x="69" y="130"/>
                    <a:pt x="69" y="130"/>
                    <a:pt x="69" y="130"/>
                  </a:cubicBezTo>
                  <a:cubicBezTo>
                    <a:pt x="69" y="129"/>
                    <a:pt x="69" y="129"/>
                    <a:pt x="69" y="129"/>
                  </a:cubicBezTo>
                  <a:cubicBezTo>
                    <a:pt x="69" y="129"/>
                    <a:pt x="69" y="129"/>
                    <a:pt x="69" y="129"/>
                  </a:cubicBezTo>
                  <a:cubicBezTo>
                    <a:pt x="67" y="128"/>
                    <a:pt x="66" y="126"/>
                    <a:pt x="65" y="124"/>
                  </a:cubicBezTo>
                  <a:cubicBezTo>
                    <a:pt x="59" y="112"/>
                    <a:pt x="57" y="97"/>
                    <a:pt x="61" y="90"/>
                  </a:cubicBezTo>
                  <a:cubicBezTo>
                    <a:pt x="64" y="85"/>
                    <a:pt x="63" y="82"/>
                    <a:pt x="65" y="78"/>
                  </a:cubicBezTo>
                  <a:cubicBezTo>
                    <a:pt x="63" y="80"/>
                    <a:pt x="59" y="84"/>
                    <a:pt x="57" y="87"/>
                  </a:cubicBezTo>
                  <a:cubicBezTo>
                    <a:pt x="52" y="93"/>
                    <a:pt x="47" y="101"/>
                    <a:pt x="39" y="105"/>
                  </a:cubicBezTo>
                  <a:cubicBezTo>
                    <a:pt x="39" y="105"/>
                    <a:pt x="39" y="105"/>
                    <a:pt x="39" y="105"/>
                  </a:cubicBezTo>
                  <a:cubicBezTo>
                    <a:pt x="37" y="106"/>
                    <a:pt x="35" y="107"/>
                    <a:pt x="33" y="107"/>
                  </a:cubicBezTo>
                  <a:cubicBezTo>
                    <a:pt x="31" y="108"/>
                    <a:pt x="29" y="108"/>
                    <a:pt x="27" y="108"/>
                  </a:cubicBezTo>
                  <a:cubicBezTo>
                    <a:pt x="16" y="108"/>
                    <a:pt x="6" y="102"/>
                    <a:pt x="5" y="100"/>
                  </a:cubicBezTo>
                  <a:cubicBezTo>
                    <a:pt x="4" y="97"/>
                    <a:pt x="6" y="96"/>
                    <a:pt x="4" y="94"/>
                  </a:cubicBezTo>
                  <a:cubicBezTo>
                    <a:pt x="2" y="93"/>
                    <a:pt x="0" y="88"/>
                    <a:pt x="5" y="80"/>
                  </a:cubicBezTo>
                  <a:cubicBezTo>
                    <a:pt x="7" y="77"/>
                    <a:pt x="9" y="73"/>
                    <a:pt x="12" y="71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3" y="69"/>
                    <a:pt x="14" y="68"/>
                    <a:pt x="15" y="67"/>
                  </a:cubicBezTo>
                  <a:cubicBezTo>
                    <a:pt x="20" y="63"/>
                    <a:pt x="26" y="60"/>
                    <a:pt x="35" y="61"/>
                  </a:cubicBezTo>
                  <a:cubicBezTo>
                    <a:pt x="48" y="62"/>
                    <a:pt x="56" y="65"/>
                    <a:pt x="62" y="65"/>
                  </a:cubicBezTo>
                  <a:cubicBezTo>
                    <a:pt x="59" y="64"/>
                    <a:pt x="54" y="61"/>
                    <a:pt x="49" y="59"/>
                  </a:cubicBezTo>
                  <a:cubicBezTo>
                    <a:pt x="47" y="58"/>
                    <a:pt x="44" y="58"/>
                    <a:pt x="41" y="57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36" y="56"/>
                    <a:pt x="30" y="53"/>
                    <a:pt x="25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4" y="49"/>
                    <a:pt x="23" y="48"/>
                    <a:pt x="23" y="48"/>
                  </a:cubicBezTo>
                  <a:cubicBezTo>
                    <a:pt x="22" y="47"/>
                    <a:pt x="21" y="46"/>
                    <a:pt x="20" y="45"/>
                  </a:cubicBezTo>
                  <a:cubicBezTo>
                    <a:pt x="18" y="43"/>
                    <a:pt x="17" y="41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2" y="30"/>
                    <a:pt x="13" y="21"/>
                    <a:pt x="15" y="20"/>
                  </a:cubicBezTo>
                  <a:cubicBezTo>
                    <a:pt x="17" y="18"/>
                    <a:pt x="19" y="19"/>
                    <a:pt x="20" y="16"/>
                  </a:cubicBezTo>
                  <a:cubicBezTo>
                    <a:pt x="20" y="14"/>
                    <a:pt x="24" y="11"/>
                    <a:pt x="34" y="12"/>
                  </a:cubicBezTo>
                  <a:cubicBezTo>
                    <a:pt x="35" y="12"/>
                    <a:pt x="37" y="12"/>
                    <a:pt x="39" y="13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8" y="15"/>
                    <a:pt x="58" y="19"/>
                    <a:pt x="62" y="30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7" y="42"/>
                    <a:pt x="67" y="50"/>
                    <a:pt x="69" y="56"/>
                  </a:cubicBezTo>
                  <a:cubicBezTo>
                    <a:pt x="70" y="53"/>
                    <a:pt x="72" y="48"/>
                    <a:pt x="72" y="43"/>
                  </a:cubicBezTo>
                  <a:cubicBezTo>
                    <a:pt x="73" y="37"/>
                    <a:pt x="72" y="28"/>
                    <a:pt x="75" y="20"/>
                  </a:cubicBezTo>
                  <a:cubicBezTo>
                    <a:pt x="77" y="17"/>
                    <a:pt x="78" y="14"/>
                    <a:pt x="80" y="11"/>
                  </a:cubicBezTo>
                  <a:cubicBezTo>
                    <a:pt x="82" y="9"/>
                    <a:pt x="84" y="8"/>
                    <a:pt x="86" y="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94" y="1"/>
                    <a:pt x="102" y="0"/>
                    <a:pt x="104" y="2"/>
                  </a:cubicBezTo>
                  <a:cubicBezTo>
                    <a:pt x="106" y="4"/>
                    <a:pt x="106" y="6"/>
                    <a:pt x="108" y="6"/>
                  </a:cubicBezTo>
                  <a:cubicBezTo>
                    <a:pt x="111" y="6"/>
                    <a:pt x="114" y="8"/>
                    <a:pt x="115" y="19"/>
                  </a:cubicBezTo>
                  <a:cubicBezTo>
                    <a:pt x="115" y="21"/>
                    <a:pt x="116" y="23"/>
                    <a:pt x="116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9"/>
                    <a:pt x="115" y="34"/>
                    <a:pt x="113" y="38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9"/>
                    <a:pt x="112" y="40"/>
                    <a:pt x="112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0" y="45"/>
                    <a:pt x="107" y="48"/>
                    <a:pt x="102" y="51"/>
                  </a:cubicBezTo>
                  <a:cubicBezTo>
                    <a:pt x="92" y="58"/>
                    <a:pt x="83" y="59"/>
                    <a:pt x="79" y="62"/>
                  </a:cubicBezTo>
                  <a:cubicBezTo>
                    <a:pt x="78" y="63"/>
                    <a:pt x="78" y="63"/>
                    <a:pt x="78" y="63"/>
                  </a:cubicBezTo>
                  <a:cubicBezTo>
                    <a:pt x="78" y="63"/>
                    <a:pt x="78" y="63"/>
                    <a:pt x="78" y="63"/>
                  </a:cubicBezTo>
                  <a:cubicBezTo>
                    <a:pt x="78" y="63"/>
                    <a:pt x="78" y="63"/>
                    <a:pt x="78" y="63"/>
                  </a:cubicBezTo>
                  <a:cubicBezTo>
                    <a:pt x="83" y="62"/>
                    <a:pt x="90" y="57"/>
                    <a:pt x="104" y="55"/>
                  </a:cubicBezTo>
                  <a:cubicBezTo>
                    <a:pt x="106" y="55"/>
                    <a:pt x="108" y="54"/>
                    <a:pt x="109" y="54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111" y="54"/>
                    <a:pt x="113" y="55"/>
                    <a:pt x="114" y="55"/>
                  </a:cubicBezTo>
                  <a:cubicBezTo>
                    <a:pt x="114" y="55"/>
                    <a:pt x="114" y="55"/>
                    <a:pt x="115" y="55"/>
                  </a:cubicBezTo>
                  <a:cubicBezTo>
                    <a:pt x="115" y="55"/>
                    <a:pt x="115" y="55"/>
                    <a:pt x="115" y="55"/>
                  </a:cubicBezTo>
                  <a:cubicBezTo>
                    <a:pt x="116" y="55"/>
                    <a:pt x="116" y="55"/>
                    <a:pt x="116" y="55"/>
                  </a:cubicBezTo>
                  <a:cubicBezTo>
                    <a:pt x="119" y="56"/>
                    <a:pt x="122" y="58"/>
                    <a:pt x="125" y="59"/>
                  </a:cubicBezTo>
                  <a:cubicBezTo>
                    <a:pt x="125" y="59"/>
                    <a:pt x="125" y="59"/>
                    <a:pt x="125" y="59"/>
                  </a:cubicBezTo>
                  <a:cubicBezTo>
                    <a:pt x="126" y="60"/>
                    <a:pt x="126" y="61"/>
                    <a:pt x="127" y="61"/>
                  </a:cubicBezTo>
                  <a:cubicBezTo>
                    <a:pt x="127" y="61"/>
                    <a:pt x="127" y="61"/>
                    <a:pt x="127" y="61"/>
                  </a:cubicBezTo>
                  <a:cubicBezTo>
                    <a:pt x="131" y="64"/>
                    <a:pt x="133" y="67"/>
                    <a:pt x="135" y="70"/>
                  </a:cubicBezTo>
                  <a:cubicBezTo>
                    <a:pt x="142" y="78"/>
                    <a:pt x="141" y="83"/>
                    <a:pt x="139" y="84"/>
                  </a:cubicBezTo>
                  <a:cubicBezTo>
                    <a:pt x="137" y="86"/>
                    <a:pt x="138" y="87"/>
                    <a:pt x="138" y="9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45">
              <a:extLst>
                <a:ext uri="{FF2B5EF4-FFF2-40B4-BE49-F238E27FC236}">
                  <a16:creationId xmlns:a16="http://schemas.microsoft.com/office/drawing/2014/main" id="{4495077A-383F-49F0-A8C4-9FBBAD092BE5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885825" y="6096000"/>
              <a:ext cx="290513" cy="58738"/>
            </a:xfrm>
            <a:custGeom>
              <a:avLst/>
              <a:gdLst>
                <a:gd name="T0" fmla="*/ 91 w 102"/>
                <a:gd name="T1" fmla="*/ 17 h 21"/>
                <a:gd name="T2" fmla="*/ 91 w 102"/>
                <a:gd name="T3" fmla="*/ 17 h 21"/>
                <a:gd name="T4" fmla="*/ 92 w 102"/>
                <a:gd name="T5" fmla="*/ 17 h 21"/>
                <a:gd name="T6" fmla="*/ 92 w 102"/>
                <a:gd name="T7" fmla="*/ 17 h 21"/>
                <a:gd name="T8" fmla="*/ 93 w 102"/>
                <a:gd name="T9" fmla="*/ 17 h 21"/>
                <a:gd name="T10" fmla="*/ 102 w 102"/>
                <a:gd name="T11" fmla="*/ 21 h 21"/>
                <a:gd name="T12" fmla="*/ 102 w 102"/>
                <a:gd name="T13" fmla="*/ 21 h 21"/>
                <a:gd name="T14" fmla="*/ 102 w 102"/>
                <a:gd name="T15" fmla="*/ 21 h 21"/>
                <a:gd name="T16" fmla="*/ 102 w 102"/>
                <a:gd name="T17" fmla="*/ 21 h 21"/>
                <a:gd name="T18" fmla="*/ 93 w 102"/>
                <a:gd name="T19" fmla="*/ 17 h 21"/>
                <a:gd name="T20" fmla="*/ 92 w 102"/>
                <a:gd name="T21" fmla="*/ 17 h 21"/>
                <a:gd name="T22" fmla="*/ 92 w 102"/>
                <a:gd name="T23" fmla="*/ 17 h 21"/>
                <a:gd name="T24" fmla="*/ 91 w 102"/>
                <a:gd name="T25" fmla="*/ 17 h 21"/>
                <a:gd name="T26" fmla="*/ 91 w 102"/>
                <a:gd name="T27" fmla="*/ 17 h 21"/>
                <a:gd name="T28" fmla="*/ 0 w 102"/>
                <a:gd name="T29" fmla="*/ 10 h 21"/>
                <a:gd name="T30" fmla="*/ 2 w 102"/>
                <a:gd name="T31" fmla="*/ 11 h 21"/>
                <a:gd name="T32" fmla="*/ 0 w 102"/>
                <a:gd name="T33" fmla="*/ 10 h 21"/>
                <a:gd name="T34" fmla="*/ 90 w 102"/>
                <a:gd name="T35" fmla="*/ 0 h 21"/>
                <a:gd name="T36" fmla="*/ 90 w 102"/>
                <a:gd name="T37" fmla="*/ 0 h 21"/>
                <a:gd name="T38" fmla="*/ 90 w 102"/>
                <a:gd name="T39" fmla="*/ 0 h 21"/>
                <a:gd name="T40" fmla="*/ 90 w 102"/>
                <a:gd name="T41" fmla="*/ 0 h 21"/>
                <a:gd name="T42" fmla="*/ 90 w 102"/>
                <a:gd name="T4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2" h="21"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1" y="17"/>
                    <a:pt x="91" y="17"/>
                    <a:pt x="92" y="17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6" y="18"/>
                    <a:pt x="99" y="20"/>
                    <a:pt x="102" y="21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99" y="19"/>
                    <a:pt x="96" y="18"/>
                    <a:pt x="93" y="17"/>
                  </a:cubicBezTo>
                  <a:cubicBezTo>
                    <a:pt x="93" y="17"/>
                    <a:pt x="93" y="17"/>
                    <a:pt x="92" y="17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7"/>
                    <a:pt x="91" y="17"/>
                    <a:pt x="91" y="17"/>
                  </a:cubicBezTo>
                  <a:cubicBezTo>
                    <a:pt x="91" y="17"/>
                    <a:pt x="91" y="17"/>
                    <a:pt x="91" y="17"/>
                  </a:cubicBezTo>
                  <a:moveTo>
                    <a:pt x="0" y="10"/>
                  </a:moveTo>
                  <a:cubicBezTo>
                    <a:pt x="0" y="10"/>
                    <a:pt x="1" y="11"/>
                    <a:pt x="2" y="11"/>
                  </a:cubicBezTo>
                  <a:cubicBezTo>
                    <a:pt x="1" y="11"/>
                    <a:pt x="0" y="10"/>
                    <a:pt x="0" y="10"/>
                  </a:cubicBezTo>
                  <a:moveTo>
                    <a:pt x="90" y="0"/>
                  </a:move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46">
              <a:extLst>
                <a:ext uri="{FF2B5EF4-FFF2-40B4-BE49-F238E27FC236}">
                  <a16:creationId xmlns:a16="http://schemas.microsoft.com/office/drawing/2014/main" id="{3D8AD7C7-69D1-47BE-A636-D416629B29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85825" y="6021388"/>
              <a:ext cx="312738" cy="333375"/>
            </a:xfrm>
            <a:custGeom>
              <a:avLst/>
              <a:gdLst>
                <a:gd name="T0" fmla="*/ 60 w 110"/>
                <a:gd name="T1" fmla="*/ 8 h 117"/>
                <a:gd name="T2" fmla="*/ 48 w 110"/>
                <a:gd name="T3" fmla="*/ 19 h 117"/>
                <a:gd name="T4" fmla="*/ 47 w 110"/>
                <a:gd name="T5" fmla="*/ 18 h 117"/>
                <a:gd name="T6" fmla="*/ 42 w 110"/>
                <a:gd name="T7" fmla="*/ 13 h 117"/>
                <a:gd name="T8" fmla="*/ 38 w 110"/>
                <a:gd name="T9" fmla="*/ 18 h 117"/>
                <a:gd name="T10" fmla="*/ 47 w 110"/>
                <a:gd name="T11" fmla="*/ 40 h 117"/>
                <a:gd name="T12" fmla="*/ 44 w 110"/>
                <a:gd name="T13" fmla="*/ 42 h 117"/>
                <a:gd name="T14" fmla="*/ 40 w 110"/>
                <a:gd name="T15" fmla="*/ 42 h 117"/>
                <a:gd name="T16" fmla="*/ 12 w 110"/>
                <a:gd name="T17" fmla="*/ 27 h 117"/>
                <a:gd name="T18" fmla="*/ 12 w 110"/>
                <a:gd name="T19" fmla="*/ 37 h 117"/>
                <a:gd name="T20" fmla="*/ 8 w 110"/>
                <a:gd name="T21" fmla="*/ 36 h 117"/>
                <a:gd name="T22" fmla="*/ 10 w 110"/>
                <a:gd name="T23" fmla="*/ 37 h 117"/>
                <a:gd name="T24" fmla="*/ 34 w 110"/>
                <a:gd name="T25" fmla="*/ 47 h 117"/>
                <a:gd name="T26" fmla="*/ 47 w 110"/>
                <a:gd name="T27" fmla="*/ 53 h 117"/>
                <a:gd name="T28" fmla="*/ 0 w 110"/>
                <a:gd name="T29" fmla="*/ 55 h 117"/>
                <a:gd name="T30" fmla="*/ 34 w 110"/>
                <a:gd name="T31" fmla="*/ 57 h 117"/>
                <a:gd name="T32" fmla="*/ 37 w 110"/>
                <a:gd name="T33" fmla="*/ 60 h 117"/>
                <a:gd name="T34" fmla="*/ 41 w 110"/>
                <a:gd name="T35" fmla="*/ 64 h 117"/>
                <a:gd name="T36" fmla="*/ 44 w 110"/>
                <a:gd name="T37" fmla="*/ 66 h 117"/>
                <a:gd name="T38" fmla="*/ 42 w 110"/>
                <a:gd name="T39" fmla="*/ 75 h 117"/>
                <a:gd name="T40" fmla="*/ 50 w 110"/>
                <a:gd name="T41" fmla="*/ 66 h 117"/>
                <a:gd name="T42" fmla="*/ 50 w 110"/>
                <a:gd name="T43" fmla="*/ 112 h 117"/>
                <a:gd name="T44" fmla="*/ 51 w 110"/>
                <a:gd name="T45" fmla="*/ 76 h 117"/>
                <a:gd name="T46" fmla="*/ 58 w 110"/>
                <a:gd name="T47" fmla="*/ 77 h 117"/>
                <a:gd name="T48" fmla="*/ 62 w 110"/>
                <a:gd name="T49" fmla="*/ 73 h 117"/>
                <a:gd name="T50" fmla="*/ 76 w 110"/>
                <a:gd name="T51" fmla="*/ 102 h 117"/>
                <a:gd name="T52" fmla="*/ 81 w 110"/>
                <a:gd name="T53" fmla="*/ 79 h 117"/>
                <a:gd name="T54" fmla="*/ 59 w 110"/>
                <a:gd name="T55" fmla="*/ 61 h 117"/>
                <a:gd name="T56" fmla="*/ 103 w 110"/>
                <a:gd name="T57" fmla="*/ 87 h 117"/>
                <a:gd name="T58" fmla="*/ 78 w 110"/>
                <a:gd name="T59" fmla="*/ 71 h 117"/>
                <a:gd name="T60" fmla="*/ 71 w 110"/>
                <a:gd name="T61" fmla="*/ 64 h 117"/>
                <a:gd name="T62" fmla="*/ 91 w 110"/>
                <a:gd name="T63" fmla="*/ 64 h 117"/>
                <a:gd name="T64" fmla="*/ 88 w 110"/>
                <a:gd name="T65" fmla="*/ 56 h 117"/>
                <a:gd name="T66" fmla="*/ 78 w 110"/>
                <a:gd name="T67" fmla="*/ 54 h 117"/>
                <a:gd name="T68" fmla="*/ 95 w 110"/>
                <a:gd name="T69" fmla="*/ 45 h 117"/>
                <a:gd name="T70" fmla="*/ 100 w 110"/>
                <a:gd name="T71" fmla="*/ 43 h 117"/>
                <a:gd name="T72" fmla="*/ 99 w 110"/>
                <a:gd name="T73" fmla="*/ 43 h 117"/>
                <a:gd name="T74" fmla="*/ 94 w 110"/>
                <a:gd name="T75" fmla="*/ 42 h 117"/>
                <a:gd name="T76" fmla="*/ 63 w 110"/>
                <a:gd name="T77" fmla="*/ 51 h 117"/>
                <a:gd name="T78" fmla="*/ 63 w 110"/>
                <a:gd name="T79" fmla="*/ 51 h 117"/>
                <a:gd name="T80" fmla="*/ 97 w 110"/>
                <a:gd name="T81" fmla="*/ 29 h 117"/>
                <a:gd name="T82" fmla="*/ 98 w 110"/>
                <a:gd name="T83" fmla="*/ 26 h 117"/>
                <a:gd name="T84" fmla="*/ 75 w 110"/>
                <a:gd name="T85" fmla="*/ 42 h 117"/>
                <a:gd name="T86" fmla="*/ 89 w 110"/>
                <a:gd name="T87" fmla="*/ 21 h 117"/>
                <a:gd name="T88" fmla="*/ 69 w 110"/>
                <a:gd name="T89" fmla="*/ 36 h 117"/>
                <a:gd name="T90" fmla="*/ 62 w 110"/>
                <a:gd name="T91" fmla="*/ 30 h 117"/>
                <a:gd name="T92" fmla="*/ 60 w 110"/>
                <a:gd name="T93" fmla="*/ 25 h 117"/>
                <a:gd name="T94" fmla="*/ 70 w 110"/>
                <a:gd name="T9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0" h="117">
                  <a:moveTo>
                    <a:pt x="70" y="0"/>
                  </a:moveTo>
                  <a:cubicBezTo>
                    <a:pt x="69" y="0"/>
                    <a:pt x="64" y="2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57" y="16"/>
                    <a:pt x="58" y="25"/>
                    <a:pt x="57" y="31"/>
                  </a:cubicBezTo>
                  <a:cubicBezTo>
                    <a:pt x="57" y="36"/>
                    <a:pt x="55" y="41"/>
                    <a:pt x="54" y="44"/>
                  </a:cubicBezTo>
                  <a:cubicBezTo>
                    <a:pt x="52" y="38"/>
                    <a:pt x="52" y="30"/>
                    <a:pt x="48" y="19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8"/>
                    <a:pt x="44" y="12"/>
                    <a:pt x="40" y="11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7" y="10"/>
                    <a:pt x="40" y="11"/>
                    <a:pt x="42" y="13"/>
                  </a:cubicBezTo>
                  <a:cubicBezTo>
                    <a:pt x="44" y="16"/>
                    <a:pt x="50" y="28"/>
                    <a:pt x="50" y="34"/>
                  </a:cubicBezTo>
                  <a:cubicBezTo>
                    <a:pt x="50" y="35"/>
                    <a:pt x="50" y="35"/>
                    <a:pt x="49" y="35"/>
                  </a:cubicBezTo>
                  <a:cubicBezTo>
                    <a:pt x="48" y="35"/>
                    <a:pt x="43" y="19"/>
                    <a:pt x="38" y="18"/>
                  </a:cubicBezTo>
                  <a:cubicBezTo>
                    <a:pt x="41" y="22"/>
                    <a:pt x="42" y="23"/>
                    <a:pt x="44" y="30"/>
                  </a:cubicBezTo>
                  <a:cubicBezTo>
                    <a:pt x="47" y="37"/>
                    <a:pt x="47" y="39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6" y="40"/>
                    <a:pt x="41" y="22"/>
                    <a:pt x="31" y="20"/>
                  </a:cubicBezTo>
                  <a:cubicBezTo>
                    <a:pt x="39" y="27"/>
                    <a:pt x="43" y="35"/>
                    <a:pt x="44" y="40"/>
                  </a:cubicBezTo>
                  <a:cubicBezTo>
                    <a:pt x="45" y="41"/>
                    <a:pt x="45" y="42"/>
                    <a:pt x="44" y="42"/>
                  </a:cubicBezTo>
                  <a:cubicBezTo>
                    <a:pt x="41" y="42"/>
                    <a:pt x="32" y="34"/>
                    <a:pt x="29" y="3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7" y="29"/>
                    <a:pt x="32" y="38"/>
                    <a:pt x="40" y="42"/>
                  </a:cubicBezTo>
                  <a:cubicBezTo>
                    <a:pt x="44" y="44"/>
                    <a:pt x="44" y="45"/>
                    <a:pt x="42" y="45"/>
                  </a:cubicBezTo>
                  <a:cubicBezTo>
                    <a:pt x="39" y="45"/>
                    <a:pt x="30" y="43"/>
                    <a:pt x="26" y="40"/>
                  </a:cubicBezTo>
                  <a:cubicBezTo>
                    <a:pt x="20" y="34"/>
                    <a:pt x="17" y="32"/>
                    <a:pt x="12" y="27"/>
                  </a:cubicBezTo>
                  <a:cubicBezTo>
                    <a:pt x="13" y="29"/>
                    <a:pt x="20" y="39"/>
                    <a:pt x="28" y="43"/>
                  </a:cubicBezTo>
                  <a:cubicBezTo>
                    <a:pt x="30" y="43"/>
                    <a:pt x="30" y="44"/>
                    <a:pt x="29" y="44"/>
                  </a:cubicBezTo>
                  <a:cubicBezTo>
                    <a:pt x="27" y="44"/>
                    <a:pt x="14" y="40"/>
                    <a:pt x="12" y="37"/>
                  </a:cubicBezTo>
                  <a:cubicBezTo>
                    <a:pt x="8" y="34"/>
                    <a:pt x="7" y="34"/>
                    <a:pt x="4" y="28"/>
                  </a:cubicBezTo>
                  <a:cubicBezTo>
                    <a:pt x="4" y="29"/>
                    <a:pt x="6" y="34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9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5" y="41"/>
                    <a:pt x="21" y="44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9" y="46"/>
                    <a:pt x="32" y="46"/>
                    <a:pt x="34" y="47"/>
                  </a:cubicBezTo>
                  <a:cubicBezTo>
                    <a:pt x="39" y="49"/>
                    <a:pt x="44" y="52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1" y="53"/>
                    <a:pt x="33" y="50"/>
                    <a:pt x="20" y="49"/>
                  </a:cubicBezTo>
                  <a:cubicBezTo>
                    <a:pt x="19" y="49"/>
                    <a:pt x="19" y="49"/>
                    <a:pt x="18" y="49"/>
                  </a:cubicBezTo>
                  <a:cubicBezTo>
                    <a:pt x="11" y="49"/>
                    <a:pt x="5" y="51"/>
                    <a:pt x="0" y="55"/>
                  </a:cubicBezTo>
                  <a:cubicBezTo>
                    <a:pt x="0" y="55"/>
                    <a:pt x="11" y="52"/>
                    <a:pt x="21" y="52"/>
                  </a:cubicBezTo>
                  <a:cubicBezTo>
                    <a:pt x="25" y="52"/>
                    <a:pt x="29" y="52"/>
                    <a:pt x="32" y="54"/>
                  </a:cubicBezTo>
                  <a:cubicBezTo>
                    <a:pt x="32" y="54"/>
                    <a:pt x="35" y="55"/>
                    <a:pt x="34" y="57"/>
                  </a:cubicBezTo>
                  <a:cubicBezTo>
                    <a:pt x="33" y="59"/>
                    <a:pt x="20" y="57"/>
                    <a:pt x="9" y="66"/>
                  </a:cubicBezTo>
                  <a:cubicBezTo>
                    <a:pt x="9" y="66"/>
                    <a:pt x="27" y="60"/>
                    <a:pt x="35" y="60"/>
                  </a:cubicBezTo>
                  <a:cubicBezTo>
                    <a:pt x="36" y="60"/>
                    <a:pt x="36" y="60"/>
                    <a:pt x="37" y="60"/>
                  </a:cubicBezTo>
                  <a:cubicBezTo>
                    <a:pt x="42" y="62"/>
                    <a:pt x="28" y="67"/>
                    <a:pt x="26" y="68"/>
                  </a:cubicBezTo>
                  <a:cubicBezTo>
                    <a:pt x="28" y="68"/>
                    <a:pt x="37" y="66"/>
                    <a:pt x="40" y="65"/>
                  </a:cubicBezTo>
                  <a:cubicBezTo>
                    <a:pt x="40" y="64"/>
                    <a:pt x="41" y="64"/>
                    <a:pt x="41" y="64"/>
                  </a:cubicBezTo>
                  <a:cubicBezTo>
                    <a:pt x="43" y="64"/>
                    <a:pt x="41" y="70"/>
                    <a:pt x="27" y="75"/>
                  </a:cubicBezTo>
                  <a:cubicBezTo>
                    <a:pt x="27" y="75"/>
                    <a:pt x="38" y="73"/>
                    <a:pt x="43" y="67"/>
                  </a:cubicBezTo>
                  <a:cubicBezTo>
                    <a:pt x="43" y="67"/>
                    <a:pt x="44" y="66"/>
                    <a:pt x="44" y="66"/>
                  </a:cubicBezTo>
                  <a:cubicBezTo>
                    <a:pt x="44" y="66"/>
                    <a:pt x="45" y="67"/>
                    <a:pt x="45" y="67"/>
                  </a:cubicBezTo>
                  <a:cubicBezTo>
                    <a:pt x="45" y="70"/>
                    <a:pt x="31" y="88"/>
                    <a:pt x="24" y="93"/>
                  </a:cubicBezTo>
                  <a:cubicBezTo>
                    <a:pt x="32" y="89"/>
                    <a:pt x="37" y="81"/>
                    <a:pt x="42" y="75"/>
                  </a:cubicBezTo>
                  <a:cubicBezTo>
                    <a:pt x="44" y="72"/>
                    <a:pt x="48" y="68"/>
                    <a:pt x="50" y="66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48" y="70"/>
                    <a:pt x="49" y="73"/>
                    <a:pt x="46" y="78"/>
                  </a:cubicBezTo>
                  <a:cubicBezTo>
                    <a:pt x="45" y="80"/>
                    <a:pt x="44" y="84"/>
                    <a:pt x="44" y="88"/>
                  </a:cubicBezTo>
                  <a:cubicBezTo>
                    <a:pt x="44" y="95"/>
                    <a:pt x="46" y="104"/>
                    <a:pt x="50" y="112"/>
                  </a:cubicBezTo>
                  <a:cubicBezTo>
                    <a:pt x="51" y="114"/>
                    <a:pt x="52" y="116"/>
                    <a:pt x="54" y="117"/>
                  </a:cubicBezTo>
                  <a:cubicBezTo>
                    <a:pt x="53" y="116"/>
                    <a:pt x="42" y="95"/>
                    <a:pt x="49" y="78"/>
                  </a:cubicBezTo>
                  <a:cubicBezTo>
                    <a:pt x="49" y="78"/>
                    <a:pt x="50" y="76"/>
                    <a:pt x="51" y="76"/>
                  </a:cubicBezTo>
                  <a:cubicBezTo>
                    <a:pt x="52" y="76"/>
                    <a:pt x="52" y="76"/>
                    <a:pt x="53" y="76"/>
                  </a:cubicBezTo>
                  <a:cubicBezTo>
                    <a:pt x="55" y="78"/>
                    <a:pt x="50" y="90"/>
                    <a:pt x="56" y="99"/>
                  </a:cubicBezTo>
                  <a:cubicBezTo>
                    <a:pt x="56" y="98"/>
                    <a:pt x="54" y="78"/>
                    <a:pt x="58" y="77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2" y="77"/>
                    <a:pt x="66" y="92"/>
                    <a:pt x="66" y="92"/>
                  </a:cubicBezTo>
                  <a:cubicBezTo>
                    <a:pt x="66" y="92"/>
                    <a:pt x="67" y="81"/>
                    <a:pt x="62" y="73"/>
                  </a:cubicBezTo>
                  <a:cubicBezTo>
                    <a:pt x="61" y="71"/>
                    <a:pt x="61" y="70"/>
                    <a:pt x="62" y="70"/>
                  </a:cubicBezTo>
                  <a:cubicBezTo>
                    <a:pt x="64" y="70"/>
                    <a:pt x="70" y="76"/>
                    <a:pt x="72" y="79"/>
                  </a:cubicBezTo>
                  <a:cubicBezTo>
                    <a:pt x="76" y="90"/>
                    <a:pt x="76" y="94"/>
                    <a:pt x="76" y="102"/>
                  </a:cubicBezTo>
                  <a:cubicBezTo>
                    <a:pt x="76" y="102"/>
                    <a:pt x="81" y="88"/>
                    <a:pt x="72" y="75"/>
                  </a:cubicBezTo>
                  <a:cubicBezTo>
                    <a:pt x="72" y="75"/>
                    <a:pt x="81" y="78"/>
                    <a:pt x="88" y="90"/>
                  </a:cubicBezTo>
                  <a:cubicBezTo>
                    <a:pt x="86" y="86"/>
                    <a:pt x="84" y="83"/>
                    <a:pt x="81" y="79"/>
                  </a:cubicBezTo>
                  <a:cubicBezTo>
                    <a:pt x="71" y="69"/>
                    <a:pt x="63" y="65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62" y="62"/>
                    <a:pt x="68" y="65"/>
                    <a:pt x="72" y="69"/>
                  </a:cubicBezTo>
                  <a:cubicBezTo>
                    <a:pt x="78" y="75"/>
                    <a:pt x="86" y="85"/>
                    <a:pt x="99" y="87"/>
                  </a:cubicBezTo>
                  <a:cubicBezTo>
                    <a:pt x="101" y="87"/>
                    <a:pt x="102" y="87"/>
                    <a:pt x="103" y="87"/>
                  </a:cubicBezTo>
                  <a:cubicBezTo>
                    <a:pt x="104" y="87"/>
                    <a:pt x="106" y="87"/>
                    <a:pt x="107" y="87"/>
                  </a:cubicBezTo>
                  <a:cubicBezTo>
                    <a:pt x="100" y="86"/>
                    <a:pt x="94" y="83"/>
                    <a:pt x="94" y="83"/>
                  </a:cubicBezTo>
                  <a:cubicBezTo>
                    <a:pt x="75" y="73"/>
                    <a:pt x="78" y="71"/>
                    <a:pt x="78" y="71"/>
                  </a:cubicBezTo>
                  <a:cubicBezTo>
                    <a:pt x="80" y="71"/>
                    <a:pt x="82" y="72"/>
                    <a:pt x="85" y="72"/>
                  </a:cubicBezTo>
                  <a:cubicBezTo>
                    <a:pt x="90" y="72"/>
                    <a:pt x="96" y="70"/>
                    <a:pt x="96" y="70"/>
                  </a:cubicBezTo>
                  <a:cubicBezTo>
                    <a:pt x="78" y="69"/>
                    <a:pt x="68" y="64"/>
                    <a:pt x="71" y="64"/>
                  </a:cubicBezTo>
                  <a:cubicBezTo>
                    <a:pt x="71" y="64"/>
                    <a:pt x="72" y="64"/>
                    <a:pt x="74" y="64"/>
                  </a:cubicBezTo>
                  <a:cubicBezTo>
                    <a:pt x="77" y="65"/>
                    <a:pt x="80" y="66"/>
                    <a:pt x="82" y="66"/>
                  </a:cubicBezTo>
                  <a:cubicBezTo>
                    <a:pt x="87" y="66"/>
                    <a:pt x="91" y="64"/>
                    <a:pt x="91" y="64"/>
                  </a:cubicBezTo>
                  <a:cubicBezTo>
                    <a:pt x="90" y="64"/>
                    <a:pt x="89" y="64"/>
                    <a:pt x="88" y="64"/>
                  </a:cubicBezTo>
                  <a:cubicBezTo>
                    <a:pt x="81" y="64"/>
                    <a:pt x="69" y="61"/>
                    <a:pt x="73" y="58"/>
                  </a:cubicBezTo>
                  <a:cubicBezTo>
                    <a:pt x="75" y="56"/>
                    <a:pt x="82" y="56"/>
                    <a:pt x="88" y="56"/>
                  </a:cubicBezTo>
                  <a:cubicBezTo>
                    <a:pt x="95" y="56"/>
                    <a:pt x="100" y="56"/>
                    <a:pt x="100" y="56"/>
                  </a:cubicBezTo>
                  <a:cubicBezTo>
                    <a:pt x="96" y="54"/>
                    <a:pt x="91" y="53"/>
                    <a:pt x="86" y="53"/>
                  </a:cubicBezTo>
                  <a:cubicBezTo>
                    <a:pt x="83" y="53"/>
                    <a:pt x="80" y="53"/>
                    <a:pt x="78" y="54"/>
                  </a:cubicBezTo>
                  <a:cubicBezTo>
                    <a:pt x="75" y="54"/>
                    <a:pt x="73" y="54"/>
                    <a:pt x="72" y="54"/>
                  </a:cubicBezTo>
                  <a:cubicBezTo>
                    <a:pt x="70" y="54"/>
                    <a:pt x="71" y="53"/>
                    <a:pt x="76" y="50"/>
                  </a:cubicBezTo>
                  <a:cubicBezTo>
                    <a:pt x="82" y="46"/>
                    <a:pt x="89" y="45"/>
                    <a:pt x="95" y="45"/>
                  </a:cubicBezTo>
                  <a:cubicBezTo>
                    <a:pt x="103" y="45"/>
                    <a:pt x="109" y="47"/>
                    <a:pt x="110" y="47"/>
                  </a:cubicBezTo>
                  <a:cubicBezTo>
                    <a:pt x="107" y="46"/>
                    <a:pt x="104" y="44"/>
                    <a:pt x="101" y="43"/>
                  </a:cubicBezTo>
                  <a:cubicBezTo>
                    <a:pt x="101" y="43"/>
                    <a:pt x="101" y="43"/>
                    <a:pt x="100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99" y="43"/>
                    <a:pt x="99" y="43"/>
                    <a:pt x="99" y="43"/>
                  </a:cubicBezTo>
                  <a:cubicBezTo>
                    <a:pt x="99" y="43"/>
                    <a:pt x="99" y="43"/>
                    <a:pt x="99" y="43"/>
                  </a:cubicBezTo>
                  <a:cubicBezTo>
                    <a:pt x="97" y="43"/>
                    <a:pt x="96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4" y="42"/>
                    <a:pt x="94" y="42"/>
                    <a:pt x="94" y="42"/>
                  </a:cubicBezTo>
                  <a:cubicBezTo>
                    <a:pt x="94" y="42"/>
                    <a:pt x="94" y="42"/>
                    <a:pt x="94" y="42"/>
                  </a:cubicBezTo>
                  <a:cubicBezTo>
                    <a:pt x="92" y="42"/>
                    <a:pt x="91" y="43"/>
                    <a:pt x="89" y="43"/>
                  </a:cubicBezTo>
                  <a:cubicBezTo>
                    <a:pt x="75" y="45"/>
                    <a:pt x="68" y="50"/>
                    <a:pt x="63" y="51"/>
                  </a:cubicBezTo>
                  <a:cubicBezTo>
                    <a:pt x="63" y="51"/>
                    <a:pt x="63" y="51"/>
                    <a:pt x="63" y="51"/>
                  </a:cubicBezTo>
                  <a:cubicBezTo>
                    <a:pt x="63" y="51"/>
                    <a:pt x="63" y="51"/>
                    <a:pt x="63" y="51"/>
                  </a:cubicBezTo>
                  <a:cubicBezTo>
                    <a:pt x="63" y="51"/>
                    <a:pt x="63" y="51"/>
                    <a:pt x="63" y="51"/>
                  </a:cubicBezTo>
                  <a:cubicBezTo>
                    <a:pt x="63" y="50"/>
                    <a:pt x="63" y="50"/>
                    <a:pt x="64" y="50"/>
                  </a:cubicBezTo>
                  <a:cubicBezTo>
                    <a:pt x="68" y="47"/>
                    <a:pt x="77" y="46"/>
                    <a:pt x="87" y="39"/>
                  </a:cubicBezTo>
                  <a:cubicBezTo>
                    <a:pt x="92" y="36"/>
                    <a:pt x="95" y="33"/>
                    <a:pt x="97" y="29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4" y="33"/>
                    <a:pt x="78" y="42"/>
                    <a:pt x="75" y="42"/>
                  </a:cubicBezTo>
                  <a:cubicBezTo>
                    <a:pt x="75" y="43"/>
                    <a:pt x="75" y="43"/>
                    <a:pt x="74" y="43"/>
                  </a:cubicBezTo>
                  <a:cubicBezTo>
                    <a:pt x="73" y="43"/>
                    <a:pt x="74" y="41"/>
                    <a:pt x="74" y="41"/>
                  </a:cubicBezTo>
                  <a:cubicBezTo>
                    <a:pt x="84" y="37"/>
                    <a:pt x="88" y="24"/>
                    <a:pt x="89" y="21"/>
                  </a:cubicBezTo>
                  <a:cubicBezTo>
                    <a:pt x="86" y="30"/>
                    <a:pt x="71" y="40"/>
                    <a:pt x="68" y="40"/>
                  </a:cubicBezTo>
                  <a:cubicBezTo>
                    <a:pt x="68" y="40"/>
                    <a:pt x="67" y="40"/>
                    <a:pt x="67" y="40"/>
                  </a:cubicBezTo>
                  <a:cubicBezTo>
                    <a:pt x="66" y="38"/>
                    <a:pt x="69" y="36"/>
                    <a:pt x="69" y="36"/>
                  </a:cubicBezTo>
                  <a:cubicBezTo>
                    <a:pt x="76" y="28"/>
                    <a:pt x="78" y="19"/>
                    <a:pt x="78" y="19"/>
                  </a:cubicBezTo>
                  <a:cubicBezTo>
                    <a:pt x="76" y="23"/>
                    <a:pt x="67" y="35"/>
                    <a:pt x="63" y="35"/>
                  </a:cubicBezTo>
                  <a:cubicBezTo>
                    <a:pt x="62" y="35"/>
                    <a:pt x="62" y="34"/>
                    <a:pt x="62" y="30"/>
                  </a:cubicBezTo>
                  <a:cubicBezTo>
                    <a:pt x="64" y="17"/>
                    <a:pt x="75" y="6"/>
                    <a:pt x="75" y="6"/>
                  </a:cubicBezTo>
                  <a:cubicBezTo>
                    <a:pt x="71" y="6"/>
                    <a:pt x="68" y="11"/>
                    <a:pt x="65" y="15"/>
                  </a:cubicBezTo>
                  <a:cubicBezTo>
                    <a:pt x="63" y="18"/>
                    <a:pt x="61" y="25"/>
                    <a:pt x="60" y="25"/>
                  </a:cubicBezTo>
                  <a:cubicBezTo>
                    <a:pt x="59" y="25"/>
                    <a:pt x="59" y="23"/>
                    <a:pt x="60" y="19"/>
                  </a:cubicBezTo>
                  <a:cubicBezTo>
                    <a:pt x="61" y="5"/>
                    <a:pt x="71" y="0"/>
                    <a:pt x="71" y="0"/>
                  </a:cubicBezTo>
                  <a:cubicBezTo>
                    <a:pt x="71" y="0"/>
                    <a:pt x="70" y="0"/>
                    <a:pt x="70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47">
              <a:extLst>
                <a:ext uri="{FF2B5EF4-FFF2-40B4-BE49-F238E27FC236}">
                  <a16:creationId xmlns:a16="http://schemas.microsoft.com/office/drawing/2014/main" id="{0E43324F-85AD-4648-B68C-5B97251087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60438" y="6078538"/>
              <a:ext cx="179388" cy="190500"/>
            </a:xfrm>
            <a:custGeom>
              <a:avLst/>
              <a:gdLst>
                <a:gd name="T0" fmla="*/ 37 w 63"/>
                <a:gd name="T1" fmla="*/ 32 h 67"/>
                <a:gd name="T2" fmla="*/ 57 w 63"/>
                <a:gd name="T3" fmla="*/ 32 h 67"/>
                <a:gd name="T4" fmla="*/ 57 w 63"/>
                <a:gd name="T5" fmla="*/ 31 h 67"/>
                <a:gd name="T6" fmla="*/ 36 w 63"/>
                <a:gd name="T7" fmla="*/ 32 h 67"/>
                <a:gd name="T8" fmla="*/ 55 w 63"/>
                <a:gd name="T9" fmla="*/ 15 h 67"/>
                <a:gd name="T10" fmla="*/ 36 w 63"/>
                <a:gd name="T11" fmla="*/ 31 h 67"/>
                <a:gd name="T12" fmla="*/ 35 w 63"/>
                <a:gd name="T13" fmla="*/ 1 h 67"/>
                <a:gd name="T14" fmla="*/ 33 w 63"/>
                <a:gd name="T15" fmla="*/ 1 h 67"/>
                <a:gd name="T16" fmla="*/ 34 w 63"/>
                <a:gd name="T17" fmla="*/ 3 h 67"/>
                <a:gd name="T18" fmla="*/ 33 w 63"/>
                <a:gd name="T19" fmla="*/ 18 h 67"/>
                <a:gd name="T20" fmla="*/ 32 w 63"/>
                <a:gd name="T21" fmla="*/ 18 h 67"/>
                <a:gd name="T22" fmla="*/ 33 w 63"/>
                <a:gd name="T23" fmla="*/ 19 h 67"/>
                <a:gd name="T24" fmla="*/ 34 w 63"/>
                <a:gd name="T25" fmla="*/ 31 h 67"/>
                <a:gd name="T26" fmla="*/ 21 w 63"/>
                <a:gd name="T27" fmla="*/ 9 h 67"/>
                <a:gd name="T28" fmla="*/ 20 w 63"/>
                <a:gd name="T29" fmla="*/ 9 h 67"/>
                <a:gd name="T30" fmla="*/ 20 w 63"/>
                <a:gd name="T31" fmla="*/ 10 h 67"/>
                <a:gd name="T32" fmla="*/ 33 w 63"/>
                <a:gd name="T33" fmla="*/ 31 h 67"/>
                <a:gd name="T34" fmla="*/ 22 w 63"/>
                <a:gd name="T35" fmla="*/ 17 h 67"/>
                <a:gd name="T36" fmla="*/ 20 w 63"/>
                <a:gd name="T37" fmla="*/ 16 h 67"/>
                <a:gd name="T38" fmla="*/ 22 w 63"/>
                <a:gd name="T39" fmla="*/ 17 h 67"/>
                <a:gd name="T40" fmla="*/ 32 w 63"/>
                <a:gd name="T41" fmla="*/ 32 h 67"/>
                <a:gd name="T42" fmla="*/ 4 w 63"/>
                <a:gd name="T43" fmla="*/ 21 h 67"/>
                <a:gd name="T44" fmla="*/ 4 w 63"/>
                <a:gd name="T45" fmla="*/ 22 h 67"/>
                <a:gd name="T46" fmla="*/ 13 w 63"/>
                <a:gd name="T47" fmla="*/ 29 h 67"/>
                <a:gd name="T48" fmla="*/ 12 w 63"/>
                <a:gd name="T49" fmla="*/ 30 h 67"/>
                <a:gd name="T50" fmla="*/ 31 w 63"/>
                <a:gd name="T51" fmla="*/ 32 h 67"/>
                <a:gd name="T52" fmla="*/ 5 w 63"/>
                <a:gd name="T53" fmla="*/ 44 h 67"/>
                <a:gd name="T54" fmla="*/ 6 w 63"/>
                <a:gd name="T55" fmla="*/ 45 h 67"/>
                <a:gd name="T56" fmla="*/ 12 w 63"/>
                <a:gd name="T57" fmla="*/ 48 h 67"/>
                <a:gd name="T58" fmla="*/ 11 w 63"/>
                <a:gd name="T59" fmla="*/ 51 h 67"/>
                <a:gd name="T60" fmla="*/ 32 w 63"/>
                <a:gd name="T61" fmla="*/ 34 h 67"/>
                <a:gd name="T62" fmla="*/ 19 w 63"/>
                <a:gd name="T63" fmla="*/ 47 h 67"/>
                <a:gd name="T64" fmla="*/ 21 w 63"/>
                <a:gd name="T65" fmla="*/ 46 h 67"/>
                <a:gd name="T66" fmla="*/ 20 w 63"/>
                <a:gd name="T67" fmla="*/ 52 h 67"/>
                <a:gd name="T68" fmla="*/ 20 w 63"/>
                <a:gd name="T69" fmla="*/ 53 h 67"/>
                <a:gd name="T70" fmla="*/ 33 w 63"/>
                <a:gd name="T71" fmla="*/ 37 h 67"/>
                <a:gd name="T72" fmla="*/ 27 w 63"/>
                <a:gd name="T73" fmla="*/ 56 h 67"/>
                <a:gd name="T74" fmla="*/ 26 w 63"/>
                <a:gd name="T75" fmla="*/ 59 h 67"/>
                <a:gd name="T76" fmla="*/ 28 w 63"/>
                <a:gd name="T77" fmla="*/ 57 h 67"/>
                <a:gd name="T78" fmla="*/ 34 w 63"/>
                <a:gd name="T79" fmla="*/ 37 h 67"/>
                <a:gd name="T80" fmla="*/ 30 w 63"/>
                <a:gd name="T81" fmla="*/ 64 h 67"/>
                <a:gd name="T82" fmla="*/ 31 w 63"/>
                <a:gd name="T83" fmla="*/ 64 h 67"/>
                <a:gd name="T84" fmla="*/ 39 w 63"/>
                <a:gd name="T85" fmla="*/ 58 h 67"/>
                <a:gd name="T86" fmla="*/ 38 w 63"/>
                <a:gd name="T87" fmla="*/ 59 h 67"/>
                <a:gd name="T88" fmla="*/ 40 w 63"/>
                <a:gd name="T89" fmla="*/ 60 h 67"/>
                <a:gd name="T90" fmla="*/ 36 w 63"/>
                <a:gd name="T91" fmla="*/ 39 h 67"/>
                <a:gd name="T92" fmla="*/ 53 w 63"/>
                <a:gd name="T93" fmla="*/ 51 h 67"/>
                <a:gd name="T94" fmla="*/ 56 w 63"/>
                <a:gd name="T95" fmla="*/ 52 h 67"/>
                <a:gd name="T96" fmla="*/ 41 w 63"/>
                <a:gd name="T97" fmla="*/ 43 h 67"/>
                <a:gd name="T98" fmla="*/ 52 w 63"/>
                <a:gd name="T99" fmla="*/ 46 h 67"/>
                <a:gd name="T100" fmla="*/ 54 w 63"/>
                <a:gd name="T101" fmla="*/ 47 h 67"/>
                <a:gd name="T102" fmla="*/ 54 w 63"/>
                <a:gd name="T103" fmla="*/ 46 h 67"/>
                <a:gd name="T104" fmla="*/ 37 w 63"/>
                <a:gd name="T105" fmla="*/ 35 h 67"/>
                <a:gd name="T106" fmla="*/ 55 w 63"/>
                <a:gd name="T107" fmla="*/ 43 h 67"/>
                <a:gd name="T108" fmla="*/ 55 w 63"/>
                <a:gd name="T109" fmla="*/ 42 h 67"/>
                <a:gd name="T110" fmla="*/ 47 w 63"/>
                <a:gd name="T111" fmla="*/ 37 h 67"/>
                <a:gd name="T112" fmla="*/ 48 w 63"/>
                <a:gd name="T113" fmla="*/ 36 h 67"/>
                <a:gd name="T114" fmla="*/ 37 w 63"/>
                <a:gd name="T115" fmla="*/ 33 h 67"/>
                <a:gd name="T116" fmla="*/ 58 w 63"/>
                <a:gd name="T117" fmla="*/ 36 h 67"/>
                <a:gd name="T118" fmla="*/ 58 w 63"/>
                <a:gd name="T119" fmla="*/ 3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67">
                  <a:moveTo>
                    <a:pt x="58" y="35"/>
                  </a:moveTo>
                  <a:cubicBezTo>
                    <a:pt x="52" y="31"/>
                    <a:pt x="42" y="32"/>
                    <a:pt x="37" y="32"/>
                  </a:cubicBezTo>
                  <a:cubicBezTo>
                    <a:pt x="39" y="31"/>
                    <a:pt x="41" y="31"/>
                    <a:pt x="44" y="30"/>
                  </a:cubicBezTo>
                  <a:cubicBezTo>
                    <a:pt x="49" y="29"/>
                    <a:pt x="55" y="31"/>
                    <a:pt x="57" y="32"/>
                  </a:cubicBezTo>
                  <a:cubicBezTo>
                    <a:pt x="58" y="32"/>
                    <a:pt x="59" y="34"/>
                    <a:pt x="60" y="32"/>
                  </a:cubicBezTo>
                  <a:cubicBezTo>
                    <a:pt x="61" y="31"/>
                    <a:pt x="57" y="31"/>
                    <a:pt x="57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47" y="27"/>
                    <a:pt x="39" y="30"/>
                    <a:pt x="36" y="32"/>
                  </a:cubicBezTo>
                  <a:cubicBezTo>
                    <a:pt x="41" y="21"/>
                    <a:pt x="48" y="18"/>
                    <a:pt x="51" y="17"/>
                  </a:cubicBezTo>
                  <a:cubicBezTo>
                    <a:pt x="51" y="17"/>
                    <a:pt x="57" y="17"/>
                    <a:pt x="55" y="15"/>
                  </a:cubicBezTo>
                  <a:cubicBezTo>
                    <a:pt x="54" y="13"/>
                    <a:pt x="52" y="15"/>
                    <a:pt x="52" y="15"/>
                  </a:cubicBezTo>
                  <a:cubicBezTo>
                    <a:pt x="44" y="17"/>
                    <a:pt x="38" y="26"/>
                    <a:pt x="36" y="31"/>
                  </a:cubicBezTo>
                  <a:cubicBezTo>
                    <a:pt x="39" y="18"/>
                    <a:pt x="36" y="5"/>
                    <a:pt x="35" y="2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5" y="0"/>
                    <a:pt x="34" y="0"/>
                  </a:cubicBezTo>
                  <a:cubicBezTo>
                    <a:pt x="34" y="0"/>
                    <a:pt x="33" y="0"/>
                    <a:pt x="33" y="1"/>
                  </a:cubicBezTo>
                  <a:cubicBezTo>
                    <a:pt x="33" y="2"/>
                    <a:pt x="33" y="3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8" y="13"/>
                    <a:pt x="36" y="25"/>
                    <a:pt x="34" y="31"/>
                  </a:cubicBezTo>
                  <a:cubicBezTo>
                    <a:pt x="35" y="24"/>
                    <a:pt x="34" y="19"/>
                    <a:pt x="33" y="18"/>
                  </a:cubicBezTo>
                  <a:cubicBezTo>
                    <a:pt x="33" y="18"/>
                    <a:pt x="33" y="17"/>
                    <a:pt x="33" y="17"/>
                  </a:cubicBezTo>
                  <a:cubicBezTo>
                    <a:pt x="32" y="17"/>
                    <a:pt x="32" y="18"/>
                    <a:pt x="32" y="18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4" y="23"/>
                    <a:pt x="34" y="28"/>
                    <a:pt x="34" y="31"/>
                  </a:cubicBezTo>
                  <a:cubicBezTo>
                    <a:pt x="32" y="25"/>
                    <a:pt x="28" y="17"/>
                    <a:pt x="25" y="14"/>
                  </a:cubicBezTo>
                  <a:cubicBezTo>
                    <a:pt x="23" y="11"/>
                    <a:pt x="22" y="10"/>
                    <a:pt x="21" y="9"/>
                  </a:cubicBezTo>
                  <a:cubicBezTo>
                    <a:pt x="21" y="9"/>
                    <a:pt x="21" y="8"/>
                    <a:pt x="20" y="8"/>
                  </a:cubicBezTo>
                  <a:cubicBezTo>
                    <a:pt x="20" y="8"/>
                    <a:pt x="20" y="9"/>
                    <a:pt x="20" y="9"/>
                  </a:cubicBezTo>
                  <a:cubicBezTo>
                    <a:pt x="19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1" y="11"/>
                    <a:pt x="22" y="12"/>
                    <a:pt x="22" y="12"/>
                  </a:cubicBezTo>
                  <a:cubicBezTo>
                    <a:pt x="28" y="18"/>
                    <a:pt x="31" y="27"/>
                    <a:pt x="33" y="31"/>
                  </a:cubicBezTo>
                  <a:cubicBezTo>
                    <a:pt x="31" y="28"/>
                    <a:pt x="26" y="19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0" y="16"/>
                    <a:pt x="20" y="16"/>
                  </a:cubicBezTo>
                  <a:cubicBezTo>
                    <a:pt x="20" y="16"/>
                    <a:pt x="20" y="17"/>
                    <a:pt x="20" y="17"/>
                  </a:cubicBezTo>
                  <a:cubicBezTo>
                    <a:pt x="21" y="17"/>
                    <a:pt x="21" y="18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4" y="19"/>
                    <a:pt x="28" y="24"/>
                    <a:pt x="32" y="32"/>
                  </a:cubicBezTo>
                  <a:cubicBezTo>
                    <a:pt x="21" y="24"/>
                    <a:pt x="8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2" y="21"/>
                    <a:pt x="1" y="22"/>
                  </a:cubicBezTo>
                  <a:cubicBezTo>
                    <a:pt x="0" y="23"/>
                    <a:pt x="2" y="24"/>
                    <a:pt x="4" y="22"/>
                  </a:cubicBezTo>
                  <a:cubicBezTo>
                    <a:pt x="15" y="23"/>
                    <a:pt x="25" y="28"/>
                    <a:pt x="30" y="31"/>
                  </a:cubicBezTo>
                  <a:cubicBezTo>
                    <a:pt x="26" y="30"/>
                    <a:pt x="19" y="27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1" y="28"/>
                    <a:pt x="12" y="30"/>
                  </a:cubicBezTo>
                  <a:cubicBezTo>
                    <a:pt x="12" y="31"/>
                    <a:pt x="14" y="30"/>
                    <a:pt x="14" y="30"/>
                  </a:cubicBezTo>
                  <a:cubicBezTo>
                    <a:pt x="16" y="29"/>
                    <a:pt x="23" y="28"/>
                    <a:pt x="31" y="32"/>
                  </a:cubicBezTo>
                  <a:cubicBezTo>
                    <a:pt x="26" y="33"/>
                    <a:pt x="14" y="3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3" y="45"/>
                    <a:pt x="4" y="46"/>
                  </a:cubicBezTo>
                  <a:cubicBezTo>
                    <a:pt x="5" y="47"/>
                    <a:pt x="6" y="45"/>
                    <a:pt x="6" y="45"/>
                  </a:cubicBezTo>
                  <a:cubicBezTo>
                    <a:pt x="9" y="42"/>
                    <a:pt x="18" y="33"/>
                    <a:pt x="32" y="34"/>
                  </a:cubicBezTo>
                  <a:cubicBezTo>
                    <a:pt x="27" y="34"/>
                    <a:pt x="17" y="3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0" y="50"/>
                    <a:pt x="11" y="51"/>
                  </a:cubicBezTo>
                  <a:cubicBezTo>
                    <a:pt x="13" y="52"/>
                    <a:pt x="13" y="48"/>
                    <a:pt x="13" y="48"/>
                  </a:cubicBezTo>
                  <a:cubicBezTo>
                    <a:pt x="15" y="45"/>
                    <a:pt x="18" y="37"/>
                    <a:pt x="32" y="34"/>
                  </a:cubicBezTo>
                  <a:cubicBezTo>
                    <a:pt x="31" y="36"/>
                    <a:pt x="27" y="41"/>
                    <a:pt x="21" y="45"/>
                  </a:cubicBezTo>
                  <a:cubicBezTo>
                    <a:pt x="21" y="45"/>
                    <a:pt x="18" y="46"/>
                    <a:pt x="19" y="47"/>
                  </a:cubicBezTo>
                  <a:cubicBezTo>
                    <a:pt x="20" y="49"/>
                    <a:pt x="21" y="46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4" y="44"/>
                    <a:pt x="31" y="38"/>
                    <a:pt x="33" y="35"/>
                  </a:cubicBezTo>
                  <a:cubicBezTo>
                    <a:pt x="33" y="37"/>
                    <a:pt x="30" y="48"/>
                    <a:pt x="20" y="52"/>
                  </a:cubicBezTo>
                  <a:cubicBezTo>
                    <a:pt x="20" y="52"/>
                    <a:pt x="17" y="51"/>
                    <a:pt x="17" y="54"/>
                  </a:cubicBezTo>
                  <a:cubicBezTo>
                    <a:pt x="17" y="56"/>
                    <a:pt x="20" y="53"/>
                    <a:pt x="20" y="53"/>
                  </a:cubicBezTo>
                  <a:cubicBezTo>
                    <a:pt x="22" y="52"/>
                    <a:pt x="27" y="49"/>
                    <a:pt x="29" y="46"/>
                  </a:cubicBezTo>
                  <a:cubicBezTo>
                    <a:pt x="31" y="43"/>
                    <a:pt x="33" y="39"/>
                    <a:pt x="33" y="37"/>
                  </a:cubicBezTo>
                  <a:cubicBezTo>
                    <a:pt x="33" y="41"/>
                    <a:pt x="32" y="48"/>
                    <a:pt x="28" y="55"/>
                  </a:cubicBezTo>
                  <a:cubicBezTo>
                    <a:pt x="28" y="55"/>
                    <a:pt x="27" y="56"/>
                    <a:pt x="2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6"/>
                    <a:pt x="25" y="58"/>
                    <a:pt x="26" y="59"/>
                  </a:cubicBezTo>
                  <a:cubicBezTo>
                    <a:pt x="27" y="60"/>
                    <a:pt x="28" y="57"/>
                    <a:pt x="28" y="57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29" y="55"/>
                    <a:pt x="31" y="52"/>
                    <a:pt x="31" y="49"/>
                  </a:cubicBezTo>
                  <a:cubicBezTo>
                    <a:pt x="33" y="45"/>
                    <a:pt x="34" y="40"/>
                    <a:pt x="34" y="37"/>
                  </a:cubicBezTo>
                  <a:cubicBezTo>
                    <a:pt x="35" y="44"/>
                    <a:pt x="36" y="56"/>
                    <a:pt x="30" y="63"/>
                  </a:cubicBezTo>
                  <a:cubicBezTo>
                    <a:pt x="30" y="64"/>
                    <a:pt x="30" y="64"/>
                    <a:pt x="30" y="64"/>
                  </a:cubicBezTo>
                  <a:cubicBezTo>
                    <a:pt x="30" y="64"/>
                    <a:pt x="27" y="64"/>
                    <a:pt x="28" y="66"/>
                  </a:cubicBezTo>
                  <a:cubicBezTo>
                    <a:pt x="29" y="67"/>
                    <a:pt x="31" y="64"/>
                    <a:pt x="31" y="64"/>
                  </a:cubicBezTo>
                  <a:cubicBezTo>
                    <a:pt x="33" y="61"/>
                    <a:pt x="37" y="54"/>
                    <a:pt x="35" y="39"/>
                  </a:cubicBezTo>
                  <a:cubicBezTo>
                    <a:pt x="37" y="43"/>
                    <a:pt x="40" y="51"/>
                    <a:pt x="39" y="58"/>
                  </a:cubicBezTo>
                  <a:cubicBezTo>
                    <a:pt x="39" y="58"/>
                    <a:pt x="39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6" y="62"/>
                    <a:pt x="38" y="63"/>
                  </a:cubicBezTo>
                  <a:cubicBezTo>
                    <a:pt x="41" y="63"/>
                    <a:pt x="40" y="60"/>
                    <a:pt x="40" y="60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0" y="56"/>
                    <a:pt x="39" y="47"/>
                    <a:pt x="36" y="39"/>
                  </a:cubicBezTo>
                  <a:cubicBezTo>
                    <a:pt x="39" y="43"/>
                    <a:pt x="44" y="49"/>
                    <a:pt x="52" y="51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53" y="51"/>
                    <a:pt x="56" y="53"/>
                    <a:pt x="56" y="52"/>
                  </a:cubicBezTo>
                  <a:cubicBezTo>
                    <a:pt x="56" y="50"/>
                    <a:pt x="53" y="51"/>
                    <a:pt x="53" y="51"/>
                  </a:cubicBezTo>
                  <a:cubicBezTo>
                    <a:pt x="50" y="50"/>
                    <a:pt x="45" y="47"/>
                    <a:pt x="41" y="43"/>
                  </a:cubicBezTo>
                  <a:cubicBezTo>
                    <a:pt x="37" y="39"/>
                    <a:pt x="35" y="36"/>
                    <a:pt x="35" y="34"/>
                  </a:cubicBezTo>
                  <a:cubicBezTo>
                    <a:pt x="37" y="36"/>
                    <a:pt x="43" y="43"/>
                    <a:pt x="52" y="46"/>
                  </a:cubicBezTo>
                  <a:cubicBezTo>
                    <a:pt x="52" y="46"/>
                    <a:pt x="53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7" y="48"/>
                    <a:pt x="56" y="47"/>
                  </a:cubicBezTo>
                  <a:cubicBezTo>
                    <a:pt x="56" y="46"/>
                    <a:pt x="54" y="46"/>
                    <a:pt x="54" y="46"/>
                  </a:cubicBezTo>
                  <a:cubicBezTo>
                    <a:pt x="52" y="46"/>
                    <a:pt x="50" y="45"/>
                    <a:pt x="47" y="43"/>
                  </a:cubicBezTo>
                  <a:cubicBezTo>
                    <a:pt x="42" y="40"/>
                    <a:pt x="39" y="37"/>
                    <a:pt x="37" y="35"/>
                  </a:cubicBezTo>
                  <a:cubicBezTo>
                    <a:pt x="43" y="40"/>
                    <a:pt x="52" y="42"/>
                    <a:pt x="54" y="43"/>
                  </a:cubicBezTo>
                  <a:cubicBezTo>
                    <a:pt x="54" y="43"/>
                    <a:pt x="55" y="43"/>
                    <a:pt x="55" y="43"/>
                  </a:cubicBezTo>
                  <a:cubicBezTo>
                    <a:pt x="55" y="43"/>
                    <a:pt x="58" y="43"/>
                    <a:pt x="57" y="42"/>
                  </a:cubicBezTo>
                  <a:cubicBezTo>
                    <a:pt x="57" y="41"/>
                    <a:pt x="55" y="42"/>
                    <a:pt x="55" y="42"/>
                  </a:cubicBezTo>
                  <a:cubicBezTo>
                    <a:pt x="49" y="42"/>
                    <a:pt x="39" y="35"/>
                    <a:pt x="36" y="34"/>
                  </a:cubicBezTo>
                  <a:cubicBezTo>
                    <a:pt x="42" y="34"/>
                    <a:pt x="46" y="36"/>
                    <a:pt x="47" y="37"/>
                  </a:cubicBezTo>
                  <a:cubicBezTo>
                    <a:pt x="47" y="37"/>
                    <a:pt x="48" y="39"/>
                    <a:pt x="49" y="38"/>
                  </a:cubicBezTo>
                  <a:cubicBezTo>
                    <a:pt x="51" y="37"/>
                    <a:pt x="48" y="36"/>
                    <a:pt x="48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45" y="34"/>
                    <a:pt x="40" y="33"/>
                    <a:pt x="37" y="33"/>
                  </a:cubicBezTo>
                  <a:cubicBezTo>
                    <a:pt x="41" y="33"/>
                    <a:pt x="50" y="32"/>
                    <a:pt x="55" y="34"/>
                  </a:cubicBezTo>
                  <a:cubicBezTo>
                    <a:pt x="57" y="35"/>
                    <a:pt x="57" y="35"/>
                    <a:pt x="58" y="36"/>
                  </a:cubicBezTo>
                  <a:cubicBezTo>
                    <a:pt x="58" y="36"/>
                    <a:pt x="60" y="39"/>
                    <a:pt x="62" y="37"/>
                  </a:cubicBezTo>
                  <a:cubicBezTo>
                    <a:pt x="63" y="36"/>
                    <a:pt x="59" y="35"/>
                    <a:pt x="58" y="35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48">
              <a:extLst>
                <a:ext uri="{FF2B5EF4-FFF2-40B4-BE49-F238E27FC236}">
                  <a16:creationId xmlns:a16="http://schemas.microsoft.com/office/drawing/2014/main" id="{07C7AAF2-C4E8-47A3-8CC9-2602093E7E1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41413" y="6042025"/>
              <a:ext cx="317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49">
              <a:extLst>
                <a:ext uri="{FF2B5EF4-FFF2-40B4-BE49-F238E27FC236}">
                  <a16:creationId xmlns:a16="http://schemas.microsoft.com/office/drawing/2014/main" id="{888C1A60-32B7-40C1-9466-50F8CADCD2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41413" y="6042025"/>
              <a:ext cx="317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50">
              <a:extLst>
                <a:ext uri="{FF2B5EF4-FFF2-40B4-BE49-F238E27FC236}">
                  <a16:creationId xmlns:a16="http://schemas.microsoft.com/office/drawing/2014/main" id="{C2EDE601-A63F-4087-9FD3-AA56A309375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0300" y="6021388"/>
              <a:ext cx="71438" cy="76200"/>
            </a:xfrm>
            <a:custGeom>
              <a:avLst/>
              <a:gdLst>
                <a:gd name="T0" fmla="*/ 16 w 25"/>
                <a:gd name="T1" fmla="*/ 0 h 27"/>
                <a:gd name="T2" fmla="*/ 12 w 25"/>
                <a:gd name="T3" fmla="*/ 0 h 27"/>
                <a:gd name="T4" fmla="*/ 6 w 25"/>
                <a:gd name="T5" fmla="*/ 5 h 27"/>
                <a:gd name="T6" fmla="*/ 1 w 25"/>
                <a:gd name="T7" fmla="*/ 8 h 27"/>
                <a:gd name="T8" fmla="*/ 0 w 25"/>
                <a:gd name="T9" fmla="*/ 14 h 27"/>
                <a:gd name="T10" fmla="*/ 2 w 25"/>
                <a:gd name="T11" fmla="*/ 27 h 27"/>
                <a:gd name="T12" fmla="*/ 3 w 25"/>
                <a:gd name="T13" fmla="*/ 12 h 27"/>
                <a:gd name="T14" fmla="*/ 4 w 25"/>
                <a:gd name="T15" fmla="*/ 11 h 27"/>
                <a:gd name="T16" fmla="*/ 10 w 25"/>
                <a:gd name="T17" fmla="*/ 27 h 27"/>
                <a:gd name="T18" fmla="*/ 8 w 25"/>
                <a:gd name="T19" fmla="*/ 10 h 27"/>
                <a:gd name="T20" fmla="*/ 9 w 25"/>
                <a:gd name="T21" fmla="*/ 9 h 27"/>
                <a:gd name="T22" fmla="*/ 19 w 25"/>
                <a:gd name="T23" fmla="*/ 16 h 27"/>
                <a:gd name="T24" fmla="*/ 11 w 25"/>
                <a:gd name="T25" fmla="*/ 7 h 27"/>
                <a:gd name="T26" fmla="*/ 11 w 25"/>
                <a:gd name="T27" fmla="*/ 4 h 27"/>
                <a:gd name="T28" fmla="*/ 20 w 25"/>
                <a:gd name="T29" fmla="*/ 7 h 27"/>
                <a:gd name="T30" fmla="*/ 13 w 25"/>
                <a:gd name="T31" fmla="*/ 2 h 27"/>
                <a:gd name="T32" fmla="*/ 22 w 25"/>
                <a:gd name="T33" fmla="*/ 1 h 27"/>
                <a:gd name="T34" fmla="*/ 25 w 25"/>
                <a:gd name="T35" fmla="*/ 1 h 27"/>
                <a:gd name="T36" fmla="*/ 20 w 25"/>
                <a:gd name="T37" fmla="*/ 0 h 27"/>
                <a:gd name="T38" fmla="*/ 16 w 25"/>
                <a:gd name="T3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" h="27">
                  <a:moveTo>
                    <a:pt x="16" y="0"/>
                  </a:moveTo>
                  <a:cubicBezTo>
                    <a:pt x="14" y="0"/>
                    <a:pt x="13" y="0"/>
                    <a:pt x="12" y="0"/>
                  </a:cubicBezTo>
                  <a:cubicBezTo>
                    <a:pt x="10" y="1"/>
                    <a:pt x="8" y="3"/>
                    <a:pt x="6" y="5"/>
                  </a:cubicBezTo>
                  <a:cubicBezTo>
                    <a:pt x="5" y="7"/>
                    <a:pt x="3" y="6"/>
                    <a:pt x="1" y="8"/>
                  </a:cubicBezTo>
                  <a:cubicBezTo>
                    <a:pt x="0" y="9"/>
                    <a:pt x="0" y="11"/>
                    <a:pt x="0" y="14"/>
                  </a:cubicBezTo>
                  <a:cubicBezTo>
                    <a:pt x="0" y="18"/>
                    <a:pt x="0" y="22"/>
                    <a:pt x="2" y="27"/>
                  </a:cubicBezTo>
                  <a:cubicBezTo>
                    <a:pt x="2" y="25"/>
                    <a:pt x="0" y="14"/>
                    <a:pt x="3" y="1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6" y="11"/>
                    <a:pt x="6" y="22"/>
                    <a:pt x="10" y="27"/>
                  </a:cubicBezTo>
                  <a:cubicBezTo>
                    <a:pt x="10" y="27"/>
                    <a:pt x="6" y="12"/>
                    <a:pt x="8" y="10"/>
                  </a:cubicBezTo>
                  <a:cubicBezTo>
                    <a:pt x="8" y="10"/>
                    <a:pt x="9" y="9"/>
                    <a:pt x="9" y="9"/>
                  </a:cubicBezTo>
                  <a:cubicBezTo>
                    <a:pt x="12" y="9"/>
                    <a:pt x="17" y="13"/>
                    <a:pt x="19" y="16"/>
                  </a:cubicBezTo>
                  <a:cubicBezTo>
                    <a:pt x="19" y="16"/>
                    <a:pt x="17" y="11"/>
                    <a:pt x="11" y="7"/>
                  </a:cubicBezTo>
                  <a:cubicBezTo>
                    <a:pt x="9" y="5"/>
                    <a:pt x="10" y="4"/>
                    <a:pt x="11" y="4"/>
                  </a:cubicBezTo>
                  <a:cubicBezTo>
                    <a:pt x="14" y="4"/>
                    <a:pt x="18" y="5"/>
                    <a:pt x="20" y="7"/>
                  </a:cubicBezTo>
                  <a:cubicBezTo>
                    <a:pt x="18" y="5"/>
                    <a:pt x="14" y="3"/>
                    <a:pt x="13" y="2"/>
                  </a:cubicBezTo>
                  <a:cubicBezTo>
                    <a:pt x="13" y="2"/>
                    <a:pt x="18" y="1"/>
                    <a:pt x="22" y="1"/>
                  </a:cubicBezTo>
                  <a:cubicBezTo>
                    <a:pt x="23" y="1"/>
                    <a:pt x="24" y="1"/>
                    <a:pt x="25" y="1"/>
                  </a:cubicBezTo>
                  <a:cubicBezTo>
                    <a:pt x="23" y="0"/>
                    <a:pt x="21" y="0"/>
                    <a:pt x="20" y="0"/>
                  </a:cubicBezTo>
                  <a:cubicBezTo>
                    <a:pt x="18" y="0"/>
                    <a:pt x="17" y="0"/>
                    <a:pt x="1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51">
              <a:extLst>
                <a:ext uri="{FF2B5EF4-FFF2-40B4-BE49-F238E27FC236}">
                  <a16:creationId xmlns:a16="http://schemas.microsoft.com/office/drawing/2014/main" id="{7FDF8390-663E-4743-AFFD-62D4325564A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12813" y="5989638"/>
              <a:ext cx="84138" cy="68263"/>
            </a:xfrm>
            <a:custGeom>
              <a:avLst/>
              <a:gdLst>
                <a:gd name="T0" fmla="*/ 15 w 30"/>
                <a:gd name="T1" fmla="*/ 0 h 24"/>
                <a:gd name="T2" fmla="*/ 0 w 30"/>
                <a:gd name="T3" fmla="*/ 5 h 24"/>
                <a:gd name="T4" fmla="*/ 10 w 30"/>
                <a:gd name="T5" fmla="*/ 3 h 24"/>
                <a:gd name="T6" fmla="*/ 14 w 30"/>
                <a:gd name="T7" fmla="*/ 4 h 24"/>
                <a:gd name="T8" fmla="*/ 2 w 30"/>
                <a:gd name="T9" fmla="*/ 14 h 24"/>
                <a:gd name="T10" fmla="*/ 16 w 30"/>
                <a:gd name="T11" fmla="*/ 7 h 24"/>
                <a:gd name="T12" fmla="*/ 17 w 30"/>
                <a:gd name="T13" fmla="*/ 7 h 24"/>
                <a:gd name="T14" fmla="*/ 16 w 30"/>
                <a:gd name="T15" fmla="*/ 18 h 24"/>
                <a:gd name="T16" fmla="*/ 21 w 30"/>
                <a:gd name="T17" fmla="*/ 9 h 24"/>
                <a:gd name="T18" fmla="*/ 22 w 30"/>
                <a:gd name="T19" fmla="*/ 9 h 24"/>
                <a:gd name="T20" fmla="*/ 23 w 30"/>
                <a:gd name="T21" fmla="*/ 19 h 24"/>
                <a:gd name="T22" fmla="*/ 26 w 30"/>
                <a:gd name="T23" fmla="*/ 11 h 24"/>
                <a:gd name="T24" fmla="*/ 30 w 30"/>
                <a:gd name="T25" fmla="*/ 24 h 24"/>
                <a:gd name="T26" fmla="*/ 30 w 30"/>
                <a:gd name="T27" fmla="*/ 23 h 24"/>
                <a:gd name="T28" fmla="*/ 29 w 30"/>
                <a:gd name="T29" fmla="*/ 18 h 24"/>
                <a:gd name="T30" fmla="*/ 22 w 30"/>
                <a:gd name="T31" fmla="*/ 5 h 24"/>
                <a:gd name="T32" fmla="*/ 22 w 30"/>
                <a:gd name="T33" fmla="*/ 5 h 24"/>
                <a:gd name="T34" fmla="*/ 22 w 30"/>
                <a:gd name="T35" fmla="*/ 5 h 24"/>
                <a:gd name="T36" fmla="*/ 18 w 30"/>
                <a:gd name="T37" fmla="*/ 1 h 24"/>
                <a:gd name="T38" fmla="*/ 15 w 30"/>
                <a:gd name="T3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" h="24">
                  <a:moveTo>
                    <a:pt x="15" y="0"/>
                  </a:moveTo>
                  <a:cubicBezTo>
                    <a:pt x="11" y="0"/>
                    <a:pt x="5" y="2"/>
                    <a:pt x="0" y="5"/>
                  </a:cubicBezTo>
                  <a:cubicBezTo>
                    <a:pt x="1" y="5"/>
                    <a:pt x="6" y="3"/>
                    <a:pt x="10" y="3"/>
                  </a:cubicBezTo>
                  <a:cubicBezTo>
                    <a:pt x="12" y="3"/>
                    <a:pt x="13" y="3"/>
                    <a:pt x="14" y="4"/>
                  </a:cubicBezTo>
                  <a:cubicBezTo>
                    <a:pt x="14" y="4"/>
                    <a:pt x="8" y="6"/>
                    <a:pt x="2" y="14"/>
                  </a:cubicBezTo>
                  <a:cubicBezTo>
                    <a:pt x="3" y="13"/>
                    <a:pt x="12" y="7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20" y="9"/>
                    <a:pt x="16" y="18"/>
                    <a:pt x="16" y="18"/>
                  </a:cubicBezTo>
                  <a:cubicBezTo>
                    <a:pt x="16" y="18"/>
                    <a:pt x="21" y="12"/>
                    <a:pt x="21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3" y="9"/>
                    <a:pt x="24" y="14"/>
                    <a:pt x="23" y="19"/>
                  </a:cubicBezTo>
                  <a:cubicBezTo>
                    <a:pt x="23" y="19"/>
                    <a:pt x="26" y="14"/>
                    <a:pt x="26" y="11"/>
                  </a:cubicBezTo>
                  <a:cubicBezTo>
                    <a:pt x="26" y="11"/>
                    <a:pt x="29" y="17"/>
                    <a:pt x="30" y="24"/>
                  </a:cubicBezTo>
                  <a:cubicBezTo>
                    <a:pt x="30" y="24"/>
                    <a:pt x="30" y="24"/>
                    <a:pt x="30" y="23"/>
                  </a:cubicBezTo>
                  <a:cubicBezTo>
                    <a:pt x="30" y="21"/>
                    <a:pt x="29" y="19"/>
                    <a:pt x="29" y="18"/>
                  </a:cubicBezTo>
                  <a:cubicBezTo>
                    <a:pt x="29" y="7"/>
                    <a:pt x="25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0" y="5"/>
                    <a:pt x="20" y="3"/>
                    <a:pt x="18" y="1"/>
                  </a:cubicBezTo>
                  <a:cubicBezTo>
                    <a:pt x="17" y="0"/>
                    <a:pt x="16" y="0"/>
                    <a:pt x="15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52">
              <a:extLst>
                <a:ext uri="{FF2B5EF4-FFF2-40B4-BE49-F238E27FC236}">
                  <a16:creationId xmlns:a16="http://schemas.microsoft.com/office/drawing/2014/main" id="{2506834D-D3E0-424D-8461-7F5881258B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4550" y="6161088"/>
              <a:ext cx="58738" cy="104775"/>
            </a:xfrm>
            <a:custGeom>
              <a:avLst/>
              <a:gdLst>
                <a:gd name="T0" fmla="*/ 8 w 21"/>
                <a:gd name="T1" fmla="*/ 0 h 37"/>
                <a:gd name="T2" fmla="*/ 16 w 21"/>
                <a:gd name="T3" fmla="*/ 13 h 37"/>
                <a:gd name="T4" fmla="*/ 15 w 21"/>
                <a:gd name="T5" fmla="*/ 14 h 37"/>
                <a:gd name="T6" fmla="*/ 15 w 21"/>
                <a:gd name="T7" fmla="*/ 14 h 37"/>
                <a:gd name="T8" fmla="*/ 1 w 21"/>
                <a:gd name="T9" fmla="*/ 5 h 37"/>
                <a:gd name="T10" fmla="*/ 14 w 21"/>
                <a:gd name="T11" fmla="*/ 19 h 37"/>
                <a:gd name="T12" fmla="*/ 10 w 21"/>
                <a:gd name="T13" fmla="*/ 21 h 37"/>
                <a:gd name="T14" fmla="*/ 3 w 21"/>
                <a:gd name="T15" fmla="*/ 20 h 37"/>
                <a:gd name="T16" fmla="*/ 13 w 21"/>
                <a:gd name="T17" fmla="*/ 24 h 37"/>
                <a:gd name="T18" fmla="*/ 13 w 21"/>
                <a:gd name="T19" fmla="*/ 24 h 37"/>
                <a:gd name="T20" fmla="*/ 15 w 21"/>
                <a:gd name="T21" fmla="*/ 25 h 37"/>
                <a:gd name="T22" fmla="*/ 6 w 21"/>
                <a:gd name="T23" fmla="*/ 27 h 37"/>
                <a:gd name="T24" fmla="*/ 0 w 21"/>
                <a:gd name="T25" fmla="*/ 27 h 37"/>
                <a:gd name="T26" fmla="*/ 11 w 21"/>
                <a:gd name="T27" fmla="*/ 30 h 37"/>
                <a:gd name="T28" fmla="*/ 13 w 21"/>
                <a:gd name="T29" fmla="*/ 30 h 37"/>
                <a:gd name="T30" fmla="*/ 13 w 21"/>
                <a:gd name="T31" fmla="*/ 30 h 37"/>
                <a:gd name="T32" fmla="*/ 15 w 21"/>
                <a:gd name="T33" fmla="*/ 30 h 37"/>
                <a:gd name="T34" fmla="*/ 5 w 21"/>
                <a:gd name="T35" fmla="*/ 37 h 37"/>
                <a:gd name="T36" fmla="*/ 19 w 21"/>
                <a:gd name="T37" fmla="*/ 29 h 37"/>
                <a:gd name="T38" fmla="*/ 19 w 21"/>
                <a:gd name="T39" fmla="*/ 28 h 37"/>
                <a:gd name="T40" fmla="*/ 19 w 21"/>
                <a:gd name="T41" fmla="*/ 25 h 37"/>
                <a:gd name="T42" fmla="*/ 20 w 21"/>
                <a:gd name="T43" fmla="*/ 23 h 37"/>
                <a:gd name="T44" fmla="*/ 21 w 21"/>
                <a:gd name="T45" fmla="*/ 20 h 37"/>
                <a:gd name="T46" fmla="*/ 16 w 21"/>
                <a:gd name="T47" fmla="*/ 9 h 37"/>
                <a:gd name="T48" fmla="*/ 8 w 21"/>
                <a:gd name="T4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37">
                  <a:moveTo>
                    <a:pt x="8" y="0"/>
                  </a:moveTo>
                  <a:cubicBezTo>
                    <a:pt x="9" y="1"/>
                    <a:pt x="15" y="8"/>
                    <a:pt x="16" y="13"/>
                  </a:cubicBezTo>
                  <a:cubicBezTo>
                    <a:pt x="16" y="14"/>
                    <a:pt x="16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3" y="11"/>
                    <a:pt x="8" y="7"/>
                    <a:pt x="1" y="5"/>
                  </a:cubicBezTo>
                  <a:cubicBezTo>
                    <a:pt x="1" y="5"/>
                    <a:pt x="14" y="15"/>
                    <a:pt x="14" y="19"/>
                  </a:cubicBezTo>
                  <a:cubicBezTo>
                    <a:pt x="14" y="20"/>
                    <a:pt x="12" y="21"/>
                    <a:pt x="10" y="21"/>
                  </a:cubicBezTo>
                  <a:cubicBezTo>
                    <a:pt x="7" y="21"/>
                    <a:pt x="3" y="20"/>
                    <a:pt x="3" y="20"/>
                  </a:cubicBezTo>
                  <a:cubicBezTo>
                    <a:pt x="3" y="20"/>
                    <a:pt x="9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6" y="24"/>
                    <a:pt x="15" y="25"/>
                  </a:cubicBezTo>
                  <a:cubicBezTo>
                    <a:pt x="15" y="26"/>
                    <a:pt x="10" y="27"/>
                    <a:pt x="6" y="27"/>
                  </a:cubicBezTo>
                  <a:cubicBezTo>
                    <a:pt x="4" y="27"/>
                    <a:pt x="2" y="27"/>
                    <a:pt x="0" y="27"/>
                  </a:cubicBezTo>
                  <a:cubicBezTo>
                    <a:pt x="1" y="27"/>
                    <a:pt x="6" y="30"/>
                    <a:pt x="11" y="30"/>
                  </a:cubicBezTo>
                  <a:cubicBezTo>
                    <a:pt x="11" y="30"/>
                    <a:pt x="12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30"/>
                    <a:pt x="15" y="30"/>
                  </a:cubicBezTo>
                  <a:cubicBezTo>
                    <a:pt x="15" y="31"/>
                    <a:pt x="9" y="36"/>
                    <a:pt x="5" y="37"/>
                  </a:cubicBezTo>
                  <a:cubicBezTo>
                    <a:pt x="13" y="36"/>
                    <a:pt x="19" y="31"/>
                    <a:pt x="19" y="29"/>
                  </a:cubicBezTo>
                  <a:cubicBezTo>
                    <a:pt x="19" y="29"/>
                    <a:pt x="19" y="29"/>
                    <a:pt x="19" y="28"/>
                  </a:cubicBezTo>
                  <a:cubicBezTo>
                    <a:pt x="19" y="27"/>
                    <a:pt x="19" y="26"/>
                    <a:pt x="19" y="25"/>
                  </a:cubicBezTo>
                  <a:cubicBezTo>
                    <a:pt x="19" y="25"/>
                    <a:pt x="19" y="24"/>
                    <a:pt x="20" y="23"/>
                  </a:cubicBezTo>
                  <a:cubicBezTo>
                    <a:pt x="21" y="23"/>
                    <a:pt x="21" y="21"/>
                    <a:pt x="21" y="20"/>
                  </a:cubicBezTo>
                  <a:cubicBezTo>
                    <a:pt x="21" y="17"/>
                    <a:pt x="20" y="14"/>
                    <a:pt x="16" y="9"/>
                  </a:cubicBezTo>
                  <a:cubicBezTo>
                    <a:pt x="14" y="6"/>
                    <a:pt x="12" y="3"/>
                    <a:pt x="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53">
              <a:extLst>
                <a:ext uri="{FF2B5EF4-FFF2-40B4-BE49-F238E27FC236}">
                  <a16:creationId xmlns:a16="http://schemas.microsoft.com/office/drawing/2014/main" id="{B6CB4C2A-B9CE-474B-9236-EF773C2ADC9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2500" y="6319838"/>
              <a:ext cx="90488" cy="63500"/>
            </a:xfrm>
            <a:custGeom>
              <a:avLst/>
              <a:gdLst>
                <a:gd name="T0" fmla="*/ 11 w 32"/>
                <a:gd name="T1" fmla="*/ 0 h 22"/>
                <a:gd name="T2" fmla="*/ 14 w 32"/>
                <a:gd name="T3" fmla="*/ 13 h 22"/>
                <a:gd name="T4" fmla="*/ 13 w 32"/>
                <a:gd name="T5" fmla="*/ 18 h 22"/>
                <a:gd name="T6" fmla="*/ 0 w 32"/>
                <a:gd name="T7" fmla="*/ 4 h 22"/>
                <a:gd name="T8" fmla="*/ 9 w 32"/>
                <a:gd name="T9" fmla="*/ 19 h 22"/>
                <a:gd name="T10" fmla="*/ 0 w 32"/>
                <a:gd name="T11" fmla="*/ 14 h 22"/>
                <a:gd name="T12" fmla="*/ 14 w 32"/>
                <a:gd name="T13" fmla="*/ 22 h 22"/>
                <a:gd name="T14" fmla="*/ 15 w 32"/>
                <a:gd name="T15" fmla="*/ 22 h 22"/>
                <a:gd name="T16" fmla="*/ 20 w 32"/>
                <a:gd name="T17" fmla="*/ 19 h 22"/>
                <a:gd name="T18" fmla="*/ 21 w 32"/>
                <a:gd name="T19" fmla="*/ 19 h 22"/>
                <a:gd name="T20" fmla="*/ 22 w 32"/>
                <a:gd name="T21" fmla="*/ 19 h 22"/>
                <a:gd name="T22" fmla="*/ 31 w 32"/>
                <a:gd name="T23" fmla="*/ 9 h 22"/>
                <a:gd name="T24" fmla="*/ 32 w 32"/>
                <a:gd name="T25" fmla="*/ 3 h 22"/>
                <a:gd name="T26" fmla="*/ 26 w 32"/>
                <a:gd name="T27" fmla="*/ 14 h 22"/>
                <a:gd name="T28" fmla="*/ 27 w 32"/>
                <a:gd name="T29" fmla="*/ 2 h 22"/>
                <a:gd name="T30" fmla="*/ 21 w 32"/>
                <a:gd name="T31" fmla="*/ 14 h 22"/>
                <a:gd name="T32" fmla="*/ 21 w 32"/>
                <a:gd name="T33" fmla="*/ 14 h 22"/>
                <a:gd name="T34" fmla="*/ 19 w 32"/>
                <a:gd name="T35" fmla="*/ 2 h 22"/>
                <a:gd name="T36" fmla="*/ 17 w 32"/>
                <a:gd name="T37" fmla="*/ 15 h 22"/>
                <a:gd name="T38" fmla="*/ 17 w 32"/>
                <a:gd name="T39" fmla="*/ 15 h 22"/>
                <a:gd name="T40" fmla="*/ 11 w 32"/>
                <a:gd name="T4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22">
                  <a:moveTo>
                    <a:pt x="11" y="0"/>
                  </a:moveTo>
                  <a:cubicBezTo>
                    <a:pt x="11" y="2"/>
                    <a:pt x="13" y="9"/>
                    <a:pt x="14" y="13"/>
                  </a:cubicBezTo>
                  <a:cubicBezTo>
                    <a:pt x="14" y="16"/>
                    <a:pt x="13" y="18"/>
                    <a:pt x="13" y="18"/>
                  </a:cubicBezTo>
                  <a:cubicBezTo>
                    <a:pt x="8" y="17"/>
                    <a:pt x="0" y="4"/>
                    <a:pt x="0" y="4"/>
                  </a:cubicBezTo>
                  <a:cubicBezTo>
                    <a:pt x="2" y="13"/>
                    <a:pt x="9" y="19"/>
                    <a:pt x="9" y="19"/>
                  </a:cubicBezTo>
                  <a:cubicBezTo>
                    <a:pt x="5" y="18"/>
                    <a:pt x="0" y="14"/>
                    <a:pt x="0" y="14"/>
                  </a:cubicBezTo>
                  <a:cubicBezTo>
                    <a:pt x="5" y="19"/>
                    <a:pt x="11" y="22"/>
                    <a:pt x="14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8" y="21"/>
                    <a:pt x="18" y="19"/>
                    <a:pt x="20" y="19"/>
                  </a:cubicBezTo>
                  <a:cubicBezTo>
                    <a:pt x="20" y="19"/>
                    <a:pt x="20" y="19"/>
                    <a:pt x="21" y="19"/>
                  </a:cubicBezTo>
                  <a:cubicBezTo>
                    <a:pt x="21" y="19"/>
                    <a:pt x="21" y="19"/>
                    <a:pt x="22" y="19"/>
                  </a:cubicBezTo>
                  <a:cubicBezTo>
                    <a:pt x="24" y="19"/>
                    <a:pt x="28" y="17"/>
                    <a:pt x="31" y="9"/>
                  </a:cubicBezTo>
                  <a:cubicBezTo>
                    <a:pt x="31" y="7"/>
                    <a:pt x="32" y="5"/>
                    <a:pt x="32" y="3"/>
                  </a:cubicBezTo>
                  <a:cubicBezTo>
                    <a:pt x="31" y="7"/>
                    <a:pt x="26" y="14"/>
                    <a:pt x="26" y="14"/>
                  </a:cubicBezTo>
                  <a:cubicBezTo>
                    <a:pt x="27" y="12"/>
                    <a:pt x="27" y="4"/>
                    <a:pt x="27" y="2"/>
                  </a:cubicBezTo>
                  <a:cubicBezTo>
                    <a:pt x="27" y="6"/>
                    <a:pt x="23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0" y="14"/>
                    <a:pt x="19" y="4"/>
                    <a:pt x="19" y="2"/>
                  </a:cubicBezTo>
                  <a:cubicBezTo>
                    <a:pt x="19" y="4"/>
                    <a:pt x="19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5" y="14"/>
                    <a:pt x="12" y="3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54">
              <a:extLst>
                <a:ext uri="{FF2B5EF4-FFF2-40B4-BE49-F238E27FC236}">
                  <a16:creationId xmlns:a16="http://schemas.microsoft.com/office/drawing/2014/main" id="{C0411C29-EDC1-4EE0-B71D-3042E33AB51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6813" y="6261100"/>
              <a:ext cx="6350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55">
              <a:extLst>
                <a:ext uri="{FF2B5EF4-FFF2-40B4-BE49-F238E27FC236}">
                  <a16:creationId xmlns:a16="http://schemas.microsoft.com/office/drawing/2014/main" id="{F2736327-C1CD-4CA4-BACF-ABD4C2F19F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65225" y="6189663"/>
              <a:ext cx="69850" cy="104775"/>
            </a:xfrm>
            <a:custGeom>
              <a:avLst/>
              <a:gdLst>
                <a:gd name="T0" fmla="*/ 10 w 25"/>
                <a:gd name="T1" fmla="*/ 0 h 37"/>
                <a:gd name="T2" fmla="*/ 3 w 25"/>
                <a:gd name="T3" fmla="*/ 9 h 37"/>
                <a:gd name="T4" fmla="*/ 0 w 25"/>
                <a:gd name="T5" fmla="*/ 19 h 37"/>
                <a:gd name="T6" fmla="*/ 2 w 25"/>
                <a:gd name="T7" fmla="*/ 23 h 37"/>
                <a:gd name="T8" fmla="*/ 3 w 25"/>
                <a:gd name="T9" fmla="*/ 25 h 37"/>
                <a:gd name="T10" fmla="*/ 3 w 25"/>
                <a:gd name="T11" fmla="*/ 27 h 37"/>
                <a:gd name="T12" fmla="*/ 3 w 25"/>
                <a:gd name="T13" fmla="*/ 29 h 37"/>
                <a:gd name="T14" fmla="*/ 24 w 25"/>
                <a:gd name="T15" fmla="*/ 37 h 37"/>
                <a:gd name="T16" fmla="*/ 25 w 25"/>
                <a:gd name="T17" fmla="*/ 37 h 37"/>
                <a:gd name="T18" fmla="*/ 12 w 25"/>
                <a:gd name="T19" fmla="*/ 31 h 37"/>
                <a:gd name="T20" fmla="*/ 22 w 25"/>
                <a:gd name="T21" fmla="*/ 25 h 37"/>
                <a:gd name="T22" fmla="*/ 12 w 25"/>
                <a:gd name="T23" fmla="*/ 27 h 37"/>
                <a:gd name="T24" fmla="*/ 10 w 25"/>
                <a:gd name="T25" fmla="*/ 26 h 37"/>
                <a:gd name="T26" fmla="*/ 22 w 25"/>
                <a:gd name="T27" fmla="*/ 18 h 37"/>
                <a:gd name="T28" fmla="*/ 9 w 25"/>
                <a:gd name="T29" fmla="*/ 22 h 37"/>
                <a:gd name="T30" fmla="*/ 9 w 25"/>
                <a:gd name="T31" fmla="*/ 22 h 37"/>
                <a:gd name="T32" fmla="*/ 17 w 25"/>
                <a:gd name="T33" fmla="*/ 9 h 37"/>
                <a:gd name="T34" fmla="*/ 6 w 25"/>
                <a:gd name="T35" fmla="*/ 17 h 37"/>
                <a:gd name="T36" fmla="*/ 5 w 25"/>
                <a:gd name="T37" fmla="*/ 16 h 37"/>
                <a:gd name="T38" fmla="*/ 10 w 25"/>
                <a:gd name="T3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" h="37">
                  <a:moveTo>
                    <a:pt x="10" y="0"/>
                  </a:moveTo>
                  <a:cubicBezTo>
                    <a:pt x="7" y="2"/>
                    <a:pt x="5" y="6"/>
                    <a:pt x="3" y="9"/>
                  </a:cubicBezTo>
                  <a:cubicBezTo>
                    <a:pt x="1" y="13"/>
                    <a:pt x="0" y="16"/>
                    <a:pt x="0" y="19"/>
                  </a:cubicBezTo>
                  <a:cubicBezTo>
                    <a:pt x="0" y="21"/>
                    <a:pt x="1" y="23"/>
                    <a:pt x="2" y="23"/>
                  </a:cubicBezTo>
                  <a:cubicBezTo>
                    <a:pt x="3" y="24"/>
                    <a:pt x="3" y="25"/>
                    <a:pt x="3" y="25"/>
                  </a:cubicBezTo>
                  <a:cubicBezTo>
                    <a:pt x="3" y="26"/>
                    <a:pt x="3" y="27"/>
                    <a:pt x="3" y="27"/>
                  </a:cubicBezTo>
                  <a:cubicBezTo>
                    <a:pt x="3" y="28"/>
                    <a:pt x="3" y="28"/>
                    <a:pt x="3" y="29"/>
                  </a:cubicBezTo>
                  <a:cubicBezTo>
                    <a:pt x="4" y="31"/>
                    <a:pt x="14" y="37"/>
                    <a:pt x="24" y="37"/>
                  </a:cubicBezTo>
                  <a:cubicBezTo>
                    <a:pt x="24" y="37"/>
                    <a:pt x="24" y="37"/>
                    <a:pt x="25" y="37"/>
                  </a:cubicBezTo>
                  <a:cubicBezTo>
                    <a:pt x="20" y="37"/>
                    <a:pt x="14" y="34"/>
                    <a:pt x="12" y="31"/>
                  </a:cubicBezTo>
                  <a:cubicBezTo>
                    <a:pt x="10" y="29"/>
                    <a:pt x="17" y="27"/>
                    <a:pt x="22" y="25"/>
                  </a:cubicBezTo>
                  <a:cubicBezTo>
                    <a:pt x="19" y="26"/>
                    <a:pt x="15" y="27"/>
                    <a:pt x="12" y="27"/>
                  </a:cubicBezTo>
                  <a:cubicBezTo>
                    <a:pt x="11" y="27"/>
                    <a:pt x="11" y="27"/>
                    <a:pt x="10" y="26"/>
                  </a:cubicBezTo>
                  <a:cubicBezTo>
                    <a:pt x="10" y="24"/>
                    <a:pt x="21" y="18"/>
                    <a:pt x="22" y="18"/>
                  </a:cubicBezTo>
                  <a:cubicBezTo>
                    <a:pt x="22" y="18"/>
                    <a:pt x="12" y="22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7" y="21"/>
                    <a:pt x="16" y="11"/>
                    <a:pt x="17" y="9"/>
                  </a:cubicBezTo>
                  <a:cubicBezTo>
                    <a:pt x="16" y="10"/>
                    <a:pt x="10" y="17"/>
                    <a:pt x="6" y="17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2" y="12"/>
                    <a:pt x="9" y="1"/>
                    <a:pt x="1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56">
              <a:extLst>
                <a:ext uri="{FF2B5EF4-FFF2-40B4-BE49-F238E27FC236}">
                  <a16:creationId xmlns:a16="http://schemas.microsoft.com/office/drawing/2014/main" id="{FCD934A4-BD2A-4E74-A130-FC99E4BC1CB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41538" y="6124575"/>
              <a:ext cx="217488" cy="138113"/>
            </a:xfrm>
            <a:custGeom>
              <a:avLst/>
              <a:gdLst>
                <a:gd name="T0" fmla="*/ 2 w 77"/>
                <a:gd name="T1" fmla="*/ 18 h 49"/>
                <a:gd name="T2" fmla="*/ 9 w 77"/>
                <a:gd name="T3" fmla="*/ 5 h 49"/>
                <a:gd name="T4" fmla="*/ 14 w 77"/>
                <a:gd name="T5" fmla="*/ 1 h 49"/>
                <a:gd name="T6" fmla="*/ 28 w 77"/>
                <a:gd name="T7" fmla="*/ 3 h 49"/>
                <a:gd name="T8" fmla="*/ 41 w 77"/>
                <a:gd name="T9" fmla="*/ 8 h 49"/>
                <a:gd name="T10" fmla="*/ 28 w 77"/>
                <a:gd name="T11" fmla="*/ 9 h 49"/>
                <a:gd name="T12" fmla="*/ 48 w 77"/>
                <a:gd name="T13" fmla="*/ 11 h 49"/>
                <a:gd name="T14" fmla="*/ 73 w 77"/>
                <a:gd name="T15" fmla="*/ 25 h 49"/>
                <a:gd name="T16" fmla="*/ 72 w 77"/>
                <a:gd name="T17" fmla="*/ 25 h 49"/>
                <a:gd name="T18" fmla="*/ 75 w 77"/>
                <a:gd name="T19" fmla="*/ 43 h 49"/>
                <a:gd name="T20" fmla="*/ 58 w 77"/>
                <a:gd name="T21" fmla="*/ 46 h 49"/>
                <a:gd name="T22" fmla="*/ 42 w 77"/>
                <a:gd name="T23" fmla="*/ 49 h 49"/>
                <a:gd name="T24" fmla="*/ 29 w 77"/>
                <a:gd name="T25" fmla="*/ 46 h 49"/>
                <a:gd name="T26" fmla="*/ 28 w 77"/>
                <a:gd name="T27" fmla="*/ 46 h 49"/>
                <a:gd name="T28" fmla="*/ 11 w 77"/>
                <a:gd name="T29" fmla="*/ 40 h 49"/>
                <a:gd name="T30" fmla="*/ 2 w 77"/>
                <a:gd name="T31" fmla="*/ 24 h 49"/>
                <a:gd name="T32" fmla="*/ 2 w 77"/>
                <a:gd name="T33" fmla="*/ 1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49">
                  <a:moveTo>
                    <a:pt x="2" y="18"/>
                  </a:moveTo>
                  <a:cubicBezTo>
                    <a:pt x="4" y="15"/>
                    <a:pt x="4" y="11"/>
                    <a:pt x="9" y="5"/>
                  </a:cubicBezTo>
                  <a:cubicBezTo>
                    <a:pt x="10" y="4"/>
                    <a:pt x="12" y="3"/>
                    <a:pt x="14" y="1"/>
                  </a:cubicBezTo>
                  <a:cubicBezTo>
                    <a:pt x="17" y="0"/>
                    <a:pt x="22" y="1"/>
                    <a:pt x="28" y="3"/>
                  </a:cubicBezTo>
                  <a:cubicBezTo>
                    <a:pt x="32" y="4"/>
                    <a:pt x="36" y="6"/>
                    <a:pt x="41" y="8"/>
                  </a:cubicBezTo>
                  <a:cubicBezTo>
                    <a:pt x="35" y="8"/>
                    <a:pt x="30" y="9"/>
                    <a:pt x="28" y="9"/>
                  </a:cubicBezTo>
                  <a:cubicBezTo>
                    <a:pt x="33" y="9"/>
                    <a:pt x="41" y="10"/>
                    <a:pt x="48" y="11"/>
                  </a:cubicBezTo>
                  <a:cubicBezTo>
                    <a:pt x="57" y="16"/>
                    <a:pt x="67" y="21"/>
                    <a:pt x="73" y="25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59" y="30"/>
                    <a:pt x="77" y="43"/>
                    <a:pt x="75" y="43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2" y="49"/>
                    <a:pt x="36" y="48"/>
                    <a:pt x="29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2" y="45"/>
                    <a:pt x="15" y="42"/>
                    <a:pt x="11" y="40"/>
                  </a:cubicBezTo>
                  <a:cubicBezTo>
                    <a:pt x="4" y="34"/>
                    <a:pt x="3" y="26"/>
                    <a:pt x="2" y="24"/>
                  </a:cubicBezTo>
                  <a:cubicBezTo>
                    <a:pt x="2" y="23"/>
                    <a:pt x="0" y="21"/>
                    <a:pt x="2" y="18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57">
              <a:extLst>
                <a:ext uri="{FF2B5EF4-FFF2-40B4-BE49-F238E27FC236}">
                  <a16:creationId xmlns:a16="http://schemas.microsoft.com/office/drawing/2014/main" id="{A8AE993C-BD03-43EA-A5EC-CDB935ECECF4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271713" y="6138863"/>
              <a:ext cx="84138" cy="107950"/>
            </a:xfrm>
            <a:custGeom>
              <a:avLst/>
              <a:gdLst>
                <a:gd name="T0" fmla="*/ 15 w 30"/>
                <a:gd name="T1" fmla="*/ 33 h 38"/>
                <a:gd name="T2" fmla="*/ 12 w 30"/>
                <a:gd name="T3" fmla="*/ 36 h 38"/>
                <a:gd name="T4" fmla="*/ 17 w 30"/>
                <a:gd name="T5" fmla="*/ 38 h 38"/>
                <a:gd name="T6" fmla="*/ 19 w 30"/>
                <a:gd name="T7" fmla="*/ 36 h 38"/>
                <a:gd name="T8" fmla="*/ 15 w 30"/>
                <a:gd name="T9" fmla="*/ 33 h 38"/>
                <a:gd name="T10" fmla="*/ 25 w 30"/>
                <a:gd name="T11" fmla="*/ 24 h 38"/>
                <a:gd name="T12" fmla="*/ 24 w 30"/>
                <a:gd name="T13" fmla="*/ 25 h 38"/>
                <a:gd name="T14" fmla="*/ 30 w 30"/>
                <a:gd name="T15" fmla="*/ 26 h 38"/>
                <a:gd name="T16" fmla="*/ 25 w 30"/>
                <a:gd name="T17" fmla="*/ 24 h 38"/>
                <a:gd name="T18" fmla="*/ 18 w 30"/>
                <a:gd name="T19" fmla="*/ 21 h 38"/>
                <a:gd name="T20" fmla="*/ 6 w 30"/>
                <a:gd name="T21" fmla="*/ 30 h 38"/>
                <a:gd name="T22" fmla="*/ 10 w 30"/>
                <a:gd name="T23" fmla="*/ 35 h 38"/>
                <a:gd name="T24" fmla="*/ 11 w 30"/>
                <a:gd name="T25" fmla="*/ 35 h 38"/>
                <a:gd name="T26" fmla="*/ 13 w 30"/>
                <a:gd name="T27" fmla="*/ 32 h 38"/>
                <a:gd name="T28" fmla="*/ 11 w 30"/>
                <a:gd name="T29" fmla="*/ 27 h 38"/>
                <a:gd name="T30" fmla="*/ 18 w 30"/>
                <a:gd name="T31" fmla="*/ 24 h 38"/>
                <a:gd name="T32" fmla="*/ 22 w 30"/>
                <a:gd name="T33" fmla="*/ 24 h 38"/>
                <a:gd name="T34" fmla="*/ 23 w 30"/>
                <a:gd name="T35" fmla="*/ 23 h 38"/>
                <a:gd name="T36" fmla="*/ 18 w 30"/>
                <a:gd name="T37" fmla="*/ 21 h 38"/>
                <a:gd name="T38" fmla="*/ 15 w 30"/>
                <a:gd name="T39" fmla="*/ 13 h 38"/>
                <a:gd name="T40" fmla="*/ 1 w 30"/>
                <a:gd name="T41" fmla="*/ 19 h 38"/>
                <a:gd name="T42" fmla="*/ 5 w 30"/>
                <a:gd name="T43" fmla="*/ 29 h 38"/>
                <a:gd name="T44" fmla="*/ 16 w 30"/>
                <a:gd name="T45" fmla="*/ 20 h 38"/>
                <a:gd name="T46" fmla="*/ 12 w 30"/>
                <a:gd name="T47" fmla="*/ 16 h 38"/>
                <a:gd name="T48" fmla="*/ 15 w 30"/>
                <a:gd name="T49" fmla="*/ 13 h 38"/>
                <a:gd name="T50" fmla="*/ 15 w 30"/>
                <a:gd name="T51" fmla="*/ 13 h 38"/>
                <a:gd name="T52" fmla="*/ 10 w 30"/>
                <a:gd name="T53" fmla="*/ 6 h 38"/>
                <a:gd name="T54" fmla="*/ 3 w 30"/>
                <a:gd name="T55" fmla="*/ 8 h 38"/>
                <a:gd name="T56" fmla="*/ 1 w 30"/>
                <a:gd name="T57" fmla="*/ 13 h 38"/>
                <a:gd name="T58" fmla="*/ 0 w 30"/>
                <a:gd name="T59" fmla="*/ 16 h 38"/>
                <a:gd name="T60" fmla="*/ 0 w 30"/>
                <a:gd name="T61" fmla="*/ 17 h 38"/>
                <a:gd name="T62" fmla="*/ 14 w 30"/>
                <a:gd name="T63" fmla="*/ 11 h 38"/>
                <a:gd name="T64" fmla="*/ 13 w 30"/>
                <a:gd name="T65" fmla="*/ 10 h 38"/>
                <a:gd name="T66" fmla="*/ 9 w 30"/>
                <a:gd name="T67" fmla="*/ 7 h 38"/>
                <a:gd name="T68" fmla="*/ 10 w 30"/>
                <a:gd name="T69" fmla="*/ 6 h 38"/>
                <a:gd name="T70" fmla="*/ 8 w 30"/>
                <a:gd name="T71" fmla="*/ 0 h 38"/>
                <a:gd name="T72" fmla="*/ 8 w 30"/>
                <a:gd name="T73" fmla="*/ 0 h 38"/>
                <a:gd name="T74" fmla="*/ 5 w 30"/>
                <a:gd name="T75" fmla="*/ 5 h 38"/>
                <a:gd name="T76" fmla="*/ 9 w 30"/>
                <a:gd name="T77" fmla="*/ 3 h 38"/>
                <a:gd name="T78" fmla="*/ 8 w 30"/>
                <a:gd name="T7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0" h="38">
                  <a:moveTo>
                    <a:pt x="15" y="33"/>
                  </a:moveTo>
                  <a:cubicBezTo>
                    <a:pt x="14" y="34"/>
                    <a:pt x="13" y="35"/>
                    <a:pt x="12" y="36"/>
                  </a:cubicBezTo>
                  <a:cubicBezTo>
                    <a:pt x="14" y="37"/>
                    <a:pt x="15" y="37"/>
                    <a:pt x="17" y="38"/>
                  </a:cubicBezTo>
                  <a:cubicBezTo>
                    <a:pt x="17" y="37"/>
                    <a:pt x="18" y="37"/>
                    <a:pt x="19" y="36"/>
                  </a:cubicBezTo>
                  <a:cubicBezTo>
                    <a:pt x="17" y="35"/>
                    <a:pt x="16" y="34"/>
                    <a:pt x="15" y="33"/>
                  </a:cubicBezTo>
                  <a:moveTo>
                    <a:pt x="25" y="24"/>
                  </a:moveTo>
                  <a:cubicBezTo>
                    <a:pt x="25" y="24"/>
                    <a:pt x="24" y="25"/>
                    <a:pt x="24" y="25"/>
                  </a:cubicBezTo>
                  <a:cubicBezTo>
                    <a:pt x="27" y="25"/>
                    <a:pt x="29" y="26"/>
                    <a:pt x="30" y="26"/>
                  </a:cubicBezTo>
                  <a:cubicBezTo>
                    <a:pt x="29" y="26"/>
                    <a:pt x="27" y="25"/>
                    <a:pt x="25" y="24"/>
                  </a:cubicBezTo>
                  <a:moveTo>
                    <a:pt x="18" y="21"/>
                  </a:moveTo>
                  <a:cubicBezTo>
                    <a:pt x="13" y="24"/>
                    <a:pt x="9" y="27"/>
                    <a:pt x="6" y="30"/>
                  </a:cubicBezTo>
                  <a:cubicBezTo>
                    <a:pt x="7" y="32"/>
                    <a:pt x="8" y="33"/>
                    <a:pt x="10" y="35"/>
                  </a:cubicBezTo>
                  <a:cubicBezTo>
                    <a:pt x="10" y="35"/>
                    <a:pt x="11" y="35"/>
                    <a:pt x="11" y="35"/>
                  </a:cubicBezTo>
                  <a:cubicBezTo>
                    <a:pt x="12" y="34"/>
                    <a:pt x="13" y="33"/>
                    <a:pt x="13" y="32"/>
                  </a:cubicBezTo>
                  <a:cubicBezTo>
                    <a:pt x="12" y="31"/>
                    <a:pt x="11" y="29"/>
                    <a:pt x="11" y="27"/>
                  </a:cubicBezTo>
                  <a:cubicBezTo>
                    <a:pt x="11" y="25"/>
                    <a:pt x="14" y="24"/>
                    <a:pt x="18" y="24"/>
                  </a:cubicBezTo>
                  <a:cubicBezTo>
                    <a:pt x="19" y="24"/>
                    <a:pt x="20" y="24"/>
                    <a:pt x="22" y="24"/>
                  </a:cubicBezTo>
                  <a:cubicBezTo>
                    <a:pt x="22" y="24"/>
                    <a:pt x="22" y="24"/>
                    <a:pt x="23" y="23"/>
                  </a:cubicBezTo>
                  <a:cubicBezTo>
                    <a:pt x="21" y="23"/>
                    <a:pt x="19" y="22"/>
                    <a:pt x="18" y="21"/>
                  </a:cubicBezTo>
                  <a:moveTo>
                    <a:pt x="15" y="13"/>
                  </a:moveTo>
                  <a:cubicBezTo>
                    <a:pt x="10" y="15"/>
                    <a:pt x="6" y="17"/>
                    <a:pt x="1" y="19"/>
                  </a:cubicBezTo>
                  <a:cubicBezTo>
                    <a:pt x="1" y="21"/>
                    <a:pt x="2" y="24"/>
                    <a:pt x="5" y="29"/>
                  </a:cubicBezTo>
                  <a:cubicBezTo>
                    <a:pt x="8" y="25"/>
                    <a:pt x="12" y="22"/>
                    <a:pt x="16" y="20"/>
                  </a:cubicBezTo>
                  <a:cubicBezTo>
                    <a:pt x="14" y="19"/>
                    <a:pt x="12" y="17"/>
                    <a:pt x="12" y="16"/>
                  </a:cubicBezTo>
                  <a:cubicBezTo>
                    <a:pt x="12" y="14"/>
                    <a:pt x="13" y="14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moveTo>
                    <a:pt x="10" y="6"/>
                  </a:moveTo>
                  <a:cubicBezTo>
                    <a:pt x="7" y="7"/>
                    <a:pt x="5" y="7"/>
                    <a:pt x="3" y="8"/>
                  </a:cubicBezTo>
                  <a:cubicBezTo>
                    <a:pt x="2" y="10"/>
                    <a:pt x="2" y="12"/>
                    <a:pt x="1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" y="15"/>
                    <a:pt x="9" y="13"/>
                    <a:pt x="14" y="11"/>
                  </a:cubicBezTo>
                  <a:cubicBezTo>
                    <a:pt x="14" y="11"/>
                    <a:pt x="13" y="11"/>
                    <a:pt x="13" y="10"/>
                  </a:cubicBezTo>
                  <a:cubicBezTo>
                    <a:pt x="11" y="10"/>
                    <a:pt x="10" y="9"/>
                    <a:pt x="9" y="7"/>
                  </a:cubicBezTo>
                  <a:cubicBezTo>
                    <a:pt x="9" y="7"/>
                    <a:pt x="9" y="6"/>
                    <a:pt x="10" y="6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2"/>
                    <a:pt x="5" y="3"/>
                    <a:pt x="5" y="5"/>
                  </a:cubicBezTo>
                  <a:cubicBezTo>
                    <a:pt x="6" y="4"/>
                    <a:pt x="8" y="4"/>
                    <a:pt x="9" y="3"/>
                  </a:cubicBezTo>
                  <a:cubicBezTo>
                    <a:pt x="9" y="2"/>
                    <a:pt x="8" y="1"/>
                    <a:pt x="8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58">
              <a:extLst>
                <a:ext uri="{FF2B5EF4-FFF2-40B4-BE49-F238E27FC236}">
                  <a16:creationId xmlns:a16="http://schemas.microsoft.com/office/drawing/2014/main" id="{51DB9795-34C7-4458-8FEA-17D0427191E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98675" y="6297613"/>
              <a:ext cx="201613" cy="190500"/>
            </a:xfrm>
            <a:custGeom>
              <a:avLst/>
              <a:gdLst>
                <a:gd name="T0" fmla="*/ 3 w 71"/>
                <a:gd name="T1" fmla="*/ 26 h 67"/>
                <a:gd name="T2" fmla="*/ 3 w 71"/>
                <a:gd name="T3" fmla="*/ 26 h 67"/>
                <a:gd name="T4" fmla="*/ 4 w 71"/>
                <a:gd name="T5" fmla="*/ 26 h 67"/>
                <a:gd name="T6" fmla="*/ 26 w 71"/>
                <a:gd name="T7" fmla="*/ 0 h 67"/>
                <a:gd name="T8" fmla="*/ 71 w 71"/>
                <a:gd name="T9" fmla="*/ 12 h 67"/>
                <a:gd name="T10" fmla="*/ 40 w 71"/>
                <a:gd name="T11" fmla="*/ 55 h 67"/>
                <a:gd name="T12" fmla="*/ 40 w 71"/>
                <a:gd name="T13" fmla="*/ 55 h 67"/>
                <a:gd name="T14" fmla="*/ 22 w 71"/>
                <a:gd name="T15" fmla="*/ 63 h 67"/>
                <a:gd name="T16" fmla="*/ 16 w 71"/>
                <a:gd name="T17" fmla="*/ 63 h 67"/>
                <a:gd name="T18" fmla="*/ 11 w 71"/>
                <a:gd name="T19" fmla="*/ 53 h 67"/>
                <a:gd name="T20" fmla="*/ 3 w 71"/>
                <a:gd name="T21" fmla="*/ 49 h 67"/>
                <a:gd name="T22" fmla="*/ 3 w 71"/>
                <a:gd name="T23" fmla="*/ 2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67">
                  <a:moveTo>
                    <a:pt x="3" y="26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6" y="17"/>
                    <a:pt x="13" y="8"/>
                    <a:pt x="26" y="0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1" y="12"/>
                    <a:pt x="63" y="39"/>
                    <a:pt x="40" y="55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35" y="58"/>
                    <a:pt x="29" y="61"/>
                    <a:pt x="22" y="63"/>
                  </a:cubicBezTo>
                  <a:cubicBezTo>
                    <a:pt x="22" y="63"/>
                    <a:pt x="19" y="67"/>
                    <a:pt x="16" y="63"/>
                  </a:cubicBezTo>
                  <a:cubicBezTo>
                    <a:pt x="13" y="60"/>
                    <a:pt x="15" y="54"/>
                    <a:pt x="11" y="53"/>
                  </a:cubicBezTo>
                  <a:cubicBezTo>
                    <a:pt x="8" y="52"/>
                    <a:pt x="6" y="54"/>
                    <a:pt x="3" y="49"/>
                  </a:cubicBezTo>
                  <a:cubicBezTo>
                    <a:pt x="2" y="47"/>
                    <a:pt x="0" y="37"/>
                    <a:pt x="3" y="26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59">
              <a:extLst>
                <a:ext uri="{FF2B5EF4-FFF2-40B4-BE49-F238E27FC236}">
                  <a16:creationId xmlns:a16="http://schemas.microsoft.com/office/drawing/2014/main" id="{F6DE8AB7-2506-4470-8D3D-053950999AF5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185988" y="6372225"/>
              <a:ext cx="111125" cy="109538"/>
            </a:xfrm>
            <a:custGeom>
              <a:avLst/>
              <a:gdLst>
                <a:gd name="T0" fmla="*/ 39 w 39"/>
                <a:gd name="T1" fmla="*/ 29 h 39"/>
                <a:gd name="T2" fmla="*/ 28 w 39"/>
                <a:gd name="T3" fmla="*/ 32 h 39"/>
                <a:gd name="T4" fmla="*/ 18 w 39"/>
                <a:gd name="T5" fmla="*/ 39 h 39"/>
                <a:gd name="T6" fmla="*/ 18 w 39"/>
                <a:gd name="T7" fmla="*/ 39 h 39"/>
                <a:gd name="T8" fmla="*/ 21 w 39"/>
                <a:gd name="T9" fmla="*/ 37 h 39"/>
                <a:gd name="T10" fmla="*/ 39 w 39"/>
                <a:gd name="T11" fmla="*/ 29 h 39"/>
                <a:gd name="T12" fmla="*/ 32 w 39"/>
                <a:gd name="T13" fmla="*/ 18 h 39"/>
                <a:gd name="T14" fmla="*/ 17 w 39"/>
                <a:gd name="T15" fmla="*/ 23 h 39"/>
                <a:gd name="T16" fmla="*/ 16 w 39"/>
                <a:gd name="T17" fmla="*/ 23 h 39"/>
                <a:gd name="T18" fmla="*/ 7 w 39"/>
                <a:gd name="T19" fmla="*/ 24 h 39"/>
                <a:gd name="T20" fmla="*/ 3 w 39"/>
                <a:gd name="T21" fmla="*/ 24 h 39"/>
                <a:gd name="T22" fmla="*/ 10 w 39"/>
                <a:gd name="T23" fmla="*/ 27 h 39"/>
                <a:gd name="T24" fmla="*/ 15 w 39"/>
                <a:gd name="T25" fmla="*/ 37 h 39"/>
                <a:gd name="T26" fmla="*/ 16 w 39"/>
                <a:gd name="T27" fmla="*/ 38 h 39"/>
                <a:gd name="T28" fmla="*/ 25 w 39"/>
                <a:gd name="T29" fmla="*/ 32 h 39"/>
                <a:gd name="T30" fmla="*/ 22 w 39"/>
                <a:gd name="T31" fmla="*/ 31 h 39"/>
                <a:gd name="T32" fmla="*/ 32 w 39"/>
                <a:gd name="T33" fmla="*/ 18 h 39"/>
                <a:gd name="T34" fmla="*/ 19 w 39"/>
                <a:gd name="T35" fmla="*/ 12 h 39"/>
                <a:gd name="T36" fmla="*/ 18 w 39"/>
                <a:gd name="T37" fmla="*/ 12 h 39"/>
                <a:gd name="T38" fmla="*/ 10 w 39"/>
                <a:gd name="T39" fmla="*/ 17 h 39"/>
                <a:gd name="T40" fmla="*/ 9 w 39"/>
                <a:gd name="T41" fmla="*/ 17 h 39"/>
                <a:gd name="T42" fmla="*/ 9 w 39"/>
                <a:gd name="T43" fmla="*/ 14 h 39"/>
                <a:gd name="T44" fmla="*/ 1 w 39"/>
                <a:gd name="T45" fmla="*/ 15 h 39"/>
                <a:gd name="T46" fmla="*/ 2 w 39"/>
                <a:gd name="T47" fmla="*/ 22 h 39"/>
                <a:gd name="T48" fmla="*/ 8 w 39"/>
                <a:gd name="T49" fmla="*/ 22 h 39"/>
                <a:gd name="T50" fmla="*/ 14 w 39"/>
                <a:gd name="T51" fmla="*/ 22 h 39"/>
                <a:gd name="T52" fmla="*/ 19 w 39"/>
                <a:gd name="T53" fmla="*/ 12 h 39"/>
                <a:gd name="T54" fmla="*/ 22 w 39"/>
                <a:gd name="T55" fmla="*/ 9 h 39"/>
                <a:gd name="T56" fmla="*/ 21 w 39"/>
                <a:gd name="T57" fmla="*/ 9 h 39"/>
                <a:gd name="T58" fmla="*/ 22 w 39"/>
                <a:gd name="T59" fmla="*/ 9 h 39"/>
                <a:gd name="T60" fmla="*/ 22 w 39"/>
                <a:gd name="T61" fmla="*/ 9 h 39"/>
                <a:gd name="T62" fmla="*/ 2 w 39"/>
                <a:gd name="T63" fmla="*/ 9 h 39"/>
                <a:gd name="T64" fmla="*/ 1 w 39"/>
                <a:gd name="T65" fmla="*/ 9 h 39"/>
                <a:gd name="T66" fmla="*/ 0 w 39"/>
                <a:gd name="T67" fmla="*/ 12 h 39"/>
                <a:gd name="T68" fmla="*/ 3 w 39"/>
                <a:gd name="T69" fmla="*/ 12 h 39"/>
                <a:gd name="T70" fmla="*/ 3 w 39"/>
                <a:gd name="T71" fmla="*/ 12 h 39"/>
                <a:gd name="T72" fmla="*/ 2 w 39"/>
                <a:gd name="T73" fmla="*/ 9 h 39"/>
                <a:gd name="T74" fmla="*/ 9 w 39"/>
                <a:gd name="T75" fmla="*/ 8 h 39"/>
                <a:gd name="T76" fmla="*/ 8 w 39"/>
                <a:gd name="T77" fmla="*/ 8 h 39"/>
                <a:gd name="T78" fmla="*/ 5 w 39"/>
                <a:gd name="T79" fmla="*/ 12 h 39"/>
                <a:gd name="T80" fmla="*/ 9 w 39"/>
                <a:gd name="T81" fmla="*/ 12 h 39"/>
                <a:gd name="T82" fmla="*/ 9 w 39"/>
                <a:gd name="T83" fmla="*/ 8 h 39"/>
                <a:gd name="T84" fmla="*/ 10 w 39"/>
                <a:gd name="T85" fmla="*/ 3 h 39"/>
                <a:gd name="T86" fmla="*/ 8 w 39"/>
                <a:gd name="T87" fmla="*/ 6 h 39"/>
                <a:gd name="T88" fmla="*/ 9 w 39"/>
                <a:gd name="T89" fmla="*/ 6 h 39"/>
                <a:gd name="T90" fmla="*/ 10 w 39"/>
                <a:gd name="T91" fmla="*/ 3 h 39"/>
                <a:gd name="T92" fmla="*/ 2 w 39"/>
                <a:gd name="T93" fmla="*/ 0 h 39"/>
                <a:gd name="T94" fmla="*/ 1 w 39"/>
                <a:gd name="T95" fmla="*/ 7 h 39"/>
                <a:gd name="T96" fmla="*/ 1 w 39"/>
                <a:gd name="T97" fmla="*/ 7 h 39"/>
                <a:gd name="T98" fmla="*/ 2 w 39"/>
                <a:gd name="T99" fmla="*/ 7 h 39"/>
                <a:gd name="T100" fmla="*/ 2 w 39"/>
                <a:gd name="T101" fmla="*/ 0 h 39"/>
                <a:gd name="T102" fmla="*/ 2 w 39"/>
                <a:gd name="T103" fmla="*/ 0 h 39"/>
                <a:gd name="T104" fmla="*/ 2 w 39"/>
                <a:gd name="T105" fmla="*/ 0 h 39"/>
                <a:gd name="T106" fmla="*/ 2 w 39"/>
                <a:gd name="T10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9" h="39">
                  <a:moveTo>
                    <a:pt x="39" y="29"/>
                  </a:moveTo>
                  <a:cubicBezTo>
                    <a:pt x="38" y="29"/>
                    <a:pt x="33" y="31"/>
                    <a:pt x="28" y="32"/>
                  </a:cubicBezTo>
                  <a:cubicBezTo>
                    <a:pt x="25" y="34"/>
                    <a:pt x="22" y="37"/>
                    <a:pt x="18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20" y="39"/>
                    <a:pt x="21" y="37"/>
                    <a:pt x="21" y="37"/>
                  </a:cubicBezTo>
                  <a:cubicBezTo>
                    <a:pt x="28" y="35"/>
                    <a:pt x="34" y="32"/>
                    <a:pt x="39" y="29"/>
                  </a:cubicBezTo>
                  <a:moveTo>
                    <a:pt x="32" y="18"/>
                  </a:moveTo>
                  <a:cubicBezTo>
                    <a:pt x="31" y="19"/>
                    <a:pt x="22" y="23"/>
                    <a:pt x="17" y="23"/>
                  </a:cubicBezTo>
                  <a:cubicBezTo>
                    <a:pt x="17" y="23"/>
                    <a:pt x="17" y="23"/>
                    <a:pt x="16" y="23"/>
                  </a:cubicBezTo>
                  <a:cubicBezTo>
                    <a:pt x="13" y="24"/>
                    <a:pt x="10" y="24"/>
                    <a:pt x="7" y="24"/>
                  </a:cubicBezTo>
                  <a:cubicBezTo>
                    <a:pt x="6" y="24"/>
                    <a:pt x="4" y="24"/>
                    <a:pt x="3" y="24"/>
                  </a:cubicBezTo>
                  <a:cubicBezTo>
                    <a:pt x="5" y="28"/>
                    <a:pt x="7" y="26"/>
                    <a:pt x="10" y="27"/>
                  </a:cubicBezTo>
                  <a:cubicBezTo>
                    <a:pt x="14" y="28"/>
                    <a:pt x="12" y="34"/>
                    <a:pt x="15" y="37"/>
                  </a:cubicBezTo>
                  <a:cubicBezTo>
                    <a:pt x="15" y="37"/>
                    <a:pt x="16" y="37"/>
                    <a:pt x="16" y="38"/>
                  </a:cubicBezTo>
                  <a:cubicBezTo>
                    <a:pt x="19" y="36"/>
                    <a:pt x="22" y="34"/>
                    <a:pt x="25" y="32"/>
                  </a:cubicBezTo>
                  <a:cubicBezTo>
                    <a:pt x="23" y="32"/>
                    <a:pt x="22" y="32"/>
                    <a:pt x="22" y="31"/>
                  </a:cubicBezTo>
                  <a:cubicBezTo>
                    <a:pt x="18" y="28"/>
                    <a:pt x="30" y="19"/>
                    <a:pt x="32" y="18"/>
                  </a:cubicBezTo>
                  <a:moveTo>
                    <a:pt x="19" y="12"/>
                  </a:moveTo>
                  <a:cubicBezTo>
                    <a:pt x="19" y="12"/>
                    <a:pt x="18" y="12"/>
                    <a:pt x="18" y="12"/>
                  </a:cubicBezTo>
                  <a:cubicBezTo>
                    <a:pt x="15" y="15"/>
                    <a:pt x="12" y="17"/>
                    <a:pt x="10" y="17"/>
                  </a:cubicBezTo>
                  <a:cubicBezTo>
                    <a:pt x="10" y="17"/>
                    <a:pt x="10" y="17"/>
                    <a:pt x="9" y="17"/>
                  </a:cubicBezTo>
                  <a:cubicBezTo>
                    <a:pt x="9" y="17"/>
                    <a:pt x="9" y="16"/>
                    <a:pt x="9" y="14"/>
                  </a:cubicBezTo>
                  <a:cubicBezTo>
                    <a:pt x="6" y="15"/>
                    <a:pt x="3" y="15"/>
                    <a:pt x="1" y="15"/>
                  </a:cubicBezTo>
                  <a:cubicBezTo>
                    <a:pt x="1" y="18"/>
                    <a:pt x="1" y="20"/>
                    <a:pt x="2" y="22"/>
                  </a:cubicBezTo>
                  <a:cubicBezTo>
                    <a:pt x="4" y="22"/>
                    <a:pt x="6" y="22"/>
                    <a:pt x="8" y="22"/>
                  </a:cubicBezTo>
                  <a:cubicBezTo>
                    <a:pt x="10" y="22"/>
                    <a:pt x="12" y="22"/>
                    <a:pt x="14" y="22"/>
                  </a:cubicBezTo>
                  <a:cubicBezTo>
                    <a:pt x="13" y="20"/>
                    <a:pt x="16" y="15"/>
                    <a:pt x="19" y="12"/>
                  </a:cubicBezTo>
                  <a:moveTo>
                    <a:pt x="22" y="9"/>
                  </a:moveTo>
                  <a:cubicBezTo>
                    <a:pt x="22" y="9"/>
                    <a:pt x="22" y="9"/>
                    <a:pt x="21" y="9"/>
                  </a:cubicBezTo>
                  <a:cubicBezTo>
                    <a:pt x="21" y="9"/>
                    <a:pt x="21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moveTo>
                    <a:pt x="2" y="9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1" y="12"/>
                    <a:pt x="2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2" y="11"/>
                    <a:pt x="2" y="10"/>
                    <a:pt x="2" y="9"/>
                  </a:cubicBezTo>
                  <a:moveTo>
                    <a:pt x="9" y="8"/>
                  </a:moveTo>
                  <a:cubicBezTo>
                    <a:pt x="9" y="8"/>
                    <a:pt x="8" y="8"/>
                    <a:pt x="8" y="8"/>
                  </a:cubicBezTo>
                  <a:cubicBezTo>
                    <a:pt x="7" y="10"/>
                    <a:pt x="6" y="12"/>
                    <a:pt x="5" y="12"/>
                  </a:cubicBezTo>
                  <a:cubicBezTo>
                    <a:pt x="6" y="12"/>
                    <a:pt x="7" y="12"/>
                    <a:pt x="9" y="12"/>
                  </a:cubicBezTo>
                  <a:cubicBezTo>
                    <a:pt x="9" y="11"/>
                    <a:pt x="9" y="9"/>
                    <a:pt x="9" y="8"/>
                  </a:cubicBezTo>
                  <a:moveTo>
                    <a:pt x="10" y="3"/>
                  </a:moveTo>
                  <a:cubicBezTo>
                    <a:pt x="10" y="3"/>
                    <a:pt x="9" y="5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4"/>
                    <a:pt x="10" y="3"/>
                    <a:pt x="10" y="3"/>
                  </a:cubicBezTo>
                  <a:moveTo>
                    <a:pt x="2" y="0"/>
                  </a:moveTo>
                  <a:cubicBezTo>
                    <a:pt x="2" y="3"/>
                    <a:pt x="1" y="5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2" y="2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60">
              <a:extLst>
                <a:ext uri="{FF2B5EF4-FFF2-40B4-BE49-F238E27FC236}">
                  <a16:creationId xmlns:a16="http://schemas.microsoft.com/office/drawing/2014/main" id="{369B3B1E-C411-4346-8FEF-6D531FCC48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14550" y="6223000"/>
              <a:ext cx="233363" cy="125413"/>
            </a:xfrm>
            <a:custGeom>
              <a:avLst/>
              <a:gdLst>
                <a:gd name="T0" fmla="*/ 8 w 82"/>
                <a:gd name="T1" fmla="*/ 34 h 44"/>
                <a:gd name="T2" fmla="*/ 52 w 82"/>
                <a:gd name="T3" fmla="*/ 27 h 44"/>
                <a:gd name="T4" fmla="*/ 81 w 82"/>
                <a:gd name="T5" fmla="*/ 0 h 44"/>
                <a:gd name="T6" fmla="*/ 82 w 82"/>
                <a:gd name="T7" fmla="*/ 4 h 44"/>
                <a:gd name="T8" fmla="*/ 7 w 82"/>
                <a:gd name="T9" fmla="*/ 35 h 44"/>
                <a:gd name="T10" fmla="*/ 7 w 82"/>
                <a:gd name="T11" fmla="*/ 35 h 44"/>
                <a:gd name="T12" fmla="*/ 2 w 82"/>
                <a:gd name="T13" fmla="*/ 35 h 44"/>
                <a:gd name="T14" fmla="*/ 5 w 82"/>
                <a:gd name="T15" fmla="*/ 31 h 44"/>
                <a:gd name="T16" fmla="*/ 8 w 82"/>
                <a:gd name="T17" fmla="*/ 3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" h="44">
                  <a:moveTo>
                    <a:pt x="8" y="34"/>
                  </a:moveTo>
                  <a:cubicBezTo>
                    <a:pt x="16" y="35"/>
                    <a:pt x="35" y="37"/>
                    <a:pt x="52" y="27"/>
                  </a:cubicBezTo>
                  <a:cubicBezTo>
                    <a:pt x="74" y="14"/>
                    <a:pt x="81" y="0"/>
                    <a:pt x="81" y="0"/>
                  </a:cubicBezTo>
                  <a:cubicBezTo>
                    <a:pt x="82" y="4"/>
                    <a:pt x="82" y="4"/>
                    <a:pt x="82" y="4"/>
                  </a:cubicBezTo>
                  <a:cubicBezTo>
                    <a:pt x="82" y="4"/>
                    <a:pt x="56" y="44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6" y="35"/>
                    <a:pt x="4" y="36"/>
                    <a:pt x="2" y="35"/>
                  </a:cubicBezTo>
                  <a:cubicBezTo>
                    <a:pt x="0" y="35"/>
                    <a:pt x="1" y="31"/>
                    <a:pt x="5" y="31"/>
                  </a:cubicBezTo>
                  <a:cubicBezTo>
                    <a:pt x="8" y="31"/>
                    <a:pt x="8" y="33"/>
                    <a:pt x="8" y="3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61">
              <a:extLst>
                <a:ext uri="{FF2B5EF4-FFF2-40B4-BE49-F238E27FC236}">
                  <a16:creationId xmlns:a16="http://schemas.microsoft.com/office/drawing/2014/main" id="{F40582F1-C438-4A6B-A0D5-F8D0018E877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24075" y="6183313"/>
              <a:ext cx="263525" cy="134938"/>
            </a:xfrm>
            <a:custGeom>
              <a:avLst/>
              <a:gdLst>
                <a:gd name="T0" fmla="*/ 92 w 93"/>
                <a:gd name="T1" fmla="*/ 5 h 47"/>
                <a:gd name="T2" fmla="*/ 93 w 93"/>
                <a:gd name="T3" fmla="*/ 0 h 47"/>
                <a:gd name="T4" fmla="*/ 9 w 93"/>
                <a:gd name="T5" fmla="*/ 43 h 47"/>
                <a:gd name="T6" fmla="*/ 3 w 93"/>
                <a:gd name="T7" fmla="*/ 42 h 47"/>
                <a:gd name="T8" fmla="*/ 9 w 93"/>
                <a:gd name="T9" fmla="*/ 44 h 47"/>
                <a:gd name="T10" fmla="*/ 9 w 93"/>
                <a:gd name="T11" fmla="*/ 44 h 47"/>
                <a:gd name="T12" fmla="*/ 40 w 93"/>
                <a:gd name="T13" fmla="*/ 38 h 47"/>
                <a:gd name="T14" fmla="*/ 92 w 93"/>
                <a:gd name="T15" fmla="*/ 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47">
                  <a:moveTo>
                    <a:pt x="92" y="5"/>
                  </a:moveTo>
                  <a:cubicBezTo>
                    <a:pt x="93" y="0"/>
                    <a:pt x="93" y="0"/>
                    <a:pt x="93" y="0"/>
                  </a:cubicBezTo>
                  <a:cubicBezTo>
                    <a:pt x="93" y="0"/>
                    <a:pt x="52" y="42"/>
                    <a:pt x="9" y="43"/>
                  </a:cubicBezTo>
                  <a:cubicBezTo>
                    <a:pt x="9" y="43"/>
                    <a:pt x="6" y="40"/>
                    <a:pt x="3" y="42"/>
                  </a:cubicBezTo>
                  <a:cubicBezTo>
                    <a:pt x="0" y="44"/>
                    <a:pt x="5" y="47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6" y="44"/>
                    <a:pt x="28" y="42"/>
                    <a:pt x="40" y="38"/>
                  </a:cubicBezTo>
                  <a:cubicBezTo>
                    <a:pt x="60" y="30"/>
                    <a:pt x="85" y="11"/>
                    <a:pt x="92" y="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62">
              <a:extLst>
                <a:ext uri="{FF2B5EF4-FFF2-40B4-BE49-F238E27FC236}">
                  <a16:creationId xmlns:a16="http://schemas.microsoft.com/office/drawing/2014/main" id="{DB969AD3-45F1-4B10-B0F3-3DCA686557A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32013" y="6029325"/>
              <a:ext cx="414338" cy="222250"/>
            </a:xfrm>
            <a:custGeom>
              <a:avLst/>
              <a:gdLst>
                <a:gd name="T0" fmla="*/ 5 w 146"/>
                <a:gd name="T1" fmla="*/ 67 h 78"/>
                <a:gd name="T2" fmla="*/ 0 w 146"/>
                <a:gd name="T3" fmla="*/ 73 h 78"/>
                <a:gd name="T4" fmla="*/ 10 w 146"/>
                <a:gd name="T5" fmla="*/ 67 h 78"/>
                <a:gd name="T6" fmla="*/ 143 w 146"/>
                <a:gd name="T7" fmla="*/ 60 h 78"/>
                <a:gd name="T8" fmla="*/ 146 w 146"/>
                <a:gd name="T9" fmla="*/ 57 h 78"/>
                <a:gd name="T10" fmla="*/ 5 w 146"/>
                <a:gd name="T11" fmla="*/ 6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6" h="78">
                  <a:moveTo>
                    <a:pt x="5" y="67"/>
                  </a:moveTo>
                  <a:cubicBezTo>
                    <a:pt x="3" y="68"/>
                    <a:pt x="0" y="70"/>
                    <a:pt x="0" y="73"/>
                  </a:cubicBezTo>
                  <a:cubicBezTo>
                    <a:pt x="1" y="78"/>
                    <a:pt x="13" y="73"/>
                    <a:pt x="10" y="67"/>
                  </a:cubicBezTo>
                  <a:cubicBezTo>
                    <a:pt x="60" y="3"/>
                    <a:pt x="142" y="60"/>
                    <a:pt x="143" y="60"/>
                  </a:cubicBezTo>
                  <a:cubicBezTo>
                    <a:pt x="146" y="57"/>
                    <a:pt x="146" y="57"/>
                    <a:pt x="146" y="57"/>
                  </a:cubicBezTo>
                  <a:cubicBezTo>
                    <a:pt x="145" y="56"/>
                    <a:pt x="55" y="0"/>
                    <a:pt x="5" y="67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63">
              <a:extLst>
                <a:ext uri="{FF2B5EF4-FFF2-40B4-BE49-F238E27FC236}">
                  <a16:creationId xmlns:a16="http://schemas.microsoft.com/office/drawing/2014/main" id="{4A099E95-F191-43E8-83FF-53A818EB7C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66925" y="6075363"/>
              <a:ext cx="395288" cy="250825"/>
            </a:xfrm>
            <a:custGeom>
              <a:avLst/>
              <a:gdLst>
                <a:gd name="T0" fmla="*/ 5 w 139"/>
                <a:gd name="T1" fmla="*/ 77 h 88"/>
                <a:gd name="T2" fmla="*/ 1 w 139"/>
                <a:gd name="T3" fmla="*/ 83 h 88"/>
                <a:gd name="T4" fmla="*/ 9 w 139"/>
                <a:gd name="T5" fmla="*/ 75 h 88"/>
                <a:gd name="T6" fmla="*/ 138 w 139"/>
                <a:gd name="T7" fmla="*/ 39 h 88"/>
                <a:gd name="T8" fmla="*/ 139 w 139"/>
                <a:gd name="T9" fmla="*/ 35 h 88"/>
                <a:gd name="T10" fmla="*/ 5 w 139"/>
                <a:gd name="T11" fmla="*/ 7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88">
                  <a:moveTo>
                    <a:pt x="5" y="77"/>
                  </a:moveTo>
                  <a:cubicBezTo>
                    <a:pt x="2" y="78"/>
                    <a:pt x="0" y="80"/>
                    <a:pt x="1" y="83"/>
                  </a:cubicBezTo>
                  <a:cubicBezTo>
                    <a:pt x="3" y="88"/>
                    <a:pt x="13" y="80"/>
                    <a:pt x="9" y="75"/>
                  </a:cubicBezTo>
                  <a:cubicBezTo>
                    <a:pt x="44" y="2"/>
                    <a:pt x="137" y="39"/>
                    <a:pt x="138" y="39"/>
                  </a:cubicBezTo>
                  <a:cubicBezTo>
                    <a:pt x="139" y="35"/>
                    <a:pt x="139" y="35"/>
                    <a:pt x="139" y="35"/>
                  </a:cubicBezTo>
                  <a:cubicBezTo>
                    <a:pt x="138" y="35"/>
                    <a:pt x="39" y="0"/>
                    <a:pt x="5" y="77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64">
              <a:extLst>
                <a:ext uri="{FF2B5EF4-FFF2-40B4-BE49-F238E27FC236}">
                  <a16:creationId xmlns:a16="http://schemas.microsoft.com/office/drawing/2014/main" id="{11E14151-B1C2-4AF0-83D9-97EF4BD871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33588" y="6229350"/>
              <a:ext cx="393700" cy="265113"/>
            </a:xfrm>
            <a:custGeom>
              <a:avLst/>
              <a:gdLst>
                <a:gd name="T0" fmla="*/ 9 w 139"/>
                <a:gd name="T1" fmla="*/ 56 h 93"/>
                <a:gd name="T2" fmla="*/ 2 w 139"/>
                <a:gd name="T3" fmla="*/ 53 h 93"/>
                <a:gd name="T4" fmla="*/ 13 w 139"/>
                <a:gd name="T5" fmla="*/ 55 h 93"/>
                <a:gd name="T6" fmla="*/ 135 w 139"/>
                <a:gd name="T7" fmla="*/ 0 h 93"/>
                <a:gd name="T8" fmla="*/ 139 w 139"/>
                <a:gd name="T9" fmla="*/ 2 h 93"/>
                <a:gd name="T10" fmla="*/ 9 w 139"/>
                <a:gd name="T11" fmla="*/ 5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93">
                  <a:moveTo>
                    <a:pt x="9" y="56"/>
                  </a:moveTo>
                  <a:cubicBezTo>
                    <a:pt x="6" y="56"/>
                    <a:pt x="3" y="56"/>
                    <a:pt x="2" y="53"/>
                  </a:cubicBezTo>
                  <a:cubicBezTo>
                    <a:pt x="0" y="48"/>
                    <a:pt x="13" y="48"/>
                    <a:pt x="13" y="55"/>
                  </a:cubicBezTo>
                  <a:cubicBezTo>
                    <a:pt x="86" y="89"/>
                    <a:pt x="134" y="1"/>
                    <a:pt x="135" y="0"/>
                  </a:cubicBezTo>
                  <a:cubicBezTo>
                    <a:pt x="139" y="2"/>
                    <a:pt x="139" y="2"/>
                    <a:pt x="139" y="2"/>
                  </a:cubicBezTo>
                  <a:cubicBezTo>
                    <a:pt x="138" y="3"/>
                    <a:pt x="83" y="93"/>
                    <a:pt x="9" y="5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65">
              <a:extLst>
                <a:ext uri="{FF2B5EF4-FFF2-40B4-BE49-F238E27FC236}">
                  <a16:creationId xmlns:a16="http://schemas.microsoft.com/office/drawing/2014/main" id="{C208DF90-0CB9-4F0A-AF9E-6D48A310848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95500" y="6300788"/>
              <a:ext cx="258763" cy="187325"/>
            </a:xfrm>
            <a:custGeom>
              <a:avLst/>
              <a:gdLst>
                <a:gd name="T0" fmla="*/ 6 w 91"/>
                <a:gd name="T1" fmla="*/ 45 h 66"/>
                <a:gd name="T2" fmla="*/ 1 w 91"/>
                <a:gd name="T3" fmla="*/ 43 h 66"/>
                <a:gd name="T4" fmla="*/ 9 w 91"/>
                <a:gd name="T5" fmla="*/ 44 h 66"/>
                <a:gd name="T6" fmla="*/ 89 w 91"/>
                <a:gd name="T7" fmla="*/ 0 h 66"/>
                <a:gd name="T8" fmla="*/ 91 w 91"/>
                <a:gd name="T9" fmla="*/ 1 h 66"/>
                <a:gd name="T10" fmla="*/ 6 w 91"/>
                <a:gd name="T11" fmla="*/ 4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66">
                  <a:moveTo>
                    <a:pt x="6" y="45"/>
                  </a:moveTo>
                  <a:cubicBezTo>
                    <a:pt x="4" y="45"/>
                    <a:pt x="2" y="45"/>
                    <a:pt x="1" y="43"/>
                  </a:cubicBezTo>
                  <a:cubicBezTo>
                    <a:pt x="0" y="40"/>
                    <a:pt x="9" y="39"/>
                    <a:pt x="9" y="44"/>
                  </a:cubicBezTo>
                  <a:cubicBezTo>
                    <a:pt x="61" y="63"/>
                    <a:pt x="88" y="0"/>
                    <a:pt x="89" y="0"/>
                  </a:cubicBezTo>
                  <a:cubicBezTo>
                    <a:pt x="91" y="1"/>
                    <a:pt x="91" y="1"/>
                    <a:pt x="91" y="1"/>
                  </a:cubicBezTo>
                  <a:cubicBezTo>
                    <a:pt x="91" y="2"/>
                    <a:pt x="59" y="66"/>
                    <a:pt x="6" y="4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66">
              <a:extLst>
                <a:ext uri="{FF2B5EF4-FFF2-40B4-BE49-F238E27FC236}">
                  <a16:creationId xmlns:a16="http://schemas.microsoft.com/office/drawing/2014/main" id="{FF7367F7-8994-4F64-9EF6-260869BF06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63763" y="6056313"/>
              <a:ext cx="274638" cy="165100"/>
            </a:xfrm>
            <a:custGeom>
              <a:avLst/>
              <a:gdLst>
                <a:gd name="T0" fmla="*/ 3 w 97"/>
                <a:gd name="T1" fmla="*/ 50 h 58"/>
                <a:gd name="T2" fmla="*/ 0 w 97"/>
                <a:gd name="T3" fmla="*/ 54 h 58"/>
                <a:gd name="T4" fmla="*/ 6 w 97"/>
                <a:gd name="T5" fmla="*/ 49 h 58"/>
                <a:gd name="T6" fmla="*/ 95 w 97"/>
                <a:gd name="T7" fmla="*/ 33 h 58"/>
                <a:gd name="T8" fmla="*/ 97 w 97"/>
                <a:gd name="T9" fmla="*/ 30 h 58"/>
                <a:gd name="T10" fmla="*/ 3 w 97"/>
                <a:gd name="T11" fmla="*/ 5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58">
                  <a:moveTo>
                    <a:pt x="3" y="50"/>
                  </a:moveTo>
                  <a:cubicBezTo>
                    <a:pt x="1" y="51"/>
                    <a:pt x="0" y="52"/>
                    <a:pt x="0" y="54"/>
                  </a:cubicBezTo>
                  <a:cubicBezTo>
                    <a:pt x="1" y="58"/>
                    <a:pt x="9" y="53"/>
                    <a:pt x="6" y="49"/>
                  </a:cubicBezTo>
                  <a:cubicBezTo>
                    <a:pt x="34" y="2"/>
                    <a:pt x="95" y="33"/>
                    <a:pt x="95" y="33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6" y="30"/>
                    <a:pt x="31" y="0"/>
                    <a:pt x="3" y="50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67">
              <a:extLst>
                <a:ext uri="{FF2B5EF4-FFF2-40B4-BE49-F238E27FC236}">
                  <a16:creationId xmlns:a16="http://schemas.microsoft.com/office/drawing/2014/main" id="{10590114-D487-4297-9F29-84ECBBE6B1B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06613" y="6262688"/>
              <a:ext cx="277813" cy="260350"/>
            </a:xfrm>
            <a:custGeom>
              <a:avLst/>
              <a:gdLst>
                <a:gd name="T0" fmla="*/ 9 w 98"/>
                <a:gd name="T1" fmla="*/ 84 h 91"/>
                <a:gd name="T2" fmla="*/ 3 w 98"/>
                <a:gd name="T3" fmla="*/ 84 h 91"/>
                <a:gd name="T4" fmla="*/ 12 w 98"/>
                <a:gd name="T5" fmla="*/ 82 h 91"/>
                <a:gd name="T6" fmla="*/ 94 w 98"/>
                <a:gd name="T7" fmla="*/ 0 h 91"/>
                <a:gd name="T8" fmla="*/ 98 w 98"/>
                <a:gd name="T9" fmla="*/ 1 h 91"/>
                <a:gd name="T10" fmla="*/ 9 w 98"/>
                <a:gd name="T11" fmla="*/ 84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91">
                  <a:moveTo>
                    <a:pt x="9" y="84"/>
                  </a:moveTo>
                  <a:cubicBezTo>
                    <a:pt x="7" y="85"/>
                    <a:pt x="4" y="86"/>
                    <a:pt x="3" y="84"/>
                  </a:cubicBezTo>
                  <a:cubicBezTo>
                    <a:pt x="0" y="80"/>
                    <a:pt x="10" y="76"/>
                    <a:pt x="12" y="82"/>
                  </a:cubicBezTo>
                  <a:cubicBezTo>
                    <a:pt x="82" y="87"/>
                    <a:pt x="94" y="1"/>
                    <a:pt x="94" y="0"/>
                  </a:cubicBezTo>
                  <a:cubicBezTo>
                    <a:pt x="98" y="1"/>
                    <a:pt x="98" y="1"/>
                    <a:pt x="98" y="1"/>
                  </a:cubicBezTo>
                  <a:cubicBezTo>
                    <a:pt x="98" y="2"/>
                    <a:pt x="81" y="91"/>
                    <a:pt x="9" y="8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68">
              <a:extLst>
                <a:ext uri="{FF2B5EF4-FFF2-40B4-BE49-F238E27FC236}">
                  <a16:creationId xmlns:a16="http://schemas.microsoft.com/office/drawing/2014/main" id="{F1280C77-9A21-4B3E-9831-BAF3429E748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14550" y="6272213"/>
              <a:ext cx="266700" cy="179388"/>
            </a:xfrm>
            <a:custGeom>
              <a:avLst/>
              <a:gdLst>
                <a:gd name="T0" fmla="*/ 5 w 94"/>
                <a:gd name="T1" fmla="*/ 37 h 63"/>
                <a:gd name="T2" fmla="*/ 1 w 94"/>
                <a:gd name="T3" fmla="*/ 36 h 63"/>
                <a:gd name="T4" fmla="*/ 8 w 94"/>
                <a:gd name="T5" fmla="*/ 36 h 63"/>
                <a:gd name="T6" fmla="*/ 92 w 94"/>
                <a:gd name="T7" fmla="*/ 0 h 63"/>
                <a:gd name="T8" fmla="*/ 94 w 94"/>
                <a:gd name="T9" fmla="*/ 1 h 63"/>
                <a:gd name="T10" fmla="*/ 5 w 94"/>
                <a:gd name="T11" fmla="*/ 3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63">
                  <a:moveTo>
                    <a:pt x="5" y="37"/>
                  </a:moveTo>
                  <a:cubicBezTo>
                    <a:pt x="4" y="38"/>
                    <a:pt x="2" y="38"/>
                    <a:pt x="1" y="36"/>
                  </a:cubicBezTo>
                  <a:cubicBezTo>
                    <a:pt x="0" y="32"/>
                    <a:pt x="9" y="32"/>
                    <a:pt x="8" y="36"/>
                  </a:cubicBezTo>
                  <a:cubicBezTo>
                    <a:pt x="58" y="60"/>
                    <a:pt x="91" y="0"/>
                    <a:pt x="92" y="0"/>
                  </a:cubicBezTo>
                  <a:cubicBezTo>
                    <a:pt x="94" y="1"/>
                    <a:pt x="94" y="1"/>
                    <a:pt x="94" y="1"/>
                  </a:cubicBezTo>
                  <a:cubicBezTo>
                    <a:pt x="94" y="2"/>
                    <a:pt x="56" y="63"/>
                    <a:pt x="5" y="37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69">
              <a:extLst>
                <a:ext uri="{FF2B5EF4-FFF2-40B4-BE49-F238E27FC236}">
                  <a16:creationId xmlns:a16="http://schemas.microsoft.com/office/drawing/2014/main" id="{20256EA7-D4AB-4B8B-B537-AFF9B6772EC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63763" y="6140450"/>
              <a:ext cx="227013" cy="142875"/>
            </a:xfrm>
            <a:custGeom>
              <a:avLst/>
              <a:gdLst>
                <a:gd name="T0" fmla="*/ 6 w 80"/>
                <a:gd name="T1" fmla="*/ 43 h 50"/>
                <a:gd name="T2" fmla="*/ 40 w 80"/>
                <a:gd name="T3" fmla="*/ 15 h 50"/>
                <a:gd name="T4" fmla="*/ 80 w 80"/>
                <a:gd name="T5" fmla="*/ 11 h 50"/>
                <a:gd name="T6" fmla="*/ 78 w 80"/>
                <a:gd name="T7" fmla="*/ 8 h 50"/>
                <a:gd name="T8" fmla="*/ 5 w 80"/>
                <a:gd name="T9" fmla="*/ 43 h 50"/>
                <a:gd name="T10" fmla="*/ 5 w 80"/>
                <a:gd name="T11" fmla="*/ 43 h 50"/>
                <a:gd name="T12" fmla="*/ 1 w 80"/>
                <a:gd name="T13" fmla="*/ 46 h 50"/>
                <a:gd name="T14" fmla="*/ 6 w 80"/>
                <a:gd name="T15" fmla="*/ 47 h 50"/>
                <a:gd name="T16" fmla="*/ 6 w 80"/>
                <a:gd name="T17" fmla="*/ 4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50">
                  <a:moveTo>
                    <a:pt x="6" y="43"/>
                  </a:moveTo>
                  <a:cubicBezTo>
                    <a:pt x="10" y="37"/>
                    <a:pt x="21" y="21"/>
                    <a:pt x="40" y="15"/>
                  </a:cubicBezTo>
                  <a:cubicBezTo>
                    <a:pt x="65" y="7"/>
                    <a:pt x="80" y="11"/>
                    <a:pt x="80" y="11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30" y="0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4" y="44"/>
                    <a:pt x="2" y="45"/>
                    <a:pt x="1" y="46"/>
                  </a:cubicBezTo>
                  <a:cubicBezTo>
                    <a:pt x="0" y="48"/>
                    <a:pt x="3" y="50"/>
                    <a:pt x="6" y="47"/>
                  </a:cubicBezTo>
                  <a:cubicBezTo>
                    <a:pt x="8" y="45"/>
                    <a:pt x="7" y="44"/>
                    <a:pt x="6" y="4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70">
              <a:extLst>
                <a:ext uri="{FF2B5EF4-FFF2-40B4-BE49-F238E27FC236}">
                  <a16:creationId xmlns:a16="http://schemas.microsoft.com/office/drawing/2014/main" id="{C3DA1D07-7771-460A-A073-117853E44F0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09788" y="6157913"/>
              <a:ext cx="227013" cy="142875"/>
            </a:xfrm>
            <a:custGeom>
              <a:avLst/>
              <a:gdLst>
                <a:gd name="T0" fmla="*/ 6 w 80"/>
                <a:gd name="T1" fmla="*/ 43 h 50"/>
                <a:gd name="T2" fmla="*/ 40 w 80"/>
                <a:gd name="T3" fmla="*/ 15 h 50"/>
                <a:gd name="T4" fmla="*/ 80 w 80"/>
                <a:gd name="T5" fmla="*/ 11 h 50"/>
                <a:gd name="T6" fmla="*/ 78 w 80"/>
                <a:gd name="T7" fmla="*/ 8 h 50"/>
                <a:gd name="T8" fmla="*/ 5 w 80"/>
                <a:gd name="T9" fmla="*/ 43 h 50"/>
                <a:gd name="T10" fmla="*/ 5 w 80"/>
                <a:gd name="T11" fmla="*/ 43 h 50"/>
                <a:gd name="T12" fmla="*/ 1 w 80"/>
                <a:gd name="T13" fmla="*/ 46 h 50"/>
                <a:gd name="T14" fmla="*/ 6 w 80"/>
                <a:gd name="T15" fmla="*/ 47 h 50"/>
                <a:gd name="T16" fmla="*/ 6 w 80"/>
                <a:gd name="T17" fmla="*/ 4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50">
                  <a:moveTo>
                    <a:pt x="6" y="43"/>
                  </a:moveTo>
                  <a:cubicBezTo>
                    <a:pt x="10" y="37"/>
                    <a:pt x="22" y="21"/>
                    <a:pt x="40" y="15"/>
                  </a:cubicBezTo>
                  <a:cubicBezTo>
                    <a:pt x="65" y="8"/>
                    <a:pt x="80" y="11"/>
                    <a:pt x="80" y="11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30" y="0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4" y="44"/>
                    <a:pt x="2" y="45"/>
                    <a:pt x="1" y="46"/>
                  </a:cubicBezTo>
                  <a:cubicBezTo>
                    <a:pt x="0" y="48"/>
                    <a:pt x="3" y="50"/>
                    <a:pt x="6" y="47"/>
                  </a:cubicBezTo>
                  <a:cubicBezTo>
                    <a:pt x="8" y="45"/>
                    <a:pt x="7" y="44"/>
                    <a:pt x="6" y="4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71">
              <a:extLst>
                <a:ext uri="{FF2B5EF4-FFF2-40B4-BE49-F238E27FC236}">
                  <a16:creationId xmlns:a16="http://schemas.microsoft.com/office/drawing/2014/main" id="{A170AFDB-EF9F-46E7-8C99-25FEC1053E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43125" y="6149975"/>
              <a:ext cx="219075" cy="147638"/>
            </a:xfrm>
            <a:custGeom>
              <a:avLst/>
              <a:gdLst>
                <a:gd name="T0" fmla="*/ 6 w 77"/>
                <a:gd name="T1" fmla="*/ 45 h 52"/>
                <a:gd name="T2" fmla="*/ 38 w 77"/>
                <a:gd name="T3" fmla="*/ 14 h 52"/>
                <a:gd name="T4" fmla="*/ 77 w 77"/>
                <a:gd name="T5" fmla="*/ 7 h 52"/>
                <a:gd name="T6" fmla="*/ 75 w 77"/>
                <a:gd name="T7" fmla="*/ 4 h 52"/>
                <a:gd name="T8" fmla="*/ 5 w 77"/>
                <a:gd name="T9" fmla="*/ 45 h 52"/>
                <a:gd name="T10" fmla="*/ 4 w 77"/>
                <a:gd name="T11" fmla="*/ 45 h 52"/>
                <a:gd name="T12" fmla="*/ 1 w 77"/>
                <a:gd name="T13" fmla="*/ 48 h 52"/>
                <a:gd name="T14" fmla="*/ 6 w 77"/>
                <a:gd name="T15" fmla="*/ 49 h 52"/>
                <a:gd name="T16" fmla="*/ 6 w 77"/>
                <a:gd name="T17" fmla="*/ 4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52">
                  <a:moveTo>
                    <a:pt x="6" y="45"/>
                  </a:moveTo>
                  <a:cubicBezTo>
                    <a:pt x="9" y="38"/>
                    <a:pt x="20" y="22"/>
                    <a:pt x="38" y="14"/>
                  </a:cubicBezTo>
                  <a:cubicBezTo>
                    <a:pt x="61" y="4"/>
                    <a:pt x="77" y="7"/>
                    <a:pt x="77" y="7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26" y="0"/>
                    <a:pt x="5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2" y="47"/>
                    <a:pt x="1" y="48"/>
                  </a:cubicBezTo>
                  <a:cubicBezTo>
                    <a:pt x="0" y="50"/>
                    <a:pt x="3" y="52"/>
                    <a:pt x="6" y="49"/>
                  </a:cubicBezTo>
                  <a:cubicBezTo>
                    <a:pt x="8" y="46"/>
                    <a:pt x="6" y="45"/>
                    <a:pt x="6" y="4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72">
              <a:extLst>
                <a:ext uri="{FF2B5EF4-FFF2-40B4-BE49-F238E27FC236}">
                  <a16:creationId xmlns:a16="http://schemas.microsoft.com/office/drawing/2014/main" id="{14BE2E0B-3064-4600-A4DA-C1712724F43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39963" y="6124575"/>
              <a:ext cx="219075" cy="147638"/>
            </a:xfrm>
            <a:custGeom>
              <a:avLst/>
              <a:gdLst>
                <a:gd name="T0" fmla="*/ 5 w 77"/>
                <a:gd name="T1" fmla="*/ 45 h 52"/>
                <a:gd name="T2" fmla="*/ 37 w 77"/>
                <a:gd name="T3" fmla="*/ 14 h 52"/>
                <a:gd name="T4" fmla="*/ 77 w 77"/>
                <a:gd name="T5" fmla="*/ 6 h 52"/>
                <a:gd name="T6" fmla="*/ 74 w 77"/>
                <a:gd name="T7" fmla="*/ 3 h 52"/>
                <a:gd name="T8" fmla="*/ 4 w 77"/>
                <a:gd name="T9" fmla="*/ 44 h 52"/>
                <a:gd name="T10" fmla="*/ 4 w 77"/>
                <a:gd name="T11" fmla="*/ 45 h 52"/>
                <a:gd name="T12" fmla="*/ 1 w 77"/>
                <a:gd name="T13" fmla="*/ 48 h 52"/>
                <a:gd name="T14" fmla="*/ 6 w 77"/>
                <a:gd name="T15" fmla="*/ 48 h 52"/>
                <a:gd name="T16" fmla="*/ 5 w 77"/>
                <a:gd name="T17" fmla="*/ 4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52">
                  <a:moveTo>
                    <a:pt x="5" y="45"/>
                  </a:moveTo>
                  <a:cubicBezTo>
                    <a:pt x="9" y="38"/>
                    <a:pt x="19" y="21"/>
                    <a:pt x="37" y="14"/>
                  </a:cubicBezTo>
                  <a:cubicBezTo>
                    <a:pt x="61" y="4"/>
                    <a:pt x="77" y="6"/>
                    <a:pt x="77" y="6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3"/>
                    <a:pt x="26" y="0"/>
                    <a:pt x="4" y="44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3" y="45"/>
                    <a:pt x="1" y="47"/>
                    <a:pt x="1" y="48"/>
                  </a:cubicBezTo>
                  <a:cubicBezTo>
                    <a:pt x="0" y="50"/>
                    <a:pt x="3" y="52"/>
                    <a:pt x="6" y="48"/>
                  </a:cubicBezTo>
                  <a:cubicBezTo>
                    <a:pt x="7" y="46"/>
                    <a:pt x="6" y="45"/>
                    <a:pt x="5" y="4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73">
              <a:extLst>
                <a:ext uri="{FF2B5EF4-FFF2-40B4-BE49-F238E27FC236}">
                  <a16:creationId xmlns:a16="http://schemas.microsoft.com/office/drawing/2014/main" id="{8D9B17B9-B6B7-4DEB-A4D0-5AC937858B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32013" y="6189663"/>
              <a:ext cx="209550" cy="169863"/>
            </a:xfrm>
            <a:custGeom>
              <a:avLst/>
              <a:gdLst>
                <a:gd name="T0" fmla="*/ 8 w 74"/>
                <a:gd name="T1" fmla="*/ 57 h 60"/>
                <a:gd name="T2" fmla="*/ 50 w 74"/>
                <a:gd name="T3" fmla="*/ 36 h 60"/>
                <a:gd name="T4" fmla="*/ 72 w 74"/>
                <a:gd name="T5" fmla="*/ 0 h 60"/>
                <a:gd name="T6" fmla="*/ 74 w 74"/>
                <a:gd name="T7" fmla="*/ 3 h 60"/>
                <a:gd name="T8" fmla="*/ 7 w 74"/>
                <a:gd name="T9" fmla="*/ 58 h 60"/>
                <a:gd name="T10" fmla="*/ 7 w 74"/>
                <a:gd name="T11" fmla="*/ 58 h 60"/>
                <a:gd name="T12" fmla="*/ 2 w 74"/>
                <a:gd name="T13" fmla="*/ 60 h 60"/>
                <a:gd name="T14" fmla="*/ 4 w 74"/>
                <a:gd name="T15" fmla="*/ 55 h 60"/>
                <a:gd name="T16" fmla="*/ 8 w 74"/>
                <a:gd name="T17" fmla="*/ 5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60">
                  <a:moveTo>
                    <a:pt x="8" y="57"/>
                  </a:moveTo>
                  <a:cubicBezTo>
                    <a:pt x="16" y="55"/>
                    <a:pt x="36" y="51"/>
                    <a:pt x="50" y="36"/>
                  </a:cubicBezTo>
                  <a:cubicBezTo>
                    <a:pt x="68" y="16"/>
                    <a:pt x="72" y="0"/>
                    <a:pt x="72" y="0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3"/>
                    <a:pt x="60" y="53"/>
                    <a:pt x="7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6" y="58"/>
                    <a:pt x="4" y="60"/>
                    <a:pt x="2" y="60"/>
                  </a:cubicBezTo>
                  <a:cubicBezTo>
                    <a:pt x="0" y="60"/>
                    <a:pt x="0" y="56"/>
                    <a:pt x="4" y="55"/>
                  </a:cubicBezTo>
                  <a:cubicBezTo>
                    <a:pt x="7" y="54"/>
                    <a:pt x="7" y="56"/>
                    <a:pt x="8" y="57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74">
              <a:extLst>
                <a:ext uri="{FF2B5EF4-FFF2-40B4-BE49-F238E27FC236}">
                  <a16:creationId xmlns:a16="http://schemas.microsoft.com/office/drawing/2014/main" id="{A4F76FCD-380B-48CB-BC1B-77DBDBBC00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20888" y="6240463"/>
              <a:ext cx="161925" cy="333375"/>
            </a:xfrm>
            <a:custGeom>
              <a:avLst/>
              <a:gdLst>
                <a:gd name="T0" fmla="*/ 10 w 57"/>
                <a:gd name="T1" fmla="*/ 42 h 117"/>
                <a:gd name="T2" fmla="*/ 10 w 57"/>
                <a:gd name="T3" fmla="*/ 42 h 117"/>
                <a:gd name="T4" fmla="*/ 10 w 57"/>
                <a:gd name="T5" fmla="*/ 42 h 117"/>
                <a:gd name="T6" fmla="*/ 10 w 57"/>
                <a:gd name="T7" fmla="*/ 42 h 117"/>
                <a:gd name="T8" fmla="*/ 13 w 57"/>
                <a:gd name="T9" fmla="*/ 38 h 117"/>
                <a:gd name="T10" fmla="*/ 54 w 57"/>
                <a:gd name="T11" fmla="*/ 0 h 117"/>
                <a:gd name="T12" fmla="*/ 57 w 57"/>
                <a:gd name="T13" fmla="*/ 2 h 117"/>
                <a:gd name="T14" fmla="*/ 53 w 57"/>
                <a:gd name="T15" fmla="*/ 48 h 117"/>
                <a:gd name="T16" fmla="*/ 44 w 57"/>
                <a:gd name="T17" fmla="*/ 85 h 117"/>
                <a:gd name="T18" fmla="*/ 44 w 57"/>
                <a:gd name="T19" fmla="*/ 86 h 117"/>
                <a:gd name="T20" fmla="*/ 42 w 57"/>
                <a:gd name="T21" fmla="*/ 90 h 117"/>
                <a:gd name="T22" fmla="*/ 42 w 57"/>
                <a:gd name="T23" fmla="*/ 90 h 117"/>
                <a:gd name="T24" fmla="*/ 27 w 57"/>
                <a:gd name="T25" fmla="*/ 113 h 117"/>
                <a:gd name="T26" fmla="*/ 22 w 57"/>
                <a:gd name="T27" fmla="*/ 112 h 117"/>
                <a:gd name="T28" fmla="*/ 15 w 57"/>
                <a:gd name="T29" fmla="*/ 107 h 117"/>
                <a:gd name="T30" fmla="*/ 10 w 57"/>
                <a:gd name="T31" fmla="*/ 101 h 117"/>
                <a:gd name="T32" fmla="*/ 4 w 57"/>
                <a:gd name="T33" fmla="*/ 85 h 117"/>
                <a:gd name="T34" fmla="*/ 4 w 57"/>
                <a:gd name="T35" fmla="*/ 85 h 117"/>
                <a:gd name="T36" fmla="*/ 10 w 57"/>
                <a:gd name="T37" fmla="*/ 4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" h="117">
                  <a:moveTo>
                    <a:pt x="10" y="42"/>
                  </a:move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0"/>
                    <a:pt x="12" y="39"/>
                    <a:pt x="13" y="38"/>
                  </a:cubicBezTo>
                  <a:cubicBezTo>
                    <a:pt x="35" y="8"/>
                    <a:pt x="46" y="13"/>
                    <a:pt x="54" y="0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2"/>
                    <a:pt x="54" y="24"/>
                    <a:pt x="53" y="48"/>
                  </a:cubicBezTo>
                  <a:cubicBezTo>
                    <a:pt x="52" y="60"/>
                    <a:pt x="49" y="73"/>
                    <a:pt x="44" y="85"/>
                  </a:cubicBezTo>
                  <a:cubicBezTo>
                    <a:pt x="44" y="86"/>
                    <a:pt x="44" y="86"/>
                    <a:pt x="44" y="86"/>
                  </a:cubicBezTo>
                  <a:cubicBezTo>
                    <a:pt x="43" y="87"/>
                    <a:pt x="43" y="88"/>
                    <a:pt x="42" y="90"/>
                  </a:cubicBezTo>
                  <a:cubicBezTo>
                    <a:pt x="42" y="90"/>
                    <a:pt x="42" y="90"/>
                    <a:pt x="42" y="90"/>
                  </a:cubicBezTo>
                  <a:cubicBezTo>
                    <a:pt x="37" y="100"/>
                    <a:pt x="32" y="109"/>
                    <a:pt x="27" y="113"/>
                  </a:cubicBezTo>
                  <a:cubicBezTo>
                    <a:pt x="27" y="113"/>
                    <a:pt x="23" y="117"/>
                    <a:pt x="22" y="112"/>
                  </a:cubicBezTo>
                  <a:cubicBezTo>
                    <a:pt x="20" y="106"/>
                    <a:pt x="17" y="106"/>
                    <a:pt x="15" y="107"/>
                  </a:cubicBezTo>
                  <a:cubicBezTo>
                    <a:pt x="14" y="107"/>
                    <a:pt x="13" y="107"/>
                    <a:pt x="10" y="101"/>
                  </a:cubicBezTo>
                  <a:cubicBezTo>
                    <a:pt x="9" y="98"/>
                    <a:pt x="6" y="93"/>
                    <a:pt x="4" y="85"/>
                  </a:cubicBezTo>
                  <a:cubicBezTo>
                    <a:pt x="4" y="85"/>
                    <a:pt x="4" y="85"/>
                    <a:pt x="4" y="85"/>
                  </a:cubicBezTo>
                  <a:cubicBezTo>
                    <a:pt x="1" y="74"/>
                    <a:pt x="0" y="58"/>
                    <a:pt x="10" y="42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75">
              <a:extLst>
                <a:ext uri="{FF2B5EF4-FFF2-40B4-BE49-F238E27FC236}">
                  <a16:creationId xmlns:a16="http://schemas.microsoft.com/office/drawing/2014/main" id="{748EA260-DEE5-44C6-8AAC-A3AFE042E6CF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020888" y="6246813"/>
              <a:ext cx="133350" cy="234950"/>
            </a:xfrm>
            <a:custGeom>
              <a:avLst/>
              <a:gdLst>
                <a:gd name="T0" fmla="*/ 3 w 47"/>
                <a:gd name="T1" fmla="*/ 37 h 83"/>
                <a:gd name="T2" fmla="*/ 2 w 47"/>
                <a:gd name="T3" fmla="*/ 37 h 83"/>
                <a:gd name="T4" fmla="*/ 0 w 47"/>
                <a:gd name="T5" fmla="*/ 40 h 83"/>
                <a:gd name="T6" fmla="*/ 3 w 47"/>
                <a:gd name="T7" fmla="*/ 37 h 83"/>
                <a:gd name="T8" fmla="*/ 47 w 47"/>
                <a:gd name="T9" fmla="*/ 0 h 83"/>
                <a:gd name="T10" fmla="*/ 22 w 47"/>
                <a:gd name="T11" fmla="*/ 28 h 83"/>
                <a:gd name="T12" fmla="*/ 16 w 47"/>
                <a:gd name="T13" fmla="*/ 53 h 83"/>
                <a:gd name="T14" fmla="*/ 29 w 47"/>
                <a:gd name="T15" fmla="*/ 32 h 83"/>
                <a:gd name="T16" fmla="*/ 30 w 47"/>
                <a:gd name="T17" fmla="*/ 32 h 83"/>
                <a:gd name="T18" fmla="*/ 26 w 47"/>
                <a:gd name="T19" fmla="*/ 65 h 83"/>
                <a:gd name="T20" fmla="*/ 36 w 47"/>
                <a:gd name="T21" fmla="*/ 41 h 83"/>
                <a:gd name="T22" fmla="*/ 38 w 47"/>
                <a:gd name="T23" fmla="*/ 42 h 83"/>
                <a:gd name="T24" fmla="*/ 34 w 47"/>
                <a:gd name="T25" fmla="*/ 83 h 83"/>
                <a:gd name="T26" fmla="*/ 43 w 47"/>
                <a:gd name="T27" fmla="*/ 46 h 83"/>
                <a:gd name="T28" fmla="*/ 47 w 47"/>
                <a:gd name="T29" fmla="*/ 0 h 83"/>
                <a:gd name="T30" fmla="*/ 47 w 47"/>
                <a:gd name="T3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" h="83">
                  <a:moveTo>
                    <a:pt x="3" y="37"/>
                  </a:moveTo>
                  <a:cubicBezTo>
                    <a:pt x="3" y="37"/>
                    <a:pt x="2" y="37"/>
                    <a:pt x="2" y="37"/>
                  </a:cubicBezTo>
                  <a:cubicBezTo>
                    <a:pt x="2" y="38"/>
                    <a:pt x="1" y="39"/>
                    <a:pt x="0" y="40"/>
                  </a:cubicBezTo>
                  <a:cubicBezTo>
                    <a:pt x="1" y="39"/>
                    <a:pt x="2" y="38"/>
                    <a:pt x="3" y="37"/>
                  </a:cubicBezTo>
                  <a:moveTo>
                    <a:pt x="47" y="0"/>
                  </a:moveTo>
                  <a:cubicBezTo>
                    <a:pt x="47" y="0"/>
                    <a:pt x="36" y="17"/>
                    <a:pt x="22" y="28"/>
                  </a:cubicBezTo>
                  <a:cubicBezTo>
                    <a:pt x="21" y="38"/>
                    <a:pt x="16" y="53"/>
                    <a:pt x="16" y="53"/>
                  </a:cubicBezTo>
                  <a:cubicBezTo>
                    <a:pt x="16" y="53"/>
                    <a:pt x="25" y="32"/>
                    <a:pt x="29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5" y="35"/>
                    <a:pt x="26" y="65"/>
                    <a:pt x="26" y="65"/>
                  </a:cubicBezTo>
                  <a:cubicBezTo>
                    <a:pt x="34" y="53"/>
                    <a:pt x="34" y="41"/>
                    <a:pt x="36" y="41"/>
                  </a:cubicBezTo>
                  <a:cubicBezTo>
                    <a:pt x="37" y="41"/>
                    <a:pt x="37" y="41"/>
                    <a:pt x="38" y="42"/>
                  </a:cubicBezTo>
                  <a:cubicBezTo>
                    <a:pt x="43" y="47"/>
                    <a:pt x="34" y="81"/>
                    <a:pt x="34" y="83"/>
                  </a:cubicBezTo>
                  <a:cubicBezTo>
                    <a:pt x="39" y="71"/>
                    <a:pt x="42" y="58"/>
                    <a:pt x="43" y="46"/>
                  </a:cubicBezTo>
                  <a:cubicBezTo>
                    <a:pt x="44" y="22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76">
              <a:extLst>
                <a:ext uri="{FF2B5EF4-FFF2-40B4-BE49-F238E27FC236}">
                  <a16:creationId xmlns:a16="http://schemas.microsoft.com/office/drawing/2014/main" id="{36011EC4-A649-4952-AA7A-609A58C281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35175" y="6042025"/>
              <a:ext cx="319088" cy="176213"/>
            </a:xfrm>
            <a:custGeom>
              <a:avLst/>
              <a:gdLst>
                <a:gd name="T0" fmla="*/ 4 w 112"/>
                <a:gd name="T1" fmla="*/ 10 h 62"/>
                <a:gd name="T2" fmla="*/ 6 w 112"/>
                <a:gd name="T3" fmla="*/ 3 h 62"/>
                <a:gd name="T4" fmla="*/ 18 w 112"/>
                <a:gd name="T5" fmla="*/ 0 h 62"/>
                <a:gd name="T6" fmla="*/ 19 w 112"/>
                <a:gd name="T7" fmla="*/ 0 h 62"/>
                <a:gd name="T8" fmla="*/ 19 w 112"/>
                <a:gd name="T9" fmla="*/ 0 h 62"/>
                <a:gd name="T10" fmla="*/ 38 w 112"/>
                <a:gd name="T11" fmla="*/ 4 h 62"/>
                <a:gd name="T12" fmla="*/ 39 w 112"/>
                <a:gd name="T13" fmla="*/ 5 h 62"/>
                <a:gd name="T14" fmla="*/ 40 w 112"/>
                <a:gd name="T15" fmla="*/ 5 h 62"/>
                <a:gd name="T16" fmla="*/ 44 w 112"/>
                <a:gd name="T17" fmla="*/ 6 h 62"/>
                <a:gd name="T18" fmla="*/ 112 w 112"/>
                <a:gd name="T19" fmla="*/ 57 h 62"/>
                <a:gd name="T20" fmla="*/ 82 w 112"/>
                <a:gd name="T21" fmla="*/ 62 h 62"/>
                <a:gd name="T22" fmla="*/ 78 w 112"/>
                <a:gd name="T23" fmla="*/ 62 h 62"/>
                <a:gd name="T24" fmla="*/ 33 w 112"/>
                <a:gd name="T25" fmla="*/ 56 h 62"/>
                <a:gd name="T26" fmla="*/ 32 w 112"/>
                <a:gd name="T27" fmla="*/ 56 h 62"/>
                <a:gd name="T28" fmla="*/ 32 w 112"/>
                <a:gd name="T29" fmla="*/ 56 h 62"/>
                <a:gd name="T30" fmla="*/ 27 w 112"/>
                <a:gd name="T31" fmla="*/ 55 h 62"/>
                <a:gd name="T32" fmla="*/ 16 w 112"/>
                <a:gd name="T33" fmla="*/ 49 h 62"/>
                <a:gd name="T34" fmla="*/ 7 w 112"/>
                <a:gd name="T35" fmla="*/ 34 h 62"/>
                <a:gd name="T36" fmla="*/ 2 w 112"/>
                <a:gd name="T37" fmla="*/ 19 h 62"/>
                <a:gd name="T38" fmla="*/ 4 w 112"/>
                <a:gd name="T39" fmla="*/ 1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62">
                  <a:moveTo>
                    <a:pt x="4" y="10"/>
                  </a:moveTo>
                  <a:cubicBezTo>
                    <a:pt x="7" y="10"/>
                    <a:pt x="5" y="5"/>
                    <a:pt x="6" y="3"/>
                  </a:cubicBezTo>
                  <a:cubicBezTo>
                    <a:pt x="7" y="1"/>
                    <a:pt x="11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4" y="1"/>
                    <a:pt x="30" y="2"/>
                    <a:pt x="38" y="4"/>
                  </a:cubicBezTo>
                  <a:cubicBezTo>
                    <a:pt x="38" y="4"/>
                    <a:pt x="39" y="5"/>
                    <a:pt x="39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1" y="5"/>
                    <a:pt x="42" y="6"/>
                    <a:pt x="44" y="6"/>
                  </a:cubicBezTo>
                  <a:cubicBezTo>
                    <a:pt x="65" y="14"/>
                    <a:pt x="103" y="29"/>
                    <a:pt x="112" y="57"/>
                  </a:cubicBezTo>
                  <a:cubicBezTo>
                    <a:pt x="82" y="62"/>
                    <a:pt x="82" y="62"/>
                    <a:pt x="82" y="62"/>
                  </a:cubicBezTo>
                  <a:cubicBezTo>
                    <a:pt x="82" y="62"/>
                    <a:pt x="80" y="62"/>
                    <a:pt x="78" y="62"/>
                  </a:cubicBezTo>
                  <a:cubicBezTo>
                    <a:pt x="70" y="61"/>
                    <a:pt x="49" y="60"/>
                    <a:pt x="33" y="5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0" y="56"/>
                    <a:pt x="28" y="55"/>
                    <a:pt x="27" y="55"/>
                  </a:cubicBezTo>
                  <a:cubicBezTo>
                    <a:pt x="22" y="53"/>
                    <a:pt x="18" y="51"/>
                    <a:pt x="16" y="49"/>
                  </a:cubicBezTo>
                  <a:cubicBezTo>
                    <a:pt x="12" y="44"/>
                    <a:pt x="9" y="39"/>
                    <a:pt x="7" y="34"/>
                  </a:cubicBezTo>
                  <a:cubicBezTo>
                    <a:pt x="4" y="28"/>
                    <a:pt x="3" y="23"/>
                    <a:pt x="2" y="19"/>
                  </a:cubicBezTo>
                  <a:cubicBezTo>
                    <a:pt x="0" y="13"/>
                    <a:pt x="1" y="9"/>
                    <a:pt x="4" y="1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77">
              <a:extLst>
                <a:ext uri="{FF2B5EF4-FFF2-40B4-BE49-F238E27FC236}">
                  <a16:creationId xmlns:a16="http://schemas.microsoft.com/office/drawing/2014/main" id="{C969FEE8-1D71-42C7-A1BF-DAFF7CE230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35175" y="6057900"/>
              <a:ext cx="207963" cy="146050"/>
            </a:xfrm>
            <a:custGeom>
              <a:avLst/>
              <a:gdLst>
                <a:gd name="T0" fmla="*/ 5 w 73"/>
                <a:gd name="T1" fmla="*/ 0 h 51"/>
                <a:gd name="T2" fmla="*/ 37 w 73"/>
                <a:gd name="T3" fmla="*/ 22 h 51"/>
                <a:gd name="T4" fmla="*/ 36 w 73"/>
                <a:gd name="T5" fmla="*/ 24 h 51"/>
                <a:gd name="T6" fmla="*/ 35 w 73"/>
                <a:gd name="T7" fmla="*/ 24 h 51"/>
                <a:gd name="T8" fmla="*/ 2 w 73"/>
                <a:gd name="T9" fmla="*/ 17 h 51"/>
                <a:gd name="T10" fmla="*/ 0 w 73"/>
                <a:gd name="T11" fmla="*/ 17 h 51"/>
                <a:gd name="T12" fmla="*/ 29 w 73"/>
                <a:gd name="T13" fmla="*/ 33 h 51"/>
                <a:gd name="T14" fmla="*/ 26 w 73"/>
                <a:gd name="T15" fmla="*/ 32 h 51"/>
                <a:gd name="T16" fmla="*/ 7 w 73"/>
                <a:gd name="T17" fmla="*/ 31 h 51"/>
                <a:gd name="T18" fmla="*/ 0 w 73"/>
                <a:gd name="T19" fmla="*/ 31 h 51"/>
                <a:gd name="T20" fmla="*/ 7 w 73"/>
                <a:gd name="T21" fmla="*/ 34 h 51"/>
                <a:gd name="T22" fmla="*/ 32 w 73"/>
                <a:gd name="T23" fmla="*/ 48 h 51"/>
                <a:gd name="T24" fmla="*/ 33 w 73"/>
                <a:gd name="T25" fmla="*/ 49 h 51"/>
                <a:gd name="T26" fmla="*/ 46 w 73"/>
                <a:gd name="T27" fmla="*/ 49 h 51"/>
                <a:gd name="T28" fmla="*/ 73 w 73"/>
                <a:gd name="T29" fmla="*/ 51 h 51"/>
                <a:gd name="T30" fmla="*/ 5 w 73"/>
                <a:gd name="T3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" h="51">
                  <a:moveTo>
                    <a:pt x="5" y="0"/>
                  </a:moveTo>
                  <a:cubicBezTo>
                    <a:pt x="17" y="5"/>
                    <a:pt x="34" y="19"/>
                    <a:pt x="37" y="22"/>
                  </a:cubicBezTo>
                  <a:cubicBezTo>
                    <a:pt x="39" y="24"/>
                    <a:pt x="37" y="24"/>
                    <a:pt x="36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22" y="17"/>
                    <a:pt x="8" y="17"/>
                    <a:pt x="2" y="17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17" y="18"/>
                    <a:pt x="38" y="33"/>
                    <a:pt x="29" y="33"/>
                  </a:cubicBezTo>
                  <a:cubicBezTo>
                    <a:pt x="28" y="33"/>
                    <a:pt x="27" y="33"/>
                    <a:pt x="26" y="32"/>
                  </a:cubicBezTo>
                  <a:cubicBezTo>
                    <a:pt x="21" y="31"/>
                    <a:pt x="14" y="31"/>
                    <a:pt x="7" y="31"/>
                  </a:cubicBezTo>
                  <a:cubicBezTo>
                    <a:pt x="5" y="31"/>
                    <a:pt x="2" y="31"/>
                    <a:pt x="0" y="31"/>
                  </a:cubicBezTo>
                  <a:cubicBezTo>
                    <a:pt x="3" y="32"/>
                    <a:pt x="5" y="33"/>
                    <a:pt x="7" y="34"/>
                  </a:cubicBezTo>
                  <a:cubicBezTo>
                    <a:pt x="23" y="38"/>
                    <a:pt x="38" y="45"/>
                    <a:pt x="32" y="48"/>
                  </a:cubicBezTo>
                  <a:cubicBezTo>
                    <a:pt x="32" y="48"/>
                    <a:pt x="33" y="49"/>
                    <a:pt x="33" y="49"/>
                  </a:cubicBezTo>
                  <a:cubicBezTo>
                    <a:pt x="38" y="49"/>
                    <a:pt x="42" y="49"/>
                    <a:pt x="46" y="49"/>
                  </a:cubicBezTo>
                  <a:cubicBezTo>
                    <a:pt x="62" y="49"/>
                    <a:pt x="73" y="51"/>
                    <a:pt x="73" y="51"/>
                  </a:cubicBezTo>
                  <a:cubicBezTo>
                    <a:pt x="64" y="23"/>
                    <a:pt x="26" y="8"/>
                    <a:pt x="5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78">
              <a:extLst>
                <a:ext uri="{FF2B5EF4-FFF2-40B4-BE49-F238E27FC236}">
                  <a16:creationId xmlns:a16="http://schemas.microsoft.com/office/drawing/2014/main" id="{915BC330-ABC5-4584-8876-E4B9E1B9B29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20888" y="6189663"/>
              <a:ext cx="327025" cy="165100"/>
            </a:xfrm>
            <a:custGeom>
              <a:avLst/>
              <a:gdLst>
                <a:gd name="T0" fmla="*/ 1 w 115"/>
                <a:gd name="T1" fmla="*/ 41 h 58"/>
                <a:gd name="T2" fmla="*/ 18 w 115"/>
                <a:gd name="T3" fmla="*/ 17 h 58"/>
                <a:gd name="T4" fmla="*/ 19 w 115"/>
                <a:gd name="T5" fmla="*/ 15 h 58"/>
                <a:gd name="T6" fmla="*/ 20 w 115"/>
                <a:gd name="T7" fmla="*/ 15 h 58"/>
                <a:gd name="T8" fmla="*/ 21 w 115"/>
                <a:gd name="T9" fmla="*/ 14 h 58"/>
                <a:gd name="T10" fmla="*/ 21 w 115"/>
                <a:gd name="T11" fmla="*/ 14 h 58"/>
                <a:gd name="T12" fmla="*/ 33 w 115"/>
                <a:gd name="T13" fmla="*/ 9 h 58"/>
                <a:gd name="T14" fmla="*/ 54 w 115"/>
                <a:gd name="T15" fmla="*/ 5 h 58"/>
                <a:gd name="T16" fmla="*/ 54 w 115"/>
                <a:gd name="T17" fmla="*/ 5 h 58"/>
                <a:gd name="T18" fmla="*/ 55 w 115"/>
                <a:gd name="T19" fmla="*/ 4 h 58"/>
                <a:gd name="T20" fmla="*/ 110 w 115"/>
                <a:gd name="T21" fmla="*/ 5 h 58"/>
                <a:gd name="T22" fmla="*/ 115 w 115"/>
                <a:gd name="T23" fmla="*/ 20 h 58"/>
                <a:gd name="T24" fmla="*/ 81 w 115"/>
                <a:gd name="T25" fmla="*/ 54 h 58"/>
                <a:gd name="T26" fmla="*/ 49 w 115"/>
                <a:gd name="T27" fmla="*/ 58 h 58"/>
                <a:gd name="T28" fmla="*/ 49 w 115"/>
                <a:gd name="T29" fmla="*/ 58 h 58"/>
                <a:gd name="T30" fmla="*/ 37 w 115"/>
                <a:gd name="T31" fmla="*/ 57 h 58"/>
                <a:gd name="T32" fmla="*/ 24 w 115"/>
                <a:gd name="T33" fmla="*/ 55 h 58"/>
                <a:gd name="T34" fmla="*/ 9 w 115"/>
                <a:gd name="T35" fmla="*/ 51 h 58"/>
                <a:gd name="T36" fmla="*/ 9 w 115"/>
                <a:gd name="T37" fmla="*/ 44 h 58"/>
                <a:gd name="T38" fmla="*/ 1 w 115"/>
                <a:gd name="T39" fmla="*/ 4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5" h="58">
                  <a:moveTo>
                    <a:pt x="1" y="41"/>
                  </a:moveTo>
                  <a:cubicBezTo>
                    <a:pt x="0" y="39"/>
                    <a:pt x="6" y="26"/>
                    <a:pt x="18" y="17"/>
                  </a:cubicBezTo>
                  <a:cubicBezTo>
                    <a:pt x="18" y="16"/>
                    <a:pt x="18" y="16"/>
                    <a:pt x="19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5"/>
                    <a:pt x="21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5" y="11"/>
                    <a:pt x="29" y="10"/>
                    <a:pt x="33" y="9"/>
                  </a:cubicBezTo>
                  <a:cubicBezTo>
                    <a:pt x="40" y="7"/>
                    <a:pt x="47" y="5"/>
                    <a:pt x="54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4"/>
                    <a:pt x="55" y="4"/>
                    <a:pt x="55" y="4"/>
                  </a:cubicBezTo>
                  <a:cubicBezTo>
                    <a:pt x="87" y="0"/>
                    <a:pt x="110" y="5"/>
                    <a:pt x="110" y="5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0"/>
                    <a:pt x="99" y="46"/>
                    <a:pt x="81" y="54"/>
                  </a:cubicBezTo>
                  <a:cubicBezTo>
                    <a:pt x="71" y="58"/>
                    <a:pt x="60" y="58"/>
                    <a:pt x="49" y="58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45" y="58"/>
                    <a:pt x="41" y="57"/>
                    <a:pt x="37" y="57"/>
                  </a:cubicBezTo>
                  <a:cubicBezTo>
                    <a:pt x="32" y="56"/>
                    <a:pt x="27" y="56"/>
                    <a:pt x="24" y="55"/>
                  </a:cubicBezTo>
                  <a:cubicBezTo>
                    <a:pt x="11" y="55"/>
                    <a:pt x="10" y="54"/>
                    <a:pt x="9" y="51"/>
                  </a:cubicBezTo>
                  <a:cubicBezTo>
                    <a:pt x="9" y="47"/>
                    <a:pt x="9" y="46"/>
                    <a:pt x="9" y="44"/>
                  </a:cubicBezTo>
                  <a:cubicBezTo>
                    <a:pt x="9" y="43"/>
                    <a:pt x="2" y="44"/>
                    <a:pt x="1" y="4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79">
              <a:extLst>
                <a:ext uri="{FF2B5EF4-FFF2-40B4-BE49-F238E27FC236}">
                  <a16:creationId xmlns:a16="http://schemas.microsoft.com/office/drawing/2014/main" id="{CC3386B1-A11F-4D85-BE8D-9A6D81ACACB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20888" y="6197600"/>
              <a:ext cx="193675" cy="157163"/>
            </a:xfrm>
            <a:custGeom>
              <a:avLst/>
              <a:gdLst>
                <a:gd name="T0" fmla="*/ 36 w 68"/>
                <a:gd name="T1" fmla="*/ 0 h 55"/>
                <a:gd name="T2" fmla="*/ 8 w 68"/>
                <a:gd name="T3" fmla="*/ 1 h 55"/>
                <a:gd name="T4" fmla="*/ 18 w 68"/>
                <a:gd name="T5" fmla="*/ 1 h 55"/>
                <a:gd name="T6" fmla="*/ 35 w 68"/>
                <a:gd name="T7" fmla="*/ 2 h 55"/>
                <a:gd name="T8" fmla="*/ 34 w 68"/>
                <a:gd name="T9" fmla="*/ 4 h 55"/>
                <a:gd name="T10" fmla="*/ 31 w 68"/>
                <a:gd name="T11" fmla="*/ 4 h 55"/>
                <a:gd name="T12" fmla="*/ 6 w 68"/>
                <a:gd name="T13" fmla="*/ 13 h 55"/>
                <a:gd name="T14" fmla="*/ 18 w 68"/>
                <a:gd name="T15" fmla="*/ 10 h 55"/>
                <a:gd name="T16" fmla="*/ 27 w 68"/>
                <a:gd name="T17" fmla="*/ 15 h 55"/>
                <a:gd name="T18" fmla="*/ 0 w 68"/>
                <a:gd name="T19" fmla="*/ 28 h 55"/>
                <a:gd name="T20" fmla="*/ 30 w 68"/>
                <a:gd name="T21" fmla="*/ 23 h 55"/>
                <a:gd name="T22" fmla="*/ 38 w 68"/>
                <a:gd name="T23" fmla="*/ 25 h 55"/>
                <a:gd name="T24" fmla="*/ 11 w 68"/>
                <a:gd name="T25" fmla="*/ 39 h 55"/>
                <a:gd name="T26" fmla="*/ 14 w 68"/>
                <a:gd name="T27" fmla="*/ 39 h 55"/>
                <a:gd name="T28" fmla="*/ 40 w 68"/>
                <a:gd name="T29" fmla="*/ 33 h 55"/>
                <a:gd name="T30" fmla="*/ 40 w 68"/>
                <a:gd name="T31" fmla="*/ 33 h 55"/>
                <a:gd name="T32" fmla="*/ 42 w 68"/>
                <a:gd name="T33" fmla="*/ 36 h 55"/>
                <a:gd name="T34" fmla="*/ 2 w 68"/>
                <a:gd name="T35" fmla="*/ 55 h 55"/>
                <a:gd name="T36" fmla="*/ 9 w 68"/>
                <a:gd name="T37" fmla="*/ 55 h 55"/>
                <a:gd name="T38" fmla="*/ 34 w 68"/>
                <a:gd name="T39" fmla="*/ 51 h 55"/>
                <a:gd name="T40" fmla="*/ 68 w 68"/>
                <a:gd name="T41" fmla="*/ 17 h 55"/>
                <a:gd name="T42" fmla="*/ 63 w 68"/>
                <a:gd name="T43" fmla="*/ 2 h 55"/>
                <a:gd name="T44" fmla="*/ 36 w 68"/>
                <a:gd name="T4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8" h="55">
                  <a:moveTo>
                    <a:pt x="36" y="0"/>
                  </a:moveTo>
                  <a:cubicBezTo>
                    <a:pt x="28" y="0"/>
                    <a:pt x="18" y="0"/>
                    <a:pt x="8" y="1"/>
                  </a:cubicBezTo>
                  <a:cubicBezTo>
                    <a:pt x="11" y="1"/>
                    <a:pt x="14" y="1"/>
                    <a:pt x="18" y="1"/>
                  </a:cubicBezTo>
                  <a:cubicBezTo>
                    <a:pt x="26" y="1"/>
                    <a:pt x="34" y="2"/>
                    <a:pt x="35" y="2"/>
                  </a:cubicBezTo>
                  <a:cubicBezTo>
                    <a:pt x="37" y="3"/>
                    <a:pt x="34" y="4"/>
                    <a:pt x="34" y="4"/>
                  </a:cubicBezTo>
                  <a:cubicBezTo>
                    <a:pt x="33" y="4"/>
                    <a:pt x="32" y="4"/>
                    <a:pt x="31" y="4"/>
                  </a:cubicBezTo>
                  <a:cubicBezTo>
                    <a:pt x="18" y="4"/>
                    <a:pt x="6" y="13"/>
                    <a:pt x="6" y="13"/>
                  </a:cubicBezTo>
                  <a:cubicBezTo>
                    <a:pt x="9" y="11"/>
                    <a:pt x="14" y="10"/>
                    <a:pt x="18" y="10"/>
                  </a:cubicBezTo>
                  <a:cubicBezTo>
                    <a:pt x="27" y="10"/>
                    <a:pt x="34" y="13"/>
                    <a:pt x="27" y="15"/>
                  </a:cubicBezTo>
                  <a:cubicBezTo>
                    <a:pt x="16" y="17"/>
                    <a:pt x="2" y="27"/>
                    <a:pt x="0" y="28"/>
                  </a:cubicBezTo>
                  <a:cubicBezTo>
                    <a:pt x="5" y="26"/>
                    <a:pt x="20" y="23"/>
                    <a:pt x="30" y="23"/>
                  </a:cubicBezTo>
                  <a:cubicBezTo>
                    <a:pt x="34" y="23"/>
                    <a:pt x="38" y="23"/>
                    <a:pt x="38" y="25"/>
                  </a:cubicBezTo>
                  <a:cubicBezTo>
                    <a:pt x="40" y="31"/>
                    <a:pt x="11" y="39"/>
                    <a:pt x="11" y="39"/>
                  </a:cubicBezTo>
                  <a:cubicBezTo>
                    <a:pt x="12" y="39"/>
                    <a:pt x="13" y="39"/>
                    <a:pt x="14" y="39"/>
                  </a:cubicBezTo>
                  <a:cubicBezTo>
                    <a:pt x="25" y="39"/>
                    <a:pt x="37" y="33"/>
                    <a:pt x="40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4" y="33"/>
                    <a:pt x="42" y="36"/>
                    <a:pt x="42" y="36"/>
                  </a:cubicBezTo>
                  <a:cubicBezTo>
                    <a:pt x="33" y="51"/>
                    <a:pt x="8" y="54"/>
                    <a:pt x="2" y="55"/>
                  </a:cubicBezTo>
                  <a:cubicBezTo>
                    <a:pt x="4" y="55"/>
                    <a:pt x="7" y="55"/>
                    <a:pt x="9" y="55"/>
                  </a:cubicBezTo>
                  <a:cubicBezTo>
                    <a:pt x="18" y="55"/>
                    <a:pt x="26" y="54"/>
                    <a:pt x="34" y="51"/>
                  </a:cubicBezTo>
                  <a:cubicBezTo>
                    <a:pt x="52" y="43"/>
                    <a:pt x="68" y="17"/>
                    <a:pt x="68" y="17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3" y="2"/>
                    <a:pt x="52" y="0"/>
                    <a:pt x="36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80">
              <a:extLst>
                <a:ext uri="{FF2B5EF4-FFF2-40B4-BE49-F238E27FC236}">
                  <a16:creationId xmlns:a16="http://schemas.microsoft.com/office/drawing/2014/main" id="{4C4214FD-DA61-471B-9885-77B377B480A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63750" y="6427788"/>
              <a:ext cx="107950" cy="136525"/>
            </a:xfrm>
            <a:custGeom>
              <a:avLst/>
              <a:gdLst>
                <a:gd name="T0" fmla="*/ 25 w 38"/>
                <a:gd name="T1" fmla="*/ 0 h 48"/>
                <a:gd name="T2" fmla="*/ 12 w 38"/>
                <a:gd name="T3" fmla="*/ 27 h 48"/>
                <a:gd name="T4" fmla="*/ 11 w 38"/>
                <a:gd name="T5" fmla="*/ 28 h 48"/>
                <a:gd name="T6" fmla="*/ 10 w 38"/>
                <a:gd name="T7" fmla="*/ 1 h 48"/>
                <a:gd name="T8" fmla="*/ 2 w 38"/>
                <a:gd name="T9" fmla="*/ 20 h 48"/>
                <a:gd name="T10" fmla="*/ 0 w 38"/>
                <a:gd name="T11" fmla="*/ 19 h 48"/>
                <a:gd name="T12" fmla="*/ 6 w 38"/>
                <a:gd name="T13" fmla="*/ 35 h 48"/>
                <a:gd name="T14" fmla="*/ 11 w 38"/>
                <a:gd name="T15" fmla="*/ 41 h 48"/>
                <a:gd name="T16" fmla="*/ 11 w 38"/>
                <a:gd name="T17" fmla="*/ 41 h 48"/>
                <a:gd name="T18" fmla="*/ 12 w 38"/>
                <a:gd name="T19" fmla="*/ 41 h 48"/>
                <a:gd name="T20" fmla="*/ 18 w 38"/>
                <a:gd name="T21" fmla="*/ 46 h 48"/>
                <a:gd name="T22" fmla="*/ 20 w 38"/>
                <a:gd name="T23" fmla="*/ 48 h 48"/>
                <a:gd name="T24" fmla="*/ 23 w 38"/>
                <a:gd name="T25" fmla="*/ 47 h 48"/>
                <a:gd name="T26" fmla="*/ 38 w 38"/>
                <a:gd name="T27" fmla="*/ 24 h 48"/>
                <a:gd name="T28" fmla="*/ 26 w 38"/>
                <a:gd name="T29" fmla="*/ 38 h 48"/>
                <a:gd name="T30" fmla="*/ 26 w 38"/>
                <a:gd name="T31" fmla="*/ 38 h 48"/>
                <a:gd name="T32" fmla="*/ 36 w 38"/>
                <a:gd name="T33" fmla="*/ 10 h 48"/>
                <a:gd name="T34" fmla="*/ 20 w 38"/>
                <a:gd name="T35" fmla="*/ 34 h 48"/>
                <a:gd name="T36" fmla="*/ 18 w 38"/>
                <a:gd name="T37" fmla="*/ 33 h 48"/>
                <a:gd name="T38" fmla="*/ 25 w 38"/>
                <a:gd name="T3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" h="48">
                  <a:moveTo>
                    <a:pt x="25" y="0"/>
                  </a:moveTo>
                  <a:cubicBezTo>
                    <a:pt x="25" y="0"/>
                    <a:pt x="19" y="24"/>
                    <a:pt x="12" y="27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5" y="28"/>
                    <a:pt x="9" y="4"/>
                    <a:pt x="10" y="1"/>
                  </a:cubicBezTo>
                  <a:cubicBezTo>
                    <a:pt x="9" y="3"/>
                    <a:pt x="6" y="20"/>
                    <a:pt x="2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2" y="27"/>
                    <a:pt x="5" y="32"/>
                    <a:pt x="6" y="35"/>
                  </a:cubicBezTo>
                  <a:cubicBezTo>
                    <a:pt x="9" y="40"/>
                    <a:pt x="9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4" y="41"/>
                    <a:pt x="16" y="41"/>
                    <a:pt x="18" y="46"/>
                  </a:cubicBezTo>
                  <a:cubicBezTo>
                    <a:pt x="18" y="48"/>
                    <a:pt x="19" y="48"/>
                    <a:pt x="20" y="48"/>
                  </a:cubicBezTo>
                  <a:cubicBezTo>
                    <a:pt x="22" y="48"/>
                    <a:pt x="23" y="47"/>
                    <a:pt x="23" y="47"/>
                  </a:cubicBezTo>
                  <a:cubicBezTo>
                    <a:pt x="28" y="43"/>
                    <a:pt x="33" y="34"/>
                    <a:pt x="38" y="24"/>
                  </a:cubicBezTo>
                  <a:cubicBezTo>
                    <a:pt x="37" y="25"/>
                    <a:pt x="30" y="38"/>
                    <a:pt x="26" y="3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36" y="21"/>
                    <a:pt x="36" y="10"/>
                  </a:cubicBezTo>
                  <a:cubicBezTo>
                    <a:pt x="36" y="10"/>
                    <a:pt x="26" y="34"/>
                    <a:pt x="20" y="34"/>
                  </a:cubicBezTo>
                  <a:cubicBezTo>
                    <a:pt x="19" y="34"/>
                    <a:pt x="18" y="34"/>
                    <a:pt x="18" y="33"/>
                  </a:cubicBezTo>
                  <a:cubicBezTo>
                    <a:pt x="22" y="21"/>
                    <a:pt x="26" y="16"/>
                    <a:pt x="25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81">
              <a:extLst>
                <a:ext uri="{FF2B5EF4-FFF2-40B4-BE49-F238E27FC236}">
                  <a16:creationId xmlns:a16="http://schemas.microsoft.com/office/drawing/2014/main" id="{B73B712E-58CC-45F1-B6B2-A3165AD1952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54250" y="6272213"/>
              <a:ext cx="7938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3" y="0"/>
                    <a:pt x="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82">
              <a:extLst>
                <a:ext uri="{FF2B5EF4-FFF2-40B4-BE49-F238E27FC236}">
                  <a16:creationId xmlns:a16="http://schemas.microsoft.com/office/drawing/2014/main" id="{507CAAAC-D1E0-48BC-A29D-D4FC4BD9EE4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86000" y="6229350"/>
              <a:ext cx="7938" cy="3175"/>
            </a:xfrm>
            <a:custGeom>
              <a:avLst/>
              <a:gdLst>
                <a:gd name="T0" fmla="*/ 1 w 3"/>
                <a:gd name="T1" fmla="*/ 1 h 1"/>
                <a:gd name="T2" fmla="*/ 0 w 3"/>
                <a:gd name="T3" fmla="*/ 1 h 1"/>
                <a:gd name="T4" fmla="*/ 2 w 3"/>
                <a:gd name="T5" fmla="*/ 0 h 1"/>
                <a:gd name="T6" fmla="*/ 2 w 3"/>
                <a:gd name="T7" fmla="*/ 0 h 1"/>
                <a:gd name="T8" fmla="*/ 3 w 3"/>
                <a:gd name="T9" fmla="*/ 0 h 1"/>
                <a:gd name="T10" fmla="*/ 1 w 3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1" y="1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83">
              <a:extLst>
                <a:ext uri="{FF2B5EF4-FFF2-40B4-BE49-F238E27FC236}">
                  <a16:creationId xmlns:a16="http://schemas.microsoft.com/office/drawing/2014/main" id="{77EFF8D6-4C24-4FDA-B003-62BA64826C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43138" y="6237288"/>
              <a:ext cx="101600" cy="114300"/>
            </a:xfrm>
            <a:custGeom>
              <a:avLst/>
              <a:gdLst>
                <a:gd name="T0" fmla="*/ 17 w 36"/>
                <a:gd name="T1" fmla="*/ 0 h 40"/>
                <a:gd name="T2" fmla="*/ 15 w 36"/>
                <a:gd name="T3" fmla="*/ 1 h 40"/>
                <a:gd name="T4" fmla="*/ 13 w 36"/>
                <a:gd name="T5" fmla="*/ 3 h 40"/>
                <a:gd name="T6" fmla="*/ 0 w 36"/>
                <a:gd name="T7" fmla="*/ 24 h 40"/>
                <a:gd name="T8" fmla="*/ 0 w 36"/>
                <a:gd name="T9" fmla="*/ 24 h 40"/>
                <a:gd name="T10" fmla="*/ 8 w 36"/>
                <a:gd name="T11" fmla="*/ 27 h 40"/>
                <a:gd name="T12" fmla="*/ 8 w 36"/>
                <a:gd name="T13" fmla="*/ 27 h 40"/>
                <a:gd name="T14" fmla="*/ 8 w 36"/>
                <a:gd name="T15" fmla="*/ 27 h 40"/>
                <a:gd name="T16" fmla="*/ 8 w 36"/>
                <a:gd name="T17" fmla="*/ 29 h 40"/>
                <a:gd name="T18" fmla="*/ 8 w 36"/>
                <a:gd name="T19" fmla="*/ 30 h 40"/>
                <a:gd name="T20" fmla="*/ 8 w 36"/>
                <a:gd name="T21" fmla="*/ 31 h 40"/>
                <a:gd name="T22" fmla="*/ 8 w 36"/>
                <a:gd name="T23" fmla="*/ 34 h 40"/>
                <a:gd name="T24" fmla="*/ 23 w 36"/>
                <a:gd name="T25" fmla="*/ 38 h 40"/>
                <a:gd name="T26" fmla="*/ 36 w 36"/>
                <a:gd name="T27" fmla="*/ 40 h 40"/>
                <a:gd name="T28" fmla="*/ 16 w 36"/>
                <a:gd name="T29" fmla="*/ 31 h 40"/>
                <a:gd name="T30" fmla="*/ 32 w 36"/>
                <a:gd name="T31" fmla="*/ 26 h 40"/>
                <a:gd name="T32" fmla="*/ 35 w 36"/>
                <a:gd name="T33" fmla="*/ 26 h 40"/>
                <a:gd name="T34" fmla="*/ 15 w 36"/>
                <a:gd name="T35" fmla="*/ 21 h 40"/>
                <a:gd name="T36" fmla="*/ 28 w 36"/>
                <a:gd name="T37" fmla="*/ 12 h 40"/>
                <a:gd name="T38" fmla="*/ 13 w 36"/>
                <a:gd name="T39" fmla="*/ 13 h 40"/>
                <a:gd name="T40" fmla="*/ 13 w 36"/>
                <a:gd name="T41" fmla="*/ 14 h 40"/>
                <a:gd name="T42" fmla="*/ 17 w 36"/>
                <a:gd name="T4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" h="40">
                  <a:moveTo>
                    <a:pt x="17" y="0"/>
                  </a:moveTo>
                  <a:cubicBezTo>
                    <a:pt x="16" y="0"/>
                    <a:pt x="15" y="1"/>
                    <a:pt x="15" y="1"/>
                  </a:cubicBezTo>
                  <a:cubicBezTo>
                    <a:pt x="14" y="2"/>
                    <a:pt x="13" y="2"/>
                    <a:pt x="13" y="3"/>
                  </a:cubicBezTo>
                  <a:cubicBezTo>
                    <a:pt x="4" y="11"/>
                    <a:pt x="0" y="21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" y="27"/>
                    <a:pt x="8" y="26"/>
                    <a:pt x="8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8"/>
                    <a:pt x="8" y="28"/>
                    <a:pt x="8" y="29"/>
                  </a:cubicBezTo>
                  <a:cubicBezTo>
                    <a:pt x="8" y="29"/>
                    <a:pt x="8" y="30"/>
                    <a:pt x="8" y="30"/>
                  </a:cubicBezTo>
                  <a:cubicBezTo>
                    <a:pt x="8" y="30"/>
                    <a:pt x="8" y="31"/>
                    <a:pt x="8" y="31"/>
                  </a:cubicBezTo>
                  <a:cubicBezTo>
                    <a:pt x="8" y="32"/>
                    <a:pt x="8" y="33"/>
                    <a:pt x="8" y="34"/>
                  </a:cubicBezTo>
                  <a:cubicBezTo>
                    <a:pt x="9" y="37"/>
                    <a:pt x="10" y="38"/>
                    <a:pt x="23" y="38"/>
                  </a:cubicBezTo>
                  <a:cubicBezTo>
                    <a:pt x="26" y="39"/>
                    <a:pt x="31" y="39"/>
                    <a:pt x="36" y="40"/>
                  </a:cubicBezTo>
                  <a:cubicBezTo>
                    <a:pt x="36" y="40"/>
                    <a:pt x="17" y="36"/>
                    <a:pt x="16" y="31"/>
                  </a:cubicBezTo>
                  <a:cubicBezTo>
                    <a:pt x="14" y="26"/>
                    <a:pt x="26" y="26"/>
                    <a:pt x="32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5" y="26"/>
                    <a:pt x="16" y="24"/>
                    <a:pt x="15" y="21"/>
                  </a:cubicBezTo>
                  <a:cubicBezTo>
                    <a:pt x="14" y="18"/>
                    <a:pt x="21" y="13"/>
                    <a:pt x="28" y="12"/>
                  </a:cubicBezTo>
                  <a:cubicBezTo>
                    <a:pt x="24" y="12"/>
                    <a:pt x="17" y="13"/>
                    <a:pt x="13" y="13"/>
                  </a:cubicBezTo>
                  <a:cubicBezTo>
                    <a:pt x="13" y="13"/>
                    <a:pt x="13" y="14"/>
                    <a:pt x="13" y="14"/>
                  </a:cubicBezTo>
                  <a:cubicBezTo>
                    <a:pt x="8" y="14"/>
                    <a:pt x="11" y="5"/>
                    <a:pt x="1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84">
              <a:extLst>
                <a:ext uri="{FF2B5EF4-FFF2-40B4-BE49-F238E27FC236}">
                  <a16:creationId xmlns:a16="http://schemas.microsoft.com/office/drawing/2014/main" id="{917E754E-F31C-4EE3-9893-40B19899C1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82825" y="6178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85">
              <a:extLst>
                <a:ext uri="{FF2B5EF4-FFF2-40B4-BE49-F238E27FC236}">
                  <a16:creationId xmlns:a16="http://schemas.microsoft.com/office/drawing/2014/main" id="{9CA3F862-1F6B-4B78-AD98-8F69F0AFE75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35200" y="6042025"/>
              <a:ext cx="115888" cy="155575"/>
            </a:xfrm>
            <a:custGeom>
              <a:avLst/>
              <a:gdLst>
                <a:gd name="T0" fmla="*/ 15 w 41"/>
                <a:gd name="T1" fmla="*/ 0 h 55"/>
                <a:gd name="T2" fmla="*/ 5 w 41"/>
                <a:gd name="T3" fmla="*/ 3 h 55"/>
                <a:gd name="T4" fmla="*/ 5 w 41"/>
                <a:gd name="T5" fmla="*/ 5 h 55"/>
                <a:gd name="T6" fmla="*/ 5 w 41"/>
                <a:gd name="T7" fmla="*/ 7 h 55"/>
                <a:gd name="T8" fmla="*/ 3 w 41"/>
                <a:gd name="T9" fmla="*/ 10 h 55"/>
                <a:gd name="T10" fmla="*/ 3 w 41"/>
                <a:gd name="T11" fmla="*/ 10 h 55"/>
                <a:gd name="T12" fmla="*/ 3 w 41"/>
                <a:gd name="T13" fmla="*/ 10 h 55"/>
                <a:gd name="T14" fmla="*/ 0 w 41"/>
                <a:gd name="T15" fmla="*/ 13 h 55"/>
                <a:gd name="T16" fmla="*/ 1 w 41"/>
                <a:gd name="T17" fmla="*/ 19 h 55"/>
                <a:gd name="T18" fmla="*/ 6 w 41"/>
                <a:gd name="T19" fmla="*/ 34 h 55"/>
                <a:gd name="T20" fmla="*/ 15 w 41"/>
                <a:gd name="T21" fmla="*/ 49 h 55"/>
                <a:gd name="T22" fmla="*/ 26 w 41"/>
                <a:gd name="T23" fmla="*/ 55 h 55"/>
                <a:gd name="T24" fmla="*/ 14 w 41"/>
                <a:gd name="T25" fmla="*/ 36 h 55"/>
                <a:gd name="T26" fmla="*/ 28 w 41"/>
                <a:gd name="T27" fmla="*/ 32 h 55"/>
                <a:gd name="T28" fmla="*/ 35 w 41"/>
                <a:gd name="T29" fmla="*/ 32 h 55"/>
                <a:gd name="T30" fmla="*/ 16 w 41"/>
                <a:gd name="T31" fmla="*/ 26 h 55"/>
                <a:gd name="T32" fmla="*/ 14 w 41"/>
                <a:gd name="T33" fmla="*/ 19 h 55"/>
                <a:gd name="T34" fmla="*/ 16 w 41"/>
                <a:gd name="T35" fmla="*/ 19 h 55"/>
                <a:gd name="T36" fmla="*/ 31 w 41"/>
                <a:gd name="T37" fmla="*/ 22 h 55"/>
                <a:gd name="T38" fmla="*/ 15 w 41"/>
                <a:gd name="T39" fmla="*/ 13 h 55"/>
                <a:gd name="T40" fmla="*/ 18 w 41"/>
                <a:gd name="T41" fmla="*/ 7 h 55"/>
                <a:gd name="T42" fmla="*/ 20 w 41"/>
                <a:gd name="T43" fmla="*/ 7 h 55"/>
                <a:gd name="T44" fmla="*/ 41 w 41"/>
                <a:gd name="T45" fmla="*/ 15 h 55"/>
                <a:gd name="T46" fmla="*/ 18 w 41"/>
                <a:gd name="T47" fmla="*/ 0 h 55"/>
                <a:gd name="T48" fmla="*/ 18 w 41"/>
                <a:gd name="T49" fmla="*/ 0 h 55"/>
                <a:gd name="T50" fmla="*/ 18 w 41"/>
                <a:gd name="T51" fmla="*/ 0 h 55"/>
                <a:gd name="T52" fmla="*/ 17 w 41"/>
                <a:gd name="T53" fmla="*/ 0 h 55"/>
                <a:gd name="T54" fmla="*/ 15 w 41"/>
                <a:gd name="T5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" h="55">
                  <a:moveTo>
                    <a:pt x="15" y="0"/>
                  </a:moveTo>
                  <a:cubicBezTo>
                    <a:pt x="9" y="0"/>
                    <a:pt x="6" y="1"/>
                    <a:pt x="5" y="3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5" y="7"/>
                    <a:pt x="5" y="7"/>
                  </a:cubicBezTo>
                  <a:cubicBezTo>
                    <a:pt x="5" y="9"/>
                    <a:pt x="5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1" y="10"/>
                    <a:pt x="0" y="11"/>
                    <a:pt x="0" y="13"/>
                  </a:cubicBezTo>
                  <a:cubicBezTo>
                    <a:pt x="0" y="15"/>
                    <a:pt x="0" y="17"/>
                    <a:pt x="1" y="19"/>
                  </a:cubicBezTo>
                  <a:cubicBezTo>
                    <a:pt x="2" y="23"/>
                    <a:pt x="3" y="28"/>
                    <a:pt x="6" y="34"/>
                  </a:cubicBezTo>
                  <a:cubicBezTo>
                    <a:pt x="8" y="39"/>
                    <a:pt x="11" y="44"/>
                    <a:pt x="15" y="49"/>
                  </a:cubicBezTo>
                  <a:cubicBezTo>
                    <a:pt x="17" y="51"/>
                    <a:pt x="21" y="53"/>
                    <a:pt x="26" y="55"/>
                  </a:cubicBezTo>
                  <a:cubicBezTo>
                    <a:pt x="26" y="55"/>
                    <a:pt x="11" y="43"/>
                    <a:pt x="14" y="36"/>
                  </a:cubicBezTo>
                  <a:cubicBezTo>
                    <a:pt x="16" y="32"/>
                    <a:pt x="22" y="32"/>
                    <a:pt x="28" y="32"/>
                  </a:cubicBezTo>
                  <a:cubicBezTo>
                    <a:pt x="32" y="32"/>
                    <a:pt x="35" y="32"/>
                    <a:pt x="35" y="32"/>
                  </a:cubicBezTo>
                  <a:cubicBezTo>
                    <a:pt x="35" y="32"/>
                    <a:pt x="22" y="27"/>
                    <a:pt x="16" y="26"/>
                  </a:cubicBezTo>
                  <a:cubicBezTo>
                    <a:pt x="9" y="26"/>
                    <a:pt x="9" y="20"/>
                    <a:pt x="14" y="19"/>
                  </a:cubicBezTo>
                  <a:cubicBezTo>
                    <a:pt x="15" y="19"/>
                    <a:pt x="16" y="19"/>
                    <a:pt x="16" y="19"/>
                  </a:cubicBezTo>
                  <a:cubicBezTo>
                    <a:pt x="22" y="19"/>
                    <a:pt x="30" y="22"/>
                    <a:pt x="31" y="22"/>
                  </a:cubicBezTo>
                  <a:cubicBezTo>
                    <a:pt x="30" y="21"/>
                    <a:pt x="22" y="15"/>
                    <a:pt x="15" y="13"/>
                  </a:cubicBezTo>
                  <a:cubicBezTo>
                    <a:pt x="8" y="11"/>
                    <a:pt x="11" y="7"/>
                    <a:pt x="18" y="7"/>
                  </a:cubicBezTo>
                  <a:cubicBezTo>
                    <a:pt x="18" y="7"/>
                    <a:pt x="19" y="7"/>
                    <a:pt x="20" y="7"/>
                  </a:cubicBezTo>
                  <a:cubicBezTo>
                    <a:pt x="28" y="8"/>
                    <a:pt x="41" y="15"/>
                    <a:pt x="41" y="15"/>
                  </a:cubicBezTo>
                  <a:cubicBezTo>
                    <a:pt x="41" y="15"/>
                    <a:pt x="32" y="2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86">
              <a:extLst>
                <a:ext uri="{FF2B5EF4-FFF2-40B4-BE49-F238E27FC236}">
                  <a16:creationId xmlns:a16="http://schemas.microsoft.com/office/drawing/2014/main" id="{92171D12-E860-4902-BEF4-D289BF9E53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93900" y="6164263"/>
              <a:ext cx="106363" cy="133350"/>
            </a:xfrm>
            <a:custGeom>
              <a:avLst/>
              <a:gdLst>
                <a:gd name="T0" fmla="*/ 0 w 38"/>
                <a:gd name="T1" fmla="*/ 13 h 47"/>
                <a:gd name="T2" fmla="*/ 22 w 38"/>
                <a:gd name="T3" fmla="*/ 24 h 47"/>
                <a:gd name="T4" fmla="*/ 10 w 38"/>
                <a:gd name="T5" fmla="*/ 38 h 47"/>
                <a:gd name="T6" fmla="*/ 23 w 38"/>
                <a:gd name="T7" fmla="*/ 32 h 47"/>
                <a:gd name="T8" fmla="*/ 26 w 38"/>
                <a:gd name="T9" fmla="*/ 47 h 47"/>
                <a:gd name="T10" fmla="*/ 29 w 38"/>
                <a:gd name="T11" fmla="*/ 36 h 47"/>
                <a:gd name="T12" fmla="*/ 31 w 38"/>
                <a:gd name="T13" fmla="*/ 27 h 47"/>
                <a:gd name="T14" fmla="*/ 31 w 38"/>
                <a:gd name="T15" fmla="*/ 17 h 47"/>
                <a:gd name="T16" fmla="*/ 15 w 38"/>
                <a:gd name="T17" fmla="*/ 0 h 47"/>
                <a:gd name="T18" fmla="*/ 22 w 38"/>
                <a:gd name="T19" fmla="*/ 17 h 47"/>
                <a:gd name="T20" fmla="*/ 0 w 38"/>
                <a:gd name="T21" fmla="*/ 1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" h="47">
                  <a:moveTo>
                    <a:pt x="0" y="13"/>
                  </a:moveTo>
                  <a:cubicBezTo>
                    <a:pt x="0" y="13"/>
                    <a:pt x="19" y="18"/>
                    <a:pt x="22" y="24"/>
                  </a:cubicBezTo>
                  <a:cubicBezTo>
                    <a:pt x="24" y="29"/>
                    <a:pt x="10" y="38"/>
                    <a:pt x="10" y="38"/>
                  </a:cubicBezTo>
                  <a:cubicBezTo>
                    <a:pt x="10" y="38"/>
                    <a:pt x="19" y="38"/>
                    <a:pt x="23" y="32"/>
                  </a:cubicBezTo>
                  <a:cubicBezTo>
                    <a:pt x="23" y="32"/>
                    <a:pt x="27" y="34"/>
                    <a:pt x="26" y="47"/>
                  </a:cubicBezTo>
                  <a:cubicBezTo>
                    <a:pt x="26" y="47"/>
                    <a:pt x="28" y="42"/>
                    <a:pt x="29" y="36"/>
                  </a:cubicBezTo>
                  <a:cubicBezTo>
                    <a:pt x="30" y="34"/>
                    <a:pt x="31" y="27"/>
                    <a:pt x="31" y="27"/>
                  </a:cubicBezTo>
                  <a:cubicBezTo>
                    <a:pt x="31" y="27"/>
                    <a:pt x="38" y="21"/>
                    <a:pt x="31" y="17"/>
                  </a:cubicBezTo>
                  <a:cubicBezTo>
                    <a:pt x="31" y="17"/>
                    <a:pt x="22" y="4"/>
                    <a:pt x="15" y="0"/>
                  </a:cubicBezTo>
                  <a:cubicBezTo>
                    <a:pt x="15" y="0"/>
                    <a:pt x="23" y="11"/>
                    <a:pt x="22" y="17"/>
                  </a:cubicBezTo>
                  <a:cubicBezTo>
                    <a:pt x="22" y="17"/>
                    <a:pt x="12" y="13"/>
                    <a:pt x="0" y="13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87">
              <a:extLst>
                <a:ext uri="{FF2B5EF4-FFF2-40B4-BE49-F238E27FC236}">
                  <a16:creationId xmlns:a16="http://schemas.microsoft.com/office/drawing/2014/main" id="{37632DB6-8E20-470D-951E-0C3658B4DD9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17675" y="6035675"/>
              <a:ext cx="290513" cy="200025"/>
            </a:xfrm>
            <a:custGeom>
              <a:avLst/>
              <a:gdLst>
                <a:gd name="T0" fmla="*/ 0 w 102"/>
                <a:gd name="T1" fmla="*/ 70 h 70"/>
                <a:gd name="T2" fmla="*/ 98 w 102"/>
                <a:gd name="T3" fmla="*/ 5 h 70"/>
                <a:gd name="T4" fmla="*/ 98 w 102"/>
                <a:gd name="T5" fmla="*/ 0 h 70"/>
                <a:gd name="T6" fmla="*/ 0 w 102"/>
                <a:gd name="T7" fmla="*/ 64 h 70"/>
                <a:gd name="T8" fmla="*/ 0 w 102"/>
                <a:gd name="T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70">
                  <a:moveTo>
                    <a:pt x="0" y="70"/>
                  </a:moveTo>
                  <a:cubicBezTo>
                    <a:pt x="0" y="70"/>
                    <a:pt x="57" y="55"/>
                    <a:pt x="98" y="5"/>
                  </a:cubicBezTo>
                  <a:cubicBezTo>
                    <a:pt x="98" y="5"/>
                    <a:pt x="102" y="0"/>
                    <a:pt x="98" y="0"/>
                  </a:cubicBezTo>
                  <a:cubicBezTo>
                    <a:pt x="89" y="0"/>
                    <a:pt x="75" y="41"/>
                    <a:pt x="0" y="64"/>
                  </a:cubicBezTo>
                  <a:cubicBezTo>
                    <a:pt x="0" y="70"/>
                    <a:pt x="0" y="70"/>
                    <a:pt x="0" y="7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88">
              <a:extLst>
                <a:ext uri="{FF2B5EF4-FFF2-40B4-BE49-F238E27FC236}">
                  <a16:creationId xmlns:a16="http://schemas.microsoft.com/office/drawing/2014/main" id="{7F07C9C3-2C81-4299-B561-51E132855EC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0850" y="5468938"/>
              <a:ext cx="193675" cy="171450"/>
            </a:xfrm>
            <a:custGeom>
              <a:avLst/>
              <a:gdLst>
                <a:gd name="T0" fmla="*/ 68 w 68"/>
                <a:gd name="T1" fmla="*/ 51 h 60"/>
                <a:gd name="T2" fmla="*/ 17 w 68"/>
                <a:gd name="T3" fmla="*/ 1 h 60"/>
                <a:gd name="T4" fmla="*/ 12 w 68"/>
                <a:gd name="T5" fmla="*/ 5 h 60"/>
                <a:gd name="T6" fmla="*/ 2 w 68"/>
                <a:gd name="T7" fmla="*/ 9 h 60"/>
                <a:gd name="T8" fmla="*/ 15 w 68"/>
                <a:gd name="T9" fmla="*/ 34 h 60"/>
                <a:gd name="T10" fmla="*/ 59 w 68"/>
                <a:gd name="T11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60">
                  <a:moveTo>
                    <a:pt x="68" y="51"/>
                  </a:moveTo>
                  <a:cubicBezTo>
                    <a:pt x="68" y="51"/>
                    <a:pt x="57" y="7"/>
                    <a:pt x="17" y="1"/>
                  </a:cubicBezTo>
                  <a:cubicBezTo>
                    <a:pt x="17" y="1"/>
                    <a:pt x="11" y="0"/>
                    <a:pt x="12" y="5"/>
                  </a:cubicBezTo>
                  <a:cubicBezTo>
                    <a:pt x="12" y="9"/>
                    <a:pt x="5" y="5"/>
                    <a:pt x="2" y="9"/>
                  </a:cubicBezTo>
                  <a:cubicBezTo>
                    <a:pt x="0" y="12"/>
                    <a:pt x="6" y="22"/>
                    <a:pt x="15" y="34"/>
                  </a:cubicBezTo>
                  <a:cubicBezTo>
                    <a:pt x="23" y="47"/>
                    <a:pt x="38" y="60"/>
                    <a:pt x="59" y="6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Freeform 89">
              <a:extLst>
                <a:ext uri="{FF2B5EF4-FFF2-40B4-BE49-F238E27FC236}">
                  <a16:creationId xmlns:a16="http://schemas.microsoft.com/office/drawing/2014/main" id="{F2021F85-C45A-4962-98CE-2EF12956C9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38313" y="5518150"/>
              <a:ext cx="119063" cy="111125"/>
            </a:xfrm>
            <a:custGeom>
              <a:avLst/>
              <a:gdLst>
                <a:gd name="T0" fmla="*/ 15 w 42"/>
                <a:gd name="T1" fmla="*/ 0 h 39"/>
                <a:gd name="T2" fmla="*/ 26 w 42"/>
                <a:gd name="T3" fmla="*/ 20 h 39"/>
                <a:gd name="T4" fmla="*/ 8 w 42"/>
                <a:gd name="T5" fmla="*/ 9 h 39"/>
                <a:gd name="T6" fmla="*/ 35 w 42"/>
                <a:gd name="T7" fmla="*/ 39 h 39"/>
                <a:gd name="T8" fmla="*/ 41 w 42"/>
                <a:gd name="T9" fmla="*/ 38 h 39"/>
                <a:gd name="T10" fmla="*/ 39 w 42"/>
                <a:gd name="T11" fmla="*/ 24 h 39"/>
                <a:gd name="T12" fmla="*/ 15 w 42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9">
                  <a:moveTo>
                    <a:pt x="15" y="0"/>
                  </a:moveTo>
                  <a:cubicBezTo>
                    <a:pt x="15" y="0"/>
                    <a:pt x="25" y="15"/>
                    <a:pt x="26" y="20"/>
                  </a:cubicBezTo>
                  <a:cubicBezTo>
                    <a:pt x="26" y="20"/>
                    <a:pt x="17" y="12"/>
                    <a:pt x="8" y="9"/>
                  </a:cubicBezTo>
                  <a:cubicBezTo>
                    <a:pt x="0" y="7"/>
                    <a:pt x="35" y="39"/>
                    <a:pt x="35" y="39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8"/>
                    <a:pt x="42" y="27"/>
                    <a:pt x="39" y="24"/>
                  </a:cubicBezTo>
                  <a:cubicBezTo>
                    <a:pt x="37" y="21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90">
              <a:extLst>
                <a:ext uri="{FF2B5EF4-FFF2-40B4-BE49-F238E27FC236}">
                  <a16:creationId xmlns:a16="http://schemas.microsoft.com/office/drawing/2014/main" id="{A8614E0E-D790-46B0-A02B-88070235FB9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38313" y="5503863"/>
              <a:ext cx="180975" cy="169863"/>
            </a:xfrm>
            <a:custGeom>
              <a:avLst/>
              <a:gdLst>
                <a:gd name="T0" fmla="*/ 53 w 64"/>
                <a:gd name="T1" fmla="*/ 60 h 60"/>
                <a:gd name="T2" fmla="*/ 29 w 64"/>
                <a:gd name="T3" fmla="*/ 51 h 60"/>
                <a:gd name="T4" fmla="*/ 28 w 64"/>
                <a:gd name="T5" fmla="*/ 50 h 60"/>
                <a:gd name="T6" fmla="*/ 28 w 64"/>
                <a:gd name="T7" fmla="*/ 50 h 60"/>
                <a:gd name="T8" fmla="*/ 2 w 64"/>
                <a:gd name="T9" fmla="*/ 18 h 60"/>
                <a:gd name="T10" fmla="*/ 3 w 64"/>
                <a:gd name="T11" fmla="*/ 13 h 60"/>
                <a:gd name="T12" fmla="*/ 2 w 64"/>
                <a:gd name="T13" fmla="*/ 2 h 60"/>
                <a:gd name="T14" fmla="*/ 8 w 64"/>
                <a:gd name="T15" fmla="*/ 3 h 60"/>
                <a:gd name="T16" fmla="*/ 62 w 64"/>
                <a:gd name="T17" fmla="*/ 47 h 60"/>
                <a:gd name="T18" fmla="*/ 53 w 64"/>
                <a:gd name="T1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0">
                  <a:moveTo>
                    <a:pt x="53" y="60"/>
                  </a:moveTo>
                  <a:cubicBezTo>
                    <a:pt x="45" y="60"/>
                    <a:pt x="36" y="56"/>
                    <a:pt x="29" y="51"/>
                  </a:cubicBezTo>
                  <a:cubicBezTo>
                    <a:pt x="29" y="51"/>
                    <a:pt x="29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14" y="39"/>
                    <a:pt x="3" y="22"/>
                    <a:pt x="2" y="18"/>
                  </a:cubicBezTo>
                  <a:cubicBezTo>
                    <a:pt x="0" y="12"/>
                    <a:pt x="3" y="16"/>
                    <a:pt x="3" y="13"/>
                  </a:cubicBezTo>
                  <a:cubicBezTo>
                    <a:pt x="3" y="11"/>
                    <a:pt x="0" y="5"/>
                    <a:pt x="2" y="2"/>
                  </a:cubicBezTo>
                  <a:cubicBezTo>
                    <a:pt x="4" y="0"/>
                    <a:pt x="8" y="3"/>
                    <a:pt x="8" y="3"/>
                  </a:cubicBezTo>
                  <a:cubicBezTo>
                    <a:pt x="37" y="14"/>
                    <a:pt x="57" y="34"/>
                    <a:pt x="62" y="47"/>
                  </a:cubicBezTo>
                  <a:cubicBezTo>
                    <a:pt x="64" y="54"/>
                    <a:pt x="61" y="59"/>
                    <a:pt x="53" y="60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91">
              <a:extLst>
                <a:ext uri="{FF2B5EF4-FFF2-40B4-BE49-F238E27FC236}">
                  <a16:creationId xmlns:a16="http://schemas.microsoft.com/office/drawing/2014/main" id="{295EBD26-9A36-463D-ABEA-BA68D5AE688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38313" y="5605463"/>
              <a:ext cx="98425" cy="68263"/>
            </a:xfrm>
            <a:custGeom>
              <a:avLst/>
              <a:gdLst>
                <a:gd name="T0" fmla="*/ 24 w 35"/>
                <a:gd name="T1" fmla="*/ 24 h 24"/>
                <a:gd name="T2" fmla="*/ 0 w 35"/>
                <a:gd name="T3" fmla="*/ 15 h 24"/>
                <a:gd name="T4" fmla="*/ 18 w 35"/>
                <a:gd name="T5" fmla="*/ 22 h 24"/>
                <a:gd name="T6" fmla="*/ 3 w 35"/>
                <a:gd name="T7" fmla="*/ 6 h 24"/>
                <a:gd name="T8" fmla="*/ 20 w 35"/>
                <a:gd name="T9" fmla="*/ 14 h 24"/>
                <a:gd name="T10" fmla="*/ 5 w 35"/>
                <a:gd name="T11" fmla="*/ 0 h 24"/>
                <a:gd name="T12" fmla="*/ 21 w 35"/>
                <a:gd name="T13" fmla="*/ 11 h 24"/>
                <a:gd name="T14" fmla="*/ 30 w 35"/>
                <a:gd name="T15" fmla="*/ 9 h 24"/>
                <a:gd name="T16" fmla="*/ 33 w 35"/>
                <a:gd name="T17" fmla="*/ 11 h 24"/>
                <a:gd name="T18" fmla="*/ 24 w 35"/>
                <a:gd name="T1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24">
                  <a:moveTo>
                    <a:pt x="24" y="24"/>
                  </a:moveTo>
                  <a:cubicBezTo>
                    <a:pt x="16" y="24"/>
                    <a:pt x="7" y="20"/>
                    <a:pt x="0" y="15"/>
                  </a:cubicBezTo>
                  <a:cubicBezTo>
                    <a:pt x="6" y="19"/>
                    <a:pt x="16" y="22"/>
                    <a:pt x="18" y="22"/>
                  </a:cubicBezTo>
                  <a:cubicBezTo>
                    <a:pt x="9" y="18"/>
                    <a:pt x="3" y="6"/>
                    <a:pt x="3" y="6"/>
                  </a:cubicBezTo>
                  <a:cubicBezTo>
                    <a:pt x="10" y="13"/>
                    <a:pt x="20" y="14"/>
                    <a:pt x="20" y="14"/>
                  </a:cubicBezTo>
                  <a:cubicBezTo>
                    <a:pt x="14" y="11"/>
                    <a:pt x="5" y="0"/>
                    <a:pt x="5" y="0"/>
                  </a:cubicBezTo>
                  <a:cubicBezTo>
                    <a:pt x="5" y="0"/>
                    <a:pt x="14" y="9"/>
                    <a:pt x="21" y="11"/>
                  </a:cubicBezTo>
                  <a:cubicBezTo>
                    <a:pt x="27" y="13"/>
                    <a:pt x="30" y="9"/>
                    <a:pt x="30" y="9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5" y="18"/>
                    <a:pt x="32" y="23"/>
                    <a:pt x="24" y="24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Freeform 92">
              <a:extLst>
                <a:ext uri="{FF2B5EF4-FFF2-40B4-BE49-F238E27FC236}">
                  <a16:creationId xmlns:a16="http://schemas.microsoft.com/office/drawing/2014/main" id="{7373EFC8-349C-46C2-ACEF-072EE44766E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03388" y="5449888"/>
              <a:ext cx="133350" cy="193675"/>
            </a:xfrm>
            <a:custGeom>
              <a:avLst/>
              <a:gdLst>
                <a:gd name="T0" fmla="*/ 37 w 47"/>
                <a:gd name="T1" fmla="*/ 63 h 68"/>
                <a:gd name="T2" fmla="*/ 27 w 47"/>
                <a:gd name="T3" fmla="*/ 50 h 68"/>
                <a:gd name="T4" fmla="*/ 27 w 47"/>
                <a:gd name="T5" fmla="*/ 50 h 68"/>
                <a:gd name="T6" fmla="*/ 24 w 47"/>
                <a:gd name="T7" fmla="*/ 47 h 68"/>
                <a:gd name="T8" fmla="*/ 23 w 47"/>
                <a:gd name="T9" fmla="*/ 46 h 68"/>
                <a:gd name="T10" fmla="*/ 23 w 47"/>
                <a:gd name="T11" fmla="*/ 45 h 68"/>
                <a:gd name="T12" fmla="*/ 1 w 47"/>
                <a:gd name="T13" fmla="*/ 9 h 68"/>
                <a:gd name="T14" fmla="*/ 10 w 47"/>
                <a:gd name="T15" fmla="*/ 7 h 68"/>
                <a:gd name="T16" fmla="*/ 16 w 47"/>
                <a:gd name="T17" fmla="*/ 0 h 68"/>
                <a:gd name="T18" fmla="*/ 40 w 47"/>
                <a:gd name="T19" fmla="*/ 29 h 68"/>
                <a:gd name="T20" fmla="*/ 46 w 47"/>
                <a:gd name="T21" fmla="*/ 59 h 68"/>
                <a:gd name="T22" fmla="*/ 37 w 47"/>
                <a:gd name="T23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68">
                  <a:moveTo>
                    <a:pt x="37" y="63"/>
                  </a:moveTo>
                  <a:cubicBezTo>
                    <a:pt x="37" y="63"/>
                    <a:pt x="32" y="58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49"/>
                    <a:pt x="25" y="48"/>
                    <a:pt x="24" y="47"/>
                  </a:cubicBezTo>
                  <a:cubicBezTo>
                    <a:pt x="24" y="46"/>
                    <a:pt x="23" y="46"/>
                    <a:pt x="23" y="46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3" y="32"/>
                    <a:pt x="0" y="14"/>
                    <a:pt x="1" y="9"/>
                  </a:cubicBezTo>
                  <a:cubicBezTo>
                    <a:pt x="2" y="0"/>
                    <a:pt x="8" y="7"/>
                    <a:pt x="10" y="7"/>
                  </a:cubicBezTo>
                  <a:cubicBezTo>
                    <a:pt x="12" y="7"/>
                    <a:pt x="13" y="0"/>
                    <a:pt x="16" y="0"/>
                  </a:cubicBezTo>
                  <a:cubicBezTo>
                    <a:pt x="17" y="0"/>
                    <a:pt x="31" y="11"/>
                    <a:pt x="40" y="29"/>
                  </a:cubicBezTo>
                  <a:cubicBezTo>
                    <a:pt x="44" y="38"/>
                    <a:pt x="47" y="48"/>
                    <a:pt x="46" y="59"/>
                  </a:cubicBezTo>
                  <a:cubicBezTo>
                    <a:pt x="46" y="59"/>
                    <a:pt x="42" y="68"/>
                    <a:pt x="37" y="63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93">
              <a:extLst>
                <a:ext uri="{FF2B5EF4-FFF2-40B4-BE49-F238E27FC236}">
                  <a16:creationId xmlns:a16="http://schemas.microsoft.com/office/drawing/2014/main" id="{6ADD4CF9-3113-4FB2-88D3-AEA7DDF0D8D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06563" y="5586413"/>
              <a:ext cx="96838" cy="93663"/>
            </a:xfrm>
            <a:custGeom>
              <a:avLst/>
              <a:gdLst>
                <a:gd name="T0" fmla="*/ 33 w 34"/>
                <a:gd name="T1" fmla="*/ 8 h 33"/>
                <a:gd name="T2" fmla="*/ 30 w 34"/>
                <a:gd name="T3" fmla="*/ 0 h 33"/>
                <a:gd name="T4" fmla="*/ 26 w 34"/>
                <a:gd name="T5" fmla="*/ 13 h 33"/>
                <a:gd name="T6" fmla="*/ 14 w 34"/>
                <a:gd name="T7" fmla="*/ 7 h 33"/>
                <a:gd name="T8" fmla="*/ 17 w 34"/>
                <a:gd name="T9" fmla="*/ 21 h 33"/>
                <a:gd name="T10" fmla="*/ 0 w 34"/>
                <a:gd name="T11" fmla="*/ 21 h 33"/>
                <a:gd name="T12" fmla="*/ 12 w 34"/>
                <a:gd name="T13" fmla="*/ 28 h 33"/>
                <a:gd name="T14" fmla="*/ 6 w 34"/>
                <a:gd name="T15" fmla="*/ 31 h 33"/>
                <a:gd name="T16" fmla="*/ 24 w 34"/>
                <a:gd name="T17" fmla="*/ 28 h 33"/>
                <a:gd name="T18" fmla="*/ 29 w 34"/>
                <a:gd name="T19" fmla="*/ 28 h 33"/>
                <a:gd name="T20" fmla="*/ 30 w 34"/>
                <a:gd name="T21" fmla="*/ 22 h 33"/>
                <a:gd name="T22" fmla="*/ 33 w 34"/>
                <a:gd name="T23" fmla="*/ 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33">
                  <a:moveTo>
                    <a:pt x="33" y="8"/>
                  </a:moveTo>
                  <a:cubicBezTo>
                    <a:pt x="33" y="6"/>
                    <a:pt x="32" y="2"/>
                    <a:pt x="30" y="0"/>
                  </a:cubicBezTo>
                  <a:cubicBezTo>
                    <a:pt x="31" y="7"/>
                    <a:pt x="29" y="12"/>
                    <a:pt x="26" y="13"/>
                  </a:cubicBezTo>
                  <a:cubicBezTo>
                    <a:pt x="23" y="13"/>
                    <a:pt x="14" y="7"/>
                    <a:pt x="14" y="7"/>
                  </a:cubicBezTo>
                  <a:cubicBezTo>
                    <a:pt x="14" y="7"/>
                    <a:pt x="19" y="16"/>
                    <a:pt x="17" y="21"/>
                  </a:cubicBezTo>
                  <a:cubicBezTo>
                    <a:pt x="15" y="25"/>
                    <a:pt x="7" y="27"/>
                    <a:pt x="0" y="21"/>
                  </a:cubicBezTo>
                  <a:cubicBezTo>
                    <a:pt x="3" y="26"/>
                    <a:pt x="7" y="28"/>
                    <a:pt x="12" y="28"/>
                  </a:cubicBezTo>
                  <a:cubicBezTo>
                    <a:pt x="14" y="28"/>
                    <a:pt x="6" y="31"/>
                    <a:pt x="6" y="31"/>
                  </a:cubicBezTo>
                  <a:cubicBezTo>
                    <a:pt x="6" y="31"/>
                    <a:pt x="12" y="33"/>
                    <a:pt x="24" y="28"/>
                  </a:cubicBezTo>
                  <a:cubicBezTo>
                    <a:pt x="26" y="27"/>
                    <a:pt x="26" y="30"/>
                    <a:pt x="29" y="28"/>
                  </a:cubicBezTo>
                  <a:cubicBezTo>
                    <a:pt x="31" y="26"/>
                    <a:pt x="29" y="25"/>
                    <a:pt x="30" y="22"/>
                  </a:cubicBezTo>
                  <a:cubicBezTo>
                    <a:pt x="32" y="19"/>
                    <a:pt x="34" y="12"/>
                    <a:pt x="33" y="8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94">
              <a:extLst>
                <a:ext uri="{FF2B5EF4-FFF2-40B4-BE49-F238E27FC236}">
                  <a16:creationId xmlns:a16="http://schemas.microsoft.com/office/drawing/2014/main" id="{58573841-8BE2-4F3E-B452-7FF4EAAE2C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28750" y="5651500"/>
              <a:ext cx="306388" cy="230188"/>
            </a:xfrm>
            <a:custGeom>
              <a:avLst/>
              <a:gdLst>
                <a:gd name="T0" fmla="*/ 3 w 108"/>
                <a:gd name="T1" fmla="*/ 0 h 81"/>
                <a:gd name="T2" fmla="*/ 108 w 108"/>
                <a:gd name="T3" fmla="*/ 72 h 81"/>
                <a:gd name="T4" fmla="*/ 105 w 108"/>
                <a:gd name="T5" fmla="*/ 79 h 81"/>
                <a:gd name="T6" fmla="*/ 0 w 108"/>
                <a:gd name="T7" fmla="*/ 2 h 81"/>
                <a:gd name="T8" fmla="*/ 3 w 108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81">
                  <a:moveTo>
                    <a:pt x="3" y="0"/>
                  </a:moveTo>
                  <a:cubicBezTo>
                    <a:pt x="3" y="0"/>
                    <a:pt x="57" y="76"/>
                    <a:pt x="108" y="72"/>
                  </a:cubicBezTo>
                  <a:cubicBezTo>
                    <a:pt x="108" y="72"/>
                    <a:pt x="107" y="76"/>
                    <a:pt x="105" y="79"/>
                  </a:cubicBezTo>
                  <a:cubicBezTo>
                    <a:pt x="103" y="81"/>
                    <a:pt x="56" y="77"/>
                    <a:pt x="0" y="2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95">
              <a:extLst>
                <a:ext uri="{FF2B5EF4-FFF2-40B4-BE49-F238E27FC236}">
                  <a16:creationId xmlns:a16="http://schemas.microsoft.com/office/drawing/2014/main" id="{E480E624-F13B-4BBD-B252-EEA1E42D251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03388" y="5532438"/>
              <a:ext cx="60325" cy="111125"/>
            </a:xfrm>
            <a:custGeom>
              <a:avLst/>
              <a:gdLst>
                <a:gd name="T0" fmla="*/ 11 w 21"/>
                <a:gd name="T1" fmla="*/ 34 h 39"/>
                <a:gd name="T2" fmla="*/ 1 w 21"/>
                <a:gd name="T3" fmla="*/ 21 h 39"/>
                <a:gd name="T4" fmla="*/ 10 w 21"/>
                <a:gd name="T5" fmla="*/ 27 h 39"/>
                <a:gd name="T6" fmla="*/ 0 w 21"/>
                <a:gd name="T7" fmla="*/ 7 h 39"/>
                <a:gd name="T8" fmla="*/ 14 w 21"/>
                <a:gd name="T9" fmla="*/ 25 h 39"/>
                <a:gd name="T10" fmla="*/ 7 w 21"/>
                <a:gd name="T11" fmla="*/ 0 h 39"/>
                <a:gd name="T12" fmla="*/ 17 w 21"/>
                <a:gd name="T13" fmla="*/ 17 h 39"/>
                <a:gd name="T14" fmla="*/ 14 w 21"/>
                <a:gd name="T15" fmla="*/ 5 h 39"/>
                <a:gd name="T16" fmla="*/ 14 w 21"/>
                <a:gd name="T17" fmla="*/ 0 h 39"/>
                <a:gd name="T18" fmla="*/ 20 w 21"/>
                <a:gd name="T19" fmla="*/ 30 h 39"/>
                <a:gd name="T20" fmla="*/ 11 w 21"/>
                <a:gd name="T21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39">
                  <a:moveTo>
                    <a:pt x="11" y="34"/>
                  </a:moveTo>
                  <a:cubicBezTo>
                    <a:pt x="11" y="34"/>
                    <a:pt x="6" y="29"/>
                    <a:pt x="1" y="21"/>
                  </a:cubicBezTo>
                  <a:cubicBezTo>
                    <a:pt x="4" y="26"/>
                    <a:pt x="9" y="31"/>
                    <a:pt x="10" y="27"/>
                  </a:cubicBezTo>
                  <a:cubicBezTo>
                    <a:pt x="12" y="21"/>
                    <a:pt x="0" y="7"/>
                    <a:pt x="0" y="7"/>
                  </a:cubicBezTo>
                  <a:cubicBezTo>
                    <a:pt x="11" y="13"/>
                    <a:pt x="13" y="24"/>
                    <a:pt x="14" y="25"/>
                  </a:cubicBezTo>
                  <a:cubicBezTo>
                    <a:pt x="17" y="15"/>
                    <a:pt x="7" y="0"/>
                    <a:pt x="7" y="0"/>
                  </a:cubicBezTo>
                  <a:cubicBezTo>
                    <a:pt x="14" y="7"/>
                    <a:pt x="16" y="16"/>
                    <a:pt x="17" y="17"/>
                  </a:cubicBezTo>
                  <a:cubicBezTo>
                    <a:pt x="16" y="16"/>
                    <a:pt x="16" y="11"/>
                    <a:pt x="14" y="5"/>
                  </a:cubicBezTo>
                  <a:cubicBezTo>
                    <a:pt x="14" y="2"/>
                    <a:pt x="13" y="1"/>
                    <a:pt x="14" y="0"/>
                  </a:cubicBezTo>
                  <a:cubicBezTo>
                    <a:pt x="18" y="9"/>
                    <a:pt x="21" y="19"/>
                    <a:pt x="20" y="30"/>
                  </a:cubicBezTo>
                  <a:cubicBezTo>
                    <a:pt x="20" y="30"/>
                    <a:pt x="16" y="39"/>
                    <a:pt x="11" y="34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96">
              <a:extLst>
                <a:ext uri="{FF2B5EF4-FFF2-40B4-BE49-F238E27FC236}">
                  <a16:creationId xmlns:a16="http://schemas.microsoft.com/office/drawing/2014/main" id="{DF3C83C6-832F-4655-88BA-825E67264A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7400" y="5942013"/>
              <a:ext cx="209550" cy="155575"/>
            </a:xfrm>
            <a:custGeom>
              <a:avLst/>
              <a:gdLst>
                <a:gd name="T0" fmla="*/ 69 w 74"/>
                <a:gd name="T1" fmla="*/ 9 h 55"/>
                <a:gd name="T2" fmla="*/ 3 w 74"/>
                <a:gd name="T3" fmla="*/ 35 h 55"/>
                <a:gd name="T4" fmla="*/ 4 w 74"/>
                <a:gd name="T5" fmla="*/ 41 h 55"/>
                <a:gd name="T6" fmla="*/ 4 w 74"/>
                <a:gd name="T7" fmla="*/ 52 h 55"/>
                <a:gd name="T8" fmla="*/ 33 w 74"/>
                <a:gd name="T9" fmla="*/ 51 h 55"/>
                <a:gd name="T10" fmla="*/ 74 w 74"/>
                <a:gd name="T11" fmla="*/ 2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55">
                  <a:moveTo>
                    <a:pt x="69" y="9"/>
                  </a:moveTo>
                  <a:cubicBezTo>
                    <a:pt x="69" y="9"/>
                    <a:pt x="25" y="0"/>
                    <a:pt x="3" y="35"/>
                  </a:cubicBezTo>
                  <a:cubicBezTo>
                    <a:pt x="3" y="35"/>
                    <a:pt x="0" y="41"/>
                    <a:pt x="4" y="41"/>
                  </a:cubicBezTo>
                  <a:cubicBezTo>
                    <a:pt x="8" y="42"/>
                    <a:pt x="2" y="48"/>
                    <a:pt x="4" y="52"/>
                  </a:cubicBezTo>
                  <a:cubicBezTo>
                    <a:pt x="6" y="55"/>
                    <a:pt x="18" y="53"/>
                    <a:pt x="33" y="51"/>
                  </a:cubicBezTo>
                  <a:cubicBezTo>
                    <a:pt x="47" y="48"/>
                    <a:pt x="66" y="39"/>
                    <a:pt x="74" y="2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97">
              <a:extLst>
                <a:ext uri="{FF2B5EF4-FFF2-40B4-BE49-F238E27FC236}">
                  <a16:creationId xmlns:a16="http://schemas.microsoft.com/office/drawing/2014/main" id="{E644F9E6-95D0-4711-87F7-7634B9EFBD3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98513" y="5973763"/>
              <a:ext cx="127000" cy="84138"/>
            </a:xfrm>
            <a:custGeom>
              <a:avLst/>
              <a:gdLst>
                <a:gd name="T0" fmla="*/ 0 w 45"/>
                <a:gd name="T1" fmla="*/ 14 h 30"/>
                <a:gd name="T2" fmla="*/ 23 w 45"/>
                <a:gd name="T3" fmla="*/ 12 h 30"/>
                <a:gd name="T4" fmla="*/ 6 w 45"/>
                <a:gd name="T5" fmla="*/ 24 h 30"/>
                <a:gd name="T6" fmla="*/ 44 w 45"/>
                <a:gd name="T7" fmla="*/ 11 h 30"/>
                <a:gd name="T8" fmla="*/ 45 w 45"/>
                <a:gd name="T9" fmla="*/ 5 h 30"/>
                <a:gd name="T10" fmla="*/ 32 w 45"/>
                <a:gd name="T11" fmla="*/ 1 h 30"/>
                <a:gd name="T12" fmla="*/ 0 w 45"/>
                <a:gd name="T13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30">
                  <a:moveTo>
                    <a:pt x="0" y="14"/>
                  </a:moveTo>
                  <a:cubicBezTo>
                    <a:pt x="0" y="14"/>
                    <a:pt x="18" y="11"/>
                    <a:pt x="23" y="12"/>
                  </a:cubicBezTo>
                  <a:cubicBezTo>
                    <a:pt x="23" y="12"/>
                    <a:pt x="11" y="17"/>
                    <a:pt x="6" y="24"/>
                  </a:cubicBezTo>
                  <a:cubicBezTo>
                    <a:pt x="0" y="30"/>
                    <a:pt x="44" y="11"/>
                    <a:pt x="44" y="11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35" y="0"/>
                    <a:pt x="32" y="1"/>
                  </a:cubicBezTo>
                  <a:cubicBezTo>
                    <a:pt x="28" y="3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98">
              <a:extLst>
                <a:ext uri="{FF2B5EF4-FFF2-40B4-BE49-F238E27FC236}">
                  <a16:creationId xmlns:a16="http://schemas.microsoft.com/office/drawing/2014/main" id="{EFAB6EAA-1429-4072-9FA3-BFF3673BF3A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55650" y="5992813"/>
              <a:ext cx="222250" cy="125413"/>
            </a:xfrm>
            <a:custGeom>
              <a:avLst/>
              <a:gdLst>
                <a:gd name="T0" fmla="*/ 75 w 78"/>
                <a:gd name="T1" fmla="*/ 14 h 44"/>
                <a:gd name="T2" fmla="*/ 57 w 78"/>
                <a:gd name="T3" fmla="*/ 32 h 44"/>
                <a:gd name="T4" fmla="*/ 56 w 78"/>
                <a:gd name="T5" fmla="*/ 33 h 44"/>
                <a:gd name="T6" fmla="*/ 55 w 78"/>
                <a:gd name="T7" fmla="*/ 33 h 44"/>
                <a:gd name="T8" fmla="*/ 16 w 78"/>
                <a:gd name="T9" fmla="*/ 44 h 44"/>
                <a:gd name="T10" fmla="*/ 12 w 78"/>
                <a:gd name="T11" fmla="*/ 41 h 44"/>
                <a:gd name="T12" fmla="*/ 1 w 78"/>
                <a:gd name="T13" fmla="*/ 38 h 44"/>
                <a:gd name="T14" fmla="*/ 5 w 78"/>
                <a:gd name="T15" fmla="*/ 32 h 44"/>
                <a:gd name="T16" fmla="*/ 66 w 78"/>
                <a:gd name="T17" fmla="*/ 1 h 44"/>
                <a:gd name="T18" fmla="*/ 75 w 78"/>
                <a:gd name="T19" fmla="*/ 1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" h="44">
                  <a:moveTo>
                    <a:pt x="75" y="14"/>
                  </a:moveTo>
                  <a:cubicBezTo>
                    <a:pt x="72" y="22"/>
                    <a:pt x="65" y="28"/>
                    <a:pt x="57" y="32"/>
                  </a:cubicBezTo>
                  <a:cubicBezTo>
                    <a:pt x="57" y="33"/>
                    <a:pt x="56" y="33"/>
                    <a:pt x="56" y="33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9" y="42"/>
                    <a:pt x="20" y="44"/>
                    <a:pt x="16" y="44"/>
                  </a:cubicBezTo>
                  <a:cubicBezTo>
                    <a:pt x="10" y="43"/>
                    <a:pt x="14" y="42"/>
                    <a:pt x="12" y="41"/>
                  </a:cubicBezTo>
                  <a:cubicBezTo>
                    <a:pt x="10" y="40"/>
                    <a:pt x="3" y="41"/>
                    <a:pt x="1" y="38"/>
                  </a:cubicBezTo>
                  <a:cubicBezTo>
                    <a:pt x="0" y="35"/>
                    <a:pt x="5" y="32"/>
                    <a:pt x="5" y="32"/>
                  </a:cubicBezTo>
                  <a:cubicBezTo>
                    <a:pt x="26" y="11"/>
                    <a:pt x="53" y="0"/>
                    <a:pt x="66" y="1"/>
                  </a:cubicBezTo>
                  <a:cubicBezTo>
                    <a:pt x="74" y="2"/>
                    <a:pt x="78" y="6"/>
                    <a:pt x="75" y="14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99">
              <a:extLst>
                <a:ext uri="{FF2B5EF4-FFF2-40B4-BE49-F238E27FC236}">
                  <a16:creationId xmlns:a16="http://schemas.microsoft.com/office/drawing/2014/main" id="{02EAAB11-5AC2-47B0-83A2-D763FEED2D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55650" y="5995988"/>
              <a:ext cx="93663" cy="87313"/>
            </a:xfrm>
            <a:custGeom>
              <a:avLst/>
              <a:gdLst>
                <a:gd name="T0" fmla="*/ 30 w 33"/>
                <a:gd name="T1" fmla="*/ 13 h 31"/>
                <a:gd name="T2" fmla="*/ 12 w 33"/>
                <a:gd name="T3" fmla="*/ 31 h 31"/>
                <a:gd name="T4" fmla="*/ 25 w 33"/>
                <a:gd name="T5" fmla="*/ 18 h 31"/>
                <a:gd name="T6" fmla="*/ 5 w 33"/>
                <a:gd name="T7" fmla="*/ 25 h 31"/>
                <a:gd name="T8" fmla="*/ 18 w 33"/>
                <a:gd name="T9" fmla="*/ 13 h 31"/>
                <a:gd name="T10" fmla="*/ 0 w 33"/>
                <a:gd name="T11" fmla="*/ 21 h 31"/>
                <a:gd name="T12" fmla="*/ 16 w 33"/>
                <a:gd name="T13" fmla="*/ 11 h 31"/>
                <a:gd name="T14" fmla="*/ 18 w 33"/>
                <a:gd name="T15" fmla="*/ 1 h 31"/>
                <a:gd name="T16" fmla="*/ 21 w 33"/>
                <a:gd name="T17" fmla="*/ 0 h 31"/>
                <a:gd name="T18" fmla="*/ 30 w 33"/>
                <a:gd name="T19" fmla="*/ 1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31">
                  <a:moveTo>
                    <a:pt x="30" y="13"/>
                  </a:moveTo>
                  <a:cubicBezTo>
                    <a:pt x="27" y="21"/>
                    <a:pt x="20" y="27"/>
                    <a:pt x="12" y="31"/>
                  </a:cubicBezTo>
                  <a:cubicBezTo>
                    <a:pt x="18" y="28"/>
                    <a:pt x="24" y="19"/>
                    <a:pt x="25" y="18"/>
                  </a:cubicBezTo>
                  <a:cubicBezTo>
                    <a:pt x="18" y="25"/>
                    <a:pt x="5" y="25"/>
                    <a:pt x="5" y="25"/>
                  </a:cubicBezTo>
                  <a:cubicBezTo>
                    <a:pt x="15" y="22"/>
                    <a:pt x="18" y="13"/>
                    <a:pt x="18" y="13"/>
                  </a:cubicBezTo>
                  <a:cubicBezTo>
                    <a:pt x="14" y="18"/>
                    <a:pt x="0" y="21"/>
                    <a:pt x="0" y="21"/>
                  </a:cubicBezTo>
                  <a:cubicBezTo>
                    <a:pt x="0" y="21"/>
                    <a:pt x="12" y="16"/>
                    <a:pt x="16" y="11"/>
                  </a:cubicBezTo>
                  <a:cubicBezTo>
                    <a:pt x="21" y="6"/>
                    <a:pt x="18" y="1"/>
                    <a:pt x="18" y="1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9" y="1"/>
                    <a:pt x="33" y="5"/>
                    <a:pt x="30" y="13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100">
              <a:extLst>
                <a:ext uri="{FF2B5EF4-FFF2-40B4-BE49-F238E27FC236}">
                  <a16:creationId xmlns:a16="http://schemas.microsoft.com/office/drawing/2014/main" id="{12FD74B4-54EF-406E-9641-CBE5E11F25A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3113" y="5932488"/>
              <a:ext cx="220663" cy="88900"/>
            </a:xfrm>
            <a:custGeom>
              <a:avLst/>
              <a:gdLst>
                <a:gd name="T0" fmla="*/ 71 w 78"/>
                <a:gd name="T1" fmla="*/ 17 h 31"/>
                <a:gd name="T2" fmla="*/ 55 w 78"/>
                <a:gd name="T3" fmla="*/ 21 h 31"/>
                <a:gd name="T4" fmla="*/ 55 w 78"/>
                <a:gd name="T5" fmla="*/ 21 h 31"/>
                <a:gd name="T6" fmla="*/ 52 w 78"/>
                <a:gd name="T7" fmla="*/ 22 h 31"/>
                <a:gd name="T8" fmla="*/ 50 w 78"/>
                <a:gd name="T9" fmla="*/ 23 h 31"/>
                <a:gd name="T10" fmla="*/ 50 w 78"/>
                <a:gd name="T11" fmla="*/ 23 h 31"/>
                <a:gd name="T12" fmla="*/ 7 w 78"/>
                <a:gd name="T13" fmla="*/ 28 h 31"/>
                <a:gd name="T14" fmla="*/ 9 w 78"/>
                <a:gd name="T15" fmla="*/ 19 h 31"/>
                <a:gd name="T16" fmla="*/ 5 w 78"/>
                <a:gd name="T17" fmla="*/ 11 h 31"/>
                <a:gd name="T18" fmla="*/ 41 w 78"/>
                <a:gd name="T19" fmla="*/ 1 h 31"/>
                <a:gd name="T20" fmla="*/ 71 w 78"/>
                <a:gd name="T21" fmla="*/ 7 h 31"/>
                <a:gd name="T22" fmla="*/ 71 w 78"/>
                <a:gd name="T23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" h="31">
                  <a:moveTo>
                    <a:pt x="71" y="17"/>
                  </a:moveTo>
                  <a:cubicBezTo>
                    <a:pt x="71" y="17"/>
                    <a:pt x="64" y="19"/>
                    <a:pt x="55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4" y="22"/>
                    <a:pt x="53" y="22"/>
                    <a:pt x="52" y="22"/>
                  </a:cubicBezTo>
                  <a:cubicBezTo>
                    <a:pt x="51" y="23"/>
                    <a:pt x="50" y="23"/>
                    <a:pt x="50" y="23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33" y="27"/>
                    <a:pt x="12" y="31"/>
                    <a:pt x="7" y="28"/>
                  </a:cubicBezTo>
                  <a:cubicBezTo>
                    <a:pt x="0" y="24"/>
                    <a:pt x="8" y="21"/>
                    <a:pt x="9" y="19"/>
                  </a:cubicBezTo>
                  <a:cubicBezTo>
                    <a:pt x="10" y="18"/>
                    <a:pt x="4" y="13"/>
                    <a:pt x="5" y="11"/>
                  </a:cubicBezTo>
                  <a:cubicBezTo>
                    <a:pt x="5" y="10"/>
                    <a:pt x="22" y="2"/>
                    <a:pt x="41" y="1"/>
                  </a:cubicBezTo>
                  <a:cubicBezTo>
                    <a:pt x="51" y="0"/>
                    <a:pt x="61" y="2"/>
                    <a:pt x="71" y="7"/>
                  </a:cubicBezTo>
                  <a:cubicBezTo>
                    <a:pt x="71" y="7"/>
                    <a:pt x="78" y="14"/>
                    <a:pt x="71" y="17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101">
              <a:extLst>
                <a:ext uri="{FF2B5EF4-FFF2-40B4-BE49-F238E27FC236}">
                  <a16:creationId xmlns:a16="http://schemas.microsoft.com/office/drawing/2014/main" id="{F2C828FC-DAB1-4218-8434-01218045282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52475" y="5949950"/>
              <a:ext cx="74613" cy="103188"/>
            </a:xfrm>
            <a:custGeom>
              <a:avLst/>
              <a:gdLst>
                <a:gd name="T0" fmla="*/ 9 w 26"/>
                <a:gd name="T1" fmla="*/ 1 h 36"/>
                <a:gd name="T2" fmla="*/ 0 w 26"/>
                <a:gd name="T3" fmla="*/ 1 h 36"/>
                <a:gd name="T4" fmla="*/ 11 w 26"/>
                <a:gd name="T5" fmla="*/ 9 h 36"/>
                <a:gd name="T6" fmla="*/ 0 w 26"/>
                <a:gd name="T7" fmla="*/ 17 h 36"/>
                <a:gd name="T8" fmla="*/ 14 w 26"/>
                <a:gd name="T9" fmla="*/ 20 h 36"/>
                <a:gd name="T10" fmla="*/ 8 w 26"/>
                <a:gd name="T11" fmla="*/ 36 h 36"/>
                <a:gd name="T12" fmla="*/ 19 w 26"/>
                <a:gd name="T13" fmla="*/ 28 h 36"/>
                <a:gd name="T14" fmla="*/ 19 w 26"/>
                <a:gd name="T15" fmla="*/ 34 h 36"/>
                <a:gd name="T16" fmla="*/ 24 w 26"/>
                <a:gd name="T17" fmla="*/ 17 h 36"/>
                <a:gd name="T18" fmla="*/ 25 w 26"/>
                <a:gd name="T19" fmla="*/ 13 h 36"/>
                <a:gd name="T20" fmla="*/ 21 w 26"/>
                <a:gd name="T21" fmla="*/ 9 h 36"/>
                <a:gd name="T22" fmla="*/ 9 w 26"/>
                <a:gd name="T23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36">
                  <a:moveTo>
                    <a:pt x="9" y="1"/>
                  </a:moveTo>
                  <a:cubicBezTo>
                    <a:pt x="7" y="0"/>
                    <a:pt x="3" y="0"/>
                    <a:pt x="0" y="1"/>
                  </a:cubicBezTo>
                  <a:cubicBezTo>
                    <a:pt x="8" y="2"/>
                    <a:pt x="11" y="6"/>
                    <a:pt x="11" y="9"/>
                  </a:cubicBezTo>
                  <a:cubicBezTo>
                    <a:pt x="10" y="12"/>
                    <a:pt x="0" y="17"/>
                    <a:pt x="0" y="17"/>
                  </a:cubicBezTo>
                  <a:cubicBezTo>
                    <a:pt x="0" y="17"/>
                    <a:pt x="11" y="17"/>
                    <a:pt x="14" y="20"/>
                  </a:cubicBezTo>
                  <a:cubicBezTo>
                    <a:pt x="18" y="24"/>
                    <a:pt x="16" y="32"/>
                    <a:pt x="8" y="36"/>
                  </a:cubicBezTo>
                  <a:cubicBezTo>
                    <a:pt x="14" y="36"/>
                    <a:pt x="17" y="33"/>
                    <a:pt x="19" y="28"/>
                  </a:cubicBezTo>
                  <a:cubicBezTo>
                    <a:pt x="20" y="26"/>
                    <a:pt x="19" y="34"/>
                    <a:pt x="19" y="34"/>
                  </a:cubicBezTo>
                  <a:cubicBezTo>
                    <a:pt x="19" y="34"/>
                    <a:pt x="24" y="30"/>
                    <a:pt x="24" y="17"/>
                  </a:cubicBezTo>
                  <a:cubicBezTo>
                    <a:pt x="24" y="15"/>
                    <a:pt x="26" y="15"/>
                    <a:pt x="25" y="13"/>
                  </a:cubicBezTo>
                  <a:cubicBezTo>
                    <a:pt x="25" y="10"/>
                    <a:pt x="22" y="11"/>
                    <a:pt x="21" y="9"/>
                  </a:cubicBezTo>
                  <a:cubicBezTo>
                    <a:pt x="18" y="6"/>
                    <a:pt x="13" y="2"/>
                    <a:pt x="9" y="1"/>
                  </a:cubicBezTo>
                  <a:close/>
                </a:path>
              </a:pathLst>
            </a:custGeom>
            <a:solidFill>
              <a:srgbClr val="A25C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102">
              <a:extLst>
                <a:ext uri="{FF2B5EF4-FFF2-40B4-BE49-F238E27FC236}">
                  <a16:creationId xmlns:a16="http://schemas.microsoft.com/office/drawing/2014/main" id="{29F693A9-BCC6-4B0F-A717-ED602EB15F5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500" y="5794375"/>
              <a:ext cx="322263" cy="198438"/>
            </a:xfrm>
            <a:custGeom>
              <a:avLst/>
              <a:gdLst>
                <a:gd name="T0" fmla="*/ 0 w 114"/>
                <a:gd name="T1" fmla="*/ 67 h 70"/>
                <a:gd name="T2" fmla="*/ 107 w 114"/>
                <a:gd name="T3" fmla="*/ 0 h 70"/>
                <a:gd name="T4" fmla="*/ 112 w 114"/>
                <a:gd name="T5" fmla="*/ 5 h 70"/>
                <a:gd name="T6" fmla="*/ 0 w 114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70">
                  <a:moveTo>
                    <a:pt x="0" y="67"/>
                  </a:moveTo>
                  <a:cubicBezTo>
                    <a:pt x="0" y="67"/>
                    <a:pt x="90" y="48"/>
                    <a:pt x="107" y="0"/>
                  </a:cubicBezTo>
                  <a:cubicBezTo>
                    <a:pt x="107" y="0"/>
                    <a:pt x="110" y="2"/>
                    <a:pt x="112" y="5"/>
                  </a:cubicBezTo>
                  <a:cubicBezTo>
                    <a:pt x="114" y="8"/>
                    <a:pt x="91" y="49"/>
                    <a:pt x="0" y="70"/>
                  </a:cubicBezTo>
                </a:path>
              </a:pathLst>
            </a:custGeom>
            <a:solidFill>
              <a:srgbClr val="A25C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103">
              <a:extLst>
                <a:ext uri="{FF2B5EF4-FFF2-40B4-BE49-F238E27FC236}">
                  <a16:creationId xmlns:a16="http://schemas.microsoft.com/office/drawing/2014/main" id="{FA3D6036-E922-405A-B720-CCD054015CB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3113" y="5932488"/>
              <a:ext cx="111125" cy="60325"/>
            </a:xfrm>
            <a:custGeom>
              <a:avLst/>
              <a:gdLst>
                <a:gd name="T0" fmla="*/ 32 w 39"/>
                <a:gd name="T1" fmla="*/ 17 h 21"/>
                <a:gd name="T2" fmla="*/ 16 w 39"/>
                <a:gd name="T3" fmla="*/ 21 h 21"/>
                <a:gd name="T4" fmla="*/ 25 w 39"/>
                <a:gd name="T5" fmla="*/ 15 h 21"/>
                <a:gd name="T6" fmla="*/ 3 w 39"/>
                <a:gd name="T7" fmla="*/ 16 h 21"/>
                <a:gd name="T8" fmla="*/ 25 w 39"/>
                <a:gd name="T9" fmla="*/ 11 h 21"/>
                <a:gd name="T10" fmla="*/ 0 w 39"/>
                <a:gd name="T11" fmla="*/ 7 h 21"/>
                <a:gd name="T12" fmla="*/ 18 w 39"/>
                <a:gd name="T13" fmla="*/ 5 h 21"/>
                <a:gd name="T14" fmla="*/ 7 w 39"/>
                <a:gd name="T15" fmla="*/ 2 h 21"/>
                <a:gd name="T16" fmla="*/ 2 w 39"/>
                <a:gd name="T17" fmla="*/ 1 h 21"/>
                <a:gd name="T18" fmla="*/ 32 w 39"/>
                <a:gd name="T19" fmla="*/ 7 h 21"/>
                <a:gd name="T20" fmla="*/ 32 w 39"/>
                <a:gd name="T21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21">
                  <a:moveTo>
                    <a:pt x="32" y="17"/>
                  </a:moveTo>
                  <a:cubicBezTo>
                    <a:pt x="32" y="17"/>
                    <a:pt x="25" y="19"/>
                    <a:pt x="16" y="21"/>
                  </a:cubicBezTo>
                  <a:cubicBezTo>
                    <a:pt x="22" y="20"/>
                    <a:pt x="28" y="17"/>
                    <a:pt x="25" y="15"/>
                  </a:cubicBezTo>
                  <a:cubicBezTo>
                    <a:pt x="21" y="10"/>
                    <a:pt x="3" y="16"/>
                    <a:pt x="3" y="16"/>
                  </a:cubicBezTo>
                  <a:cubicBezTo>
                    <a:pt x="13" y="8"/>
                    <a:pt x="24" y="11"/>
                    <a:pt x="25" y="11"/>
                  </a:cubicBezTo>
                  <a:cubicBezTo>
                    <a:pt x="18" y="4"/>
                    <a:pt x="0" y="7"/>
                    <a:pt x="0" y="7"/>
                  </a:cubicBezTo>
                  <a:cubicBezTo>
                    <a:pt x="9" y="4"/>
                    <a:pt x="18" y="5"/>
                    <a:pt x="18" y="5"/>
                  </a:cubicBezTo>
                  <a:cubicBezTo>
                    <a:pt x="18" y="5"/>
                    <a:pt x="13" y="3"/>
                    <a:pt x="7" y="2"/>
                  </a:cubicBezTo>
                  <a:cubicBezTo>
                    <a:pt x="4" y="2"/>
                    <a:pt x="3" y="1"/>
                    <a:pt x="2" y="1"/>
                  </a:cubicBezTo>
                  <a:cubicBezTo>
                    <a:pt x="12" y="0"/>
                    <a:pt x="22" y="2"/>
                    <a:pt x="32" y="7"/>
                  </a:cubicBezTo>
                  <a:cubicBezTo>
                    <a:pt x="32" y="7"/>
                    <a:pt x="39" y="14"/>
                    <a:pt x="32" y="17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104">
              <a:extLst>
                <a:ext uri="{FF2B5EF4-FFF2-40B4-BE49-F238E27FC236}">
                  <a16:creationId xmlns:a16="http://schemas.microsoft.com/office/drawing/2014/main" id="{F57D1F4B-9026-4EC5-BA9C-2024E586A0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74963" y="6007100"/>
              <a:ext cx="219075" cy="147638"/>
            </a:xfrm>
            <a:custGeom>
              <a:avLst/>
              <a:gdLst>
                <a:gd name="T0" fmla="*/ 75 w 77"/>
                <a:gd name="T1" fmla="*/ 19 h 52"/>
                <a:gd name="T2" fmla="*/ 4 w 77"/>
                <a:gd name="T3" fmla="*/ 28 h 52"/>
                <a:gd name="T4" fmla="*/ 4 w 77"/>
                <a:gd name="T5" fmla="*/ 35 h 52"/>
                <a:gd name="T6" fmla="*/ 1 w 77"/>
                <a:gd name="T7" fmla="*/ 45 h 52"/>
                <a:gd name="T8" fmla="*/ 29 w 77"/>
                <a:gd name="T9" fmla="*/ 51 h 52"/>
                <a:gd name="T10" fmla="*/ 77 w 77"/>
                <a:gd name="T11" fmla="*/ 3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52">
                  <a:moveTo>
                    <a:pt x="75" y="19"/>
                  </a:moveTo>
                  <a:cubicBezTo>
                    <a:pt x="75" y="19"/>
                    <a:pt x="33" y="0"/>
                    <a:pt x="4" y="28"/>
                  </a:cubicBezTo>
                  <a:cubicBezTo>
                    <a:pt x="4" y="28"/>
                    <a:pt x="0" y="33"/>
                    <a:pt x="4" y="35"/>
                  </a:cubicBezTo>
                  <a:cubicBezTo>
                    <a:pt x="7" y="37"/>
                    <a:pt x="0" y="41"/>
                    <a:pt x="1" y="45"/>
                  </a:cubicBezTo>
                  <a:cubicBezTo>
                    <a:pt x="2" y="49"/>
                    <a:pt x="14" y="50"/>
                    <a:pt x="29" y="51"/>
                  </a:cubicBezTo>
                  <a:cubicBezTo>
                    <a:pt x="44" y="52"/>
                    <a:pt x="64" y="48"/>
                    <a:pt x="77" y="3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105">
              <a:extLst>
                <a:ext uri="{FF2B5EF4-FFF2-40B4-BE49-F238E27FC236}">
                  <a16:creationId xmlns:a16="http://schemas.microsoft.com/office/drawing/2014/main" id="{729350DF-300B-4EB8-ADD6-D330A4170AF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84488" y="6061075"/>
              <a:ext cx="141288" cy="60325"/>
            </a:xfrm>
            <a:custGeom>
              <a:avLst/>
              <a:gdLst>
                <a:gd name="T0" fmla="*/ 4 w 50"/>
                <a:gd name="T1" fmla="*/ 5 h 21"/>
                <a:gd name="T2" fmla="*/ 26 w 50"/>
                <a:gd name="T3" fmla="*/ 8 h 21"/>
                <a:gd name="T4" fmla="*/ 7 w 50"/>
                <a:gd name="T5" fmla="*/ 16 h 21"/>
                <a:gd name="T6" fmla="*/ 47 w 50"/>
                <a:gd name="T7" fmla="*/ 13 h 21"/>
                <a:gd name="T8" fmla="*/ 50 w 50"/>
                <a:gd name="T9" fmla="*/ 7 h 21"/>
                <a:gd name="T10" fmla="*/ 38 w 50"/>
                <a:gd name="T11" fmla="*/ 1 h 21"/>
                <a:gd name="T12" fmla="*/ 4 w 50"/>
                <a:gd name="T13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21">
                  <a:moveTo>
                    <a:pt x="4" y="5"/>
                  </a:moveTo>
                  <a:cubicBezTo>
                    <a:pt x="4" y="5"/>
                    <a:pt x="22" y="7"/>
                    <a:pt x="26" y="8"/>
                  </a:cubicBezTo>
                  <a:cubicBezTo>
                    <a:pt x="26" y="8"/>
                    <a:pt x="14" y="11"/>
                    <a:pt x="7" y="16"/>
                  </a:cubicBezTo>
                  <a:cubicBezTo>
                    <a:pt x="0" y="21"/>
                    <a:pt x="47" y="13"/>
                    <a:pt x="47" y="13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0" y="7"/>
                    <a:pt x="41" y="0"/>
                    <a:pt x="38" y="1"/>
                  </a:cubicBezTo>
                  <a:cubicBezTo>
                    <a:pt x="34" y="1"/>
                    <a:pt x="4" y="5"/>
                    <a:pt x="4" y="5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106">
              <a:extLst>
                <a:ext uri="{FF2B5EF4-FFF2-40B4-BE49-F238E27FC236}">
                  <a16:creationId xmlns:a16="http://schemas.microsoft.com/office/drawing/2014/main" id="{5F19916C-805B-435F-AD6B-B89BE5F1BA0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49563" y="6081713"/>
              <a:ext cx="236538" cy="104775"/>
            </a:xfrm>
            <a:custGeom>
              <a:avLst/>
              <a:gdLst>
                <a:gd name="T0" fmla="*/ 78 w 83"/>
                <a:gd name="T1" fmla="*/ 19 h 37"/>
                <a:gd name="T2" fmla="*/ 57 w 83"/>
                <a:gd name="T3" fmla="*/ 32 h 37"/>
                <a:gd name="T4" fmla="*/ 55 w 83"/>
                <a:gd name="T5" fmla="*/ 33 h 37"/>
                <a:gd name="T6" fmla="*/ 55 w 83"/>
                <a:gd name="T7" fmla="*/ 33 h 37"/>
                <a:gd name="T8" fmla="*/ 14 w 83"/>
                <a:gd name="T9" fmla="*/ 34 h 37"/>
                <a:gd name="T10" fmla="*/ 11 w 83"/>
                <a:gd name="T11" fmla="*/ 30 h 37"/>
                <a:gd name="T12" fmla="*/ 1 w 83"/>
                <a:gd name="T13" fmla="*/ 25 h 37"/>
                <a:gd name="T14" fmla="*/ 6 w 83"/>
                <a:gd name="T15" fmla="*/ 20 h 37"/>
                <a:gd name="T16" fmla="*/ 73 w 83"/>
                <a:gd name="T17" fmla="*/ 4 h 37"/>
                <a:gd name="T18" fmla="*/ 78 w 83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37">
                  <a:moveTo>
                    <a:pt x="78" y="19"/>
                  </a:moveTo>
                  <a:cubicBezTo>
                    <a:pt x="73" y="26"/>
                    <a:pt x="65" y="30"/>
                    <a:pt x="57" y="32"/>
                  </a:cubicBezTo>
                  <a:cubicBezTo>
                    <a:pt x="56" y="32"/>
                    <a:pt x="56" y="32"/>
                    <a:pt x="55" y="33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7" y="37"/>
                    <a:pt x="18" y="35"/>
                    <a:pt x="14" y="34"/>
                  </a:cubicBezTo>
                  <a:cubicBezTo>
                    <a:pt x="8" y="32"/>
                    <a:pt x="13" y="32"/>
                    <a:pt x="11" y="30"/>
                  </a:cubicBezTo>
                  <a:cubicBezTo>
                    <a:pt x="9" y="29"/>
                    <a:pt x="2" y="28"/>
                    <a:pt x="1" y="25"/>
                  </a:cubicBezTo>
                  <a:cubicBezTo>
                    <a:pt x="0" y="21"/>
                    <a:pt x="6" y="20"/>
                    <a:pt x="6" y="20"/>
                  </a:cubicBezTo>
                  <a:cubicBezTo>
                    <a:pt x="32" y="4"/>
                    <a:pt x="60" y="0"/>
                    <a:pt x="73" y="4"/>
                  </a:cubicBezTo>
                  <a:cubicBezTo>
                    <a:pt x="80" y="7"/>
                    <a:pt x="83" y="12"/>
                    <a:pt x="78" y="19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107">
              <a:extLst>
                <a:ext uri="{FF2B5EF4-FFF2-40B4-BE49-F238E27FC236}">
                  <a16:creationId xmlns:a16="http://schemas.microsoft.com/office/drawing/2014/main" id="{8A67581D-E661-492B-9F5F-E3C2DF097C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49563" y="6092825"/>
              <a:ext cx="103188" cy="79375"/>
            </a:xfrm>
            <a:custGeom>
              <a:avLst/>
              <a:gdLst>
                <a:gd name="T0" fmla="*/ 31 w 36"/>
                <a:gd name="T1" fmla="*/ 15 h 28"/>
                <a:gd name="T2" fmla="*/ 10 w 36"/>
                <a:gd name="T3" fmla="*/ 28 h 28"/>
                <a:gd name="T4" fmla="*/ 26 w 36"/>
                <a:gd name="T5" fmla="*/ 19 h 28"/>
                <a:gd name="T6" fmla="*/ 5 w 36"/>
                <a:gd name="T7" fmla="*/ 20 h 28"/>
                <a:gd name="T8" fmla="*/ 20 w 36"/>
                <a:gd name="T9" fmla="*/ 12 h 28"/>
                <a:gd name="T10" fmla="*/ 0 w 36"/>
                <a:gd name="T11" fmla="*/ 15 h 28"/>
                <a:gd name="T12" fmla="*/ 19 w 36"/>
                <a:gd name="T13" fmla="*/ 9 h 28"/>
                <a:gd name="T14" fmla="*/ 23 w 36"/>
                <a:gd name="T15" fmla="*/ 1 h 28"/>
                <a:gd name="T16" fmla="*/ 26 w 36"/>
                <a:gd name="T17" fmla="*/ 0 h 28"/>
                <a:gd name="T18" fmla="*/ 31 w 36"/>
                <a:gd name="T19" fmla="*/ 1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8">
                  <a:moveTo>
                    <a:pt x="31" y="15"/>
                  </a:moveTo>
                  <a:cubicBezTo>
                    <a:pt x="26" y="22"/>
                    <a:pt x="18" y="26"/>
                    <a:pt x="10" y="28"/>
                  </a:cubicBezTo>
                  <a:cubicBezTo>
                    <a:pt x="16" y="26"/>
                    <a:pt x="25" y="19"/>
                    <a:pt x="26" y="19"/>
                  </a:cubicBezTo>
                  <a:cubicBezTo>
                    <a:pt x="17" y="23"/>
                    <a:pt x="5" y="20"/>
                    <a:pt x="5" y="20"/>
                  </a:cubicBezTo>
                  <a:cubicBezTo>
                    <a:pt x="14" y="19"/>
                    <a:pt x="20" y="12"/>
                    <a:pt x="20" y="12"/>
                  </a:cubicBezTo>
                  <a:cubicBezTo>
                    <a:pt x="15" y="15"/>
                    <a:pt x="0" y="15"/>
                    <a:pt x="0" y="15"/>
                  </a:cubicBezTo>
                  <a:cubicBezTo>
                    <a:pt x="0" y="15"/>
                    <a:pt x="13" y="13"/>
                    <a:pt x="19" y="9"/>
                  </a:cubicBezTo>
                  <a:cubicBezTo>
                    <a:pt x="24" y="6"/>
                    <a:pt x="23" y="1"/>
                    <a:pt x="23" y="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33" y="3"/>
                    <a:pt x="36" y="8"/>
                    <a:pt x="31" y="15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108">
              <a:extLst>
                <a:ext uri="{FF2B5EF4-FFF2-40B4-BE49-F238E27FC236}">
                  <a16:creationId xmlns:a16="http://schemas.microsoft.com/office/drawing/2014/main" id="{F85553BF-11A2-4669-AB4E-9430A7548E3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55913" y="6002338"/>
              <a:ext cx="223838" cy="76200"/>
            </a:xfrm>
            <a:custGeom>
              <a:avLst/>
              <a:gdLst>
                <a:gd name="T0" fmla="*/ 71 w 79"/>
                <a:gd name="T1" fmla="*/ 27 h 27"/>
                <a:gd name="T2" fmla="*/ 55 w 79"/>
                <a:gd name="T3" fmla="*/ 27 h 27"/>
                <a:gd name="T4" fmla="*/ 55 w 79"/>
                <a:gd name="T5" fmla="*/ 27 h 27"/>
                <a:gd name="T6" fmla="*/ 51 w 79"/>
                <a:gd name="T7" fmla="*/ 27 h 27"/>
                <a:gd name="T8" fmla="*/ 49 w 79"/>
                <a:gd name="T9" fmla="*/ 27 h 27"/>
                <a:gd name="T10" fmla="*/ 49 w 79"/>
                <a:gd name="T11" fmla="*/ 27 h 27"/>
                <a:gd name="T12" fmla="*/ 7 w 79"/>
                <a:gd name="T13" fmla="*/ 23 h 27"/>
                <a:gd name="T14" fmla="*/ 10 w 79"/>
                <a:gd name="T15" fmla="*/ 14 h 27"/>
                <a:gd name="T16" fmla="*/ 8 w 79"/>
                <a:gd name="T17" fmla="*/ 5 h 27"/>
                <a:gd name="T18" fmla="*/ 46 w 79"/>
                <a:gd name="T19" fmla="*/ 4 h 27"/>
                <a:gd name="T20" fmla="*/ 73 w 79"/>
                <a:gd name="T21" fmla="*/ 17 h 27"/>
                <a:gd name="T22" fmla="*/ 71 w 79"/>
                <a:gd name="T2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" h="27">
                  <a:moveTo>
                    <a:pt x="71" y="27"/>
                  </a:moveTo>
                  <a:cubicBezTo>
                    <a:pt x="71" y="27"/>
                    <a:pt x="64" y="27"/>
                    <a:pt x="55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4" y="27"/>
                    <a:pt x="52" y="27"/>
                    <a:pt x="51" y="27"/>
                  </a:cubicBezTo>
                  <a:cubicBezTo>
                    <a:pt x="50" y="27"/>
                    <a:pt x="49" y="27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32" y="27"/>
                    <a:pt x="10" y="26"/>
                    <a:pt x="7" y="23"/>
                  </a:cubicBezTo>
                  <a:cubicBezTo>
                    <a:pt x="0" y="16"/>
                    <a:pt x="9" y="16"/>
                    <a:pt x="10" y="14"/>
                  </a:cubicBezTo>
                  <a:cubicBezTo>
                    <a:pt x="12" y="13"/>
                    <a:pt x="7" y="7"/>
                    <a:pt x="8" y="5"/>
                  </a:cubicBezTo>
                  <a:cubicBezTo>
                    <a:pt x="9" y="4"/>
                    <a:pt x="27" y="0"/>
                    <a:pt x="46" y="4"/>
                  </a:cubicBezTo>
                  <a:cubicBezTo>
                    <a:pt x="55" y="6"/>
                    <a:pt x="65" y="10"/>
                    <a:pt x="73" y="17"/>
                  </a:cubicBezTo>
                  <a:cubicBezTo>
                    <a:pt x="73" y="17"/>
                    <a:pt x="79" y="26"/>
                    <a:pt x="71" y="27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109">
              <a:extLst>
                <a:ext uri="{FF2B5EF4-FFF2-40B4-BE49-F238E27FC236}">
                  <a16:creationId xmlns:a16="http://schemas.microsoft.com/office/drawing/2014/main" id="{46F24427-3857-4159-944A-20743CA8BE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41625" y="6042025"/>
              <a:ext cx="73025" cy="104775"/>
            </a:xfrm>
            <a:custGeom>
              <a:avLst/>
              <a:gdLst>
                <a:gd name="T0" fmla="*/ 13 w 26"/>
                <a:gd name="T1" fmla="*/ 2 h 37"/>
                <a:gd name="T2" fmla="*/ 4 w 26"/>
                <a:gd name="T3" fmla="*/ 0 h 37"/>
                <a:gd name="T4" fmla="*/ 12 w 26"/>
                <a:gd name="T5" fmla="*/ 10 h 37"/>
                <a:gd name="T6" fmla="*/ 0 w 26"/>
                <a:gd name="T7" fmla="*/ 16 h 37"/>
                <a:gd name="T8" fmla="*/ 13 w 26"/>
                <a:gd name="T9" fmla="*/ 23 h 37"/>
                <a:gd name="T10" fmla="*/ 3 w 26"/>
                <a:gd name="T11" fmla="*/ 37 h 37"/>
                <a:gd name="T12" fmla="*/ 16 w 26"/>
                <a:gd name="T13" fmla="*/ 31 h 37"/>
                <a:gd name="T14" fmla="*/ 14 w 26"/>
                <a:gd name="T15" fmla="*/ 37 h 37"/>
                <a:gd name="T16" fmla="*/ 23 w 26"/>
                <a:gd name="T17" fmla="*/ 22 h 37"/>
                <a:gd name="T18" fmla="*/ 26 w 26"/>
                <a:gd name="T19" fmla="*/ 18 h 37"/>
                <a:gd name="T20" fmla="*/ 22 w 26"/>
                <a:gd name="T21" fmla="*/ 13 h 37"/>
                <a:gd name="T22" fmla="*/ 13 w 26"/>
                <a:gd name="T23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37">
                  <a:moveTo>
                    <a:pt x="13" y="2"/>
                  </a:moveTo>
                  <a:cubicBezTo>
                    <a:pt x="11" y="1"/>
                    <a:pt x="7" y="0"/>
                    <a:pt x="4" y="0"/>
                  </a:cubicBezTo>
                  <a:cubicBezTo>
                    <a:pt x="11" y="3"/>
                    <a:pt x="14" y="7"/>
                    <a:pt x="12" y="10"/>
                  </a:cubicBezTo>
                  <a:cubicBezTo>
                    <a:pt x="11" y="13"/>
                    <a:pt x="0" y="16"/>
                    <a:pt x="0" y="16"/>
                  </a:cubicBezTo>
                  <a:cubicBezTo>
                    <a:pt x="0" y="16"/>
                    <a:pt x="11" y="18"/>
                    <a:pt x="13" y="23"/>
                  </a:cubicBezTo>
                  <a:cubicBezTo>
                    <a:pt x="15" y="27"/>
                    <a:pt x="12" y="34"/>
                    <a:pt x="3" y="37"/>
                  </a:cubicBezTo>
                  <a:cubicBezTo>
                    <a:pt x="9" y="37"/>
                    <a:pt x="13" y="35"/>
                    <a:pt x="16" y="31"/>
                  </a:cubicBezTo>
                  <a:cubicBezTo>
                    <a:pt x="18" y="29"/>
                    <a:pt x="14" y="37"/>
                    <a:pt x="14" y="37"/>
                  </a:cubicBezTo>
                  <a:cubicBezTo>
                    <a:pt x="14" y="37"/>
                    <a:pt x="20" y="34"/>
                    <a:pt x="23" y="22"/>
                  </a:cubicBezTo>
                  <a:cubicBezTo>
                    <a:pt x="24" y="19"/>
                    <a:pt x="26" y="20"/>
                    <a:pt x="26" y="18"/>
                  </a:cubicBezTo>
                  <a:cubicBezTo>
                    <a:pt x="26" y="15"/>
                    <a:pt x="23" y="16"/>
                    <a:pt x="22" y="13"/>
                  </a:cubicBezTo>
                  <a:cubicBezTo>
                    <a:pt x="21" y="10"/>
                    <a:pt x="17" y="4"/>
                    <a:pt x="13" y="2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110">
              <a:extLst>
                <a:ext uri="{FF2B5EF4-FFF2-40B4-BE49-F238E27FC236}">
                  <a16:creationId xmlns:a16="http://schemas.microsoft.com/office/drawing/2014/main" id="{AF0BBE50-074A-4C3E-B1F8-C451ED244E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01900" y="5973763"/>
              <a:ext cx="354013" cy="123825"/>
            </a:xfrm>
            <a:custGeom>
              <a:avLst/>
              <a:gdLst>
                <a:gd name="T0" fmla="*/ 0 w 125"/>
                <a:gd name="T1" fmla="*/ 40 h 44"/>
                <a:gd name="T2" fmla="*/ 120 w 125"/>
                <a:gd name="T3" fmla="*/ 0 h 44"/>
                <a:gd name="T4" fmla="*/ 124 w 125"/>
                <a:gd name="T5" fmla="*/ 7 h 44"/>
                <a:gd name="T6" fmla="*/ 0 w 125"/>
                <a:gd name="T7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44">
                  <a:moveTo>
                    <a:pt x="0" y="40"/>
                  </a:moveTo>
                  <a:cubicBezTo>
                    <a:pt x="0" y="40"/>
                    <a:pt x="93" y="43"/>
                    <a:pt x="120" y="0"/>
                  </a:cubicBezTo>
                  <a:cubicBezTo>
                    <a:pt x="120" y="0"/>
                    <a:pt x="123" y="4"/>
                    <a:pt x="124" y="7"/>
                  </a:cubicBezTo>
                  <a:cubicBezTo>
                    <a:pt x="125" y="10"/>
                    <a:pt x="94" y="44"/>
                    <a:pt x="0" y="4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111">
              <a:extLst>
                <a:ext uri="{FF2B5EF4-FFF2-40B4-BE49-F238E27FC236}">
                  <a16:creationId xmlns:a16="http://schemas.microsoft.com/office/drawing/2014/main" id="{6F6CA216-C41D-472A-A9E0-C91A83526EB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55913" y="6013450"/>
              <a:ext cx="104775" cy="65088"/>
            </a:xfrm>
            <a:custGeom>
              <a:avLst/>
              <a:gdLst>
                <a:gd name="T0" fmla="*/ 29 w 37"/>
                <a:gd name="T1" fmla="*/ 23 h 23"/>
                <a:gd name="T2" fmla="*/ 13 w 37"/>
                <a:gd name="T3" fmla="*/ 23 h 23"/>
                <a:gd name="T4" fmla="*/ 23 w 37"/>
                <a:gd name="T5" fmla="*/ 19 h 23"/>
                <a:gd name="T6" fmla="*/ 1 w 37"/>
                <a:gd name="T7" fmla="*/ 15 h 23"/>
                <a:gd name="T8" fmla="*/ 24 w 37"/>
                <a:gd name="T9" fmla="*/ 15 h 23"/>
                <a:gd name="T10" fmla="*/ 0 w 37"/>
                <a:gd name="T11" fmla="*/ 5 h 23"/>
                <a:gd name="T12" fmla="*/ 19 w 37"/>
                <a:gd name="T13" fmla="*/ 8 h 23"/>
                <a:gd name="T14" fmla="*/ 8 w 37"/>
                <a:gd name="T15" fmla="*/ 3 h 23"/>
                <a:gd name="T16" fmla="*/ 4 w 37"/>
                <a:gd name="T17" fmla="*/ 0 h 23"/>
                <a:gd name="T18" fmla="*/ 31 w 37"/>
                <a:gd name="T19" fmla="*/ 13 h 23"/>
                <a:gd name="T20" fmla="*/ 29 w 37"/>
                <a:gd name="T2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23">
                  <a:moveTo>
                    <a:pt x="29" y="23"/>
                  </a:moveTo>
                  <a:cubicBezTo>
                    <a:pt x="29" y="23"/>
                    <a:pt x="22" y="23"/>
                    <a:pt x="13" y="23"/>
                  </a:cubicBezTo>
                  <a:cubicBezTo>
                    <a:pt x="19" y="23"/>
                    <a:pt x="26" y="22"/>
                    <a:pt x="23" y="19"/>
                  </a:cubicBezTo>
                  <a:cubicBezTo>
                    <a:pt x="20" y="14"/>
                    <a:pt x="1" y="15"/>
                    <a:pt x="1" y="15"/>
                  </a:cubicBezTo>
                  <a:cubicBezTo>
                    <a:pt x="13" y="10"/>
                    <a:pt x="23" y="15"/>
                    <a:pt x="24" y="15"/>
                  </a:cubicBezTo>
                  <a:cubicBezTo>
                    <a:pt x="18" y="7"/>
                    <a:pt x="0" y="5"/>
                    <a:pt x="0" y="5"/>
                  </a:cubicBezTo>
                  <a:cubicBezTo>
                    <a:pt x="10" y="5"/>
                    <a:pt x="18" y="8"/>
                    <a:pt x="19" y="8"/>
                  </a:cubicBezTo>
                  <a:cubicBezTo>
                    <a:pt x="18" y="8"/>
                    <a:pt x="14" y="5"/>
                    <a:pt x="8" y="3"/>
                  </a:cubicBezTo>
                  <a:cubicBezTo>
                    <a:pt x="6" y="2"/>
                    <a:pt x="5" y="1"/>
                    <a:pt x="4" y="0"/>
                  </a:cubicBezTo>
                  <a:cubicBezTo>
                    <a:pt x="13" y="2"/>
                    <a:pt x="23" y="6"/>
                    <a:pt x="31" y="13"/>
                  </a:cubicBezTo>
                  <a:cubicBezTo>
                    <a:pt x="31" y="13"/>
                    <a:pt x="37" y="22"/>
                    <a:pt x="29" y="23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112">
              <a:extLst>
                <a:ext uri="{FF2B5EF4-FFF2-40B4-BE49-F238E27FC236}">
                  <a16:creationId xmlns:a16="http://schemas.microsoft.com/office/drawing/2014/main" id="{643263D1-7024-47A3-9A9E-A1C7A4C6A6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90875" y="5805488"/>
              <a:ext cx="158750" cy="111125"/>
            </a:xfrm>
            <a:custGeom>
              <a:avLst/>
              <a:gdLst>
                <a:gd name="T0" fmla="*/ 56 w 56"/>
                <a:gd name="T1" fmla="*/ 22 h 39"/>
                <a:gd name="T2" fmla="*/ 6 w 56"/>
                <a:gd name="T3" fmla="*/ 13 h 39"/>
                <a:gd name="T4" fmla="*/ 4 w 56"/>
                <a:gd name="T5" fmla="*/ 18 h 39"/>
                <a:gd name="T6" fmla="*/ 0 w 56"/>
                <a:gd name="T7" fmla="*/ 24 h 39"/>
                <a:gd name="T8" fmla="*/ 18 w 56"/>
                <a:gd name="T9" fmla="*/ 34 h 39"/>
                <a:gd name="T10" fmla="*/ 55 w 56"/>
                <a:gd name="T11" fmla="*/ 3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39">
                  <a:moveTo>
                    <a:pt x="56" y="22"/>
                  </a:moveTo>
                  <a:cubicBezTo>
                    <a:pt x="56" y="22"/>
                    <a:pt x="32" y="0"/>
                    <a:pt x="6" y="13"/>
                  </a:cubicBezTo>
                  <a:cubicBezTo>
                    <a:pt x="6" y="13"/>
                    <a:pt x="2" y="16"/>
                    <a:pt x="4" y="18"/>
                  </a:cubicBezTo>
                  <a:cubicBezTo>
                    <a:pt x="6" y="20"/>
                    <a:pt x="0" y="21"/>
                    <a:pt x="0" y="24"/>
                  </a:cubicBezTo>
                  <a:cubicBezTo>
                    <a:pt x="0" y="27"/>
                    <a:pt x="8" y="30"/>
                    <a:pt x="18" y="34"/>
                  </a:cubicBezTo>
                  <a:cubicBezTo>
                    <a:pt x="28" y="38"/>
                    <a:pt x="43" y="39"/>
                    <a:pt x="55" y="3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113">
              <a:extLst>
                <a:ext uri="{FF2B5EF4-FFF2-40B4-BE49-F238E27FC236}">
                  <a16:creationId xmlns:a16="http://schemas.microsoft.com/office/drawing/2014/main" id="{019FB650-BBD6-42D3-A942-FEB6F4CA81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95638" y="5849938"/>
              <a:ext cx="106363" cy="41275"/>
            </a:xfrm>
            <a:custGeom>
              <a:avLst/>
              <a:gdLst>
                <a:gd name="T0" fmla="*/ 6 w 37"/>
                <a:gd name="T1" fmla="*/ 0 h 14"/>
                <a:gd name="T2" fmla="*/ 21 w 37"/>
                <a:gd name="T3" fmla="*/ 6 h 14"/>
                <a:gd name="T4" fmla="*/ 6 w 37"/>
                <a:gd name="T5" fmla="*/ 7 h 14"/>
                <a:gd name="T6" fmla="*/ 34 w 37"/>
                <a:gd name="T7" fmla="*/ 14 h 14"/>
                <a:gd name="T8" fmla="*/ 37 w 37"/>
                <a:gd name="T9" fmla="*/ 11 h 14"/>
                <a:gd name="T10" fmla="*/ 30 w 37"/>
                <a:gd name="T11" fmla="*/ 4 h 14"/>
                <a:gd name="T12" fmla="*/ 6 w 37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14">
                  <a:moveTo>
                    <a:pt x="6" y="0"/>
                  </a:moveTo>
                  <a:cubicBezTo>
                    <a:pt x="6" y="0"/>
                    <a:pt x="18" y="4"/>
                    <a:pt x="21" y="6"/>
                  </a:cubicBezTo>
                  <a:cubicBezTo>
                    <a:pt x="21" y="6"/>
                    <a:pt x="12" y="5"/>
                    <a:pt x="6" y="7"/>
                  </a:cubicBezTo>
                  <a:cubicBezTo>
                    <a:pt x="0" y="9"/>
                    <a:pt x="34" y="14"/>
                    <a:pt x="34" y="14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3" y="4"/>
                    <a:pt x="30" y="4"/>
                  </a:cubicBezTo>
                  <a:cubicBezTo>
                    <a:pt x="28" y="3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114">
              <a:extLst>
                <a:ext uri="{FF2B5EF4-FFF2-40B4-BE49-F238E27FC236}">
                  <a16:creationId xmlns:a16="http://schemas.microsoft.com/office/drawing/2014/main" id="{4320E579-53AD-41A3-AE2B-A2DE7E91E4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79763" y="5864225"/>
              <a:ext cx="166688" cy="71438"/>
            </a:xfrm>
            <a:custGeom>
              <a:avLst/>
              <a:gdLst>
                <a:gd name="T0" fmla="*/ 54 w 59"/>
                <a:gd name="T1" fmla="*/ 20 h 25"/>
                <a:gd name="T2" fmla="*/ 37 w 59"/>
                <a:gd name="T3" fmla="*/ 24 h 25"/>
                <a:gd name="T4" fmla="*/ 36 w 59"/>
                <a:gd name="T5" fmla="*/ 24 h 25"/>
                <a:gd name="T6" fmla="*/ 35 w 59"/>
                <a:gd name="T7" fmla="*/ 24 h 25"/>
                <a:gd name="T8" fmla="*/ 7 w 59"/>
                <a:gd name="T9" fmla="*/ 16 h 25"/>
                <a:gd name="T10" fmla="*/ 6 w 59"/>
                <a:gd name="T11" fmla="*/ 13 h 25"/>
                <a:gd name="T12" fmla="*/ 0 w 59"/>
                <a:gd name="T13" fmla="*/ 7 h 25"/>
                <a:gd name="T14" fmla="*/ 4 w 59"/>
                <a:gd name="T15" fmla="*/ 5 h 25"/>
                <a:gd name="T16" fmla="*/ 54 w 59"/>
                <a:gd name="T17" fmla="*/ 9 h 25"/>
                <a:gd name="T18" fmla="*/ 54 w 59"/>
                <a:gd name="T19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25">
                  <a:moveTo>
                    <a:pt x="54" y="20"/>
                  </a:moveTo>
                  <a:cubicBezTo>
                    <a:pt x="49" y="23"/>
                    <a:pt x="43" y="25"/>
                    <a:pt x="37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22" y="24"/>
                    <a:pt x="9" y="18"/>
                    <a:pt x="7" y="16"/>
                  </a:cubicBezTo>
                  <a:cubicBezTo>
                    <a:pt x="4" y="14"/>
                    <a:pt x="7" y="15"/>
                    <a:pt x="6" y="13"/>
                  </a:cubicBezTo>
                  <a:cubicBezTo>
                    <a:pt x="5" y="12"/>
                    <a:pt x="0" y="10"/>
                    <a:pt x="0" y="7"/>
                  </a:cubicBezTo>
                  <a:cubicBezTo>
                    <a:pt x="0" y="5"/>
                    <a:pt x="4" y="5"/>
                    <a:pt x="4" y="5"/>
                  </a:cubicBezTo>
                  <a:cubicBezTo>
                    <a:pt x="26" y="0"/>
                    <a:pt x="46" y="3"/>
                    <a:pt x="54" y="9"/>
                  </a:cubicBezTo>
                  <a:cubicBezTo>
                    <a:pt x="58" y="12"/>
                    <a:pt x="59" y="16"/>
                    <a:pt x="54" y="20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115">
              <a:extLst>
                <a:ext uri="{FF2B5EF4-FFF2-40B4-BE49-F238E27FC236}">
                  <a16:creationId xmlns:a16="http://schemas.microsoft.com/office/drawing/2014/main" id="{6C4905F5-BA90-42F7-9C1F-68AB1C2571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79763" y="5888038"/>
              <a:ext cx="73025" cy="47625"/>
            </a:xfrm>
            <a:custGeom>
              <a:avLst/>
              <a:gdLst>
                <a:gd name="T0" fmla="*/ 21 w 26"/>
                <a:gd name="T1" fmla="*/ 12 h 17"/>
                <a:gd name="T2" fmla="*/ 4 w 26"/>
                <a:gd name="T3" fmla="*/ 16 h 17"/>
                <a:gd name="T4" fmla="*/ 17 w 26"/>
                <a:gd name="T5" fmla="*/ 13 h 17"/>
                <a:gd name="T6" fmla="*/ 2 w 26"/>
                <a:gd name="T7" fmla="*/ 10 h 17"/>
                <a:gd name="T8" fmla="*/ 14 w 26"/>
                <a:gd name="T9" fmla="*/ 8 h 17"/>
                <a:gd name="T10" fmla="*/ 0 w 26"/>
                <a:gd name="T11" fmla="*/ 5 h 17"/>
                <a:gd name="T12" fmla="*/ 14 w 26"/>
                <a:gd name="T13" fmla="*/ 5 h 17"/>
                <a:gd name="T14" fmla="*/ 18 w 26"/>
                <a:gd name="T15" fmla="*/ 0 h 17"/>
                <a:gd name="T16" fmla="*/ 21 w 26"/>
                <a:gd name="T17" fmla="*/ 1 h 17"/>
                <a:gd name="T18" fmla="*/ 21 w 26"/>
                <a:gd name="T19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7">
                  <a:moveTo>
                    <a:pt x="21" y="12"/>
                  </a:moveTo>
                  <a:cubicBezTo>
                    <a:pt x="16" y="15"/>
                    <a:pt x="10" y="17"/>
                    <a:pt x="4" y="16"/>
                  </a:cubicBezTo>
                  <a:cubicBezTo>
                    <a:pt x="8" y="16"/>
                    <a:pt x="16" y="14"/>
                    <a:pt x="17" y="13"/>
                  </a:cubicBezTo>
                  <a:cubicBezTo>
                    <a:pt x="10" y="15"/>
                    <a:pt x="2" y="10"/>
                    <a:pt x="2" y="10"/>
                  </a:cubicBezTo>
                  <a:cubicBezTo>
                    <a:pt x="9" y="11"/>
                    <a:pt x="14" y="8"/>
                    <a:pt x="14" y="8"/>
                  </a:cubicBezTo>
                  <a:cubicBezTo>
                    <a:pt x="10" y="9"/>
                    <a:pt x="0" y="5"/>
                    <a:pt x="0" y="5"/>
                  </a:cubicBezTo>
                  <a:cubicBezTo>
                    <a:pt x="0" y="5"/>
                    <a:pt x="9" y="7"/>
                    <a:pt x="14" y="5"/>
                  </a:cubicBezTo>
                  <a:cubicBezTo>
                    <a:pt x="18" y="4"/>
                    <a:pt x="18" y="0"/>
                    <a:pt x="18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5" y="4"/>
                    <a:pt x="26" y="8"/>
                    <a:pt x="21" y="12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116">
              <a:extLst>
                <a:ext uri="{FF2B5EF4-FFF2-40B4-BE49-F238E27FC236}">
                  <a16:creationId xmlns:a16="http://schemas.microsoft.com/office/drawing/2014/main" id="{066BFADC-0AEA-4A17-B414-802BBEBF89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76588" y="5795963"/>
              <a:ext cx="144463" cy="85725"/>
            </a:xfrm>
            <a:custGeom>
              <a:avLst/>
              <a:gdLst>
                <a:gd name="T0" fmla="*/ 46 w 51"/>
                <a:gd name="T1" fmla="*/ 29 h 30"/>
                <a:gd name="T2" fmla="*/ 35 w 51"/>
                <a:gd name="T3" fmla="*/ 26 h 30"/>
                <a:gd name="T4" fmla="*/ 35 w 51"/>
                <a:gd name="T5" fmla="*/ 26 h 30"/>
                <a:gd name="T6" fmla="*/ 32 w 51"/>
                <a:gd name="T7" fmla="*/ 25 h 30"/>
                <a:gd name="T8" fmla="*/ 31 w 51"/>
                <a:gd name="T9" fmla="*/ 25 h 30"/>
                <a:gd name="T10" fmla="*/ 31 w 51"/>
                <a:gd name="T11" fmla="*/ 25 h 30"/>
                <a:gd name="T12" fmla="*/ 3 w 51"/>
                <a:gd name="T13" fmla="*/ 12 h 30"/>
                <a:gd name="T14" fmla="*/ 7 w 51"/>
                <a:gd name="T15" fmla="*/ 8 h 30"/>
                <a:gd name="T16" fmla="*/ 8 w 51"/>
                <a:gd name="T17" fmla="*/ 1 h 30"/>
                <a:gd name="T18" fmla="*/ 33 w 51"/>
                <a:gd name="T19" fmla="*/ 8 h 30"/>
                <a:gd name="T20" fmla="*/ 49 w 51"/>
                <a:gd name="T21" fmla="*/ 23 h 30"/>
                <a:gd name="T22" fmla="*/ 46 w 51"/>
                <a:gd name="T2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30">
                  <a:moveTo>
                    <a:pt x="46" y="29"/>
                  </a:moveTo>
                  <a:cubicBezTo>
                    <a:pt x="46" y="29"/>
                    <a:pt x="41" y="28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4" y="26"/>
                    <a:pt x="33" y="25"/>
                    <a:pt x="32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19" y="21"/>
                    <a:pt x="4" y="16"/>
                    <a:pt x="3" y="12"/>
                  </a:cubicBezTo>
                  <a:cubicBezTo>
                    <a:pt x="0" y="7"/>
                    <a:pt x="6" y="8"/>
                    <a:pt x="7" y="8"/>
                  </a:cubicBezTo>
                  <a:cubicBezTo>
                    <a:pt x="8" y="7"/>
                    <a:pt x="6" y="2"/>
                    <a:pt x="8" y="1"/>
                  </a:cubicBezTo>
                  <a:cubicBezTo>
                    <a:pt x="8" y="0"/>
                    <a:pt x="21" y="1"/>
                    <a:pt x="33" y="8"/>
                  </a:cubicBezTo>
                  <a:cubicBezTo>
                    <a:pt x="40" y="11"/>
                    <a:pt x="45" y="16"/>
                    <a:pt x="49" y="23"/>
                  </a:cubicBezTo>
                  <a:cubicBezTo>
                    <a:pt x="49" y="23"/>
                    <a:pt x="51" y="30"/>
                    <a:pt x="46" y="29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117">
              <a:extLst>
                <a:ext uri="{FF2B5EF4-FFF2-40B4-BE49-F238E27FC236}">
                  <a16:creationId xmlns:a16="http://schemas.microsoft.com/office/drawing/2014/main" id="{F6814C86-1268-4EF2-B72C-C79623AEC4A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68650" y="5848350"/>
              <a:ext cx="55563" cy="79375"/>
            </a:xfrm>
            <a:custGeom>
              <a:avLst/>
              <a:gdLst>
                <a:gd name="T0" fmla="*/ 14 w 20"/>
                <a:gd name="T1" fmla="*/ 4 h 28"/>
                <a:gd name="T2" fmla="*/ 9 w 20"/>
                <a:gd name="T3" fmla="*/ 0 h 28"/>
                <a:gd name="T4" fmla="*/ 12 w 20"/>
                <a:gd name="T5" fmla="*/ 9 h 28"/>
                <a:gd name="T6" fmla="*/ 2 w 20"/>
                <a:gd name="T7" fmla="*/ 11 h 28"/>
                <a:gd name="T8" fmla="*/ 10 w 20"/>
                <a:gd name="T9" fmla="*/ 18 h 28"/>
                <a:gd name="T10" fmla="*/ 0 w 20"/>
                <a:gd name="T11" fmla="*/ 25 h 28"/>
                <a:gd name="T12" fmla="*/ 10 w 20"/>
                <a:gd name="T13" fmla="*/ 24 h 28"/>
                <a:gd name="T14" fmla="*/ 8 w 20"/>
                <a:gd name="T15" fmla="*/ 28 h 28"/>
                <a:gd name="T16" fmla="*/ 17 w 20"/>
                <a:gd name="T17" fmla="*/ 19 h 28"/>
                <a:gd name="T18" fmla="*/ 20 w 20"/>
                <a:gd name="T19" fmla="*/ 17 h 28"/>
                <a:gd name="T20" fmla="*/ 18 w 20"/>
                <a:gd name="T21" fmla="*/ 13 h 28"/>
                <a:gd name="T22" fmla="*/ 14 w 20"/>
                <a:gd name="T23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28">
                  <a:moveTo>
                    <a:pt x="14" y="4"/>
                  </a:moveTo>
                  <a:cubicBezTo>
                    <a:pt x="13" y="3"/>
                    <a:pt x="11" y="1"/>
                    <a:pt x="9" y="0"/>
                  </a:cubicBezTo>
                  <a:cubicBezTo>
                    <a:pt x="12" y="4"/>
                    <a:pt x="13" y="8"/>
                    <a:pt x="12" y="9"/>
                  </a:cubicBezTo>
                  <a:cubicBezTo>
                    <a:pt x="10" y="11"/>
                    <a:pt x="2" y="11"/>
                    <a:pt x="2" y="11"/>
                  </a:cubicBezTo>
                  <a:cubicBezTo>
                    <a:pt x="2" y="11"/>
                    <a:pt x="9" y="14"/>
                    <a:pt x="10" y="18"/>
                  </a:cubicBezTo>
                  <a:cubicBezTo>
                    <a:pt x="11" y="21"/>
                    <a:pt x="7" y="26"/>
                    <a:pt x="0" y="25"/>
                  </a:cubicBezTo>
                  <a:cubicBezTo>
                    <a:pt x="4" y="27"/>
                    <a:pt x="7" y="26"/>
                    <a:pt x="10" y="24"/>
                  </a:cubicBezTo>
                  <a:cubicBezTo>
                    <a:pt x="11" y="23"/>
                    <a:pt x="8" y="28"/>
                    <a:pt x="8" y="28"/>
                  </a:cubicBezTo>
                  <a:cubicBezTo>
                    <a:pt x="8" y="28"/>
                    <a:pt x="12" y="27"/>
                    <a:pt x="17" y="19"/>
                  </a:cubicBezTo>
                  <a:cubicBezTo>
                    <a:pt x="18" y="18"/>
                    <a:pt x="19" y="19"/>
                    <a:pt x="20" y="17"/>
                  </a:cubicBezTo>
                  <a:cubicBezTo>
                    <a:pt x="20" y="15"/>
                    <a:pt x="18" y="15"/>
                    <a:pt x="18" y="13"/>
                  </a:cubicBezTo>
                  <a:cubicBezTo>
                    <a:pt x="18" y="11"/>
                    <a:pt x="16" y="6"/>
                    <a:pt x="14" y="4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118">
              <a:extLst>
                <a:ext uri="{FF2B5EF4-FFF2-40B4-BE49-F238E27FC236}">
                  <a16:creationId xmlns:a16="http://schemas.microsoft.com/office/drawing/2014/main" id="{647794BC-EFF1-442D-A3B6-EF8317DBDC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14650" y="5884863"/>
              <a:ext cx="265113" cy="71438"/>
            </a:xfrm>
            <a:custGeom>
              <a:avLst/>
              <a:gdLst>
                <a:gd name="T0" fmla="*/ 1 w 93"/>
                <a:gd name="T1" fmla="*/ 2 h 25"/>
                <a:gd name="T2" fmla="*/ 92 w 93"/>
                <a:gd name="T3" fmla="*/ 0 h 25"/>
                <a:gd name="T4" fmla="*/ 93 w 93"/>
                <a:gd name="T5" fmla="*/ 6 h 25"/>
                <a:gd name="T6" fmla="*/ 0 w 93"/>
                <a:gd name="T7" fmla="*/ 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25">
                  <a:moveTo>
                    <a:pt x="1" y="2"/>
                  </a:moveTo>
                  <a:cubicBezTo>
                    <a:pt x="1" y="2"/>
                    <a:pt x="63" y="24"/>
                    <a:pt x="92" y="0"/>
                  </a:cubicBezTo>
                  <a:cubicBezTo>
                    <a:pt x="92" y="0"/>
                    <a:pt x="93" y="3"/>
                    <a:pt x="93" y="6"/>
                  </a:cubicBezTo>
                  <a:cubicBezTo>
                    <a:pt x="92" y="8"/>
                    <a:pt x="64" y="25"/>
                    <a:pt x="0" y="4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119">
              <a:extLst>
                <a:ext uri="{FF2B5EF4-FFF2-40B4-BE49-F238E27FC236}">
                  <a16:creationId xmlns:a16="http://schemas.microsoft.com/office/drawing/2014/main" id="{1B5A12F2-4A71-404E-A007-99A1852F3E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76588" y="5819775"/>
              <a:ext cx="61913" cy="61913"/>
            </a:xfrm>
            <a:custGeom>
              <a:avLst/>
              <a:gdLst>
                <a:gd name="T0" fmla="*/ 17 w 22"/>
                <a:gd name="T1" fmla="*/ 21 h 22"/>
                <a:gd name="T2" fmla="*/ 6 w 22"/>
                <a:gd name="T3" fmla="*/ 18 h 22"/>
                <a:gd name="T4" fmla="*/ 14 w 22"/>
                <a:gd name="T5" fmla="*/ 17 h 22"/>
                <a:gd name="T6" fmla="*/ 0 w 22"/>
                <a:gd name="T7" fmla="*/ 10 h 22"/>
                <a:gd name="T8" fmla="*/ 15 w 22"/>
                <a:gd name="T9" fmla="*/ 15 h 22"/>
                <a:gd name="T10" fmla="*/ 1 w 22"/>
                <a:gd name="T11" fmla="*/ 3 h 22"/>
                <a:gd name="T12" fmla="*/ 13 w 22"/>
                <a:gd name="T13" fmla="*/ 9 h 22"/>
                <a:gd name="T14" fmla="*/ 7 w 22"/>
                <a:gd name="T15" fmla="*/ 3 h 22"/>
                <a:gd name="T16" fmla="*/ 4 w 22"/>
                <a:gd name="T17" fmla="*/ 0 h 22"/>
                <a:gd name="T18" fmla="*/ 20 w 22"/>
                <a:gd name="T19" fmla="*/ 15 h 22"/>
                <a:gd name="T20" fmla="*/ 17 w 22"/>
                <a:gd name="T2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22">
                  <a:moveTo>
                    <a:pt x="17" y="21"/>
                  </a:moveTo>
                  <a:cubicBezTo>
                    <a:pt x="17" y="21"/>
                    <a:pt x="12" y="20"/>
                    <a:pt x="6" y="18"/>
                  </a:cubicBezTo>
                  <a:cubicBezTo>
                    <a:pt x="10" y="19"/>
                    <a:pt x="15" y="20"/>
                    <a:pt x="14" y="17"/>
                  </a:cubicBezTo>
                  <a:cubicBezTo>
                    <a:pt x="12" y="13"/>
                    <a:pt x="0" y="10"/>
                    <a:pt x="0" y="10"/>
                  </a:cubicBezTo>
                  <a:cubicBezTo>
                    <a:pt x="9" y="9"/>
                    <a:pt x="14" y="14"/>
                    <a:pt x="15" y="15"/>
                  </a:cubicBezTo>
                  <a:cubicBezTo>
                    <a:pt x="13" y="8"/>
                    <a:pt x="1" y="3"/>
                    <a:pt x="1" y="3"/>
                  </a:cubicBezTo>
                  <a:cubicBezTo>
                    <a:pt x="8" y="5"/>
                    <a:pt x="13" y="8"/>
                    <a:pt x="13" y="9"/>
                  </a:cubicBezTo>
                  <a:cubicBezTo>
                    <a:pt x="13" y="8"/>
                    <a:pt x="10" y="6"/>
                    <a:pt x="7" y="3"/>
                  </a:cubicBezTo>
                  <a:cubicBezTo>
                    <a:pt x="6" y="2"/>
                    <a:pt x="5" y="1"/>
                    <a:pt x="4" y="0"/>
                  </a:cubicBezTo>
                  <a:cubicBezTo>
                    <a:pt x="11" y="3"/>
                    <a:pt x="16" y="8"/>
                    <a:pt x="20" y="15"/>
                  </a:cubicBezTo>
                  <a:cubicBezTo>
                    <a:pt x="20" y="15"/>
                    <a:pt x="22" y="22"/>
                    <a:pt x="17" y="21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120">
              <a:extLst>
                <a:ext uri="{FF2B5EF4-FFF2-40B4-BE49-F238E27FC236}">
                  <a16:creationId xmlns:a16="http://schemas.microsoft.com/office/drawing/2014/main" id="{F99E97A3-6A27-4B97-A0AA-D021B94052F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60488" y="5370513"/>
              <a:ext cx="101600" cy="190500"/>
            </a:xfrm>
            <a:custGeom>
              <a:avLst/>
              <a:gdLst>
                <a:gd name="T0" fmla="*/ 16 w 36"/>
                <a:gd name="T1" fmla="*/ 1 h 67"/>
                <a:gd name="T2" fmla="*/ 19 w 36"/>
                <a:gd name="T3" fmla="*/ 1 h 67"/>
                <a:gd name="T4" fmla="*/ 28 w 36"/>
                <a:gd name="T5" fmla="*/ 3 h 67"/>
                <a:gd name="T6" fmla="*/ 33 w 36"/>
                <a:gd name="T7" fmla="*/ 6 h 67"/>
                <a:gd name="T8" fmla="*/ 36 w 36"/>
                <a:gd name="T9" fmla="*/ 17 h 67"/>
                <a:gd name="T10" fmla="*/ 35 w 36"/>
                <a:gd name="T11" fmla="*/ 29 h 67"/>
                <a:gd name="T12" fmla="*/ 31 w 36"/>
                <a:gd name="T13" fmla="*/ 19 h 67"/>
                <a:gd name="T14" fmla="*/ 35 w 36"/>
                <a:gd name="T15" fmla="*/ 36 h 67"/>
                <a:gd name="T16" fmla="*/ 31 w 36"/>
                <a:gd name="T17" fmla="*/ 59 h 67"/>
                <a:gd name="T18" fmla="*/ 30 w 36"/>
                <a:gd name="T19" fmla="*/ 58 h 67"/>
                <a:gd name="T20" fmla="*/ 20 w 36"/>
                <a:gd name="T21" fmla="*/ 61 h 67"/>
                <a:gd name="T22" fmla="*/ 17 w 36"/>
                <a:gd name="T23" fmla="*/ 66 h 67"/>
                <a:gd name="T24" fmla="*/ 10 w 36"/>
                <a:gd name="T25" fmla="*/ 53 h 67"/>
                <a:gd name="T26" fmla="*/ 3 w 36"/>
                <a:gd name="T27" fmla="*/ 42 h 67"/>
                <a:gd name="T28" fmla="*/ 1 w 36"/>
                <a:gd name="T29" fmla="*/ 30 h 67"/>
                <a:gd name="T30" fmla="*/ 1 w 36"/>
                <a:gd name="T31" fmla="*/ 30 h 67"/>
                <a:gd name="T32" fmla="*/ 1 w 36"/>
                <a:gd name="T33" fmla="*/ 14 h 67"/>
                <a:gd name="T34" fmla="*/ 11 w 36"/>
                <a:gd name="T35" fmla="*/ 3 h 67"/>
                <a:gd name="T36" fmla="*/ 16 w 36"/>
                <a:gd name="T37" fmla="*/ 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67">
                  <a:moveTo>
                    <a:pt x="16" y="1"/>
                  </a:moveTo>
                  <a:cubicBezTo>
                    <a:pt x="17" y="1"/>
                    <a:pt x="18" y="1"/>
                    <a:pt x="19" y="1"/>
                  </a:cubicBezTo>
                  <a:cubicBezTo>
                    <a:pt x="21" y="1"/>
                    <a:pt x="24" y="1"/>
                    <a:pt x="28" y="3"/>
                  </a:cubicBezTo>
                  <a:cubicBezTo>
                    <a:pt x="29" y="3"/>
                    <a:pt x="31" y="4"/>
                    <a:pt x="33" y="6"/>
                  </a:cubicBezTo>
                  <a:cubicBezTo>
                    <a:pt x="35" y="7"/>
                    <a:pt x="36" y="11"/>
                    <a:pt x="36" y="17"/>
                  </a:cubicBezTo>
                  <a:cubicBezTo>
                    <a:pt x="36" y="20"/>
                    <a:pt x="36" y="25"/>
                    <a:pt x="35" y="29"/>
                  </a:cubicBezTo>
                  <a:cubicBezTo>
                    <a:pt x="33" y="24"/>
                    <a:pt x="32" y="20"/>
                    <a:pt x="31" y="19"/>
                  </a:cubicBezTo>
                  <a:cubicBezTo>
                    <a:pt x="33" y="23"/>
                    <a:pt x="34" y="29"/>
                    <a:pt x="35" y="36"/>
                  </a:cubicBezTo>
                  <a:cubicBezTo>
                    <a:pt x="34" y="44"/>
                    <a:pt x="32" y="53"/>
                    <a:pt x="31" y="59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26" y="53"/>
                    <a:pt x="23" y="57"/>
                    <a:pt x="20" y="61"/>
                  </a:cubicBezTo>
                  <a:cubicBezTo>
                    <a:pt x="19" y="64"/>
                    <a:pt x="18" y="67"/>
                    <a:pt x="17" y="66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3" y="42"/>
                    <a:pt x="2" y="36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24"/>
                    <a:pt x="0" y="18"/>
                    <a:pt x="1" y="14"/>
                  </a:cubicBezTo>
                  <a:cubicBezTo>
                    <a:pt x="4" y="7"/>
                    <a:pt x="10" y="3"/>
                    <a:pt x="11" y="3"/>
                  </a:cubicBezTo>
                  <a:cubicBezTo>
                    <a:pt x="12" y="2"/>
                    <a:pt x="13" y="0"/>
                    <a:pt x="16" y="1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121">
              <a:extLst>
                <a:ext uri="{FF2B5EF4-FFF2-40B4-BE49-F238E27FC236}">
                  <a16:creationId xmlns:a16="http://schemas.microsoft.com/office/drawing/2014/main" id="{CC15CF23-3965-4CE5-8154-D040EC695A50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1382713" y="5372100"/>
              <a:ext cx="77788" cy="74613"/>
            </a:xfrm>
            <a:custGeom>
              <a:avLst/>
              <a:gdLst>
                <a:gd name="T0" fmla="*/ 12 w 27"/>
                <a:gd name="T1" fmla="*/ 22 h 26"/>
                <a:gd name="T2" fmla="*/ 13 w 27"/>
                <a:gd name="T3" fmla="*/ 26 h 26"/>
                <a:gd name="T4" fmla="*/ 13 w 27"/>
                <a:gd name="T5" fmla="*/ 22 h 26"/>
                <a:gd name="T6" fmla="*/ 12 w 27"/>
                <a:gd name="T7" fmla="*/ 22 h 26"/>
                <a:gd name="T8" fmla="*/ 0 w 27"/>
                <a:gd name="T9" fmla="*/ 15 h 26"/>
                <a:gd name="T10" fmla="*/ 0 w 27"/>
                <a:gd name="T11" fmla="*/ 20 h 26"/>
                <a:gd name="T12" fmla="*/ 1 w 27"/>
                <a:gd name="T13" fmla="*/ 21 h 26"/>
                <a:gd name="T14" fmla="*/ 3 w 27"/>
                <a:gd name="T15" fmla="*/ 16 h 26"/>
                <a:gd name="T16" fmla="*/ 0 w 27"/>
                <a:gd name="T17" fmla="*/ 15 h 26"/>
                <a:gd name="T18" fmla="*/ 3 w 27"/>
                <a:gd name="T19" fmla="*/ 8 h 26"/>
                <a:gd name="T20" fmla="*/ 0 w 27"/>
                <a:gd name="T21" fmla="*/ 13 h 26"/>
                <a:gd name="T22" fmla="*/ 0 w 27"/>
                <a:gd name="T23" fmla="*/ 14 h 26"/>
                <a:gd name="T24" fmla="*/ 3 w 27"/>
                <a:gd name="T25" fmla="*/ 15 h 26"/>
                <a:gd name="T26" fmla="*/ 6 w 27"/>
                <a:gd name="T27" fmla="*/ 12 h 26"/>
                <a:gd name="T28" fmla="*/ 7 w 27"/>
                <a:gd name="T29" fmla="*/ 12 h 26"/>
                <a:gd name="T30" fmla="*/ 12 w 27"/>
                <a:gd name="T31" fmla="*/ 19 h 26"/>
                <a:gd name="T32" fmla="*/ 13 w 27"/>
                <a:gd name="T33" fmla="*/ 20 h 26"/>
                <a:gd name="T34" fmla="*/ 14 w 27"/>
                <a:gd name="T35" fmla="*/ 15 h 26"/>
                <a:gd name="T36" fmla="*/ 3 w 27"/>
                <a:gd name="T37" fmla="*/ 8 h 26"/>
                <a:gd name="T38" fmla="*/ 10 w 27"/>
                <a:gd name="T39" fmla="*/ 2 h 26"/>
                <a:gd name="T40" fmla="*/ 4 w 27"/>
                <a:gd name="T41" fmla="*/ 7 h 26"/>
                <a:gd name="T42" fmla="*/ 14 w 27"/>
                <a:gd name="T43" fmla="*/ 13 h 26"/>
                <a:gd name="T44" fmla="*/ 16 w 27"/>
                <a:gd name="T45" fmla="*/ 9 h 26"/>
                <a:gd name="T46" fmla="*/ 17 w 27"/>
                <a:gd name="T47" fmla="*/ 9 h 26"/>
                <a:gd name="T48" fmla="*/ 19 w 27"/>
                <a:gd name="T49" fmla="*/ 11 h 26"/>
                <a:gd name="T50" fmla="*/ 19 w 27"/>
                <a:gd name="T51" fmla="*/ 11 h 26"/>
                <a:gd name="T52" fmla="*/ 10 w 27"/>
                <a:gd name="T53" fmla="*/ 2 h 26"/>
                <a:gd name="T54" fmla="*/ 23 w 27"/>
                <a:gd name="T55" fmla="*/ 0 h 26"/>
                <a:gd name="T56" fmla="*/ 25 w 27"/>
                <a:gd name="T57" fmla="*/ 3 h 26"/>
                <a:gd name="T58" fmla="*/ 27 w 27"/>
                <a:gd name="T59" fmla="*/ 2 h 26"/>
                <a:gd name="T60" fmla="*/ 23 w 27"/>
                <a:gd name="T61" fmla="*/ 0 h 26"/>
                <a:gd name="T62" fmla="*/ 13 w 27"/>
                <a:gd name="T63" fmla="*/ 0 h 26"/>
                <a:gd name="T64" fmla="*/ 11 w 27"/>
                <a:gd name="T65" fmla="*/ 0 h 26"/>
                <a:gd name="T66" fmla="*/ 20 w 27"/>
                <a:gd name="T67" fmla="*/ 9 h 26"/>
                <a:gd name="T68" fmla="*/ 21 w 27"/>
                <a:gd name="T69" fmla="*/ 9 h 26"/>
                <a:gd name="T70" fmla="*/ 22 w 27"/>
                <a:gd name="T71" fmla="*/ 5 h 26"/>
                <a:gd name="T72" fmla="*/ 23 w 27"/>
                <a:gd name="T73" fmla="*/ 4 h 26"/>
                <a:gd name="T74" fmla="*/ 23 w 27"/>
                <a:gd name="T75" fmla="*/ 4 h 26"/>
                <a:gd name="T76" fmla="*/ 19 w 27"/>
                <a:gd name="T77" fmla="*/ 0 h 26"/>
                <a:gd name="T78" fmla="*/ 18 w 27"/>
                <a:gd name="T79" fmla="*/ 0 h 26"/>
                <a:gd name="T80" fmla="*/ 17 w 27"/>
                <a:gd name="T81" fmla="*/ 0 h 26"/>
                <a:gd name="T82" fmla="*/ 15 w 27"/>
                <a:gd name="T83" fmla="*/ 0 h 26"/>
                <a:gd name="T84" fmla="*/ 13 w 27"/>
                <a:gd name="T8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7" h="26">
                  <a:moveTo>
                    <a:pt x="12" y="22"/>
                  </a:moveTo>
                  <a:cubicBezTo>
                    <a:pt x="13" y="24"/>
                    <a:pt x="13" y="26"/>
                    <a:pt x="13" y="26"/>
                  </a:cubicBezTo>
                  <a:cubicBezTo>
                    <a:pt x="13" y="26"/>
                    <a:pt x="13" y="24"/>
                    <a:pt x="13" y="22"/>
                  </a:cubicBezTo>
                  <a:cubicBezTo>
                    <a:pt x="13" y="22"/>
                    <a:pt x="13" y="22"/>
                    <a:pt x="12" y="22"/>
                  </a:cubicBezTo>
                  <a:moveTo>
                    <a:pt x="0" y="15"/>
                  </a:moveTo>
                  <a:cubicBezTo>
                    <a:pt x="0" y="17"/>
                    <a:pt x="0" y="18"/>
                    <a:pt x="0" y="20"/>
                  </a:cubicBezTo>
                  <a:cubicBezTo>
                    <a:pt x="0" y="20"/>
                    <a:pt x="1" y="20"/>
                    <a:pt x="1" y="21"/>
                  </a:cubicBezTo>
                  <a:cubicBezTo>
                    <a:pt x="2" y="19"/>
                    <a:pt x="2" y="18"/>
                    <a:pt x="3" y="16"/>
                  </a:cubicBezTo>
                  <a:cubicBezTo>
                    <a:pt x="2" y="16"/>
                    <a:pt x="1" y="16"/>
                    <a:pt x="0" y="15"/>
                  </a:cubicBezTo>
                  <a:moveTo>
                    <a:pt x="3" y="8"/>
                  </a:moveTo>
                  <a:cubicBezTo>
                    <a:pt x="2" y="10"/>
                    <a:pt x="1" y="11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4"/>
                    <a:pt x="2" y="15"/>
                    <a:pt x="3" y="15"/>
                  </a:cubicBezTo>
                  <a:cubicBezTo>
                    <a:pt x="4" y="14"/>
                    <a:pt x="5" y="12"/>
                    <a:pt x="6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10" y="12"/>
                    <a:pt x="11" y="16"/>
                    <a:pt x="12" y="19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3" y="19"/>
                    <a:pt x="13" y="17"/>
                    <a:pt x="14" y="15"/>
                  </a:cubicBezTo>
                  <a:cubicBezTo>
                    <a:pt x="10" y="12"/>
                    <a:pt x="6" y="10"/>
                    <a:pt x="3" y="8"/>
                  </a:cubicBezTo>
                  <a:moveTo>
                    <a:pt x="10" y="2"/>
                  </a:moveTo>
                  <a:cubicBezTo>
                    <a:pt x="9" y="2"/>
                    <a:pt x="6" y="4"/>
                    <a:pt x="4" y="7"/>
                  </a:cubicBezTo>
                  <a:cubicBezTo>
                    <a:pt x="7" y="9"/>
                    <a:pt x="11" y="11"/>
                    <a:pt x="14" y="13"/>
                  </a:cubicBezTo>
                  <a:cubicBezTo>
                    <a:pt x="14" y="12"/>
                    <a:pt x="15" y="10"/>
                    <a:pt x="16" y="9"/>
                  </a:cubicBezTo>
                  <a:cubicBezTo>
                    <a:pt x="16" y="9"/>
                    <a:pt x="16" y="9"/>
                    <a:pt x="17" y="9"/>
                  </a:cubicBezTo>
                  <a:cubicBezTo>
                    <a:pt x="17" y="9"/>
                    <a:pt x="18" y="10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6" y="7"/>
                    <a:pt x="13" y="4"/>
                    <a:pt x="10" y="2"/>
                  </a:cubicBezTo>
                  <a:moveTo>
                    <a:pt x="23" y="0"/>
                  </a:moveTo>
                  <a:cubicBezTo>
                    <a:pt x="24" y="1"/>
                    <a:pt x="24" y="2"/>
                    <a:pt x="25" y="3"/>
                  </a:cubicBezTo>
                  <a:cubicBezTo>
                    <a:pt x="26" y="3"/>
                    <a:pt x="26" y="2"/>
                    <a:pt x="27" y="2"/>
                  </a:cubicBezTo>
                  <a:cubicBezTo>
                    <a:pt x="25" y="1"/>
                    <a:pt x="24" y="0"/>
                    <a:pt x="23" y="0"/>
                  </a:cubicBezTo>
                  <a:moveTo>
                    <a:pt x="13" y="0"/>
                  </a:moveTo>
                  <a:cubicBezTo>
                    <a:pt x="12" y="0"/>
                    <a:pt x="12" y="0"/>
                    <a:pt x="11" y="0"/>
                  </a:cubicBezTo>
                  <a:cubicBezTo>
                    <a:pt x="15" y="3"/>
                    <a:pt x="18" y="6"/>
                    <a:pt x="20" y="9"/>
                  </a:cubicBezTo>
                  <a:cubicBezTo>
                    <a:pt x="20" y="9"/>
                    <a:pt x="20" y="9"/>
                    <a:pt x="21" y="9"/>
                  </a:cubicBezTo>
                  <a:cubicBezTo>
                    <a:pt x="21" y="7"/>
                    <a:pt x="21" y="5"/>
                    <a:pt x="22" y="5"/>
                  </a:cubicBezTo>
                  <a:cubicBezTo>
                    <a:pt x="22" y="4"/>
                    <a:pt x="22" y="4"/>
                    <a:pt x="23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2" y="3"/>
                    <a:pt x="21" y="1"/>
                    <a:pt x="19" y="0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8" y="0"/>
                    <a:pt x="17" y="0"/>
                    <a:pt x="17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4" y="0"/>
                    <a:pt x="14" y="0"/>
                    <a:pt x="13" y="0"/>
                  </a:cubicBezTo>
                </a:path>
              </a:pathLst>
            </a:custGeom>
            <a:solidFill>
              <a:srgbClr val="FBE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122">
              <a:extLst>
                <a:ext uri="{FF2B5EF4-FFF2-40B4-BE49-F238E27FC236}">
                  <a16:creationId xmlns:a16="http://schemas.microsoft.com/office/drawing/2014/main" id="{6EBEA736-667F-4B75-AE6F-E5C32F29E65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68438" y="5478463"/>
              <a:ext cx="165100" cy="147638"/>
            </a:xfrm>
            <a:custGeom>
              <a:avLst/>
              <a:gdLst>
                <a:gd name="T0" fmla="*/ 27 w 58"/>
                <a:gd name="T1" fmla="*/ 1 h 52"/>
                <a:gd name="T2" fmla="*/ 27 w 58"/>
                <a:gd name="T3" fmla="*/ 1 h 52"/>
                <a:gd name="T4" fmla="*/ 28 w 58"/>
                <a:gd name="T5" fmla="*/ 1 h 52"/>
                <a:gd name="T6" fmla="*/ 54 w 58"/>
                <a:gd name="T7" fmla="*/ 11 h 52"/>
                <a:gd name="T8" fmla="*/ 58 w 58"/>
                <a:gd name="T9" fmla="*/ 50 h 52"/>
                <a:gd name="T10" fmla="*/ 15 w 58"/>
                <a:gd name="T11" fmla="*/ 38 h 52"/>
                <a:gd name="T12" fmla="*/ 15 w 58"/>
                <a:gd name="T13" fmla="*/ 38 h 52"/>
                <a:gd name="T14" fmla="*/ 3 w 58"/>
                <a:gd name="T15" fmla="*/ 26 h 52"/>
                <a:gd name="T16" fmla="*/ 2 w 58"/>
                <a:gd name="T17" fmla="*/ 22 h 52"/>
                <a:gd name="T18" fmla="*/ 8 w 58"/>
                <a:gd name="T19" fmla="*/ 15 h 52"/>
                <a:gd name="T20" fmla="*/ 9 w 58"/>
                <a:gd name="T21" fmla="*/ 7 h 52"/>
                <a:gd name="T22" fmla="*/ 27 w 58"/>
                <a:gd name="T23" fmla="*/ 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52">
                  <a:moveTo>
                    <a:pt x="27" y="1"/>
                  </a:moveTo>
                  <a:cubicBezTo>
                    <a:pt x="27" y="1"/>
                    <a:pt x="27" y="1"/>
                    <a:pt x="27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0"/>
                    <a:pt x="44" y="3"/>
                    <a:pt x="54" y="11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8" y="50"/>
                    <a:pt x="35" y="52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1" y="35"/>
                    <a:pt x="7" y="31"/>
                    <a:pt x="3" y="26"/>
                  </a:cubicBezTo>
                  <a:cubicBezTo>
                    <a:pt x="3" y="26"/>
                    <a:pt x="0" y="25"/>
                    <a:pt x="2" y="22"/>
                  </a:cubicBezTo>
                  <a:cubicBezTo>
                    <a:pt x="4" y="18"/>
                    <a:pt x="8" y="18"/>
                    <a:pt x="8" y="15"/>
                  </a:cubicBezTo>
                  <a:cubicBezTo>
                    <a:pt x="8" y="12"/>
                    <a:pt x="6" y="10"/>
                    <a:pt x="9" y="7"/>
                  </a:cubicBezTo>
                  <a:cubicBezTo>
                    <a:pt x="11" y="6"/>
                    <a:pt x="17" y="1"/>
                    <a:pt x="27" y="1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123">
              <a:extLst>
                <a:ext uri="{FF2B5EF4-FFF2-40B4-BE49-F238E27FC236}">
                  <a16:creationId xmlns:a16="http://schemas.microsoft.com/office/drawing/2014/main" id="{A5E73180-8354-48C8-9C77-0359701C43C6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1555750" y="5480050"/>
              <a:ext cx="74613" cy="106363"/>
            </a:xfrm>
            <a:custGeom>
              <a:avLst/>
              <a:gdLst>
                <a:gd name="T0" fmla="*/ 25 w 26"/>
                <a:gd name="T1" fmla="*/ 17 h 37"/>
                <a:gd name="T2" fmla="*/ 25 w 26"/>
                <a:gd name="T3" fmla="*/ 18 h 37"/>
                <a:gd name="T4" fmla="*/ 25 w 26"/>
                <a:gd name="T5" fmla="*/ 18 h 37"/>
                <a:gd name="T6" fmla="*/ 25 w 26"/>
                <a:gd name="T7" fmla="*/ 17 h 37"/>
                <a:gd name="T8" fmla="*/ 17 w 26"/>
                <a:gd name="T9" fmla="*/ 5 h 37"/>
                <a:gd name="T10" fmla="*/ 19 w 26"/>
                <a:gd name="T11" fmla="*/ 8 h 37"/>
                <a:gd name="T12" fmla="*/ 26 w 26"/>
                <a:gd name="T13" fmla="*/ 6 h 37"/>
                <a:gd name="T14" fmla="*/ 25 w 26"/>
                <a:gd name="T15" fmla="*/ 6 h 37"/>
                <a:gd name="T16" fmla="*/ 17 w 26"/>
                <a:gd name="T17" fmla="*/ 5 h 37"/>
                <a:gd name="T18" fmla="*/ 14 w 26"/>
                <a:gd name="T19" fmla="*/ 2 h 37"/>
                <a:gd name="T20" fmla="*/ 8 w 26"/>
                <a:gd name="T21" fmla="*/ 6 h 37"/>
                <a:gd name="T22" fmla="*/ 6 w 26"/>
                <a:gd name="T23" fmla="*/ 9 h 37"/>
                <a:gd name="T24" fmla="*/ 7 w 26"/>
                <a:gd name="T25" fmla="*/ 14 h 37"/>
                <a:gd name="T26" fmla="*/ 7 w 26"/>
                <a:gd name="T27" fmla="*/ 14 h 37"/>
                <a:gd name="T28" fmla="*/ 1 w 26"/>
                <a:gd name="T29" fmla="*/ 21 h 37"/>
                <a:gd name="T30" fmla="*/ 0 w 26"/>
                <a:gd name="T31" fmla="*/ 22 h 37"/>
                <a:gd name="T32" fmla="*/ 2 w 26"/>
                <a:gd name="T33" fmla="*/ 25 h 37"/>
                <a:gd name="T34" fmla="*/ 14 w 26"/>
                <a:gd name="T35" fmla="*/ 37 h 37"/>
                <a:gd name="T36" fmla="*/ 7 w 26"/>
                <a:gd name="T37" fmla="*/ 24 h 37"/>
                <a:gd name="T38" fmla="*/ 9 w 26"/>
                <a:gd name="T39" fmla="*/ 23 h 37"/>
                <a:gd name="T40" fmla="*/ 20 w 26"/>
                <a:gd name="T41" fmla="*/ 28 h 37"/>
                <a:gd name="T42" fmla="*/ 12 w 26"/>
                <a:gd name="T43" fmla="*/ 16 h 37"/>
                <a:gd name="T44" fmla="*/ 15 w 26"/>
                <a:gd name="T45" fmla="*/ 15 h 37"/>
                <a:gd name="T46" fmla="*/ 22 w 26"/>
                <a:gd name="T47" fmla="*/ 16 h 37"/>
                <a:gd name="T48" fmla="*/ 21 w 26"/>
                <a:gd name="T49" fmla="*/ 15 h 37"/>
                <a:gd name="T50" fmla="*/ 15 w 26"/>
                <a:gd name="T51" fmla="*/ 10 h 37"/>
                <a:gd name="T52" fmla="*/ 17 w 26"/>
                <a:gd name="T53" fmla="*/ 9 h 37"/>
                <a:gd name="T54" fmla="*/ 14 w 26"/>
                <a:gd name="T55" fmla="*/ 2 h 37"/>
                <a:gd name="T56" fmla="*/ 26 w 26"/>
                <a:gd name="T57" fmla="*/ 0 h 37"/>
                <a:gd name="T58" fmla="*/ 16 w 26"/>
                <a:gd name="T59" fmla="*/ 2 h 37"/>
                <a:gd name="T60" fmla="*/ 17 w 26"/>
                <a:gd name="T61" fmla="*/ 4 h 37"/>
                <a:gd name="T62" fmla="*/ 17 w 26"/>
                <a:gd name="T63" fmla="*/ 4 h 37"/>
                <a:gd name="T64" fmla="*/ 26 w 26"/>
                <a:gd name="T6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37">
                  <a:moveTo>
                    <a:pt x="25" y="17"/>
                  </a:moveTo>
                  <a:cubicBezTo>
                    <a:pt x="25" y="17"/>
                    <a:pt x="25" y="17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7"/>
                  </a:cubicBezTo>
                  <a:moveTo>
                    <a:pt x="17" y="5"/>
                  </a:moveTo>
                  <a:cubicBezTo>
                    <a:pt x="18" y="6"/>
                    <a:pt x="18" y="7"/>
                    <a:pt x="19" y="8"/>
                  </a:cubicBezTo>
                  <a:cubicBezTo>
                    <a:pt x="22" y="7"/>
                    <a:pt x="26" y="6"/>
                    <a:pt x="26" y="6"/>
                  </a:cubicBezTo>
                  <a:cubicBezTo>
                    <a:pt x="26" y="6"/>
                    <a:pt x="26" y="6"/>
                    <a:pt x="25" y="6"/>
                  </a:cubicBezTo>
                  <a:cubicBezTo>
                    <a:pt x="23" y="6"/>
                    <a:pt x="19" y="6"/>
                    <a:pt x="17" y="5"/>
                  </a:cubicBezTo>
                  <a:moveTo>
                    <a:pt x="14" y="2"/>
                  </a:moveTo>
                  <a:cubicBezTo>
                    <a:pt x="11" y="4"/>
                    <a:pt x="9" y="5"/>
                    <a:pt x="8" y="6"/>
                  </a:cubicBezTo>
                  <a:cubicBezTo>
                    <a:pt x="7" y="8"/>
                    <a:pt x="6" y="8"/>
                    <a:pt x="6" y="9"/>
                  </a:cubicBezTo>
                  <a:cubicBezTo>
                    <a:pt x="6" y="11"/>
                    <a:pt x="7" y="12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7"/>
                    <a:pt x="3" y="17"/>
                    <a:pt x="1" y="21"/>
                  </a:cubicBezTo>
                  <a:cubicBezTo>
                    <a:pt x="0" y="21"/>
                    <a:pt x="0" y="22"/>
                    <a:pt x="0" y="22"/>
                  </a:cubicBezTo>
                  <a:cubicBezTo>
                    <a:pt x="0" y="25"/>
                    <a:pt x="2" y="25"/>
                    <a:pt x="2" y="25"/>
                  </a:cubicBezTo>
                  <a:cubicBezTo>
                    <a:pt x="6" y="30"/>
                    <a:pt x="10" y="34"/>
                    <a:pt x="14" y="37"/>
                  </a:cubicBezTo>
                  <a:cubicBezTo>
                    <a:pt x="13" y="36"/>
                    <a:pt x="6" y="28"/>
                    <a:pt x="7" y="24"/>
                  </a:cubicBezTo>
                  <a:cubicBezTo>
                    <a:pt x="8" y="23"/>
                    <a:pt x="8" y="23"/>
                    <a:pt x="9" y="23"/>
                  </a:cubicBezTo>
                  <a:cubicBezTo>
                    <a:pt x="13" y="23"/>
                    <a:pt x="19" y="28"/>
                    <a:pt x="20" y="28"/>
                  </a:cubicBezTo>
                  <a:cubicBezTo>
                    <a:pt x="19" y="27"/>
                    <a:pt x="11" y="19"/>
                    <a:pt x="12" y="16"/>
                  </a:cubicBezTo>
                  <a:cubicBezTo>
                    <a:pt x="13" y="15"/>
                    <a:pt x="14" y="15"/>
                    <a:pt x="15" y="15"/>
                  </a:cubicBezTo>
                  <a:cubicBezTo>
                    <a:pt x="17" y="15"/>
                    <a:pt x="19" y="16"/>
                    <a:pt x="22" y="16"/>
                  </a:cubicBezTo>
                  <a:cubicBezTo>
                    <a:pt x="21" y="16"/>
                    <a:pt x="21" y="16"/>
                    <a:pt x="21" y="15"/>
                  </a:cubicBezTo>
                  <a:cubicBezTo>
                    <a:pt x="18" y="14"/>
                    <a:pt x="15" y="11"/>
                    <a:pt x="15" y="10"/>
                  </a:cubicBezTo>
                  <a:cubicBezTo>
                    <a:pt x="15" y="10"/>
                    <a:pt x="16" y="9"/>
                    <a:pt x="17" y="9"/>
                  </a:cubicBezTo>
                  <a:cubicBezTo>
                    <a:pt x="16" y="7"/>
                    <a:pt x="15" y="5"/>
                    <a:pt x="14" y="2"/>
                  </a:cubicBezTo>
                  <a:moveTo>
                    <a:pt x="26" y="0"/>
                  </a:moveTo>
                  <a:cubicBezTo>
                    <a:pt x="22" y="0"/>
                    <a:pt x="19" y="1"/>
                    <a:pt x="16" y="2"/>
                  </a:cubicBezTo>
                  <a:cubicBezTo>
                    <a:pt x="16" y="2"/>
                    <a:pt x="17" y="3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8" y="1"/>
                    <a:pt x="24" y="0"/>
                    <a:pt x="26" y="0"/>
                  </a:cubicBezTo>
                </a:path>
              </a:pathLst>
            </a:custGeom>
            <a:solidFill>
              <a:srgbClr val="FBE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124">
              <a:extLst>
                <a:ext uri="{FF2B5EF4-FFF2-40B4-BE49-F238E27FC236}">
                  <a16:creationId xmlns:a16="http://schemas.microsoft.com/office/drawing/2014/main" id="{D1BA9019-8C25-4A18-BEDB-FB9CE22892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85888" y="5418138"/>
              <a:ext cx="147638" cy="161925"/>
            </a:xfrm>
            <a:custGeom>
              <a:avLst/>
              <a:gdLst>
                <a:gd name="T0" fmla="*/ 3 w 52"/>
                <a:gd name="T1" fmla="*/ 6 h 57"/>
                <a:gd name="T2" fmla="*/ 22 w 52"/>
                <a:gd name="T3" fmla="*/ 39 h 57"/>
                <a:gd name="T4" fmla="*/ 52 w 52"/>
                <a:gd name="T5" fmla="*/ 55 h 57"/>
                <a:gd name="T6" fmla="*/ 49 w 52"/>
                <a:gd name="T7" fmla="*/ 57 h 57"/>
                <a:gd name="T8" fmla="*/ 3 w 52"/>
                <a:gd name="T9" fmla="*/ 6 h 57"/>
                <a:gd name="T10" fmla="*/ 3 w 52"/>
                <a:gd name="T11" fmla="*/ 6 h 57"/>
                <a:gd name="T12" fmla="*/ 1 w 52"/>
                <a:gd name="T13" fmla="*/ 2 h 57"/>
                <a:gd name="T14" fmla="*/ 5 w 52"/>
                <a:gd name="T15" fmla="*/ 3 h 57"/>
                <a:gd name="T16" fmla="*/ 3 w 52"/>
                <a:gd name="T17" fmla="*/ 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7">
                  <a:moveTo>
                    <a:pt x="3" y="6"/>
                  </a:moveTo>
                  <a:cubicBezTo>
                    <a:pt x="5" y="13"/>
                    <a:pt x="9" y="29"/>
                    <a:pt x="22" y="39"/>
                  </a:cubicBezTo>
                  <a:cubicBezTo>
                    <a:pt x="38" y="53"/>
                    <a:pt x="52" y="55"/>
                    <a:pt x="52" y="55"/>
                  </a:cubicBezTo>
                  <a:cubicBezTo>
                    <a:pt x="49" y="57"/>
                    <a:pt x="49" y="57"/>
                    <a:pt x="49" y="57"/>
                  </a:cubicBezTo>
                  <a:cubicBezTo>
                    <a:pt x="49" y="57"/>
                    <a:pt x="9" y="48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5"/>
                    <a:pt x="1" y="4"/>
                    <a:pt x="1" y="2"/>
                  </a:cubicBezTo>
                  <a:cubicBezTo>
                    <a:pt x="0" y="0"/>
                    <a:pt x="3" y="0"/>
                    <a:pt x="5" y="3"/>
                  </a:cubicBezTo>
                  <a:cubicBezTo>
                    <a:pt x="6" y="6"/>
                    <a:pt x="4" y="6"/>
                    <a:pt x="3" y="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125">
              <a:extLst>
                <a:ext uri="{FF2B5EF4-FFF2-40B4-BE49-F238E27FC236}">
                  <a16:creationId xmlns:a16="http://schemas.microsoft.com/office/drawing/2014/main" id="{17C5C17D-A284-44A7-822A-69C6E0D1757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57313" y="5383213"/>
              <a:ext cx="179388" cy="177800"/>
            </a:xfrm>
            <a:custGeom>
              <a:avLst/>
              <a:gdLst>
                <a:gd name="T0" fmla="*/ 59 w 63"/>
                <a:gd name="T1" fmla="*/ 62 h 62"/>
                <a:gd name="T2" fmla="*/ 63 w 63"/>
                <a:gd name="T3" fmla="*/ 61 h 62"/>
                <a:gd name="T4" fmla="*/ 5 w 63"/>
                <a:gd name="T5" fmla="*/ 7 h 62"/>
                <a:gd name="T6" fmla="*/ 3 w 63"/>
                <a:gd name="T7" fmla="*/ 2 h 62"/>
                <a:gd name="T8" fmla="*/ 4 w 63"/>
                <a:gd name="T9" fmla="*/ 7 h 62"/>
                <a:gd name="T10" fmla="*/ 4 w 63"/>
                <a:gd name="T11" fmla="*/ 7 h 62"/>
                <a:gd name="T12" fmla="*/ 18 w 63"/>
                <a:gd name="T13" fmla="*/ 30 h 62"/>
                <a:gd name="T14" fmla="*/ 59 w 63"/>
                <a:gd name="T15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62">
                  <a:moveTo>
                    <a:pt x="59" y="62"/>
                  </a:moveTo>
                  <a:cubicBezTo>
                    <a:pt x="63" y="61"/>
                    <a:pt x="63" y="61"/>
                    <a:pt x="63" y="61"/>
                  </a:cubicBezTo>
                  <a:cubicBezTo>
                    <a:pt x="63" y="61"/>
                    <a:pt x="18" y="41"/>
                    <a:pt x="5" y="7"/>
                  </a:cubicBezTo>
                  <a:cubicBezTo>
                    <a:pt x="5" y="7"/>
                    <a:pt x="6" y="3"/>
                    <a:pt x="3" y="2"/>
                  </a:cubicBezTo>
                  <a:cubicBezTo>
                    <a:pt x="1" y="0"/>
                    <a:pt x="0" y="5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6" y="12"/>
                    <a:pt x="11" y="21"/>
                    <a:pt x="18" y="30"/>
                  </a:cubicBezTo>
                  <a:cubicBezTo>
                    <a:pt x="29" y="43"/>
                    <a:pt x="52" y="58"/>
                    <a:pt x="59" y="6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126">
              <a:extLst>
                <a:ext uri="{FF2B5EF4-FFF2-40B4-BE49-F238E27FC236}">
                  <a16:creationId xmlns:a16="http://schemas.microsoft.com/office/drawing/2014/main" id="{46664DA6-9157-4C1C-9293-27AA387AB5D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12863" y="5232400"/>
              <a:ext cx="220663" cy="319088"/>
            </a:xfrm>
            <a:custGeom>
              <a:avLst/>
              <a:gdLst>
                <a:gd name="T0" fmla="*/ 10 w 78"/>
                <a:gd name="T1" fmla="*/ 3 h 112"/>
                <a:gd name="T2" fmla="*/ 4 w 78"/>
                <a:gd name="T3" fmla="*/ 1 h 112"/>
                <a:gd name="T4" fmla="*/ 12 w 78"/>
                <a:gd name="T5" fmla="*/ 7 h 112"/>
                <a:gd name="T6" fmla="*/ 56 w 78"/>
                <a:gd name="T7" fmla="*/ 111 h 112"/>
                <a:gd name="T8" fmla="*/ 59 w 78"/>
                <a:gd name="T9" fmla="*/ 112 h 112"/>
                <a:gd name="T10" fmla="*/ 10 w 78"/>
                <a:gd name="T11" fmla="*/ 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112">
                  <a:moveTo>
                    <a:pt x="10" y="3"/>
                  </a:moveTo>
                  <a:cubicBezTo>
                    <a:pt x="8" y="2"/>
                    <a:pt x="6" y="0"/>
                    <a:pt x="4" y="1"/>
                  </a:cubicBezTo>
                  <a:cubicBezTo>
                    <a:pt x="0" y="3"/>
                    <a:pt x="8" y="11"/>
                    <a:pt x="12" y="7"/>
                  </a:cubicBezTo>
                  <a:cubicBezTo>
                    <a:pt x="77" y="28"/>
                    <a:pt x="56" y="110"/>
                    <a:pt x="56" y="111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1"/>
                    <a:pt x="78" y="24"/>
                    <a:pt x="10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127">
              <a:extLst>
                <a:ext uri="{FF2B5EF4-FFF2-40B4-BE49-F238E27FC236}">
                  <a16:creationId xmlns:a16="http://schemas.microsoft.com/office/drawing/2014/main" id="{3E9B7079-6113-4F4D-8CA0-6CF571D718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35088" y="5324475"/>
              <a:ext cx="231775" cy="276225"/>
            </a:xfrm>
            <a:custGeom>
              <a:avLst/>
              <a:gdLst>
                <a:gd name="T0" fmla="*/ 10 w 82"/>
                <a:gd name="T1" fmla="*/ 2 h 97"/>
                <a:gd name="T2" fmla="*/ 4 w 82"/>
                <a:gd name="T3" fmla="*/ 1 h 97"/>
                <a:gd name="T4" fmla="*/ 12 w 82"/>
                <a:gd name="T5" fmla="*/ 5 h 97"/>
                <a:gd name="T6" fmla="*/ 79 w 82"/>
                <a:gd name="T7" fmla="*/ 97 h 97"/>
                <a:gd name="T8" fmla="*/ 82 w 82"/>
                <a:gd name="T9" fmla="*/ 97 h 97"/>
                <a:gd name="T10" fmla="*/ 10 w 82"/>
                <a:gd name="T11" fmla="*/ 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97">
                  <a:moveTo>
                    <a:pt x="10" y="2"/>
                  </a:moveTo>
                  <a:cubicBezTo>
                    <a:pt x="8" y="1"/>
                    <a:pt x="6" y="0"/>
                    <a:pt x="4" y="1"/>
                  </a:cubicBezTo>
                  <a:cubicBezTo>
                    <a:pt x="0" y="4"/>
                    <a:pt x="10" y="10"/>
                    <a:pt x="12" y="5"/>
                  </a:cubicBezTo>
                  <a:cubicBezTo>
                    <a:pt x="81" y="11"/>
                    <a:pt x="79" y="96"/>
                    <a:pt x="79" y="97"/>
                  </a:cubicBezTo>
                  <a:cubicBezTo>
                    <a:pt x="82" y="97"/>
                    <a:pt x="82" y="97"/>
                    <a:pt x="82" y="97"/>
                  </a:cubicBezTo>
                  <a:cubicBezTo>
                    <a:pt x="82" y="96"/>
                    <a:pt x="81" y="7"/>
                    <a:pt x="10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128">
              <a:extLst>
                <a:ext uri="{FF2B5EF4-FFF2-40B4-BE49-F238E27FC236}">
                  <a16:creationId xmlns:a16="http://schemas.microsoft.com/office/drawing/2014/main" id="{D7C3F70D-2220-4429-B920-D5D5F8E8E8B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68425" y="5367338"/>
              <a:ext cx="255588" cy="276225"/>
            </a:xfrm>
            <a:custGeom>
              <a:avLst/>
              <a:gdLst>
                <a:gd name="T0" fmla="*/ 8 w 90"/>
                <a:gd name="T1" fmla="*/ 10 h 97"/>
                <a:gd name="T2" fmla="*/ 8 w 90"/>
                <a:gd name="T3" fmla="*/ 3 h 97"/>
                <a:gd name="T4" fmla="*/ 10 w 90"/>
                <a:gd name="T5" fmla="*/ 12 h 97"/>
                <a:gd name="T6" fmla="*/ 90 w 90"/>
                <a:gd name="T7" fmla="*/ 94 h 97"/>
                <a:gd name="T8" fmla="*/ 89 w 90"/>
                <a:gd name="T9" fmla="*/ 97 h 97"/>
                <a:gd name="T10" fmla="*/ 8 w 90"/>
                <a:gd name="T11" fmla="*/ 1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97">
                  <a:moveTo>
                    <a:pt x="8" y="10"/>
                  </a:moveTo>
                  <a:cubicBezTo>
                    <a:pt x="7" y="8"/>
                    <a:pt x="6" y="5"/>
                    <a:pt x="8" y="3"/>
                  </a:cubicBezTo>
                  <a:cubicBezTo>
                    <a:pt x="12" y="0"/>
                    <a:pt x="16" y="11"/>
                    <a:pt x="10" y="12"/>
                  </a:cubicBezTo>
                  <a:cubicBezTo>
                    <a:pt x="5" y="81"/>
                    <a:pt x="89" y="94"/>
                    <a:pt x="90" y="94"/>
                  </a:cubicBezTo>
                  <a:cubicBezTo>
                    <a:pt x="89" y="97"/>
                    <a:pt x="89" y="97"/>
                    <a:pt x="89" y="97"/>
                  </a:cubicBezTo>
                  <a:cubicBezTo>
                    <a:pt x="88" y="97"/>
                    <a:pt x="0" y="80"/>
                    <a:pt x="8" y="10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129">
              <a:extLst>
                <a:ext uri="{FF2B5EF4-FFF2-40B4-BE49-F238E27FC236}">
                  <a16:creationId xmlns:a16="http://schemas.microsoft.com/office/drawing/2014/main" id="{8EAB6E34-8426-4423-8366-A4308DC4995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43038" y="5440363"/>
              <a:ext cx="176213" cy="174625"/>
            </a:xfrm>
            <a:custGeom>
              <a:avLst/>
              <a:gdLst>
                <a:gd name="T0" fmla="*/ 2 w 62"/>
                <a:gd name="T1" fmla="*/ 6 h 61"/>
                <a:gd name="T2" fmla="*/ 2 w 62"/>
                <a:gd name="T3" fmla="*/ 2 h 61"/>
                <a:gd name="T4" fmla="*/ 4 w 62"/>
                <a:gd name="T5" fmla="*/ 8 h 61"/>
                <a:gd name="T6" fmla="*/ 62 w 62"/>
                <a:gd name="T7" fmla="*/ 59 h 61"/>
                <a:gd name="T8" fmla="*/ 62 w 62"/>
                <a:gd name="T9" fmla="*/ 61 h 61"/>
                <a:gd name="T10" fmla="*/ 2 w 62"/>
                <a:gd name="T11" fmla="*/ 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61">
                  <a:moveTo>
                    <a:pt x="2" y="6"/>
                  </a:moveTo>
                  <a:cubicBezTo>
                    <a:pt x="1" y="5"/>
                    <a:pt x="0" y="3"/>
                    <a:pt x="2" y="2"/>
                  </a:cubicBezTo>
                  <a:cubicBezTo>
                    <a:pt x="4" y="0"/>
                    <a:pt x="7" y="7"/>
                    <a:pt x="4" y="8"/>
                  </a:cubicBezTo>
                  <a:cubicBezTo>
                    <a:pt x="4" y="55"/>
                    <a:pt x="61" y="59"/>
                    <a:pt x="62" y="59"/>
                  </a:cubicBezTo>
                  <a:cubicBezTo>
                    <a:pt x="62" y="61"/>
                    <a:pt x="62" y="61"/>
                    <a:pt x="62" y="61"/>
                  </a:cubicBezTo>
                  <a:cubicBezTo>
                    <a:pt x="61" y="61"/>
                    <a:pt x="1" y="55"/>
                    <a:pt x="2" y="6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130">
              <a:extLst>
                <a:ext uri="{FF2B5EF4-FFF2-40B4-BE49-F238E27FC236}">
                  <a16:creationId xmlns:a16="http://schemas.microsoft.com/office/drawing/2014/main" id="{CB510AAF-3303-4C19-B419-3B10578740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23975" y="5310188"/>
              <a:ext cx="152400" cy="201613"/>
            </a:xfrm>
            <a:custGeom>
              <a:avLst/>
              <a:gdLst>
                <a:gd name="T0" fmla="*/ 7 w 54"/>
                <a:gd name="T1" fmla="*/ 2 h 71"/>
                <a:gd name="T2" fmla="*/ 3 w 54"/>
                <a:gd name="T3" fmla="*/ 1 h 71"/>
                <a:gd name="T4" fmla="*/ 8 w 54"/>
                <a:gd name="T5" fmla="*/ 4 h 71"/>
                <a:gd name="T6" fmla="*/ 47 w 54"/>
                <a:gd name="T7" fmla="*/ 71 h 71"/>
                <a:gd name="T8" fmla="*/ 50 w 54"/>
                <a:gd name="T9" fmla="*/ 71 h 71"/>
                <a:gd name="T10" fmla="*/ 7 w 54"/>
                <a:gd name="T11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71">
                  <a:moveTo>
                    <a:pt x="7" y="2"/>
                  </a:moveTo>
                  <a:cubicBezTo>
                    <a:pt x="6" y="1"/>
                    <a:pt x="4" y="0"/>
                    <a:pt x="3" y="1"/>
                  </a:cubicBezTo>
                  <a:cubicBezTo>
                    <a:pt x="0" y="3"/>
                    <a:pt x="6" y="8"/>
                    <a:pt x="8" y="4"/>
                  </a:cubicBezTo>
                  <a:cubicBezTo>
                    <a:pt x="54" y="13"/>
                    <a:pt x="47" y="71"/>
                    <a:pt x="47" y="71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0" y="71"/>
                    <a:pt x="54" y="10"/>
                    <a:pt x="7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131">
              <a:extLst>
                <a:ext uri="{FF2B5EF4-FFF2-40B4-BE49-F238E27FC236}">
                  <a16:creationId xmlns:a16="http://schemas.microsoft.com/office/drawing/2014/main" id="{408038EC-48DC-4F10-9EEE-FCD8D9D7EC2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17638" y="5438775"/>
              <a:ext cx="269875" cy="192088"/>
            </a:xfrm>
            <a:custGeom>
              <a:avLst/>
              <a:gdLst>
                <a:gd name="T0" fmla="*/ 3 w 95"/>
                <a:gd name="T1" fmla="*/ 8 h 68"/>
                <a:gd name="T2" fmla="*/ 1 w 95"/>
                <a:gd name="T3" fmla="*/ 3 h 68"/>
                <a:gd name="T4" fmla="*/ 5 w 95"/>
                <a:gd name="T5" fmla="*/ 10 h 68"/>
                <a:gd name="T6" fmla="*/ 94 w 95"/>
                <a:gd name="T7" fmla="*/ 52 h 68"/>
                <a:gd name="T8" fmla="*/ 95 w 95"/>
                <a:gd name="T9" fmla="*/ 55 h 68"/>
                <a:gd name="T10" fmla="*/ 3 w 95"/>
                <a:gd name="T11" fmla="*/ 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68">
                  <a:moveTo>
                    <a:pt x="3" y="8"/>
                  </a:moveTo>
                  <a:cubicBezTo>
                    <a:pt x="1" y="7"/>
                    <a:pt x="0" y="5"/>
                    <a:pt x="1" y="3"/>
                  </a:cubicBezTo>
                  <a:cubicBezTo>
                    <a:pt x="3" y="0"/>
                    <a:pt x="9" y="7"/>
                    <a:pt x="5" y="10"/>
                  </a:cubicBezTo>
                  <a:cubicBezTo>
                    <a:pt x="22" y="67"/>
                    <a:pt x="93" y="52"/>
                    <a:pt x="94" y="52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4" y="55"/>
                    <a:pt x="18" y="68"/>
                    <a:pt x="3" y="8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132">
              <a:extLst>
                <a:ext uri="{FF2B5EF4-FFF2-40B4-BE49-F238E27FC236}">
                  <a16:creationId xmlns:a16="http://schemas.microsoft.com/office/drawing/2014/main" id="{3A0662ED-B268-4057-A591-8D3167FDB2B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25575" y="5403850"/>
              <a:ext cx="173038" cy="187325"/>
            </a:xfrm>
            <a:custGeom>
              <a:avLst/>
              <a:gdLst>
                <a:gd name="T0" fmla="*/ 6 w 61"/>
                <a:gd name="T1" fmla="*/ 6 h 66"/>
                <a:gd name="T2" fmla="*/ 6 w 61"/>
                <a:gd name="T3" fmla="*/ 2 h 66"/>
                <a:gd name="T4" fmla="*/ 7 w 61"/>
                <a:gd name="T5" fmla="*/ 8 h 66"/>
                <a:gd name="T6" fmla="*/ 61 w 61"/>
                <a:gd name="T7" fmla="*/ 64 h 66"/>
                <a:gd name="T8" fmla="*/ 60 w 61"/>
                <a:gd name="T9" fmla="*/ 66 h 66"/>
                <a:gd name="T10" fmla="*/ 6 w 61"/>
                <a:gd name="T11" fmla="*/ 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66">
                  <a:moveTo>
                    <a:pt x="6" y="6"/>
                  </a:moveTo>
                  <a:cubicBezTo>
                    <a:pt x="5" y="4"/>
                    <a:pt x="5" y="3"/>
                    <a:pt x="6" y="2"/>
                  </a:cubicBezTo>
                  <a:cubicBezTo>
                    <a:pt x="8" y="0"/>
                    <a:pt x="11" y="7"/>
                    <a:pt x="7" y="8"/>
                  </a:cubicBezTo>
                  <a:cubicBezTo>
                    <a:pt x="3" y="54"/>
                    <a:pt x="60" y="63"/>
                    <a:pt x="61" y="64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60" y="66"/>
                    <a:pt x="0" y="54"/>
                    <a:pt x="6" y="6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Freeform 133">
              <a:extLst>
                <a:ext uri="{FF2B5EF4-FFF2-40B4-BE49-F238E27FC236}">
                  <a16:creationId xmlns:a16="http://schemas.microsoft.com/office/drawing/2014/main" id="{6584EC99-16D6-4660-9D3F-0814987B825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54138" y="5372100"/>
              <a:ext cx="157163" cy="150813"/>
            </a:xfrm>
            <a:custGeom>
              <a:avLst/>
              <a:gdLst>
                <a:gd name="T0" fmla="*/ 6 w 55"/>
                <a:gd name="T1" fmla="*/ 3 h 53"/>
                <a:gd name="T2" fmla="*/ 38 w 55"/>
                <a:gd name="T3" fmla="*/ 22 h 53"/>
                <a:gd name="T4" fmla="*/ 53 w 55"/>
                <a:gd name="T5" fmla="*/ 53 h 53"/>
                <a:gd name="T6" fmla="*/ 55 w 55"/>
                <a:gd name="T7" fmla="*/ 50 h 53"/>
                <a:gd name="T8" fmla="*/ 6 w 55"/>
                <a:gd name="T9" fmla="*/ 2 h 53"/>
                <a:gd name="T10" fmla="*/ 6 w 55"/>
                <a:gd name="T11" fmla="*/ 2 h 53"/>
                <a:gd name="T12" fmla="*/ 2 w 55"/>
                <a:gd name="T13" fmla="*/ 0 h 53"/>
                <a:gd name="T14" fmla="*/ 3 w 55"/>
                <a:gd name="T15" fmla="*/ 4 h 53"/>
                <a:gd name="T16" fmla="*/ 6 w 55"/>
                <a:gd name="T17" fmla="*/ 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53">
                  <a:moveTo>
                    <a:pt x="6" y="3"/>
                  </a:moveTo>
                  <a:cubicBezTo>
                    <a:pt x="12" y="5"/>
                    <a:pt x="28" y="9"/>
                    <a:pt x="38" y="22"/>
                  </a:cubicBezTo>
                  <a:cubicBezTo>
                    <a:pt x="52" y="39"/>
                    <a:pt x="53" y="53"/>
                    <a:pt x="53" y="53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5" y="50"/>
                    <a:pt x="47" y="10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1"/>
                    <a:pt x="4" y="0"/>
                    <a:pt x="2" y="0"/>
                  </a:cubicBezTo>
                  <a:cubicBezTo>
                    <a:pt x="0" y="0"/>
                    <a:pt x="0" y="3"/>
                    <a:pt x="3" y="4"/>
                  </a:cubicBezTo>
                  <a:cubicBezTo>
                    <a:pt x="5" y="5"/>
                    <a:pt x="6" y="4"/>
                    <a:pt x="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134">
              <a:extLst>
                <a:ext uri="{FF2B5EF4-FFF2-40B4-BE49-F238E27FC236}">
                  <a16:creationId xmlns:a16="http://schemas.microsoft.com/office/drawing/2014/main" id="{7A19A571-3FBE-43EE-9F57-7A10D2EEC2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52550" y="5421313"/>
              <a:ext cx="155575" cy="150813"/>
            </a:xfrm>
            <a:custGeom>
              <a:avLst/>
              <a:gdLst>
                <a:gd name="T0" fmla="*/ 6 w 55"/>
                <a:gd name="T1" fmla="*/ 3 h 53"/>
                <a:gd name="T2" fmla="*/ 38 w 55"/>
                <a:gd name="T3" fmla="*/ 22 h 53"/>
                <a:gd name="T4" fmla="*/ 53 w 55"/>
                <a:gd name="T5" fmla="*/ 53 h 53"/>
                <a:gd name="T6" fmla="*/ 55 w 55"/>
                <a:gd name="T7" fmla="*/ 50 h 53"/>
                <a:gd name="T8" fmla="*/ 6 w 55"/>
                <a:gd name="T9" fmla="*/ 2 h 53"/>
                <a:gd name="T10" fmla="*/ 5 w 55"/>
                <a:gd name="T11" fmla="*/ 2 h 53"/>
                <a:gd name="T12" fmla="*/ 2 w 55"/>
                <a:gd name="T13" fmla="*/ 0 h 53"/>
                <a:gd name="T14" fmla="*/ 3 w 55"/>
                <a:gd name="T15" fmla="*/ 4 h 53"/>
                <a:gd name="T16" fmla="*/ 6 w 55"/>
                <a:gd name="T17" fmla="*/ 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53">
                  <a:moveTo>
                    <a:pt x="6" y="3"/>
                  </a:moveTo>
                  <a:cubicBezTo>
                    <a:pt x="12" y="5"/>
                    <a:pt x="28" y="9"/>
                    <a:pt x="38" y="22"/>
                  </a:cubicBezTo>
                  <a:cubicBezTo>
                    <a:pt x="51" y="39"/>
                    <a:pt x="53" y="53"/>
                    <a:pt x="53" y="53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5" y="50"/>
                    <a:pt x="47" y="10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3" y="0"/>
                    <a:pt x="2" y="0"/>
                  </a:cubicBezTo>
                  <a:cubicBezTo>
                    <a:pt x="0" y="0"/>
                    <a:pt x="0" y="3"/>
                    <a:pt x="3" y="4"/>
                  </a:cubicBezTo>
                  <a:cubicBezTo>
                    <a:pt x="5" y="5"/>
                    <a:pt x="6" y="4"/>
                    <a:pt x="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135">
              <a:extLst>
                <a:ext uri="{FF2B5EF4-FFF2-40B4-BE49-F238E27FC236}">
                  <a16:creationId xmlns:a16="http://schemas.microsoft.com/office/drawing/2014/main" id="{819D8AE5-2034-418D-8964-EE60113296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46200" y="5397500"/>
              <a:ext cx="166688" cy="139700"/>
            </a:xfrm>
            <a:custGeom>
              <a:avLst/>
              <a:gdLst>
                <a:gd name="T0" fmla="*/ 6 w 59"/>
                <a:gd name="T1" fmla="*/ 3 h 49"/>
                <a:gd name="T2" fmla="*/ 40 w 59"/>
                <a:gd name="T3" fmla="*/ 20 h 49"/>
                <a:gd name="T4" fmla="*/ 57 w 59"/>
                <a:gd name="T5" fmla="*/ 49 h 49"/>
                <a:gd name="T6" fmla="*/ 59 w 59"/>
                <a:gd name="T7" fmla="*/ 46 h 49"/>
                <a:gd name="T8" fmla="*/ 6 w 59"/>
                <a:gd name="T9" fmla="*/ 2 h 49"/>
                <a:gd name="T10" fmla="*/ 6 w 59"/>
                <a:gd name="T11" fmla="*/ 2 h 49"/>
                <a:gd name="T12" fmla="*/ 2 w 59"/>
                <a:gd name="T13" fmla="*/ 1 h 49"/>
                <a:gd name="T14" fmla="*/ 3 w 59"/>
                <a:gd name="T15" fmla="*/ 5 h 49"/>
                <a:gd name="T16" fmla="*/ 6 w 59"/>
                <a:gd name="T17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49">
                  <a:moveTo>
                    <a:pt x="6" y="3"/>
                  </a:moveTo>
                  <a:cubicBezTo>
                    <a:pt x="13" y="4"/>
                    <a:pt x="29" y="7"/>
                    <a:pt x="40" y="20"/>
                  </a:cubicBezTo>
                  <a:cubicBezTo>
                    <a:pt x="55" y="36"/>
                    <a:pt x="57" y="49"/>
                    <a:pt x="57" y="49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48" y="7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4" y="1"/>
                    <a:pt x="2" y="1"/>
                  </a:cubicBezTo>
                  <a:cubicBezTo>
                    <a:pt x="0" y="0"/>
                    <a:pt x="0" y="3"/>
                    <a:pt x="3" y="5"/>
                  </a:cubicBezTo>
                  <a:cubicBezTo>
                    <a:pt x="6" y="5"/>
                    <a:pt x="6" y="4"/>
                    <a:pt x="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136">
              <a:extLst>
                <a:ext uri="{FF2B5EF4-FFF2-40B4-BE49-F238E27FC236}">
                  <a16:creationId xmlns:a16="http://schemas.microsoft.com/office/drawing/2014/main" id="{9A7F0882-8AA9-4C7B-85BA-6C95338303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54138" y="5313363"/>
              <a:ext cx="168275" cy="139700"/>
            </a:xfrm>
            <a:custGeom>
              <a:avLst/>
              <a:gdLst>
                <a:gd name="T0" fmla="*/ 6 w 59"/>
                <a:gd name="T1" fmla="*/ 3 h 49"/>
                <a:gd name="T2" fmla="*/ 40 w 59"/>
                <a:gd name="T3" fmla="*/ 20 h 49"/>
                <a:gd name="T4" fmla="*/ 58 w 59"/>
                <a:gd name="T5" fmla="*/ 49 h 49"/>
                <a:gd name="T6" fmla="*/ 59 w 59"/>
                <a:gd name="T7" fmla="*/ 46 h 49"/>
                <a:gd name="T8" fmla="*/ 6 w 59"/>
                <a:gd name="T9" fmla="*/ 2 h 49"/>
                <a:gd name="T10" fmla="*/ 6 w 59"/>
                <a:gd name="T11" fmla="*/ 2 h 49"/>
                <a:gd name="T12" fmla="*/ 2 w 59"/>
                <a:gd name="T13" fmla="*/ 0 h 49"/>
                <a:gd name="T14" fmla="*/ 4 w 59"/>
                <a:gd name="T15" fmla="*/ 5 h 49"/>
                <a:gd name="T16" fmla="*/ 6 w 59"/>
                <a:gd name="T17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49">
                  <a:moveTo>
                    <a:pt x="6" y="3"/>
                  </a:moveTo>
                  <a:cubicBezTo>
                    <a:pt x="13" y="4"/>
                    <a:pt x="29" y="7"/>
                    <a:pt x="40" y="20"/>
                  </a:cubicBezTo>
                  <a:cubicBezTo>
                    <a:pt x="55" y="36"/>
                    <a:pt x="58" y="49"/>
                    <a:pt x="58" y="49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48" y="7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4" y="1"/>
                    <a:pt x="2" y="0"/>
                  </a:cubicBezTo>
                  <a:cubicBezTo>
                    <a:pt x="1" y="0"/>
                    <a:pt x="0" y="3"/>
                    <a:pt x="4" y="5"/>
                  </a:cubicBezTo>
                  <a:cubicBezTo>
                    <a:pt x="6" y="5"/>
                    <a:pt x="6" y="4"/>
                    <a:pt x="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137">
              <a:extLst>
                <a:ext uri="{FF2B5EF4-FFF2-40B4-BE49-F238E27FC236}">
                  <a16:creationId xmlns:a16="http://schemas.microsoft.com/office/drawing/2014/main" id="{4266C958-DBA4-4251-B95B-1467168A7B1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66838" y="5429250"/>
              <a:ext cx="195263" cy="133350"/>
            </a:xfrm>
            <a:custGeom>
              <a:avLst/>
              <a:gdLst>
                <a:gd name="T0" fmla="*/ 5 w 69"/>
                <a:gd name="T1" fmla="*/ 7 h 47"/>
                <a:gd name="T2" fmla="*/ 34 w 69"/>
                <a:gd name="T3" fmla="*/ 35 h 47"/>
                <a:gd name="T4" fmla="*/ 69 w 69"/>
                <a:gd name="T5" fmla="*/ 42 h 47"/>
                <a:gd name="T6" fmla="*/ 67 w 69"/>
                <a:gd name="T7" fmla="*/ 44 h 47"/>
                <a:gd name="T8" fmla="*/ 4 w 69"/>
                <a:gd name="T9" fmla="*/ 7 h 47"/>
                <a:gd name="T10" fmla="*/ 4 w 69"/>
                <a:gd name="T11" fmla="*/ 7 h 47"/>
                <a:gd name="T12" fmla="*/ 1 w 69"/>
                <a:gd name="T13" fmla="*/ 4 h 47"/>
                <a:gd name="T14" fmla="*/ 6 w 69"/>
                <a:gd name="T15" fmla="*/ 3 h 47"/>
                <a:gd name="T16" fmla="*/ 5 w 69"/>
                <a:gd name="T17" fmla="*/ 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47">
                  <a:moveTo>
                    <a:pt x="5" y="7"/>
                  </a:moveTo>
                  <a:cubicBezTo>
                    <a:pt x="9" y="13"/>
                    <a:pt x="18" y="28"/>
                    <a:pt x="34" y="35"/>
                  </a:cubicBezTo>
                  <a:cubicBezTo>
                    <a:pt x="55" y="44"/>
                    <a:pt x="69" y="42"/>
                    <a:pt x="69" y="42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24" y="4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6"/>
                    <a:pt x="2" y="5"/>
                    <a:pt x="1" y="4"/>
                  </a:cubicBezTo>
                  <a:cubicBezTo>
                    <a:pt x="0" y="2"/>
                    <a:pt x="3" y="0"/>
                    <a:pt x="6" y="3"/>
                  </a:cubicBezTo>
                  <a:cubicBezTo>
                    <a:pt x="7" y="5"/>
                    <a:pt x="6" y="6"/>
                    <a:pt x="5" y="7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138">
              <a:extLst>
                <a:ext uri="{FF2B5EF4-FFF2-40B4-BE49-F238E27FC236}">
                  <a16:creationId xmlns:a16="http://schemas.microsoft.com/office/drawing/2014/main" id="{35324C8A-920E-4F39-AD39-A10F6A7D29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77950" y="5575300"/>
              <a:ext cx="285750" cy="122238"/>
            </a:xfrm>
            <a:custGeom>
              <a:avLst/>
              <a:gdLst>
                <a:gd name="T0" fmla="*/ 55 w 101"/>
                <a:gd name="T1" fmla="*/ 4 h 43"/>
                <a:gd name="T2" fmla="*/ 56 w 101"/>
                <a:gd name="T3" fmla="*/ 4 h 43"/>
                <a:gd name="T4" fmla="*/ 56 w 101"/>
                <a:gd name="T5" fmla="*/ 4 h 43"/>
                <a:gd name="T6" fmla="*/ 56 w 101"/>
                <a:gd name="T7" fmla="*/ 4 h 43"/>
                <a:gd name="T8" fmla="*/ 60 w 101"/>
                <a:gd name="T9" fmla="*/ 5 h 43"/>
                <a:gd name="T10" fmla="*/ 101 w 101"/>
                <a:gd name="T11" fmla="*/ 26 h 43"/>
                <a:gd name="T12" fmla="*/ 101 w 101"/>
                <a:gd name="T13" fmla="*/ 29 h 43"/>
                <a:gd name="T14" fmla="*/ 63 w 101"/>
                <a:gd name="T15" fmla="*/ 39 h 43"/>
                <a:gd name="T16" fmla="*/ 31 w 101"/>
                <a:gd name="T17" fmla="*/ 43 h 43"/>
                <a:gd name="T18" fmla="*/ 31 w 101"/>
                <a:gd name="T19" fmla="*/ 43 h 43"/>
                <a:gd name="T20" fmla="*/ 27 w 101"/>
                <a:gd name="T21" fmla="*/ 43 h 43"/>
                <a:gd name="T22" fmla="*/ 27 w 101"/>
                <a:gd name="T23" fmla="*/ 43 h 43"/>
                <a:gd name="T24" fmla="*/ 3 w 101"/>
                <a:gd name="T25" fmla="*/ 37 h 43"/>
                <a:gd name="T26" fmla="*/ 3 w 101"/>
                <a:gd name="T27" fmla="*/ 33 h 43"/>
                <a:gd name="T28" fmla="*/ 6 w 101"/>
                <a:gd name="T29" fmla="*/ 27 h 43"/>
                <a:gd name="T30" fmla="*/ 9 w 101"/>
                <a:gd name="T31" fmla="*/ 21 h 43"/>
                <a:gd name="T32" fmla="*/ 20 w 101"/>
                <a:gd name="T33" fmla="*/ 11 h 43"/>
                <a:gd name="T34" fmla="*/ 20 w 101"/>
                <a:gd name="T35" fmla="*/ 11 h 43"/>
                <a:gd name="T36" fmla="*/ 55 w 101"/>
                <a:gd name="T37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1" h="43">
                  <a:moveTo>
                    <a:pt x="55" y="4"/>
                  </a:move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7" y="4"/>
                    <a:pt x="59" y="4"/>
                    <a:pt x="60" y="5"/>
                  </a:cubicBezTo>
                  <a:cubicBezTo>
                    <a:pt x="90" y="14"/>
                    <a:pt x="89" y="24"/>
                    <a:pt x="101" y="26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9"/>
                    <a:pt x="82" y="33"/>
                    <a:pt x="63" y="39"/>
                  </a:cubicBezTo>
                  <a:cubicBezTo>
                    <a:pt x="54" y="42"/>
                    <a:pt x="42" y="43"/>
                    <a:pt x="31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29" y="43"/>
                    <a:pt x="28" y="43"/>
                    <a:pt x="27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17" y="42"/>
                    <a:pt x="9" y="40"/>
                    <a:pt x="3" y="37"/>
                  </a:cubicBezTo>
                  <a:cubicBezTo>
                    <a:pt x="3" y="37"/>
                    <a:pt x="0" y="36"/>
                    <a:pt x="3" y="33"/>
                  </a:cubicBezTo>
                  <a:cubicBezTo>
                    <a:pt x="7" y="30"/>
                    <a:pt x="6" y="28"/>
                    <a:pt x="6" y="27"/>
                  </a:cubicBezTo>
                  <a:cubicBezTo>
                    <a:pt x="5" y="25"/>
                    <a:pt x="5" y="25"/>
                    <a:pt x="9" y="21"/>
                  </a:cubicBezTo>
                  <a:cubicBezTo>
                    <a:pt x="10" y="19"/>
                    <a:pt x="14" y="15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8" y="5"/>
                    <a:pt x="40" y="0"/>
                    <a:pt x="55" y="4"/>
                  </a:cubicBezTo>
                </a:path>
              </a:pathLst>
            </a:custGeom>
            <a:solidFill>
              <a:srgbClr val="FFD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Freeform 139">
              <a:extLst>
                <a:ext uri="{FF2B5EF4-FFF2-40B4-BE49-F238E27FC236}">
                  <a16:creationId xmlns:a16="http://schemas.microsoft.com/office/drawing/2014/main" id="{8EFC960A-CF8D-4CC6-A36D-DC78F941DB3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77950" y="5586413"/>
              <a:ext cx="198438" cy="111125"/>
            </a:xfrm>
            <a:custGeom>
              <a:avLst/>
              <a:gdLst>
                <a:gd name="T0" fmla="*/ 25 w 70"/>
                <a:gd name="T1" fmla="*/ 0 h 39"/>
                <a:gd name="T2" fmla="*/ 29 w 70"/>
                <a:gd name="T3" fmla="*/ 1 h 39"/>
                <a:gd name="T4" fmla="*/ 70 w 70"/>
                <a:gd name="T5" fmla="*/ 22 h 39"/>
                <a:gd name="T6" fmla="*/ 70 w 70"/>
                <a:gd name="T7" fmla="*/ 25 h 39"/>
                <a:gd name="T8" fmla="*/ 32 w 70"/>
                <a:gd name="T9" fmla="*/ 35 h 39"/>
                <a:gd name="T10" fmla="*/ 0 w 70"/>
                <a:gd name="T11" fmla="*/ 39 h 39"/>
                <a:gd name="T12" fmla="*/ 34 w 70"/>
                <a:gd name="T13" fmla="*/ 30 h 39"/>
                <a:gd name="T14" fmla="*/ 29 w 70"/>
                <a:gd name="T15" fmla="*/ 28 h 39"/>
                <a:gd name="T16" fmla="*/ 12 w 70"/>
                <a:gd name="T17" fmla="*/ 27 h 39"/>
                <a:gd name="T18" fmla="*/ 40 w 70"/>
                <a:gd name="T19" fmla="*/ 21 h 39"/>
                <a:gd name="T20" fmla="*/ 19 w 70"/>
                <a:gd name="T21" fmla="*/ 16 h 39"/>
                <a:gd name="T22" fmla="*/ 46 w 70"/>
                <a:gd name="T23" fmla="*/ 11 h 39"/>
                <a:gd name="T24" fmla="*/ 25 w 70"/>
                <a:gd name="T2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39">
                  <a:moveTo>
                    <a:pt x="25" y="0"/>
                  </a:moveTo>
                  <a:cubicBezTo>
                    <a:pt x="26" y="0"/>
                    <a:pt x="28" y="0"/>
                    <a:pt x="29" y="1"/>
                  </a:cubicBezTo>
                  <a:cubicBezTo>
                    <a:pt x="59" y="10"/>
                    <a:pt x="58" y="20"/>
                    <a:pt x="70" y="22"/>
                  </a:cubicBezTo>
                  <a:cubicBezTo>
                    <a:pt x="70" y="25"/>
                    <a:pt x="70" y="25"/>
                    <a:pt x="70" y="25"/>
                  </a:cubicBezTo>
                  <a:cubicBezTo>
                    <a:pt x="70" y="25"/>
                    <a:pt x="51" y="29"/>
                    <a:pt x="32" y="35"/>
                  </a:cubicBezTo>
                  <a:cubicBezTo>
                    <a:pt x="23" y="38"/>
                    <a:pt x="11" y="39"/>
                    <a:pt x="0" y="39"/>
                  </a:cubicBezTo>
                  <a:cubicBezTo>
                    <a:pt x="2" y="39"/>
                    <a:pt x="31" y="36"/>
                    <a:pt x="34" y="30"/>
                  </a:cubicBezTo>
                  <a:cubicBezTo>
                    <a:pt x="36" y="27"/>
                    <a:pt x="33" y="28"/>
                    <a:pt x="29" y="28"/>
                  </a:cubicBezTo>
                  <a:cubicBezTo>
                    <a:pt x="24" y="29"/>
                    <a:pt x="19" y="29"/>
                    <a:pt x="12" y="27"/>
                  </a:cubicBezTo>
                  <a:cubicBezTo>
                    <a:pt x="12" y="27"/>
                    <a:pt x="39" y="26"/>
                    <a:pt x="40" y="21"/>
                  </a:cubicBezTo>
                  <a:cubicBezTo>
                    <a:pt x="41" y="17"/>
                    <a:pt x="19" y="16"/>
                    <a:pt x="19" y="16"/>
                  </a:cubicBezTo>
                  <a:cubicBezTo>
                    <a:pt x="19" y="16"/>
                    <a:pt x="47" y="15"/>
                    <a:pt x="46" y="11"/>
                  </a:cubicBezTo>
                  <a:cubicBezTo>
                    <a:pt x="45" y="7"/>
                    <a:pt x="27" y="1"/>
                    <a:pt x="25" y="0"/>
                  </a:cubicBezTo>
                </a:path>
              </a:pathLst>
            </a:custGeom>
            <a:solidFill>
              <a:srgbClr val="F9C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Freeform 140">
              <a:extLst>
                <a:ext uri="{FF2B5EF4-FFF2-40B4-BE49-F238E27FC236}">
                  <a16:creationId xmlns:a16="http://schemas.microsoft.com/office/drawing/2014/main" id="{44E3DA2C-EF47-4E81-80F0-FEC5C3F51B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89050" y="5341938"/>
              <a:ext cx="125413" cy="288925"/>
            </a:xfrm>
            <a:custGeom>
              <a:avLst/>
              <a:gdLst>
                <a:gd name="T0" fmla="*/ 30 w 44"/>
                <a:gd name="T1" fmla="*/ 3 h 102"/>
                <a:gd name="T2" fmla="*/ 33 w 44"/>
                <a:gd name="T3" fmla="*/ 3 h 102"/>
                <a:gd name="T4" fmla="*/ 36 w 44"/>
                <a:gd name="T5" fmla="*/ 3 h 102"/>
                <a:gd name="T6" fmla="*/ 42 w 44"/>
                <a:gd name="T7" fmla="*/ 12 h 102"/>
                <a:gd name="T8" fmla="*/ 42 w 44"/>
                <a:gd name="T9" fmla="*/ 12 h 102"/>
                <a:gd name="T10" fmla="*/ 42 w 44"/>
                <a:gd name="T11" fmla="*/ 12 h 102"/>
                <a:gd name="T12" fmla="*/ 44 w 44"/>
                <a:gd name="T13" fmla="*/ 28 h 102"/>
                <a:gd name="T14" fmla="*/ 44 w 44"/>
                <a:gd name="T15" fmla="*/ 30 h 102"/>
                <a:gd name="T16" fmla="*/ 44 w 44"/>
                <a:gd name="T17" fmla="*/ 31 h 102"/>
                <a:gd name="T18" fmla="*/ 44 w 44"/>
                <a:gd name="T19" fmla="*/ 34 h 102"/>
                <a:gd name="T20" fmla="*/ 24 w 44"/>
                <a:gd name="T21" fmla="*/ 102 h 102"/>
                <a:gd name="T22" fmla="*/ 11 w 44"/>
                <a:gd name="T23" fmla="*/ 80 h 102"/>
                <a:gd name="T24" fmla="*/ 10 w 44"/>
                <a:gd name="T25" fmla="*/ 77 h 102"/>
                <a:gd name="T26" fmla="*/ 1 w 44"/>
                <a:gd name="T27" fmla="*/ 40 h 102"/>
                <a:gd name="T28" fmla="*/ 1 w 44"/>
                <a:gd name="T29" fmla="*/ 39 h 102"/>
                <a:gd name="T30" fmla="*/ 1 w 44"/>
                <a:gd name="T31" fmla="*/ 39 h 102"/>
                <a:gd name="T32" fmla="*/ 0 w 44"/>
                <a:gd name="T33" fmla="*/ 34 h 102"/>
                <a:gd name="T34" fmla="*/ 2 w 44"/>
                <a:gd name="T35" fmla="*/ 24 h 102"/>
                <a:gd name="T36" fmla="*/ 11 w 44"/>
                <a:gd name="T37" fmla="*/ 13 h 102"/>
                <a:gd name="T38" fmla="*/ 22 w 44"/>
                <a:gd name="T39" fmla="*/ 4 h 102"/>
                <a:gd name="T40" fmla="*/ 30 w 44"/>
                <a:gd name="T41" fmla="*/ 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102">
                  <a:moveTo>
                    <a:pt x="30" y="3"/>
                  </a:moveTo>
                  <a:cubicBezTo>
                    <a:pt x="30" y="5"/>
                    <a:pt x="32" y="4"/>
                    <a:pt x="33" y="3"/>
                  </a:cubicBezTo>
                  <a:cubicBezTo>
                    <a:pt x="34" y="3"/>
                    <a:pt x="35" y="3"/>
                    <a:pt x="36" y="3"/>
                  </a:cubicBezTo>
                  <a:cubicBezTo>
                    <a:pt x="38" y="3"/>
                    <a:pt x="40" y="6"/>
                    <a:pt x="4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3" y="16"/>
                    <a:pt x="44" y="21"/>
                    <a:pt x="44" y="28"/>
                  </a:cubicBezTo>
                  <a:cubicBezTo>
                    <a:pt x="44" y="29"/>
                    <a:pt x="44" y="29"/>
                    <a:pt x="44" y="30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4" y="32"/>
                    <a:pt x="44" y="33"/>
                    <a:pt x="44" y="34"/>
                  </a:cubicBezTo>
                  <a:cubicBezTo>
                    <a:pt x="44" y="53"/>
                    <a:pt x="43" y="88"/>
                    <a:pt x="24" y="102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1" y="80"/>
                    <a:pt x="11" y="79"/>
                    <a:pt x="10" y="77"/>
                  </a:cubicBezTo>
                  <a:cubicBezTo>
                    <a:pt x="8" y="71"/>
                    <a:pt x="3" y="53"/>
                    <a:pt x="1" y="40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7"/>
                    <a:pt x="1" y="36"/>
                    <a:pt x="0" y="34"/>
                  </a:cubicBezTo>
                  <a:cubicBezTo>
                    <a:pt x="0" y="30"/>
                    <a:pt x="1" y="26"/>
                    <a:pt x="2" y="24"/>
                  </a:cubicBezTo>
                  <a:cubicBezTo>
                    <a:pt x="5" y="19"/>
                    <a:pt x="8" y="15"/>
                    <a:pt x="11" y="13"/>
                  </a:cubicBezTo>
                  <a:cubicBezTo>
                    <a:pt x="15" y="9"/>
                    <a:pt x="19" y="6"/>
                    <a:pt x="22" y="4"/>
                  </a:cubicBezTo>
                  <a:cubicBezTo>
                    <a:pt x="26" y="0"/>
                    <a:pt x="29" y="0"/>
                    <a:pt x="30" y="3"/>
                  </a:cubicBezTo>
                </a:path>
              </a:pathLst>
            </a:custGeom>
            <a:solidFill>
              <a:srgbClr val="FFD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Freeform 141">
              <a:extLst>
                <a:ext uri="{FF2B5EF4-FFF2-40B4-BE49-F238E27FC236}">
                  <a16:creationId xmlns:a16="http://schemas.microsoft.com/office/drawing/2014/main" id="{1867100C-EBEC-42E4-B76D-750DB5277F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89050" y="5438775"/>
              <a:ext cx="96838" cy="192088"/>
            </a:xfrm>
            <a:custGeom>
              <a:avLst/>
              <a:gdLst>
                <a:gd name="T0" fmla="*/ 8 w 34"/>
                <a:gd name="T1" fmla="*/ 12 h 68"/>
                <a:gd name="T2" fmla="*/ 8 w 34"/>
                <a:gd name="T3" fmla="*/ 5 h 68"/>
                <a:gd name="T4" fmla="*/ 15 w 34"/>
                <a:gd name="T5" fmla="*/ 26 h 68"/>
                <a:gd name="T6" fmla="*/ 20 w 34"/>
                <a:gd name="T7" fmla="*/ 1 h 68"/>
                <a:gd name="T8" fmla="*/ 24 w 34"/>
                <a:gd name="T9" fmla="*/ 31 h 68"/>
                <a:gd name="T10" fmla="*/ 26 w 34"/>
                <a:gd name="T11" fmla="*/ 32 h 68"/>
                <a:gd name="T12" fmla="*/ 34 w 34"/>
                <a:gd name="T13" fmla="*/ 0 h 68"/>
                <a:gd name="T14" fmla="*/ 14 w 34"/>
                <a:gd name="T15" fmla="*/ 68 h 68"/>
                <a:gd name="T16" fmla="*/ 1 w 34"/>
                <a:gd name="T17" fmla="*/ 46 h 68"/>
                <a:gd name="T18" fmla="*/ 0 w 34"/>
                <a:gd name="T19" fmla="*/ 43 h 68"/>
                <a:gd name="T20" fmla="*/ 2 w 34"/>
                <a:gd name="T21" fmla="*/ 42 h 68"/>
                <a:gd name="T22" fmla="*/ 4 w 34"/>
                <a:gd name="T23" fmla="*/ 28 h 68"/>
                <a:gd name="T24" fmla="*/ 8 w 34"/>
                <a:gd name="T25" fmla="*/ 1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68">
                  <a:moveTo>
                    <a:pt x="8" y="12"/>
                  </a:moveTo>
                  <a:cubicBezTo>
                    <a:pt x="8" y="9"/>
                    <a:pt x="8" y="7"/>
                    <a:pt x="8" y="5"/>
                  </a:cubicBezTo>
                  <a:cubicBezTo>
                    <a:pt x="11" y="12"/>
                    <a:pt x="14" y="20"/>
                    <a:pt x="15" y="26"/>
                  </a:cubicBezTo>
                  <a:cubicBezTo>
                    <a:pt x="17" y="39"/>
                    <a:pt x="24" y="16"/>
                    <a:pt x="20" y="1"/>
                  </a:cubicBezTo>
                  <a:cubicBezTo>
                    <a:pt x="20" y="1"/>
                    <a:pt x="26" y="15"/>
                    <a:pt x="24" y="31"/>
                  </a:cubicBezTo>
                  <a:cubicBezTo>
                    <a:pt x="24" y="31"/>
                    <a:pt x="25" y="35"/>
                    <a:pt x="26" y="32"/>
                  </a:cubicBezTo>
                  <a:cubicBezTo>
                    <a:pt x="28" y="29"/>
                    <a:pt x="34" y="11"/>
                    <a:pt x="34" y="0"/>
                  </a:cubicBezTo>
                  <a:cubicBezTo>
                    <a:pt x="34" y="19"/>
                    <a:pt x="33" y="54"/>
                    <a:pt x="14" y="68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6"/>
                    <a:pt x="1" y="45"/>
                    <a:pt x="0" y="43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5" y="38"/>
                    <a:pt x="4" y="28"/>
                  </a:cubicBezTo>
                  <a:cubicBezTo>
                    <a:pt x="10" y="41"/>
                    <a:pt x="9" y="25"/>
                    <a:pt x="8" y="12"/>
                  </a:cubicBezTo>
                </a:path>
              </a:pathLst>
            </a:custGeom>
            <a:solidFill>
              <a:srgbClr val="F9C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Freeform 142">
              <a:extLst>
                <a:ext uri="{FF2B5EF4-FFF2-40B4-BE49-F238E27FC236}">
                  <a16:creationId xmlns:a16="http://schemas.microsoft.com/office/drawing/2014/main" id="{B931B197-A51E-43DB-8108-404A6DCF2F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46200" y="5411788"/>
              <a:ext cx="195263" cy="246063"/>
            </a:xfrm>
            <a:custGeom>
              <a:avLst/>
              <a:gdLst>
                <a:gd name="T0" fmla="*/ 8 w 69"/>
                <a:gd name="T1" fmla="*/ 1 h 86"/>
                <a:gd name="T2" fmla="*/ 32 w 69"/>
                <a:gd name="T3" fmla="*/ 8 h 86"/>
                <a:gd name="T4" fmla="*/ 34 w 69"/>
                <a:gd name="T5" fmla="*/ 8 h 86"/>
                <a:gd name="T6" fmla="*/ 34 w 69"/>
                <a:gd name="T7" fmla="*/ 9 h 86"/>
                <a:gd name="T8" fmla="*/ 36 w 69"/>
                <a:gd name="T9" fmla="*/ 10 h 86"/>
                <a:gd name="T10" fmla="*/ 36 w 69"/>
                <a:gd name="T11" fmla="*/ 10 h 86"/>
                <a:gd name="T12" fmla="*/ 43 w 69"/>
                <a:gd name="T13" fmla="*/ 18 h 86"/>
                <a:gd name="T14" fmla="*/ 53 w 69"/>
                <a:gd name="T15" fmla="*/ 33 h 86"/>
                <a:gd name="T16" fmla="*/ 53 w 69"/>
                <a:gd name="T17" fmla="*/ 33 h 86"/>
                <a:gd name="T18" fmla="*/ 53 w 69"/>
                <a:gd name="T19" fmla="*/ 34 h 86"/>
                <a:gd name="T20" fmla="*/ 69 w 69"/>
                <a:gd name="T21" fmla="*/ 77 h 86"/>
                <a:gd name="T22" fmla="*/ 58 w 69"/>
                <a:gd name="T23" fmla="*/ 86 h 86"/>
                <a:gd name="T24" fmla="*/ 21 w 69"/>
                <a:gd name="T25" fmla="*/ 69 h 86"/>
                <a:gd name="T26" fmla="*/ 9 w 69"/>
                <a:gd name="T27" fmla="*/ 45 h 86"/>
                <a:gd name="T28" fmla="*/ 9 w 69"/>
                <a:gd name="T29" fmla="*/ 45 h 86"/>
                <a:gd name="T30" fmla="*/ 6 w 69"/>
                <a:gd name="T31" fmla="*/ 35 h 86"/>
                <a:gd name="T32" fmla="*/ 3 w 69"/>
                <a:gd name="T33" fmla="*/ 24 h 86"/>
                <a:gd name="T34" fmla="*/ 3 w 69"/>
                <a:gd name="T35" fmla="*/ 11 h 86"/>
                <a:gd name="T36" fmla="*/ 8 w 69"/>
                <a:gd name="T37" fmla="*/ 9 h 86"/>
                <a:gd name="T38" fmla="*/ 8 w 69"/>
                <a:gd name="T39" fmla="*/ 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" h="86">
                  <a:moveTo>
                    <a:pt x="8" y="1"/>
                  </a:moveTo>
                  <a:cubicBezTo>
                    <a:pt x="9" y="0"/>
                    <a:pt x="22" y="1"/>
                    <a:pt x="32" y="8"/>
                  </a:cubicBezTo>
                  <a:cubicBezTo>
                    <a:pt x="33" y="8"/>
                    <a:pt x="33" y="8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5" y="9"/>
                    <a:pt x="35" y="9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9" y="12"/>
                    <a:pt x="41" y="15"/>
                    <a:pt x="43" y="18"/>
                  </a:cubicBezTo>
                  <a:cubicBezTo>
                    <a:pt x="47" y="23"/>
                    <a:pt x="50" y="28"/>
                    <a:pt x="53" y="33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53" y="33"/>
                    <a:pt x="53" y="34"/>
                    <a:pt x="53" y="34"/>
                  </a:cubicBezTo>
                  <a:cubicBezTo>
                    <a:pt x="66" y="58"/>
                    <a:pt x="69" y="77"/>
                    <a:pt x="69" y="7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6"/>
                    <a:pt x="33" y="81"/>
                    <a:pt x="21" y="69"/>
                  </a:cubicBezTo>
                  <a:cubicBezTo>
                    <a:pt x="15" y="62"/>
                    <a:pt x="11" y="53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8" y="41"/>
                    <a:pt x="7" y="38"/>
                    <a:pt x="6" y="35"/>
                  </a:cubicBezTo>
                  <a:cubicBezTo>
                    <a:pt x="5" y="30"/>
                    <a:pt x="4" y="26"/>
                    <a:pt x="3" y="24"/>
                  </a:cubicBezTo>
                  <a:cubicBezTo>
                    <a:pt x="0" y="14"/>
                    <a:pt x="1" y="12"/>
                    <a:pt x="3" y="11"/>
                  </a:cubicBezTo>
                  <a:cubicBezTo>
                    <a:pt x="5" y="9"/>
                    <a:pt x="7" y="9"/>
                    <a:pt x="8" y="9"/>
                  </a:cubicBezTo>
                  <a:cubicBezTo>
                    <a:pt x="9" y="9"/>
                    <a:pt x="6" y="3"/>
                    <a:pt x="8" y="1"/>
                  </a:cubicBezTo>
                </a:path>
              </a:pathLst>
            </a:custGeom>
            <a:solidFill>
              <a:srgbClr val="FFD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Freeform 143">
              <a:extLst>
                <a:ext uri="{FF2B5EF4-FFF2-40B4-BE49-F238E27FC236}">
                  <a16:creationId xmlns:a16="http://schemas.microsoft.com/office/drawing/2014/main" id="{91D15EF8-114B-49E5-9A3F-627BBF1AF31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46200" y="5508625"/>
              <a:ext cx="169863" cy="149225"/>
            </a:xfrm>
            <a:custGeom>
              <a:avLst/>
              <a:gdLst>
                <a:gd name="T0" fmla="*/ 52 w 60"/>
                <a:gd name="T1" fmla="*/ 22 h 52"/>
                <a:gd name="T2" fmla="*/ 44 w 60"/>
                <a:gd name="T3" fmla="*/ 0 h 52"/>
                <a:gd name="T4" fmla="*/ 60 w 60"/>
                <a:gd name="T5" fmla="*/ 43 h 52"/>
                <a:gd name="T6" fmla="*/ 49 w 60"/>
                <a:gd name="T7" fmla="*/ 52 h 52"/>
                <a:gd name="T8" fmla="*/ 12 w 60"/>
                <a:gd name="T9" fmla="*/ 35 h 52"/>
                <a:gd name="T10" fmla="*/ 0 w 60"/>
                <a:gd name="T11" fmla="*/ 11 h 52"/>
                <a:gd name="T12" fmla="*/ 26 w 60"/>
                <a:gd name="T13" fmla="*/ 37 h 52"/>
                <a:gd name="T14" fmla="*/ 29 w 60"/>
                <a:gd name="T15" fmla="*/ 34 h 52"/>
                <a:gd name="T16" fmla="*/ 15 w 60"/>
                <a:gd name="T17" fmla="*/ 13 h 52"/>
                <a:gd name="T18" fmla="*/ 34 w 60"/>
                <a:gd name="T19" fmla="*/ 31 h 52"/>
                <a:gd name="T20" fmla="*/ 20 w 60"/>
                <a:gd name="T21" fmla="*/ 1 h 52"/>
                <a:gd name="T22" fmla="*/ 39 w 60"/>
                <a:gd name="T23" fmla="*/ 19 h 52"/>
                <a:gd name="T24" fmla="*/ 35 w 60"/>
                <a:gd name="T25" fmla="*/ 1 h 52"/>
                <a:gd name="T26" fmla="*/ 50 w 60"/>
                <a:gd name="T27" fmla="*/ 21 h 52"/>
                <a:gd name="T28" fmla="*/ 52 w 60"/>
                <a:gd name="T29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0" h="52">
                  <a:moveTo>
                    <a:pt x="52" y="22"/>
                  </a:moveTo>
                  <a:cubicBezTo>
                    <a:pt x="52" y="20"/>
                    <a:pt x="47" y="6"/>
                    <a:pt x="44" y="0"/>
                  </a:cubicBezTo>
                  <a:cubicBezTo>
                    <a:pt x="57" y="24"/>
                    <a:pt x="60" y="43"/>
                    <a:pt x="60" y="43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24" y="47"/>
                    <a:pt x="12" y="35"/>
                  </a:cubicBezTo>
                  <a:cubicBezTo>
                    <a:pt x="6" y="28"/>
                    <a:pt x="2" y="19"/>
                    <a:pt x="0" y="11"/>
                  </a:cubicBezTo>
                  <a:cubicBezTo>
                    <a:pt x="2" y="15"/>
                    <a:pt x="11" y="34"/>
                    <a:pt x="26" y="37"/>
                  </a:cubicBezTo>
                  <a:cubicBezTo>
                    <a:pt x="26" y="37"/>
                    <a:pt x="30" y="37"/>
                    <a:pt x="29" y="34"/>
                  </a:cubicBezTo>
                  <a:cubicBezTo>
                    <a:pt x="27" y="32"/>
                    <a:pt x="17" y="23"/>
                    <a:pt x="15" y="13"/>
                  </a:cubicBezTo>
                  <a:cubicBezTo>
                    <a:pt x="15" y="13"/>
                    <a:pt x="30" y="34"/>
                    <a:pt x="34" y="31"/>
                  </a:cubicBezTo>
                  <a:cubicBezTo>
                    <a:pt x="38" y="27"/>
                    <a:pt x="25" y="6"/>
                    <a:pt x="20" y="1"/>
                  </a:cubicBezTo>
                  <a:cubicBezTo>
                    <a:pt x="22" y="3"/>
                    <a:pt x="34" y="11"/>
                    <a:pt x="39" y="19"/>
                  </a:cubicBezTo>
                  <a:cubicBezTo>
                    <a:pt x="45" y="27"/>
                    <a:pt x="42" y="8"/>
                    <a:pt x="35" y="1"/>
                  </a:cubicBezTo>
                  <a:cubicBezTo>
                    <a:pt x="35" y="1"/>
                    <a:pt x="47" y="10"/>
                    <a:pt x="50" y="21"/>
                  </a:cubicBezTo>
                  <a:cubicBezTo>
                    <a:pt x="50" y="21"/>
                    <a:pt x="51" y="23"/>
                    <a:pt x="52" y="22"/>
                  </a:cubicBezTo>
                </a:path>
              </a:pathLst>
            </a:custGeom>
            <a:solidFill>
              <a:srgbClr val="F9C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Rectangle 144">
              <a:extLst>
                <a:ext uri="{FF2B5EF4-FFF2-40B4-BE49-F238E27FC236}">
                  <a16:creationId xmlns:a16="http://schemas.microsoft.com/office/drawing/2014/main" id="{5965DC74-1C5F-4895-A3B4-5E381BD5700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544638" y="5605463"/>
              <a:ext cx="104775" cy="74613"/>
            </a:xfrm>
            <a:prstGeom prst="rect">
              <a:avLst/>
            </a:prstGeom>
            <a:solidFill>
              <a:srgbClr val="FFE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Freeform 145">
              <a:extLst>
                <a:ext uri="{FF2B5EF4-FFF2-40B4-BE49-F238E27FC236}">
                  <a16:creationId xmlns:a16="http://schemas.microsoft.com/office/drawing/2014/main" id="{30A1B357-064C-4745-BE47-DA3C5C7CABE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65263" y="5472113"/>
              <a:ext cx="3175" cy="6350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0 h 2"/>
                <a:gd name="T4" fmla="*/ 1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1"/>
                    <a:pt x="0" y="1"/>
                    <a:pt x="0" y="0"/>
                  </a:cubicBezTo>
                  <a:cubicBezTo>
                    <a:pt x="1" y="1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Freeform 146">
              <a:extLst>
                <a:ext uri="{FF2B5EF4-FFF2-40B4-BE49-F238E27FC236}">
                  <a16:creationId xmlns:a16="http://schemas.microsoft.com/office/drawing/2014/main" id="{E1C038DB-7CCA-4938-B0B0-F28BA925B6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39863" y="5435600"/>
              <a:ext cx="6350" cy="4763"/>
            </a:xfrm>
            <a:custGeom>
              <a:avLst/>
              <a:gdLst>
                <a:gd name="T0" fmla="*/ 0 w 2"/>
                <a:gd name="T1" fmla="*/ 1 h 2"/>
                <a:gd name="T2" fmla="*/ 0 w 2"/>
                <a:gd name="T3" fmla="*/ 0 h 2"/>
                <a:gd name="T4" fmla="*/ 2 w 2"/>
                <a:gd name="T5" fmla="*/ 2 h 2"/>
                <a:gd name="T6" fmla="*/ 2 w 2"/>
                <a:gd name="T7" fmla="*/ 2 h 2"/>
                <a:gd name="T8" fmla="*/ 2 w 2"/>
                <a:gd name="T9" fmla="*/ 2 h 2"/>
                <a:gd name="T10" fmla="*/ 0 w 2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1" y="1"/>
                    <a:pt x="1" y="1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Freeform 147">
              <a:extLst>
                <a:ext uri="{FF2B5EF4-FFF2-40B4-BE49-F238E27FC236}">
                  <a16:creationId xmlns:a16="http://schemas.microsoft.com/office/drawing/2014/main" id="{E8418A3C-98B7-4EEF-8566-3C12AF042C8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50975" y="5414963"/>
              <a:ext cx="88900" cy="96838"/>
            </a:xfrm>
            <a:custGeom>
              <a:avLst/>
              <a:gdLst>
                <a:gd name="T0" fmla="*/ 9 w 31"/>
                <a:gd name="T1" fmla="*/ 0 h 34"/>
                <a:gd name="T2" fmla="*/ 7 w 31"/>
                <a:gd name="T3" fmla="*/ 0 h 34"/>
                <a:gd name="T4" fmla="*/ 7 w 31"/>
                <a:gd name="T5" fmla="*/ 0 h 34"/>
                <a:gd name="T6" fmla="*/ 7 w 31"/>
                <a:gd name="T7" fmla="*/ 1 h 34"/>
                <a:gd name="T8" fmla="*/ 6 w 31"/>
                <a:gd name="T9" fmla="*/ 2 h 34"/>
                <a:gd name="T10" fmla="*/ 7 w 31"/>
                <a:gd name="T11" fmla="*/ 7 h 34"/>
                <a:gd name="T12" fmla="*/ 7 w 31"/>
                <a:gd name="T13" fmla="*/ 8 h 34"/>
                <a:gd name="T14" fmla="*/ 6 w 31"/>
                <a:gd name="T15" fmla="*/ 8 h 34"/>
                <a:gd name="T16" fmla="*/ 5 w 31"/>
                <a:gd name="T17" fmla="*/ 9 h 34"/>
                <a:gd name="T18" fmla="*/ 2 w 31"/>
                <a:gd name="T19" fmla="*/ 10 h 34"/>
                <a:gd name="T20" fmla="*/ 0 w 31"/>
                <a:gd name="T21" fmla="*/ 13 h 34"/>
                <a:gd name="T22" fmla="*/ 2 w 31"/>
                <a:gd name="T23" fmla="*/ 23 h 34"/>
                <a:gd name="T24" fmla="*/ 5 w 31"/>
                <a:gd name="T25" fmla="*/ 34 h 34"/>
                <a:gd name="T26" fmla="*/ 7 w 31"/>
                <a:gd name="T27" fmla="*/ 15 h 34"/>
                <a:gd name="T28" fmla="*/ 7 w 31"/>
                <a:gd name="T29" fmla="*/ 15 h 34"/>
                <a:gd name="T30" fmla="*/ 16 w 31"/>
                <a:gd name="T31" fmla="*/ 29 h 34"/>
                <a:gd name="T32" fmla="*/ 14 w 31"/>
                <a:gd name="T33" fmla="*/ 11 h 34"/>
                <a:gd name="T34" fmla="*/ 15 w 31"/>
                <a:gd name="T35" fmla="*/ 11 h 34"/>
                <a:gd name="T36" fmla="*/ 25 w 31"/>
                <a:gd name="T37" fmla="*/ 19 h 34"/>
                <a:gd name="T38" fmla="*/ 19 w 31"/>
                <a:gd name="T39" fmla="*/ 8 h 34"/>
                <a:gd name="T40" fmla="*/ 23 w 31"/>
                <a:gd name="T41" fmla="*/ 5 h 34"/>
                <a:gd name="T42" fmla="*/ 31 w 31"/>
                <a:gd name="T43" fmla="*/ 7 h 34"/>
                <a:gd name="T44" fmla="*/ 29 w 31"/>
                <a:gd name="T45" fmla="*/ 6 h 34"/>
                <a:gd name="T46" fmla="*/ 28 w 31"/>
                <a:gd name="T47" fmla="*/ 5 h 34"/>
                <a:gd name="T48" fmla="*/ 9 w 31"/>
                <a:gd name="T4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1" h="34">
                  <a:moveTo>
                    <a:pt x="9" y="0"/>
                  </a:move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6" y="2"/>
                    <a:pt x="6" y="2"/>
                  </a:cubicBezTo>
                  <a:cubicBezTo>
                    <a:pt x="6" y="4"/>
                    <a:pt x="7" y="6"/>
                    <a:pt x="7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6" y="8"/>
                    <a:pt x="6" y="8"/>
                  </a:cubicBezTo>
                  <a:cubicBezTo>
                    <a:pt x="5" y="8"/>
                    <a:pt x="5" y="8"/>
                    <a:pt x="5" y="9"/>
                  </a:cubicBezTo>
                  <a:cubicBezTo>
                    <a:pt x="4" y="9"/>
                    <a:pt x="3" y="9"/>
                    <a:pt x="2" y="10"/>
                  </a:cubicBezTo>
                  <a:cubicBezTo>
                    <a:pt x="1" y="11"/>
                    <a:pt x="0" y="11"/>
                    <a:pt x="0" y="13"/>
                  </a:cubicBezTo>
                  <a:cubicBezTo>
                    <a:pt x="0" y="15"/>
                    <a:pt x="1" y="18"/>
                    <a:pt x="2" y="23"/>
                  </a:cubicBezTo>
                  <a:cubicBezTo>
                    <a:pt x="3" y="25"/>
                    <a:pt x="4" y="29"/>
                    <a:pt x="5" y="34"/>
                  </a:cubicBezTo>
                  <a:cubicBezTo>
                    <a:pt x="5" y="34"/>
                    <a:pt x="3" y="18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11" y="15"/>
                    <a:pt x="16" y="29"/>
                    <a:pt x="16" y="29"/>
                  </a:cubicBezTo>
                  <a:cubicBezTo>
                    <a:pt x="16" y="29"/>
                    <a:pt x="12" y="13"/>
                    <a:pt x="14" y="11"/>
                  </a:cubicBezTo>
                  <a:cubicBezTo>
                    <a:pt x="14" y="11"/>
                    <a:pt x="15" y="11"/>
                    <a:pt x="15" y="11"/>
                  </a:cubicBezTo>
                  <a:cubicBezTo>
                    <a:pt x="17" y="11"/>
                    <a:pt x="22" y="15"/>
                    <a:pt x="25" y="19"/>
                  </a:cubicBezTo>
                  <a:cubicBezTo>
                    <a:pt x="23" y="16"/>
                    <a:pt x="21" y="11"/>
                    <a:pt x="19" y="8"/>
                  </a:cubicBezTo>
                  <a:cubicBezTo>
                    <a:pt x="18" y="6"/>
                    <a:pt x="20" y="5"/>
                    <a:pt x="23" y="5"/>
                  </a:cubicBezTo>
                  <a:cubicBezTo>
                    <a:pt x="26" y="5"/>
                    <a:pt x="29" y="5"/>
                    <a:pt x="31" y="7"/>
                  </a:cubicBezTo>
                  <a:cubicBezTo>
                    <a:pt x="31" y="6"/>
                    <a:pt x="30" y="6"/>
                    <a:pt x="29" y="6"/>
                  </a:cubicBezTo>
                  <a:cubicBezTo>
                    <a:pt x="29" y="5"/>
                    <a:pt x="28" y="5"/>
                    <a:pt x="28" y="5"/>
                  </a:cubicBezTo>
                  <a:cubicBezTo>
                    <a:pt x="20" y="1"/>
                    <a:pt x="13" y="0"/>
                    <a:pt x="9" y="0"/>
                  </a:cubicBezTo>
                </a:path>
              </a:pathLst>
            </a:custGeom>
            <a:solidFill>
              <a:srgbClr val="FFE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" name="Freeform 148">
              <a:extLst>
                <a:ext uri="{FF2B5EF4-FFF2-40B4-BE49-F238E27FC236}">
                  <a16:creationId xmlns:a16="http://schemas.microsoft.com/office/drawing/2014/main" id="{FDC26E62-2E0F-41C3-89B6-D191CDD9DB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7000" y="54292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" name="Freeform 149">
              <a:extLst>
                <a:ext uri="{FF2B5EF4-FFF2-40B4-BE49-F238E27FC236}">
                  <a16:creationId xmlns:a16="http://schemas.microsoft.com/office/drawing/2014/main" id="{FC6DDD2C-9DB9-42F4-A357-5878E59F56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89050" y="5343525"/>
              <a:ext cx="125413" cy="96838"/>
            </a:xfrm>
            <a:custGeom>
              <a:avLst/>
              <a:gdLst>
                <a:gd name="T0" fmla="*/ 28 w 44"/>
                <a:gd name="T1" fmla="*/ 0 h 34"/>
                <a:gd name="T2" fmla="*/ 22 w 44"/>
                <a:gd name="T3" fmla="*/ 3 h 34"/>
                <a:gd name="T4" fmla="*/ 15 w 44"/>
                <a:gd name="T5" fmla="*/ 8 h 34"/>
                <a:gd name="T6" fmla="*/ 14 w 44"/>
                <a:gd name="T7" fmla="*/ 9 h 34"/>
                <a:gd name="T8" fmla="*/ 14 w 44"/>
                <a:gd name="T9" fmla="*/ 9 h 34"/>
                <a:gd name="T10" fmla="*/ 12 w 44"/>
                <a:gd name="T11" fmla="*/ 10 h 34"/>
                <a:gd name="T12" fmla="*/ 11 w 44"/>
                <a:gd name="T13" fmla="*/ 12 h 34"/>
                <a:gd name="T14" fmla="*/ 9 w 44"/>
                <a:gd name="T15" fmla="*/ 13 h 34"/>
                <a:gd name="T16" fmla="*/ 8 w 44"/>
                <a:gd name="T17" fmla="*/ 15 h 34"/>
                <a:gd name="T18" fmla="*/ 4 w 44"/>
                <a:gd name="T19" fmla="*/ 19 h 34"/>
                <a:gd name="T20" fmla="*/ 3 w 44"/>
                <a:gd name="T21" fmla="*/ 21 h 34"/>
                <a:gd name="T22" fmla="*/ 2 w 44"/>
                <a:gd name="T23" fmla="*/ 23 h 34"/>
                <a:gd name="T24" fmla="*/ 1 w 44"/>
                <a:gd name="T25" fmla="*/ 26 h 34"/>
                <a:gd name="T26" fmla="*/ 1 w 44"/>
                <a:gd name="T27" fmla="*/ 28 h 34"/>
                <a:gd name="T28" fmla="*/ 0 w 44"/>
                <a:gd name="T29" fmla="*/ 31 h 34"/>
                <a:gd name="T30" fmla="*/ 0 w 44"/>
                <a:gd name="T31" fmla="*/ 33 h 34"/>
                <a:gd name="T32" fmla="*/ 12 w 44"/>
                <a:gd name="T33" fmla="*/ 19 h 34"/>
                <a:gd name="T34" fmla="*/ 12 w 44"/>
                <a:gd name="T35" fmla="*/ 19 h 34"/>
                <a:gd name="T36" fmla="*/ 21 w 44"/>
                <a:gd name="T37" fmla="*/ 34 h 34"/>
                <a:gd name="T38" fmla="*/ 20 w 44"/>
                <a:gd name="T39" fmla="*/ 17 h 34"/>
                <a:gd name="T40" fmla="*/ 22 w 44"/>
                <a:gd name="T41" fmla="*/ 12 h 34"/>
                <a:gd name="T42" fmla="*/ 25 w 44"/>
                <a:gd name="T43" fmla="*/ 14 h 34"/>
                <a:gd name="T44" fmla="*/ 28 w 44"/>
                <a:gd name="T45" fmla="*/ 28 h 34"/>
                <a:gd name="T46" fmla="*/ 31 w 44"/>
                <a:gd name="T47" fmla="*/ 12 h 34"/>
                <a:gd name="T48" fmla="*/ 32 w 44"/>
                <a:gd name="T49" fmla="*/ 8 h 34"/>
                <a:gd name="T50" fmla="*/ 37 w 44"/>
                <a:gd name="T51" fmla="*/ 15 h 34"/>
                <a:gd name="T52" fmla="*/ 37 w 44"/>
                <a:gd name="T53" fmla="*/ 34 h 34"/>
                <a:gd name="T54" fmla="*/ 42 w 44"/>
                <a:gd name="T55" fmla="*/ 11 h 34"/>
                <a:gd name="T56" fmla="*/ 42 w 44"/>
                <a:gd name="T57" fmla="*/ 11 h 34"/>
                <a:gd name="T58" fmla="*/ 42 w 44"/>
                <a:gd name="T59" fmla="*/ 11 h 34"/>
                <a:gd name="T60" fmla="*/ 42 w 44"/>
                <a:gd name="T61" fmla="*/ 11 h 34"/>
                <a:gd name="T62" fmla="*/ 36 w 44"/>
                <a:gd name="T63" fmla="*/ 2 h 34"/>
                <a:gd name="T64" fmla="*/ 36 w 44"/>
                <a:gd name="T65" fmla="*/ 2 h 34"/>
                <a:gd name="T66" fmla="*/ 33 w 44"/>
                <a:gd name="T67" fmla="*/ 2 h 34"/>
                <a:gd name="T68" fmla="*/ 31 w 44"/>
                <a:gd name="T69" fmla="*/ 3 h 34"/>
                <a:gd name="T70" fmla="*/ 30 w 44"/>
                <a:gd name="T71" fmla="*/ 2 h 34"/>
                <a:gd name="T72" fmla="*/ 28 w 4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" h="34">
                  <a:moveTo>
                    <a:pt x="28" y="0"/>
                  </a:moveTo>
                  <a:cubicBezTo>
                    <a:pt x="26" y="0"/>
                    <a:pt x="24" y="1"/>
                    <a:pt x="22" y="3"/>
                  </a:cubicBezTo>
                  <a:cubicBezTo>
                    <a:pt x="20" y="4"/>
                    <a:pt x="18" y="6"/>
                    <a:pt x="15" y="8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3" y="9"/>
                    <a:pt x="13" y="10"/>
                    <a:pt x="12" y="10"/>
                  </a:cubicBezTo>
                  <a:cubicBezTo>
                    <a:pt x="12" y="11"/>
                    <a:pt x="11" y="11"/>
                    <a:pt x="11" y="12"/>
                  </a:cubicBezTo>
                  <a:cubicBezTo>
                    <a:pt x="10" y="12"/>
                    <a:pt x="10" y="13"/>
                    <a:pt x="9" y="13"/>
                  </a:cubicBezTo>
                  <a:cubicBezTo>
                    <a:pt x="9" y="14"/>
                    <a:pt x="8" y="14"/>
                    <a:pt x="8" y="15"/>
                  </a:cubicBezTo>
                  <a:cubicBezTo>
                    <a:pt x="6" y="16"/>
                    <a:pt x="5" y="18"/>
                    <a:pt x="4" y="19"/>
                  </a:cubicBezTo>
                  <a:cubicBezTo>
                    <a:pt x="4" y="20"/>
                    <a:pt x="4" y="20"/>
                    <a:pt x="3" y="21"/>
                  </a:cubicBezTo>
                  <a:cubicBezTo>
                    <a:pt x="3" y="21"/>
                    <a:pt x="2" y="22"/>
                    <a:pt x="2" y="23"/>
                  </a:cubicBezTo>
                  <a:cubicBezTo>
                    <a:pt x="2" y="24"/>
                    <a:pt x="1" y="25"/>
                    <a:pt x="1" y="26"/>
                  </a:cubicBezTo>
                  <a:cubicBezTo>
                    <a:pt x="1" y="27"/>
                    <a:pt x="1" y="27"/>
                    <a:pt x="1" y="28"/>
                  </a:cubicBezTo>
                  <a:cubicBezTo>
                    <a:pt x="0" y="29"/>
                    <a:pt x="0" y="30"/>
                    <a:pt x="0" y="31"/>
                  </a:cubicBezTo>
                  <a:cubicBezTo>
                    <a:pt x="0" y="32"/>
                    <a:pt x="0" y="33"/>
                    <a:pt x="0" y="33"/>
                  </a:cubicBezTo>
                  <a:cubicBezTo>
                    <a:pt x="0" y="33"/>
                    <a:pt x="6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8" y="19"/>
                    <a:pt x="21" y="34"/>
                    <a:pt x="21" y="34"/>
                  </a:cubicBezTo>
                  <a:cubicBezTo>
                    <a:pt x="21" y="34"/>
                    <a:pt x="22" y="22"/>
                    <a:pt x="20" y="17"/>
                  </a:cubicBezTo>
                  <a:cubicBezTo>
                    <a:pt x="19" y="13"/>
                    <a:pt x="21" y="12"/>
                    <a:pt x="22" y="12"/>
                  </a:cubicBezTo>
                  <a:cubicBezTo>
                    <a:pt x="23" y="12"/>
                    <a:pt x="25" y="12"/>
                    <a:pt x="25" y="14"/>
                  </a:cubicBezTo>
                  <a:cubicBezTo>
                    <a:pt x="28" y="17"/>
                    <a:pt x="28" y="27"/>
                    <a:pt x="28" y="28"/>
                  </a:cubicBezTo>
                  <a:cubicBezTo>
                    <a:pt x="29" y="27"/>
                    <a:pt x="31" y="19"/>
                    <a:pt x="31" y="12"/>
                  </a:cubicBezTo>
                  <a:cubicBezTo>
                    <a:pt x="30" y="10"/>
                    <a:pt x="31" y="8"/>
                    <a:pt x="32" y="8"/>
                  </a:cubicBezTo>
                  <a:cubicBezTo>
                    <a:pt x="34" y="8"/>
                    <a:pt x="36" y="11"/>
                    <a:pt x="37" y="15"/>
                  </a:cubicBezTo>
                  <a:cubicBezTo>
                    <a:pt x="39" y="21"/>
                    <a:pt x="37" y="34"/>
                    <a:pt x="37" y="34"/>
                  </a:cubicBezTo>
                  <a:cubicBezTo>
                    <a:pt x="37" y="34"/>
                    <a:pt x="44" y="23"/>
                    <a:pt x="42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0" y="5"/>
                    <a:pt x="38" y="2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5" y="2"/>
                    <a:pt x="34" y="2"/>
                    <a:pt x="33" y="2"/>
                  </a:cubicBezTo>
                  <a:cubicBezTo>
                    <a:pt x="33" y="3"/>
                    <a:pt x="32" y="3"/>
                    <a:pt x="31" y="3"/>
                  </a:cubicBezTo>
                  <a:cubicBezTo>
                    <a:pt x="31" y="3"/>
                    <a:pt x="30" y="3"/>
                    <a:pt x="30" y="2"/>
                  </a:cubicBezTo>
                  <a:cubicBezTo>
                    <a:pt x="30" y="1"/>
                    <a:pt x="29" y="0"/>
                    <a:pt x="28" y="0"/>
                  </a:cubicBezTo>
                </a:path>
              </a:pathLst>
            </a:custGeom>
            <a:solidFill>
              <a:srgbClr val="FFE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" name="Freeform 150">
              <a:extLst>
                <a:ext uri="{FF2B5EF4-FFF2-40B4-BE49-F238E27FC236}">
                  <a16:creationId xmlns:a16="http://schemas.microsoft.com/office/drawing/2014/main" id="{ED97604E-B58C-46C9-A63F-269226F34BC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20800" y="5580063"/>
              <a:ext cx="100013" cy="92075"/>
            </a:xfrm>
            <a:custGeom>
              <a:avLst/>
              <a:gdLst>
                <a:gd name="T0" fmla="*/ 20 w 35"/>
                <a:gd name="T1" fmla="*/ 0 h 32"/>
                <a:gd name="T2" fmla="*/ 18 w 35"/>
                <a:gd name="T3" fmla="*/ 21 h 32"/>
                <a:gd name="T4" fmla="*/ 3 w 35"/>
                <a:gd name="T5" fmla="*/ 15 h 32"/>
                <a:gd name="T6" fmla="*/ 11 w 35"/>
                <a:gd name="T7" fmla="*/ 24 h 32"/>
                <a:gd name="T8" fmla="*/ 0 w 35"/>
                <a:gd name="T9" fmla="*/ 31 h 32"/>
                <a:gd name="T10" fmla="*/ 10 w 35"/>
                <a:gd name="T11" fmla="*/ 30 h 32"/>
                <a:gd name="T12" fmla="*/ 17 w 35"/>
                <a:gd name="T13" fmla="*/ 29 h 32"/>
                <a:gd name="T14" fmla="*/ 25 w 35"/>
                <a:gd name="T15" fmla="*/ 26 h 32"/>
                <a:gd name="T16" fmla="*/ 35 w 35"/>
                <a:gd name="T17" fmla="*/ 9 h 32"/>
                <a:gd name="T18" fmla="*/ 23 w 35"/>
                <a:gd name="T19" fmla="*/ 19 h 32"/>
                <a:gd name="T20" fmla="*/ 20 w 35"/>
                <a:gd name="T2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32">
                  <a:moveTo>
                    <a:pt x="20" y="0"/>
                  </a:moveTo>
                  <a:cubicBezTo>
                    <a:pt x="20" y="0"/>
                    <a:pt x="21" y="17"/>
                    <a:pt x="18" y="21"/>
                  </a:cubicBezTo>
                  <a:cubicBezTo>
                    <a:pt x="14" y="24"/>
                    <a:pt x="3" y="15"/>
                    <a:pt x="3" y="15"/>
                  </a:cubicBezTo>
                  <a:cubicBezTo>
                    <a:pt x="3" y="15"/>
                    <a:pt x="5" y="23"/>
                    <a:pt x="11" y="24"/>
                  </a:cubicBezTo>
                  <a:cubicBezTo>
                    <a:pt x="11" y="24"/>
                    <a:pt x="11" y="27"/>
                    <a:pt x="0" y="31"/>
                  </a:cubicBezTo>
                  <a:cubicBezTo>
                    <a:pt x="0" y="31"/>
                    <a:pt x="5" y="31"/>
                    <a:pt x="10" y="30"/>
                  </a:cubicBezTo>
                  <a:cubicBezTo>
                    <a:pt x="12" y="30"/>
                    <a:pt x="17" y="29"/>
                    <a:pt x="17" y="29"/>
                  </a:cubicBezTo>
                  <a:cubicBezTo>
                    <a:pt x="17" y="29"/>
                    <a:pt x="25" y="32"/>
                    <a:pt x="25" y="26"/>
                  </a:cubicBezTo>
                  <a:cubicBezTo>
                    <a:pt x="25" y="26"/>
                    <a:pt x="33" y="15"/>
                    <a:pt x="35" y="9"/>
                  </a:cubicBezTo>
                  <a:cubicBezTo>
                    <a:pt x="35" y="9"/>
                    <a:pt x="28" y="18"/>
                    <a:pt x="23" y="19"/>
                  </a:cubicBezTo>
                  <a:cubicBezTo>
                    <a:pt x="23" y="19"/>
                    <a:pt x="23" y="10"/>
                    <a:pt x="20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Freeform 151">
              <a:extLst>
                <a:ext uri="{FF2B5EF4-FFF2-40B4-BE49-F238E27FC236}">
                  <a16:creationId xmlns:a16="http://schemas.microsoft.com/office/drawing/2014/main" id="{FA4115A7-EC07-4082-B949-50E6507BB9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2363" y="5659438"/>
              <a:ext cx="241300" cy="179388"/>
            </a:xfrm>
            <a:custGeom>
              <a:avLst/>
              <a:gdLst>
                <a:gd name="T0" fmla="*/ 0 w 85"/>
                <a:gd name="T1" fmla="*/ 2 h 63"/>
                <a:gd name="T2" fmla="*/ 80 w 85"/>
                <a:gd name="T3" fmla="*/ 61 h 63"/>
                <a:gd name="T4" fmla="*/ 84 w 85"/>
                <a:gd name="T5" fmla="*/ 60 h 63"/>
                <a:gd name="T6" fmla="*/ 5 w 85"/>
                <a:gd name="T7" fmla="*/ 0 h 63"/>
                <a:gd name="T8" fmla="*/ 0 w 85"/>
                <a:gd name="T9" fmla="*/ 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63">
                  <a:moveTo>
                    <a:pt x="0" y="2"/>
                  </a:moveTo>
                  <a:cubicBezTo>
                    <a:pt x="0" y="2"/>
                    <a:pt x="29" y="43"/>
                    <a:pt x="80" y="61"/>
                  </a:cubicBezTo>
                  <a:cubicBezTo>
                    <a:pt x="80" y="61"/>
                    <a:pt x="85" y="63"/>
                    <a:pt x="84" y="60"/>
                  </a:cubicBezTo>
                  <a:cubicBezTo>
                    <a:pt x="82" y="53"/>
                    <a:pt x="45" y="54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Freeform 152">
              <a:extLst>
                <a:ext uri="{FF2B5EF4-FFF2-40B4-BE49-F238E27FC236}">
                  <a16:creationId xmlns:a16="http://schemas.microsoft.com/office/drawing/2014/main" id="{8DF9965E-3E58-40D3-AEAE-76B1036D74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73263" y="5834063"/>
              <a:ext cx="314325" cy="125413"/>
            </a:xfrm>
            <a:custGeom>
              <a:avLst/>
              <a:gdLst>
                <a:gd name="T0" fmla="*/ 24 w 111"/>
                <a:gd name="T1" fmla="*/ 36 h 44"/>
                <a:gd name="T2" fmla="*/ 23 w 111"/>
                <a:gd name="T3" fmla="*/ 35 h 44"/>
                <a:gd name="T4" fmla="*/ 21 w 111"/>
                <a:gd name="T5" fmla="*/ 34 h 44"/>
                <a:gd name="T6" fmla="*/ 1 w 111"/>
                <a:gd name="T7" fmla="*/ 13 h 44"/>
                <a:gd name="T8" fmla="*/ 2 w 111"/>
                <a:gd name="T9" fmla="*/ 8 h 44"/>
                <a:gd name="T10" fmla="*/ 16 w 111"/>
                <a:gd name="T11" fmla="*/ 8 h 44"/>
                <a:gd name="T12" fmla="*/ 18 w 111"/>
                <a:gd name="T13" fmla="*/ 8 h 44"/>
                <a:gd name="T14" fmla="*/ 18 w 111"/>
                <a:gd name="T15" fmla="*/ 8 h 44"/>
                <a:gd name="T16" fmla="*/ 18 w 111"/>
                <a:gd name="T17" fmla="*/ 8 h 44"/>
                <a:gd name="T18" fmla="*/ 19 w 111"/>
                <a:gd name="T19" fmla="*/ 8 h 44"/>
                <a:gd name="T20" fmla="*/ 31 w 111"/>
                <a:gd name="T21" fmla="*/ 9 h 44"/>
                <a:gd name="T22" fmla="*/ 64 w 111"/>
                <a:gd name="T23" fmla="*/ 7 h 44"/>
                <a:gd name="T24" fmla="*/ 96 w 111"/>
                <a:gd name="T25" fmla="*/ 1 h 44"/>
                <a:gd name="T26" fmla="*/ 102 w 111"/>
                <a:gd name="T27" fmla="*/ 0 h 44"/>
                <a:gd name="T28" fmla="*/ 111 w 111"/>
                <a:gd name="T29" fmla="*/ 7 h 44"/>
                <a:gd name="T30" fmla="*/ 102 w 111"/>
                <a:gd name="T31" fmla="*/ 18 h 44"/>
                <a:gd name="T32" fmla="*/ 50 w 111"/>
                <a:gd name="T33" fmla="*/ 43 h 44"/>
                <a:gd name="T34" fmla="*/ 24 w 111"/>
                <a:gd name="T35" fmla="*/ 3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1" h="44">
                  <a:moveTo>
                    <a:pt x="24" y="36"/>
                  </a:moveTo>
                  <a:cubicBezTo>
                    <a:pt x="23" y="35"/>
                    <a:pt x="23" y="35"/>
                    <a:pt x="23" y="35"/>
                  </a:cubicBezTo>
                  <a:cubicBezTo>
                    <a:pt x="22" y="35"/>
                    <a:pt x="21" y="35"/>
                    <a:pt x="21" y="34"/>
                  </a:cubicBezTo>
                  <a:cubicBezTo>
                    <a:pt x="8" y="28"/>
                    <a:pt x="0" y="15"/>
                    <a:pt x="1" y="13"/>
                  </a:cubicBezTo>
                  <a:cubicBezTo>
                    <a:pt x="0" y="9"/>
                    <a:pt x="2" y="11"/>
                    <a:pt x="2" y="8"/>
                  </a:cubicBezTo>
                  <a:cubicBezTo>
                    <a:pt x="2" y="6"/>
                    <a:pt x="4" y="5"/>
                    <a:pt x="16" y="8"/>
                  </a:cubicBezTo>
                  <a:cubicBezTo>
                    <a:pt x="17" y="8"/>
                    <a:pt x="17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9" y="8"/>
                    <a:pt x="19" y="8"/>
                  </a:cubicBezTo>
                  <a:cubicBezTo>
                    <a:pt x="22" y="9"/>
                    <a:pt x="26" y="9"/>
                    <a:pt x="31" y="9"/>
                  </a:cubicBezTo>
                  <a:cubicBezTo>
                    <a:pt x="42" y="10"/>
                    <a:pt x="56" y="9"/>
                    <a:pt x="64" y="7"/>
                  </a:cubicBezTo>
                  <a:cubicBezTo>
                    <a:pt x="71" y="6"/>
                    <a:pt x="87" y="3"/>
                    <a:pt x="96" y="1"/>
                  </a:cubicBezTo>
                  <a:cubicBezTo>
                    <a:pt x="99" y="1"/>
                    <a:pt x="102" y="0"/>
                    <a:pt x="102" y="0"/>
                  </a:cubicBezTo>
                  <a:cubicBezTo>
                    <a:pt x="111" y="7"/>
                    <a:pt x="111" y="7"/>
                    <a:pt x="111" y="7"/>
                  </a:cubicBezTo>
                  <a:cubicBezTo>
                    <a:pt x="108" y="11"/>
                    <a:pt x="105" y="15"/>
                    <a:pt x="102" y="18"/>
                  </a:cubicBezTo>
                  <a:cubicBezTo>
                    <a:pt x="84" y="39"/>
                    <a:pt x="66" y="44"/>
                    <a:pt x="50" y="43"/>
                  </a:cubicBezTo>
                  <a:cubicBezTo>
                    <a:pt x="40" y="42"/>
                    <a:pt x="30" y="39"/>
                    <a:pt x="24" y="3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" name="Freeform 153">
              <a:extLst>
                <a:ext uri="{FF2B5EF4-FFF2-40B4-BE49-F238E27FC236}">
                  <a16:creationId xmlns:a16="http://schemas.microsoft.com/office/drawing/2014/main" id="{8E6027AF-506B-44FC-8A2F-51264673452A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009775" y="5859463"/>
              <a:ext cx="190500" cy="96838"/>
            </a:xfrm>
            <a:custGeom>
              <a:avLst/>
              <a:gdLst>
                <a:gd name="T0" fmla="*/ 36 w 67"/>
                <a:gd name="T1" fmla="*/ 31 h 34"/>
                <a:gd name="T2" fmla="*/ 19 w 67"/>
                <a:gd name="T3" fmla="*/ 34 h 34"/>
                <a:gd name="T4" fmla="*/ 23 w 67"/>
                <a:gd name="T5" fmla="*/ 34 h 34"/>
                <a:gd name="T6" fmla="*/ 33 w 67"/>
                <a:gd name="T7" fmla="*/ 33 h 34"/>
                <a:gd name="T8" fmla="*/ 36 w 67"/>
                <a:gd name="T9" fmla="*/ 31 h 34"/>
                <a:gd name="T10" fmla="*/ 67 w 67"/>
                <a:gd name="T11" fmla="*/ 3 h 34"/>
                <a:gd name="T12" fmla="*/ 64 w 67"/>
                <a:gd name="T13" fmla="*/ 3 h 34"/>
                <a:gd name="T14" fmla="*/ 47 w 67"/>
                <a:gd name="T15" fmla="*/ 6 h 34"/>
                <a:gd name="T16" fmla="*/ 44 w 67"/>
                <a:gd name="T17" fmla="*/ 5 h 34"/>
                <a:gd name="T18" fmla="*/ 40 w 67"/>
                <a:gd name="T19" fmla="*/ 10 h 34"/>
                <a:gd name="T20" fmla="*/ 25 w 67"/>
                <a:gd name="T21" fmla="*/ 12 h 34"/>
                <a:gd name="T22" fmla="*/ 7 w 67"/>
                <a:gd name="T23" fmla="*/ 11 h 34"/>
                <a:gd name="T24" fmla="*/ 32 w 67"/>
                <a:gd name="T25" fmla="*/ 16 h 34"/>
                <a:gd name="T26" fmla="*/ 35 w 67"/>
                <a:gd name="T27" fmla="*/ 15 h 34"/>
                <a:gd name="T28" fmla="*/ 47 w 67"/>
                <a:gd name="T29" fmla="*/ 15 h 34"/>
                <a:gd name="T30" fmla="*/ 49 w 67"/>
                <a:gd name="T31" fmla="*/ 19 h 34"/>
                <a:gd name="T32" fmla="*/ 28 w 67"/>
                <a:gd name="T33" fmla="*/ 24 h 34"/>
                <a:gd name="T34" fmla="*/ 18 w 67"/>
                <a:gd name="T35" fmla="*/ 24 h 34"/>
                <a:gd name="T36" fmla="*/ 31 w 67"/>
                <a:gd name="T37" fmla="*/ 27 h 34"/>
                <a:gd name="T38" fmla="*/ 38 w 67"/>
                <a:gd name="T39" fmla="*/ 27 h 34"/>
                <a:gd name="T40" fmla="*/ 42 w 67"/>
                <a:gd name="T41" fmla="*/ 26 h 34"/>
                <a:gd name="T42" fmla="*/ 45 w 67"/>
                <a:gd name="T43" fmla="*/ 23 h 34"/>
                <a:gd name="T44" fmla="*/ 46 w 67"/>
                <a:gd name="T45" fmla="*/ 23 h 34"/>
                <a:gd name="T46" fmla="*/ 67 w 67"/>
                <a:gd name="T47" fmla="*/ 3 h 34"/>
                <a:gd name="T48" fmla="*/ 16 w 67"/>
                <a:gd name="T49" fmla="*/ 0 h 34"/>
                <a:gd name="T50" fmla="*/ 4 w 67"/>
                <a:gd name="T51" fmla="*/ 0 h 34"/>
                <a:gd name="T52" fmla="*/ 0 w 67"/>
                <a:gd name="T53" fmla="*/ 0 h 34"/>
                <a:gd name="T54" fmla="*/ 9 w 67"/>
                <a:gd name="T55" fmla="*/ 2 h 34"/>
                <a:gd name="T56" fmla="*/ 19 w 67"/>
                <a:gd name="T57" fmla="*/ 2 h 34"/>
                <a:gd name="T58" fmla="*/ 21 w 67"/>
                <a:gd name="T59" fmla="*/ 2 h 34"/>
                <a:gd name="T60" fmla="*/ 16 w 67"/>
                <a:gd name="T6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7" h="34">
                  <a:moveTo>
                    <a:pt x="36" y="31"/>
                  </a:moveTo>
                  <a:cubicBezTo>
                    <a:pt x="30" y="32"/>
                    <a:pt x="23" y="34"/>
                    <a:pt x="19" y="34"/>
                  </a:cubicBezTo>
                  <a:cubicBezTo>
                    <a:pt x="20" y="34"/>
                    <a:pt x="22" y="34"/>
                    <a:pt x="23" y="34"/>
                  </a:cubicBezTo>
                  <a:cubicBezTo>
                    <a:pt x="26" y="34"/>
                    <a:pt x="29" y="34"/>
                    <a:pt x="33" y="33"/>
                  </a:cubicBezTo>
                  <a:cubicBezTo>
                    <a:pt x="34" y="33"/>
                    <a:pt x="35" y="32"/>
                    <a:pt x="36" y="31"/>
                  </a:cubicBezTo>
                  <a:moveTo>
                    <a:pt x="67" y="3"/>
                  </a:moveTo>
                  <a:cubicBezTo>
                    <a:pt x="67" y="3"/>
                    <a:pt x="66" y="3"/>
                    <a:pt x="64" y="3"/>
                  </a:cubicBezTo>
                  <a:cubicBezTo>
                    <a:pt x="59" y="5"/>
                    <a:pt x="53" y="6"/>
                    <a:pt x="47" y="6"/>
                  </a:cubicBezTo>
                  <a:cubicBezTo>
                    <a:pt x="46" y="6"/>
                    <a:pt x="45" y="5"/>
                    <a:pt x="44" y="5"/>
                  </a:cubicBezTo>
                  <a:cubicBezTo>
                    <a:pt x="44" y="7"/>
                    <a:pt x="43" y="9"/>
                    <a:pt x="40" y="10"/>
                  </a:cubicBezTo>
                  <a:cubicBezTo>
                    <a:pt x="37" y="12"/>
                    <a:pt x="31" y="12"/>
                    <a:pt x="25" y="12"/>
                  </a:cubicBezTo>
                  <a:cubicBezTo>
                    <a:pt x="16" y="12"/>
                    <a:pt x="7" y="11"/>
                    <a:pt x="7" y="11"/>
                  </a:cubicBezTo>
                  <a:cubicBezTo>
                    <a:pt x="7" y="11"/>
                    <a:pt x="20" y="16"/>
                    <a:pt x="32" y="16"/>
                  </a:cubicBezTo>
                  <a:cubicBezTo>
                    <a:pt x="33" y="16"/>
                    <a:pt x="34" y="16"/>
                    <a:pt x="35" y="15"/>
                  </a:cubicBezTo>
                  <a:cubicBezTo>
                    <a:pt x="40" y="15"/>
                    <a:pt x="44" y="15"/>
                    <a:pt x="47" y="15"/>
                  </a:cubicBezTo>
                  <a:cubicBezTo>
                    <a:pt x="51" y="15"/>
                    <a:pt x="52" y="16"/>
                    <a:pt x="49" y="19"/>
                  </a:cubicBezTo>
                  <a:cubicBezTo>
                    <a:pt x="46" y="22"/>
                    <a:pt x="38" y="24"/>
                    <a:pt x="28" y="24"/>
                  </a:cubicBezTo>
                  <a:cubicBezTo>
                    <a:pt x="25" y="24"/>
                    <a:pt x="22" y="24"/>
                    <a:pt x="18" y="24"/>
                  </a:cubicBezTo>
                  <a:cubicBezTo>
                    <a:pt x="21" y="26"/>
                    <a:pt x="26" y="27"/>
                    <a:pt x="31" y="27"/>
                  </a:cubicBezTo>
                  <a:cubicBezTo>
                    <a:pt x="33" y="27"/>
                    <a:pt x="36" y="27"/>
                    <a:pt x="38" y="27"/>
                  </a:cubicBezTo>
                  <a:cubicBezTo>
                    <a:pt x="39" y="26"/>
                    <a:pt x="41" y="26"/>
                    <a:pt x="42" y="26"/>
                  </a:cubicBezTo>
                  <a:cubicBezTo>
                    <a:pt x="43" y="25"/>
                    <a:pt x="44" y="24"/>
                    <a:pt x="45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54" y="17"/>
                    <a:pt x="62" y="12"/>
                    <a:pt x="67" y="3"/>
                  </a:cubicBezTo>
                  <a:moveTo>
                    <a:pt x="16" y="0"/>
                  </a:moveTo>
                  <a:cubicBezTo>
                    <a:pt x="12" y="0"/>
                    <a:pt x="8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2" y="2"/>
                    <a:pt x="5" y="2"/>
                    <a:pt x="9" y="2"/>
                  </a:cubicBezTo>
                  <a:cubicBezTo>
                    <a:pt x="12" y="2"/>
                    <a:pt x="15" y="2"/>
                    <a:pt x="19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19" y="1"/>
                    <a:pt x="18" y="1"/>
                    <a:pt x="16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" name="Freeform 154">
              <a:extLst>
                <a:ext uri="{FF2B5EF4-FFF2-40B4-BE49-F238E27FC236}">
                  <a16:creationId xmlns:a16="http://schemas.microsoft.com/office/drawing/2014/main" id="{2918AD70-8891-4B6A-97A2-2443837FD8A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76438" y="5688013"/>
              <a:ext cx="280988" cy="207963"/>
            </a:xfrm>
            <a:custGeom>
              <a:avLst/>
              <a:gdLst>
                <a:gd name="T0" fmla="*/ 20 w 99"/>
                <a:gd name="T1" fmla="*/ 53 h 73"/>
                <a:gd name="T2" fmla="*/ 11 w 99"/>
                <a:gd name="T3" fmla="*/ 46 h 73"/>
                <a:gd name="T4" fmla="*/ 2 w 99"/>
                <a:gd name="T5" fmla="*/ 30 h 73"/>
                <a:gd name="T6" fmla="*/ 2 w 99"/>
                <a:gd name="T7" fmla="*/ 30 h 73"/>
                <a:gd name="T8" fmla="*/ 0 w 99"/>
                <a:gd name="T9" fmla="*/ 17 h 73"/>
                <a:gd name="T10" fmla="*/ 4 w 99"/>
                <a:gd name="T11" fmla="*/ 13 h 73"/>
                <a:gd name="T12" fmla="*/ 7 w 99"/>
                <a:gd name="T13" fmla="*/ 12 h 73"/>
                <a:gd name="T14" fmla="*/ 8 w 99"/>
                <a:gd name="T15" fmla="*/ 8 h 73"/>
                <a:gd name="T16" fmla="*/ 10 w 99"/>
                <a:gd name="T17" fmla="*/ 4 h 73"/>
                <a:gd name="T18" fmla="*/ 27 w 99"/>
                <a:gd name="T19" fmla="*/ 0 h 73"/>
                <a:gd name="T20" fmla="*/ 27 w 99"/>
                <a:gd name="T21" fmla="*/ 0 h 73"/>
                <a:gd name="T22" fmla="*/ 33 w 99"/>
                <a:gd name="T23" fmla="*/ 0 h 73"/>
                <a:gd name="T24" fmla="*/ 50 w 99"/>
                <a:gd name="T25" fmla="*/ 3 h 73"/>
                <a:gd name="T26" fmla="*/ 50 w 99"/>
                <a:gd name="T27" fmla="*/ 3 h 73"/>
                <a:gd name="T28" fmla="*/ 53 w 99"/>
                <a:gd name="T29" fmla="*/ 4 h 73"/>
                <a:gd name="T30" fmla="*/ 53 w 99"/>
                <a:gd name="T31" fmla="*/ 4 h 73"/>
                <a:gd name="T32" fmla="*/ 80 w 99"/>
                <a:gd name="T33" fmla="*/ 21 h 73"/>
                <a:gd name="T34" fmla="*/ 99 w 99"/>
                <a:gd name="T35" fmla="*/ 55 h 73"/>
                <a:gd name="T36" fmla="*/ 20 w 99"/>
                <a:gd name="T37" fmla="*/ 5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73">
                  <a:moveTo>
                    <a:pt x="20" y="53"/>
                  </a:moveTo>
                  <a:cubicBezTo>
                    <a:pt x="16" y="50"/>
                    <a:pt x="13" y="48"/>
                    <a:pt x="11" y="46"/>
                  </a:cubicBezTo>
                  <a:cubicBezTo>
                    <a:pt x="6" y="40"/>
                    <a:pt x="3" y="35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5"/>
                    <a:pt x="0" y="20"/>
                    <a:pt x="0" y="17"/>
                  </a:cubicBezTo>
                  <a:cubicBezTo>
                    <a:pt x="0" y="15"/>
                    <a:pt x="1" y="14"/>
                    <a:pt x="4" y="13"/>
                  </a:cubicBezTo>
                  <a:cubicBezTo>
                    <a:pt x="5" y="13"/>
                    <a:pt x="6" y="13"/>
                    <a:pt x="7" y="12"/>
                  </a:cubicBezTo>
                  <a:cubicBezTo>
                    <a:pt x="8" y="11"/>
                    <a:pt x="8" y="10"/>
                    <a:pt x="8" y="8"/>
                  </a:cubicBezTo>
                  <a:cubicBezTo>
                    <a:pt x="8" y="6"/>
                    <a:pt x="8" y="4"/>
                    <a:pt x="10" y="4"/>
                  </a:cubicBezTo>
                  <a:cubicBezTo>
                    <a:pt x="14" y="2"/>
                    <a:pt x="19" y="1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0"/>
                    <a:pt x="31" y="0"/>
                    <a:pt x="33" y="0"/>
                  </a:cubicBezTo>
                  <a:cubicBezTo>
                    <a:pt x="38" y="0"/>
                    <a:pt x="44" y="1"/>
                    <a:pt x="50" y="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1" y="3"/>
                    <a:pt x="52" y="3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63" y="7"/>
                    <a:pt x="72" y="13"/>
                    <a:pt x="80" y="21"/>
                  </a:cubicBezTo>
                  <a:cubicBezTo>
                    <a:pt x="93" y="36"/>
                    <a:pt x="99" y="55"/>
                    <a:pt x="99" y="55"/>
                  </a:cubicBezTo>
                  <a:cubicBezTo>
                    <a:pt x="79" y="73"/>
                    <a:pt x="40" y="65"/>
                    <a:pt x="20" y="53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Freeform 155">
              <a:extLst>
                <a:ext uri="{FF2B5EF4-FFF2-40B4-BE49-F238E27FC236}">
                  <a16:creationId xmlns:a16="http://schemas.microsoft.com/office/drawing/2014/main" id="{F98B96D0-B070-4C78-B2F7-76FCDB0414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70100" y="5697538"/>
              <a:ext cx="44450" cy="19050"/>
            </a:xfrm>
            <a:custGeom>
              <a:avLst/>
              <a:gdLst>
                <a:gd name="T0" fmla="*/ 0 w 16"/>
                <a:gd name="T1" fmla="*/ 0 h 7"/>
                <a:gd name="T2" fmla="*/ 0 w 16"/>
                <a:gd name="T3" fmla="*/ 0 h 7"/>
                <a:gd name="T4" fmla="*/ 0 w 16"/>
                <a:gd name="T5" fmla="*/ 0 h 7"/>
                <a:gd name="T6" fmla="*/ 3 w 16"/>
                <a:gd name="T7" fmla="*/ 1 h 7"/>
                <a:gd name="T8" fmla="*/ 3 w 16"/>
                <a:gd name="T9" fmla="*/ 1 h 7"/>
                <a:gd name="T10" fmla="*/ 16 w 16"/>
                <a:gd name="T11" fmla="*/ 7 h 7"/>
                <a:gd name="T12" fmla="*/ 16 w 16"/>
                <a:gd name="T13" fmla="*/ 7 h 7"/>
                <a:gd name="T14" fmla="*/ 3 w 16"/>
                <a:gd name="T15" fmla="*/ 1 h 7"/>
                <a:gd name="T16" fmla="*/ 3 w 16"/>
                <a:gd name="T17" fmla="*/ 1 h 7"/>
                <a:gd name="T18" fmla="*/ 0 w 16"/>
                <a:gd name="T19" fmla="*/ 0 h 7"/>
                <a:gd name="T20" fmla="*/ 0 w 16"/>
                <a:gd name="T21" fmla="*/ 0 h 7"/>
                <a:gd name="T22" fmla="*/ 0 w 16"/>
                <a:gd name="T2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7" y="2"/>
                    <a:pt x="12" y="4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2" y="4"/>
                    <a:pt x="7" y="2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" name="Freeform 156">
              <a:extLst>
                <a:ext uri="{FF2B5EF4-FFF2-40B4-BE49-F238E27FC236}">
                  <a16:creationId xmlns:a16="http://schemas.microsoft.com/office/drawing/2014/main" id="{67985149-B92D-4BDA-911A-32C066B00E11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1984375" y="5691188"/>
              <a:ext cx="215900" cy="185738"/>
            </a:xfrm>
            <a:custGeom>
              <a:avLst/>
              <a:gdLst>
                <a:gd name="T0" fmla="*/ 47 w 76"/>
                <a:gd name="T1" fmla="*/ 65 h 65"/>
                <a:gd name="T2" fmla="*/ 59 w 76"/>
                <a:gd name="T3" fmla="*/ 62 h 65"/>
                <a:gd name="T4" fmla="*/ 40 w 76"/>
                <a:gd name="T5" fmla="*/ 60 h 65"/>
                <a:gd name="T6" fmla="*/ 0 w 76"/>
                <a:gd name="T7" fmla="*/ 52 h 65"/>
                <a:gd name="T8" fmla="*/ 72 w 76"/>
                <a:gd name="T9" fmla="*/ 53 h 65"/>
                <a:gd name="T10" fmla="*/ 66 w 76"/>
                <a:gd name="T11" fmla="*/ 50 h 65"/>
                <a:gd name="T12" fmla="*/ 50 w 76"/>
                <a:gd name="T13" fmla="*/ 51 h 65"/>
                <a:gd name="T14" fmla="*/ 71 w 76"/>
                <a:gd name="T15" fmla="*/ 54 h 65"/>
                <a:gd name="T16" fmla="*/ 58 w 76"/>
                <a:gd name="T17" fmla="*/ 47 h 65"/>
                <a:gd name="T18" fmla="*/ 23 w 76"/>
                <a:gd name="T19" fmla="*/ 45 h 65"/>
                <a:gd name="T20" fmla="*/ 44 w 76"/>
                <a:gd name="T21" fmla="*/ 60 h 65"/>
                <a:gd name="T22" fmla="*/ 68 w 76"/>
                <a:gd name="T23" fmla="*/ 60 h 65"/>
                <a:gd name="T24" fmla="*/ 49 w 76"/>
                <a:gd name="T25" fmla="*/ 51 h 65"/>
                <a:gd name="T26" fmla="*/ 39 w 76"/>
                <a:gd name="T27" fmla="*/ 50 h 65"/>
                <a:gd name="T28" fmla="*/ 16 w 76"/>
                <a:gd name="T29" fmla="*/ 39 h 65"/>
                <a:gd name="T30" fmla="*/ 19 w 76"/>
                <a:gd name="T31" fmla="*/ 41 h 65"/>
                <a:gd name="T32" fmla="*/ 49 w 76"/>
                <a:gd name="T33" fmla="*/ 38 h 65"/>
                <a:gd name="T34" fmla="*/ 55 w 76"/>
                <a:gd name="T35" fmla="*/ 40 h 65"/>
                <a:gd name="T36" fmla="*/ 38 w 76"/>
                <a:gd name="T37" fmla="*/ 34 h 65"/>
                <a:gd name="T38" fmla="*/ 52 w 76"/>
                <a:gd name="T39" fmla="*/ 43 h 65"/>
                <a:gd name="T40" fmla="*/ 38 w 76"/>
                <a:gd name="T41" fmla="*/ 34 h 65"/>
                <a:gd name="T42" fmla="*/ 38 w 76"/>
                <a:gd name="T43" fmla="*/ 36 h 65"/>
                <a:gd name="T44" fmla="*/ 34 w 76"/>
                <a:gd name="T45" fmla="*/ 33 h 65"/>
                <a:gd name="T46" fmla="*/ 51 w 76"/>
                <a:gd name="T47" fmla="*/ 31 h 65"/>
                <a:gd name="T48" fmla="*/ 59 w 76"/>
                <a:gd name="T49" fmla="*/ 41 h 65"/>
                <a:gd name="T50" fmla="*/ 56 w 76"/>
                <a:gd name="T51" fmla="*/ 41 h 65"/>
                <a:gd name="T52" fmla="*/ 74 w 76"/>
                <a:gd name="T53" fmla="*/ 50 h 65"/>
                <a:gd name="T54" fmla="*/ 71 w 76"/>
                <a:gd name="T55" fmla="*/ 44 h 65"/>
                <a:gd name="T56" fmla="*/ 58 w 76"/>
                <a:gd name="T57" fmla="*/ 33 h 65"/>
                <a:gd name="T58" fmla="*/ 38 w 76"/>
                <a:gd name="T59" fmla="*/ 24 h 65"/>
                <a:gd name="T60" fmla="*/ 52 w 76"/>
                <a:gd name="T61" fmla="*/ 34 h 65"/>
                <a:gd name="T62" fmla="*/ 50 w 76"/>
                <a:gd name="T63" fmla="*/ 30 h 65"/>
                <a:gd name="T64" fmla="*/ 28 w 76"/>
                <a:gd name="T65" fmla="*/ 20 h 65"/>
                <a:gd name="T66" fmla="*/ 37 w 76"/>
                <a:gd name="T67" fmla="*/ 24 h 65"/>
                <a:gd name="T68" fmla="*/ 28 w 76"/>
                <a:gd name="T69" fmla="*/ 20 h 65"/>
                <a:gd name="T70" fmla="*/ 21 w 76"/>
                <a:gd name="T71" fmla="*/ 1 h 65"/>
                <a:gd name="T72" fmla="*/ 46 w 76"/>
                <a:gd name="T73" fmla="*/ 9 h 65"/>
                <a:gd name="T74" fmla="*/ 33 w 76"/>
                <a:gd name="T75" fmla="*/ 3 h 65"/>
                <a:gd name="T76" fmla="*/ 30 w 76"/>
                <a:gd name="T77" fmla="*/ 2 h 65"/>
                <a:gd name="T78" fmla="*/ 22 w 76"/>
                <a:gd name="T7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6" h="65">
                  <a:moveTo>
                    <a:pt x="0" y="52"/>
                  </a:moveTo>
                  <a:cubicBezTo>
                    <a:pt x="12" y="59"/>
                    <a:pt x="30" y="65"/>
                    <a:pt x="47" y="65"/>
                  </a:cubicBezTo>
                  <a:cubicBezTo>
                    <a:pt x="53" y="65"/>
                    <a:pt x="59" y="64"/>
                    <a:pt x="64" y="62"/>
                  </a:cubicBezTo>
                  <a:cubicBezTo>
                    <a:pt x="63" y="62"/>
                    <a:pt x="61" y="62"/>
                    <a:pt x="59" y="62"/>
                  </a:cubicBezTo>
                  <a:cubicBezTo>
                    <a:pt x="54" y="62"/>
                    <a:pt x="48" y="62"/>
                    <a:pt x="41" y="60"/>
                  </a:cubicBezTo>
                  <a:cubicBezTo>
                    <a:pt x="41" y="60"/>
                    <a:pt x="41" y="60"/>
                    <a:pt x="40" y="60"/>
                  </a:cubicBezTo>
                  <a:cubicBezTo>
                    <a:pt x="35" y="60"/>
                    <a:pt x="28" y="59"/>
                    <a:pt x="24" y="58"/>
                  </a:cubicBezTo>
                  <a:cubicBezTo>
                    <a:pt x="8" y="54"/>
                    <a:pt x="8" y="54"/>
                    <a:pt x="0" y="52"/>
                  </a:cubicBezTo>
                  <a:moveTo>
                    <a:pt x="66" y="50"/>
                  </a:moveTo>
                  <a:cubicBezTo>
                    <a:pt x="68" y="51"/>
                    <a:pt x="70" y="52"/>
                    <a:pt x="72" y="53"/>
                  </a:cubicBezTo>
                  <a:cubicBezTo>
                    <a:pt x="72" y="52"/>
                    <a:pt x="73" y="52"/>
                    <a:pt x="73" y="51"/>
                  </a:cubicBezTo>
                  <a:cubicBezTo>
                    <a:pt x="71" y="51"/>
                    <a:pt x="69" y="51"/>
                    <a:pt x="66" y="50"/>
                  </a:cubicBezTo>
                  <a:moveTo>
                    <a:pt x="58" y="47"/>
                  </a:moveTo>
                  <a:cubicBezTo>
                    <a:pt x="60" y="49"/>
                    <a:pt x="56" y="51"/>
                    <a:pt x="50" y="51"/>
                  </a:cubicBezTo>
                  <a:cubicBezTo>
                    <a:pt x="57" y="56"/>
                    <a:pt x="65" y="58"/>
                    <a:pt x="69" y="59"/>
                  </a:cubicBezTo>
                  <a:cubicBezTo>
                    <a:pt x="70" y="57"/>
                    <a:pt x="70" y="56"/>
                    <a:pt x="71" y="54"/>
                  </a:cubicBezTo>
                  <a:cubicBezTo>
                    <a:pt x="68" y="53"/>
                    <a:pt x="65" y="51"/>
                    <a:pt x="62" y="48"/>
                  </a:cubicBezTo>
                  <a:cubicBezTo>
                    <a:pt x="61" y="48"/>
                    <a:pt x="60" y="47"/>
                    <a:pt x="58" y="47"/>
                  </a:cubicBezTo>
                  <a:moveTo>
                    <a:pt x="21" y="42"/>
                  </a:moveTo>
                  <a:cubicBezTo>
                    <a:pt x="21" y="43"/>
                    <a:pt x="22" y="44"/>
                    <a:pt x="23" y="45"/>
                  </a:cubicBezTo>
                  <a:cubicBezTo>
                    <a:pt x="29" y="50"/>
                    <a:pt x="38" y="56"/>
                    <a:pt x="45" y="58"/>
                  </a:cubicBezTo>
                  <a:cubicBezTo>
                    <a:pt x="50" y="59"/>
                    <a:pt x="49" y="59"/>
                    <a:pt x="44" y="60"/>
                  </a:cubicBezTo>
                  <a:cubicBezTo>
                    <a:pt x="49" y="61"/>
                    <a:pt x="53" y="61"/>
                    <a:pt x="57" y="61"/>
                  </a:cubicBezTo>
                  <a:cubicBezTo>
                    <a:pt x="62" y="61"/>
                    <a:pt x="66" y="61"/>
                    <a:pt x="68" y="60"/>
                  </a:cubicBezTo>
                  <a:cubicBezTo>
                    <a:pt x="68" y="60"/>
                    <a:pt x="69" y="60"/>
                    <a:pt x="69" y="60"/>
                  </a:cubicBezTo>
                  <a:cubicBezTo>
                    <a:pt x="64" y="59"/>
                    <a:pt x="56" y="56"/>
                    <a:pt x="49" y="51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46" y="51"/>
                    <a:pt x="42" y="51"/>
                    <a:pt x="39" y="50"/>
                  </a:cubicBezTo>
                  <a:cubicBezTo>
                    <a:pt x="33" y="48"/>
                    <a:pt x="26" y="44"/>
                    <a:pt x="21" y="42"/>
                  </a:cubicBezTo>
                  <a:moveTo>
                    <a:pt x="16" y="39"/>
                  </a:moveTo>
                  <a:cubicBezTo>
                    <a:pt x="16" y="39"/>
                    <a:pt x="17" y="41"/>
                    <a:pt x="20" y="43"/>
                  </a:cubicBezTo>
                  <a:cubicBezTo>
                    <a:pt x="20" y="42"/>
                    <a:pt x="19" y="42"/>
                    <a:pt x="19" y="41"/>
                  </a:cubicBezTo>
                  <a:cubicBezTo>
                    <a:pt x="17" y="40"/>
                    <a:pt x="16" y="39"/>
                    <a:pt x="16" y="39"/>
                  </a:cubicBezTo>
                  <a:moveTo>
                    <a:pt x="49" y="38"/>
                  </a:moveTo>
                  <a:cubicBezTo>
                    <a:pt x="51" y="41"/>
                    <a:pt x="55" y="44"/>
                    <a:pt x="59" y="46"/>
                  </a:cubicBezTo>
                  <a:cubicBezTo>
                    <a:pt x="58" y="44"/>
                    <a:pt x="56" y="43"/>
                    <a:pt x="55" y="40"/>
                  </a:cubicBezTo>
                  <a:cubicBezTo>
                    <a:pt x="53" y="40"/>
                    <a:pt x="51" y="39"/>
                    <a:pt x="49" y="38"/>
                  </a:cubicBezTo>
                  <a:moveTo>
                    <a:pt x="38" y="34"/>
                  </a:moveTo>
                  <a:cubicBezTo>
                    <a:pt x="39" y="35"/>
                    <a:pt x="39" y="36"/>
                    <a:pt x="39" y="37"/>
                  </a:cubicBezTo>
                  <a:cubicBezTo>
                    <a:pt x="43" y="39"/>
                    <a:pt x="48" y="41"/>
                    <a:pt x="52" y="43"/>
                  </a:cubicBezTo>
                  <a:cubicBezTo>
                    <a:pt x="50" y="41"/>
                    <a:pt x="49" y="39"/>
                    <a:pt x="47" y="37"/>
                  </a:cubicBezTo>
                  <a:cubicBezTo>
                    <a:pt x="44" y="36"/>
                    <a:pt x="41" y="35"/>
                    <a:pt x="38" y="34"/>
                  </a:cubicBezTo>
                  <a:moveTo>
                    <a:pt x="33" y="33"/>
                  </a:moveTo>
                  <a:cubicBezTo>
                    <a:pt x="30" y="33"/>
                    <a:pt x="33" y="34"/>
                    <a:pt x="38" y="36"/>
                  </a:cubicBezTo>
                  <a:cubicBezTo>
                    <a:pt x="38" y="35"/>
                    <a:pt x="38" y="34"/>
                    <a:pt x="37" y="33"/>
                  </a:cubicBezTo>
                  <a:cubicBezTo>
                    <a:pt x="36" y="33"/>
                    <a:pt x="35" y="33"/>
                    <a:pt x="34" y="33"/>
                  </a:cubicBezTo>
                  <a:cubicBezTo>
                    <a:pt x="33" y="33"/>
                    <a:pt x="33" y="33"/>
                    <a:pt x="33" y="33"/>
                  </a:cubicBezTo>
                  <a:moveTo>
                    <a:pt x="51" y="31"/>
                  </a:moveTo>
                  <a:cubicBezTo>
                    <a:pt x="52" y="32"/>
                    <a:pt x="52" y="34"/>
                    <a:pt x="53" y="35"/>
                  </a:cubicBezTo>
                  <a:cubicBezTo>
                    <a:pt x="56" y="37"/>
                    <a:pt x="59" y="39"/>
                    <a:pt x="59" y="41"/>
                  </a:cubicBezTo>
                  <a:cubicBezTo>
                    <a:pt x="59" y="41"/>
                    <a:pt x="59" y="42"/>
                    <a:pt x="58" y="42"/>
                  </a:cubicBezTo>
                  <a:cubicBezTo>
                    <a:pt x="58" y="42"/>
                    <a:pt x="57" y="41"/>
                    <a:pt x="56" y="41"/>
                  </a:cubicBezTo>
                  <a:cubicBezTo>
                    <a:pt x="58" y="43"/>
                    <a:pt x="60" y="45"/>
                    <a:pt x="62" y="47"/>
                  </a:cubicBezTo>
                  <a:cubicBezTo>
                    <a:pt x="67" y="49"/>
                    <a:pt x="71" y="49"/>
                    <a:pt x="74" y="50"/>
                  </a:cubicBezTo>
                  <a:cubicBezTo>
                    <a:pt x="75" y="49"/>
                    <a:pt x="75" y="48"/>
                    <a:pt x="76" y="47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1"/>
                    <a:pt x="63" y="37"/>
                    <a:pt x="59" y="33"/>
                  </a:cubicBezTo>
                  <a:cubicBezTo>
                    <a:pt x="59" y="33"/>
                    <a:pt x="59" y="33"/>
                    <a:pt x="58" y="33"/>
                  </a:cubicBezTo>
                  <a:cubicBezTo>
                    <a:pt x="57" y="33"/>
                    <a:pt x="54" y="33"/>
                    <a:pt x="51" y="31"/>
                  </a:cubicBezTo>
                  <a:moveTo>
                    <a:pt x="38" y="24"/>
                  </a:moveTo>
                  <a:cubicBezTo>
                    <a:pt x="39" y="25"/>
                    <a:pt x="39" y="26"/>
                    <a:pt x="39" y="26"/>
                  </a:cubicBezTo>
                  <a:cubicBezTo>
                    <a:pt x="43" y="29"/>
                    <a:pt x="48" y="32"/>
                    <a:pt x="52" y="34"/>
                  </a:cubicBezTo>
                  <a:cubicBezTo>
                    <a:pt x="51" y="33"/>
                    <a:pt x="51" y="32"/>
                    <a:pt x="51" y="30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46" y="28"/>
                    <a:pt x="42" y="26"/>
                    <a:pt x="38" y="24"/>
                  </a:cubicBezTo>
                  <a:moveTo>
                    <a:pt x="28" y="20"/>
                  </a:moveTo>
                  <a:cubicBezTo>
                    <a:pt x="28" y="20"/>
                    <a:pt x="32" y="22"/>
                    <a:pt x="36" y="25"/>
                  </a:cubicBezTo>
                  <a:cubicBezTo>
                    <a:pt x="36" y="25"/>
                    <a:pt x="37" y="24"/>
                    <a:pt x="37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2" y="21"/>
                    <a:pt x="28" y="20"/>
                    <a:pt x="28" y="20"/>
                  </a:cubicBezTo>
                  <a:moveTo>
                    <a:pt x="22" y="0"/>
                  </a:moveTo>
                  <a:cubicBezTo>
                    <a:pt x="22" y="0"/>
                    <a:pt x="21" y="1"/>
                    <a:pt x="21" y="1"/>
                  </a:cubicBezTo>
                  <a:cubicBezTo>
                    <a:pt x="25" y="2"/>
                    <a:pt x="38" y="7"/>
                    <a:pt x="48" y="14"/>
                  </a:cubicBezTo>
                  <a:cubicBezTo>
                    <a:pt x="47" y="12"/>
                    <a:pt x="46" y="10"/>
                    <a:pt x="46" y="9"/>
                  </a:cubicBezTo>
                  <a:cubicBezTo>
                    <a:pt x="42" y="6"/>
                    <a:pt x="37" y="4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2" y="2"/>
                    <a:pt x="31" y="2"/>
                    <a:pt x="30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9" y="1"/>
                    <a:pt x="24" y="0"/>
                    <a:pt x="22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" name="Freeform 157">
              <a:extLst>
                <a:ext uri="{FF2B5EF4-FFF2-40B4-BE49-F238E27FC236}">
                  <a16:creationId xmlns:a16="http://schemas.microsoft.com/office/drawing/2014/main" id="{2ECC192E-183A-49DE-876B-8F105DC6BD8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00238" y="5546725"/>
              <a:ext cx="177800" cy="287338"/>
            </a:xfrm>
            <a:custGeom>
              <a:avLst/>
              <a:gdLst>
                <a:gd name="T0" fmla="*/ 37 w 63"/>
                <a:gd name="T1" fmla="*/ 101 h 101"/>
                <a:gd name="T2" fmla="*/ 28 w 63"/>
                <a:gd name="T3" fmla="*/ 95 h 101"/>
                <a:gd name="T4" fmla="*/ 1 w 63"/>
                <a:gd name="T5" fmla="*/ 51 h 101"/>
                <a:gd name="T6" fmla="*/ 1 w 63"/>
                <a:gd name="T7" fmla="*/ 51 h 101"/>
                <a:gd name="T8" fmla="*/ 0 w 63"/>
                <a:gd name="T9" fmla="*/ 46 h 101"/>
                <a:gd name="T10" fmla="*/ 1 w 63"/>
                <a:gd name="T11" fmla="*/ 33 h 101"/>
                <a:gd name="T12" fmla="*/ 7 w 63"/>
                <a:gd name="T13" fmla="*/ 12 h 101"/>
                <a:gd name="T14" fmla="*/ 8 w 63"/>
                <a:gd name="T15" fmla="*/ 12 h 101"/>
                <a:gd name="T16" fmla="*/ 9 w 63"/>
                <a:gd name="T17" fmla="*/ 10 h 101"/>
                <a:gd name="T18" fmla="*/ 9 w 63"/>
                <a:gd name="T19" fmla="*/ 9 h 101"/>
                <a:gd name="T20" fmla="*/ 19 w 63"/>
                <a:gd name="T21" fmla="*/ 2 h 101"/>
                <a:gd name="T22" fmla="*/ 20 w 63"/>
                <a:gd name="T23" fmla="*/ 3 h 101"/>
                <a:gd name="T24" fmla="*/ 25 w 63"/>
                <a:gd name="T25" fmla="*/ 2 h 101"/>
                <a:gd name="T26" fmla="*/ 31 w 63"/>
                <a:gd name="T27" fmla="*/ 1 h 101"/>
                <a:gd name="T28" fmla="*/ 31 w 63"/>
                <a:gd name="T29" fmla="*/ 1 h 101"/>
                <a:gd name="T30" fmla="*/ 36 w 63"/>
                <a:gd name="T31" fmla="*/ 4 h 101"/>
                <a:gd name="T32" fmla="*/ 43 w 63"/>
                <a:gd name="T33" fmla="*/ 9 h 101"/>
                <a:gd name="T34" fmla="*/ 60 w 63"/>
                <a:gd name="T35" fmla="*/ 34 h 101"/>
                <a:gd name="T36" fmla="*/ 60 w 63"/>
                <a:gd name="T37" fmla="*/ 34 h 101"/>
                <a:gd name="T38" fmla="*/ 62 w 63"/>
                <a:gd name="T39" fmla="*/ 52 h 101"/>
                <a:gd name="T40" fmla="*/ 49 w 63"/>
                <a:gd name="T41" fmla="*/ 87 h 101"/>
                <a:gd name="T42" fmla="*/ 37 w 63"/>
                <a:gd name="T43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" h="101">
                  <a:moveTo>
                    <a:pt x="37" y="101"/>
                  </a:moveTo>
                  <a:cubicBezTo>
                    <a:pt x="28" y="95"/>
                    <a:pt x="28" y="95"/>
                    <a:pt x="28" y="95"/>
                  </a:cubicBezTo>
                  <a:cubicBezTo>
                    <a:pt x="14" y="84"/>
                    <a:pt x="4" y="68"/>
                    <a:pt x="1" y="5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49"/>
                    <a:pt x="1" y="48"/>
                    <a:pt x="0" y="46"/>
                  </a:cubicBezTo>
                  <a:cubicBezTo>
                    <a:pt x="0" y="42"/>
                    <a:pt x="0" y="38"/>
                    <a:pt x="1" y="33"/>
                  </a:cubicBezTo>
                  <a:cubicBezTo>
                    <a:pt x="2" y="24"/>
                    <a:pt x="5" y="17"/>
                    <a:pt x="7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1"/>
                    <a:pt x="8" y="11"/>
                    <a:pt x="9" y="1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3" y="3"/>
                    <a:pt x="17" y="0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2" y="4"/>
                    <a:pt x="24" y="3"/>
                    <a:pt x="25" y="2"/>
                  </a:cubicBezTo>
                  <a:cubicBezTo>
                    <a:pt x="27" y="2"/>
                    <a:pt x="29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3" y="2"/>
                    <a:pt x="35" y="3"/>
                    <a:pt x="36" y="4"/>
                  </a:cubicBezTo>
                  <a:cubicBezTo>
                    <a:pt x="39" y="6"/>
                    <a:pt x="41" y="7"/>
                    <a:pt x="43" y="9"/>
                  </a:cubicBezTo>
                  <a:cubicBezTo>
                    <a:pt x="52" y="17"/>
                    <a:pt x="58" y="25"/>
                    <a:pt x="60" y="34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62" y="40"/>
                    <a:pt x="63" y="47"/>
                    <a:pt x="62" y="52"/>
                  </a:cubicBezTo>
                  <a:cubicBezTo>
                    <a:pt x="62" y="65"/>
                    <a:pt x="57" y="77"/>
                    <a:pt x="49" y="87"/>
                  </a:cubicBezTo>
                  <a:cubicBezTo>
                    <a:pt x="37" y="101"/>
                    <a:pt x="37" y="101"/>
                    <a:pt x="37" y="10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Freeform 158">
              <a:extLst>
                <a:ext uri="{FF2B5EF4-FFF2-40B4-BE49-F238E27FC236}">
                  <a16:creationId xmlns:a16="http://schemas.microsoft.com/office/drawing/2014/main" id="{850DDB3E-C415-48AA-A9DD-4EC1EE40F2E0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1900238" y="5637213"/>
              <a:ext cx="177800" cy="187325"/>
            </a:xfrm>
            <a:custGeom>
              <a:avLst/>
              <a:gdLst>
                <a:gd name="T0" fmla="*/ 13 w 63"/>
                <a:gd name="T1" fmla="*/ 47 h 66"/>
                <a:gd name="T2" fmla="*/ 28 w 63"/>
                <a:gd name="T3" fmla="*/ 63 h 66"/>
                <a:gd name="T4" fmla="*/ 33 w 63"/>
                <a:gd name="T5" fmla="*/ 66 h 66"/>
                <a:gd name="T6" fmla="*/ 36 w 63"/>
                <a:gd name="T7" fmla="*/ 63 h 66"/>
                <a:gd name="T8" fmla="*/ 32 w 63"/>
                <a:gd name="T9" fmla="*/ 58 h 66"/>
                <a:gd name="T10" fmla="*/ 27 w 63"/>
                <a:gd name="T11" fmla="*/ 53 h 66"/>
                <a:gd name="T12" fmla="*/ 27 w 63"/>
                <a:gd name="T13" fmla="*/ 55 h 66"/>
                <a:gd name="T14" fmla="*/ 26 w 63"/>
                <a:gd name="T15" fmla="*/ 55 h 66"/>
                <a:gd name="T16" fmla="*/ 19 w 63"/>
                <a:gd name="T17" fmla="*/ 49 h 66"/>
                <a:gd name="T18" fmla="*/ 13 w 63"/>
                <a:gd name="T19" fmla="*/ 47 h 66"/>
                <a:gd name="T20" fmla="*/ 24 w 63"/>
                <a:gd name="T21" fmla="*/ 40 h 66"/>
                <a:gd name="T22" fmla="*/ 27 w 63"/>
                <a:gd name="T23" fmla="*/ 52 h 66"/>
                <a:gd name="T24" fmla="*/ 37 w 63"/>
                <a:gd name="T25" fmla="*/ 62 h 66"/>
                <a:gd name="T26" fmla="*/ 40 w 63"/>
                <a:gd name="T27" fmla="*/ 59 h 66"/>
                <a:gd name="T28" fmla="*/ 34 w 63"/>
                <a:gd name="T29" fmla="*/ 49 h 66"/>
                <a:gd name="T30" fmla="*/ 33 w 63"/>
                <a:gd name="T31" fmla="*/ 49 h 66"/>
                <a:gd name="T32" fmla="*/ 33 w 63"/>
                <a:gd name="T33" fmla="*/ 49 h 66"/>
                <a:gd name="T34" fmla="*/ 28 w 63"/>
                <a:gd name="T35" fmla="*/ 43 h 66"/>
                <a:gd name="T36" fmla="*/ 24 w 63"/>
                <a:gd name="T37" fmla="*/ 40 h 66"/>
                <a:gd name="T38" fmla="*/ 19 w 63"/>
                <a:gd name="T39" fmla="*/ 28 h 66"/>
                <a:gd name="T40" fmla="*/ 23 w 63"/>
                <a:gd name="T41" fmla="*/ 39 h 66"/>
                <a:gd name="T42" fmla="*/ 27 w 63"/>
                <a:gd name="T43" fmla="*/ 41 h 66"/>
                <a:gd name="T44" fmla="*/ 19 w 63"/>
                <a:gd name="T45" fmla="*/ 28 h 66"/>
                <a:gd name="T46" fmla="*/ 33 w 63"/>
                <a:gd name="T47" fmla="*/ 27 h 66"/>
                <a:gd name="T48" fmla="*/ 34 w 63"/>
                <a:gd name="T49" fmla="*/ 47 h 66"/>
                <a:gd name="T50" fmla="*/ 40 w 63"/>
                <a:gd name="T51" fmla="*/ 55 h 66"/>
                <a:gd name="T52" fmla="*/ 39 w 63"/>
                <a:gd name="T53" fmla="*/ 46 h 66"/>
                <a:gd name="T54" fmla="*/ 38 w 63"/>
                <a:gd name="T55" fmla="*/ 48 h 66"/>
                <a:gd name="T56" fmla="*/ 36 w 63"/>
                <a:gd name="T57" fmla="*/ 35 h 66"/>
                <a:gd name="T58" fmla="*/ 33 w 63"/>
                <a:gd name="T59" fmla="*/ 27 h 66"/>
                <a:gd name="T60" fmla="*/ 30 w 63"/>
                <a:gd name="T61" fmla="*/ 16 h 66"/>
                <a:gd name="T62" fmla="*/ 32 w 63"/>
                <a:gd name="T63" fmla="*/ 24 h 66"/>
                <a:gd name="T64" fmla="*/ 35 w 63"/>
                <a:gd name="T65" fmla="*/ 28 h 66"/>
                <a:gd name="T66" fmla="*/ 30 w 63"/>
                <a:gd name="T67" fmla="*/ 16 h 66"/>
                <a:gd name="T68" fmla="*/ 2 w 63"/>
                <a:gd name="T69" fmla="*/ 10 h 66"/>
                <a:gd name="T70" fmla="*/ 1 w 63"/>
                <a:gd name="T71" fmla="*/ 19 h 66"/>
                <a:gd name="T72" fmla="*/ 1 w 63"/>
                <a:gd name="T73" fmla="*/ 19 h 66"/>
                <a:gd name="T74" fmla="*/ 1 w 63"/>
                <a:gd name="T75" fmla="*/ 19 h 66"/>
                <a:gd name="T76" fmla="*/ 1 w 63"/>
                <a:gd name="T77" fmla="*/ 19 h 66"/>
                <a:gd name="T78" fmla="*/ 12 w 63"/>
                <a:gd name="T79" fmla="*/ 47 h 66"/>
                <a:gd name="T80" fmla="*/ 18 w 63"/>
                <a:gd name="T81" fmla="*/ 48 h 66"/>
                <a:gd name="T82" fmla="*/ 11 w 63"/>
                <a:gd name="T83" fmla="*/ 37 h 66"/>
                <a:gd name="T84" fmla="*/ 10 w 63"/>
                <a:gd name="T85" fmla="*/ 37 h 66"/>
                <a:gd name="T86" fmla="*/ 9 w 63"/>
                <a:gd name="T87" fmla="*/ 34 h 66"/>
                <a:gd name="T88" fmla="*/ 2 w 63"/>
                <a:gd name="T89" fmla="*/ 10 h 66"/>
                <a:gd name="T90" fmla="*/ 2 w 63"/>
                <a:gd name="T91" fmla="*/ 10 h 66"/>
                <a:gd name="T92" fmla="*/ 45 w 63"/>
                <a:gd name="T93" fmla="*/ 6 h 66"/>
                <a:gd name="T94" fmla="*/ 40 w 63"/>
                <a:gd name="T95" fmla="*/ 44 h 66"/>
                <a:gd name="T96" fmla="*/ 41 w 63"/>
                <a:gd name="T97" fmla="*/ 57 h 66"/>
                <a:gd name="T98" fmla="*/ 45 w 63"/>
                <a:gd name="T99" fmla="*/ 53 h 66"/>
                <a:gd name="T100" fmla="*/ 44 w 63"/>
                <a:gd name="T101" fmla="*/ 52 h 66"/>
                <a:gd name="T102" fmla="*/ 45 w 63"/>
                <a:gd name="T103" fmla="*/ 6 h 66"/>
                <a:gd name="T104" fmla="*/ 58 w 63"/>
                <a:gd name="T105" fmla="*/ 0 h 66"/>
                <a:gd name="T106" fmla="*/ 58 w 63"/>
                <a:gd name="T107" fmla="*/ 0 h 66"/>
                <a:gd name="T108" fmla="*/ 55 w 63"/>
                <a:gd name="T109" fmla="*/ 42 h 66"/>
                <a:gd name="T110" fmla="*/ 59 w 63"/>
                <a:gd name="T111" fmla="*/ 36 h 66"/>
                <a:gd name="T112" fmla="*/ 62 w 63"/>
                <a:gd name="T113" fmla="*/ 20 h 66"/>
                <a:gd name="T114" fmla="*/ 63 w 63"/>
                <a:gd name="T115" fmla="*/ 17 h 66"/>
                <a:gd name="T116" fmla="*/ 60 w 63"/>
                <a:gd name="T117" fmla="*/ 2 h 66"/>
                <a:gd name="T118" fmla="*/ 60 w 63"/>
                <a:gd name="T119" fmla="*/ 2 h 66"/>
                <a:gd name="T120" fmla="*/ 60 w 63"/>
                <a:gd name="T121" fmla="*/ 2 h 66"/>
                <a:gd name="T122" fmla="*/ 58 w 63"/>
                <a:gd name="T12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" h="66">
                  <a:moveTo>
                    <a:pt x="13" y="47"/>
                  </a:moveTo>
                  <a:cubicBezTo>
                    <a:pt x="17" y="53"/>
                    <a:pt x="22" y="58"/>
                    <a:pt x="28" y="63"/>
                  </a:cubicBezTo>
                  <a:cubicBezTo>
                    <a:pt x="33" y="66"/>
                    <a:pt x="33" y="66"/>
                    <a:pt x="33" y="66"/>
                  </a:cubicBezTo>
                  <a:cubicBezTo>
                    <a:pt x="34" y="65"/>
                    <a:pt x="35" y="64"/>
                    <a:pt x="36" y="63"/>
                  </a:cubicBezTo>
                  <a:cubicBezTo>
                    <a:pt x="35" y="61"/>
                    <a:pt x="33" y="59"/>
                    <a:pt x="32" y="58"/>
                  </a:cubicBezTo>
                  <a:cubicBezTo>
                    <a:pt x="30" y="56"/>
                    <a:pt x="29" y="55"/>
                    <a:pt x="27" y="53"/>
                  </a:cubicBezTo>
                  <a:cubicBezTo>
                    <a:pt x="27" y="54"/>
                    <a:pt x="27" y="54"/>
                    <a:pt x="27" y="55"/>
                  </a:cubicBezTo>
                  <a:cubicBezTo>
                    <a:pt x="27" y="55"/>
                    <a:pt x="27" y="55"/>
                    <a:pt x="26" y="55"/>
                  </a:cubicBezTo>
                  <a:cubicBezTo>
                    <a:pt x="25" y="55"/>
                    <a:pt x="22" y="53"/>
                    <a:pt x="19" y="49"/>
                  </a:cubicBezTo>
                  <a:cubicBezTo>
                    <a:pt x="16" y="48"/>
                    <a:pt x="14" y="48"/>
                    <a:pt x="13" y="47"/>
                  </a:cubicBezTo>
                  <a:moveTo>
                    <a:pt x="24" y="40"/>
                  </a:moveTo>
                  <a:cubicBezTo>
                    <a:pt x="25" y="45"/>
                    <a:pt x="27" y="49"/>
                    <a:pt x="27" y="52"/>
                  </a:cubicBezTo>
                  <a:cubicBezTo>
                    <a:pt x="31" y="55"/>
                    <a:pt x="34" y="58"/>
                    <a:pt x="37" y="62"/>
                  </a:cubicBezTo>
                  <a:cubicBezTo>
                    <a:pt x="38" y="61"/>
                    <a:pt x="39" y="60"/>
                    <a:pt x="40" y="59"/>
                  </a:cubicBezTo>
                  <a:cubicBezTo>
                    <a:pt x="38" y="56"/>
                    <a:pt x="37" y="53"/>
                    <a:pt x="34" y="49"/>
                  </a:cubicBezTo>
                  <a:cubicBezTo>
                    <a:pt x="34" y="49"/>
                    <a:pt x="34" y="49"/>
                    <a:pt x="33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9"/>
                    <a:pt x="30" y="46"/>
                    <a:pt x="28" y="43"/>
                  </a:cubicBezTo>
                  <a:cubicBezTo>
                    <a:pt x="27" y="42"/>
                    <a:pt x="25" y="41"/>
                    <a:pt x="24" y="40"/>
                  </a:cubicBezTo>
                  <a:moveTo>
                    <a:pt x="19" y="28"/>
                  </a:moveTo>
                  <a:cubicBezTo>
                    <a:pt x="19" y="28"/>
                    <a:pt x="21" y="33"/>
                    <a:pt x="23" y="39"/>
                  </a:cubicBezTo>
                  <a:cubicBezTo>
                    <a:pt x="25" y="40"/>
                    <a:pt x="26" y="40"/>
                    <a:pt x="27" y="41"/>
                  </a:cubicBezTo>
                  <a:cubicBezTo>
                    <a:pt x="23" y="35"/>
                    <a:pt x="19" y="28"/>
                    <a:pt x="19" y="28"/>
                  </a:cubicBezTo>
                  <a:moveTo>
                    <a:pt x="33" y="27"/>
                  </a:moveTo>
                  <a:cubicBezTo>
                    <a:pt x="34" y="33"/>
                    <a:pt x="35" y="42"/>
                    <a:pt x="34" y="47"/>
                  </a:cubicBezTo>
                  <a:cubicBezTo>
                    <a:pt x="37" y="50"/>
                    <a:pt x="38" y="53"/>
                    <a:pt x="40" y="55"/>
                  </a:cubicBezTo>
                  <a:cubicBezTo>
                    <a:pt x="40" y="53"/>
                    <a:pt x="40" y="50"/>
                    <a:pt x="39" y="46"/>
                  </a:cubicBezTo>
                  <a:cubicBezTo>
                    <a:pt x="39" y="47"/>
                    <a:pt x="39" y="47"/>
                    <a:pt x="38" y="48"/>
                  </a:cubicBezTo>
                  <a:cubicBezTo>
                    <a:pt x="38" y="43"/>
                    <a:pt x="37" y="39"/>
                    <a:pt x="36" y="35"/>
                  </a:cubicBezTo>
                  <a:cubicBezTo>
                    <a:pt x="36" y="32"/>
                    <a:pt x="34" y="29"/>
                    <a:pt x="33" y="27"/>
                  </a:cubicBezTo>
                  <a:moveTo>
                    <a:pt x="30" y="16"/>
                  </a:moveTo>
                  <a:cubicBezTo>
                    <a:pt x="30" y="16"/>
                    <a:pt x="31" y="19"/>
                    <a:pt x="32" y="24"/>
                  </a:cubicBezTo>
                  <a:cubicBezTo>
                    <a:pt x="33" y="25"/>
                    <a:pt x="34" y="27"/>
                    <a:pt x="35" y="28"/>
                  </a:cubicBezTo>
                  <a:cubicBezTo>
                    <a:pt x="33" y="21"/>
                    <a:pt x="30" y="16"/>
                    <a:pt x="30" y="16"/>
                  </a:cubicBezTo>
                  <a:moveTo>
                    <a:pt x="2" y="10"/>
                  </a:moveTo>
                  <a:cubicBezTo>
                    <a:pt x="0" y="10"/>
                    <a:pt x="1" y="18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29"/>
                    <a:pt x="6" y="38"/>
                    <a:pt x="12" y="47"/>
                  </a:cubicBezTo>
                  <a:cubicBezTo>
                    <a:pt x="14" y="47"/>
                    <a:pt x="16" y="47"/>
                    <a:pt x="18" y="48"/>
                  </a:cubicBezTo>
                  <a:cubicBezTo>
                    <a:pt x="16" y="45"/>
                    <a:pt x="13" y="41"/>
                    <a:pt x="11" y="37"/>
                  </a:cubicBezTo>
                  <a:cubicBezTo>
                    <a:pt x="11" y="37"/>
                    <a:pt x="11" y="37"/>
                    <a:pt x="10" y="37"/>
                  </a:cubicBezTo>
                  <a:cubicBezTo>
                    <a:pt x="9" y="36"/>
                    <a:pt x="9" y="35"/>
                    <a:pt x="9" y="34"/>
                  </a:cubicBezTo>
                  <a:cubicBezTo>
                    <a:pt x="6" y="27"/>
                    <a:pt x="3" y="19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moveTo>
                    <a:pt x="45" y="6"/>
                  </a:moveTo>
                  <a:cubicBezTo>
                    <a:pt x="45" y="6"/>
                    <a:pt x="46" y="31"/>
                    <a:pt x="40" y="44"/>
                  </a:cubicBezTo>
                  <a:cubicBezTo>
                    <a:pt x="41" y="49"/>
                    <a:pt x="41" y="53"/>
                    <a:pt x="41" y="57"/>
                  </a:cubicBezTo>
                  <a:cubicBezTo>
                    <a:pt x="43" y="56"/>
                    <a:pt x="44" y="55"/>
                    <a:pt x="45" y="53"/>
                  </a:cubicBezTo>
                  <a:cubicBezTo>
                    <a:pt x="45" y="53"/>
                    <a:pt x="44" y="53"/>
                    <a:pt x="44" y="52"/>
                  </a:cubicBezTo>
                  <a:cubicBezTo>
                    <a:pt x="51" y="28"/>
                    <a:pt x="45" y="6"/>
                    <a:pt x="45" y="6"/>
                  </a:cubicBezTo>
                  <a:moveTo>
                    <a:pt x="58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63" y="20"/>
                    <a:pt x="55" y="42"/>
                  </a:cubicBezTo>
                  <a:cubicBezTo>
                    <a:pt x="57" y="40"/>
                    <a:pt x="58" y="38"/>
                    <a:pt x="59" y="36"/>
                  </a:cubicBezTo>
                  <a:cubicBezTo>
                    <a:pt x="61" y="31"/>
                    <a:pt x="62" y="26"/>
                    <a:pt x="62" y="20"/>
                  </a:cubicBezTo>
                  <a:cubicBezTo>
                    <a:pt x="62" y="19"/>
                    <a:pt x="63" y="18"/>
                    <a:pt x="63" y="17"/>
                  </a:cubicBezTo>
                  <a:cubicBezTo>
                    <a:pt x="63" y="12"/>
                    <a:pt x="62" y="7"/>
                    <a:pt x="60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0"/>
                    <a:pt x="59" y="0"/>
                    <a:pt x="58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" name="Freeform 159">
              <a:extLst>
                <a:ext uri="{FF2B5EF4-FFF2-40B4-BE49-F238E27FC236}">
                  <a16:creationId xmlns:a16="http://schemas.microsoft.com/office/drawing/2014/main" id="{34D4C223-6F63-46AF-952D-CA9EFE2697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70088" y="5762625"/>
              <a:ext cx="90488" cy="90488"/>
            </a:xfrm>
            <a:custGeom>
              <a:avLst/>
              <a:gdLst>
                <a:gd name="T0" fmla="*/ 2 w 32"/>
                <a:gd name="T1" fmla="*/ 3 h 32"/>
                <a:gd name="T2" fmla="*/ 13 w 32"/>
                <a:gd name="T3" fmla="*/ 22 h 32"/>
                <a:gd name="T4" fmla="*/ 32 w 32"/>
                <a:gd name="T5" fmla="*/ 31 h 32"/>
                <a:gd name="T6" fmla="*/ 30 w 32"/>
                <a:gd name="T7" fmla="*/ 32 h 32"/>
                <a:gd name="T8" fmla="*/ 1 w 32"/>
                <a:gd name="T9" fmla="*/ 3 h 32"/>
                <a:gd name="T10" fmla="*/ 1 w 32"/>
                <a:gd name="T11" fmla="*/ 3 h 32"/>
                <a:gd name="T12" fmla="*/ 0 w 32"/>
                <a:gd name="T13" fmla="*/ 1 h 32"/>
                <a:gd name="T14" fmla="*/ 2 w 32"/>
                <a:gd name="T15" fmla="*/ 1 h 32"/>
                <a:gd name="T16" fmla="*/ 2 w 32"/>
                <a:gd name="T17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2">
                  <a:moveTo>
                    <a:pt x="2" y="3"/>
                  </a:moveTo>
                  <a:cubicBezTo>
                    <a:pt x="3" y="7"/>
                    <a:pt x="5" y="16"/>
                    <a:pt x="13" y="22"/>
                  </a:cubicBezTo>
                  <a:cubicBezTo>
                    <a:pt x="24" y="30"/>
                    <a:pt x="32" y="31"/>
                    <a:pt x="32" y="31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6" y="28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2" y="1"/>
                  </a:cubicBezTo>
                  <a:cubicBezTo>
                    <a:pt x="3" y="3"/>
                    <a:pt x="2" y="3"/>
                    <a:pt x="2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" name="Freeform 160">
              <a:extLst>
                <a:ext uri="{FF2B5EF4-FFF2-40B4-BE49-F238E27FC236}">
                  <a16:creationId xmlns:a16="http://schemas.microsoft.com/office/drawing/2014/main" id="{29B41908-81DD-4BB7-BE97-CCEF01C3E3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66913" y="5745163"/>
              <a:ext cx="103188" cy="88900"/>
            </a:xfrm>
            <a:custGeom>
              <a:avLst/>
              <a:gdLst>
                <a:gd name="T0" fmla="*/ 34 w 36"/>
                <a:gd name="T1" fmla="*/ 31 h 31"/>
                <a:gd name="T2" fmla="*/ 36 w 36"/>
                <a:gd name="T3" fmla="*/ 31 h 31"/>
                <a:gd name="T4" fmla="*/ 3 w 36"/>
                <a:gd name="T5" fmla="*/ 3 h 31"/>
                <a:gd name="T6" fmla="*/ 2 w 36"/>
                <a:gd name="T7" fmla="*/ 0 h 31"/>
                <a:gd name="T8" fmla="*/ 2 w 36"/>
                <a:gd name="T9" fmla="*/ 3 h 31"/>
                <a:gd name="T10" fmla="*/ 2 w 36"/>
                <a:gd name="T11" fmla="*/ 3 h 31"/>
                <a:gd name="T12" fmla="*/ 10 w 36"/>
                <a:gd name="T13" fmla="*/ 15 h 31"/>
                <a:gd name="T14" fmla="*/ 34 w 36"/>
                <a:gd name="T1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1">
                  <a:moveTo>
                    <a:pt x="34" y="31"/>
                  </a:moveTo>
                  <a:cubicBezTo>
                    <a:pt x="36" y="31"/>
                    <a:pt x="36" y="31"/>
                    <a:pt x="36" y="31"/>
                  </a:cubicBezTo>
                  <a:cubicBezTo>
                    <a:pt x="36" y="31"/>
                    <a:pt x="11" y="21"/>
                    <a:pt x="3" y="3"/>
                  </a:cubicBezTo>
                  <a:cubicBezTo>
                    <a:pt x="3" y="3"/>
                    <a:pt x="3" y="1"/>
                    <a:pt x="2" y="0"/>
                  </a:cubicBezTo>
                  <a:cubicBezTo>
                    <a:pt x="1" y="0"/>
                    <a:pt x="0" y="2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4" y="6"/>
                    <a:pt x="7" y="11"/>
                    <a:pt x="10" y="15"/>
                  </a:cubicBezTo>
                  <a:cubicBezTo>
                    <a:pt x="17" y="22"/>
                    <a:pt x="30" y="29"/>
                    <a:pt x="34" y="31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" name="Freeform 161">
              <a:extLst>
                <a:ext uri="{FF2B5EF4-FFF2-40B4-BE49-F238E27FC236}">
                  <a16:creationId xmlns:a16="http://schemas.microsoft.com/office/drawing/2014/main" id="{97D066EA-EB93-4A2F-A214-76222A65C1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39925" y="5651500"/>
              <a:ext cx="133350" cy="187325"/>
            </a:xfrm>
            <a:custGeom>
              <a:avLst/>
              <a:gdLst>
                <a:gd name="T0" fmla="*/ 6 w 47"/>
                <a:gd name="T1" fmla="*/ 2 h 66"/>
                <a:gd name="T2" fmla="*/ 3 w 47"/>
                <a:gd name="T3" fmla="*/ 1 h 66"/>
                <a:gd name="T4" fmla="*/ 7 w 47"/>
                <a:gd name="T5" fmla="*/ 4 h 66"/>
                <a:gd name="T6" fmla="*/ 37 w 47"/>
                <a:gd name="T7" fmla="*/ 65 h 66"/>
                <a:gd name="T8" fmla="*/ 39 w 47"/>
                <a:gd name="T9" fmla="*/ 66 h 66"/>
                <a:gd name="T10" fmla="*/ 6 w 47"/>
                <a:gd name="T11" fmla="*/ 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66">
                  <a:moveTo>
                    <a:pt x="6" y="2"/>
                  </a:moveTo>
                  <a:cubicBezTo>
                    <a:pt x="5" y="1"/>
                    <a:pt x="4" y="0"/>
                    <a:pt x="3" y="1"/>
                  </a:cubicBezTo>
                  <a:cubicBezTo>
                    <a:pt x="0" y="3"/>
                    <a:pt x="5" y="7"/>
                    <a:pt x="7" y="4"/>
                  </a:cubicBezTo>
                  <a:cubicBezTo>
                    <a:pt x="47" y="15"/>
                    <a:pt x="37" y="65"/>
                    <a:pt x="37" y="65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39" y="65"/>
                    <a:pt x="47" y="13"/>
                    <a:pt x="6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" name="Freeform 162">
              <a:extLst>
                <a:ext uri="{FF2B5EF4-FFF2-40B4-BE49-F238E27FC236}">
                  <a16:creationId xmlns:a16="http://schemas.microsoft.com/office/drawing/2014/main" id="{9CE157A0-7E65-464D-B58A-CDE1043FE8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08188" y="5780088"/>
              <a:ext cx="106363" cy="98425"/>
            </a:xfrm>
            <a:custGeom>
              <a:avLst/>
              <a:gdLst>
                <a:gd name="T0" fmla="*/ 1 w 38"/>
                <a:gd name="T1" fmla="*/ 4 h 35"/>
                <a:gd name="T2" fmla="*/ 1 w 38"/>
                <a:gd name="T3" fmla="*/ 1 h 35"/>
                <a:gd name="T4" fmla="*/ 2 w 38"/>
                <a:gd name="T5" fmla="*/ 5 h 35"/>
                <a:gd name="T6" fmla="*/ 38 w 38"/>
                <a:gd name="T7" fmla="*/ 33 h 35"/>
                <a:gd name="T8" fmla="*/ 38 w 38"/>
                <a:gd name="T9" fmla="*/ 35 h 35"/>
                <a:gd name="T10" fmla="*/ 1 w 38"/>
                <a:gd name="T11" fmla="*/ 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5">
                  <a:moveTo>
                    <a:pt x="1" y="4"/>
                  </a:move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4" y="4"/>
                    <a:pt x="2" y="5"/>
                  </a:cubicBezTo>
                  <a:cubicBezTo>
                    <a:pt x="3" y="32"/>
                    <a:pt x="38" y="33"/>
                    <a:pt x="38" y="33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8" y="35"/>
                    <a:pt x="2" y="32"/>
                    <a:pt x="1" y="4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" name="Freeform 163">
              <a:extLst>
                <a:ext uri="{FF2B5EF4-FFF2-40B4-BE49-F238E27FC236}">
                  <a16:creationId xmlns:a16="http://schemas.microsoft.com/office/drawing/2014/main" id="{30E56595-A336-45F4-AC1B-CA41CD378E2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41513" y="5697538"/>
              <a:ext cx="93663" cy="115888"/>
            </a:xfrm>
            <a:custGeom>
              <a:avLst/>
              <a:gdLst>
                <a:gd name="T0" fmla="*/ 4 w 33"/>
                <a:gd name="T1" fmla="*/ 1 h 41"/>
                <a:gd name="T2" fmla="*/ 2 w 33"/>
                <a:gd name="T3" fmla="*/ 1 h 41"/>
                <a:gd name="T4" fmla="*/ 5 w 33"/>
                <a:gd name="T5" fmla="*/ 3 h 41"/>
                <a:gd name="T6" fmla="*/ 30 w 33"/>
                <a:gd name="T7" fmla="*/ 41 h 41"/>
                <a:gd name="T8" fmla="*/ 32 w 33"/>
                <a:gd name="T9" fmla="*/ 41 h 41"/>
                <a:gd name="T10" fmla="*/ 4 w 33"/>
                <a:gd name="T11" fmla="*/ 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41">
                  <a:moveTo>
                    <a:pt x="4" y="1"/>
                  </a:moveTo>
                  <a:cubicBezTo>
                    <a:pt x="3" y="1"/>
                    <a:pt x="2" y="0"/>
                    <a:pt x="2" y="1"/>
                  </a:cubicBezTo>
                  <a:cubicBezTo>
                    <a:pt x="0" y="2"/>
                    <a:pt x="4" y="5"/>
                    <a:pt x="5" y="3"/>
                  </a:cubicBezTo>
                  <a:cubicBezTo>
                    <a:pt x="33" y="6"/>
                    <a:pt x="30" y="41"/>
                    <a:pt x="30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41"/>
                    <a:pt x="32" y="5"/>
                    <a:pt x="4" y="1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" name="Freeform 164">
              <a:extLst>
                <a:ext uri="{FF2B5EF4-FFF2-40B4-BE49-F238E27FC236}">
                  <a16:creationId xmlns:a16="http://schemas.microsoft.com/office/drawing/2014/main" id="{D3760091-6BC3-4B6F-AD8F-CF027A4E8A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93900" y="5780088"/>
              <a:ext cx="163513" cy="112713"/>
            </a:xfrm>
            <a:custGeom>
              <a:avLst/>
              <a:gdLst>
                <a:gd name="T0" fmla="*/ 2 w 58"/>
                <a:gd name="T1" fmla="*/ 5 h 40"/>
                <a:gd name="T2" fmla="*/ 1 w 58"/>
                <a:gd name="T3" fmla="*/ 2 h 40"/>
                <a:gd name="T4" fmla="*/ 4 w 58"/>
                <a:gd name="T5" fmla="*/ 6 h 40"/>
                <a:gd name="T6" fmla="*/ 58 w 58"/>
                <a:gd name="T7" fmla="*/ 28 h 40"/>
                <a:gd name="T8" fmla="*/ 58 w 58"/>
                <a:gd name="T9" fmla="*/ 30 h 40"/>
                <a:gd name="T10" fmla="*/ 2 w 58"/>
                <a:gd name="T11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40">
                  <a:moveTo>
                    <a:pt x="2" y="5"/>
                  </a:moveTo>
                  <a:cubicBezTo>
                    <a:pt x="1" y="4"/>
                    <a:pt x="0" y="3"/>
                    <a:pt x="1" y="2"/>
                  </a:cubicBezTo>
                  <a:cubicBezTo>
                    <a:pt x="2" y="0"/>
                    <a:pt x="6" y="4"/>
                    <a:pt x="4" y="6"/>
                  </a:cubicBezTo>
                  <a:cubicBezTo>
                    <a:pt x="15" y="39"/>
                    <a:pt x="57" y="28"/>
                    <a:pt x="58" y="28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8" y="30"/>
                    <a:pt x="13" y="40"/>
                    <a:pt x="2" y="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" name="Freeform 165">
              <a:extLst>
                <a:ext uri="{FF2B5EF4-FFF2-40B4-BE49-F238E27FC236}">
                  <a16:creationId xmlns:a16="http://schemas.microsoft.com/office/drawing/2014/main" id="{1835A98F-60C6-45F7-B28D-BF2A6BD6E4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98663" y="5756275"/>
              <a:ext cx="101600" cy="106363"/>
            </a:xfrm>
            <a:custGeom>
              <a:avLst/>
              <a:gdLst>
                <a:gd name="T0" fmla="*/ 2 w 36"/>
                <a:gd name="T1" fmla="*/ 3 h 37"/>
                <a:gd name="T2" fmla="*/ 2 w 36"/>
                <a:gd name="T3" fmla="*/ 1 h 37"/>
                <a:gd name="T4" fmla="*/ 3 w 36"/>
                <a:gd name="T5" fmla="*/ 4 h 37"/>
                <a:gd name="T6" fmla="*/ 36 w 36"/>
                <a:gd name="T7" fmla="*/ 36 h 37"/>
                <a:gd name="T8" fmla="*/ 36 w 36"/>
                <a:gd name="T9" fmla="*/ 37 h 37"/>
                <a:gd name="T10" fmla="*/ 2 w 36"/>
                <a:gd name="T11" fmla="*/ 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7">
                  <a:moveTo>
                    <a:pt x="2" y="3"/>
                  </a:moveTo>
                  <a:cubicBezTo>
                    <a:pt x="2" y="3"/>
                    <a:pt x="1" y="1"/>
                    <a:pt x="2" y="1"/>
                  </a:cubicBezTo>
                  <a:cubicBezTo>
                    <a:pt x="3" y="0"/>
                    <a:pt x="5" y="4"/>
                    <a:pt x="3" y="4"/>
                  </a:cubicBezTo>
                  <a:cubicBezTo>
                    <a:pt x="2" y="32"/>
                    <a:pt x="36" y="36"/>
                    <a:pt x="36" y="36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37"/>
                    <a:pt x="0" y="32"/>
                    <a:pt x="2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8" name="Freeform 166">
              <a:extLst>
                <a:ext uri="{FF2B5EF4-FFF2-40B4-BE49-F238E27FC236}">
                  <a16:creationId xmlns:a16="http://schemas.microsoft.com/office/drawing/2014/main" id="{B77B2207-1582-4D81-8BEB-38BD2EFE13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55800" y="5734050"/>
              <a:ext cx="100013" cy="85725"/>
            </a:xfrm>
            <a:custGeom>
              <a:avLst/>
              <a:gdLst>
                <a:gd name="T0" fmla="*/ 4 w 35"/>
                <a:gd name="T1" fmla="*/ 2 h 30"/>
                <a:gd name="T2" fmla="*/ 24 w 35"/>
                <a:gd name="T3" fmla="*/ 13 h 30"/>
                <a:gd name="T4" fmla="*/ 34 w 35"/>
                <a:gd name="T5" fmla="*/ 30 h 30"/>
                <a:gd name="T6" fmla="*/ 35 w 35"/>
                <a:gd name="T7" fmla="*/ 29 h 30"/>
                <a:gd name="T8" fmla="*/ 4 w 35"/>
                <a:gd name="T9" fmla="*/ 2 h 30"/>
                <a:gd name="T10" fmla="*/ 4 w 35"/>
                <a:gd name="T11" fmla="*/ 2 h 30"/>
                <a:gd name="T12" fmla="*/ 2 w 35"/>
                <a:gd name="T13" fmla="*/ 0 h 30"/>
                <a:gd name="T14" fmla="*/ 2 w 35"/>
                <a:gd name="T15" fmla="*/ 3 h 30"/>
                <a:gd name="T16" fmla="*/ 4 w 35"/>
                <a:gd name="T17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30">
                  <a:moveTo>
                    <a:pt x="4" y="2"/>
                  </a:moveTo>
                  <a:cubicBezTo>
                    <a:pt x="8" y="3"/>
                    <a:pt x="17" y="5"/>
                    <a:pt x="24" y="13"/>
                  </a:cubicBezTo>
                  <a:cubicBezTo>
                    <a:pt x="32" y="22"/>
                    <a:pt x="34" y="30"/>
                    <a:pt x="34" y="30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29" y="5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1"/>
                    <a:pt x="2" y="0"/>
                  </a:cubicBezTo>
                  <a:cubicBezTo>
                    <a:pt x="1" y="0"/>
                    <a:pt x="0" y="2"/>
                    <a:pt x="2" y="3"/>
                  </a:cubicBezTo>
                  <a:cubicBezTo>
                    <a:pt x="4" y="3"/>
                    <a:pt x="4" y="3"/>
                    <a:pt x="4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" name="Freeform 167">
              <a:extLst>
                <a:ext uri="{FF2B5EF4-FFF2-40B4-BE49-F238E27FC236}">
                  <a16:creationId xmlns:a16="http://schemas.microsoft.com/office/drawing/2014/main" id="{571E39BA-322B-429F-A221-23C93E86057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55800" y="5765800"/>
              <a:ext cx="100013" cy="84138"/>
            </a:xfrm>
            <a:custGeom>
              <a:avLst/>
              <a:gdLst>
                <a:gd name="T0" fmla="*/ 4 w 35"/>
                <a:gd name="T1" fmla="*/ 2 h 30"/>
                <a:gd name="T2" fmla="*/ 24 w 35"/>
                <a:gd name="T3" fmla="*/ 13 h 30"/>
                <a:gd name="T4" fmla="*/ 33 w 35"/>
                <a:gd name="T5" fmla="*/ 30 h 30"/>
                <a:gd name="T6" fmla="*/ 35 w 35"/>
                <a:gd name="T7" fmla="*/ 29 h 30"/>
                <a:gd name="T8" fmla="*/ 4 w 35"/>
                <a:gd name="T9" fmla="*/ 2 h 30"/>
                <a:gd name="T10" fmla="*/ 4 w 35"/>
                <a:gd name="T11" fmla="*/ 2 h 30"/>
                <a:gd name="T12" fmla="*/ 2 w 35"/>
                <a:gd name="T13" fmla="*/ 0 h 30"/>
                <a:gd name="T14" fmla="*/ 2 w 35"/>
                <a:gd name="T15" fmla="*/ 3 h 30"/>
                <a:gd name="T16" fmla="*/ 4 w 35"/>
                <a:gd name="T17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30">
                  <a:moveTo>
                    <a:pt x="4" y="2"/>
                  </a:moveTo>
                  <a:cubicBezTo>
                    <a:pt x="8" y="3"/>
                    <a:pt x="17" y="5"/>
                    <a:pt x="24" y="13"/>
                  </a:cubicBezTo>
                  <a:cubicBezTo>
                    <a:pt x="32" y="22"/>
                    <a:pt x="33" y="30"/>
                    <a:pt x="33" y="30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29" y="5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1"/>
                    <a:pt x="2" y="1"/>
                    <a:pt x="2" y="0"/>
                  </a:cubicBezTo>
                  <a:cubicBezTo>
                    <a:pt x="0" y="0"/>
                    <a:pt x="0" y="2"/>
                    <a:pt x="2" y="3"/>
                  </a:cubicBezTo>
                  <a:cubicBezTo>
                    <a:pt x="4" y="3"/>
                    <a:pt x="4" y="3"/>
                    <a:pt x="4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" name="Freeform 168">
              <a:extLst>
                <a:ext uri="{FF2B5EF4-FFF2-40B4-BE49-F238E27FC236}">
                  <a16:creationId xmlns:a16="http://schemas.microsoft.com/office/drawing/2014/main" id="{A5EAB1CC-8AA7-4D17-A06A-2EDA7D5F20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70088" y="5770563"/>
              <a:ext cx="114300" cy="74613"/>
            </a:xfrm>
            <a:custGeom>
              <a:avLst/>
              <a:gdLst>
                <a:gd name="T0" fmla="*/ 3 w 40"/>
                <a:gd name="T1" fmla="*/ 4 h 26"/>
                <a:gd name="T2" fmla="*/ 20 w 40"/>
                <a:gd name="T3" fmla="*/ 19 h 26"/>
                <a:gd name="T4" fmla="*/ 40 w 40"/>
                <a:gd name="T5" fmla="*/ 22 h 26"/>
                <a:gd name="T6" fmla="*/ 39 w 40"/>
                <a:gd name="T7" fmla="*/ 23 h 26"/>
                <a:gd name="T8" fmla="*/ 3 w 40"/>
                <a:gd name="T9" fmla="*/ 4 h 26"/>
                <a:gd name="T10" fmla="*/ 3 w 40"/>
                <a:gd name="T11" fmla="*/ 4 h 26"/>
                <a:gd name="T12" fmla="*/ 1 w 40"/>
                <a:gd name="T13" fmla="*/ 2 h 26"/>
                <a:gd name="T14" fmla="*/ 3 w 40"/>
                <a:gd name="T15" fmla="*/ 2 h 26"/>
                <a:gd name="T16" fmla="*/ 3 w 40"/>
                <a:gd name="T17" fmla="*/ 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6">
                  <a:moveTo>
                    <a:pt x="3" y="4"/>
                  </a:moveTo>
                  <a:cubicBezTo>
                    <a:pt x="5" y="7"/>
                    <a:pt x="11" y="15"/>
                    <a:pt x="20" y="19"/>
                  </a:cubicBezTo>
                  <a:cubicBezTo>
                    <a:pt x="32" y="23"/>
                    <a:pt x="40" y="22"/>
                    <a:pt x="40" y="2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9" y="23"/>
                    <a:pt x="15" y="26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1" y="3"/>
                    <a:pt x="1" y="2"/>
                  </a:cubicBezTo>
                  <a:cubicBezTo>
                    <a:pt x="0" y="1"/>
                    <a:pt x="2" y="0"/>
                    <a:pt x="3" y="2"/>
                  </a:cubicBezTo>
                  <a:cubicBezTo>
                    <a:pt x="4" y="3"/>
                    <a:pt x="4" y="4"/>
                    <a:pt x="3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" name="Freeform 169">
              <a:extLst>
                <a:ext uri="{FF2B5EF4-FFF2-40B4-BE49-F238E27FC236}">
                  <a16:creationId xmlns:a16="http://schemas.microsoft.com/office/drawing/2014/main" id="{E5912A0F-D3F5-48E1-BB65-D2051563D0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57375" y="5622925"/>
              <a:ext cx="309563" cy="365125"/>
            </a:xfrm>
            <a:custGeom>
              <a:avLst/>
              <a:gdLst>
                <a:gd name="T0" fmla="*/ 29 w 109"/>
                <a:gd name="T1" fmla="*/ 110 h 128"/>
                <a:gd name="T2" fmla="*/ 33 w 109"/>
                <a:gd name="T3" fmla="*/ 106 h 128"/>
                <a:gd name="T4" fmla="*/ 34 w 109"/>
                <a:gd name="T5" fmla="*/ 106 h 128"/>
                <a:gd name="T6" fmla="*/ 59 w 109"/>
                <a:gd name="T7" fmla="*/ 78 h 128"/>
                <a:gd name="T8" fmla="*/ 67 w 109"/>
                <a:gd name="T9" fmla="*/ 67 h 128"/>
                <a:gd name="T10" fmla="*/ 67 w 109"/>
                <a:gd name="T11" fmla="*/ 67 h 128"/>
                <a:gd name="T12" fmla="*/ 72 w 109"/>
                <a:gd name="T13" fmla="*/ 63 h 128"/>
                <a:gd name="T14" fmla="*/ 95 w 109"/>
                <a:gd name="T15" fmla="*/ 33 h 128"/>
                <a:gd name="T16" fmla="*/ 96 w 109"/>
                <a:gd name="T17" fmla="*/ 31 h 128"/>
                <a:gd name="T18" fmla="*/ 107 w 109"/>
                <a:gd name="T19" fmla="*/ 19 h 128"/>
                <a:gd name="T20" fmla="*/ 104 w 109"/>
                <a:gd name="T21" fmla="*/ 42 h 128"/>
                <a:gd name="T22" fmla="*/ 97 w 109"/>
                <a:gd name="T23" fmla="*/ 61 h 128"/>
                <a:gd name="T24" fmla="*/ 97 w 109"/>
                <a:gd name="T25" fmla="*/ 61 h 128"/>
                <a:gd name="T26" fmla="*/ 97 w 109"/>
                <a:gd name="T27" fmla="*/ 62 h 128"/>
                <a:gd name="T28" fmla="*/ 96 w 109"/>
                <a:gd name="T29" fmla="*/ 62 h 128"/>
                <a:gd name="T30" fmla="*/ 96 w 109"/>
                <a:gd name="T31" fmla="*/ 63 h 128"/>
                <a:gd name="T32" fmla="*/ 90 w 109"/>
                <a:gd name="T33" fmla="*/ 71 h 128"/>
                <a:gd name="T34" fmla="*/ 73 w 109"/>
                <a:gd name="T35" fmla="*/ 81 h 128"/>
                <a:gd name="T36" fmla="*/ 68 w 109"/>
                <a:gd name="T37" fmla="*/ 85 h 128"/>
                <a:gd name="T38" fmla="*/ 61 w 109"/>
                <a:gd name="T39" fmla="*/ 99 h 128"/>
                <a:gd name="T40" fmla="*/ 49 w 109"/>
                <a:gd name="T41" fmla="*/ 112 h 128"/>
                <a:gd name="T42" fmla="*/ 49 w 109"/>
                <a:gd name="T43" fmla="*/ 112 h 128"/>
                <a:gd name="T44" fmla="*/ 36 w 109"/>
                <a:gd name="T45" fmla="*/ 121 h 128"/>
                <a:gd name="T46" fmla="*/ 24 w 109"/>
                <a:gd name="T47" fmla="*/ 125 h 128"/>
                <a:gd name="T48" fmla="*/ 29 w 109"/>
                <a:gd name="T49" fmla="*/ 1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128">
                  <a:moveTo>
                    <a:pt x="29" y="110"/>
                  </a:moveTo>
                  <a:cubicBezTo>
                    <a:pt x="31" y="109"/>
                    <a:pt x="32" y="108"/>
                    <a:pt x="33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44" y="98"/>
                    <a:pt x="54" y="93"/>
                    <a:pt x="59" y="78"/>
                  </a:cubicBezTo>
                  <a:cubicBezTo>
                    <a:pt x="59" y="78"/>
                    <a:pt x="62" y="73"/>
                    <a:pt x="67" y="67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68" y="66"/>
                    <a:pt x="70" y="64"/>
                    <a:pt x="72" y="63"/>
                  </a:cubicBezTo>
                  <a:cubicBezTo>
                    <a:pt x="78" y="57"/>
                    <a:pt x="91" y="42"/>
                    <a:pt x="95" y="33"/>
                  </a:cubicBezTo>
                  <a:cubicBezTo>
                    <a:pt x="95" y="32"/>
                    <a:pt x="96" y="32"/>
                    <a:pt x="96" y="31"/>
                  </a:cubicBezTo>
                  <a:cubicBezTo>
                    <a:pt x="107" y="0"/>
                    <a:pt x="109" y="14"/>
                    <a:pt x="107" y="19"/>
                  </a:cubicBezTo>
                  <a:cubicBezTo>
                    <a:pt x="106" y="25"/>
                    <a:pt x="106" y="33"/>
                    <a:pt x="104" y="42"/>
                  </a:cubicBezTo>
                  <a:cubicBezTo>
                    <a:pt x="103" y="48"/>
                    <a:pt x="101" y="55"/>
                    <a:pt x="97" y="61"/>
                  </a:cubicBezTo>
                  <a:cubicBezTo>
                    <a:pt x="97" y="61"/>
                    <a:pt x="97" y="61"/>
                    <a:pt x="97" y="61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4" y="66"/>
                    <a:pt x="92" y="68"/>
                    <a:pt x="90" y="71"/>
                  </a:cubicBezTo>
                  <a:cubicBezTo>
                    <a:pt x="83" y="78"/>
                    <a:pt x="78" y="81"/>
                    <a:pt x="73" y="81"/>
                  </a:cubicBezTo>
                  <a:cubicBezTo>
                    <a:pt x="71" y="81"/>
                    <a:pt x="69" y="83"/>
                    <a:pt x="68" y="85"/>
                  </a:cubicBezTo>
                  <a:cubicBezTo>
                    <a:pt x="67" y="89"/>
                    <a:pt x="65" y="94"/>
                    <a:pt x="61" y="99"/>
                  </a:cubicBezTo>
                  <a:cubicBezTo>
                    <a:pt x="57" y="105"/>
                    <a:pt x="53" y="109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5" y="116"/>
                    <a:pt x="40" y="119"/>
                    <a:pt x="36" y="121"/>
                  </a:cubicBezTo>
                  <a:cubicBezTo>
                    <a:pt x="31" y="123"/>
                    <a:pt x="27" y="125"/>
                    <a:pt x="24" y="125"/>
                  </a:cubicBezTo>
                  <a:cubicBezTo>
                    <a:pt x="0" y="128"/>
                    <a:pt x="16" y="121"/>
                    <a:pt x="29" y="11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" name="Freeform 170">
              <a:extLst>
                <a:ext uri="{FF2B5EF4-FFF2-40B4-BE49-F238E27FC236}">
                  <a16:creationId xmlns:a16="http://schemas.microsoft.com/office/drawing/2014/main" id="{44D49D6D-9FF2-4786-A436-2542ECB2CD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87538" y="5784850"/>
              <a:ext cx="146050" cy="160338"/>
            </a:xfrm>
            <a:custGeom>
              <a:avLst/>
              <a:gdLst>
                <a:gd name="T0" fmla="*/ 38 w 51"/>
                <a:gd name="T1" fmla="*/ 0 h 56"/>
                <a:gd name="T2" fmla="*/ 35 w 51"/>
                <a:gd name="T3" fmla="*/ 10 h 56"/>
                <a:gd name="T4" fmla="*/ 27 w 51"/>
                <a:gd name="T5" fmla="*/ 20 h 56"/>
                <a:gd name="T6" fmla="*/ 27 w 51"/>
                <a:gd name="T7" fmla="*/ 20 h 56"/>
                <a:gd name="T8" fmla="*/ 26 w 51"/>
                <a:gd name="T9" fmla="*/ 10 h 56"/>
                <a:gd name="T10" fmla="*/ 25 w 51"/>
                <a:gd name="T11" fmla="*/ 18 h 56"/>
                <a:gd name="T12" fmla="*/ 23 w 51"/>
                <a:gd name="T13" fmla="*/ 22 h 56"/>
                <a:gd name="T14" fmla="*/ 12 w 51"/>
                <a:gd name="T15" fmla="*/ 27 h 56"/>
                <a:gd name="T16" fmla="*/ 14 w 51"/>
                <a:gd name="T17" fmla="*/ 28 h 56"/>
                <a:gd name="T18" fmla="*/ 18 w 51"/>
                <a:gd name="T19" fmla="*/ 26 h 56"/>
                <a:gd name="T20" fmla="*/ 20 w 51"/>
                <a:gd name="T21" fmla="*/ 25 h 56"/>
                <a:gd name="T22" fmla="*/ 20 w 51"/>
                <a:gd name="T23" fmla="*/ 25 h 56"/>
                <a:gd name="T24" fmla="*/ 14 w 51"/>
                <a:gd name="T25" fmla="*/ 33 h 56"/>
                <a:gd name="T26" fmla="*/ 1 w 51"/>
                <a:gd name="T27" fmla="*/ 42 h 56"/>
                <a:gd name="T28" fmla="*/ 15 w 51"/>
                <a:gd name="T29" fmla="*/ 34 h 56"/>
                <a:gd name="T30" fmla="*/ 15 w 51"/>
                <a:gd name="T31" fmla="*/ 34 h 56"/>
                <a:gd name="T32" fmla="*/ 12 w 51"/>
                <a:gd name="T33" fmla="*/ 43 h 56"/>
                <a:gd name="T34" fmla="*/ 1 w 51"/>
                <a:gd name="T35" fmla="*/ 56 h 56"/>
                <a:gd name="T36" fmla="*/ 2 w 51"/>
                <a:gd name="T37" fmla="*/ 55 h 56"/>
                <a:gd name="T38" fmla="*/ 2 w 51"/>
                <a:gd name="T39" fmla="*/ 55 h 56"/>
                <a:gd name="T40" fmla="*/ 14 w 51"/>
                <a:gd name="T41" fmla="*/ 42 h 56"/>
                <a:gd name="T42" fmla="*/ 21 w 51"/>
                <a:gd name="T43" fmla="*/ 28 h 56"/>
                <a:gd name="T44" fmla="*/ 26 w 51"/>
                <a:gd name="T45" fmla="*/ 24 h 56"/>
                <a:gd name="T46" fmla="*/ 43 w 51"/>
                <a:gd name="T47" fmla="*/ 14 h 56"/>
                <a:gd name="T48" fmla="*/ 49 w 51"/>
                <a:gd name="T49" fmla="*/ 6 h 56"/>
                <a:gd name="T50" fmla="*/ 49 w 51"/>
                <a:gd name="T51" fmla="*/ 5 h 56"/>
                <a:gd name="T52" fmla="*/ 50 w 51"/>
                <a:gd name="T53" fmla="*/ 5 h 56"/>
                <a:gd name="T54" fmla="*/ 50 w 51"/>
                <a:gd name="T55" fmla="*/ 4 h 56"/>
                <a:gd name="T56" fmla="*/ 50 w 51"/>
                <a:gd name="T57" fmla="*/ 4 h 56"/>
                <a:gd name="T58" fmla="*/ 51 w 51"/>
                <a:gd name="T59" fmla="*/ 0 h 56"/>
                <a:gd name="T60" fmla="*/ 51 w 51"/>
                <a:gd name="T61" fmla="*/ 0 h 56"/>
                <a:gd name="T62" fmla="*/ 34 w 51"/>
                <a:gd name="T63" fmla="*/ 19 h 56"/>
                <a:gd name="T64" fmla="*/ 31 w 51"/>
                <a:gd name="T65" fmla="*/ 19 h 56"/>
                <a:gd name="T66" fmla="*/ 38 w 51"/>
                <a:gd name="T67" fmla="*/ 3 h 56"/>
                <a:gd name="T68" fmla="*/ 38 w 51"/>
                <a:gd name="T6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" h="56">
                  <a:moveTo>
                    <a:pt x="38" y="0"/>
                  </a:moveTo>
                  <a:cubicBezTo>
                    <a:pt x="38" y="0"/>
                    <a:pt x="37" y="3"/>
                    <a:pt x="35" y="10"/>
                  </a:cubicBezTo>
                  <a:cubicBezTo>
                    <a:pt x="33" y="16"/>
                    <a:pt x="29" y="18"/>
                    <a:pt x="27" y="20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6" y="20"/>
                    <a:pt x="29" y="14"/>
                    <a:pt x="26" y="10"/>
                  </a:cubicBezTo>
                  <a:cubicBezTo>
                    <a:pt x="26" y="13"/>
                    <a:pt x="27" y="15"/>
                    <a:pt x="25" y="18"/>
                  </a:cubicBezTo>
                  <a:cubicBezTo>
                    <a:pt x="23" y="20"/>
                    <a:pt x="24" y="21"/>
                    <a:pt x="23" y="22"/>
                  </a:cubicBezTo>
                  <a:cubicBezTo>
                    <a:pt x="21" y="23"/>
                    <a:pt x="16" y="26"/>
                    <a:pt x="12" y="27"/>
                  </a:cubicBezTo>
                  <a:cubicBezTo>
                    <a:pt x="12" y="27"/>
                    <a:pt x="13" y="28"/>
                    <a:pt x="14" y="28"/>
                  </a:cubicBezTo>
                  <a:cubicBezTo>
                    <a:pt x="15" y="28"/>
                    <a:pt x="17" y="27"/>
                    <a:pt x="18" y="26"/>
                  </a:cubicBezTo>
                  <a:cubicBezTo>
                    <a:pt x="19" y="26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1" y="26"/>
                    <a:pt x="20" y="27"/>
                    <a:pt x="14" y="33"/>
                  </a:cubicBezTo>
                  <a:cubicBezTo>
                    <a:pt x="9" y="37"/>
                    <a:pt x="7" y="38"/>
                    <a:pt x="1" y="42"/>
                  </a:cubicBezTo>
                  <a:cubicBezTo>
                    <a:pt x="11" y="40"/>
                    <a:pt x="13" y="35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7" y="34"/>
                    <a:pt x="15" y="38"/>
                    <a:pt x="12" y="43"/>
                  </a:cubicBezTo>
                  <a:cubicBezTo>
                    <a:pt x="8" y="49"/>
                    <a:pt x="0" y="56"/>
                    <a:pt x="1" y="56"/>
                  </a:cubicBezTo>
                  <a:cubicBezTo>
                    <a:pt x="1" y="56"/>
                    <a:pt x="2" y="56"/>
                    <a:pt x="2" y="55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6" y="52"/>
                    <a:pt x="10" y="48"/>
                    <a:pt x="14" y="42"/>
                  </a:cubicBezTo>
                  <a:cubicBezTo>
                    <a:pt x="18" y="37"/>
                    <a:pt x="20" y="32"/>
                    <a:pt x="21" y="28"/>
                  </a:cubicBezTo>
                  <a:cubicBezTo>
                    <a:pt x="22" y="26"/>
                    <a:pt x="24" y="24"/>
                    <a:pt x="26" y="24"/>
                  </a:cubicBezTo>
                  <a:cubicBezTo>
                    <a:pt x="31" y="24"/>
                    <a:pt x="36" y="21"/>
                    <a:pt x="43" y="14"/>
                  </a:cubicBezTo>
                  <a:cubicBezTo>
                    <a:pt x="45" y="11"/>
                    <a:pt x="47" y="9"/>
                    <a:pt x="49" y="6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1" y="3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47" y="6"/>
                    <a:pt x="40" y="18"/>
                    <a:pt x="34" y="19"/>
                  </a:cubicBezTo>
                  <a:cubicBezTo>
                    <a:pt x="32" y="19"/>
                    <a:pt x="32" y="19"/>
                    <a:pt x="31" y="19"/>
                  </a:cubicBezTo>
                  <a:cubicBezTo>
                    <a:pt x="30" y="19"/>
                    <a:pt x="37" y="16"/>
                    <a:pt x="38" y="3"/>
                  </a:cubicBezTo>
                  <a:cubicBezTo>
                    <a:pt x="38" y="1"/>
                    <a:pt x="38" y="0"/>
                    <a:pt x="38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" name="Freeform 171">
              <a:extLst>
                <a:ext uri="{FF2B5EF4-FFF2-40B4-BE49-F238E27FC236}">
                  <a16:creationId xmlns:a16="http://schemas.microsoft.com/office/drawing/2014/main" id="{78E43906-44E4-4D55-990E-415723D50DD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76438" y="5548313"/>
              <a:ext cx="82550" cy="31750"/>
            </a:xfrm>
            <a:custGeom>
              <a:avLst/>
              <a:gdLst>
                <a:gd name="T0" fmla="*/ 22 w 29"/>
                <a:gd name="T1" fmla="*/ 0 h 11"/>
                <a:gd name="T2" fmla="*/ 18 w 29"/>
                <a:gd name="T3" fmla="*/ 1 h 11"/>
                <a:gd name="T4" fmla="*/ 15 w 29"/>
                <a:gd name="T5" fmla="*/ 3 h 11"/>
                <a:gd name="T6" fmla="*/ 13 w 29"/>
                <a:gd name="T7" fmla="*/ 2 h 11"/>
                <a:gd name="T8" fmla="*/ 12 w 29"/>
                <a:gd name="T9" fmla="*/ 1 h 11"/>
                <a:gd name="T10" fmla="*/ 10 w 29"/>
                <a:gd name="T11" fmla="*/ 1 h 11"/>
                <a:gd name="T12" fmla="*/ 2 w 29"/>
                <a:gd name="T13" fmla="*/ 8 h 11"/>
                <a:gd name="T14" fmla="*/ 2 w 29"/>
                <a:gd name="T15" fmla="*/ 9 h 11"/>
                <a:gd name="T16" fmla="*/ 1 w 29"/>
                <a:gd name="T17" fmla="*/ 10 h 11"/>
                <a:gd name="T18" fmla="*/ 1 w 29"/>
                <a:gd name="T19" fmla="*/ 11 h 11"/>
                <a:gd name="T20" fmla="*/ 0 w 29"/>
                <a:gd name="T21" fmla="*/ 11 h 11"/>
                <a:gd name="T22" fmla="*/ 0 w 29"/>
                <a:gd name="T23" fmla="*/ 11 h 11"/>
                <a:gd name="T24" fmla="*/ 0 w 29"/>
                <a:gd name="T25" fmla="*/ 11 h 11"/>
                <a:gd name="T26" fmla="*/ 1 w 29"/>
                <a:gd name="T27" fmla="*/ 11 h 11"/>
                <a:gd name="T28" fmla="*/ 2 w 29"/>
                <a:gd name="T29" fmla="*/ 9 h 11"/>
                <a:gd name="T30" fmla="*/ 2 w 29"/>
                <a:gd name="T31" fmla="*/ 8 h 11"/>
                <a:gd name="T32" fmla="*/ 10 w 29"/>
                <a:gd name="T33" fmla="*/ 1 h 11"/>
                <a:gd name="T34" fmla="*/ 12 w 29"/>
                <a:gd name="T35" fmla="*/ 1 h 11"/>
                <a:gd name="T36" fmla="*/ 13 w 29"/>
                <a:gd name="T37" fmla="*/ 2 h 11"/>
                <a:gd name="T38" fmla="*/ 15 w 29"/>
                <a:gd name="T39" fmla="*/ 3 h 11"/>
                <a:gd name="T40" fmla="*/ 18 w 29"/>
                <a:gd name="T41" fmla="*/ 1 h 11"/>
                <a:gd name="T42" fmla="*/ 22 w 29"/>
                <a:gd name="T43" fmla="*/ 0 h 11"/>
                <a:gd name="T44" fmla="*/ 24 w 29"/>
                <a:gd name="T45" fmla="*/ 0 h 11"/>
                <a:gd name="T46" fmla="*/ 24 w 29"/>
                <a:gd name="T47" fmla="*/ 0 h 11"/>
                <a:gd name="T48" fmla="*/ 29 w 29"/>
                <a:gd name="T49" fmla="*/ 3 h 11"/>
                <a:gd name="T50" fmla="*/ 29 w 29"/>
                <a:gd name="T51" fmla="*/ 3 h 11"/>
                <a:gd name="T52" fmla="*/ 29 w 29"/>
                <a:gd name="T53" fmla="*/ 3 h 11"/>
                <a:gd name="T54" fmla="*/ 24 w 29"/>
                <a:gd name="T55" fmla="*/ 0 h 11"/>
                <a:gd name="T56" fmla="*/ 24 w 29"/>
                <a:gd name="T57" fmla="*/ 0 h 11"/>
                <a:gd name="T58" fmla="*/ 22 w 29"/>
                <a:gd name="T5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9" h="11">
                  <a:moveTo>
                    <a:pt x="22" y="0"/>
                  </a:moveTo>
                  <a:cubicBezTo>
                    <a:pt x="21" y="0"/>
                    <a:pt x="20" y="1"/>
                    <a:pt x="18" y="1"/>
                  </a:cubicBezTo>
                  <a:cubicBezTo>
                    <a:pt x="17" y="2"/>
                    <a:pt x="16" y="3"/>
                    <a:pt x="15" y="3"/>
                  </a:cubicBezTo>
                  <a:cubicBezTo>
                    <a:pt x="15" y="3"/>
                    <a:pt x="14" y="3"/>
                    <a:pt x="13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1" y="1"/>
                    <a:pt x="10" y="1"/>
                  </a:cubicBezTo>
                  <a:cubicBezTo>
                    <a:pt x="8" y="1"/>
                    <a:pt x="5" y="3"/>
                    <a:pt x="2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1"/>
                    <a:pt x="1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0"/>
                    <a:pt x="1" y="10"/>
                    <a:pt x="2" y="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5" y="3"/>
                    <a:pt x="8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4" y="3"/>
                    <a:pt x="15" y="3"/>
                    <a:pt x="15" y="3"/>
                  </a:cubicBezTo>
                  <a:cubicBezTo>
                    <a:pt x="16" y="3"/>
                    <a:pt x="17" y="2"/>
                    <a:pt x="18" y="1"/>
                  </a:cubicBezTo>
                  <a:cubicBezTo>
                    <a:pt x="20" y="1"/>
                    <a:pt x="21" y="0"/>
                    <a:pt x="22" y="0"/>
                  </a:cubicBezTo>
                  <a:cubicBezTo>
                    <a:pt x="23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1"/>
                    <a:pt x="28" y="2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8" y="2"/>
                    <a:pt x="26" y="1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3" y="0"/>
                    <a:pt x="2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" name="Freeform 172">
              <a:extLst>
                <a:ext uri="{FF2B5EF4-FFF2-40B4-BE49-F238E27FC236}">
                  <a16:creationId xmlns:a16="http://schemas.microsoft.com/office/drawing/2014/main" id="{99667149-BB4C-487F-BA9D-586A6702BCB6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1947863" y="5548313"/>
              <a:ext cx="112713" cy="74613"/>
            </a:xfrm>
            <a:custGeom>
              <a:avLst/>
              <a:gdLst>
                <a:gd name="T0" fmla="*/ 24 w 40"/>
                <a:gd name="T1" fmla="*/ 23 h 26"/>
                <a:gd name="T2" fmla="*/ 23 w 40"/>
                <a:gd name="T3" fmla="*/ 26 h 26"/>
                <a:gd name="T4" fmla="*/ 23 w 40"/>
                <a:gd name="T5" fmla="*/ 26 h 26"/>
                <a:gd name="T6" fmla="*/ 24 w 40"/>
                <a:gd name="T7" fmla="*/ 23 h 26"/>
                <a:gd name="T8" fmla="*/ 5 w 40"/>
                <a:gd name="T9" fmla="*/ 20 h 26"/>
                <a:gd name="T10" fmla="*/ 6 w 40"/>
                <a:gd name="T11" fmla="*/ 26 h 26"/>
                <a:gd name="T12" fmla="*/ 6 w 40"/>
                <a:gd name="T13" fmla="*/ 26 h 26"/>
                <a:gd name="T14" fmla="*/ 6 w 40"/>
                <a:gd name="T15" fmla="*/ 26 h 26"/>
                <a:gd name="T16" fmla="*/ 5 w 40"/>
                <a:gd name="T17" fmla="*/ 20 h 26"/>
                <a:gd name="T18" fmla="*/ 5 w 40"/>
                <a:gd name="T19" fmla="*/ 11 h 26"/>
                <a:gd name="T20" fmla="*/ 5 w 40"/>
                <a:gd name="T21" fmla="*/ 13 h 26"/>
                <a:gd name="T22" fmla="*/ 5 w 40"/>
                <a:gd name="T23" fmla="*/ 11 h 26"/>
                <a:gd name="T24" fmla="*/ 25 w 40"/>
                <a:gd name="T25" fmla="*/ 5 h 26"/>
                <a:gd name="T26" fmla="*/ 25 w 40"/>
                <a:gd name="T27" fmla="*/ 5 h 26"/>
                <a:gd name="T28" fmla="*/ 24 w 40"/>
                <a:gd name="T29" fmla="*/ 6 h 26"/>
                <a:gd name="T30" fmla="*/ 25 w 40"/>
                <a:gd name="T31" fmla="*/ 5 h 26"/>
                <a:gd name="T32" fmla="*/ 23 w 40"/>
                <a:gd name="T33" fmla="*/ 0 h 26"/>
                <a:gd name="T34" fmla="*/ 19 w 40"/>
                <a:gd name="T35" fmla="*/ 1 h 26"/>
                <a:gd name="T36" fmla="*/ 16 w 40"/>
                <a:gd name="T37" fmla="*/ 3 h 26"/>
                <a:gd name="T38" fmla="*/ 14 w 40"/>
                <a:gd name="T39" fmla="*/ 2 h 26"/>
                <a:gd name="T40" fmla="*/ 13 w 40"/>
                <a:gd name="T41" fmla="*/ 1 h 26"/>
                <a:gd name="T42" fmla="*/ 11 w 40"/>
                <a:gd name="T43" fmla="*/ 1 h 26"/>
                <a:gd name="T44" fmla="*/ 3 w 40"/>
                <a:gd name="T45" fmla="*/ 8 h 26"/>
                <a:gd name="T46" fmla="*/ 3 w 40"/>
                <a:gd name="T47" fmla="*/ 9 h 26"/>
                <a:gd name="T48" fmla="*/ 2 w 40"/>
                <a:gd name="T49" fmla="*/ 11 h 26"/>
                <a:gd name="T50" fmla="*/ 1 w 40"/>
                <a:gd name="T51" fmla="*/ 11 h 26"/>
                <a:gd name="T52" fmla="*/ 1 w 40"/>
                <a:gd name="T53" fmla="*/ 11 h 26"/>
                <a:gd name="T54" fmla="*/ 1 w 40"/>
                <a:gd name="T55" fmla="*/ 23 h 26"/>
                <a:gd name="T56" fmla="*/ 5 w 40"/>
                <a:gd name="T57" fmla="*/ 11 h 26"/>
                <a:gd name="T58" fmla="*/ 5 w 40"/>
                <a:gd name="T59" fmla="*/ 11 h 26"/>
                <a:gd name="T60" fmla="*/ 5 w 40"/>
                <a:gd name="T61" fmla="*/ 11 h 26"/>
                <a:gd name="T62" fmla="*/ 5 w 40"/>
                <a:gd name="T63" fmla="*/ 11 h 26"/>
                <a:gd name="T64" fmla="*/ 8 w 40"/>
                <a:gd name="T65" fmla="*/ 9 h 26"/>
                <a:gd name="T66" fmla="*/ 6 w 40"/>
                <a:gd name="T67" fmla="*/ 25 h 26"/>
                <a:gd name="T68" fmla="*/ 8 w 40"/>
                <a:gd name="T69" fmla="*/ 9 h 26"/>
                <a:gd name="T70" fmla="*/ 12 w 40"/>
                <a:gd name="T71" fmla="*/ 4 h 26"/>
                <a:gd name="T72" fmla="*/ 16 w 40"/>
                <a:gd name="T73" fmla="*/ 5 h 26"/>
                <a:gd name="T74" fmla="*/ 17 w 40"/>
                <a:gd name="T75" fmla="*/ 17 h 26"/>
                <a:gd name="T76" fmla="*/ 21 w 40"/>
                <a:gd name="T77" fmla="*/ 6 h 26"/>
                <a:gd name="T78" fmla="*/ 21 w 40"/>
                <a:gd name="T79" fmla="*/ 6 h 26"/>
                <a:gd name="T80" fmla="*/ 23 w 40"/>
                <a:gd name="T81" fmla="*/ 18 h 26"/>
                <a:gd name="T82" fmla="*/ 21 w 40"/>
                <a:gd name="T83" fmla="*/ 6 h 26"/>
                <a:gd name="T84" fmla="*/ 25 w 40"/>
                <a:gd name="T85" fmla="*/ 5 h 26"/>
                <a:gd name="T86" fmla="*/ 25 w 40"/>
                <a:gd name="T87" fmla="*/ 5 h 26"/>
                <a:gd name="T88" fmla="*/ 25 w 40"/>
                <a:gd name="T89" fmla="*/ 5 h 26"/>
                <a:gd name="T90" fmla="*/ 25 w 40"/>
                <a:gd name="T91" fmla="*/ 5 h 26"/>
                <a:gd name="T92" fmla="*/ 25 w 40"/>
                <a:gd name="T93" fmla="*/ 5 h 26"/>
                <a:gd name="T94" fmla="*/ 31 w 40"/>
                <a:gd name="T95" fmla="*/ 18 h 26"/>
                <a:gd name="T96" fmla="*/ 31 w 40"/>
                <a:gd name="T97" fmla="*/ 18 h 26"/>
                <a:gd name="T98" fmla="*/ 31 w 40"/>
                <a:gd name="T99" fmla="*/ 18 h 26"/>
                <a:gd name="T100" fmla="*/ 25 w 40"/>
                <a:gd name="T101" fmla="*/ 5 h 26"/>
                <a:gd name="T102" fmla="*/ 28 w 40"/>
                <a:gd name="T103" fmla="*/ 5 h 26"/>
                <a:gd name="T104" fmla="*/ 28 w 40"/>
                <a:gd name="T105" fmla="*/ 5 h 26"/>
                <a:gd name="T106" fmla="*/ 29 w 40"/>
                <a:gd name="T107" fmla="*/ 4 h 26"/>
                <a:gd name="T108" fmla="*/ 30 w 40"/>
                <a:gd name="T109" fmla="*/ 5 h 26"/>
                <a:gd name="T110" fmla="*/ 30 w 40"/>
                <a:gd name="T111" fmla="*/ 5 h 26"/>
                <a:gd name="T112" fmla="*/ 30 w 40"/>
                <a:gd name="T113" fmla="*/ 5 h 26"/>
                <a:gd name="T114" fmla="*/ 40 w 40"/>
                <a:gd name="T115" fmla="*/ 15 h 26"/>
                <a:gd name="T116" fmla="*/ 30 w 40"/>
                <a:gd name="T117" fmla="*/ 3 h 26"/>
                <a:gd name="T118" fmla="*/ 30 w 40"/>
                <a:gd name="T119" fmla="*/ 3 h 26"/>
                <a:gd name="T120" fmla="*/ 25 w 40"/>
                <a:gd name="T121" fmla="*/ 0 h 26"/>
                <a:gd name="T122" fmla="*/ 25 w 40"/>
                <a:gd name="T123" fmla="*/ 0 h 26"/>
                <a:gd name="T124" fmla="*/ 23 w 40"/>
                <a:gd name="T12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0" h="26">
                  <a:moveTo>
                    <a:pt x="24" y="23"/>
                  </a:moveTo>
                  <a:cubicBezTo>
                    <a:pt x="24" y="24"/>
                    <a:pt x="23" y="25"/>
                    <a:pt x="23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5"/>
                    <a:pt x="24" y="24"/>
                    <a:pt x="24" y="23"/>
                  </a:cubicBezTo>
                  <a:moveTo>
                    <a:pt x="5" y="20"/>
                  </a:moveTo>
                  <a:cubicBezTo>
                    <a:pt x="4" y="23"/>
                    <a:pt x="4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4"/>
                    <a:pt x="4" y="22"/>
                    <a:pt x="5" y="20"/>
                  </a:cubicBezTo>
                  <a:moveTo>
                    <a:pt x="5" y="11"/>
                  </a:moveTo>
                  <a:cubicBezTo>
                    <a:pt x="6" y="11"/>
                    <a:pt x="6" y="12"/>
                    <a:pt x="5" y="13"/>
                  </a:cubicBezTo>
                  <a:cubicBezTo>
                    <a:pt x="6" y="12"/>
                    <a:pt x="6" y="11"/>
                    <a:pt x="5" y="11"/>
                  </a:cubicBezTo>
                  <a:moveTo>
                    <a:pt x="25" y="5"/>
                  </a:moveTo>
                  <a:cubicBezTo>
                    <a:pt x="25" y="5"/>
                    <a:pt x="25" y="5"/>
                    <a:pt x="25" y="5"/>
                  </a:cubicBezTo>
                  <a:cubicBezTo>
                    <a:pt x="25" y="6"/>
                    <a:pt x="25" y="6"/>
                    <a:pt x="24" y="6"/>
                  </a:cubicBezTo>
                  <a:cubicBezTo>
                    <a:pt x="25" y="6"/>
                    <a:pt x="25" y="6"/>
                    <a:pt x="25" y="5"/>
                  </a:cubicBezTo>
                  <a:moveTo>
                    <a:pt x="23" y="0"/>
                  </a:moveTo>
                  <a:cubicBezTo>
                    <a:pt x="22" y="0"/>
                    <a:pt x="21" y="1"/>
                    <a:pt x="19" y="1"/>
                  </a:cubicBezTo>
                  <a:cubicBezTo>
                    <a:pt x="18" y="2"/>
                    <a:pt x="17" y="3"/>
                    <a:pt x="16" y="3"/>
                  </a:cubicBezTo>
                  <a:cubicBezTo>
                    <a:pt x="16" y="3"/>
                    <a:pt x="15" y="3"/>
                    <a:pt x="14" y="2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2" y="1"/>
                    <a:pt x="11" y="1"/>
                  </a:cubicBezTo>
                  <a:cubicBezTo>
                    <a:pt x="9" y="1"/>
                    <a:pt x="6" y="3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6"/>
                    <a:pt x="0" y="21"/>
                    <a:pt x="1" y="23"/>
                  </a:cubicBezTo>
                  <a:cubicBezTo>
                    <a:pt x="0" y="20"/>
                    <a:pt x="4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16"/>
                    <a:pt x="6" y="21"/>
                    <a:pt x="6" y="25"/>
                  </a:cubicBezTo>
                  <a:cubicBezTo>
                    <a:pt x="6" y="21"/>
                    <a:pt x="6" y="16"/>
                    <a:pt x="8" y="9"/>
                  </a:cubicBezTo>
                  <a:cubicBezTo>
                    <a:pt x="9" y="5"/>
                    <a:pt x="11" y="4"/>
                    <a:pt x="12" y="4"/>
                  </a:cubicBezTo>
                  <a:cubicBezTo>
                    <a:pt x="13" y="4"/>
                    <a:pt x="14" y="5"/>
                    <a:pt x="16" y="5"/>
                  </a:cubicBezTo>
                  <a:cubicBezTo>
                    <a:pt x="19" y="7"/>
                    <a:pt x="17" y="13"/>
                    <a:pt x="17" y="17"/>
                  </a:cubicBezTo>
                  <a:cubicBezTo>
                    <a:pt x="19" y="15"/>
                    <a:pt x="19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2" y="7"/>
                    <a:pt x="23" y="12"/>
                    <a:pt x="23" y="18"/>
                  </a:cubicBezTo>
                  <a:cubicBezTo>
                    <a:pt x="23" y="12"/>
                    <a:pt x="22" y="7"/>
                    <a:pt x="21" y="6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8" y="6"/>
                    <a:pt x="29" y="12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9" y="12"/>
                    <a:pt x="28" y="6"/>
                    <a:pt x="25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9" y="4"/>
                    <a:pt x="29" y="4"/>
                  </a:cubicBezTo>
                  <a:cubicBezTo>
                    <a:pt x="29" y="4"/>
                    <a:pt x="29" y="5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4" y="7"/>
                    <a:pt x="38" y="12"/>
                    <a:pt x="40" y="15"/>
                  </a:cubicBezTo>
                  <a:cubicBezTo>
                    <a:pt x="39" y="8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9" y="2"/>
                    <a:pt x="27" y="1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4" y="0"/>
                    <a:pt x="23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5" name="Freeform 173">
              <a:extLst>
                <a:ext uri="{FF2B5EF4-FFF2-40B4-BE49-F238E27FC236}">
                  <a16:creationId xmlns:a16="http://schemas.microsoft.com/office/drawing/2014/main" id="{CC204E09-AAEF-4C1C-B425-D423D8A7A11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35188" y="5688013"/>
              <a:ext cx="122238" cy="117475"/>
            </a:xfrm>
            <a:custGeom>
              <a:avLst/>
              <a:gdLst>
                <a:gd name="T0" fmla="*/ 27 w 43"/>
                <a:gd name="T1" fmla="*/ 0 h 41"/>
                <a:gd name="T2" fmla="*/ 27 w 43"/>
                <a:gd name="T3" fmla="*/ 0 h 41"/>
                <a:gd name="T4" fmla="*/ 27 w 43"/>
                <a:gd name="T5" fmla="*/ 0 h 41"/>
                <a:gd name="T6" fmla="*/ 10 w 43"/>
                <a:gd name="T7" fmla="*/ 4 h 41"/>
                <a:gd name="T8" fmla="*/ 8 w 43"/>
                <a:gd name="T9" fmla="*/ 7 h 41"/>
                <a:gd name="T10" fmla="*/ 8 w 43"/>
                <a:gd name="T11" fmla="*/ 8 h 41"/>
                <a:gd name="T12" fmla="*/ 8 w 43"/>
                <a:gd name="T13" fmla="*/ 10 h 41"/>
                <a:gd name="T14" fmla="*/ 7 w 43"/>
                <a:gd name="T15" fmla="*/ 12 h 41"/>
                <a:gd name="T16" fmla="*/ 4 w 43"/>
                <a:gd name="T17" fmla="*/ 13 h 41"/>
                <a:gd name="T18" fmla="*/ 0 w 43"/>
                <a:gd name="T19" fmla="*/ 17 h 41"/>
                <a:gd name="T20" fmla="*/ 0 w 43"/>
                <a:gd name="T21" fmla="*/ 18 h 41"/>
                <a:gd name="T22" fmla="*/ 2 w 43"/>
                <a:gd name="T23" fmla="*/ 30 h 41"/>
                <a:gd name="T24" fmla="*/ 2 w 43"/>
                <a:gd name="T25" fmla="*/ 30 h 41"/>
                <a:gd name="T26" fmla="*/ 14 w 43"/>
                <a:gd name="T27" fmla="*/ 41 h 41"/>
                <a:gd name="T28" fmla="*/ 6 w 43"/>
                <a:gd name="T29" fmla="*/ 19 h 41"/>
                <a:gd name="T30" fmla="*/ 24 w 43"/>
                <a:gd name="T31" fmla="*/ 37 h 41"/>
                <a:gd name="T32" fmla="*/ 8 w 43"/>
                <a:gd name="T33" fmla="*/ 17 h 41"/>
                <a:gd name="T34" fmla="*/ 9 w 43"/>
                <a:gd name="T35" fmla="*/ 17 h 41"/>
                <a:gd name="T36" fmla="*/ 23 w 43"/>
                <a:gd name="T37" fmla="*/ 24 h 41"/>
                <a:gd name="T38" fmla="*/ 11 w 43"/>
                <a:gd name="T39" fmla="*/ 15 h 41"/>
                <a:gd name="T40" fmla="*/ 12 w 43"/>
                <a:gd name="T41" fmla="*/ 14 h 41"/>
                <a:gd name="T42" fmla="*/ 25 w 43"/>
                <a:gd name="T43" fmla="*/ 21 h 41"/>
                <a:gd name="T44" fmla="*/ 14 w 43"/>
                <a:gd name="T45" fmla="*/ 11 h 41"/>
                <a:gd name="T46" fmla="*/ 15 w 43"/>
                <a:gd name="T47" fmla="*/ 11 h 41"/>
                <a:gd name="T48" fmla="*/ 33 w 43"/>
                <a:gd name="T49" fmla="*/ 21 h 41"/>
                <a:gd name="T50" fmla="*/ 16 w 43"/>
                <a:gd name="T51" fmla="*/ 7 h 41"/>
                <a:gd name="T52" fmla="*/ 19 w 43"/>
                <a:gd name="T53" fmla="*/ 7 h 41"/>
                <a:gd name="T54" fmla="*/ 38 w 43"/>
                <a:gd name="T55" fmla="*/ 14 h 41"/>
                <a:gd name="T56" fmla="*/ 18 w 43"/>
                <a:gd name="T57" fmla="*/ 3 h 41"/>
                <a:gd name="T58" fmla="*/ 27 w 43"/>
                <a:gd name="T59" fmla="*/ 2 h 41"/>
                <a:gd name="T60" fmla="*/ 43 w 43"/>
                <a:gd name="T61" fmla="*/ 4 h 41"/>
                <a:gd name="T62" fmla="*/ 27 w 43"/>
                <a:gd name="T6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3" h="41"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9" y="1"/>
                    <a:pt x="14" y="2"/>
                    <a:pt x="10" y="4"/>
                  </a:cubicBezTo>
                  <a:cubicBezTo>
                    <a:pt x="9" y="4"/>
                    <a:pt x="8" y="6"/>
                    <a:pt x="8" y="7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9"/>
                    <a:pt x="8" y="9"/>
                    <a:pt x="8" y="10"/>
                  </a:cubicBezTo>
                  <a:cubicBezTo>
                    <a:pt x="8" y="11"/>
                    <a:pt x="8" y="11"/>
                    <a:pt x="7" y="12"/>
                  </a:cubicBezTo>
                  <a:cubicBezTo>
                    <a:pt x="6" y="13"/>
                    <a:pt x="5" y="13"/>
                    <a:pt x="4" y="13"/>
                  </a:cubicBezTo>
                  <a:cubicBezTo>
                    <a:pt x="1" y="14"/>
                    <a:pt x="0" y="15"/>
                    <a:pt x="0" y="17"/>
                  </a:cubicBezTo>
                  <a:cubicBezTo>
                    <a:pt x="0" y="17"/>
                    <a:pt x="0" y="18"/>
                    <a:pt x="0" y="18"/>
                  </a:cubicBezTo>
                  <a:cubicBezTo>
                    <a:pt x="0" y="21"/>
                    <a:pt x="0" y="25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7" y="39"/>
                    <a:pt x="10" y="40"/>
                    <a:pt x="14" y="41"/>
                  </a:cubicBezTo>
                  <a:cubicBezTo>
                    <a:pt x="1" y="32"/>
                    <a:pt x="3" y="20"/>
                    <a:pt x="6" y="19"/>
                  </a:cubicBezTo>
                  <a:cubicBezTo>
                    <a:pt x="6" y="25"/>
                    <a:pt x="13" y="36"/>
                    <a:pt x="24" y="37"/>
                  </a:cubicBezTo>
                  <a:cubicBezTo>
                    <a:pt x="17" y="36"/>
                    <a:pt x="5" y="19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3" y="17"/>
                    <a:pt x="18" y="22"/>
                    <a:pt x="23" y="24"/>
                  </a:cubicBezTo>
                  <a:cubicBezTo>
                    <a:pt x="20" y="20"/>
                    <a:pt x="12" y="17"/>
                    <a:pt x="11" y="15"/>
                  </a:cubicBezTo>
                  <a:cubicBezTo>
                    <a:pt x="11" y="15"/>
                    <a:pt x="12" y="14"/>
                    <a:pt x="12" y="14"/>
                  </a:cubicBezTo>
                  <a:cubicBezTo>
                    <a:pt x="16" y="14"/>
                    <a:pt x="23" y="20"/>
                    <a:pt x="25" y="21"/>
                  </a:cubicBezTo>
                  <a:cubicBezTo>
                    <a:pt x="21" y="15"/>
                    <a:pt x="12" y="12"/>
                    <a:pt x="14" y="11"/>
                  </a:cubicBezTo>
                  <a:cubicBezTo>
                    <a:pt x="14" y="11"/>
                    <a:pt x="15" y="11"/>
                    <a:pt x="15" y="11"/>
                  </a:cubicBezTo>
                  <a:cubicBezTo>
                    <a:pt x="19" y="11"/>
                    <a:pt x="30" y="17"/>
                    <a:pt x="33" y="21"/>
                  </a:cubicBezTo>
                  <a:cubicBezTo>
                    <a:pt x="33" y="13"/>
                    <a:pt x="13" y="9"/>
                    <a:pt x="16" y="7"/>
                  </a:cubicBezTo>
                  <a:cubicBezTo>
                    <a:pt x="16" y="7"/>
                    <a:pt x="17" y="7"/>
                    <a:pt x="19" y="7"/>
                  </a:cubicBezTo>
                  <a:cubicBezTo>
                    <a:pt x="24" y="7"/>
                    <a:pt x="34" y="9"/>
                    <a:pt x="38" y="14"/>
                  </a:cubicBezTo>
                  <a:cubicBezTo>
                    <a:pt x="33" y="1"/>
                    <a:pt x="7" y="6"/>
                    <a:pt x="18" y="3"/>
                  </a:cubicBezTo>
                  <a:cubicBezTo>
                    <a:pt x="22" y="2"/>
                    <a:pt x="24" y="2"/>
                    <a:pt x="27" y="2"/>
                  </a:cubicBezTo>
                  <a:cubicBezTo>
                    <a:pt x="33" y="2"/>
                    <a:pt x="37" y="4"/>
                    <a:pt x="43" y="4"/>
                  </a:cubicBezTo>
                  <a:cubicBezTo>
                    <a:pt x="38" y="1"/>
                    <a:pt x="28" y="0"/>
                    <a:pt x="2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" name="Freeform 174">
              <a:extLst>
                <a:ext uri="{FF2B5EF4-FFF2-40B4-BE49-F238E27FC236}">
                  <a16:creationId xmlns:a16="http://schemas.microsoft.com/office/drawing/2014/main" id="{E25952C8-9A18-49D8-941C-CAF89E5D74D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06625" y="5849938"/>
              <a:ext cx="79375" cy="82550"/>
            </a:xfrm>
            <a:custGeom>
              <a:avLst/>
              <a:gdLst>
                <a:gd name="T0" fmla="*/ 4 w 28"/>
                <a:gd name="T1" fmla="*/ 0 h 29"/>
                <a:gd name="T2" fmla="*/ 1 w 28"/>
                <a:gd name="T3" fmla="*/ 2 h 29"/>
                <a:gd name="T4" fmla="*/ 1 w 28"/>
                <a:gd name="T5" fmla="*/ 2 h 29"/>
                <a:gd name="T6" fmla="*/ 1 w 28"/>
                <a:gd name="T7" fmla="*/ 2 h 29"/>
                <a:gd name="T8" fmla="*/ 0 w 28"/>
                <a:gd name="T9" fmla="*/ 5 h 29"/>
                <a:gd name="T10" fmla="*/ 0 w 28"/>
                <a:gd name="T11" fmla="*/ 7 h 29"/>
                <a:gd name="T12" fmla="*/ 0 w 28"/>
                <a:gd name="T13" fmla="*/ 7 h 29"/>
                <a:gd name="T14" fmla="*/ 0 w 28"/>
                <a:gd name="T15" fmla="*/ 7 h 29"/>
                <a:gd name="T16" fmla="*/ 0 w 28"/>
                <a:gd name="T17" fmla="*/ 8 h 29"/>
                <a:gd name="T18" fmla="*/ 20 w 28"/>
                <a:gd name="T19" fmla="*/ 28 h 29"/>
                <a:gd name="T20" fmla="*/ 22 w 28"/>
                <a:gd name="T21" fmla="*/ 29 h 29"/>
                <a:gd name="T22" fmla="*/ 5 w 28"/>
                <a:gd name="T23" fmla="*/ 14 h 29"/>
                <a:gd name="T24" fmla="*/ 8 w 28"/>
                <a:gd name="T25" fmla="*/ 15 h 29"/>
                <a:gd name="T26" fmla="*/ 26 w 28"/>
                <a:gd name="T27" fmla="*/ 23 h 29"/>
                <a:gd name="T28" fmla="*/ 24 w 28"/>
                <a:gd name="T29" fmla="*/ 22 h 29"/>
                <a:gd name="T30" fmla="*/ 3 w 28"/>
                <a:gd name="T31" fmla="*/ 7 h 29"/>
                <a:gd name="T32" fmla="*/ 3 w 28"/>
                <a:gd name="T33" fmla="*/ 7 h 29"/>
                <a:gd name="T34" fmla="*/ 10 w 28"/>
                <a:gd name="T35" fmla="*/ 11 h 29"/>
                <a:gd name="T36" fmla="*/ 18 w 28"/>
                <a:gd name="T37" fmla="*/ 14 h 29"/>
                <a:gd name="T38" fmla="*/ 18 w 28"/>
                <a:gd name="T39" fmla="*/ 13 h 29"/>
                <a:gd name="T40" fmla="*/ 4 w 28"/>
                <a:gd name="T41" fmla="*/ 5 h 29"/>
                <a:gd name="T42" fmla="*/ 4 w 28"/>
                <a:gd name="T43" fmla="*/ 5 h 29"/>
                <a:gd name="T44" fmla="*/ 16 w 28"/>
                <a:gd name="T45" fmla="*/ 9 h 29"/>
                <a:gd name="T46" fmla="*/ 27 w 28"/>
                <a:gd name="T47" fmla="*/ 13 h 29"/>
                <a:gd name="T48" fmla="*/ 28 w 28"/>
                <a:gd name="T49" fmla="*/ 12 h 29"/>
                <a:gd name="T50" fmla="*/ 6 w 28"/>
                <a:gd name="T51" fmla="*/ 2 h 29"/>
                <a:gd name="T52" fmla="*/ 7 w 28"/>
                <a:gd name="T53" fmla="*/ 2 h 29"/>
                <a:gd name="T54" fmla="*/ 16 w 28"/>
                <a:gd name="T55" fmla="*/ 4 h 29"/>
                <a:gd name="T56" fmla="*/ 25 w 28"/>
                <a:gd name="T57" fmla="*/ 6 h 29"/>
                <a:gd name="T58" fmla="*/ 25 w 28"/>
                <a:gd name="T59" fmla="*/ 6 h 29"/>
                <a:gd name="T60" fmla="*/ 18 w 28"/>
                <a:gd name="T61" fmla="*/ 2 h 29"/>
                <a:gd name="T62" fmla="*/ 18 w 28"/>
                <a:gd name="T63" fmla="*/ 2 h 29"/>
                <a:gd name="T64" fmla="*/ 17 w 28"/>
                <a:gd name="T65" fmla="*/ 2 h 29"/>
                <a:gd name="T66" fmla="*/ 17 w 28"/>
                <a:gd name="T67" fmla="*/ 2 h 29"/>
                <a:gd name="T68" fmla="*/ 17 w 28"/>
                <a:gd name="T69" fmla="*/ 2 h 29"/>
                <a:gd name="T70" fmla="*/ 15 w 28"/>
                <a:gd name="T71" fmla="*/ 2 h 29"/>
                <a:gd name="T72" fmla="*/ 4 w 28"/>
                <a:gd name="T7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" h="29">
                  <a:moveTo>
                    <a:pt x="4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6"/>
                    <a:pt x="0" y="6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8"/>
                    <a:pt x="0" y="8"/>
                  </a:cubicBezTo>
                  <a:cubicBezTo>
                    <a:pt x="0" y="11"/>
                    <a:pt x="8" y="23"/>
                    <a:pt x="20" y="28"/>
                  </a:cubicBezTo>
                  <a:cubicBezTo>
                    <a:pt x="20" y="29"/>
                    <a:pt x="21" y="29"/>
                    <a:pt x="22" y="29"/>
                  </a:cubicBezTo>
                  <a:cubicBezTo>
                    <a:pt x="16" y="26"/>
                    <a:pt x="3" y="14"/>
                    <a:pt x="5" y="14"/>
                  </a:cubicBezTo>
                  <a:cubicBezTo>
                    <a:pt x="6" y="14"/>
                    <a:pt x="7" y="14"/>
                    <a:pt x="8" y="15"/>
                  </a:cubicBezTo>
                  <a:cubicBezTo>
                    <a:pt x="16" y="21"/>
                    <a:pt x="24" y="23"/>
                    <a:pt x="26" y="23"/>
                  </a:cubicBezTo>
                  <a:cubicBezTo>
                    <a:pt x="26" y="23"/>
                    <a:pt x="26" y="22"/>
                    <a:pt x="24" y="22"/>
                  </a:cubicBezTo>
                  <a:cubicBezTo>
                    <a:pt x="18" y="20"/>
                    <a:pt x="2" y="8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7" y="9"/>
                    <a:pt x="10" y="11"/>
                  </a:cubicBezTo>
                  <a:cubicBezTo>
                    <a:pt x="13" y="12"/>
                    <a:pt x="17" y="14"/>
                    <a:pt x="18" y="14"/>
                  </a:cubicBezTo>
                  <a:cubicBezTo>
                    <a:pt x="18" y="14"/>
                    <a:pt x="18" y="14"/>
                    <a:pt x="18" y="13"/>
                  </a:cubicBezTo>
                  <a:cubicBezTo>
                    <a:pt x="16" y="10"/>
                    <a:pt x="1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6" y="5"/>
                    <a:pt x="11" y="7"/>
                    <a:pt x="16" y="9"/>
                  </a:cubicBezTo>
                  <a:cubicBezTo>
                    <a:pt x="21" y="11"/>
                    <a:pt x="26" y="13"/>
                    <a:pt x="27" y="13"/>
                  </a:cubicBezTo>
                  <a:cubicBezTo>
                    <a:pt x="28" y="13"/>
                    <a:pt x="28" y="12"/>
                    <a:pt x="28" y="12"/>
                  </a:cubicBezTo>
                  <a:cubicBezTo>
                    <a:pt x="26" y="10"/>
                    <a:pt x="2" y="3"/>
                    <a:pt x="6" y="2"/>
                  </a:cubicBezTo>
                  <a:cubicBezTo>
                    <a:pt x="6" y="2"/>
                    <a:pt x="6" y="2"/>
                    <a:pt x="7" y="2"/>
                  </a:cubicBezTo>
                  <a:cubicBezTo>
                    <a:pt x="9" y="2"/>
                    <a:pt x="12" y="3"/>
                    <a:pt x="16" y="4"/>
                  </a:cubicBezTo>
                  <a:cubicBezTo>
                    <a:pt x="19" y="5"/>
                    <a:pt x="23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4"/>
                    <a:pt x="20" y="3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2"/>
                    <a:pt x="16" y="2"/>
                    <a:pt x="15" y="2"/>
                  </a:cubicBezTo>
                  <a:cubicBezTo>
                    <a:pt x="10" y="1"/>
                    <a:pt x="6" y="0"/>
                    <a:pt x="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" name="Freeform 175">
              <a:extLst>
                <a:ext uri="{FF2B5EF4-FFF2-40B4-BE49-F238E27FC236}">
                  <a16:creationId xmlns:a16="http://schemas.microsoft.com/office/drawing/2014/main" id="{568933D7-D030-4E12-9F3B-67EB9E5AE65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1525" y="5919788"/>
              <a:ext cx="90488" cy="61913"/>
            </a:xfrm>
            <a:custGeom>
              <a:avLst/>
              <a:gdLst>
                <a:gd name="T0" fmla="*/ 26 w 32"/>
                <a:gd name="T1" fmla="*/ 0 h 22"/>
                <a:gd name="T2" fmla="*/ 22 w 32"/>
                <a:gd name="T3" fmla="*/ 2 h 22"/>
                <a:gd name="T4" fmla="*/ 22 w 32"/>
                <a:gd name="T5" fmla="*/ 2 h 22"/>
                <a:gd name="T6" fmla="*/ 22 w 32"/>
                <a:gd name="T7" fmla="*/ 2 h 22"/>
                <a:gd name="T8" fmla="*/ 21 w 32"/>
                <a:gd name="T9" fmla="*/ 2 h 22"/>
                <a:gd name="T10" fmla="*/ 17 w 32"/>
                <a:gd name="T11" fmla="*/ 6 h 22"/>
                <a:gd name="T12" fmla="*/ 0 w 32"/>
                <a:gd name="T13" fmla="*/ 20 h 22"/>
                <a:gd name="T14" fmla="*/ 4 w 32"/>
                <a:gd name="T15" fmla="*/ 22 h 22"/>
                <a:gd name="T16" fmla="*/ 12 w 32"/>
                <a:gd name="T17" fmla="*/ 21 h 22"/>
                <a:gd name="T18" fmla="*/ 24 w 32"/>
                <a:gd name="T19" fmla="*/ 17 h 22"/>
                <a:gd name="T20" fmla="*/ 32 w 32"/>
                <a:gd name="T21" fmla="*/ 7 h 22"/>
                <a:gd name="T22" fmla="*/ 32 w 32"/>
                <a:gd name="T23" fmla="*/ 6 h 22"/>
                <a:gd name="T24" fmla="*/ 30 w 32"/>
                <a:gd name="T25" fmla="*/ 9 h 22"/>
                <a:gd name="T26" fmla="*/ 13 w 32"/>
                <a:gd name="T27" fmla="*/ 19 h 22"/>
                <a:gd name="T28" fmla="*/ 11 w 32"/>
                <a:gd name="T29" fmla="*/ 19 h 22"/>
                <a:gd name="T30" fmla="*/ 24 w 32"/>
                <a:gd name="T31" fmla="*/ 10 h 22"/>
                <a:gd name="T32" fmla="*/ 26 w 32"/>
                <a:gd name="T33" fmla="*/ 8 h 22"/>
                <a:gd name="T34" fmla="*/ 20 w 32"/>
                <a:gd name="T35" fmla="*/ 11 h 22"/>
                <a:gd name="T36" fmla="*/ 8 w 32"/>
                <a:gd name="T37" fmla="*/ 17 h 22"/>
                <a:gd name="T38" fmla="*/ 8 w 32"/>
                <a:gd name="T39" fmla="*/ 17 h 22"/>
                <a:gd name="T40" fmla="*/ 24 w 32"/>
                <a:gd name="T41" fmla="*/ 4 h 22"/>
                <a:gd name="T42" fmla="*/ 26 w 32"/>
                <a:gd name="T4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" h="22">
                  <a:moveTo>
                    <a:pt x="26" y="0"/>
                  </a:moveTo>
                  <a:cubicBezTo>
                    <a:pt x="25" y="0"/>
                    <a:pt x="24" y="1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0" y="4"/>
                    <a:pt x="19" y="5"/>
                    <a:pt x="17" y="6"/>
                  </a:cubicBezTo>
                  <a:cubicBezTo>
                    <a:pt x="9" y="13"/>
                    <a:pt x="0" y="18"/>
                    <a:pt x="0" y="20"/>
                  </a:cubicBezTo>
                  <a:cubicBezTo>
                    <a:pt x="0" y="21"/>
                    <a:pt x="1" y="22"/>
                    <a:pt x="4" y="22"/>
                  </a:cubicBezTo>
                  <a:cubicBezTo>
                    <a:pt x="6" y="22"/>
                    <a:pt x="9" y="21"/>
                    <a:pt x="12" y="21"/>
                  </a:cubicBezTo>
                  <a:cubicBezTo>
                    <a:pt x="15" y="21"/>
                    <a:pt x="19" y="19"/>
                    <a:pt x="24" y="17"/>
                  </a:cubicBezTo>
                  <a:cubicBezTo>
                    <a:pt x="24" y="17"/>
                    <a:pt x="31" y="12"/>
                    <a:pt x="32" y="7"/>
                  </a:cubicBezTo>
                  <a:cubicBezTo>
                    <a:pt x="32" y="7"/>
                    <a:pt x="32" y="6"/>
                    <a:pt x="32" y="6"/>
                  </a:cubicBezTo>
                  <a:cubicBezTo>
                    <a:pt x="32" y="6"/>
                    <a:pt x="31" y="7"/>
                    <a:pt x="30" y="9"/>
                  </a:cubicBezTo>
                  <a:cubicBezTo>
                    <a:pt x="27" y="13"/>
                    <a:pt x="21" y="18"/>
                    <a:pt x="13" y="19"/>
                  </a:cubicBezTo>
                  <a:cubicBezTo>
                    <a:pt x="12" y="19"/>
                    <a:pt x="11" y="19"/>
                    <a:pt x="11" y="19"/>
                  </a:cubicBezTo>
                  <a:cubicBezTo>
                    <a:pt x="7" y="19"/>
                    <a:pt x="19" y="14"/>
                    <a:pt x="24" y="1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2" y="9"/>
                    <a:pt x="20" y="11"/>
                  </a:cubicBezTo>
                  <a:cubicBezTo>
                    <a:pt x="16" y="14"/>
                    <a:pt x="10" y="16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6" y="17"/>
                    <a:pt x="20" y="8"/>
                    <a:pt x="24" y="4"/>
                  </a:cubicBezTo>
                  <a:cubicBezTo>
                    <a:pt x="26" y="1"/>
                    <a:pt x="26" y="0"/>
                    <a:pt x="2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" name="Freeform 176">
              <a:extLst>
                <a:ext uri="{FF2B5EF4-FFF2-40B4-BE49-F238E27FC236}">
                  <a16:creationId xmlns:a16="http://schemas.microsoft.com/office/drawing/2014/main" id="{895BCB73-542C-4030-8DFE-CEE7930E90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60550" y="5654675"/>
              <a:ext cx="36513" cy="93663"/>
            </a:xfrm>
            <a:custGeom>
              <a:avLst/>
              <a:gdLst>
                <a:gd name="T0" fmla="*/ 11 w 13"/>
                <a:gd name="T1" fmla="*/ 0 h 33"/>
                <a:gd name="T2" fmla="*/ 1 w 13"/>
                <a:gd name="T3" fmla="*/ 20 h 33"/>
                <a:gd name="T4" fmla="*/ 0 w 13"/>
                <a:gd name="T5" fmla="*/ 22 h 33"/>
                <a:gd name="T6" fmla="*/ 8 w 13"/>
                <a:gd name="T7" fmla="*/ 8 h 33"/>
                <a:gd name="T8" fmla="*/ 9 w 13"/>
                <a:gd name="T9" fmla="*/ 8 h 33"/>
                <a:gd name="T10" fmla="*/ 5 w 13"/>
                <a:gd name="T11" fmla="*/ 24 h 33"/>
                <a:gd name="T12" fmla="*/ 5 w 13"/>
                <a:gd name="T13" fmla="*/ 24 h 33"/>
                <a:gd name="T14" fmla="*/ 10 w 13"/>
                <a:gd name="T15" fmla="*/ 9 h 33"/>
                <a:gd name="T16" fmla="*/ 10 w 13"/>
                <a:gd name="T17" fmla="*/ 12 h 33"/>
                <a:gd name="T18" fmla="*/ 7 w 13"/>
                <a:gd name="T19" fmla="*/ 33 h 33"/>
                <a:gd name="T20" fmla="*/ 7 w 13"/>
                <a:gd name="T21" fmla="*/ 33 h 33"/>
                <a:gd name="T22" fmla="*/ 9 w 13"/>
                <a:gd name="T23" fmla="*/ 31 h 33"/>
                <a:gd name="T24" fmla="*/ 12 w 13"/>
                <a:gd name="T25" fmla="*/ 8 h 33"/>
                <a:gd name="T26" fmla="*/ 13 w 13"/>
                <a:gd name="T27" fmla="*/ 5 h 33"/>
                <a:gd name="T28" fmla="*/ 11 w 13"/>
                <a:gd name="T2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" h="33">
                  <a:moveTo>
                    <a:pt x="11" y="0"/>
                  </a:moveTo>
                  <a:cubicBezTo>
                    <a:pt x="9" y="0"/>
                    <a:pt x="6" y="5"/>
                    <a:pt x="1" y="20"/>
                  </a:cubicBezTo>
                  <a:cubicBezTo>
                    <a:pt x="1" y="21"/>
                    <a:pt x="0" y="21"/>
                    <a:pt x="0" y="22"/>
                  </a:cubicBezTo>
                  <a:cubicBezTo>
                    <a:pt x="3" y="18"/>
                    <a:pt x="7" y="8"/>
                    <a:pt x="8" y="8"/>
                  </a:cubicBezTo>
                  <a:cubicBezTo>
                    <a:pt x="8" y="8"/>
                    <a:pt x="9" y="8"/>
                    <a:pt x="9" y="8"/>
                  </a:cubicBezTo>
                  <a:cubicBezTo>
                    <a:pt x="9" y="11"/>
                    <a:pt x="4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7" y="22"/>
                    <a:pt x="10" y="9"/>
                    <a:pt x="10" y="9"/>
                  </a:cubicBezTo>
                  <a:cubicBezTo>
                    <a:pt x="11" y="9"/>
                    <a:pt x="10" y="10"/>
                    <a:pt x="10" y="12"/>
                  </a:cubicBezTo>
                  <a:cubicBezTo>
                    <a:pt x="9" y="20"/>
                    <a:pt x="5" y="33"/>
                    <a:pt x="7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8" y="33"/>
                    <a:pt x="9" y="32"/>
                    <a:pt x="9" y="31"/>
                  </a:cubicBezTo>
                  <a:cubicBezTo>
                    <a:pt x="11" y="22"/>
                    <a:pt x="11" y="14"/>
                    <a:pt x="12" y="8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3" y="2"/>
                    <a:pt x="12" y="0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" name="Freeform 177">
              <a:extLst>
                <a:ext uri="{FF2B5EF4-FFF2-40B4-BE49-F238E27FC236}">
                  <a16:creationId xmlns:a16="http://schemas.microsoft.com/office/drawing/2014/main" id="{78F00288-18A4-4833-A4F4-42E54BE5FB5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90725" y="55626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" name="Freeform 178">
              <a:extLst>
                <a:ext uri="{FF2B5EF4-FFF2-40B4-BE49-F238E27FC236}">
                  <a16:creationId xmlns:a16="http://schemas.microsoft.com/office/drawing/2014/main" id="{EBB477D0-B3B6-470C-8BC9-3782299A33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90725" y="55626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1" name="Freeform 179">
              <a:extLst>
                <a:ext uri="{FF2B5EF4-FFF2-40B4-BE49-F238E27FC236}">
                  <a16:creationId xmlns:a16="http://schemas.microsoft.com/office/drawing/2014/main" id="{8EBE3AD5-FD18-4186-BBDF-5349FC23B3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87550" y="5565775"/>
              <a:ext cx="6350" cy="49213"/>
            </a:xfrm>
            <a:custGeom>
              <a:avLst/>
              <a:gdLst>
                <a:gd name="T0" fmla="*/ 0 w 2"/>
                <a:gd name="T1" fmla="*/ 0 h 17"/>
                <a:gd name="T2" fmla="*/ 0 w 2"/>
                <a:gd name="T3" fmla="*/ 17 h 17"/>
                <a:gd name="T4" fmla="*/ 0 w 2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7">
                  <a:moveTo>
                    <a:pt x="0" y="0"/>
                  </a:moveTo>
                  <a:cubicBezTo>
                    <a:pt x="0" y="3"/>
                    <a:pt x="1" y="12"/>
                    <a:pt x="0" y="17"/>
                  </a:cubicBezTo>
                  <a:cubicBezTo>
                    <a:pt x="2" y="10"/>
                    <a:pt x="0" y="3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2" name="Freeform 180">
              <a:extLst>
                <a:ext uri="{FF2B5EF4-FFF2-40B4-BE49-F238E27FC236}">
                  <a16:creationId xmlns:a16="http://schemas.microsoft.com/office/drawing/2014/main" id="{31E278CE-7933-4CAC-94F9-32AE7AAEAF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90725" y="5562600"/>
              <a:ext cx="11113" cy="60325"/>
            </a:xfrm>
            <a:custGeom>
              <a:avLst/>
              <a:gdLst>
                <a:gd name="T0" fmla="*/ 4 w 4"/>
                <a:gd name="T1" fmla="*/ 0 h 21"/>
                <a:gd name="T2" fmla="*/ 0 w 4"/>
                <a:gd name="T3" fmla="*/ 1 h 21"/>
                <a:gd name="T4" fmla="*/ 2 w 4"/>
                <a:gd name="T5" fmla="*/ 13 h 21"/>
                <a:gd name="T6" fmla="*/ 2 w 4"/>
                <a:gd name="T7" fmla="*/ 21 h 21"/>
                <a:gd name="T8" fmla="*/ 3 w 4"/>
                <a:gd name="T9" fmla="*/ 18 h 21"/>
                <a:gd name="T10" fmla="*/ 3 w 4"/>
                <a:gd name="T11" fmla="*/ 1 h 21"/>
                <a:gd name="T12" fmla="*/ 4 w 4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1">
                  <a:moveTo>
                    <a:pt x="4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2" y="7"/>
                    <a:pt x="2" y="13"/>
                  </a:cubicBezTo>
                  <a:cubicBezTo>
                    <a:pt x="2" y="16"/>
                    <a:pt x="2" y="19"/>
                    <a:pt x="2" y="21"/>
                  </a:cubicBezTo>
                  <a:cubicBezTo>
                    <a:pt x="2" y="20"/>
                    <a:pt x="3" y="19"/>
                    <a:pt x="3" y="18"/>
                  </a:cubicBezTo>
                  <a:cubicBezTo>
                    <a:pt x="4" y="13"/>
                    <a:pt x="3" y="4"/>
                    <a:pt x="3" y="1"/>
                  </a:cubicBezTo>
                  <a:cubicBezTo>
                    <a:pt x="4" y="1"/>
                    <a:pt x="4" y="1"/>
                    <a:pt x="4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3" name="Freeform 181">
              <a:extLst>
                <a:ext uri="{FF2B5EF4-FFF2-40B4-BE49-F238E27FC236}">
                  <a16:creationId xmlns:a16="http://schemas.microsoft.com/office/drawing/2014/main" id="{4F0B425D-DE2A-4D73-BE7A-48BC2A3197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76438" y="5561013"/>
              <a:ext cx="4763" cy="1588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0 w 2"/>
                <a:gd name="T5" fmla="*/ 1 h 1"/>
                <a:gd name="T6" fmla="*/ 2 w 2"/>
                <a:gd name="T7" fmla="*/ 1 h 1"/>
                <a:gd name="T8" fmla="*/ 1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0"/>
                    <a:pt x="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" name="Freeform 182">
              <a:extLst>
                <a:ext uri="{FF2B5EF4-FFF2-40B4-BE49-F238E27FC236}">
                  <a16:creationId xmlns:a16="http://schemas.microsoft.com/office/drawing/2014/main" id="{345FD13F-36FB-401F-A780-5070946F5FB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76438" y="5561013"/>
              <a:ext cx="4763" cy="1588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1 w 2"/>
                <a:gd name="T5" fmla="*/ 0 h 1"/>
                <a:gd name="T6" fmla="*/ 2 w 2"/>
                <a:gd name="T7" fmla="*/ 1 h 1"/>
                <a:gd name="T8" fmla="*/ 2 w 2"/>
                <a:gd name="T9" fmla="*/ 1 h 1"/>
                <a:gd name="T10" fmla="*/ 1 w 2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0"/>
                    <a:pt x="1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" name="Freeform 183">
              <a:extLst>
                <a:ext uri="{FF2B5EF4-FFF2-40B4-BE49-F238E27FC236}">
                  <a16:creationId xmlns:a16="http://schemas.microsoft.com/office/drawing/2014/main" id="{5A554A62-59CC-41D0-BA9F-1314EF77A6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66913" y="5562600"/>
              <a:ext cx="14288" cy="38100"/>
            </a:xfrm>
            <a:custGeom>
              <a:avLst/>
              <a:gdLst>
                <a:gd name="T0" fmla="*/ 0 w 5"/>
                <a:gd name="T1" fmla="*/ 0 h 13"/>
                <a:gd name="T2" fmla="*/ 0 w 5"/>
                <a:gd name="T3" fmla="*/ 0 h 13"/>
                <a:gd name="T4" fmla="*/ 3 w 5"/>
                <a:gd name="T5" fmla="*/ 13 h 13"/>
                <a:gd name="T6" fmla="*/ 0 w 5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4" y="10"/>
                    <a:pt x="3" y="13"/>
                  </a:cubicBezTo>
                  <a:cubicBezTo>
                    <a:pt x="5" y="9"/>
                    <a:pt x="0" y="2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6" name="Freeform 184">
              <a:extLst>
                <a:ext uri="{FF2B5EF4-FFF2-40B4-BE49-F238E27FC236}">
                  <a16:creationId xmlns:a16="http://schemas.microsoft.com/office/drawing/2014/main" id="{F3D838F0-904C-43DF-AB95-A8D2ADF718D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70088" y="5562600"/>
              <a:ext cx="20638" cy="38100"/>
            </a:xfrm>
            <a:custGeom>
              <a:avLst/>
              <a:gdLst>
                <a:gd name="T0" fmla="*/ 3 w 7"/>
                <a:gd name="T1" fmla="*/ 0 h 13"/>
                <a:gd name="T2" fmla="*/ 0 w 7"/>
                <a:gd name="T3" fmla="*/ 0 h 13"/>
                <a:gd name="T4" fmla="*/ 6 w 7"/>
                <a:gd name="T5" fmla="*/ 13 h 13"/>
                <a:gd name="T6" fmla="*/ 6 w 7"/>
                <a:gd name="T7" fmla="*/ 13 h 13"/>
                <a:gd name="T8" fmla="*/ 3 w 7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3">
                  <a:moveTo>
                    <a:pt x="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4" y="7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0"/>
                    <a:pt x="3" y="2"/>
                    <a:pt x="3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7" name="Freeform 185">
              <a:extLst>
                <a:ext uri="{FF2B5EF4-FFF2-40B4-BE49-F238E27FC236}">
                  <a16:creationId xmlns:a16="http://schemas.microsoft.com/office/drawing/2014/main" id="{E3DD6C09-F79A-46AA-9D84-BE95B1ACEFCA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047875" y="5580063"/>
              <a:ext cx="0" cy="25400"/>
            </a:xfrm>
            <a:custGeom>
              <a:avLst/>
              <a:gdLst>
                <a:gd name="T0" fmla="*/ 2 h 9"/>
                <a:gd name="T1" fmla="*/ 9 h 9"/>
                <a:gd name="T2" fmla="*/ 2 h 9"/>
                <a:gd name="T3" fmla="*/ 0 h 9"/>
                <a:gd name="T4" fmla="*/ 0 h 9"/>
                <a:gd name="T5" fmla="*/ 0 h 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9">
                  <a:moveTo>
                    <a:pt x="0" y="2"/>
                  </a:moveTo>
                  <a:cubicBezTo>
                    <a:pt x="0" y="3"/>
                    <a:pt x="0" y="6"/>
                    <a:pt x="0" y="9"/>
                  </a:cubicBezTo>
                  <a:cubicBezTo>
                    <a:pt x="0" y="6"/>
                    <a:pt x="0" y="3"/>
                    <a:pt x="0" y="2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8" name="Freeform 186">
              <a:extLst>
                <a:ext uri="{FF2B5EF4-FFF2-40B4-BE49-F238E27FC236}">
                  <a16:creationId xmlns:a16="http://schemas.microsoft.com/office/drawing/2014/main" id="{ADC59709-43E4-4A68-A63C-4163A9545B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38350" y="5575300"/>
              <a:ext cx="11113" cy="47625"/>
            </a:xfrm>
            <a:custGeom>
              <a:avLst/>
              <a:gdLst>
                <a:gd name="T0" fmla="*/ 4 w 4"/>
                <a:gd name="T1" fmla="*/ 0 h 17"/>
                <a:gd name="T2" fmla="*/ 1 w 4"/>
                <a:gd name="T3" fmla="*/ 2 h 17"/>
                <a:gd name="T4" fmla="*/ 1 w 4"/>
                <a:gd name="T5" fmla="*/ 2 h 17"/>
                <a:gd name="T6" fmla="*/ 1 w 4"/>
                <a:gd name="T7" fmla="*/ 2 h 17"/>
                <a:gd name="T8" fmla="*/ 1 w 4"/>
                <a:gd name="T9" fmla="*/ 4 h 17"/>
                <a:gd name="T10" fmla="*/ 1 w 4"/>
                <a:gd name="T11" fmla="*/ 11 h 17"/>
                <a:gd name="T12" fmla="*/ 2 w 4"/>
                <a:gd name="T13" fmla="*/ 17 h 17"/>
                <a:gd name="T14" fmla="*/ 2 w 4"/>
                <a:gd name="T15" fmla="*/ 16 h 17"/>
                <a:gd name="T16" fmla="*/ 4 w 4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7">
                  <a:moveTo>
                    <a:pt x="4" y="0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3"/>
                    <a:pt x="1" y="4"/>
                  </a:cubicBezTo>
                  <a:cubicBezTo>
                    <a:pt x="1" y="5"/>
                    <a:pt x="1" y="8"/>
                    <a:pt x="1" y="11"/>
                  </a:cubicBezTo>
                  <a:cubicBezTo>
                    <a:pt x="0" y="13"/>
                    <a:pt x="1" y="15"/>
                    <a:pt x="2" y="17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2"/>
                    <a:pt x="2" y="7"/>
                    <a:pt x="4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" name="Freeform 187">
              <a:extLst>
                <a:ext uri="{FF2B5EF4-FFF2-40B4-BE49-F238E27FC236}">
                  <a16:creationId xmlns:a16="http://schemas.microsoft.com/office/drawing/2014/main" id="{A7D8C390-B602-4BB7-8C84-15B439E13E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30400" y="5837238"/>
              <a:ext cx="68263" cy="53975"/>
            </a:xfrm>
            <a:custGeom>
              <a:avLst/>
              <a:gdLst>
                <a:gd name="T0" fmla="*/ 24 w 24"/>
                <a:gd name="T1" fmla="*/ 2 h 19"/>
                <a:gd name="T2" fmla="*/ 14 w 24"/>
                <a:gd name="T3" fmla="*/ 5 h 19"/>
                <a:gd name="T4" fmla="*/ 8 w 24"/>
                <a:gd name="T5" fmla="*/ 0 h 19"/>
                <a:gd name="T6" fmla="*/ 9 w 24"/>
                <a:gd name="T7" fmla="*/ 7 h 19"/>
                <a:gd name="T8" fmla="*/ 0 w 24"/>
                <a:gd name="T9" fmla="*/ 12 h 19"/>
                <a:gd name="T10" fmla="*/ 8 w 24"/>
                <a:gd name="T11" fmla="*/ 12 h 19"/>
                <a:gd name="T12" fmla="*/ 6 w 24"/>
                <a:gd name="T13" fmla="*/ 19 h 19"/>
                <a:gd name="T14" fmla="*/ 11 w 24"/>
                <a:gd name="T15" fmla="*/ 13 h 19"/>
                <a:gd name="T16" fmla="*/ 24 w 24"/>
                <a:gd name="T17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9">
                  <a:moveTo>
                    <a:pt x="24" y="2"/>
                  </a:moveTo>
                  <a:cubicBezTo>
                    <a:pt x="24" y="2"/>
                    <a:pt x="17" y="5"/>
                    <a:pt x="14" y="5"/>
                  </a:cubicBezTo>
                  <a:cubicBezTo>
                    <a:pt x="12" y="4"/>
                    <a:pt x="8" y="0"/>
                    <a:pt x="8" y="0"/>
                  </a:cubicBezTo>
                  <a:cubicBezTo>
                    <a:pt x="8" y="0"/>
                    <a:pt x="10" y="6"/>
                    <a:pt x="9" y="7"/>
                  </a:cubicBezTo>
                  <a:cubicBezTo>
                    <a:pt x="9" y="10"/>
                    <a:pt x="3" y="10"/>
                    <a:pt x="0" y="12"/>
                  </a:cubicBezTo>
                  <a:cubicBezTo>
                    <a:pt x="0" y="12"/>
                    <a:pt x="8" y="11"/>
                    <a:pt x="8" y="12"/>
                  </a:cubicBezTo>
                  <a:cubicBezTo>
                    <a:pt x="7" y="13"/>
                    <a:pt x="6" y="19"/>
                    <a:pt x="6" y="19"/>
                  </a:cubicBezTo>
                  <a:cubicBezTo>
                    <a:pt x="6" y="19"/>
                    <a:pt x="10" y="16"/>
                    <a:pt x="11" y="13"/>
                  </a:cubicBezTo>
                  <a:cubicBezTo>
                    <a:pt x="13" y="10"/>
                    <a:pt x="21" y="6"/>
                    <a:pt x="24" y="2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" name="Freeform 188">
              <a:extLst>
                <a:ext uri="{FF2B5EF4-FFF2-40B4-BE49-F238E27FC236}">
                  <a16:creationId xmlns:a16="http://schemas.microsoft.com/office/drawing/2014/main" id="{1C681B32-6797-4C36-AD78-75CE5419C09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47863" y="5856288"/>
              <a:ext cx="19050" cy="20638"/>
            </a:xfrm>
            <a:custGeom>
              <a:avLst/>
              <a:gdLst>
                <a:gd name="T0" fmla="*/ 7 w 7"/>
                <a:gd name="T1" fmla="*/ 0 h 7"/>
                <a:gd name="T2" fmla="*/ 6 w 7"/>
                <a:gd name="T3" fmla="*/ 5 h 7"/>
                <a:gd name="T4" fmla="*/ 0 w 7"/>
                <a:gd name="T5" fmla="*/ 7 h 7"/>
                <a:gd name="T6" fmla="*/ 3 w 7"/>
                <a:gd name="T7" fmla="*/ 1 h 7"/>
                <a:gd name="T8" fmla="*/ 7 w 7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cubicBezTo>
                    <a:pt x="7" y="0"/>
                    <a:pt x="7" y="2"/>
                    <a:pt x="6" y="5"/>
                  </a:cubicBezTo>
                  <a:cubicBezTo>
                    <a:pt x="4" y="7"/>
                    <a:pt x="0" y="7"/>
                    <a:pt x="0" y="7"/>
                  </a:cubicBezTo>
                  <a:cubicBezTo>
                    <a:pt x="3" y="1"/>
                    <a:pt x="3" y="1"/>
                    <a:pt x="3" y="1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" name="Freeform 189">
              <a:extLst>
                <a:ext uri="{FF2B5EF4-FFF2-40B4-BE49-F238E27FC236}">
                  <a16:creationId xmlns:a16="http://schemas.microsoft.com/office/drawing/2014/main" id="{C66B175A-389D-4B53-901D-1F31341C3A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8788" y="5862638"/>
              <a:ext cx="227013" cy="165100"/>
            </a:xfrm>
            <a:custGeom>
              <a:avLst/>
              <a:gdLst>
                <a:gd name="T0" fmla="*/ 2 w 80"/>
                <a:gd name="T1" fmla="*/ 0 h 58"/>
                <a:gd name="T2" fmla="*/ 74 w 80"/>
                <a:gd name="T3" fmla="*/ 52 h 58"/>
                <a:gd name="T4" fmla="*/ 80 w 80"/>
                <a:gd name="T5" fmla="*/ 56 h 58"/>
                <a:gd name="T6" fmla="*/ 0 w 80"/>
                <a:gd name="T7" fmla="*/ 3 h 58"/>
                <a:gd name="T8" fmla="*/ 2 w 80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58">
                  <a:moveTo>
                    <a:pt x="2" y="0"/>
                  </a:moveTo>
                  <a:cubicBezTo>
                    <a:pt x="2" y="0"/>
                    <a:pt x="29" y="38"/>
                    <a:pt x="74" y="52"/>
                  </a:cubicBezTo>
                  <a:cubicBezTo>
                    <a:pt x="74" y="52"/>
                    <a:pt x="80" y="53"/>
                    <a:pt x="80" y="56"/>
                  </a:cubicBezTo>
                  <a:cubicBezTo>
                    <a:pt x="79" y="58"/>
                    <a:pt x="31" y="44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" name="Freeform 190">
              <a:extLst>
                <a:ext uri="{FF2B5EF4-FFF2-40B4-BE49-F238E27FC236}">
                  <a16:creationId xmlns:a16="http://schemas.microsoft.com/office/drawing/2014/main" id="{CBD3C741-D00A-47DF-A88B-EFEA0BBF625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19138" y="5597525"/>
              <a:ext cx="536575" cy="280988"/>
            </a:xfrm>
            <a:custGeom>
              <a:avLst/>
              <a:gdLst>
                <a:gd name="T0" fmla="*/ 29 w 189"/>
                <a:gd name="T1" fmla="*/ 61 h 99"/>
                <a:gd name="T2" fmla="*/ 29 w 189"/>
                <a:gd name="T3" fmla="*/ 61 h 99"/>
                <a:gd name="T4" fmla="*/ 25 w 189"/>
                <a:gd name="T5" fmla="*/ 57 h 99"/>
                <a:gd name="T6" fmla="*/ 4 w 189"/>
                <a:gd name="T7" fmla="*/ 12 h 99"/>
                <a:gd name="T8" fmla="*/ 8 w 189"/>
                <a:gd name="T9" fmla="*/ 4 h 99"/>
                <a:gd name="T10" fmla="*/ 32 w 189"/>
                <a:gd name="T11" fmla="*/ 12 h 99"/>
                <a:gd name="T12" fmla="*/ 34 w 189"/>
                <a:gd name="T13" fmla="*/ 13 h 99"/>
                <a:gd name="T14" fmla="*/ 34 w 189"/>
                <a:gd name="T15" fmla="*/ 13 h 99"/>
                <a:gd name="T16" fmla="*/ 34 w 189"/>
                <a:gd name="T17" fmla="*/ 13 h 99"/>
                <a:gd name="T18" fmla="*/ 36 w 189"/>
                <a:gd name="T19" fmla="*/ 14 h 99"/>
                <a:gd name="T20" fmla="*/ 55 w 189"/>
                <a:gd name="T21" fmla="*/ 22 h 99"/>
                <a:gd name="T22" fmla="*/ 111 w 189"/>
                <a:gd name="T23" fmla="*/ 36 h 99"/>
                <a:gd name="T24" fmla="*/ 166 w 189"/>
                <a:gd name="T25" fmla="*/ 43 h 99"/>
                <a:gd name="T26" fmla="*/ 177 w 189"/>
                <a:gd name="T27" fmla="*/ 44 h 99"/>
                <a:gd name="T28" fmla="*/ 189 w 189"/>
                <a:gd name="T29" fmla="*/ 61 h 99"/>
                <a:gd name="T30" fmla="*/ 168 w 189"/>
                <a:gd name="T31" fmla="*/ 75 h 99"/>
                <a:gd name="T32" fmla="*/ 69 w 189"/>
                <a:gd name="T33" fmla="*/ 88 h 99"/>
                <a:gd name="T34" fmla="*/ 29 w 189"/>
                <a:gd name="T35" fmla="*/ 6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99">
                  <a:moveTo>
                    <a:pt x="29" y="61"/>
                  </a:moveTo>
                  <a:cubicBezTo>
                    <a:pt x="29" y="61"/>
                    <a:pt x="29" y="61"/>
                    <a:pt x="29" y="61"/>
                  </a:cubicBezTo>
                  <a:cubicBezTo>
                    <a:pt x="27" y="60"/>
                    <a:pt x="26" y="58"/>
                    <a:pt x="25" y="57"/>
                  </a:cubicBezTo>
                  <a:cubicBezTo>
                    <a:pt x="8" y="41"/>
                    <a:pt x="0" y="15"/>
                    <a:pt x="4" y="12"/>
                  </a:cubicBezTo>
                  <a:cubicBezTo>
                    <a:pt x="4" y="5"/>
                    <a:pt x="7" y="8"/>
                    <a:pt x="8" y="4"/>
                  </a:cubicBezTo>
                  <a:cubicBezTo>
                    <a:pt x="9" y="0"/>
                    <a:pt x="12" y="0"/>
                    <a:pt x="32" y="12"/>
                  </a:cubicBezTo>
                  <a:cubicBezTo>
                    <a:pt x="33" y="12"/>
                    <a:pt x="33" y="12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5" y="13"/>
                    <a:pt x="35" y="14"/>
                    <a:pt x="36" y="14"/>
                  </a:cubicBezTo>
                  <a:cubicBezTo>
                    <a:pt x="41" y="17"/>
                    <a:pt x="48" y="19"/>
                    <a:pt x="55" y="22"/>
                  </a:cubicBezTo>
                  <a:cubicBezTo>
                    <a:pt x="74" y="28"/>
                    <a:pt x="97" y="34"/>
                    <a:pt x="111" y="36"/>
                  </a:cubicBezTo>
                  <a:cubicBezTo>
                    <a:pt x="122" y="38"/>
                    <a:pt x="151" y="41"/>
                    <a:pt x="166" y="43"/>
                  </a:cubicBezTo>
                  <a:cubicBezTo>
                    <a:pt x="173" y="43"/>
                    <a:pt x="177" y="44"/>
                    <a:pt x="177" y="44"/>
                  </a:cubicBezTo>
                  <a:cubicBezTo>
                    <a:pt x="189" y="61"/>
                    <a:pt x="189" y="61"/>
                    <a:pt x="189" y="61"/>
                  </a:cubicBezTo>
                  <a:cubicBezTo>
                    <a:pt x="182" y="66"/>
                    <a:pt x="175" y="71"/>
                    <a:pt x="168" y="75"/>
                  </a:cubicBezTo>
                  <a:cubicBezTo>
                    <a:pt x="127" y="99"/>
                    <a:pt x="94" y="98"/>
                    <a:pt x="69" y="88"/>
                  </a:cubicBezTo>
                  <a:cubicBezTo>
                    <a:pt x="52" y="81"/>
                    <a:pt x="39" y="70"/>
                    <a:pt x="29" y="6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" name="Freeform 191">
              <a:extLst>
                <a:ext uri="{FF2B5EF4-FFF2-40B4-BE49-F238E27FC236}">
                  <a16:creationId xmlns:a16="http://schemas.microsoft.com/office/drawing/2014/main" id="{7330DF8D-FA6A-46AB-9152-E0849CFBCC6B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787400" y="5659438"/>
              <a:ext cx="312738" cy="204788"/>
            </a:xfrm>
            <a:custGeom>
              <a:avLst/>
              <a:gdLst>
                <a:gd name="T0" fmla="*/ 14 w 110"/>
                <a:gd name="T1" fmla="*/ 66 h 72"/>
                <a:gd name="T2" fmla="*/ 37 w 110"/>
                <a:gd name="T3" fmla="*/ 72 h 72"/>
                <a:gd name="T4" fmla="*/ 43 w 110"/>
                <a:gd name="T5" fmla="*/ 69 h 72"/>
                <a:gd name="T6" fmla="*/ 14 w 110"/>
                <a:gd name="T7" fmla="*/ 66 h 72"/>
                <a:gd name="T8" fmla="*/ 6 w 110"/>
                <a:gd name="T9" fmla="*/ 21 h 72"/>
                <a:gd name="T10" fmla="*/ 51 w 110"/>
                <a:gd name="T11" fmla="*/ 43 h 72"/>
                <a:gd name="T12" fmla="*/ 72 w 110"/>
                <a:gd name="T13" fmla="*/ 56 h 72"/>
                <a:gd name="T14" fmla="*/ 59 w 110"/>
                <a:gd name="T15" fmla="*/ 59 h 72"/>
                <a:gd name="T16" fmla="*/ 18 w 110"/>
                <a:gd name="T17" fmla="*/ 48 h 72"/>
                <a:gd name="T18" fmla="*/ 56 w 110"/>
                <a:gd name="T19" fmla="*/ 65 h 72"/>
                <a:gd name="T20" fmla="*/ 63 w 110"/>
                <a:gd name="T21" fmla="*/ 62 h 72"/>
                <a:gd name="T22" fmla="*/ 63 w 110"/>
                <a:gd name="T23" fmla="*/ 62 h 72"/>
                <a:gd name="T24" fmla="*/ 110 w 110"/>
                <a:gd name="T25" fmla="*/ 40 h 72"/>
                <a:gd name="T26" fmla="*/ 105 w 110"/>
                <a:gd name="T27" fmla="*/ 39 h 72"/>
                <a:gd name="T28" fmla="*/ 71 w 110"/>
                <a:gd name="T29" fmla="*/ 32 h 72"/>
                <a:gd name="T30" fmla="*/ 61 w 110"/>
                <a:gd name="T31" fmla="*/ 37 h 72"/>
                <a:gd name="T32" fmla="*/ 59 w 110"/>
                <a:gd name="T33" fmla="*/ 37 h 72"/>
                <a:gd name="T34" fmla="*/ 6 w 110"/>
                <a:gd name="T35" fmla="*/ 21 h 72"/>
                <a:gd name="T36" fmla="*/ 0 w 110"/>
                <a:gd name="T37" fmla="*/ 0 h 72"/>
                <a:gd name="T38" fmla="*/ 34 w 110"/>
                <a:gd name="T39" fmla="*/ 13 h 72"/>
                <a:gd name="T40" fmla="*/ 27 w 110"/>
                <a:gd name="T41" fmla="*/ 8 h 72"/>
                <a:gd name="T42" fmla="*/ 0 w 110"/>
                <a:gd name="T4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0" h="72">
                  <a:moveTo>
                    <a:pt x="14" y="66"/>
                  </a:moveTo>
                  <a:cubicBezTo>
                    <a:pt x="21" y="68"/>
                    <a:pt x="29" y="71"/>
                    <a:pt x="37" y="72"/>
                  </a:cubicBezTo>
                  <a:cubicBezTo>
                    <a:pt x="39" y="71"/>
                    <a:pt x="41" y="70"/>
                    <a:pt x="43" y="69"/>
                  </a:cubicBezTo>
                  <a:cubicBezTo>
                    <a:pt x="33" y="69"/>
                    <a:pt x="21" y="67"/>
                    <a:pt x="14" y="66"/>
                  </a:cubicBezTo>
                  <a:moveTo>
                    <a:pt x="6" y="21"/>
                  </a:moveTo>
                  <a:cubicBezTo>
                    <a:pt x="6" y="21"/>
                    <a:pt x="28" y="38"/>
                    <a:pt x="51" y="43"/>
                  </a:cubicBezTo>
                  <a:cubicBezTo>
                    <a:pt x="73" y="49"/>
                    <a:pt x="81" y="50"/>
                    <a:pt x="72" y="56"/>
                  </a:cubicBezTo>
                  <a:cubicBezTo>
                    <a:pt x="69" y="58"/>
                    <a:pt x="64" y="59"/>
                    <a:pt x="59" y="59"/>
                  </a:cubicBezTo>
                  <a:cubicBezTo>
                    <a:pt x="48" y="59"/>
                    <a:pt x="32" y="55"/>
                    <a:pt x="18" y="48"/>
                  </a:cubicBezTo>
                  <a:cubicBezTo>
                    <a:pt x="24" y="58"/>
                    <a:pt x="45" y="62"/>
                    <a:pt x="56" y="65"/>
                  </a:cubicBezTo>
                  <a:cubicBezTo>
                    <a:pt x="58" y="64"/>
                    <a:pt x="61" y="63"/>
                    <a:pt x="63" y="62"/>
                  </a:cubicBezTo>
                  <a:cubicBezTo>
                    <a:pt x="63" y="62"/>
                    <a:pt x="63" y="62"/>
                    <a:pt x="63" y="62"/>
                  </a:cubicBezTo>
                  <a:cubicBezTo>
                    <a:pt x="81" y="56"/>
                    <a:pt x="96" y="52"/>
                    <a:pt x="110" y="40"/>
                  </a:cubicBezTo>
                  <a:cubicBezTo>
                    <a:pt x="109" y="39"/>
                    <a:pt x="107" y="39"/>
                    <a:pt x="105" y="39"/>
                  </a:cubicBezTo>
                  <a:cubicBezTo>
                    <a:pt x="94" y="38"/>
                    <a:pt x="82" y="36"/>
                    <a:pt x="71" y="32"/>
                  </a:cubicBezTo>
                  <a:cubicBezTo>
                    <a:pt x="70" y="34"/>
                    <a:pt x="67" y="36"/>
                    <a:pt x="61" y="37"/>
                  </a:cubicBezTo>
                  <a:cubicBezTo>
                    <a:pt x="60" y="37"/>
                    <a:pt x="59" y="37"/>
                    <a:pt x="59" y="37"/>
                  </a:cubicBezTo>
                  <a:cubicBezTo>
                    <a:pt x="43" y="37"/>
                    <a:pt x="6" y="21"/>
                    <a:pt x="6" y="21"/>
                  </a:cubicBezTo>
                  <a:moveTo>
                    <a:pt x="0" y="0"/>
                  </a:moveTo>
                  <a:cubicBezTo>
                    <a:pt x="6" y="7"/>
                    <a:pt x="19" y="9"/>
                    <a:pt x="34" y="13"/>
                  </a:cubicBezTo>
                  <a:cubicBezTo>
                    <a:pt x="32" y="11"/>
                    <a:pt x="30" y="10"/>
                    <a:pt x="27" y="8"/>
                  </a:cubicBezTo>
                  <a:cubicBezTo>
                    <a:pt x="18" y="6"/>
                    <a:pt x="8" y="3"/>
                    <a:pt x="0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" name="Freeform 192">
              <a:extLst>
                <a:ext uri="{FF2B5EF4-FFF2-40B4-BE49-F238E27FC236}">
                  <a16:creationId xmlns:a16="http://schemas.microsoft.com/office/drawing/2014/main" id="{2CCD70FD-16C3-468F-A4BF-2E77651E56F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19138" y="5375275"/>
              <a:ext cx="420688" cy="433388"/>
            </a:xfrm>
            <a:custGeom>
              <a:avLst/>
              <a:gdLst>
                <a:gd name="T0" fmla="*/ 19 w 148"/>
                <a:gd name="T1" fmla="*/ 87 h 152"/>
                <a:gd name="T2" fmla="*/ 7 w 148"/>
                <a:gd name="T3" fmla="*/ 71 h 152"/>
                <a:gd name="T4" fmla="*/ 0 w 148"/>
                <a:gd name="T5" fmla="*/ 39 h 152"/>
                <a:gd name="T6" fmla="*/ 0 w 148"/>
                <a:gd name="T7" fmla="*/ 39 h 152"/>
                <a:gd name="T8" fmla="*/ 4 w 148"/>
                <a:gd name="T9" fmla="*/ 18 h 152"/>
                <a:gd name="T10" fmla="*/ 12 w 148"/>
                <a:gd name="T11" fmla="*/ 14 h 152"/>
                <a:gd name="T12" fmla="*/ 19 w 148"/>
                <a:gd name="T13" fmla="*/ 13 h 152"/>
                <a:gd name="T14" fmla="*/ 22 w 148"/>
                <a:gd name="T15" fmla="*/ 7 h 152"/>
                <a:gd name="T16" fmla="*/ 28 w 148"/>
                <a:gd name="T17" fmla="*/ 1 h 152"/>
                <a:gd name="T18" fmla="*/ 57 w 148"/>
                <a:gd name="T19" fmla="*/ 4 h 152"/>
                <a:gd name="T20" fmla="*/ 57 w 148"/>
                <a:gd name="T21" fmla="*/ 4 h 152"/>
                <a:gd name="T22" fmla="*/ 68 w 148"/>
                <a:gd name="T23" fmla="*/ 7 h 152"/>
                <a:gd name="T24" fmla="*/ 94 w 148"/>
                <a:gd name="T25" fmla="*/ 20 h 152"/>
                <a:gd name="T26" fmla="*/ 94 w 148"/>
                <a:gd name="T27" fmla="*/ 21 h 152"/>
                <a:gd name="T28" fmla="*/ 98 w 148"/>
                <a:gd name="T29" fmla="*/ 23 h 152"/>
                <a:gd name="T30" fmla="*/ 99 w 148"/>
                <a:gd name="T31" fmla="*/ 24 h 152"/>
                <a:gd name="T32" fmla="*/ 134 w 148"/>
                <a:gd name="T33" fmla="*/ 67 h 152"/>
                <a:gd name="T34" fmla="*/ 148 w 148"/>
                <a:gd name="T35" fmla="*/ 133 h 152"/>
                <a:gd name="T36" fmla="*/ 19 w 148"/>
                <a:gd name="T37" fmla="*/ 8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8" h="152">
                  <a:moveTo>
                    <a:pt x="19" y="87"/>
                  </a:moveTo>
                  <a:cubicBezTo>
                    <a:pt x="13" y="81"/>
                    <a:pt x="10" y="76"/>
                    <a:pt x="7" y="71"/>
                  </a:cubicBezTo>
                  <a:cubicBezTo>
                    <a:pt x="2" y="59"/>
                    <a:pt x="0" y="48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0"/>
                    <a:pt x="2" y="23"/>
                    <a:pt x="4" y="18"/>
                  </a:cubicBezTo>
                  <a:cubicBezTo>
                    <a:pt x="5" y="15"/>
                    <a:pt x="9" y="13"/>
                    <a:pt x="12" y="14"/>
                  </a:cubicBezTo>
                  <a:cubicBezTo>
                    <a:pt x="14" y="14"/>
                    <a:pt x="17" y="14"/>
                    <a:pt x="19" y="13"/>
                  </a:cubicBezTo>
                  <a:cubicBezTo>
                    <a:pt x="21" y="12"/>
                    <a:pt x="22" y="10"/>
                    <a:pt x="22" y="7"/>
                  </a:cubicBezTo>
                  <a:cubicBezTo>
                    <a:pt x="22" y="4"/>
                    <a:pt x="25" y="1"/>
                    <a:pt x="28" y="1"/>
                  </a:cubicBezTo>
                  <a:cubicBezTo>
                    <a:pt x="34" y="0"/>
                    <a:pt x="45" y="0"/>
                    <a:pt x="57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1" y="5"/>
                    <a:pt x="64" y="6"/>
                    <a:pt x="68" y="7"/>
                  </a:cubicBezTo>
                  <a:cubicBezTo>
                    <a:pt x="77" y="10"/>
                    <a:pt x="86" y="15"/>
                    <a:pt x="94" y="20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96" y="21"/>
                    <a:pt x="97" y="22"/>
                    <a:pt x="98" y="23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113" y="34"/>
                    <a:pt x="126" y="49"/>
                    <a:pt x="134" y="67"/>
                  </a:cubicBezTo>
                  <a:cubicBezTo>
                    <a:pt x="148" y="98"/>
                    <a:pt x="148" y="133"/>
                    <a:pt x="148" y="133"/>
                  </a:cubicBezTo>
                  <a:cubicBezTo>
                    <a:pt x="105" y="152"/>
                    <a:pt x="45" y="118"/>
                    <a:pt x="19" y="8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" name="Freeform 193">
              <a:extLst>
                <a:ext uri="{FF2B5EF4-FFF2-40B4-BE49-F238E27FC236}">
                  <a16:creationId xmlns:a16="http://schemas.microsoft.com/office/drawing/2014/main" id="{67AE6BD8-EB82-4D5C-AB07-D12CDD585B3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6450" y="5432425"/>
              <a:ext cx="66675" cy="57150"/>
            </a:xfrm>
            <a:custGeom>
              <a:avLst/>
              <a:gdLst>
                <a:gd name="T0" fmla="*/ 0 w 23"/>
                <a:gd name="T1" fmla="*/ 0 h 20"/>
                <a:gd name="T2" fmla="*/ 0 w 23"/>
                <a:gd name="T3" fmla="*/ 0 h 20"/>
                <a:gd name="T4" fmla="*/ 0 w 23"/>
                <a:gd name="T5" fmla="*/ 1 h 20"/>
                <a:gd name="T6" fmla="*/ 4 w 23"/>
                <a:gd name="T7" fmla="*/ 3 h 20"/>
                <a:gd name="T8" fmla="*/ 5 w 23"/>
                <a:gd name="T9" fmla="*/ 4 h 20"/>
                <a:gd name="T10" fmla="*/ 23 w 23"/>
                <a:gd name="T11" fmla="*/ 20 h 20"/>
                <a:gd name="T12" fmla="*/ 23 w 23"/>
                <a:gd name="T13" fmla="*/ 20 h 20"/>
                <a:gd name="T14" fmla="*/ 5 w 23"/>
                <a:gd name="T15" fmla="*/ 4 h 20"/>
                <a:gd name="T16" fmla="*/ 4 w 23"/>
                <a:gd name="T17" fmla="*/ 3 h 20"/>
                <a:gd name="T18" fmla="*/ 0 w 23"/>
                <a:gd name="T19" fmla="*/ 1 h 20"/>
                <a:gd name="T20" fmla="*/ 0 w 23"/>
                <a:gd name="T21" fmla="*/ 0 h 20"/>
                <a:gd name="T22" fmla="*/ 0 w 23"/>
                <a:gd name="T2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2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2"/>
                    <a:pt x="4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1" y="8"/>
                    <a:pt x="18" y="14"/>
                    <a:pt x="2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18" y="14"/>
                    <a:pt x="11" y="8"/>
                    <a:pt x="5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2" y="2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" name="Freeform 194">
              <a:extLst>
                <a:ext uri="{FF2B5EF4-FFF2-40B4-BE49-F238E27FC236}">
                  <a16:creationId xmlns:a16="http://schemas.microsoft.com/office/drawing/2014/main" id="{9CB21D3B-0AFB-44ED-9DCC-683594458C60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725488" y="5414963"/>
              <a:ext cx="360363" cy="355600"/>
            </a:xfrm>
            <a:custGeom>
              <a:avLst/>
              <a:gdLst>
                <a:gd name="T0" fmla="*/ 100 w 127"/>
                <a:gd name="T1" fmla="*/ 125 h 125"/>
                <a:gd name="T2" fmla="*/ 35 w 127"/>
                <a:gd name="T3" fmla="*/ 97 h 125"/>
                <a:gd name="T4" fmla="*/ 39 w 127"/>
                <a:gd name="T5" fmla="*/ 68 h 125"/>
                <a:gd name="T6" fmla="*/ 71 w 127"/>
                <a:gd name="T7" fmla="*/ 107 h 125"/>
                <a:gd name="T8" fmla="*/ 69 w 127"/>
                <a:gd name="T9" fmla="*/ 110 h 125"/>
                <a:gd name="T10" fmla="*/ 108 w 127"/>
                <a:gd name="T11" fmla="*/ 123 h 125"/>
                <a:gd name="T12" fmla="*/ 65 w 127"/>
                <a:gd name="T13" fmla="*/ 90 h 125"/>
                <a:gd name="T14" fmla="*/ 95 w 127"/>
                <a:gd name="T15" fmla="*/ 66 h 125"/>
                <a:gd name="T16" fmla="*/ 103 w 127"/>
                <a:gd name="T17" fmla="*/ 86 h 125"/>
                <a:gd name="T18" fmla="*/ 98 w 127"/>
                <a:gd name="T19" fmla="*/ 85 h 125"/>
                <a:gd name="T20" fmla="*/ 117 w 127"/>
                <a:gd name="T21" fmla="*/ 113 h 125"/>
                <a:gd name="T22" fmla="*/ 121 w 127"/>
                <a:gd name="T23" fmla="*/ 98 h 125"/>
                <a:gd name="T24" fmla="*/ 95 w 127"/>
                <a:gd name="T25" fmla="*/ 66 h 125"/>
                <a:gd name="T26" fmla="*/ 72 w 127"/>
                <a:gd name="T27" fmla="*/ 69 h 125"/>
                <a:gd name="T28" fmla="*/ 92 w 127"/>
                <a:gd name="T29" fmla="*/ 100 h 125"/>
                <a:gd name="T30" fmla="*/ 110 w 127"/>
                <a:gd name="T31" fmla="*/ 121 h 125"/>
                <a:gd name="T32" fmla="*/ 96 w 127"/>
                <a:gd name="T33" fmla="*/ 84 h 125"/>
                <a:gd name="T34" fmla="*/ 32 w 127"/>
                <a:gd name="T35" fmla="*/ 61 h 125"/>
                <a:gd name="T36" fmla="*/ 37 w 127"/>
                <a:gd name="T37" fmla="*/ 65 h 125"/>
                <a:gd name="T38" fmla="*/ 62 w 127"/>
                <a:gd name="T39" fmla="*/ 59 h 125"/>
                <a:gd name="T40" fmla="*/ 71 w 127"/>
                <a:gd name="T41" fmla="*/ 63 h 125"/>
                <a:gd name="T42" fmla="*/ 62 w 127"/>
                <a:gd name="T43" fmla="*/ 59 h 125"/>
                <a:gd name="T44" fmla="*/ 77 w 127"/>
                <a:gd name="T45" fmla="*/ 52 h 125"/>
                <a:gd name="T46" fmla="*/ 94 w 127"/>
                <a:gd name="T47" fmla="*/ 65 h 125"/>
                <a:gd name="T48" fmla="*/ 78 w 127"/>
                <a:gd name="T49" fmla="*/ 48 h 125"/>
                <a:gd name="T50" fmla="*/ 74 w 127"/>
                <a:gd name="T51" fmla="*/ 48 h 125"/>
                <a:gd name="T52" fmla="*/ 76 w 127"/>
                <a:gd name="T53" fmla="*/ 46 h 125"/>
                <a:gd name="T54" fmla="*/ 62 w 127"/>
                <a:gd name="T55" fmla="*/ 0 h 125"/>
                <a:gd name="T56" fmla="*/ 98 w 127"/>
                <a:gd name="T57" fmla="*/ 37 h 125"/>
                <a:gd name="T58" fmla="*/ 98 w 127"/>
                <a:gd name="T59" fmla="*/ 26 h 125"/>
                <a:gd name="T60" fmla="*/ 79 w 127"/>
                <a:gd name="T61" fmla="*/ 9 h 125"/>
                <a:gd name="T62" fmla="*/ 75 w 127"/>
                <a:gd name="T63" fmla="*/ 6 h 125"/>
                <a:gd name="T64" fmla="*/ 62 w 127"/>
                <a:gd name="T6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7" h="125">
                  <a:moveTo>
                    <a:pt x="0" y="73"/>
                  </a:moveTo>
                  <a:cubicBezTo>
                    <a:pt x="21" y="97"/>
                    <a:pt x="62" y="124"/>
                    <a:pt x="100" y="125"/>
                  </a:cubicBezTo>
                  <a:cubicBezTo>
                    <a:pt x="90" y="122"/>
                    <a:pt x="76" y="117"/>
                    <a:pt x="63" y="109"/>
                  </a:cubicBezTo>
                  <a:cubicBezTo>
                    <a:pt x="54" y="106"/>
                    <a:pt x="42" y="101"/>
                    <a:pt x="35" y="97"/>
                  </a:cubicBezTo>
                  <a:cubicBezTo>
                    <a:pt x="12" y="82"/>
                    <a:pt x="11" y="81"/>
                    <a:pt x="0" y="73"/>
                  </a:cubicBezTo>
                  <a:moveTo>
                    <a:pt x="39" y="68"/>
                  </a:moveTo>
                  <a:cubicBezTo>
                    <a:pt x="39" y="70"/>
                    <a:pt x="40" y="72"/>
                    <a:pt x="40" y="74"/>
                  </a:cubicBezTo>
                  <a:cubicBezTo>
                    <a:pt x="48" y="85"/>
                    <a:pt x="60" y="101"/>
                    <a:pt x="71" y="107"/>
                  </a:cubicBezTo>
                  <a:cubicBezTo>
                    <a:pt x="76" y="110"/>
                    <a:pt x="77" y="111"/>
                    <a:pt x="74" y="111"/>
                  </a:cubicBezTo>
                  <a:cubicBezTo>
                    <a:pt x="73" y="111"/>
                    <a:pt x="71" y="111"/>
                    <a:pt x="69" y="110"/>
                  </a:cubicBezTo>
                  <a:cubicBezTo>
                    <a:pt x="83" y="119"/>
                    <a:pt x="99" y="122"/>
                    <a:pt x="108" y="123"/>
                  </a:cubicBezTo>
                  <a:cubicBezTo>
                    <a:pt x="108" y="123"/>
                    <a:pt x="108" y="123"/>
                    <a:pt x="108" y="123"/>
                  </a:cubicBezTo>
                  <a:cubicBezTo>
                    <a:pt x="102" y="119"/>
                    <a:pt x="90" y="111"/>
                    <a:pt x="81" y="98"/>
                  </a:cubicBezTo>
                  <a:cubicBezTo>
                    <a:pt x="75" y="97"/>
                    <a:pt x="70" y="94"/>
                    <a:pt x="65" y="90"/>
                  </a:cubicBezTo>
                  <a:cubicBezTo>
                    <a:pt x="55" y="84"/>
                    <a:pt x="46" y="74"/>
                    <a:pt x="39" y="68"/>
                  </a:cubicBezTo>
                  <a:moveTo>
                    <a:pt x="95" y="66"/>
                  </a:moveTo>
                  <a:cubicBezTo>
                    <a:pt x="95" y="68"/>
                    <a:pt x="95" y="71"/>
                    <a:pt x="96" y="74"/>
                  </a:cubicBezTo>
                  <a:cubicBezTo>
                    <a:pt x="100" y="80"/>
                    <a:pt x="103" y="84"/>
                    <a:pt x="103" y="86"/>
                  </a:cubicBezTo>
                  <a:cubicBezTo>
                    <a:pt x="103" y="87"/>
                    <a:pt x="102" y="87"/>
                    <a:pt x="102" y="87"/>
                  </a:cubicBezTo>
                  <a:cubicBezTo>
                    <a:pt x="101" y="87"/>
                    <a:pt x="100" y="87"/>
                    <a:pt x="98" y="85"/>
                  </a:cubicBezTo>
                  <a:cubicBezTo>
                    <a:pt x="100" y="90"/>
                    <a:pt x="102" y="95"/>
                    <a:pt x="105" y="99"/>
                  </a:cubicBezTo>
                  <a:cubicBezTo>
                    <a:pt x="109" y="105"/>
                    <a:pt x="113" y="110"/>
                    <a:pt x="117" y="113"/>
                  </a:cubicBezTo>
                  <a:cubicBezTo>
                    <a:pt x="119" y="112"/>
                    <a:pt x="123" y="109"/>
                    <a:pt x="127" y="106"/>
                  </a:cubicBezTo>
                  <a:cubicBezTo>
                    <a:pt x="121" y="98"/>
                    <a:pt x="121" y="98"/>
                    <a:pt x="121" y="98"/>
                  </a:cubicBezTo>
                  <a:cubicBezTo>
                    <a:pt x="116" y="90"/>
                    <a:pt x="111" y="82"/>
                    <a:pt x="107" y="74"/>
                  </a:cubicBezTo>
                  <a:cubicBezTo>
                    <a:pt x="105" y="74"/>
                    <a:pt x="101" y="72"/>
                    <a:pt x="95" y="66"/>
                  </a:cubicBezTo>
                  <a:moveTo>
                    <a:pt x="72" y="64"/>
                  </a:moveTo>
                  <a:cubicBezTo>
                    <a:pt x="72" y="66"/>
                    <a:pt x="72" y="68"/>
                    <a:pt x="72" y="69"/>
                  </a:cubicBezTo>
                  <a:cubicBezTo>
                    <a:pt x="82" y="78"/>
                    <a:pt x="97" y="90"/>
                    <a:pt x="98" y="95"/>
                  </a:cubicBezTo>
                  <a:cubicBezTo>
                    <a:pt x="99" y="99"/>
                    <a:pt x="97" y="100"/>
                    <a:pt x="92" y="100"/>
                  </a:cubicBezTo>
                  <a:cubicBezTo>
                    <a:pt x="89" y="100"/>
                    <a:pt x="86" y="100"/>
                    <a:pt x="83" y="99"/>
                  </a:cubicBezTo>
                  <a:cubicBezTo>
                    <a:pt x="92" y="111"/>
                    <a:pt x="104" y="118"/>
                    <a:pt x="110" y="121"/>
                  </a:cubicBezTo>
                  <a:cubicBezTo>
                    <a:pt x="112" y="119"/>
                    <a:pt x="114" y="117"/>
                    <a:pt x="115" y="115"/>
                  </a:cubicBezTo>
                  <a:cubicBezTo>
                    <a:pt x="108" y="108"/>
                    <a:pt x="100" y="98"/>
                    <a:pt x="96" y="84"/>
                  </a:cubicBezTo>
                  <a:cubicBezTo>
                    <a:pt x="90" y="79"/>
                    <a:pt x="81" y="70"/>
                    <a:pt x="72" y="64"/>
                  </a:cubicBezTo>
                  <a:moveTo>
                    <a:pt x="32" y="61"/>
                  </a:moveTo>
                  <a:cubicBezTo>
                    <a:pt x="32" y="61"/>
                    <a:pt x="34" y="64"/>
                    <a:pt x="37" y="69"/>
                  </a:cubicBezTo>
                  <a:cubicBezTo>
                    <a:pt x="37" y="68"/>
                    <a:pt x="37" y="67"/>
                    <a:pt x="37" y="65"/>
                  </a:cubicBezTo>
                  <a:cubicBezTo>
                    <a:pt x="34" y="62"/>
                    <a:pt x="32" y="61"/>
                    <a:pt x="32" y="61"/>
                  </a:cubicBezTo>
                  <a:moveTo>
                    <a:pt x="62" y="59"/>
                  </a:moveTo>
                  <a:cubicBezTo>
                    <a:pt x="60" y="59"/>
                    <a:pt x="64" y="63"/>
                    <a:pt x="70" y="68"/>
                  </a:cubicBezTo>
                  <a:cubicBezTo>
                    <a:pt x="70" y="66"/>
                    <a:pt x="71" y="65"/>
                    <a:pt x="71" y="63"/>
                  </a:cubicBezTo>
                  <a:cubicBezTo>
                    <a:pt x="69" y="62"/>
                    <a:pt x="67" y="60"/>
                    <a:pt x="65" y="60"/>
                  </a:cubicBezTo>
                  <a:cubicBezTo>
                    <a:pt x="64" y="59"/>
                    <a:pt x="63" y="59"/>
                    <a:pt x="62" y="59"/>
                  </a:cubicBezTo>
                  <a:moveTo>
                    <a:pt x="78" y="48"/>
                  </a:moveTo>
                  <a:cubicBezTo>
                    <a:pt x="78" y="49"/>
                    <a:pt x="78" y="51"/>
                    <a:pt x="77" y="52"/>
                  </a:cubicBezTo>
                  <a:cubicBezTo>
                    <a:pt x="83" y="58"/>
                    <a:pt x="89" y="66"/>
                    <a:pt x="94" y="72"/>
                  </a:cubicBezTo>
                  <a:cubicBezTo>
                    <a:pt x="94" y="70"/>
                    <a:pt x="94" y="67"/>
                    <a:pt x="94" y="65"/>
                  </a:cubicBezTo>
                  <a:cubicBezTo>
                    <a:pt x="94" y="64"/>
                    <a:pt x="94" y="64"/>
                    <a:pt x="93" y="64"/>
                  </a:cubicBezTo>
                  <a:cubicBezTo>
                    <a:pt x="88" y="58"/>
                    <a:pt x="82" y="52"/>
                    <a:pt x="78" y="48"/>
                  </a:cubicBezTo>
                  <a:moveTo>
                    <a:pt x="62" y="36"/>
                  </a:moveTo>
                  <a:cubicBezTo>
                    <a:pt x="62" y="36"/>
                    <a:pt x="67" y="41"/>
                    <a:pt x="74" y="48"/>
                  </a:cubicBezTo>
                  <a:cubicBezTo>
                    <a:pt x="74" y="48"/>
                    <a:pt x="74" y="47"/>
                    <a:pt x="75" y="47"/>
                  </a:cubicBezTo>
                  <a:cubicBezTo>
                    <a:pt x="75" y="47"/>
                    <a:pt x="76" y="46"/>
                    <a:pt x="76" y="46"/>
                  </a:cubicBezTo>
                  <a:cubicBezTo>
                    <a:pt x="68" y="40"/>
                    <a:pt x="62" y="36"/>
                    <a:pt x="62" y="36"/>
                  </a:cubicBezTo>
                  <a:moveTo>
                    <a:pt x="62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68" y="5"/>
                    <a:pt x="85" y="18"/>
                    <a:pt x="98" y="37"/>
                  </a:cubicBezTo>
                  <a:cubicBezTo>
                    <a:pt x="98" y="34"/>
                    <a:pt x="98" y="31"/>
                    <a:pt x="98" y="29"/>
                  </a:cubicBezTo>
                  <a:cubicBezTo>
                    <a:pt x="98" y="28"/>
                    <a:pt x="98" y="27"/>
                    <a:pt x="98" y="26"/>
                  </a:cubicBezTo>
                  <a:cubicBezTo>
                    <a:pt x="93" y="20"/>
                    <a:pt x="86" y="14"/>
                    <a:pt x="80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8" y="8"/>
                    <a:pt x="77" y="7"/>
                    <a:pt x="75" y="7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3" y="5"/>
                    <a:pt x="64" y="0"/>
                    <a:pt x="62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" name="Freeform 195">
              <a:extLst>
                <a:ext uri="{FF2B5EF4-FFF2-40B4-BE49-F238E27FC236}">
                  <a16:creationId xmlns:a16="http://schemas.microsoft.com/office/drawing/2014/main" id="{D94ED8A3-5574-497D-9158-5B5CCC16719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8475" y="5232400"/>
              <a:ext cx="320675" cy="508000"/>
            </a:xfrm>
            <a:custGeom>
              <a:avLst/>
              <a:gdLst>
                <a:gd name="T0" fmla="*/ 39 w 113"/>
                <a:gd name="T1" fmla="*/ 178 h 178"/>
                <a:gd name="T2" fmla="*/ 27 w 113"/>
                <a:gd name="T3" fmla="*/ 162 h 178"/>
                <a:gd name="T4" fmla="*/ 6 w 113"/>
                <a:gd name="T5" fmla="*/ 75 h 178"/>
                <a:gd name="T6" fmla="*/ 6 w 113"/>
                <a:gd name="T7" fmla="*/ 75 h 178"/>
                <a:gd name="T8" fmla="*/ 7 w 113"/>
                <a:gd name="T9" fmla="*/ 67 h 178"/>
                <a:gd name="T10" fmla="*/ 15 w 113"/>
                <a:gd name="T11" fmla="*/ 46 h 178"/>
                <a:gd name="T12" fmla="*/ 37 w 113"/>
                <a:gd name="T13" fmla="*/ 14 h 178"/>
                <a:gd name="T14" fmla="*/ 37 w 113"/>
                <a:gd name="T15" fmla="*/ 14 h 178"/>
                <a:gd name="T16" fmla="*/ 40 w 113"/>
                <a:gd name="T17" fmla="*/ 11 h 178"/>
                <a:gd name="T18" fmla="*/ 41 w 113"/>
                <a:gd name="T19" fmla="*/ 10 h 178"/>
                <a:gd name="T20" fmla="*/ 61 w 113"/>
                <a:gd name="T21" fmla="*/ 4 h 178"/>
                <a:gd name="T22" fmla="*/ 63 w 113"/>
                <a:gd name="T23" fmla="*/ 7 h 178"/>
                <a:gd name="T24" fmla="*/ 71 w 113"/>
                <a:gd name="T25" fmla="*/ 8 h 178"/>
                <a:gd name="T26" fmla="*/ 82 w 113"/>
                <a:gd name="T27" fmla="*/ 9 h 178"/>
                <a:gd name="T28" fmla="*/ 82 w 113"/>
                <a:gd name="T29" fmla="*/ 9 h 178"/>
                <a:gd name="T30" fmla="*/ 89 w 113"/>
                <a:gd name="T31" fmla="*/ 16 h 178"/>
                <a:gd name="T32" fmla="*/ 98 w 113"/>
                <a:gd name="T33" fmla="*/ 28 h 178"/>
                <a:gd name="T34" fmla="*/ 112 w 113"/>
                <a:gd name="T35" fmla="*/ 78 h 178"/>
                <a:gd name="T36" fmla="*/ 112 w 113"/>
                <a:gd name="T37" fmla="*/ 78 h 178"/>
                <a:gd name="T38" fmla="*/ 106 w 113"/>
                <a:gd name="T39" fmla="*/ 110 h 178"/>
                <a:gd name="T40" fmla="*/ 66 w 113"/>
                <a:gd name="T41" fmla="*/ 159 h 178"/>
                <a:gd name="T42" fmla="*/ 39 w 113"/>
                <a:gd name="T43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3" h="178">
                  <a:moveTo>
                    <a:pt x="39" y="178"/>
                  </a:moveTo>
                  <a:cubicBezTo>
                    <a:pt x="27" y="162"/>
                    <a:pt x="27" y="162"/>
                    <a:pt x="27" y="162"/>
                  </a:cubicBezTo>
                  <a:cubicBezTo>
                    <a:pt x="9" y="137"/>
                    <a:pt x="0" y="105"/>
                    <a:pt x="6" y="75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6" y="72"/>
                    <a:pt x="7" y="69"/>
                    <a:pt x="7" y="67"/>
                  </a:cubicBezTo>
                  <a:cubicBezTo>
                    <a:pt x="9" y="60"/>
                    <a:pt x="11" y="53"/>
                    <a:pt x="15" y="46"/>
                  </a:cubicBezTo>
                  <a:cubicBezTo>
                    <a:pt x="22" y="32"/>
                    <a:pt x="30" y="22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8" y="13"/>
                    <a:pt x="39" y="12"/>
                    <a:pt x="40" y="11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51" y="2"/>
                    <a:pt x="59" y="0"/>
                    <a:pt x="61" y="4"/>
                  </a:cubicBezTo>
                  <a:cubicBezTo>
                    <a:pt x="61" y="5"/>
                    <a:pt x="63" y="7"/>
                    <a:pt x="63" y="7"/>
                  </a:cubicBezTo>
                  <a:cubicBezTo>
                    <a:pt x="65" y="9"/>
                    <a:pt x="68" y="9"/>
                    <a:pt x="71" y="8"/>
                  </a:cubicBezTo>
                  <a:cubicBezTo>
                    <a:pt x="75" y="7"/>
                    <a:pt x="78" y="7"/>
                    <a:pt x="82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4" y="11"/>
                    <a:pt x="87" y="14"/>
                    <a:pt x="89" y="16"/>
                  </a:cubicBezTo>
                  <a:cubicBezTo>
                    <a:pt x="92" y="20"/>
                    <a:pt x="95" y="24"/>
                    <a:pt x="98" y="28"/>
                  </a:cubicBezTo>
                  <a:cubicBezTo>
                    <a:pt x="109" y="46"/>
                    <a:pt x="113" y="63"/>
                    <a:pt x="112" y="78"/>
                  </a:cubicBezTo>
                  <a:cubicBezTo>
                    <a:pt x="112" y="78"/>
                    <a:pt x="112" y="78"/>
                    <a:pt x="112" y="78"/>
                  </a:cubicBezTo>
                  <a:cubicBezTo>
                    <a:pt x="112" y="90"/>
                    <a:pt x="110" y="101"/>
                    <a:pt x="106" y="110"/>
                  </a:cubicBezTo>
                  <a:cubicBezTo>
                    <a:pt x="99" y="130"/>
                    <a:pt x="84" y="147"/>
                    <a:pt x="66" y="159"/>
                  </a:cubicBezTo>
                  <a:cubicBezTo>
                    <a:pt x="39" y="178"/>
                    <a:pt x="39" y="178"/>
                    <a:pt x="39" y="178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" name="Freeform 196">
              <a:extLst>
                <a:ext uri="{FF2B5EF4-FFF2-40B4-BE49-F238E27FC236}">
                  <a16:creationId xmlns:a16="http://schemas.microsoft.com/office/drawing/2014/main" id="{D8C0B9FA-085C-4475-B6C7-51AFC0B6D98C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500063" y="5407025"/>
              <a:ext cx="306388" cy="309563"/>
            </a:xfrm>
            <a:custGeom>
              <a:avLst/>
              <a:gdLst>
                <a:gd name="T0" fmla="*/ 6 w 108"/>
                <a:gd name="T1" fmla="*/ 67 h 109"/>
                <a:gd name="T2" fmla="*/ 23 w 108"/>
                <a:gd name="T3" fmla="*/ 101 h 109"/>
                <a:gd name="T4" fmla="*/ 29 w 108"/>
                <a:gd name="T5" fmla="*/ 109 h 109"/>
                <a:gd name="T6" fmla="*/ 35 w 108"/>
                <a:gd name="T7" fmla="*/ 105 h 109"/>
                <a:gd name="T8" fmla="*/ 32 w 108"/>
                <a:gd name="T9" fmla="*/ 94 h 109"/>
                <a:gd name="T10" fmla="*/ 26 w 108"/>
                <a:gd name="T11" fmla="*/ 85 h 109"/>
                <a:gd name="T12" fmla="*/ 25 w 108"/>
                <a:gd name="T13" fmla="*/ 87 h 109"/>
                <a:gd name="T14" fmla="*/ 24 w 108"/>
                <a:gd name="T15" fmla="*/ 87 h 109"/>
                <a:gd name="T16" fmla="*/ 15 w 108"/>
                <a:gd name="T17" fmla="*/ 73 h 109"/>
                <a:gd name="T18" fmla="*/ 6 w 108"/>
                <a:gd name="T19" fmla="*/ 67 h 109"/>
                <a:gd name="T20" fmla="*/ 28 w 108"/>
                <a:gd name="T21" fmla="*/ 61 h 109"/>
                <a:gd name="T22" fmla="*/ 27 w 108"/>
                <a:gd name="T23" fmla="*/ 83 h 109"/>
                <a:gd name="T24" fmla="*/ 38 w 108"/>
                <a:gd name="T25" fmla="*/ 104 h 109"/>
                <a:gd name="T26" fmla="*/ 44 w 108"/>
                <a:gd name="T27" fmla="*/ 100 h 109"/>
                <a:gd name="T28" fmla="*/ 40 w 108"/>
                <a:gd name="T29" fmla="*/ 80 h 109"/>
                <a:gd name="T30" fmla="*/ 39 w 108"/>
                <a:gd name="T31" fmla="*/ 81 h 109"/>
                <a:gd name="T32" fmla="*/ 39 w 108"/>
                <a:gd name="T33" fmla="*/ 81 h 109"/>
                <a:gd name="T34" fmla="*/ 33 w 108"/>
                <a:gd name="T35" fmla="*/ 68 h 109"/>
                <a:gd name="T36" fmla="*/ 28 w 108"/>
                <a:gd name="T37" fmla="*/ 61 h 109"/>
                <a:gd name="T38" fmla="*/ 50 w 108"/>
                <a:gd name="T39" fmla="*/ 43 h 109"/>
                <a:gd name="T40" fmla="*/ 41 w 108"/>
                <a:gd name="T41" fmla="*/ 78 h 109"/>
                <a:gd name="T42" fmla="*/ 46 w 108"/>
                <a:gd name="T43" fmla="*/ 95 h 109"/>
                <a:gd name="T44" fmla="*/ 50 w 108"/>
                <a:gd name="T45" fmla="*/ 80 h 109"/>
                <a:gd name="T46" fmla="*/ 48 w 108"/>
                <a:gd name="T47" fmla="*/ 82 h 109"/>
                <a:gd name="T48" fmla="*/ 52 w 108"/>
                <a:gd name="T49" fmla="*/ 59 h 109"/>
                <a:gd name="T50" fmla="*/ 50 w 108"/>
                <a:gd name="T51" fmla="*/ 43 h 109"/>
                <a:gd name="T52" fmla="*/ 27 w 108"/>
                <a:gd name="T53" fmla="*/ 39 h 109"/>
                <a:gd name="T54" fmla="*/ 28 w 108"/>
                <a:gd name="T55" fmla="*/ 59 h 109"/>
                <a:gd name="T56" fmla="*/ 32 w 108"/>
                <a:gd name="T57" fmla="*/ 64 h 109"/>
                <a:gd name="T58" fmla="*/ 27 w 108"/>
                <a:gd name="T59" fmla="*/ 39 h 109"/>
                <a:gd name="T60" fmla="*/ 51 w 108"/>
                <a:gd name="T61" fmla="*/ 25 h 109"/>
                <a:gd name="T62" fmla="*/ 50 w 108"/>
                <a:gd name="T63" fmla="*/ 38 h 109"/>
                <a:gd name="T64" fmla="*/ 52 w 108"/>
                <a:gd name="T65" fmla="*/ 47 h 109"/>
                <a:gd name="T66" fmla="*/ 51 w 108"/>
                <a:gd name="T67" fmla="*/ 25 h 109"/>
                <a:gd name="T68" fmla="*/ 81 w 108"/>
                <a:gd name="T69" fmla="*/ 16 h 109"/>
                <a:gd name="T70" fmla="*/ 53 w 108"/>
                <a:gd name="T71" fmla="*/ 77 h 109"/>
                <a:gd name="T72" fmla="*/ 48 w 108"/>
                <a:gd name="T73" fmla="*/ 98 h 109"/>
                <a:gd name="T74" fmla="*/ 56 w 108"/>
                <a:gd name="T75" fmla="*/ 94 h 109"/>
                <a:gd name="T76" fmla="*/ 54 w 108"/>
                <a:gd name="T77" fmla="*/ 92 h 109"/>
                <a:gd name="T78" fmla="*/ 81 w 108"/>
                <a:gd name="T79" fmla="*/ 16 h 109"/>
                <a:gd name="T80" fmla="*/ 106 w 108"/>
                <a:gd name="T81" fmla="*/ 12 h 109"/>
                <a:gd name="T82" fmla="*/ 105 w 108"/>
                <a:gd name="T83" fmla="*/ 13 h 109"/>
                <a:gd name="T84" fmla="*/ 79 w 108"/>
                <a:gd name="T85" fmla="*/ 81 h 109"/>
                <a:gd name="T86" fmla="*/ 89 w 108"/>
                <a:gd name="T87" fmla="*/ 73 h 109"/>
                <a:gd name="T88" fmla="*/ 102 w 108"/>
                <a:gd name="T89" fmla="*/ 49 h 109"/>
                <a:gd name="T90" fmla="*/ 108 w 108"/>
                <a:gd name="T91" fmla="*/ 17 h 109"/>
                <a:gd name="T92" fmla="*/ 108 w 108"/>
                <a:gd name="T93" fmla="*/ 17 h 109"/>
                <a:gd name="T94" fmla="*/ 108 w 108"/>
                <a:gd name="T95" fmla="*/ 17 h 109"/>
                <a:gd name="T96" fmla="*/ 106 w 108"/>
                <a:gd name="T97" fmla="*/ 12 h 109"/>
                <a:gd name="T98" fmla="*/ 7 w 108"/>
                <a:gd name="T99" fmla="*/ 0 h 109"/>
                <a:gd name="T100" fmla="*/ 2 w 108"/>
                <a:gd name="T101" fmla="*/ 14 h 109"/>
                <a:gd name="T102" fmla="*/ 2 w 108"/>
                <a:gd name="T103" fmla="*/ 14 h 109"/>
                <a:gd name="T104" fmla="*/ 2 w 108"/>
                <a:gd name="T105" fmla="*/ 14 h 109"/>
                <a:gd name="T106" fmla="*/ 0 w 108"/>
                <a:gd name="T107" fmla="*/ 29 h 109"/>
                <a:gd name="T108" fmla="*/ 0 w 108"/>
                <a:gd name="T109" fmla="*/ 32 h 109"/>
                <a:gd name="T110" fmla="*/ 5 w 108"/>
                <a:gd name="T111" fmla="*/ 66 h 109"/>
                <a:gd name="T112" fmla="*/ 14 w 108"/>
                <a:gd name="T113" fmla="*/ 71 h 109"/>
                <a:gd name="T114" fmla="*/ 8 w 108"/>
                <a:gd name="T115" fmla="*/ 49 h 109"/>
                <a:gd name="T116" fmla="*/ 8 w 108"/>
                <a:gd name="T117" fmla="*/ 49 h 109"/>
                <a:gd name="T118" fmla="*/ 7 w 108"/>
                <a:gd name="T119" fmla="*/ 44 h 109"/>
                <a:gd name="T120" fmla="*/ 8 w 108"/>
                <a:gd name="T121" fmla="*/ 0 h 109"/>
                <a:gd name="T122" fmla="*/ 7 w 108"/>
                <a:gd name="T123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8" h="109">
                  <a:moveTo>
                    <a:pt x="6" y="67"/>
                  </a:moveTo>
                  <a:cubicBezTo>
                    <a:pt x="10" y="79"/>
                    <a:pt x="16" y="91"/>
                    <a:pt x="23" y="101"/>
                  </a:cubicBezTo>
                  <a:cubicBezTo>
                    <a:pt x="29" y="109"/>
                    <a:pt x="29" y="109"/>
                    <a:pt x="29" y="109"/>
                  </a:cubicBezTo>
                  <a:cubicBezTo>
                    <a:pt x="31" y="108"/>
                    <a:pt x="33" y="106"/>
                    <a:pt x="35" y="105"/>
                  </a:cubicBezTo>
                  <a:cubicBezTo>
                    <a:pt x="35" y="102"/>
                    <a:pt x="33" y="98"/>
                    <a:pt x="32" y="94"/>
                  </a:cubicBezTo>
                  <a:cubicBezTo>
                    <a:pt x="30" y="91"/>
                    <a:pt x="28" y="88"/>
                    <a:pt x="26" y="85"/>
                  </a:cubicBezTo>
                  <a:cubicBezTo>
                    <a:pt x="26" y="86"/>
                    <a:pt x="26" y="86"/>
                    <a:pt x="25" y="87"/>
                  </a:cubicBezTo>
                  <a:cubicBezTo>
                    <a:pt x="25" y="87"/>
                    <a:pt x="25" y="87"/>
                    <a:pt x="24" y="87"/>
                  </a:cubicBezTo>
                  <a:cubicBezTo>
                    <a:pt x="22" y="87"/>
                    <a:pt x="19" y="82"/>
                    <a:pt x="15" y="73"/>
                  </a:cubicBezTo>
                  <a:cubicBezTo>
                    <a:pt x="12" y="70"/>
                    <a:pt x="8" y="68"/>
                    <a:pt x="6" y="67"/>
                  </a:cubicBezTo>
                  <a:moveTo>
                    <a:pt x="28" y="61"/>
                  </a:moveTo>
                  <a:cubicBezTo>
                    <a:pt x="28" y="69"/>
                    <a:pt x="28" y="78"/>
                    <a:pt x="27" y="83"/>
                  </a:cubicBezTo>
                  <a:cubicBezTo>
                    <a:pt x="32" y="90"/>
                    <a:pt x="36" y="97"/>
                    <a:pt x="38" y="104"/>
                  </a:cubicBezTo>
                  <a:cubicBezTo>
                    <a:pt x="40" y="102"/>
                    <a:pt x="42" y="101"/>
                    <a:pt x="44" y="100"/>
                  </a:cubicBezTo>
                  <a:cubicBezTo>
                    <a:pt x="44" y="95"/>
                    <a:pt x="42" y="88"/>
                    <a:pt x="40" y="80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37" y="81"/>
                    <a:pt x="35" y="75"/>
                    <a:pt x="33" y="68"/>
                  </a:cubicBezTo>
                  <a:cubicBezTo>
                    <a:pt x="32" y="65"/>
                    <a:pt x="30" y="63"/>
                    <a:pt x="28" y="61"/>
                  </a:cubicBezTo>
                  <a:moveTo>
                    <a:pt x="50" y="43"/>
                  </a:moveTo>
                  <a:cubicBezTo>
                    <a:pt x="49" y="55"/>
                    <a:pt x="46" y="69"/>
                    <a:pt x="41" y="78"/>
                  </a:cubicBezTo>
                  <a:cubicBezTo>
                    <a:pt x="44" y="84"/>
                    <a:pt x="45" y="90"/>
                    <a:pt x="46" y="95"/>
                  </a:cubicBezTo>
                  <a:cubicBezTo>
                    <a:pt x="48" y="90"/>
                    <a:pt x="49" y="85"/>
                    <a:pt x="50" y="80"/>
                  </a:cubicBezTo>
                  <a:cubicBezTo>
                    <a:pt x="49" y="80"/>
                    <a:pt x="49" y="81"/>
                    <a:pt x="48" y="82"/>
                  </a:cubicBezTo>
                  <a:cubicBezTo>
                    <a:pt x="50" y="74"/>
                    <a:pt x="51" y="66"/>
                    <a:pt x="52" y="59"/>
                  </a:cubicBezTo>
                  <a:cubicBezTo>
                    <a:pt x="52" y="54"/>
                    <a:pt x="51" y="49"/>
                    <a:pt x="50" y="43"/>
                  </a:cubicBezTo>
                  <a:moveTo>
                    <a:pt x="27" y="39"/>
                  </a:moveTo>
                  <a:cubicBezTo>
                    <a:pt x="27" y="39"/>
                    <a:pt x="28" y="48"/>
                    <a:pt x="28" y="59"/>
                  </a:cubicBezTo>
                  <a:cubicBezTo>
                    <a:pt x="30" y="61"/>
                    <a:pt x="31" y="62"/>
                    <a:pt x="32" y="64"/>
                  </a:cubicBezTo>
                  <a:cubicBezTo>
                    <a:pt x="29" y="52"/>
                    <a:pt x="27" y="39"/>
                    <a:pt x="27" y="39"/>
                  </a:cubicBezTo>
                  <a:moveTo>
                    <a:pt x="51" y="25"/>
                  </a:moveTo>
                  <a:cubicBezTo>
                    <a:pt x="51" y="25"/>
                    <a:pt x="51" y="30"/>
                    <a:pt x="50" y="38"/>
                  </a:cubicBezTo>
                  <a:cubicBezTo>
                    <a:pt x="51" y="41"/>
                    <a:pt x="52" y="44"/>
                    <a:pt x="52" y="47"/>
                  </a:cubicBezTo>
                  <a:cubicBezTo>
                    <a:pt x="53" y="34"/>
                    <a:pt x="51" y="25"/>
                    <a:pt x="51" y="25"/>
                  </a:cubicBezTo>
                  <a:moveTo>
                    <a:pt x="81" y="16"/>
                  </a:moveTo>
                  <a:cubicBezTo>
                    <a:pt x="81" y="16"/>
                    <a:pt x="70" y="58"/>
                    <a:pt x="53" y="77"/>
                  </a:cubicBezTo>
                  <a:cubicBezTo>
                    <a:pt x="52" y="85"/>
                    <a:pt x="50" y="92"/>
                    <a:pt x="48" y="98"/>
                  </a:cubicBezTo>
                  <a:cubicBezTo>
                    <a:pt x="50" y="97"/>
                    <a:pt x="53" y="96"/>
                    <a:pt x="56" y="94"/>
                  </a:cubicBezTo>
                  <a:cubicBezTo>
                    <a:pt x="55" y="94"/>
                    <a:pt x="55" y="93"/>
                    <a:pt x="54" y="92"/>
                  </a:cubicBezTo>
                  <a:cubicBezTo>
                    <a:pt x="80" y="55"/>
                    <a:pt x="81" y="16"/>
                    <a:pt x="81" y="16"/>
                  </a:cubicBezTo>
                  <a:moveTo>
                    <a:pt x="106" y="12"/>
                  </a:moveTo>
                  <a:cubicBezTo>
                    <a:pt x="106" y="12"/>
                    <a:pt x="106" y="13"/>
                    <a:pt x="105" y="13"/>
                  </a:cubicBezTo>
                  <a:cubicBezTo>
                    <a:pt x="105" y="13"/>
                    <a:pt x="103" y="49"/>
                    <a:pt x="79" y="81"/>
                  </a:cubicBezTo>
                  <a:cubicBezTo>
                    <a:pt x="82" y="78"/>
                    <a:pt x="86" y="76"/>
                    <a:pt x="89" y="73"/>
                  </a:cubicBezTo>
                  <a:cubicBezTo>
                    <a:pt x="94" y="66"/>
                    <a:pt x="99" y="58"/>
                    <a:pt x="102" y="49"/>
                  </a:cubicBezTo>
                  <a:cubicBezTo>
                    <a:pt x="106" y="40"/>
                    <a:pt x="108" y="29"/>
                    <a:pt x="108" y="17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108" y="14"/>
                    <a:pt x="107" y="12"/>
                    <a:pt x="106" y="12"/>
                  </a:cubicBezTo>
                  <a:moveTo>
                    <a:pt x="7" y="0"/>
                  </a:moveTo>
                  <a:cubicBezTo>
                    <a:pt x="5" y="0"/>
                    <a:pt x="2" y="12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9"/>
                    <a:pt x="0" y="24"/>
                    <a:pt x="0" y="29"/>
                  </a:cubicBezTo>
                  <a:cubicBezTo>
                    <a:pt x="0" y="30"/>
                    <a:pt x="0" y="31"/>
                    <a:pt x="0" y="32"/>
                  </a:cubicBezTo>
                  <a:cubicBezTo>
                    <a:pt x="0" y="43"/>
                    <a:pt x="2" y="55"/>
                    <a:pt x="5" y="66"/>
                  </a:cubicBezTo>
                  <a:cubicBezTo>
                    <a:pt x="9" y="67"/>
                    <a:pt x="12" y="69"/>
                    <a:pt x="14" y="71"/>
                  </a:cubicBezTo>
                  <a:cubicBezTo>
                    <a:pt x="12" y="65"/>
                    <a:pt x="10" y="57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5" y="47"/>
                    <a:pt x="6" y="44"/>
                    <a:pt x="7" y="44"/>
                  </a:cubicBezTo>
                  <a:cubicBezTo>
                    <a:pt x="5" y="30"/>
                    <a:pt x="4" y="15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" name="Freeform 197">
              <a:extLst>
                <a:ext uri="{FF2B5EF4-FFF2-40B4-BE49-F238E27FC236}">
                  <a16:creationId xmlns:a16="http://schemas.microsoft.com/office/drawing/2014/main" id="{14BF3969-51EA-4B85-97C5-7ACDA36381F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15963" y="5572125"/>
              <a:ext cx="114300" cy="196850"/>
            </a:xfrm>
            <a:custGeom>
              <a:avLst/>
              <a:gdLst>
                <a:gd name="T0" fmla="*/ 5 w 40"/>
                <a:gd name="T1" fmla="*/ 6 h 69"/>
                <a:gd name="T2" fmla="*/ 15 w 40"/>
                <a:gd name="T3" fmla="*/ 44 h 69"/>
                <a:gd name="T4" fmla="*/ 40 w 40"/>
                <a:gd name="T5" fmla="*/ 68 h 69"/>
                <a:gd name="T6" fmla="*/ 37 w 40"/>
                <a:gd name="T7" fmla="*/ 69 h 69"/>
                <a:gd name="T8" fmla="*/ 5 w 40"/>
                <a:gd name="T9" fmla="*/ 6 h 69"/>
                <a:gd name="T10" fmla="*/ 5 w 40"/>
                <a:gd name="T11" fmla="*/ 6 h 69"/>
                <a:gd name="T12" fmla="*/ 4 w 40"/>
                <a:gd name="T13" fmla="*/ 2 h 69"/>
                <a:gd name="T14" fmla="*/ 7 w 40"/>
                <a:gd name="T15" fmla="*/ 4 h 69"/>
                <a:gd name="T16" fmla="*/ 5 w 40"/>
                <a:gd name="T17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69">
                  <a:moveTo>
                    <a:pt x="5" y="6"/>
                  </a:moveTo>
                  <a:cubicBezTo>
                    <a:pt x="5" y="13"/>
                    <a:pt x="5" y="30"/>
                    <a:pt x="15" y="44"/>
                  </a:cubicBezTo>
                  <a:cubicBezTo>
                    <a:pt x="28" y="62"/>
                    <a:pt x="40" y="68"/>
                    <a:pt x="40" y="6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7" y="69"/>
                    <a:pt x="0" y="49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5"/>
                    <a:pt x="3" y="3"/>
                    <a:pt x="4" y="2"/>
                  </a:cubicBezTo>
                  <a:cubicBezTo>
                    <a:pt x="4" y="0"/>
                    <a:pt x="7" y="0"/>
                    <a:pt x="7" y="4"/>
                  </a:cubicBezTo>
                  <a:cubicBezTo>
                    <a:pt x="8" y="6"/>
                    <a:pt x="6" y="6"/>
                    <a:pt x="5" y="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" name="Freeform 198">
              <a:extLst>
                <a:ext uri="{FF2B5EF4-FFF2-40B4-BE49-F238E27FC236}">
                  <a16:creationId xmlns:a16="http://schemas.microsoft.com/office/drawing/2014/main" id="{FAF273C5-3049-4867-8B52-9CAE091E67B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8500" y="5537200"/>
              <a:ext cx="125413" cy="200025"/>
            </a:xfrm>
            <a:custGeom>
              <a:avLst/>
              <a:gdLst>
                <a:gd name="T0" fmla="*/ 40 w 44"/>
                <a:gd name="T1" fmla="*/ 70 h 70"/>
                <a:gd name="T2" fmla="*/ 44 w 44"/>
                <a:gd name="T3" fmla="*/ 70 h 70"/>
                <a:gd name="T4" fmla="*/ 4 w 44"/>
                <a:gd name="T5" fmla="*/ 7 h 70"/>
                <a:gd name="T6" fmla="*/ 4 w 44"/>
                <a:gd name="T7" fmla="*/ 2 h 70"/>
                <a:gd name="T8" fmla="*/ 3 w 44"/>
                <a:gd name="T9" fmla="*/ 7 h 70"/>
                <a:gd name="T10" fmla="*/ 3 w 44"/>
                <a:gd name="T11" fmla="*/ 7 h 70"/>
                <a:gd name="T12" fmla="*/ 10 w 44"/>
                <a:gd name="T13" fmla="*/ 31 h 70"/>
                <a:gd name="T14" fmla="*/ 40 w 44"/>
                <a:gd name="T1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70">
                  <a:moveTo>
                    <a:pt x="40" y="70"/>
                  </a:moveTo>
                  <a:cubicBezTo>
                    <a:pt x="44" y="70"/>
                    <a:pt x="44" y="70"/>
                    <a:pt x="44" y="70"/>
                  </a:cubicBezTo>
                  <a:cubicBezTo>
                    <a:pt x="44" y="70"/>
                    <a:pt x="8" y="41"/>
                    <a:pt x="4" y="7"/>
                  </a:cubicBezTo>
                  <a:cubicBezTo>
                    <a:pt x="4" y="7"/>
                    <a:pt x="6" y="4"/>
                    <a:pt x="4" y="2"/>
                  </a:cubicBezTo>
                  <a:cubicBezTo>
                    <a:pt x="2" y="0"/>
                    <a:pt x="0" y="4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12"/>
                    <a:pt x="6" y="22"/>
                    <a:pt x="10" y="31"/>
                  </a:cubicBezTo>
                  <a:cubicBezTo>
                    <a:pt x="17" y="46"/>
                    <a:pt x="34" y="65"/>
                    <a:pt x="40" y="70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1" name="Freeform 199">
              <a:extLst>
                <a:ext uri="{FF2B5EF4-FFF2-40B4-BE49-F238E27FC236}">
                  <a16:creationId xmlns:a16="http://schemas.microsoft.com/office/drawing/2014/main" id="{8E2AD801-77C2-4C1C-89B7-7216CA129C1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4675" y="5389563"/>
              <a:ext cx="204788" cy="358775"/>
            </a:xfrm>
            <a:custGeom>
              <a:avLst/>
              <a:gdLst>
                <a:gd name="T0" fmla="*/ 10 w 72"/>
                <a:gd name="T1" fmla="*/ 5 h 126"/>
                <a:gd name="T2" fmla="*/ 4 w 72"/>
                <a:gd name="T3" fmla="*/ 1 h 126"/>
                <a:gd name="T4" fmla="*/ 10 w 72"/>
                <a:gd name="T5" fmla="*/ 8 h 126"/>
                <a:gd name="T6" fmla="*/ 26 w 72"/>
                <a:gd name="T7" fmla="*/ 124 h 126"/>
                <a:gd name="T8" fmla="*/ 30 w 72"/>
                <a:gd name="T9" fmla="*/ 126 h 126"/>
                <a:gd name="T10" fmla="*/ 10 w 72"/>
                <a:gd name="T11" fmla="*/ 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126">
                  <a:moveTo>
                    <a:pt x="10" y="5"/>
                  </a:moveTo>
                  <a:cubicBezTo>
                    <a:pt x="9" y="3"/>
                    <a:pt x="7" y="0"/>
                    <a:pt x="4" y="1"/>
                  </a:cubicBezTo>
                  <a:cubicBezTo>
                    <a:pt x="0" y="2"/>
                    <a:pt x="6" y="12"/>
                    <a:pt x="10" y="8"/>
                  </a:cubicBezTo>
                  <a:cubicBezTo>
                    <a:pt x="70" y="47"/>
                    <a:pt x="27" y="124"/>
                    <a:pt x="26" y="124"/>
                  </a:cubicBezTo>
                  <a:cubicBezTo>
                    <a:pt x="30" y="126"/>
                    <a:pt x="30" y="126"/>
                    <a:pt x="30" y="126"/>
                  </a:cubicBezTo>
                  <a:cubicBezTo>
                    <a:pt x="30" y="125"/>
                    <a:pt x="72" y="43"/>
                    <a:pt x="10" y="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2" name="Freeform 200">
              <a:extLst>
                <a:ext uri="{FF2B5EF4-FFF2-40B4-BE49-F238E27FC236}">
                  <a16:creationId xmlns:a16="http://schemas.microsoft.com/office/drawing/2014/main" id="{47C3C5BF-F833-49D6-828E-E48D09BC660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7400" y="5575300"/>
              <a:ext cx="169863" cy="215900"/>
            </a:xfrm>
            <a:custGeom>
              <a:avLst/>
              <a:gdLst>
                <a:gd name="T0" fmla="*/ 15 w 60"/>
                <a:gd name="T1" fmla="*/ 5 h 76"/>
                <a:gd name="T2" fmla="*/ 15 w 60"/>
                <a:gd name="T3" fmla="*/ 1 h 76"/>
                <a:gd name="T4" fmla="*/ 16 w 60"/>
                <a:gd name="T5" fmla="*/ 8 h 76"/>
                <a:gd name="T6" fmla="*/ 60 w 60"/>
                <a:gd name="T7" fmla="*/ 74 h 76"/>
                <a:gd name="T8" fmla="*/ 59 w 60"/>
                <a:gd name="T9" fmla="*/ 76 h 76"/>
                <a:gd name="T10" fmla="*/ 15 w 60"/>
                <a:gd name="T11" fmla="*/ 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76">
                  <a:moveTo>
                    <a:pt x="15" y="5"/>
                  </a:moveTo>
                  <a:cubicBezTo>
                    <a:pt x="14" y="4"/>
                    <a:pt x="14" y="2"/>
                    <a:pt x="15" y="1"/>
                  </a:cubicBezTo>
                  <a:cubicBezTo>
                    <a:pt x="18" y="0"/>
                    <a:pt x="20" y="7"/>
                    <a:pt x="16" y="8"/>
                  </a:cubicBezTo>
                  <a:cubicBezTo>
                    <a:pt x="3" y="54"/>
                    <a:pt x="60" y="73"/>
                    <a:pt x="60" y="74"/>
                  </a:cubicBezTo>
                  <a:cubicBezTo>
                    <a:pt x="59" y="76"/>
                    <a:pt x="59" y="76"/>
                    <a:pt x="59" y="76"/>
                  </a:cubicBezTo>
                  <a:cubicBezTo>
                    <a:pt x="59" y="76"/>
                    <a:pt x="0" y="53"/>
                    <a:pt x="15" y="5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" name="Freeform 201">
              <a:extLst>
                <a:ext uri="{FF2B5EF4-FFF2-40B4-BE49-F238E27FC236}">
                  <a16:creationId xmlns:a16="http://schemas.microsoft.com/office/drawing/2014/main" id="{DFE9E72E-320D-43BB-9B38-3B757BB47F4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3725" y="5483225"/>
              <a:ext cx="147638" cy="233363"/>
            </a:xfrm>
            <a:custGeom>
              <a:avLst/>
              <a:gdLst>
                <a:gd name="T0" fmla="*/ 6 w 52"/>
                <a:gd name="T1" fmla="*/ 2 h 82"/>
                <a:gd name="T2" fmla="*/ 3 w 52"/>
                <a:gd name="T3" fmla="*/ 0 h 82"/>
                <a:gd name="T4" fmla="*/ 7 w 52"/>
                <a:gd name="T5" fmla="*/ 5 h 82"/>
                <a:gd name="T6" fmla="*/ 29 w 52"/>
                <a:gd name="T7" fmla="*/ 81 h 82"/>
                <a:gd name="T8" fmla="*/ 31 w 52"/>
                <a:gd name="T9" fmla="*/ 82 h 82"/>
                <a:gd name="T10" fmla="*/ 6 w 52"/>
                <a:gd name="T11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82">
                  <a:moveTo>
                    <a:pt x="6" y="2"/>
                  </a:moveTo>
                  <a:cubicBezTo>
                    <a:pt x="6" y="1"/>
                    <a:pt x="4" y="0"/>
                    <a:pt x="3" y="0"/>
                  </a:cubicBezTo>
                  <a:cubicBezTo>
                    <a:pt x="0" y="1"/>
                    <a:pt x="4" y="7"/>
                    <a:pt x="7" y="5"/>
                  </a:cubicBezTo>
                  <a:cubicBezTo>
                    <a:pt x="51" y="26"/>
                    <a:pt x="29" y="81"/>
                    <a:pt x="29" y="81"/>
                  </a:cubicBezTo>
                  <a:cubicBezTo>
                    <a:pt x="31" y="82"/>
                    <a:pt x="31" y="82"/>
                    <a:pt x="31" y="82"/>
                  </a:cubicBezTo>
                  <a:cubicBezTo>
                    <a:pt x="31" y="82"/>
                    <a:pt x="52" y="23"/>
                    <a:pt x="6" y="2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" name="Freeform 202">
              <a:extLst>
                <a:ext uri="{FF2B5EF4-FFF2-40B4-BE49-F238E27FC236}">
                  <a16:creationId xmlns:a16="http://schemas.microsoft.com/office/drawing/2014/main" id="{965E83C1-45C1-47D1-BE84-C92F31D12A0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55650" y="5551488"/>
              <a:ext cx="233363" cy="225425"/>
            </a:xfrm>
            <a:custGeom>
              <a:avLst/>
              <a:gdLst>
                <a:gd name="T0" fmla="*/ 2 w 82"/>
                <a:gd name="T1" fmla="*/ 8 h 79"/>
                <a:gd name="T2" fmla="*/ 2 w 82"/>
                <a:gd name="T3" fmla="*/ 3 h 79"/>
                <a:gd name="T4" fmla="*/ 4 w 82"/>
                <a:gd name="T5" fmla="*/ 11 h 79"/>
                <a:gd name="T6" fmla="*/ 82 w 82"/>
                <a:gd name="T7" fmla="*/ 76 h 79"/>
                <a:gd name="T8" fmla="*/ 81 w 82"/>
                <a:gd name="T9" fmla="*/ 79 h 79"/>
                <a:gd name="T10" fmla="*/ 2 w 82"/>
                <a:gd name="T11" fmla="*/ 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79">
                  <a:moveTo>
                    <a:pt x="2" y="8"/>
                  </a:moveTo>
                  <a:cubicBezTo>
                    <a:pt x="1" y="7"/>
                    <a:pt x="0" y="4"/>
                    <a:pt x="2" y="3"/>
                  </a:cubicBezTo>
                  <a:cubicBezTo>
                    <a:pt x="5" y="0"/>
                    <a:pt x="9" y="9"/>
                    <a:pt x="4" y="11"/>
                  </a:cubicBezTo>
                  <a:cubicBezTo>
                    <a:pt x="5" y="72"/>
                    <a:pt x="81" y="76"/>
                    <a:pt x="82" y="76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9"/>
                    <a:pt x="1" y="71"/>
                    <a:pt x="2" y="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" name="Freeform 203">
              <a:extLst>
                <a:ext uri="{FF2B5EF4-FFF2-40B4-BE49-F238E27FC236}">
                  <a16:creationId xmlns:a16="http://schemas.microsoft.com/office/drawing/2014/main" id="{4C8AB377-E737-40D0-B9FE-BE32C467277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5175" y="5543550"/>
              <a:ext cx="160338" cy="227013"/>
            </a:xfrm>
            <a:custGeom>
              <a:avLst/>
              <a:gdLst>
                <a:gd name="T0" fmla="*/ 18 w 57"/>
                <a:gd name="T1" fmla="*/ 6 h 80"/>
                <a:gd name="T2" fmla="*/ 19 w 57"/>
                <a:gd name="T3" fmla="*/ 2 h 80"/>
                <a:gd name="T4" fmla="*/ 19 w 57"/>
                <a:gd name="T5" fmla="*/ 8 h 80"/>
                <a:gd name="T6" fmla="*/ 57 w 57"/>
                <a:gd name="T7" fmla="*/ 78 h 80"/>
                <a:gd name="T8" fmla="*/ 56 w 57"/>
                <a:gd name="T9" fmla="*/ 80 h 80"/>
                <a:gd name="T10" fmla="*/ 18 w 57"/>
                <a:gd name="T11" fmla="*/ 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80">
                  <a:moveTo>
                    <a:pt x="18" y="6"/>
                  </a:moveTo>
                  <a:cubicBezTo>
                    <a:pt x="18" y="4"/>
                    <a:pt x="18" y="2"/>
                    <a:pt x="19" y="2"/>
                  </a:cubicBezTo>
                  <a:cubicBezTo>
                    <a:pt x="22" y="0"/>
                    <a:pt x="23" y="8"/>
                    <a:pt x="19" y="8"/>
                  </a:cubicBezTo>
                  <a:cubicBezTo>
                    <a:pt x="2" y="53"/>
                    <a:pt x="57" y="78"/>
                    <a:pt x="57" y="78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0" y="52"/>
                    <a:pt x="18" y="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" name="Freeform 204">
              <a:extLst>
                <a:ext uri="{FF2B5EF4-FFF2-40B4-BE49-F238E27FC236}">
                  <a16:creationId xmlns:a16="http://schemas.microsoft.com/office/drawing/2014/main" id="{E5472F5E-1218-40A0-994F-1FCFC69DB98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5163" y="5529263"/>
              <a:ext cx="127000" cy="190500"/>
            </a:xfrm>
            <a:custGeom>
              <a:avLst/>
              <a:gdLst>
                <a:gd name="T0" fmla="*/ 6 w 45"/>
                <a:gd name="T1" fmla="*/ 5 h 67"/>
                <a:gd name="T2" fmla="*/ 33 w 45"/>
                <a:gd name="T3" fmla="*/ 33 h 67"/>
                <a:gd name="T4" fmla="*/ 40 w 45"/>
                <a:gd name="T5" fmla="*/ 67 h 67"/>
                <a:gd name="T6" fmla="*/ 42 w 45"/>
                <a:gd name="T7" fmla="*/ 65 h 67"/>
                <a:gd name="T8" fmla="*/ 6 w 45"/>
                <a:gd name="T9" fmla="*/ 4 h 67"/>
                <a:gd name="T10" fmla="*/ 6 w 45"/>
                <a:gd name="T11" fmla="*/ 4 h 67"/>
                <a:gd name="T12" fmla="*/ 3 w 45"/>
                <a:gd name="T13" fmla="*/ 1 h 67"/>
                <a:gd name="T14" fmla="*/ 3 w 45"/>
                <a:gd name="T15" fmla="*/ 6 h 67"/>
                <a:gd name="T16" fmla="*/ 6 w 45"/>
                <a:gd name="T17" fmla="*/ 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67">
                  <a:moveTo>
                    <a:pt x="6" y="5"/>
                  </a:moveTo>
                  <a:cubicBezTo>
                    <a:pt x="12" y="9"/>
                    <a:pt x="26" y="17"/>
                    <a:pt x="33" y="33"/>
                  </a:cubicBezTo>
                  <a:cubicBezTo>
                    <a:pt x="42" y="54"/>
                    <a:pt x="40" y="67"/>
                    <a:pt x="40" y="67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5" y="23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3"/>
                    <a:pt x="4" y="2"/>
                    <a:pt x="3" y="1"/>
                  </a:cubicBezTo>
                  <a:cubicBezTo>
                    <a:pt x="1" y="0"/>
                    <a:pt x="0" y="3"/>
                    <a:pt x="3" y="6"/>
                  </a:cubicBezTo>
                  <a:cubicBezTo>
                    <a:pt x="5" y="7"/>
                    <a:pt x="6" y="6"/>
                    <a:pt x="6" y="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06">
              <a:extLst>
                <a:ext uri="{FF2B5EF4-FFF2-40B4-BE49-F238E27FC236}">
                  <a16:creationId xmlns:a16="http://schemas.microsoft.com/office/drawing/2014/main" id="{015A9D1E-572F-4845-A258-6A65BD5880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82625" y="5580063"/>
              <a:ext cx="127000" cy="190500"/>
            </a:xfrm>
            <a:custGeom>
              <a:avLst/>
              <a:gdLst>
                <a:gd name="T0" fmla="*/ 6 w 45"/>
                <a:gd name="T1" fmla="*/ 5 h 67"/>
                <a:gd name="T2" fmla="*/ 33 w 45"/>
                <a:gd name="T3" fmla="*/ 33 h 67"/>
                <a:gd name="T4" fmla="*/ 39 w 45"/>
                <a:gd name="T5" fmla="*/ 67 h 67"/>
                <a:gd name="T6" fmla="*/ 42 w 45"/>
                <a:gd name="T7" fmla="*/ 65 h 67"/>
                <a:gd name="T8" fmla="*/ 6 w 45"/>
                <a:gd name="T9" fmla="*/ 4 h 67"/>
                <a:gd name="T10" fmla="*/ 6 w 45"/>
                <a:gd name="T11" fmla="*/ 4 h 67"/>
                <a:gd name="T12" fmla="*/ 3 w 45"/>
                <a:gd name="T13" fmla="*/ 1 h 67"/>
                <a:gd name="T14" fmla="*/ 2 w 45"/>
                <a:gd name="T15" fmla="*/ 6 h 67"/>
                <a:gd name="T16" fmla="*/ 6 w 45"/>
                <a:gd name="T17" fmla="*/ 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67">
                  <a:moveTo>
                    <a:pt x="6" y="5"/>
                  </a:moveTo>
                  <a:cubicBezTo>
                    <a:pt x="12" y="9"/>
                    <a:pt x="26" y="17"/>
                    <a:pt x="33" y="33"/>
                  </a:cubicBezTo>
                  <a:cubicBezTo>
                    <a:pt x="41" y="54"/>
                    <a:pt x="39" y="67"/>
                    <a:pt x="39" y="67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5" y="23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4"/>
                    <a:pt x="4" y="2"/>
                    <a:pt x="3" y="1"/>
                  </a:cubicBezTo>
                  <a:cubicBezTo>
                    <a:pt x="1" y="0"/>
                    <a:pt x="0" y="3"/>
                    <a:pt x="2" y="6"/>
                  </a:cubicBezTo>
                  <a:cubicBezTo>
                    <a:pt x="4" y="7"/>
                    <a:pt x="5" y="6"/>
                    <a:pt x="6" y="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07">
              <a:extLst>
                <a:ext uri="{FF2B5EF4-FFF2-40B4-BE49-F238E27FC236}">
                  <a16:creationId xmlns:a16="http://schemas.microsoft.com/office/drawing/2014/main" id="{1671D440-EB15-4F37-A77C-24440C5F3F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04849" y="5580063"/>
              <a:ext cx="153988" cy="161925"/>
            </a:xfrm>
            <a:custGeom>
              <a:avLst/>
              <a:gdLst>
                <a:gd name="T0" fmla="*/ 3 w 54"/>
                <a:gd name="T1" fmla="*/ 6 h 57"/>
                <a:gd name="T2" fmla="*/ 23 w 54"/>
                <a:gd name="T3" fmla="*/ 39 h 57"/>
                <a:gd name="T4" fmla="*/ 54 w 54"/>
                <a:gd name="T5" fmla="*/ 55 h 57"/>
                <a:gd name="T6" fmla="*/ 52 w 54"/>
                <a:gd name="T7" fmla="*/ 57 h 57"/>
                <a:gd name="T8" fmla="*/ 2 w 54"/>
                <a:gd name="T9" fmla="*/ 6 h 57"/>
                <a:gd name="T10" fmla="*/ 2 w 54"/>
                <a:gd name="T11" fmla="*/ 6 h 57"/>
                <a:gd name="T12" fmla="*/ 0 w 54"/>
                <a:gd name="T13" fmla="*/ 2 h 57"/>
                <a:gd name="T14" fmla="*/ 4 w 54"/>
                <a:gd name="T15" fmla="*/ 3 h 57"/>
                <a:gd name="T16" fmla="*/ 3 w 54"/>
                <a:gd name="T17" fmla="*/ 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57">
                  <a:moveTo>
                    <a:pt x="3" y="6"/>
                  </a:moveTo>
                  <a:cubicBezTo>
                    <a:pt x="5" y="13"/>
                    <a:pt x="10" y="29"/>
                    <a:pt x="23" y="39"/>
                  </a:cubicBezTo>
                  <a:cubicBezTo>
                    <a:pt x="41" y="53"/>
                    <a:pt x="54" y="55"/>
                    <a:pt x="54" y="55"/>
                  </a:cubicBezTo>
                  <a:cubicBezTo>
                    <a:pt x="52" y="57"/>
                    <a:pt x="52" y="57"/>
                    <a:pt x="52" y="57"/>
                  </a:cubicBezTo>
                  <a:cubicBezTo>
                    <a:pt x="52" y="57"/>
                    <a:pt x="10" y="49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0" y="3"/>
                    <a:pt x="0" y="2"/>
                  </a:cubicBezTo>
                  <a:cubicBezTo>
                    <a:pt x="0" y="0"/>
                    <a:pt x="3" y="0"/>
                    <a:pt x="4" y="3"/>
                  </a:cubicBezTo>
                  <a:cubicBezTo>
                    <a:pt x="5" y="5"/>
                    <a:pt x="4" y="6"/>
                    <a:pt x="3" y="6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08">
              <a:extLst>
                <a:ext uri="{FF2B5EF4-FFF2-40B4-BE49-F238E27FC236}">
                  <a16:creationId xmlns:a16="http://schemas.microsoft.com/office/drawing/2014/main" id="{7A6AB4F6-78E2-44DB-ACBB-F93CEE8E423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5925" y="5446713"/>
              <a:ext cx="692150" cy="466725"/>
            </a:xfrm>
            <a:custGeom>
              <a:avLst/>
              <a:gdLst>
                <a:gd name="T0" fmla="*/ 57 w 244"/>
                <a:gd name="T1" fmla="*/ 140 h 164"/>
                <a:gd name="T2" fmla="*/ 66 w 244"/>
                <a:gd name="T3" fmla="*/ 137 h 164"/>
                <a:gd name="T4" fmla="*/ 66 w 244"/>
                <a:gd name="T5" fmla="*/ 137 h 164"/>
                <a:gd name="T6" fmla="*/ 123 w 244"/>
                <a:gd name="T7" fmla="*/ 104 h 164"/>
                <a:gd name="T8" fmla="*/ 142 w 244"/>
                <a:gd name="T9" fmla="*/ 90 h 164"/>
                <a:gd name="T10" fmla="*/ 142 w 244"/>
                <a:gd name="T11" fmla="*/ 90 h 164"/>
                <a:gd name="T12" fmla="*/ 152 w 244"/>
                <a:gd name="T13" fmla="*/ 85 h 164"/>
                <a:gd name="T14" fmla="*/ 207 w 244"/>
                <a:gd name="T15" fmla="*/ 48 h 164"/>
                <a:gd name="T16" fmla="*/ 209 w 244"/>
                <a:gd name="T17" fmla="*/ 46 h 164"/>
                <a:gd name="T18" fmla="*/ 235 w 244"/>
                <a:gd name="T19" fmla="*/ 31 h 164"/>
                <a:gd name="T20" fmla="*/ 217 w 244"/>
                <a:gd name="T21" fmla="*/ 68 h 164"/>
                <a:gd name="T22" fmla="*/ 195 w 244"/>
                <a:gd name="T23" fmla="*/ 96 h 164"/>
                <a:gd name="T24" fmla="*/ 195 w 244"/>
                <a:gd name="T25" fmla="*/ 96 h 164"/>
                <a:gd name="T26" fmla="*/ 194 w 244"/>
                <a:gd name="T27" fmla="*/ 97 h 164"/>
                <a:gd name="T28" fmla="*/ 193 w 244"/>
                <a:gd name="T29" fmla="*/ 98 h 164"/>
                <a:gd name="T30" fmla="*/ 192 w 244"/>
                <a:gd name="T31" fmla="*/ 98 h 164"/>
                <a:gd name="T32" fmla="*/ 178 w 244"/>
                <a:gd name="T33" fmla="*/ 108 h 164"/>
                <a:gd name="T34" fmla="*/ 144 w 244"/>
                <a:gd name="T35" fmla="*/ 116 h 164"/>
                <a:gd name="T36" fmla="*/ 135 w 244"/>
                <a:gd name="T37" fmla="*/ 120 h 164"/>
                <a:gd name="T38" fmla="*/ 115 w 244"/>
                <a:gd name="T39" fmla="*/ 140 h 164"/>
                <a:gd name="T40" fmla="*/ 89 w 244"/>
                <a:gd name="T41" fmla="*/ 155 h 164"/>
                <a:gd name="T42" fmla="*/ 89 w 244"/>
                <a:gd name="T43" fmla="*/ 155 h 164"/>
                <a:gd name="T44" fmla="*/ 62 w 244"/>
                <a:gd name="T45" fmla="*/ 163 h 164"/>
                <a:gd name="T46" fmla="*/ 41 w 244"/>
                <a:gd name="T47" fmla="*/ 163 h 164"/>
                <a:gd name="T48" fmla="*/ 57 w 244"/>
                <a:gd name="T49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4" h="164">
                  <a:moveTo>
                    <a:pt x="57" y="140"/>
                  </a:moveTo>
                  <a:cubicBezTo>
                    <a:pt x="60" y="139"/>
                    <a:pt x="63" y="138"/>
                    <a:pt x="66" y="137"/>
                  </a:cubicBezTo>
                  <a:cubicBezTo>
                    <a:pt x="66" y="137"/>
                    <a:pt x="66" y="137"/>
                    <a:pt x="66" y="137"/>
                  </a:cubicBezTo>
                  <a:cubicBezTo>
                    <a:pt x="89" y="129"/>
                    <a:pt x="106" y="126"/>
                    <a:pt x="123" y="104"/>
                  </a:cubicBezTo>
                  <a:cubicBezTo>
                    <a:pt x="123" y="104"/>
                    <a:pt x="132" y="97"/>
                    <a:pt x="142" y="90"/>
                  </a:cubicBezTo>
                  <a:cubicBezTo>
                    <a:pt x="142" y="90"/>
                    <a:pt x="142" y="90"/>
                    <a:pt x="142" y="90"/>
                  </a:cubicBezTo>
                  <a:cubicBezTo>
                    <a:pt x="146" y="88"/>
                    <a:pt x="149" y="87"/>
                    <a:pt x="152" y="85"/>
                  </a:cubicBezTo>
                  <a:cubicBezTo>
                    <a:pt x="167" y="79"/>
                    <a:pt x="195" y="61"/>
                    <a:pt x="207" y="48"/>
                  </a:cubicBezTo>
                  <a:cubicBezTo>
                    <a:pt x="208" y="47"/>
                    <a:pt x="209" y="46"/>
                    <a:pt x="209" y="46"/>
                  </a:cubicBezTo>
                  <a:cubicBezTo>
                    <a:pt x="244" y="0"/>
                    <a:pt x="240" y="24"/>
                    <a:pt x="235" y="31"/>
                  </a:cubicBezTo>
                  <a:cubicBezTo>
                    <a:pt x="229" y="41"/>
                    <a:pt x="224" y="54"/>
                    <a:pt x="217" y="68"/>
                  </a:cubicBezTo>
                  <a:cubicBezTo>
                    <a:pt x="211" y="77"/>
                    <a:pt x="205" y="87"/>
                    <a:pt x="195" y="96"/>
                  </a:cubicBezTo>
                  <a:cubicBezTo>
                    <a:pt x="195" y="96"/>
                    <a:pt x="195" y="96"/>
                    <a:pt x="195" y="96"/>
                  </a:cubicBezTo>
                  <a:cubicBezTo>
                    <a:pt x="194" y="97"/>
                    <a:pt x="194" y="97"/>
                    <a:pt x="194" y="97"/>
                  </a:cubicBezTo>
                  <a:cubicBezTo>
                    <a:pt x="194" y="97"/>
                    <a:pt x="193" y="97"/>
                    <a:pt x="193" y="98"/>
                  </a:cubicBezTo>
                  <a:cubicBezTo>
                    <a:pt x="192" y="98"/>
                    <a:pt x="192" y="98"/>
                    <a:pt x="192" y="98"/>
                  </a:cubicBezTo>
                  <a:cubicBezTo>
                    <a:pt x="188" y="102"/>
                    <a:pt x="183" y="105"/>
                    <a:pt x="178" y="108"/>
                  </a:cubicBezTo>
                  <a:cubicBezTo>
                    <a:pt x="164" y="116"/>
                    <a:pt x="153" y="118"/>
                    <a:pt x="144" y="116"/>
                  </a:cubicBezTo>
                  <a:cubicBezTo>
                    <a:pt x="141" y="115"/>
                    <a:pt x="137" y="117"/>
                    <a:pt x="135" y="120"/>
                  </a:cubicBezTo>
                  <a:cubicBezTo>
                    <a:pt x="131" y="126"/>
                    <a:pt x="125" y="133"/>
                    <a:pt x="115" y="140"/>
                  </a:cubicBezTo>
                  <a:cubicBezTo>
                    <a:pt x="107" y="147"/>
                    <a:pt x="98" y="152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0" y="159"/>
                    <a:pt x="70" y="162"/>
                    <a:pt x="62" y="163"/>
                  </a:cubicBezTo>
                  <a:cubicBezTo>
                    <a:pt x="54" y="164"/>
                    <a:pt x="47" y="164"/>
                    <a:pt x="41" y="163"/>
                  </a:cubicBezTo>
                  <a:cubicBezTo>
                    <a:pt x="0" y="155"/>
                    <a:pt x="30" y="151"/>
                    <a:pt x="57" y="14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09">
              <a:extLst>
                <a:ext uri="{FF2B5EF4-FFF2-40B4-BE49-F238E27FC236}">
                  <a16:creationId xmlns:a16="http://schemas.microsoft.com/office/drawing/2014/main" id="{9DECF304-5FF8-41AC-BE8C-900F813205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2925" y="5683250"/>
              <a:ext cx="327025" cy="207963"/>
            </a:xfrm>
            <a:custGeom>
              <a:avLst/>
              <a:gdLst>
                <a:gd name="T0" fmla="*/ 93 w 115"/>
                <a:gd name="T1" fmla="*/ 0 h 73"/>
                <a:gd name="T2" fmla="*/ 82 w 115"/>
                <a:gd name="T3" fmla="*/ 15 h 73"/>
                <a:gd name="T4" fmla="*/ 65 w 115"/>
                <a:gd name="T5" fmla="*/ 27 h 73"/>
                <a:gd name="T6" fmla="*/ 64 w 115"/>
                <a:gd name="T7" fmla="*/ 27 h 73"/>
                <a:gd name="T8" fmla="*/ 69 w 115"/>
                <a:gd name="T9" fmla="*/ 10 h 73"/>
                <a:gd name="T10" fmla="*/ 62 w 115"/>
                <a:gd name="T11" fmla="*/ 22 h 73"/>
                <a:gd name="T12" fmla="*/ 57 w 115"/>
                <a:gd name="T13" fmla="*/ 28 h 73"/>
                <a:gd name="T14" fmla="*/ 36 w 115"/>
                <a:gd name="T15" fmla="*/ 31 h 73"/>
                <a:gd name="T16" fmla="*/ 36 w 115"/>
                <a:gd name="T17" fmla="*/ 31 h 73"/>
                <a:gd name="T18" fmla="*/ 43 w 115"/>
                <a:gd name="T19" fmla="*/ 33 h 73"/>
                <a:gd name="T20" fmla="*/ 48 w 115"/>
                <a:gd name="T21" fmla="*/ 32 h 73"/>
                <a:gd name="T22" fmla="*/ 51 w 115"/>
                <a:gd name="T23" fmla="*/ 31 h 73"/>
                <a:gd name="T24" fmla="*/ 51 w 115"/>
                <a:gd name="T25" fmla="*/ 32 h 73"/>
                <a:gd name="T26" fmla="*/ 36 w 115"/>
                <a:gd name="T27" fmla="*/ 41 h 73"/>
                <a:gd name="T28" fmla="*/ 10 w 115"/>
                <a:gd name="T29" fmla="*/ 49 h 73"/>
                <a:gd name="T30" fmla="*/ 15 w 115"/>
                <a:gd name="T31" fmla="*/ 49 h 73"/>
                <a:gd name="T32" fmla="*/ 30 w 115"/>
                <a:gd name="T33" fmla="*/ 47 h 73"/>
                <a:gd name="T34" fmla="*/ 37 w 115"/>
                <a:gd name="T35" fmla="*/ 44 h 73"/>
                <a:gd name="T36" fmla="*/ 37 w 115"/>
                <a:gd name="T37" fmla="*/ 44 h 73"/>
                <a:gd name="T38" fmla="*/ 27 w 115"/>
                <a:gd name="T39" fmla="*/ 57 h 73"/>
                <a:gd name="T40" fmla="*/ 3 w 115"/>
                <a:gd name="T41" fmla="*/ 73 h 73"/>
                <a:gd name="T42" fmla="*/ 5 w 115"/>
                <a:gd name="T43" fmla="*/ 72 h 73"/>
                <a:gd name="T44" fmla="*/ 5 w 115"/>
                <a:gd name="T45" fmla="*/ 72 h 73"/>
                <a:gd name="T46" fmla="*/ 31 w 115"/>
                <a:gd name="T47" fmla="*/ 57 h 73"/>
                <a:gd name="T48" fmla="*/ 51 w 115"/>
                <a:gd name="T49" fmla="*/ 37 h 73"/>
                <a:gd name="T50" fmla="*/ 59 w 115"/>
                <a:gd name="T51" fmla="*/ 33 h 73"/>
                <a:gd name="T52" fmla="*/ 60 w 115"/>
                <a:gd name="T53" fmla="*/ 33 h 73"/>
                <a:gd name="T54" fmla="*/ 67 w 115"/>
                <a:gd name="T55" fmla="*/ 34 h 73"/>
                <a:gd name="T56" fmla="*/ 94 w 115"/>
                <a:gd name="T57" fmla="*/ 25 h 73"/>
                <a:gd name="T58" fmla="*/ 108 w 115"/>
                <a:gd name="T59" fmla="*/ 15 h 73"/>
                <a:gd name="T60" fmla="*/ 109 w 115"/>
                <a:gd name="T61" fmla="*/ 15 h 73"/>
                <a:gd name="T62" fmla="*/ 110 w 115"/>
                <a:gd name="T63" fmla="*/ 14 h 73"/>
                <a:gd name="T64" fmla="*/ 111 w 115"/>
                <a:gd name="T65" fmla="*/ 13 h 73"/>
                <a:gd name="T66" fmla="*/ 111 w 115"/>
                <a:gd name="T67" fmla="*/ 13 h 73"/>
                <a:gd name="T68" fmla="*/ 115 w 115"/>
                <a:gd name="T69" fmla="*/ 7 h 73"/>
                <a:gd name="T70" fmla="*/ 114 w 115"/>
                <a:gd name="T71" fmla="*/ 7 h 73"/>
                <a:gd name="T72" fmla="*/ 78 w 115"/>
                <a:gd name="T73" fmla="*/ 29 h 73"/>
                <a:gd name="T74" fmla="*/ 76 w 115"/>
                <a:gd name="T75" fmla="*/ 29 h 73"/>
                <a:gd name="T76" fmla="*/ 91 w 115"/>
                <a:gd name="T77" fmla="*/ 4 h 73"/>
                <a:gd name="T78" fmla="*/ 93 w 115"/>
                <a:gd name="T7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5" h="73">
                  <a:moveTo>
                    <a:pt x="93" y="0"/>
                  </a:moveTo>
                  <a:cubicBezTo>
                    <a:pt x="93" y="0"/>
                    <a:pt x="89" y="5"/>
                    <a:pt x="82" y="15"/>
                  </a:cubicBezTo>
                  <a:cubicBezTo>
                    <a:pt x="76" y="24"/>
                    <a:pt x="70" y="25"/>
                    <a:pt x="65" y="27"/>
                  </a:cubicBezTo>
                  <a:cubicBezTo>
                    <a:pt x="65" y="27"/>
                    <a:pt x="64" y="27"/>
                    <a:pt x="64" y="27"/>
                  </a:cubicBezTo>
                  <a:cubicBezTo>
                    <a:pt x="62" y="27"/>
                    <a:pt x="71" y="19"/>
                    <a:pt x="69" y="10"/>
                  </a:cubicBezTo>
                  <a:cubicBezTo>
                    <a:pt x="67" y="15"/>
                    <a:pt x="67" y="18"/>
                    <a:pt x="62" y="22"/>
                  </a:cubicBezTo>
                  <a:cubicBezTo>
                    <a:pt x="58" y="25"/>
                    <a:pt x="59" y="27"/>
                    <a:pt x="57" y="28"/>
                  </a:cubicBezTo>
                  <a:cubicBezTo>
                    <a:pt x="53" y="29"/>
                    <a:pt x="44" y="31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8" y="32"/>
                    <a:pt x="40" y="33"/>
                    <a:pt x="43" y="33"/>
                  </a:cubicBezTo>
                  <a:cubicBezTo>
                    <a:pt x="45" y="33"/>
                    <a:pt x="46" y="32"/>
                    <a:pt x="48" y="32"/>
                  </a:cubicBezTo>
                  <a:cubicBezTo>
                    <a:pt x="49" y="32"/>
                    <a:pt x="50" y="31"/>
                    <a:pt x="51" y="31"/>
                  </a:cubicBezTo>
                  <a:cubicBezTo>
                    <a:pt x="51" y="31"/>
                    <a:pt x="51" y="32"/>
                    <a:pt x="51" y="32"/>
                  </a:cubicBezTo>
                  <a:cubicBezTo>
                    <a:pt x="51" y="34"/>
                    <a:pt x="50" y="35"/>
                    <a:pt x="36" y="41"/>
                  </a:cubicBezTo>
                  <a:cubicBezTo>
                    <a:pt x="27" y="45"/>
                    <a:pt x="23" y="46"/>
                    <a:pt x="10" y="49"/>
                  </a:cubicBezTo>
                  <a:cubicBezTo>
                    <a:pt x="12" y="49"/>
                    <a:pt x="14" y="49"/>
                    <a:pt x="15" y="49"/>
                  </a:cubicBezTo>
                  <a:cubicBezTo>
                    <a:pt x="22" y="49"/>
                    <a:pt x="26" y="48"/>
                    <a:pt x="30" y="47"/>
                  </a:cubicBezTo>
                  <a:cubicBezTo>
                    <a:pt x="33" y="45"/>
                    <a:pt x="35" y="44"/>
                    <a:pt x="37" y="44"/>
                  </a:cubicBezTo>
                  <a:cubicBezTo>
                    <a:pt x="37" y="44"/>
                    <a:pt x="37" y="44"/>
                    <a:pt x="37" y="44"/>
                  </a:cubicBezTo>
                  <a:cubicBezTo>
                    <a:pt x="41" y="45"/>
                    <a:pt x="35" y="50"/>
                    <a:pt x="27" y="57"/>
                  </a:cubicBezTo>
                  <a:cubicBezTo>
                    <a:pt x="18" y="65"/>
                    <a:pt x="0" y="73"/>
                    <a:pt x="3" y="73"/>
                  </a:cubicBezTo>
                  <a:cubicBezTo>
                    <a:pt x="3" y="73"/>
                    <a:pt x="4" y="73"/>
                    <a:pt x="5" y="72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14" y="69"/>
                    <a:pt x="23" y="64"/>
                    <a:pt x="31" y="57"/>
                  </a:cubicBezTo>
                  <a:cubicBezTo>
                    <a:pt x="41" y="50"/>
                    <a:pt x="47" y="43"/>
                    <a:pt x="51" y="37"/>
                  </a:cubicBezTo>
                  <a:cubicBezTo>
                    <a:pt x="53" y="34"/>
                    <a:pt x="56" y="33"/>
                    <a:pt x="59" y="33"/>
                  </a:cubicBezTo>
                  <a:cubicBezTo>
                    <a:pt x="59" y="33"/>
                    <a:pt x="60" y="33"/>
                    <a:pt x="60" y="33"/>
                  </a:cubicBezTo>
                  <a:cubicBezTo>
                    <a:pt x="62" y="33"/>
                    <a:pt x="64" y="34"/>
                    <a:pt x="67" y="34"/>
                  </a:cubicBezTo>
                  <a:cubicBezTo>
                    <a:pt x="74" y="34"/>
                    <a:pt x="83" y="31"/>
                    <a:pt x="94" y="25"/>
                  </a:cubicBezTo>
                  <a:cubicBezTo>
                    <a:pt x="99" y="22"/>
                    <a:pt x="104" y="19"/>
                    <a:pt x="108" y="15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9" y="14"/>
                    <a:pt x="110" y="14"/>
                    <a:pt x="110" y="14"/>
                  </a:cubicBezTo>
                  <a:cubicBezTo>
                    <a:pt x="111" y="13"/>
                    <a:pt x="111" y="13"/>
                    <a:pt x="111" y="13"/>
                  </a:cubicBezTo>
                  <a:cubicBezTo>
                    <a:pt x="111" y="13"/>
                    <a:pt x="111" y="13"/>
                    <a:pt x="111" y="13"/>
                  </a:cubicBezTo>
                  <a:cubicBezTo>
                    <a:pt x="113" y="11"/>
                    <a:pt x="115" y="7"/>
                    <a:pt x="115" y="7"/>
                  </a:cubicBezTo>
                  <a:cubicBezTo>
                    <a:pt x="115" y="7"/>
                    <a:pt x="114" y="7"/>
                    <a:pt x="114" y="7"/>
                  </a:cubicBezTo>
                  <a:cubicBezTo>
                    <a:pt x="106" y="14"/>
                    <a:pt x="90" y="29"/>
                    <a:pt x="78" y="29"/>
                  </a:cubicBezTo>
                  <a:cubicBezTo>
                    <a:pt x="77" y="29"/>
                    <a:pt x="77" y="29"/>
                    <a:pt x="76" y="29"/>
                  </a:cubicBezTo>
                  <a:cubicBezTo>
                    <a:pt x="64" y="27"/>
                    <a:pt x="81" y="29"/>
                    <a:pt x="91" y="4"/>
                  </a:cubicBezTo>
                  <a:cubicBezTo>
                    <a:pt x="93" y="1"/>
                    <a:pt x="93" y="0"/>
                    <a:pt x="93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10">
              <a:extLst>
                <a:ext uri="{FF2B5EF4-FFF2-40B4-BE49-F238E27FC236}">
                  <a16:creationId xmlns:a16="http://schemas.microsoft.com/office/drawing/2014/main" id="{CC22EB4D-29FA-4784-A5AF-2981641D61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149" y="5238750"/>
              <a:ext cx="147638" cy="39688"/>
            </a:xfrm>
            <a:custGeom>
              <a:avLst/>
              <a:gdLst>
                <a:gd name="T0" fmla="*/ 20 w 52"/>
                <a:gd name="T1" fmla="*/ 0 h 14"/>
                <a:gd name="T2" fmla="*/ 4 w 52"/>
                <a:gd name="T3" fmla="*/ 8 h 14"/>
                <a:gd name="T4" fmla="*/ 3 w 52"/>
                <a:gd name="T5" fmla="*/ 9 h 14"/>
                <a:gd name="T6" fmla="*/ 2 w 52"/>
                <a:gd name="T7" fmla="*/ 10 h 14"/>
                <a:gd name="T8" fmla="*/ 0 w 52"/>
                <a:gd name="T9" fmla="*/ 12 h 14"/>
                <a:gd name="T10" fmla="*/ 0 w 52"/>
                <a:gd name="T11" fmla="*/ 12 h 14"/>
                <a:gd name="T12" fmla="*/ 0 w 52"/>
                <a:gd name="T13" fmla="*/ 12 h 14"/>
                <a:gd name="T14" fmla="*/ 0 w 52"/>
                <a:gd name="T15" fmla="*/ 12 h 14"/>
                <a:gd name="T16" fmla="*/ 0 w 52"/>
                <a:gd name="T17" fmla="*/ 12 h 14"/>
                <a:gd name="T18" fmla="*/ 3 w 52"/>
                <a:gd name="T19" fmla="*/ 9 h 14"/>
                <a:gd name="T20" fmla="*/ 4 w 52"/>
                <a:gd name="T21" fmla="*/ 8 h 14"/>
                <a:gd name="T22" fmla="*/ 20 w 52"/>
                <a:gd name="T23" fmla="*/ 0 h 14"/>
                <a:gd name="T24" fmla="*/ 24 w 52"/>
                <a:gd name="T25" fmla="*/ 2 h 14"/>
                <a:gd name="T26" fmla="*/ 26 w 52"/>
                <a:gd name="T27" fmla="*/ 5 h 14"/>
                <a:gd name="T28" fmla="*/ 30 w 52"/>
                <a:gd name="T29" fmla="*/ 7 h 14"/>
                <a:gd name="T30" fmla="*/ 34 w 52"/>
                <a:gd name="T31" fmla="*/ 6 h 14"/>
                <a:gd name="T32" fmla="*/ 39 w 52"/>
                <a:gd name="T33" fmla="*/ 5 h 14"/>
                <a:gd name="T34" fmla="*/ 45 w 52"/>
                <a:gd name="T35" fmla="*/ 7 h 14"/>
                <a:gd name="T36" fmla="*/ 45 w 52"/>
                <a:gd name="T37" fmla="*/ 7 h 14"/>
                <a:gd name="T38" fmla="*/ 52 w 52"/>
                <a:gd name="T39" fmla="*/ 14 h 14"/>
                <a:gd name="T40" fmla="*/ 52 w 52"/>
                <a:gd name="T41" fmla="*/ 14 h 14"/>
                <a:gd name="T42" fmla="*/ 52 w 52"/>
                <a:gd name="T43" fmla="*/ 14 h 14"/>
                <a:gd name="T44" fmla="*/ 45 w 52"/>
                <a:gd name="T45" fmla="*/ 7 h 14"/>
                <a:gd name="T46" fmla="*/ 45 w 52"/>
                <a:gd name="T47" fmla="*/ 7 h 14"/>
                <a:gd name="T48" fmla="*/ 39 w 52"/>
                <a:gd name="T49" fmla="*/ 5 h 14"/>
                <a:gd name="T50" fmla="*/ 34 w 52"/>
                <a:gd name="T51" fmla="*/ 6 h 14"/>
                <a:gd name="T52" fmla="*/ 30 w 52"/>
                <a:gd name="T53" fmla="*/ 7 h 14"/>
                <a:gd name="T54" fmla="*/ 26 w 52"/>
                <a:gd name="T55" fmla="*/ 5 h 14"/>
                <a:gd name="T56" fmla="*/ 24 w 52"/>
                <a:gd name="T57" fmla="*/ 2 h 14"/>
                <a:gd name="T58" fmla="*/ 20 w 52"/>
                <a:gd name="T5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2" h="14">
                  <a:moveTo>
                    <a:pt x="20" y="0"/>
                  </a:moveTo>
                  <a:cubicBezTo>
                    <a:pt x="16" y="0"/>
                    <a:pt x="11" y="3"/>
                    <a:pt x="4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" y="11"/>
                    <a:pt x="1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11"/>
                    <a:pt x="2" y="10"/>
                    <a:pt x="3" y="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1" y="3"/>
                    <a:pt x="16" y="0"/>
                    <a:pt x="20" y="0"/>
                  </a:cubicBezTo>
                  <a:cubicBezTo>
                    <a:pt x="22" y="0"/>
                    <a:pt x="23" y="1"/>
                    <a:pt x="24" y="2"/>
                  </a:cubicBezTo>
                  <a:cubicBezTo>
                    <a:pt x="24" y="3"/>
                    <a:pt x="26" y="5"/>
                    <a:pt x="26" y="5"/>
                  </a:cubicBezTo>
                  <a:cubicBezTo>
                    <a:pt x="27" y="6"/>
                    <a:pt x="29" y="7"/>
                    <a:pt x="30" y="7"/>
                  </a:cubicBezTo>
                  <a:cubicBezTo>
                    <a:pt x="32" y="7"/>
                    <a:pt x="33" y="6"/>
                    <a:pt x="34" y="6"/>
                  </a:cubicBezTo>
                  <a:cubicBezTo>
                    <a:pt x="36" y="6"/>
                    <a:pt x="37" y="5"/>
                    <a:pt x="39" y="5"/>
                  </a:cubicBezTo>
                  <a:cubicBezTo>
                    <a:pt x="41" y="5"/>
                    <a:pt x="43" y="6"/>
                    <a:pt x="45" y="7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7" y="9"/>
                    <a:pt x="50" y="12"/>
                    <a:pt x="52" y="14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0" y="12"/>
                    <a:pt x="47" y="9"/>
                    <a:pt x="45" y="7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3" y="6"/>
                    <a:pt x="41" y="5"/>
                    <a:pt x="39" y="5"/>
                  </a:cubicBezTo>
                  <a:cubicBezTo>
                    <a:pt x="37" y="5"/>
                    <a:pt x="36" y="6"/>
                    <a:pt x="34" y="6"/>
                  </a:cubicBezTo>
                  <a:cubicBezTo>
                    <a:pt x="33" y="6"/>
                    <a:pt x="32" y="7"/>
                    <a:pt x="30" y="7"/>
                  </a:cubicBezTo>
                  <a:cubicBezTo>
                    <a:pt x="29" y="7"/>
                    <a:pt x="27" y="6"/>
                    <a:pt x="26" y="5"/>
                  </a:cubicBezTo>
                  <a:cubicBezTo>
                    <a:pt x="26" y="5"/>
                    <a:pt x="24" y="3"/>
                    <a:pt x="24" y="2"/>
                  </a:cubicBezTo>
                  <a:cubicBezTo>
                    <a:pt x="23" y="1"/>
                    <a:pt x="22" y="0"/>
                    <a:pt x="2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1">
              <a:extLst>
                <a:ext uri="{FF2B5EF4-FFF2-40B4-BE49-F238E27FC236}">
                  <a16:creationId xmlns:a16="http://schemas.microsoft.com/office/drawing/2014/main" id="{EB7FC40F-218C-41D1-836B-F774EC0BA362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531812" y="5238750"/>
              <a:ext cx="204788" cy="136525"/>
            </a:xfrm>
            <a:custGeom>
              <a:avLst/>
              <a:gdLst>
                <a:gd name="T0" fmla="*/ 39 w 72"/>
                <a:gd name="T1" fmla="*/ 43 h 48"/>
                <a:gd name="T2" fmla="*/ 35 w 72"/>
                <a:gd name="T3" fmla="*/ 48 h 48"/>
                <a:gd name="T4" fmla="*/ 35 w 72"/>
                <a:gd name="T5" fmla="*/ 48 h 48"/>
                <a:gd name="T6" fmla="*/ 39 w 72"/>
                <a:gd name="T7" fmla="*/ 43 h 48"/>
                <a:gd name="T8" fmla="*/ 50 w 72"/>
                <a:gd name="T9" fmla="*/ 15 h 48"/>
                <a:gd name="T10" fmla="*/ 48 w 72"/>
                <a:gd name="T11" fmla="*/ 17 h 48"/>
                <a:gd name="T12" fmla="*/ 50 w 72"/>
                <a:gd name="T13" fmla="*/ 15 h 48"/>
                <a:gd name="T14" fmla="*/ 50 w 72"/>
                <a:gd name="T15" fmla="*/ 15 h 48"/>
                <a:gd name="T16" fmla="*/ 28 w 72"/>
                <a:gd name="T17" fmla="*/ 0 h 48"/>
                <a:gd name="T18" fmla="*/ 12 w 72"/>
                <a:gd name="T19" fmla="*/ 8 h 48"/>
                <a:gd name="T20" fmla="*/ 11 w 72"/>
                <a:gd name="T21" fmla="*/ 9 h 48"/>
                <a:gd name="T22" fmla="*/ 8 w 72"/>
                <a:gd name="T23" fmla="*/ 12 h 48"/>
                <a:gd name="T24" fmla="*/ 8 w 72"/>
                <a:gd name="T25" fmla="*/ 12 h 48"/>
                <a:gd name="T26" fmla="*/ 8 w 72"/>
                <a:gd name="T27" fmla="*/ 12 h 48"/>
                <a:gd name="T28" fmla="*/ 1 w 72"/>
                <a:gd name="T29" fmla="*/ 32 h 48"/>
                <a:gd name="T30" fmla="*/ 14 w 72"/>
                <a:gd name="T31" fmla="*/ 14 h 48"/>
                <a:gd name="T32" fmla="*/ 14 w 72"/>
                <a:gd name="T33" fmla="*/ 14 h 48"/>
                <a:gd name="T34" fmla="*/ 14 w 72"/>
                <a:gd name="T35" fmla="*/ 17 h 48"/>
                <a:gd name="T36" fmla="*/ 14 w 72"/>
                <a:gd name="T37" fmla="*/ 14 h 48"/>
                <a:gd name="T38" fmla="*/ 20 w 72"/>
                <a:gd name="T39" fmla="*/ 12 h 48"/>
                <a:gd name="T40" fmla="*/ 7 w 72"/>
                <a:gd name="T41" fmla="*/ 38 h 48"/>
                <a:gd name="T42" fmla="*/ 8 w 72"/>
                <a:gd name="T43" fmla="*/ 28 h 48"/>
                <a:gd name="T44" fmla="*/ 7 w 72"/>
                <a:gd name="T45" fmla="*/ 38 h 48"/>
                <a:gd name="T46" fmla="*/ 20 w 72"/>
                <a:gd name="T47" fmla="*/ 12 h 48"/>
                <a:gd name="T48" fmla="*/ 28 w 72"/>
                <a:gd name="T49" fmla="*/ 6 h 48"/>
                <a:gd name="T50" fmla="*/ 34 w 72"/>
                <a:gd name="T51" fmla="*/ 10 h 48"/>
                <a:gd name="T52" fmla="*/ 30 w 72"/>
                <a:gd name="T53" fmla="*/ 30 h 48"/>
                <a:gd name="T54" fmla="*/ 42 w 72"/>
                <a:gd name="T55" fmla="*/ 13 h 48"/>
                <a:gd name="T56" fmla="*/ 43 w 72"/>
                <a:gd name="T57" fmla="*/ 14 h 48"/>
                <a:gd name="T58" fmla="*/ 44 w 72"/>
                <a:gd name="T59" fmla="*/ 17 h 48"/>
                <a:gd name="T60" fmla="*/ 43 w 72"/>
                <a:gd name="T61" fmla="*/ 14 h 48"/>
                <a:gd name="T62" fmla="*/ 50 w 72"/>
                <a:gd name="T63" fmla="*/ 15 h 48"/>
                <a:gd name="T64" fmla="*/ 50 w 72"/>
                <a:gd name="T65" fmla="*/ 15 h 48"/>
                <a:gd name="T66" fmla="*/ 50 w 72"/>
                <a:gd name="T67" fmla="*/ 15 h 48"/>
                <a:gd name="T68" fmla="*/ 50 w 72"/>
                <a:gd name="T69" fmla="*/ 15 h 48"/>
                <a:gd name="T70" fmla="*/ 50 w 72"/>
                <a:gd name="T71" fmla="*/ 15 h 48"/>
                <a:gd name="T72" fmla="*/ 53 w 72"/>
                <a:gd name="T73" fmla="*/ 28 h 48"/>
                <a:gd name="T74" fmla="*/ 50 w 72"/>
                <a:gd name="T75" fmla="*/ 15 h 48"/>
                <a:gd name="T76" fmla="*/ 56 w 72"/>
                <a:gd name="T77" fmla="*/ 16 h 48"/>
                <a:gd name="T78" fmla="*/ 56 w 72"/>
                <a:gd name="T79" fmla="*/ 16 h 48"/>
                <a:gd name="T80" fmla="*/ 56 w 72"/>
                <a:gd name="T81" fmla="*/ 16 h 48"/>
                <a:gd name="T82" fmla="*/ 58 w 72"/>
                <a:gd name="T83" fmla="*/ 17 h 48"/>
                <a:gd name="T84" fmla="*/ 58 w 72"/>
                <a:gd name="T85" fmla="*/ 17 h 48"/>
                <a:gd name="T86" fmla="*/ 58 w 72"/>
                <a:gd name="T87" fmla="*/ 17 h 48"/>
                <a:gd name="T88" fmla="*/ 70 w 72"/>
                <a:gd name="T89" fmla="*/ 40 h 48"/>
                <a:gd name="T90" fmla="*/ 60 w 72"/>
                <a:gd name="T91" fmla="*/ 14 h 48"/>
                <a:gd name="T92" fmla="*/ 60 w 72"/>
                <a:gd name="T93" fmla="*/ 14 h 48"/>
                <a:gd name="T94" fmla="*/ 53 w 72"/>
                <a:gd name="T95" fmla="*/ 7 h 48"/>
                <a:gd name="T96" fmla="*/ 53 w 72"/>
                <a:gd name="T97" fmla="*/ 7 h 48"/>
                <a:gd name="T98" fmla="*/ 47 w 72"/>
                <a:gd name="T99" fmla="*/ 5 h 48"/>
                <a:gd name="T100" fmla="*/ 42 w 72"/>
                <a:gd name="T101" fmla="*/ 6 h 48"/>
                <a:gd name="T102" fmla="*/ 38 w 72"/>
                <a:gd name="T103" fmla="*/ 7 h 48"/>
                <a:gd name="T104" fmla="*/ 34 w 72"/>
                <a:gd name="T105" fmla="*/ 5 h 48"/>
                <a:gd name="T106" fmla="*/ 32 w 72"/>
                <a:gd name="T107" fmla="*/ 2 h 48"/>
                <a:gd name="T108" fmla="*/ 28 w 72"/>
                <a:gd name="T10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" h="48">
                  <a:moveTo>
                    <a:pt x="39" y="43"/>
                  </a:moveTo>
                  <a:cubicBezTo>
                    <a:pt x="38" y="45"/>
                    <a:pt x="36" y="47"/>
                    <a:pt x="35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6" y="47"/>
                    <a:pt x="38" y="46"/>
                    <a:pt x="39" y="43"/>
                  </a:cubicBezTo>
                  <a:moveTo>
                    <a:pt x="50" y="15"/>
                  </a:moveTo>
                  <a:cubicBezTo>
                    <a:pt x="49" y="15"/>
                    <a:pt x="49" y="16"/>
                    <a:pt x="48" y="17"/>
                  </a:cubicBezTo>
                  <a:cubicBezTo>
                    <a:pt x="49" y="16"/>
                    <a:pt x="49" y="15"/>
                    <a:pt x="50" y="15"/>
                  </a:cubicBezTo>
                  <a:cubicBezTo>
                    <a:pt x="50" y="15"/>
                    <a:pt x="50" y="15"/>
                    <a:pt x="50" y="15"/>
                  </a:cubicBezTo>
                  <a:moveTo>
                    <a:pt x="28" y="0"/>
                  </a:moveTo>
                  <a:cubicBezTo>
                    <a:pt x="24" y="0"/>
                    <a:pt x="19" y="3"/>
                    <a:pt x="12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0" y="10"/>
                    <a:pt x="9" y="11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2" y="19"/>
                    <a:pt x="0" y="28"/>
                    <a:pt x="1" y="32"/>
                  </a:cubicBezTo>
                  <a:cubicBezTo>
                    <a:pt x="1" y="26"/>
                    <a:pt x="11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4"/>
                    <a:pt x="14" y="15"/>
                    <a:pt x="14" y="17"/>
                  </a:cubicBezTo>
                  <a:cubicBezTo>
                    <a:pt x="14" y="15"/>
                    <a:pt x="15" y="14"/>
                    <a:pt x="14" y="14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2" y="23"/>
                    <a:pt x="9" y="32"/>
                    <a:pt x="7" y="38"/>
                  </a:cubicBezTo>
                  <a:cubicBezTo>
                    <a:pt x="6" y="36"/>
                    <a:pt x="7" y="32"/>
                    <a:pt x="8" y="28"/>
                  </a:cubicBezTo>
                  <a:cubicBezTo>
                    <a:pt x="6" y="33"/>
                    <a:pt x="5" y="38"/>
                    <a:pt x="7" y="38"/>
                  </a:cubicBezTo>
                  <a:cubicBezTo>
                    <a:pt x="9" y="32"/>
                    <a:pt x="12" y="23"/>
                    <a:pt x="20" y="12"/>
                  </a:cubicBezTo>
                  <a:cubicBezTo>
                    <a:pt x="23" y="7"/>
                    <a:pt x="26" y="6"/>
                    <a:pt x="28" y="6"/>
                  </a:cubicBezTo>
                  <a:cubicBezTo>
                    <a:pt x="30" y="6"/>
                    <a:pt x="32" y="8"/>
                    <a:pt x="34" y="10"/>
                  </a:cubicBezTo>
                  <a:cubicBezTo>
                    <a:pt x="38" y="15"/>
                    <a:pt x="33" y="24"/>
                    <a:pt x="30" y="30"/>
                  </a:cubicBezTo>
                  <a:cubicBezTo>
                    <a:pt x="35" y="28"/>
                    <a:pt x="39" y="13"/>
                    <a:pt x="42" y="13"/>
                  </a:cubicBezTo>
                  <a:cubicBezTo>
                    <a:pt x="42" y="13"/>
                    <a:pt x="43" y="13"/>
                    <a:pt x="43" y="14"/>
                  </a:cubicBezTo>
                  <a:cubicBezTo>
                    <a:pt x="43" y="14"/>
                    <a:pt x="44" y="15"/>
                    <a:pt x="44" y="17"/>
                  </a:cubicBezTo>
                  <a:cubicBezTo>
                    <a:pt x="44" y="15"/>
                    <a:pt x="43" y="14"/>
                    <a:pt x="43" y="14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3" y="17"/>
                    <a:pt x="53" y="22"/>
                    <a:pt x="53" y="28"/>
                  </a:cubicBezTo>
                  <a:cubicBezTo>
                    <a:pt x="53" y="22"/>
                    <a:pt x="53" y="17"/>
                    <a:pt x="50" y="15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7" y="16"/>
                    <a:pt x="57" y="16"/>
                    <a:pt x="58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64" y="22"/>
                    <a:pt x="68" y="33"/>
                    <a:pt x="70" y="40"/>
                  </a:cubicBezTo>
                  <a:cubicBezTo>
                    <a:pt x="72" y="28"/>
                    <a:pt x="60" y="14"/>
                    <a:pt x="60" y="14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58" y="12"/>
                    <a:pt x="55" y="9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1" y="6"/>
                    <a:pt x="49" y="5"/>
                    <a:pt x="47" y="5"/>
                  </a:cubicBezTo>
                  <a:cubicBezTo>
                    <a:pt x="45" y="5"/>
                    <a:pt x="44" y="6"/>
                    <a:pt x="42" y="6"/>
                  </a:cubicBezTo>
                  <a:cubicBezTo>
                    <a:pt x="41" y="6"/>
                    <a:pt x="40" y="7"/>
                    <a:pt x="38" y="7"/>
                  </a:cubicBezTo>
                  <a:cubicBezTo>
                    <a:pt x="37" y="7"/>
                    <a:pt x="35" y="6"/>
                    <a:pt x="34" y="5"/>
                  </a:cubicBezTo>
                  <a:cubicBezTo>
                    <a:pt x="34" y="5"/>
                    <a:pt x="32" y="3"/>
                    <a:pt x="32" y="2"/>
                  </a:cubicBezTo>
                  <a:cubicBezTo>
                    <a:pt x="31" y="1"/>
                    <a:pt x="30" y="0"/>
                    <a:pt x="2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12">
              <a:extLst>
                <a:ext uri="{FF2B5EF4-FFF2-40B4-BE49-F238E27FC236}">
                  <a16:creationId xmlns:a16="http://schemas.microsoft.com/office/drawing/2014/main" id="{33958044-AD00-4733-ABF5-7B868BDA68E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06462" y="5378450"/>
              <a:ext cx="234950" cy="182563"/>
            </a:xfrm>
            <a:custGeom>
              <a:avLst/>
              <a:gdLst>
                <a:gd name="T0" fmla="*/ 36 w 83"/>
                <a:gd name="T1" fmla="*/ 0 h 64"/>
                <a:gd name="T2" fmla="*/ 29 w 83"/>
                <a:gd name="T3" fmla="*/ 0 h 64"/>
                <a:gd name="T4" fmla="*/ 23 w 83"/>
                <a:gd name="T5" fmla="*/ 6 h 64"/>
                <a:gd name="T6" fmla="*/ 20 w 83"/>
                <a:gd name="T7" fmla="*/ 12 h 64"/>
                <a:gd name="T8" fmla="*/ 16 w 83"/>
                <a:gd name="T9" fmla="*/ 13 h 64"/>
                <a:gd name="T10" fmla="*/ 13 w 83"/>
                <a:gd name="T11" fmla="*/ 13 h 64"/>
                <a:gd name="T12" fmla="*/ 11 w 83"/>
                <a:gd name="T13" fmla="*/ 12 h 64"/>
                <a:gd name="T14" fmla="*/ 5 w 83"/>
                <a:gd name="T15" fmla="*/ 17 h 64"/>
                <a:gd name="T16" fmla="*/ 1 w 83"/>
                <a:gd name="T17" fmla="*/ 38 h 64"/>
                <a:gd name="T18" fmla="*/ 1 w 83"/>
                <a:gd name="T19" fmla="*/ 38 h 64"/>
                <a:gd name="T20" fmla="*/ 15 w 83"/>
                <a:gd name="T21" fmla="*/ 64 h 64"/>
                <a:gd name="T22" fmla="*/ 14 w 83"/>
                <a:gd name="T23" fmla="*/ 23 h 64"/>
                <a:gd name="T24" fmla="*/ 35 w 83"/>
                <a:gd name="T25" fmla="*/ 62 h 64"/>
                <a:gd name="T26" fmla="*/ 19 w 83"/>
                <a:gd name="T27" fmla="*/ 21 h 64"/>
                <a:gd name="T28" fmla="*/ 19 w 83"/>
                <a:gd name="T29" fmla="*/ 21 h 64"/>
                <a:gd name="T30" fmla="*/ 40 w 83"/>
                <a:gd name="T31" fmla="*/ 40 h 64"/>
                <a:gd name="T32" fmla="*/ 25 w 83"/>
                <a:gd name="T33" fmla="*/ 19 h 64"/>
                <a:gd name="T34" fmla="*/ 25 w 83"/>
                <a:gd name="T35" fmla="*/ 19 h 64"/>
                <a:gd name="T36" fmla="*/ 45 w 83"/>
                <a:gd name="T37" fmla="*/ 37 h 64"/>
                <a:gd name="T38" fmla="*/ 32 w 83"/>
                <a:gd name="T39" fmla="*/ 14 h 64"/>
                <a:gd name="T40" fmla="*/ 32 w 83"/>
                <a:gd name="T41" fmla="*/ 14 h 64"/>
                <a:gd name="T42" fmla="*/ 58 w 83"/>
                <a:gd name="T43" fmla="*/ 40 h 64"/>
                <a:gd name="T44" fmla="*/ 36 w 83"/>
                <a:gd name="T45" fmla="*/ 9 h 64"/>
                <a:gd name="T46" fmla="*/ 37 w 83"/>
                <a:gd name="T47" fmla="*/ 9 h 64"/>
                <a:gd name="T48" fmla="*/ 71 w 83"/>
                <a:gd name="T49" fmla="*/ 32 h 64"/>
                <a:gd name="T50" fmla="*/ 39 w 83"/>
                <a:gd name="T51" fmla="*/ 3 h 64"/>
                <a:gd name="T52" fmla="*/ 43 w 83"/>
                <a:gd name="T53" fmla="*/ 3 h 64"/>
                <a:gd name="T54" fmla="*/ 83 w 83"/>
                <a:gd name="T55" fmla="*/ 19 h 64"/>
                <a:gd name="T56" fmla="*/ 58 w 83"/>
                <a:gd name="T57" fmla="*/ 3 h 64"/>
                <a:gd name="T58" fmla="*/ 58 w 83"/>
                <a:gd name="T59" fmla="*/ 3 h 64"/>
                <a:gd name="T60" fmla="*/ 58 w 83"/>
                <a:gd name="T61" fmla="*/ 3 h 64"/>
                <a:gd name="T62" fmla="*/ 36 w 83"/>
                <a:gd name="T6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3" h="64">
                  <a:moveTo>
                    <a:pt x="36" y="0"/>
                  </a:moveTo>
                  <a:cubicBezTo>
                    <a:pt x="33" y="0"/>
                    <a:pt x="31" y="0"/>
                    <a:pt x="29" y="0"/>
                  </a:cubicBezTo>
                  <a:cubicBezTo>
                    <a:pt x="26" y="0"/>
                    <a:pt x="23" y="3"/>
                    <a:pt x="23" y="6"/>
                  </a:cubicBezTo>
                  <a:cubicBezTo>
                    <a:pt x="23" y="9"/>
                    <a:pt x="22" y="11"/>
                    <a:pt x="20" y="12"/>
                  </a:cubicBezTo>
                  <a:cubicBezTo>
                    <a:pt x="19" y="13"/>
                    <a:pt x="18" y="13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ubicBezTo>
                    <a:pt x="12" y="12"/>
                    <a:pt x="12" y="12"/>
                    <a:pt x="11" y="12"/>
                  </a:cubicBezTo>
                  <a:cubicBezTo>
                    <a:pt x="8" y="12"/>
                    <a:pt x="6" y="14"/>
                    <a:pt x="5" y="17"/>
                  </a:cubicBezTo>
                  <a:cubicBezTo>
                    <a:pt x="3" y="22"/>
                    <a:pt x="1" y="29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5" y="57"/>
                    <a:pt x="9" y="59"/>
                    <a:pt x="15" y="64"/>
                  </a:cubicBezTo>
                  <a:cubicBezTo>
                    <a:pt x="0" y="42"/>
                    <a:pt x="9" y="24"/>
                    <a:pt x="14" y="23"/>
                  </a:cubicBezTo>
                  <a:cubicBezTo>
                    <a:pt x="12" y="32"/>
                    <a:pt x="17" y="55"/>
                    <a:pt x="35" y="62"/>
                  </a:cubicBezTo>
                  <a:cubicBezTo>
                    <a:pt x="24" y="56"/>
                    <a:pt x="13" y="22"/>
                    <a:pt x="19" y="21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25" y="21"/>
                    <a:pt x="31" y="33"/>
                    <a:pt x="40" y="40"/>
                  </a:cubicBezTo>
                  <a:cubicBezTo>
                    <a:pt x="37" y="33"/>
                    <a:pt x="26" y="23"/>
                    <a:pt x="25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31" y="19"/>
                    <a:pt x="41" y="33"/>
                    <a:pt x="45" y="37"/>
                  </a:cubicBezTo>
                  <a:cubicBezTo>
                    <a:pt x="42" y="24"/>
                    <a:pt x="27" y="15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7" y="14"/>
                    <a:pt x="55" y="32"/>
                    <a:pt x="58" y="40"/>
                  </a:cubicBezTo>
                  <a:cubicBezTo>
                    <a:pt x="61" y="28"/>
                    <a:pt x="30" y="10"/>
                    <a:pt x="36" y="9"/>
                  </a:cubicBezTo>
                  <a:cubicBezTo>
                    <a:pt x="36" y="9"/>
                    <a:pt x="36" y="9"/>
                    <a:pt x="37" y="9"/>
                  </a:cubicBezTo>
                  <a:cubicBezTo>
                    <a:pt x="43" y="9"/>
                    <a:pt x="65" y="19"/>
                    <a:pt x="71" y="32"/>
                  </a:cubicBezTo>
                  <a:cubicBezTo>
                    <a:pt x="68" y="9"/>
                    <a:pt x="30" y="3"/>
                    <a:pt x="39" y="3"/>
                  </a:cubicBezTo>
                  <a:cubicBezTo>
                    <a:pt x="40" y="3"/>
                    <a:pt x="41" y="3"/>
                    <a:pt x="43" y="3"/>
                  </a:cubicBezTo>
                  <a:cubicBezTo>
                    <a:pt x="63" y="4"/>
                    <a:pt x="70" y="12"/>
                    <a:pt x="83" y="19"/>
                  </a:cubicBezTo>
                  <a:cubicBezTo>
                    <a:pt x="77" y="10"/>
                    <a:pt x="61" y="4"/>
                    <a:pt x="58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9" y="0"/>
                    <a:pt x="41" y="0"/>
                    <a:pt x="3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13">
              <a:extLst>
                <a:ext uri="{FF2B5EF4-FFF2-40B4-BE49-F238E27FC236}">
                  <a16:creationId xmlns:a16="http://schemas.microsoft.com/office/drawing/2014/main" id="{39B52A9D-2A86-4AFC-98EB-3478DD866BF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19187" y="5603875"/>
              <a:ext cx="127000" cy="166688"/>
            </a:xfrm>
            <a:custGeom>
              <a:avLst/>
              <a:gdLst>
                <a:gd name="T0" fmla="*/ 8 w 45"/>
                <a:gd name="T1" fmla="*/ 0 h 59"/>
                <a:gd name="T2" fmla="*/ 5 w 45"/>
                <a:gd name="T3" fmla="*/ 2 h 59"/>
                <a:gd name="T4" fmla="*/ 1 w 45"/>
                <a:gd name="T5" fmla="*/ 10 h 59"/>
                <a:gd name="T6" fmla="*/ 0 w 45"/>
                <a:gd name="T7" fmla="*/ 13 h 59"/>
                <a:gd name="T8" fmla="*/ 22 w 45"/>
                <a:gd name="T9" fmla="*/ 55 h 59"/>
                <a:gd name="T10" fmla="*/ 26 w 45"/>
                <a:gd name="T11" fmla="*/ 59 h 59"/>
                <a:gd name="T12" fmla="*/ 6 w 45"/>
                <a:gd name="T13" fmla="*/ 23 h 59"/>
                <a:gd name="T14" fmla="*/ 10 w 45"/>
                <a:gd name="T15" fmla="*/ 28 h 59"/>
                <a:gd name="T16" fmla="*/ 35 w 45"/>
                <a:gd name="T17" fmla="*/ 50 h 59"/>
                <a:gd name="T18" fmla="*/ 33 w 45"/>
                <a:gd name="T19" fmla="*/ 47 h 59"/>
                <a:gd name="T20" fmla="*/ 6 w 45"/>
                <a:gd name="T21" fmla="*/ 12 h 59"/>
                <a:gd name="T22" fmla="*/ 6 w 45"/>
                <a:gd name="T23" fmla="*/ 12 h 59"/>
                <a:gd name="T24" fmla="*/ 16 w 45"/>
                <a:gd name="T25" fmla="*/ 22 h 59"/>
                <a:gd name="T26" fmla="*/ 27 w 45"/>
                <a:gd name="T27" fmla="*/ 31 h 59"/>
                <a:gd name="T28" fmla="*/ 27 w 45"/>
                <a:gd name="T29" fmla="*/ 30 h 59"/>
                <a:gd name="T30" fmla="*/ 8 w 45"/>
                <a:gd name="T31" fmla="*/ 8 h 59"/>
                <a:gd name="T32" fmla="*/ 9 w 45"/>
                <a:gd name="T33" fmla="*/ 8 h 59"/>
                <a:gd name="T34" fmla="*/ 43 w 45"/>
                <a:gd name="T35" fmla="*/ 34 h 59"/>
                <a:gd name="T36" fmla="*/ 44 w 45"/>
                <a:gd name="T37" fmla="*/ 33 h 59"/>
                <a:gd name="T38" fmla="*/ 13 w 45"/>
                <a:gd name="T39" fmla="*/ 5 h 59"/>
                <a:gd name="T40" fmla="*/ 13 w 45"/>
                <a:gd name="T41" fmla="*/ 5 h 59"/>
                <a:gd name="T42" fmla="*/ 43 w 45"/>
                <a:gd name="T43" fmla="*/ 21 h 59"/>
                <a:gd name="T44" fmla="*/ 44 w 45"/>
                <a:gd name="T45" fmla="*/ 21 h 59"/>
                <a:gd name="T46" fmla="*/ 33 w 45"/>
                <a:gd name="T47" fmla="*/ 12 h 59"/>
                <a:gd name="T48" fmla="*/ 33 w 45"/>
                <a:gd name="T49" fmla="*/ 12 h 59"/>
                <a:gd name="T50" fmla="*/ 31 w 45"/>
                <a:gd name="T51" fmla="*/ 11 h 59"/>
                <a:gd name="T52" fmla="*/ 31 w 45"/>
                <a:gd name="T53" fmla="*/ 11 h 59"/>
                <a:gd name="T54" fmla="*/ 31 w 45"/>
                <a:gd name="T55" fmla="*/ 11 h 59"/>
                <a:gd name="T56" fmla="*/ 29 w 45"/>
                <a:gd name="T57" fmla="*/ 10 h 59"/>
                <a:gd name="T58" fmla="*/ 8 w 45"/>
                <a:gd name="T5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5" h="59">
                  <a:moveTo>
                    <a:pt x="8" y="0"/>
                  </a:moveTo>
                  <a:cubicBezTo>
                    <a:pt x="6" y="0"/>
                    <a:pt x="5" y="1"/>
                    <a:pt x="5" y="2"/>
                  </a:cubicBezTo>
                  <a:cubicBezTo>
                    <a:pt x="4" y="6"/>
                    <a:pt x="1" y="3"/>
                    <a:pt x="1" y="10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21"/>
                    <a:pt x="7" y="42"/>
                    <a:pt x="22" y="55"/>
                  </a:cubicBezTo>
                  <a:cubicBezTo>
                    <a:pt x="23" y="56"/>
                    <a:pt x="24" y="58"/>
                    <a:pt x="26" y="59"/>
                  </a:cubicBezTo>
                  <a:cubicBezTo>
                    <a:pt x="17" y="50"/>
                    <a:pt x="3" y="23"/>
                    <a:pt x="6" y="23"/>
                  </a:cubicBezTo>
                  <a:cubicBezTo>
                    <a:pt x="6" y="23"/>
                    <a:pt x="8" y="25"/>
                    <a:pt x="10" y="28"/>
                  </a:cubicBezTo>
                  <a:cubicBezTo>
                    <a:pt x="21" y="42"/>
                    <a:pt x="33" y="50"/>
                    <a:pt x="35" y="50"/>
                  </a:cubicBezTo>
                  <a:cubicBezTo>
                    <a:pt x="36" y="50"/>
                    <a:pt x="35" y="49"/>
                    <a:pt x="33" y="47"/>
                  </a:cubicBezTo>
                  <a:cubicBezTo>
                    <a:pt x="24" y="40"/>
                    <a:pt x="4" y="13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2"/>
                    <a:pt x="11" y="17"/>
                    <a:pt x="16" y="22"/>
                  </a:cubicBezTo>
                  <a:cubicBezTo>
                    <a:pt x="20" y="26"/>
                    <a:pt x="25" y="31"/>
                    <a:pt x="27" y="31"/>
                  </a:cubicBezTo>
                  <a:cubicBezTo>
                    <a:pt x="27" y="31"/>
                    <a:pt x="27" y="31"/>
                    <a:pt x="27" y="30"/>
                  </a:cubicBezTo>
                  <a:cubicBezTo>
                    <a:pt x="26" y="24"/>
                    <a:pt x="5" y="8"/>
                    <a:pt x="8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5" y="10"/>
                    <a:pt x="41" y="34"/>
                    <a:pt x="43" y="34"/>
                  </a:cubicBezTo>
                  <a:cubicBezTo>
                    <a:pt x="44" y="34"/>
                    <a:pt x="44" y="33"/>
                    <a:pt x="44" y="33"/>
                  </a:cubicBezTo>
                  <a:cubicBezTo>
                    <a:pt x="42" y="28"/>
                    <a:pt x="7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9" y="5"/>
                    <a:pt x="39" y="21"/>
                    <a:pt x="43" y="21"/>
                  </a:cubicBezTo>
                  <a:cubicBezTo>
                    <a:pt x="43" y="21"/>
                    <a:pt x="43" y="21"/>
                    <a:pt x="44" y="21"/>
                  </a:cubicBezTo>
                  <a:cubicBezTo>
                    <a:pt x="45" y="19"/>
                    <a:pt x="37" y="14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2" y="12"/>
                    <a:pt x="32" y="11"/>
                    <a:pt x="31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0" y="10"/>
                    <a:pt x="30" y="10"/>
                    <a:pt x="29" y="10"/>
                  </a:cubicBezTo>
                  <a:cubicBezTo>
                    <a:pt x="17" y="2"/>
                    <a:pt x="11" y="0"/>
                    <a:pt x="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214">
              <a:extLst>
                <a:ext uri="{FF2B5EF4-FFF2-40B4-BE49-F238E27FC236}">
                  <a16:creationId xmlns:a16="http://schemas.microsoft.com/office/drawing/2014/main" id="{FAA28E05-50BD-42EB-AE7D-B4DDE321DA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3125" y="5834063"/>
              <a:ext cx="174625" cy="79375"/>
            </a:xfrm>
            <a:custGeom>
              <a:avLst/>
              <a:gdLst>
                <a:gd name="T0" fmla="*/ 53 w 62"/>
                <a:gd name="T1" fmla="*/ 0 h 28"/>
                <a:gd name="T2" fmla="*/ 45 w 62"/>
                <a:gd name="T3" fmla="*/ 1 h 28"/>
                <a:gd name="T4" fmla="*/ 45 w 62"/>
                <a:gd name="T5" fmla="*/ 1 h 28"/>
                <a:gd name="T6" fmla="*/ 45 w 62"/>
                <a:gd name="T7" fmla="*/ 1 h 28"/>
                <a:gd name="T8" fmla="*/ 45 w 62"/>
                <a:gd name="T9" fmla="*/ 1 h 28"/>
                <a:gd name="T10" fmla="*/ 36 w 62"/>
                <a:gd name="T11" fmla="*/ 4 h 28"/>
                <a:gd name="T12" fmla="*/ 25 w 62"/>
                <a:gd name="T13" fmla="*/ 8 h 28"/>
                <a:gd name="T14" fmla="*/ 19 w 62"/>
                <a:gd name="T15" fmla="*/ 11 h 28"/>
                <a:gd name="T16" fmla="*/ 0 w 62"/>
                <a:gd name="T17" fmla="*/ 20 h 28"/>
                <a:gd name="T18" fmla="*/ 20 w 62"/>
                <a:gd name="T19" fmla="*/ 27 h 28"/>
                <a:gd name="T20" fmla="*/ 30 w 62"/>
                <a:gd name="T21" fmla="*/ 28 h 28"/>
                <a:gd name="T22" fmla="*/ 41 w 62"/>
                <a:gd name="T23" fmla="*/ 27 h 28"/>
                <a:gd name="T24" fmla="*/ 61 w 62"/>
                <a:gd name="T25" fmla="*/ 14 h 28"/>
                <a:gd name="T26" fmla="*/ 61 w 62"/>
                <a:gd name="T27" fmla="*/ 12 h 28"/>
                <a:gd name="T28" fmla="*/ 56 w 62"/>
                <a:gd name="T29" fmla="*/ 16 h 28"/>
                <a:gd name="T30" fmla="*/ 28 w 62"/>
                <a:gd name="T31" fmla="*/ 25 h 28"/>
                <a:gd name="T32" fmla="*/ 21 w 62"/>
                <a:gd name="T33" fmla="*/ 24 h 28"/>
                <a:gd name="T34" fmla="*/ 45 w 62"/>
                <a:gd name="T35" fmla="*/ 15 h 28"/>
                <a:gd name="T36" fmla="*/ 48 w 62"/>
                <a:gd name="T37" fmla="*/ 12 h 28"/>
                <a:gd name="T38" fmla="*/ 38 w 62"/>
                <a:gd name="T39" fmla="*/ 14 h 28"/>
                <a:gd name="T40" fmla="*/ 17 w 62"/>
                <a:gd name="T41" fmla="*/ 18 h 28"/>
                <a:gd name="T42" fmla="*/ 15 w 62"/>
                <a:gd name="T43" fmla="*/ 18 h 28"/>
                <a:gd name="T44" fmla="*/ 49 w 62"/>
                <a:gd name="T45" fmla="*/ 4 h 28"/>
                <a:gd name="T46" fmla="*/ 53 w 62"/>
                <a:gd name="T4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2" h="28">
                  <a:moveTo>
                    <a:pt x="53" y="0"/>
                  </a:moveTo>
                  <a:cubicBezTo>
                    <a:pt x="51" y="0"/>
                    <a:pt x="49" y="0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2" y="2"/>
                    <a:pt x="39" y="3"/>
                    <a:pt x="36" y="4"/>
                  </a:cubicBezTo>
                  <a:cubicBezTo>
                    <a:pt x="33" y="6"/>
                    <a:pt x="29" y="7"/>
                    <a:pt x="25" y="8"/>
                  </a:cubicBezTo>
                  <a:cubicBezTo>
                    <a:pt x="23" y="9"/>
                    <a:pt x="21" y="10"/>
                    <a:pt x="19" y="11"/>
                  </a:cubicBezTo>
                  <a:cubicBezTo>
                    <a:pt x="8" y="14"/>
                    <a:pt x="0" y="17"/>
                    <a:pt x="0" y="20"/>
                  </a:cubicBezTo>
                  <a:cubicBezTo>
                    <a:pt x="0" y="22"/>
                    <a:pt x="6" y="24"/>
                    <a:pt x="20" y="27"/>
                  </a:cubicBezTo>
                  <a:cubicBezTo>
                    <a:pt x="23" y="27"/>
                    <a:pt x="26" y="28"/>
                    <a:pt x="30" y="28"/>
                  </a:cubicBezTo>
                  <a:cubicBezTo>
                    <a:pt x="34" y="28"/>
                    <a:pt x="37" y="27"/>
                    <a:pt x="41" y="27"/>
                  </a:cubicBezTo>
                  <a:cubicBezTo>
                    <a:pt x="41" y="27"/>
                    <a:pt x="56" y="22"/>
                    <a:pt x="61" y="14"/>
                  </a:cubicBezTo>
                  <a:cubicBezTo>
                    <a:pt x="61" y="14"/>
                    <a:pt x="62" y="12"/>
                    <a:pt x="61" y="12"/>
                  </a:cubicBezTo>
                  <a:cubicBezTo>
                    <a:pt x="60" y="12"/>
                    <a:pt x="59" y="13"/>
                    <a:pt x="56" y="16"/>
                  </a:cubicBezTo>
                  <a:cubicBezTo>
                    <a:pt x="50" y="20"/>
                    <a:pt x="40" y="25"/>
                    <a:pt x="28" y="25"/>
                  </a:cubicBezTo>
                  <a:cubicBezTo>
                    <a:pt x="26" y="25"/>
                    <a:pt x="24" y="25"/>
                    <a:pt x="21" y="24"/>
                  </a:cubicBezTo>
                  <a:cubicBezTo>
                    <a:pt x="7" y="21"/>
                    <a:pt x="33" y="20"/>
                    <a:pt x="45" y="15"/>
                  </a:cubicBezTo>
                  <a:cubicBezTo>
                    <a:pt x="51" y="13"/>
                    <a:pt x="51" y="12"/>
                    <a:pt x="48" y="12"/>
                  </a:cubicBezTo>
                  <a:cubicBezTo>
                    <a:pt x="46" y="12"/>
                    <a:pt x="42" y="13"/>
                    <a:pt x="38" y="14"/>
                  </a:cubicBezTo>
                  <a:cubicBezTo>
                    <a:pt x="31" y="16"/>
                    <a:pt x="21" y="18"/>
                    <a:pt x="17" y="18"/>
                  </a:cubicBezTo>
                  <a:cubicBezTo>
                    <a:pt x="16" y="18"/>
                    <a:pt x="16" y="18"/>
                    <a:pt x="15" y="18"/>
                  </a:cubicBezTo>
                  <a:cubicBezTo>
                    <a:pt x="11" y="17"/>
                    <a:pt x="40" y="10"/>
                    <a:pt x="49" y="4"/>
                  </a:cubicBezTo>
                  <a:cubicBezTo>
                    <a:pt x="54" y="1"/>
                    <a:pt x="55" y="0"/>
                    <a:pt x="53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215">
              <a:extLst>
                <a:ext uri="{FF2B5EF4-FFF2-40B4-BE49-F238E27FC236}">
                  <a16:creationId xmlns:a16="http://schemas.microsoft.com/office/drawing/2014/main" id="{504EB550-9BA4-4A54-8FF9-0239090B3A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1800" y="5497513"/>
              <a:ext cx="88900" cy="147638"/>
            </a:xfrm>
            <a:custGeom>
              <a:avLst/>
              <a:gdLst>
                <a:gd name="T0" fmla="*/ 29 w 31"/>
                <a:gd name="T1" fmla="*/ 0 h 52"/>
                <a:gd name="T2" fmla="*/ 2 w 31"/>
                <a:gd name="T3" fmla="*/ 28 h 52"/>
                <a:gd name="T4" fmla="*/ 0 w 31"/>
                <a:gd name="T5" fmla="*/ 30 h 52"/>
                <a:gd name="T6" fmla="*/ 21 w 31"/>
                <a:gd name="T7" fmla="*/ 12 h 52"/>
                <a:gd name="T8" fmla="*/ 21 w 31"/>
                <a:gd name="T9" fmla="*/ 12 h 52"/>
                <a:gd name="T10" fmla="*/ 7 w 31"/>
                <a:gd name="T11" fmla="*/ 37 h 52"/>
                <a:gd name="T12" fmla="*/ 7 w 31"/>
                <a:gd name="T13" fmla="*/ 36 h 52"/>
                <a:gd name="T14" fmla="*/ 24 w 31"/>
                <a:gd name="T15" fmla="*/ 15 h 52"/>
                <a:gd name="T16" fmla="*/ 22 w 31"/>
                <a:gd name="T17" fmla="*/ 19 h 52"/>
                <a:gd name="T18" fmla="*/ 6 w 31"/>
                <a:gd name="T19" fmla="*/ 52 h 52"/>
                <a:gd name="T20" fmla="*/ 6 w 31"/>
                <a:gd name="T21" fmla="*/ 52 h 52"/>
                <a:gd name="T22" fmla="*/ 10 w 31"/>
                <a:gd name="T23" fmla="*/ 50 h 52"/>
                <a:gd name="T24" fmla="*/ 28 w 31"/>
                <a:gd name="T25" fmla="*/ 13 h 52"/>
                <a:gd name="T26" fmla="*/ 31 w 31"/>
                <a:gd name="T27" fmla="*/ 3 h 52"/>
                <a:gd name="T28" fmla="*/ 29 w 31"/>
                <a:gd name="T2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" h="52">
                  <a:moveTo>
                    <a:pt x="29" y="0"/>
                  </a:moveTo>
                  <a:cubicBezTo>
                    <a:pt x="26" y="0"/>
                    <a:pt x="18" y="7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7" y="26"/>
                    <a:pt x="18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7"/>
                    <a:pt x="4" y="37"/>
                    <a:pt x="7" y="37"/>
                  </a:cubicBezTo>
                  <a:cubicBezTo>
                    <a:pt x="7" y="37"/>
                    <a:pt x="7" y="37"/>
                    <a:pt x="7" y="36"/>
                  </a:cubicBezTo>
                  <a:cubicBezTo>
                    <a:pt x="12" y="34"/>
                    <a:pt x="23" y="15"/>
                    <a:pt x="24" y="15"/>
                  </a:cubicBezTo>
                  <a:cubicBezTo>
                    <a:pt x="24" y="15"/>
                    <a:pt x="24" y="16"/>
                    <a:pt x="22" y="19"/>
                  </a:cubicBezTo>
                  <a:cubicBezTo>
                    <a:pt x="16" y="32"/>
                    <a:pt x="2" y="52"/>
                    <a:pt x="6" y="5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8" y="52"/>
                    <a:pt x="9" y="51"/>
                    <a:pt x="10" y="50"/>
                  </a:cubicBezTo>
                  <a:cubicBezTo>
                    <a:pt x="17" y="36"/>
                    <a:pt x="22" y="23"/>
                    <a:pt x="28" y="13"/>
                  </a:cubicBezTo>
                  <a:cubicBezTo>
                    <a:pt x="30" y="11"/>
                    <a:pt x="31" y="6"/>
                    <a:pt x="31" y="3"/>
                  </a:cubicBezTo>
                  <a:cubicBezTo>
                    <a:pt x="31" y="2"/>
                    <a:pt x="30" y="0"/>
                    <a:pt x="29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216">
              <a:extLst>
                <a:ext uri="{FF2B5EF4-FFF2-40B4-BE49-F238E27FC236}">
                  <a16:creationId xmlns:a16="http://schemas.microsoft.com/office/drawing/2014/main" id="{8D5AB818-E5A2-454C-A675-7FA10E1896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00075" y="5287963"/>
              <a:ext cx="25400" cy="73025"/>
            </a:xfrm>
            <a:custGeom>
              <a:avLst/>
              <a:gdLst>
                <a:gd name="T0" fmla="*/ 9 w 9"/>
                <a:gd name="T1" fmla="*/ 0 h 26"/>
                <a:gd name="T2" fmla="*/ 0 w 9"/>
                <a:gd name="T3" fmla="*/ 26 h 26"/>
                <a:gd name="T4" fmla="*/ 9 w 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6">
                  <a:moveTo>
                    <a:pt x="9" y="0"/>
                  </a:moveTo>
                  <a:cubicBezTo>
                    <a:pt x="7" y="4"/>
                    <a:pt x="4" y="18"/>
                    <a:pt x="0" y="26"/>
                  </a:cubicBezTo>
                  <a:cubicBezTo>
                    <a:pt x="6" y="17"/>
                    <a:pt x="7" y="4"/>
                    <a:pt x="9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217">
              <a:extLst>
                <a:ext uri="{FF2B5EF4-FFF2-40B4-BE49-F238E27FC236}">
                  <a16:creationId xmlns:a16="http://schemas.microsoft.com/office/drawing/2014/main" id="{683E0170-B25E-4FD8-B79D-1B1ED6BF74D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3724" y="5278438"/>
              <a:ext cx="42863" cy="96838"/>
            </a:xfrm>
            <a:custGeom>
              <a:avLst/>
              <a:gdLst>
                <a:gd name="T0" fmla="*/ 8 w 15"/>
                <a:gd name="T1" fmla="*/ 0 h 34"/>
                <a:gd name="T2" fmla="*/ 9 w 15"/>
                <a:gd name="T3" fmla="*/ 3 h 34"/>
                <a:gd name="T4" fmla="*/ 0 w 15"/>
                <a:gd name="T5" fmla="*/ 34 h 34"/>
                <a:gd name="T6" fmla="*/ 4 w 15"/>
                <a:gd name="T7" fmla="*/ 29 h 34"/>
                <a:gd name="T8" fmla="*/ 13 w 15"/>
                <a:gd name="T9" fmla="*/ 3 h 34"/>
                <a:gd name="T10" fmla="*/ 15 w 15"/>
                <a:gd name="T11" fmla="*/ 1 h 34"/>
                <a:gd name="T12" fmla="*/ 8 w 15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34">
                  <a:moveTo>
                    <a:pt x="8" y="0"/>
                  </a:moveTo>
                  <a:cubicBezTo>
                    <a:pt x="8" y="0"/>
                    <a:pt x="9" y="1"/>
                    <a:pt x="9" y="3"/>
                  </a:cubicBezTo>
                  <a:cubicBezTo>
                    <a:pt x="9" y="9"/>
                    <a:pt x="3" y="25"/>
                    <a:pt x="0" y="34"/>
                  </a:cubicBezTo>
                  <a:cubicBezTo>
                    <a:pt x="1" y="33"/>
                    <a:pt x="3" y="31"/>
                    <a:pt x="4" y="29"/>
                  </a:cubicBezTo>
                  <a:cubicBezTo>
                    <a:pt x="8" y="21"/>
                    <a:pt x="11" y="7"/>
                    <a:pt x="13" y="3"/>
                  </a:cubicBezTo>
                  <a:cubicBezTo>
                    <a:pt x="14" y="2"/>
                    <a:pt x="14" y="1"/>
                    <a:pt x="15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218">
              <a:extLst>
                <a:ext uri="{FF2B5EF4-FFF2-40B4-BE49-F238E27FC236}">
                  <a16:creationId xmlns:a16="http://schemas.microsoft.com/office/drawing/2014/main" id="{61B2276E-C450-450B-804B-8F162AD045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3725" y="52816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219">
              <a:extLst>
                <a:ext uri="{FF2B5EF4-FFF2-40B4-BE49-F238E27FC236}">
                  <a16:creationId xmlns:a16="http://schemas.microsoft.com/office/drawing/2014/main" id="{62AF3DB8-451C-4980-9F16-7E712D40C4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3725" y="52816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220">
              <a:extLst>
                <a:ext uri="{FF2B5EF4-FFF2-40B4-BE49-F238E27FC236}">
                  <a16:creationId xmlns:a16="http://schemas.microsoft.com/office/drawing/2014/main" id="{BA38B1E2-196C-4FA0-ADE7-2BFF5D89FCB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1499" y="5284788"/>
              <a:ext cx="11113" cy="68263"/>
            </a:xfrm>
            <a:custGeom>
              <a:avLst/>
              <a:gdLst>
                <a:gd name="T0" fmla="*/ 2 w 4"/>
                <a:gd name="T1" fmla="*/ 0 h 24"/>
                <a:gd name="T2" fmla="*/ 0 w 4"/>
                <a:gd name="T3" fmla="*/ 24 h 24"/>
                <a:gd name="T4" fmla="*/ 2 w 4"/>
                <a:gd name="T5" fmla="*/ 0 h 24"/>
                <a:gd name="T6" fmla="*/ 2 w 4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4">
                  <a:moveTo>
                    <a:pt x="2" y="0"/>
                  </a:moveTo>
                  <a:cubicBezTo>
                    <a:pt x="0" y="3"/>
                    <a:pt x="3" y="18"/>
                    <a:pt x="0" y="24"/>
                  </a:cubicBezTo>
                  <a:cubicBezTo>
                    <a:pt x="4" y="17"/>
                    <a:pt x="0" y="3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221">
              <a:extLst>
                <a:ext uri="{FF2B5EF4-FFF2-40B4-BE49-F238E27FC236}">
                  <a16:creationId xmlns:a16="http://schemas.microsoft.com/office/drawing/2014/main" id="{1DD8622B-AC53-4082-AA4E-41D5AA89E60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4675" y="5281613"/>
              <a:ext cx="19050" cy="71438"/>
            </a:xfrm>
            <a:custGeom>
              <a:avLst/>
              <a:gdLst>
                <a:gd name="T0" fmla="*/ 0 w 7"/>
                <a:gd name="T1" fmla="*/ 0 h 25"/>
                <a:gd name="T2" fmla="*/ 3 w 7"/>
                <a:gd name="T3" fmla="*/ 13 h 25"/>
                <a:gd name="T4" fmla="*/ 3 w 7"/>
                <a:gd name="T5" fmla="*/ 20 h 25"/>
                <a:gd name="T6" fmla="*/ 4 w 7"/>
                <a:gd name="T7" fmla="*/ 25 h 25"/>
                <a:gd name="T8" fmla="*/ 4 w 7"/>
                <a:gd name="T9" fmla="*/ 25 h 25"/>
                <a:gd name="T10" fmla="*/ 6 w 7"/>
                <a:gd name="T11" fmla="*/ 1 h 25"/>
                <a:gd name="T12" fmla="*/ 0 w 7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25">
                  <a:moveTo>
                    <a:pt x="0" y="0"/>
                  </a:moveTo>
                  <a:cubicBezTo>
                    <a:pt x="3" y="2"/>
                    <a:pt x="3" y="7"/>
                    <a:pt x="3" y="13"/>
                  </a:cubicBezTo>
                  <a:cubicBezTo>
                    <a:pt x="3" y="15"/>
                    <a:pt x="3" y="18"/>
                    <a:pt x="3" y="20"/>
                  </a:cubicBezTo>
                  <a:cubicBezTo>
                    <a:pt x="3" y="22"/>
                    <a:pt x="3" y="24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7" y="19"/>
                    <a:pt x="4" y="4"/>
                    <a:pt x="6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222">
              <a:extLst>
                <a:ext uri="{FF2B5EF4-FFF2-40B4-BE49-F238E27FC236}">
                  <a16:creationId xmlns:a16="http://schemas.microsoft.com/office/drawing/2014/main" id="{DAEA518D-328A-423E-897F-1EBF89CD2C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1500" y="5284788"/>
              <a:ext cx="6350" cy="3175"/>
            </a:xfrm>
            <a:custGeom>
              <a:avLst/>
              <a:gdLst>
                <a:gd name="T0" fmla="*/ 0 w 2"/>
                <a:gd name="T1" fmla="*/ 0 h 1"/>
                <a:gd name="T2" fmla="*/ 0 w 2"/>
                <a:gd name="T3" fmla="*/ 0 h 1"/>
                <a:gd name="T4" fmla="*/ 0 w 2"/>
                <a:gd name="T5" fmla="*/ 0 h 1"/>
                <a:gd name="T6" fmla="*/ 2 w 2"/>
                <a:gd name="T7" fmla="*/ 1 h 1"/>
                <a:gd name="T8" fmla="*/ 0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223">
              <a:extLst>
                <a:ext uri="{FF2B5EF4-FFF2-40B4-BE49-F238E27FC236}">
                  <a16:creationId xmlns:a16="http://schemas.microsoft.com/office/drawing/2014/main" id="{A643BC8E-7DE8-41AB-A1E1-EFFD547E81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71500" y="5284788"/>
              <a:ext cx="6350" cy="3175"/>
            </a:xfrm>
            <a:custGeom>
              <a:avLst/>
              <a:gdLst>
                <a:gd name="T0" fmla="*/ 0 w 2"/>
                <a:gd name="T1" fmla="*/ 0 h 1"/>
                <a:gd name="T2" fmla="*/ 0 w 2"/>
                <a:gd name="T3" fmla="*/ 0 h 1"/>
                <a:gd name="T4" fmla="*/ 0 w 2"/>
                <a:gd name="T5" fmla="*/ 0 h 1"/>
                <a:gd name="T6" fmla="*/ 2 w 2"/>
                <a:gd name="T7" fmla="*/ 1 h 1"/>
                <a:gd name="T8" fmla="*/ 2 w 2"/>
                <a:gd name="T9" fmla="*/ 1 h 1"/>
                <a:gd name="T10" fmla="*/ 0 w 2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224">
              <a:extLst>
                <a:ext uri="{FF2B5EF4-FFF2-40B4-BE49-F238E27FC236}">
                  <a16:creationId xmlns:a16="http://schemas.microsoft.com/office/drawing/2014/main" id="{A45EFF56-8578-4A46-AD92-0476138DF7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6912" y="5287963"/>
              <a:ext cx="15875" cy="30163"/>
            </a:xfrm>
            <a:custGeom>
              <a:avLst/>
              <a:gdLst>
                <a:gd name="T0" fmla="*/ 6 w 6"/>
                <a:gd name="T1" fmla="*/ 0 h 11"/>
                <a:gd name="T2" fmla="*/ 0 w 6"/>
                <a:gd name="T3" fmla="*/ 11 h 11"/>
                <a:gd name="T4" fmla="*/ 6 w 6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1">
                  <a:moveTo>
                    <a:pt x="6" y="0"/>
                  </a:moveTo>
                  <a:cubicBezTo>
                    <a:pt x="4" y="3"/>
                    <a:pt x="2" y="7"/>
                    <a:pt x="0" y="11"/>
                  </a:cubicBezTo>
                  <a:cubicBezTo>
                    <a:pt x="2" y="7"/>
                    <a:pt x="4" y="3"/>
                    <a:pt x="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225">
              <a:extLst>
                <a:ext uri="{FF2B5EF4-FFF2-40B4-BE49-F238E27FC236}">
                  <a16:creationId xmlns:a16="http://schemas.microsoft.com/office/drawing/2014/main" id="{AC561B88-5789-498C-9EC5-8CEE7BAD43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9449" y="5273675"/>
              <a:ext cx="39688" cy="73025"/>
            </a:xfrm>
            <a:custGeom>
              <a:avLst/>
              <a:gdLst>
                <a:gd name="T0" fmla="*/ 14 w 14"/>
                <a:gd name="T1" fmla="*/ 0 h 26"/>
                <a:gd name="T2" fmla="*/ 8 w 14"/>
                <a:gd name="T3" fmla="*/ 2 h 26"/>
                <a:gd name="T4" fmla="*/ 8 w 14"/>
                <a:gd name="T5" fmla="*/ 5 h 26"/>
                <a:gd name="T6" fmla="*/ 2 w 14"/>
                <a:gd name="T7" fmla="*/ 16 h 26"/>
                <a:gd name="T8" fmla="*/ 1 w 14"/>
                <a:gd name="T9" fmla="*/ 26 h 26"/>
                <a:gd name="T10" fmla="*/ 14 w 14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6">
                  <a:moveTo>
                    <a:pt x="14" y="0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9" y="2"/>
                    <a:pt x="8" y="3"/>
                    <a:pt x="8" y="5"/>
                  </a:cubicBezTo>
                  <a:cubicBezTo>
                    <a:pt x="6" y="8"/>
                    <a:pt x="4" y="12"/>
                    <a:pt x="2" y="16"/>
                  </a:cubicBezTo>
                  <a:cubicBezTo>
                    <a:pt x="1" y="20"/>
                    <a:pt x="0" y="24"/>
                    <a:pt x="1" y="26"/>
                  </a:cubicBezTo>
                  <a:cubicBezTo>
                    <a:pt x="3" y="20"/>
                    <a:pt x="6" y="11"/>
                    <a:pt x="14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226">
              <a:extLst>
                <a:ext uri="{FF2B5EF4-FFF2-40B4-BE49-F238E27FC236}">
                  <a16:creationId xmlns:a16="http://schemas.microsoft.com/office/drawing/2014/main" id="{41DE8711-9E6C-4E2A-968C-9885BE61C0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47762" y="5597525"/>
              <a:ext cx="655638" cy="649288"/>
            </a:xfrm>
            <a:custGeom>
              <a:avLst/>
              <a:gdLst>
                <a:gd name="T0" fmla="*/ 202 w 231"/>
                <a:gd name="T1" fmla="*/ 160 h 228"/>
                <a:gd name="T2" fmla="*/ 186 w 231"/>
                <a:gd name="T3" fmla="*/ 160 h 228"/>
                <a:gd name="T4" fmla="*/ 121 w 231"/>
                <a:gd name="T5" fmla="*/ 118 h 228"/>
                <a:gd name="T6" fmla="*/ 167 w 231"/>
                <a:gd name="T7" fmla="*/ 166 h 228"/>
                <a:gd name="T8" fmla="*/ 166 w 231"/>
                <a:gd name="T9" fmla="*/ 196 h 228"/>
                <a:gd name="T10" fmla="*/ 147 w 231"/>
                <a:gd name="T11" fmla="*/ 222 h 228"/>
                <a:gd name="T12" fmla="*/ 113 w 231"/>
                <a:gd name="T13" fmla="*/ 212 h 228"/>
                <a:gd name="T14" fmla="*/ 112 w 231"/>
                <a:gd name="T15" fmla="*/ 211 h 228"/>
                <a:gd name="T16" fmla="*/ 112 w 231"/>
                <a:gd name="T17" fmla="*/ 211 h 228"/>
                <a:gd name="T18" fmla="*/ 100 w 231"/>
                <a:gd name="T19" fmla="*/ 146 h 228"/>
                <a:gd name="T20" fmla="*/ 92 w 231"/>
                <a:gd name="T21" fmla="*/ 142 h 228"/>
                <a:gd name="T22" fmla="*/ 63 w 231"/>
                <a:gd name="T23" fmla="*/ 171 h 228"/>
                <a:gd name="T24" fmla="*/ 43 w 231"/>
                <a:gd name="T25" fmla="*/ 176 h 228"/>
                <a:gd name="T26" fmla="*/ 6 w 231"/>
                <a:gd name="T27" fmla="*/ 153 h 228"/>
                <a:gd name="T28" fmla="*/ 19 w 231"/>
                <a:gd name="T29" fmla="*/ 115 h 228"/>
                <a:gd name="T30" fmla="*/ 25 w 231"/>
                <a:gd name="T31" fmla="*/ 109 h 228"/>
                <a:gd name="T32" fmla="*/ 100 w 231"/>
                <a:gd name="T33" fmla="*/ 106 h 228"/>
                <a:gd name="T34" fmla="*/ 67 w 231"/>
                <a:gd name="T35" fmla="*/ 93 h 228"/>
                <a:gd name="T36" fmla="*/ 40 w 231"/>
                <a:gd name="T37" fmla="*/ 80 h 228"/>
                <a:gd name="T38" fmla="*/ 37 w 231"/>
                <a:gd name="T39" fmla="*/ 78 h 228"/>
                <a:gd name="T40" fmla="*/ 26 w 231"/>
                <a:gd name="T41" fmla="*/ 63 h 228"/>
                <a:gd name="T42" fmla="*/ 25 w 231"/>
                <a:gd name="T43" fmla="*/ 32 h 228"/>
                <a:gd name="T44" fmla="*/ 55 w 231"/>
                <a:gd name="T45" fmla="*/ 19 h 228"/>
                <a:gd name="T46" fmla="*/ 64 w 231"/>
                <a:gd name="T47" fmla="*/ 21 h 228"/>
                <a:gd name="T48" fmla="*/ 102 w 231"/>
                <a:gd name="T49" fmla="*/ 49 h 228"/>
                <a:gd name="T50" fmla="*/ 112 w 231"/>
                <a:gd name="T51" fmla="*/ 90 h 228"/>
                <a:gd name="T52" fmla="*/ 123 w 231"/>
                <a:gd name="T53" fmla="*/ 32 h 228"/>
                <a:gd name="T54" fmla="*/ 140 w 231"/>
                <a:gd name="T55" fmla="*/ 10 h 228"/>
                <a:gd name="T56" fmla="*/ 169 w 231"/>
                <a:gd name="T57" fmla="*/ 3 h 228"/>
                <a:gd name="T58" fmla="*/ 188 w 231"/>
                <a:gd name="T59" fmla="*/ 30 h 228"/>
                <a:gd name="T60" fmla="*/ 188 w 231"/>
                <a:gd name="T61" fmla="*/ 40 h 228"/>
                <a:gd name="T62" fmla="*/ 184 w 231"/>
                <a:gd name="T63" fmla="*/ 62 h 228"/>
                <a:gd name="T64" fmla="*/ 182 w 231"/>
                <a:gd name="T65" fmla="*/ 67 h 228"/>
                <a:gd name="T66" fmla="*/ 166 w 231"/>
                <a:gd name="T67" fmla="*/ 83 h 228"/>
                <a:gd name="T68" fmla="*/ 127 w 231"/>
                <a:gd name="T69" fmla="*/ 102 h 228"/>
                <a:gd name="T70" fmla="*/ 126 w 231"/>
                <a:gd name="T71" fmla="*/ 102 h 228"/>
                <a:gd name="T72" fmla="*/ 178 w 231"/>
                <a:gd name="T73" fmla="*/ 88 h 228"/>
                <a:gd name="T74" fmla="*/ 185 w 231"/>
                <a:gd name="T75" fmla="*/ 89 h 228"/>
                <a:gd name="T76" fmla="*/ 187 w 231"/>
                <a:gd name="T77" fmla="*/ 89 h 228"/>
                <a:gd name="T78" fmla="*/ 203 w 231"/>
                <a:gd name="T79" fmla="*/ 96 h 228"/>
                <a:gd name="T80" fmla="*/ 207 w 231"/>
                <a:gd name="T81" fmla="*/ 99 h 228"/>
                <a:gd name="T82" fmla="*/ 221 w 231"/>
                <a:gd name="T83" fmla="*/ 114 h 228"/>
                <a:gd name="T84" fmla="*/ 225 w 231"/>
                <a:gd name="T85" fmla="*/ 14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1" h="228">
                  <a:moveTo>
                    <a:pt x="225" y="146"/>
                  </a:moveTo>
                  <a:cubicBezTo>
                    <a:pt x="225" y="150"/>
                    <a:pt x="215" y="157"/>
                    <a:pt x="202" y="160"/>
                  </a:cubicBezTo>
                  <a:cubicBezTo>
                    <a:pt x="201" y="160"/>
                    <a:pt x="200" y="160"/>
                    <a:pt x="198" y="160"/>
                  </a:cubicBezTo>
                  <a:cubicBezTo>
                    <a:pt x="195" y="161"/>
                    <a:pt x="191" y="161"/>
                    <a:pt x="186" y="160"/>
                  </a:cubicBezTo>
                  <a:cubicBezTo>
                    <a:pt x="165" y="158"/>
                    <a:pt x="152" y="141"/>
                    <a:pt x="142" y="132"/>
                  </a:cubicBezTo>
                  <a:cubicBezTo>
                    <a:pt x="135" y="125"/>
                    <a:pt x="125" y="120"/>
                    <a:pt x="121" y="118"/>
                  </a:cubicBezTo>
                  <a:cubicBezTo>
                    <a:pt x="126" y="125"/>
                    <a:pt x="140" y="131"/>
                    <a:pt x="156" y="148"/>
                  </a:cubicBezTo>
                  <a:cubicBezTo>
                    <a:pt x="162" y="154"/>
                    <a:pt x="165" y="160"/>
                    <a:pt x="167" y="166"/>
                  </a:cubicBezTo>
                  <a:cubicBezTo>
                    <a:pt x="170" y="176"/>
                    <a:pt x="169" y="186"/>
                    <a:pt x="167" y="194"/>
                  </a:cubicBezTo>
                  <a:cubicBezTo>
                    <a:pt x="167" y="195"/>
                    <a:pt x="167" y="195"/>
                    <a:pt x="166" y="196"/>
                  </a:cubicBezTo>
                  <a:cubicBezTo>
                    <a:pt x="166" y="199"/>
                    <a:pt x="165" y="202"/>
                    <a:pt x="164" y="204"/>
                  </a:cubicBezTo>
                  <a:cubicBezTo>
                    <a:pt x="159" y="220"/>
                    <a:pt x="151" y="223"/>
                    <a:pt x="147" y="222"/>
                  </a:cubicBezTo>
                  <a:cubicBezTo>
                    <a:pt x="143" y="221"/>
                    <a:pt x="143" y="224"/>
                    <a:pt x="139" y="226"/>
                  </a:cubicBezTo>
                  <a:cubicBezTo>
                    <a:pt x="136" y="228"/>
                    <a:pt x="123" y="223"/>
                    <a:pt x="113" y="212"/>
                  </a:cubicBezTo>
                  <a:cubicBezTo>
                    <a:pt x="113" y="212"/>
                    <a:pt x="113" y="212"/>
                    <a:pt x="113" y="212"/>
                  </a:cubicBezTo>
                  <a:cubicBezTo>
                    <a:pt x="113" y="212"/>
                    <a:pt x="112" y="211"/>
                    <a:pt x="112" y="211"/>
                  </a:cubicBezTo>
                  <a:cubicBezTo>
                    <a:pt x="112" y="211"/>
                    <a:pt x="112" y="211"/>
                    <a:pt x="112" y="211"/>
                  </a:cubicBezTo>
                  <a:cubicBezTo>
                    <a:pt x="112" y="211"/>
                    <a:pt x="112" y="211"/>
                    <a:pt x="112" y="211"/>
                  </a:cubicBezTo>
                  <a:cubicBezTo>
                    <a:pt x="110" y="208"/>
                    <a:pt x="108" y="205"/>
                    <a:pt x="106" y="202"/>
                  </a:cubicBezTo>
                  <a:cubicBezTo>
                    <a:pt x="97" y="183"/>
                    <a:pt x="93" y="158"/>
                    <a:pt x="100" y="146"/>
                  </a:cubicBezTo>
                  <a:cubicBezTo>
                    <a:pt x="104" y="137"/>
                    <a:pt x="102" y="133"/>
                    <a:pt x="105" y="127"/>
                  </a:cubicBezTo>
                  <a:cubicBezTo>
                    <a:pt x="102" y="131"/>
                    <a:pt x="97" y="137"/>
                    <a:pt x="92" y="142"/>
                  </a:cubicBezTo>
                  <a:cubicBezTo>
                    <a:pt x="85" y="150"/>
                    <a:pt x="77" y="163"/>
                    <a:pt x="63" y="171"/>
                  </a:cubicBezTo>
                  <a:cubicBezTo>
                    <a:pt x="63" y="171"/>
                    <a:pt x="63" y="171"/>
                    <a:pt x="63" y="171"/>
                  </a:cubicBezTo>
                  <a:cubicBezTo>
                    <a:pt x="60" y="172"/>
                    <a:pt x="57" y="174"/>
                    <a:pt x="53" y="175"/>
                  </a:cubicBezTo>
                  <a:cubicBezTo>
                    <a:pt x="50" y="176"/>
                    <a:pt x="46" y="176"/>
                    <a:pt x="43" y="176"/>
                  </a:cubicBezTo>
                  <a:cubicBezTo>
                    <a:pt x="26" y="176"/>
                    <a:pt x="9" y="166"/>
                    <a:pt x="8" y="162"/>
                  </a:cubicBezTo>
                  <a:cubicBezTo>
                    <a:pt x="7" y="158"/>
                    <a:pt x="9" y="155"/>
                    <a:pt x="6" y="153"/>
                  </a:cubicBezTo>
                  <a:cubicBezTo>
                    <a:pt x="3" y="151"/>
                    <a:pt x="0" y="144"/>
                    <a:pt x="8" y="129"/>
                  </a:cubicBezTo>
                  <a:cubicBezTo>
                    <a:pt x="11" y="125"/>
                    <a:pt x="15" y="119"/>
                    <a:pt x="19" y="115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21" y="112"/>
                    <a:pt x="23" y="111"/>
                    <a:pt x="25" y="109"/>
                  </a:cubicBezTo>
                  <a:cubicBezTo>
                    <a:pt x="33" y="102"/>
                    <a:pt x="43" y="98"/>
                    <a:pt x="57" y="99"/>
                  </a:cubicBezTo>
                  <a:cubicBezTo>
                    <a:pt x="79" y="100"/>
                    <a:pt x="91" y="106"/>
                    <a:pt x="100" y="106"/>
                  </a:cubicBezTo>
                  <a:cubicBezTo>
                    <a:pt x="96" y="103"/>
                    <a:pt x="88" y="98"/>
                    <a:pt x="80" y="96"/>
                  </a:cubicBezTo>
                  <a:cubicBezTo>
                    <a:pt x="76" y="95"/>
                    <a:pt x="72" y="94"/>
                    <a:pt x="67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58" y="90"/>
                    <a:pt x="48" y="87"/>
                    <a:pt x="40" y="80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9" y="79"/>
                    <a:pt x="38" y="78"/>
                    <a:pt x="37" y="78"/>
                  </a:cubicBezTo>
                  <a:cubicBezTo>
                    <a:pt x="35" y="76"/>
                    <a:pt x="34" y="74"/>
                    <a:pt x="32" y="72"/>
                  </a:cubicBezTo>
                  <a:cubicBezTo>
                    <a:pt x="30" y="69"/>
                    <a:pt x="28" y="66"/>
                    <a:pt x="26" y="63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0" y="48"/>
                    <a:pt x="21" y="34"/>
                    <a:pt x="25" y="32"/>
                  </a:cubicBezTo>
                  <a:cubicBezTo>
                    <a:pt x="28" y="29"/>
                    <a:pt x="31" y="30"/>
                    <a:pt x="32" y="26"/>
                  </a:cubicBezTo>
                  <a:cubicBezTo>
                    <a:pt x="33" y="22"/>
                    <a:pt x="38" y="17"/>
                    <a:pt x="55" y="19"/>
                  </a:cubicBezTo>
                  <a:cubicBezTo>
                    <a:pt x="58" y="19"/>
                    <a:pt x="60" y="20"/>
                    <a:pt x="63" y="20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78" y="23"/>
                    <a:pt x="94" y="30"/>
                    <a:pt x="102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2" y="51"/>
                    <a:pt x="102" y="51"/>
                    <a:pt x="102" y="51"/>
                  </a:cubicBezTo>
                  <a:cubicBezTo>
                    <a:pt x="109" y="69"/>
                    <a:pt x="110" y="82"/>
                    <a:pt x="112" y="90"/>
                  </a:cubicBezTo>
                  <a:cubicBezTo>
                    <a:pt x="114" y="85"/>
                    <a:pt x="117" y="77"/>
                    <a:pt x="117" y="69"/>
                  </a:cubicBezTo>
                  <a:cubicBezTo>
                    <a:pt x="118" y="60"/>
                    <a:pt x="118" y="45"/>
                    <a:pt x="123" y="32"/>
                  </a:cubicBezTo>
                  <a:cubicBezTo>
                    <a:pt x="125" y="27"/>
                    <a:pt x="127" y="22"/>
                    <a:pt x="131" y="18"/>
                  </a:cubicBezTo>
                  <a:cubicBezTo>
                    <a:pt x="134" y="15"/>
                    <a:pt x="137" y="12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52" y="1"/>
                    <a:pt x="166" y="0"/>
                    <a:pt x="169" y="3"/>
                  </a:cubicBezTo>
                  <a:cubicBezTo>
                    <a:pt x="172" y="6"/>
                    <a:pt x="172" y="9"/>
                    <a:pt x="176" y="9"/>
                  </a:cubicBezTo>
                  <a:cubicBezTo>
                    <a:pt x="180" y="9"/>
                    <a:pt x="186" y="13"/>
                    <a:pt x="188" y="30"/>
                  </a:cubicBezTo>
                  <a:cubicBezTo>
                    <a:pt x="188" y="33"/>
                    <a:pt x="188" y="36"/>
                    <a:pt x="188" y="40"/>
                  </a:cubicBezTo>
                  <a:cubicBezTo>
                    <a:pt x="188" y="40"/>
                    <a:pt x="188" y="40"/>
                    <a:pt x="188" y="40"/>
                  </a:cubicBezTo>
                  <a:cubicBezTo>
                    <a:pt x="188" y="47"/>
                    <a:pt x="187" y="55"/>
                    <a:pt x="184" y="62"/>
                  </a:cubicBezTo>
                  <a:cubicBezTo>
                    <a:pt x="184" y="62"/>
                    <a:pt x="184" y="62"/>
                    <a:pt x="184" y="62"/>
                  </a:cubicBezTo>
                  <a:cubicBezTo>
                    <a:pt x="184" y="62"/>
                    <a:pt x="184" y="62"/>
                    <a:pt x="184" y="62"/>
                  </a:cubicBezTo>
                  <a:cubicBezTo>
                    <a:pt x="183" y="64"/>
                    <a:pt x="183" y="65"/>
                    <a:pt x="182" y="67"/>
                  </a:cubicBezTo>
                  <a:cubicBezTo>
                    <a:pt x="182" y="67"/>
                    <a:pt x="182" y="67"/>
                    <a:pt x="182" y="67"/>
                  </a:cubicBezTo>
                  <a:cubicBezTo>
                    <a:pt x="178" y="73"/>
                    <a:pt x="173" y="78"/>
                    <a:pt x="166" y="83"/>
                  </a:cubicBezTo>
                  <a:cubicBezTo>
                    <a:pt x="149" y="93"/>
                    <a:pt x="136" y="96"/>
                    <a:pt x="128" y="101"/>
                  </a:cubicBezTo>
                  <a:cubicBezTo>
                    <a:pt x="128" y="101"/>
                    <a:pt x="127" y="101"/>
                    <a:pt x="127" y="102"/>
                  </a:cubicBezTo>
                  <a:cubicBezTo>
                    <a:pt x="126" y="102"/>
                    <a:pt x="126" y="102"/>
                    <a:pt x="126" y="102"/>
                  </a:cubicBezTo>
                  <a:cubicBezTo>
                    <a:pt x="126" y="102"/>
                    <a:pt x="126" y="102"/>
                    <a:pt x="126" y="102"/>
                  </a:cubicBezTo>
                  <a:cubicBezTo>
                    <a:pt x="135" y="101"/>
                    <a:pt x="147" y="93"/>
                    <a:pt x="169" y="89"/>
                  </a:cubicBezTo>
                  <a:cubicBezTo>
                    <a:pt x="172" y="88"/>
                    <a:pt x="175" y="88"/>
                    <a:pt x="178" y="88"/>
                  </a:cubicBezTo>
                  <a:cubicBezTo>
                    <a:pt x="178" y="88"/>
                    <a:pt x="179" y="88"/>
                    <a:pt x="179" y="88"/>
                  </a:cubicBezTo>
                  <a:cubicBezTo>
                    <a:pt x="181" y="88"/>
                    <a:pt x="183" y="88"/>
                    <a:pt x="185" y="89"/>
                  </a:cubicBezTo>
                  <a:cubicBezTo>
                    <a:pt x="186" y="89"/>
                    <a:pt x="186" y="89"/>
                    <a:pt x="187" y="89"/>
                  </a:cubicBezTo>
                  <a:cubicBezTo>
                    <a:pt x="187" y="89"/>
                    <a:pt x="187" y="89"/>
                    <a:pt x="187" y="89"/>
                  </a:cubicBezTo>
                  <a:cubicBezTo>
                    <a:pt x="188" y="89"/>
                    <a:pt x="189" y="90"/>
                    <a:pt x="189" y="90"/>
                  </a:cubicBezTo>
                  <a:cubicBezTo>
                    <a:pt x="194" y="91"/>
                    <a:pt x="199" y="93"/>
                    <a:pt x="203" y="96"/>
                  </a:cubicBezTo>
                  <a:cubicBezTo>
                    <a:pt x="203" y="96"/>
                    <a:pt x="203" y="96"/>
                    <a:pt x="203" y="96"/>
                  </a:cubicBezTo>
                  <a:cubicBezTo>
                    <a:pt x="204" y="97"/>
                    <a:pt x="206" y="98"/>
                    <a:pt x="207" y="99"/>
                  </a:cubicBezTo>
                  <a:cubicBezTo>
                    <a:pt x="207" y="99"/>
                    <a:pt x="207" y="99"/>
                    <a:pt x="207" y="99"/>
                  </a:cubicBezTo>
                  <a:cubicBezTo>
                    <a:pt x="213" y="104"/>
                    <a:pt x="217" y="109"/>
                    <a:pt x="221" y="114"/>
                  </a:cubicBezTo>
                  <a:cubicBezTo>
                    <a:pt x="231" y="127"/>
                    <a:pt x="229" y="134"/>
                    <a:pt x="226" y="137"/>
                  </a:cubicBezTo>
                  <a:cubicBezTo>
                    <a:pt x="223" y="140"/>
                    <a:pt x="225" y="142"/>
                    <a:pt x="225" y="14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Rectangle 227">
              <a:extLst>
                <a:ext uri="{FF2B5EF4-FFF2-40B4-BE49-F238E27FC236}">
                  <a16:creationId xmlns:a16="http://schemas.microsoft.com/office/drawing/2014/main" id="{FC4F91E0-2ED0-4E52-8BD8-1923637ED50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279524" y="5773738"/>
              <a:ext cx="1588" cy="1588"/>
            </a:xfrm>
            <a:prstGeom prst="rect">
              <a:avLst/>
            </a:pr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Rectangle 228">
              <a:extLst>
                <a:ext uri="{FF2B5EF4-FFF2-40B4-BE49-F238E27FC236}">
                  <a16:creationId xmlns:a16="http://schemas.microsoft.com/office/drawing/2014/main" id="{11E1ACED-82A5-46BD-AF23-2E766FDEF41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279524" y="5773738"/>
              <a:ext cx="15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229">
              <a:extLst>
                <a:ext uri="{FF2B5EF4-FFF2-40B4-BE49-F238E27FC236}">
                  <a16:creationId xmlns:a16="http://schemas.microsoft.com/office/drawing/2014/main" id="{91A3379D-6A7B-41A9-AAC8-69D9FC5D4121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1227137" y="5819775"/>
              <a:ext cx="471488" cy="50800"/>
            </a:xfrm>
            <a:custGeom>
              <a:avLst/>
              <a:gdLst>
                <a:gd name="T0" fmla="*/ 148 w 166"/>
                <a:gd name="T1" fmla="*/ 11 h 18"/>
                <a:gd name="T2" fmla="*/ 148 w 166"/>
                <a:gd name="T3" fmla="*/ 11 h 18"/>
                <a:gd name="T4" fmla="*/ 150 w 166"/>
                <a:gd name="T5" fmla="*/ 11 h 18"/>
                <a:gd name="T6" fmla="*/ 150 w 166"/>
                <a:gd name="T7" fmla="*/ 11 h 18"/>
                <a:gd name="T8" fmla="*/ 152 w 166"/>
                <a:gd name="T9" fmla="*/ 12 h 18"/>
                <a:gd name="T10" fmla="*/ 166 w 166"/>
                <a:gd name="T11" fmla="*/ 18 h 18"/>
                <a:gd name="T12" fmla="*/ 166 w 166"/>
                <a:gd name="T13" fmla="*/ 18 h 18"/>
                <a:gd name="T14" fmla="*/ 166 w 166"/>
                <a:gd name="T15" fmla="*/ 18 h 18"/>
                <a:gd name="T16" fmla="*/ 166 w 166"/>
                <a:gd name="T17" fmla="*/ 18 h 18"/>
                <a:gd name="T18" fmla="*/ 152 w 166"/>
                <a:gd name="T19" fmla="*/ 12 h 18"/>
                <a:gd name="T20" fmla="*/ 150 w 166"/>
                <a:gd name="T21" fmla="*/ 11 h 18"/>
                <a:gd name="T22" fmla="*/ 150 w 166"/>
                <a:gd name="T23" fmla="*/ 11 h 18"/>
                <a:gd name="T24" fmla="*/ 148 w 166"/>
                <a:gd name="T25" fmla="*/ 11 h 18"/>
                <a:gd name="T26" fmla="*/ 148 w 166"/>
                <a:gd name="T27" fmla="*/ 11 h 18"/>
                <a:gd name="T28" fmla="*/ 0 w 166"/>
                <a:gd name="T29" fmla="*/ 0 h 18"/>
                <a:gd name="T30" fmla="*/ 3 w 166"/>
                <a:gd name="T31" fmla="*/ 2 h 18"/>
                <a:gd name="T32" fmla="*/ 0 w 166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6" h="18">
                  <a:moveTo>
                    <a:pt x="148" y="11"/>
                  </a:moveTo>
                  <a:cubicBezTo>
                    <a:pt x="148" y="11"/>
                    <a:pt x="148" y="11"/>
                    <a:pt x="148" y="11"/>
                  </a:cubicBezTo>
                  <a:cubicBezTo>
                    <a:pt x="149" y="11"/>
                    <a:pt x="149" y="11"/>
                    <a:pt x="150" y="11"/>
                  </a:cubicBezTo>
                  <a:cubicBezTo>
                    <a:pt x="150" y="11"/>
                    <a:pt x="150" y="11"/>
                    <a:pt x="150" y="11"/>
                  </a:cubicBezTo>
                  <a:cubicBezTo>
                    <a:pt x="151" y="11"/>
                    <a:pt x="152" y="12"/>
                    <a:pt x="152" y="12"/>
                  </a:cubicBezTo>
                  <a:cubicBezTo>
                    <a:pt x="157" y="13"/>
                    <a:pt x="162" y="15"/>
                    <a:pt x="166" y="18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2" y="15"/>
                    <a:pt x="157" y="13"/>
                    <a:pt x="152" y="12"/>
                  </a:cubicBezTo>
                  <a:cubicBezTo>
                    <a:pt x="152" y="12"/>
                    <a:pt x="151" y="11"/>
                    <a:pt x="150" y="11"/>
                  </a:cubicBezTo>
                  <a:cubicBezTo>
                    <a:pt x="150" y="11"/>
                    <a:pt x="150" y="11"/>
                    <a:pt x="150" y="11"/>
                  </a:cubicBezTo>
                  <a:cubicBezTo>
                    <a:pt x="149" y="11"/>
                    <a:pt x="149" y="11"/>
                    <a:pt x="148" y="11"/>
                  </a:cubicBezTo>
                  <a:cubicBezTo>
                    <a:pt x="148" y="11"/>
                    <a:pt x="148" y="11"/>
                    <a:pt x="148" y="11"/>
                  </a:cubicBezTo>
                  <a:moveTo>
                    <a:pt x="0" y="0"/>
                  </a:moveTo>
                  <a:cubicBezTo>
                    <a:pt x="1" y="0"/>
                    <a:pt x="2" y="1"/>
                    <a:pt x="3" y="2"/>
                  </a:cubicBezTo>
                  <a:cubicBezTo>
                    <a:pt x="2" y="1"/>
                    <a:pt x="1" y="0"/>
                    <a:pt x="0" y="0"/>
                  </a:cubicBezTo>
                </a:path>
              </a:pathLst>
            </a:custGeom>
            <a:solidFill>
              <a:srgbClr val="B78B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230">
              <a:extLst>
                <a:ext uri="{FF2B5EF4-FFF2-40B4-BE49-F238E27FC236}">
                  <a16:creationId xmlns:a16="http://schemas.microsoft.com/office/drawing/2014/main" id="{5D6F4594-4572-417A-9E33-49CFB7C12BE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27137" y="5651500"/>
              <a:ext cx="504825" cy="546100"/>
            </a:xfrm>
            <a:custGeom>
              <a:avLst/>
              <a:gdLst>
                <a:gd name="T0" fmla="*/ 98 w 178"/>
                <a:gd name="T1" fmla="*/ 13 h 192"/>
                <a:gd name="T2" fmla="*/ 87 w 178"/>
                <a:gd name="T3" fmla="*/ 71 h 192"/>
                <a:gd name="T4" fmla="*/ 77 w 178"/>
                <a:gd name="T5" fmla="*/ 32 h 192"/>
                <a:gd name="T6" fmla="*/ 77 w 178"/>
                <a:gd name="T7" fmla="*/ 30 h 192"/>
                <a:gd name="T8" fmla="*/ 67 w 178"/>
                <a:gd name="T9" fmla="*/ 22 h 192"/>
                <a:gd name="T10" fmla="*/ 61 w 178"/>
                <a:gd name="T11" fmla="*/ 29 h 192"/>
                <a:gd name="T12" fmla="*/ 75 w 178"/>
                <a:gd name="T13" fmla="*/ 66 h 192"/>
                <a:gd name="T14" fmla="*/ 71 w 178"/>
                <a:gd name="T15" fmla="*/ 68 h 192"/>
                <a:gd name="T16" fmla="*/ 65 w 178"/>
                <a:gd name="T17" fmla="*/ 69 h 192"/>
                <a:gd name="T18" fmla="*/ 20 w 178"/>
                <a:gd name="T19" fmla="*/ 43 h 192"/>
                <a:gd name="T20" fmla="*/ 18 w 178"/>
                <a:gd name="T21" fmla="*/ 61 h 192"/>
                <a:gd name="T22" fmla="*/ 12 w 178"/>
                <a:gd name="T23" fmla="*/ 59 h 192"/>
                <a:gd name="T24" fmla="*/ 15 w 178"/>
                <a:gd name="T25" fmla="*/ 61 h 192"/>
                <a:gd name="T26" fmla="*/ 55 w 178"/>
                <a:gd name="T27" fmla="*/ 77 h 192"/>
                <a:gd name="T28" fmla="*/ 75 w 178"/>
                <a:gd name="T29" fmla="*/ 87 h 192"/>
                <a:gd name="T30" fmla="*/ 32 w 178"/>
                <a:gd name="T31" fmla="*/ 80 h 192"/>
                <a:gd name="T32" fmla="*/ 34 w 178"/>
                <a:gd name="T33" fmla="*/ 85 h 192"/>
                <a:gd name="T34" fmla="*/ 14 w 178"/>
                <a:gd name="T35" fmla="*/ 107 h 192"/>
                <a:gd name="T36" fmla="*/ 42 w 178"/>
                <a:gd name="T37" fmla="*/ 111 h 192"/>
                <a:gd name="T38" fmla="*/ 43 w 178"/>
                <a:gd name="T39" fmla="*/ 122 h 192"/>
                <a:gd name="T40" fmla="*/ 72 w 178"/>
                <a:gd name="T41" fmla="*/ 110 h 192"/>
                <a:gd name="T42" fmla="*/ 80 w 178"/>
                <a:gd name="T43" fmla="*/ 108 h 192"/>
                <a:gd name="T44" fmla="*/ 75 w 178"/>
                <a:gd name="T45" fmla="*/ 127 h 192"/>
                <a:gd name="T46" fmla="*/ 87 w 178"/>
                <a:gd name="T47" fmla="*/ 192 h 192"/>
                <a:gd name="T48" fmla="*/ 85 w 178"/>
                <a:gd name="T49" fmla="*/ 124 h 192"/>
                <a:gd name="T50" fmla="*/ 94 w 178"/>
                <a:gd name="T51" fmla="*/ 125 h 192"/>
                <a:gd name="T52" fmla="*/ 100 w 178"/>
                <a:gd name="T53" fmla="*/ 114 h 192"/>
                <a:gd name="T54" fmla="*/ 117 w 178"/>
                <a:gd name="T55" fmla="*/ 122 h 192"/>
                <a:gd name="T56" fmla="*/ 96 w 178"/>
                <a:gd name="T57" fmla="*/ 99 h 192"/>
                <a:gd name="T58" fmla="*/ 117 w 178"/>
                <a:gd name="T59" fmla="*/ 113 h 192"/>
                <a:gd name="T60" fmla="*/ 173 w 178"/>
                <a:gd name="T61" fmla="*/ 141 h 192"/>
                <a:gd name="T62" fmla="*/ 137 w 178"/>
                <a:gd name="T63" fmla="*/ 117 h 192"/>
                <a:gd name="T64" fmla="*/ 119 w 178"/>
                <a:gd name="T65" fmla="*/ 105 h 192"/>
                <a:gd name="T66" fmla="*/ 143 w 178"/>
                <a:gd name="T67" fmla="*/ 105 h 192"/>
                <a:gd name="T68" fmla="*/ 163 w 178"/>
                <a:gd name="T69" fmla="*/ 92 h 192"/>
                <a:gd name="T70" fmla="*/ 117 w 178"/>
                <a:gd name="T71" fmla="*/ 88 h 192"/>
                <a:gd name="T72" fmla="*/ 178 w 178"/>
                <a:gd name="T73" fmla="*/ 77 h 192"/>
                <a:gd name="T74" fmla="*/ 162 w 178"/>
                <a:gd name="T75" fmla="*/ 70 h 192"/>
                <a:gd name="T76" fmla="*/ 154 w 178"/>
                <a:gd name="T77" fmla="*/ 69 h 192"/>
                <a:gd name="T78" fmla="*/ 153 w 178"/>
                <a:gd name="T79" fmla="*/ 69 h 192"/>
                <a:gd name="T80" fmla="*/ 101 w 178"/>
                <a:gd name="T81" fmla="*/ 83 h 192"/>
                <a:gd name="T82" fmla="*/ 101 w 178"/>
                <a:gd name="T83" fmla="*/ 83 h 192"/>
                <a:gd name="T84" fmla="*/ 157 w 178"/>
                <a:gd name="T85" fmla="*/ 48 h 192"/>
                <a:gd name="T86" fmla="*/ 159 w 178"/>
                <a:gd name="T87" fmla="*/ 43 h 192"/>
                <a:gd name="T88" fmla="*/ 122 w 178"/>
                <a:gd name="T89" fmla="*/ 69 h 192"/>
                <a:gd name="T90" fmla="*/ 145 w 178"/>
                <a:gd name="T91" fmla="*/ 34 h 192"/>
                <a:gd name="T92" fmla="*/ 112 w 178"/>
                <a:gd name="T93" fmla="*/ 59 h 192"/>
                <a:gd name="T94" fmla="*/ 100 w 178"/>
                <a:gd name="T95" fmla="*/ 50 h 192"/>
                <a:gd name="T96" fmla="*/ 97 w 178"/>
                <a:gd name="T97" fmla="*/ 40 h 192"/>
                <a:gd name="T98" fmla="*/ 114 w 178"/>
                <a:gd name="T9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8" h="192">
                  <a:moveTo>
                    <a:pt x="114" y="0"/>
                  </a:moveTo>
                  <a:cubicBezTo>
                    <a:pt x="111" y="0"/>
                    <a:pt x="104" y="4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3" y="26"/>
                    <a:pt x="93" y="41"/>
                    <a:pt x="92" y="50"/>
                  </a:cubicBezTo>
                  <a:cubicBezTo>
                    <a:pt x="92" y="58"/>
                    <a:pt x="90" y="65"/>
                    <a:pt x="88" y="70"/>
                  </a:cubicBezTo>
                  <a:cubicBezTo>
                    <a:pt x="87" y="70"/>
                    <a:pt x="87" y="71"/>
                    <a:pt x="87" y="71"/>
                  </a:cubicBezTo>
                  <a:cubicBezTo>
                    <a:pt x="87" y="71"/>
                    <a:pt x="87" y="70"/>
                    <a:pt x="87" y="69"/>
                  </a:cubicBezTo>
                  <a:cubicBezTo>
                    <a:pt x="86" y="68"/>
                    <a:pt x="86" y="66"/>
                    <a:pt x="86" y="65"/>
                  </a:cubicBezTo>
                  <a:cubicBezTo>
                    <a:pt x="84" y="57"/>
                    <a:pt x="83" y="46"/>
                    <a:pt x="77" y="32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6" y="29"/>
                    <a:pt x="71" y="20"/>
                    <a:pt x="64" y="17"/>
                  </a:cubicBezTo>
                  <a:cubicBezTo>
                    <a:pt x="62" y="16"/>
                    <a:pt x="61" y="16"/>
                    <a:pt x="60" y="16"/>
                  </a:cubicBezTo>
                  <a:cubicBezTo>
                    <a:pt x="60" y="16"/>
                    <a:pt x="64" y="19"/>
                    <a:pt x="67" y="22"/>
                  </a:cubicBezTo>
                  <a:cubicBezTo>
                    <a:pt x="71" y="26"/>
                    <a:pt x="80" y="45"/>
                    <a:pt x="80" y="56"/>
                  </a:cubicBezTo>
                  <a:cubicBezTo>
                    <a:pt x="80" y="57"/>
                    <a:pt x="80" y="58"/>
                    <a:pt x="80" y="58"/>
                  </a:cubicBezTo>
                  <a:cubicBezTo>
                    <a:pt x="78" y="58"/>
                    <a:pt x="70" y="32"/>
                    <a:pt x="61" y="29"/>
                  </a:cubicBezTo>
                  <a:cubicBezTo>
                    <a:pt x="66" y="36"/>
                    <a:pt x="68" y="37"/>
                    <a:pt x="71" y="49"/>
                  </a:cubicBezTo>
                  <a:cubicBezTo>
                    <a:pt x="75" y="60"/>
                    <a:pt x="76" y="64"/>
                    <a:pt x="75" y="66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6"/>
                    <a:pt x="66" y="36"/>
                    <a:pt x="50" y="33"/>
                  </a:cubicBezTo>
                  <a:cubicBezTo>
                    <a:pt x="63" y="44"/>
                    <a:pt x="69" y="57"/>
                    <a:pt x="72" y="66"/>
                  </a:cubicBezTo>
                  <a:cubicBezTo>
                    <a:pt x="72" y="68"/>
                    <a:pt x="72" y="68"/>
                    <a:pt x="71" y="68"/>
                  </a:cubicBezTo>
                  <a:cubicBezTo>
                    <a:pt x="67" y="68"/>
                    <a:pt x="52" y="56"/>
                    <a:pt x="46" y="49"/>
                  </a:cubicBezTo>
                  <a:cubicBezTo>
                    <a:pt x="45" y="47"/>
                    <a:pt x="45" y="47"/>
                    <a:pt x="44" y="47"/>
                  </a:cubicBezTo>
                  <a:cubicBezTo>
                    <a:pt x="43" y="47"/>
                    <a:pt x="51" y="62"/>
                    <a:pt x="65" y="69"/>
                  </a:cubicBezTo>
                  <a:cubicBezTo>
                    <a:pt x="71" y="72"/>
                    <a:pt x="71" y="74"/>
                    <a:pt x="68" y="74"/>
                  </a:cubicBezTo>
                  <a:cubicBezTo>
                    <a:pt x="62" y="74"/>
                    <a:pt x="49" y="70"/>
                    <a:pt x="42" y="65"/>
                  </a:cubicBezTo>
                  <a:cubicBezTo>
                    <a:pt x="32" y="56"/>
                    <a:pt x="27" y="53"/>
                    <a:pt x="20" y="43"/>
                  </a:cubicBezTo>
                  <a:cubicBezTo>
                    <a:pt x="20" y="48"/>
                    <a:pt x="32" y="63"/>
                    <a:pt x="45" y="69"/>
                  </a:cubicBezTo>
                  <a:cubicBezTo>
                    <a:pt x="47" y="71"/>
                    <a:pt x="48" y="71"/>
                    <a:pt x="47" y="71"/>
                  </a:cubicBezTo>
                  <a:cubicBezTo>
                    <a:pt x="43" y="71"/>
                    <a:pt x="23" y="65"/>
                    <a:pt x="18" y="61"/>
                  </a:cubicBezTo>
                  <a:cubicBezTo>
                    <a:pt x="12" y="55"/>
                    <a:pt x="11" y="55"/>
                    <a:pt x="6" y="46"/>
                  </a:cubicBezTo>
                  <a:cubicBezTo>
                    <a:pt x="6" y="47"/>
                    <a:pt x="10" y="56"/>
                    <a:pt x="12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3" y="59"/>
                    <a:pt x="14" y="60"/>
                    <a:pt x="15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23" y="68"/>
                    <a:pt x="33" y="71"/>
                    <a:pt x="42" y="74"/>
                  </a:cubicBezTo>
                  <a:cubicBezTo>
                    <a:pt x="42" y="74"/>
                    <a:pt x="42" y="74"/>
                    <a:pt x="42" y="74"/>
                  </a:cubicBezTo>
                  <a:cubicBezTo>
                    <a:pt x="47" y="75"/>
                    <a:pt x="51" y="76"/>
                    <a:pt x="55" y="77"/>
                  </a:cubicBezTo>
                  <a:cubicBezTo>
                    <a:pt x="63" y="79"/>
                    <a:pt x="71" y="84"/>
                    <a:pt x="75" y="87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3" y="87"/>
                    <a:pt x="71" y="87"/>
                    <a:pt x="69" y="86"/>
                  </a:cubicBezTo>
                  <a:cubicBezTo>
                    <a:pt x="61" y="85"/>
                    <a:pt x="51" y="81"/>
                    <a:pt x="35" y="80"/>
                  </a:cubicBezTo>
                  <a:cubicBezTo>
                    <a:pt x="34" y="80"/>
                    <a:pt x="33" y="80"/>
                    <a:pt x="32" y="80"/>
                  </a:cubicBezTo>
                  <a:cubicBezTo>
                    <a:pt x="31" y="80"/>
                    <a:pt x="30" y="80"/>
                    <a:pt x="29" y="80"/>
                  </a:cubicBezTo>
                  <a:cubicBezTo>
                    <a:pt x="16" y="80"/>
                    <a:pt x="7" y="84"/>
                    <a:pt x="0" y="90"/>
                  </a:cubicBezTo>
                  <a:cubicBezTo>
                    <a:pt x="0" y="90"/>
                    <a:pt x="17" y="85"/>
                    <a:pt x="34" y="85"/>
                  </a:cubicBezTo>
                  <a:cubicBezTo>
                    <a:pt x="40" y="85"/>
                    <a:pt x="47" y="85"/>
                    <a:pt x="52" y="87"/>
                  </a:cubicBezTo>
                  <a:cubicBezTo>
                    <a:pt x="52" y="87"/>
                    <a:pt x="56" y="89"/>
                    <a:pt x="54" y="93"/>
                  </a:cubicBezTo>
                  <a:cubicBezTo>
                    <a:pt x="52" y="96"/>
                    <a:pt x="32" y="93"/>
                    <a:pt x="14" y="107"/>
                  </a:cubicBezTo>
                  <a:cubicBezTo>
                    <a:pt x="14" y="107"/>
                    <a:pt x="44" y="98"/>
                    <a:pt x="56" y="98"/>
                  </a:cubicBezTo>
                  <a:cubicBezTo>
                    <a:pt x="57" y="98"/>
                    <a:pt x="59" y="98"/>
                    <a:pt x="59" y="99"/>
                  </a:cubicBezTo>
                  <a:cubicBezTo>
                    <a:pt x="67" y="101"/>
                    <a:pt x="45" y="110"/>
                    <a:pt x="42" y="111"/>
                  </a:cubicBezTo>
                  <a:cubicBezTo>
                    <a:pt x="44" y="111"/>
                    <a:pt x="59" y="108"/>
                    <a:pt x="64" y="105"/>
                  </a:cubicBezTo>
                  <a:cubicBezTo>
                    <a:pt x="65" y="105"/>
                    <a:pt x="65" y="105"/>
                    <a:pt x="66" y="105"/>
                  </a:cubicBezTo>
                  <a:cubicBezTo>
                    <a:pt x="69" y="105"/>
                    <a:pt x="66" y="114"/>
                    <a:pt x="43" y="122"/>
                  </a:cubicBezTo>
                  <a:cubicBezTo>
                    <a:pt x="44" y="122"/>
                    <a:pt x="62" y="120"/>
                    <a:pt x="70" y="109"/>
                  </a:cubicBezTo>
                  <a:cubicBezTo>
                    <a:pt x="70" y="109"/>
                    <a:pt x="71" y="108"/>
                    <a:pt x="71" y="108"/>
                  </a:cubicBezTo>
                  <a:cubicBezTo>
                    <a:pt x="72" y="108"/>
                    <a:pt x="72" y="109"/>
                    <a:pt x="72" y="110"/>
                  </a:cubicBezTo>
                  <a:cubicBezTo>
                    <a:pt x="72" y="114"/>
                    <a:pt x="49" y="143"/>
                    <a:pt x="38" y="152"/>
                  </a:cubicBezTo>
                  <a:cubicBezTo>
                    <a:pt x="52" y="144"/>
                    <a:pt x="60" y="131"/>
                    <a:pt x="67" y="123"/>
                  </a:cubicBezTo>
                  <a:cubicBezTo>
                    <a:pt x="72" y="118"/>
                    <a:pt x="77" y="112"/>
                    <a:pt x="80" y="108"/>
                  </a:cubicBezTo>
                  <a:cubicBezTo>
                    <a:pt x="80" y="108"/>
                    <a:pt x="80" y="108"/>
                    <a:pt x="80" y="108"/>
                  </a:cubicBezTo>
                  <a:cubicBezTo>
                    <a:pt x="80" y="108"/>
                    <a:pt x="80" y="108"/>
                    <a:pt x="80" y="108"/>
                  </a:cubicBezTo>
                  <a:cubicBezTo>
                    <a:pt x="77" y="114"/>
                    <a:pt x="79" y="118"/>
                    <a:pt x="75" y="127"/>
                  </a:cubicBezTo>
                  <a:cubicBezTo>
                    <a:pt x="72" y="131"/>
                    <a:pt x="71" y="137"/>
                    <a:pt x="71" y="143"/>
                  </a:cubicBezTo>
                  <a:cubicBezTo>
                    <a:pt x="71" y="155"/>
                    <a:pt x="75" y="170"/>
                    <a:pt x="81" y="183"/>
                  </a:cubicBezTo>
                  <a:cubicBezTo>
                    <a:pt x="83" y="186"/>
                    <a:pt x="85" y="189"/>
                    <a:pt x="87" y="192"/>
                  </a:cubicBezTo>
                  <a:cubicBezTo>
                    <a:pt x="85" y="189"/>
                    <a:pt x="67" y="155"/>
                    <a:pt x="79" y="127"/>
                  </a:cubicBezTo>
                  <a:cubicBezTo>
                    <a:pt x="79" y="127"/>
                    <a:pt x="81" y="124"/>
                    <a:pt x="83" y="124"/>
                  </a:cubicBezTo>
                  <a:cubicBezTo>
                    <a:pt x="84" y="124"/>
                    <a:pt x="84" y="124"/>
                    <a:pt x="85" y="124"/>
                  </a:cubicBezTo>
                  <a:cubicBezTo>
                    <a:pt x="89" y="127"/>
                    <a:pt x="81" y="147"/>
                    <a:pt x="90" y="161"/>
                  </a:cubicBezTo>
                  <a:cubicBezTo>
                    <a:pt x="90" y="159"/>
                    <a:pt x="87" y="127"/>
                    <a:pt x="93" y="125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101" y="125"/>
                    <a:pt x="106" y="150"/>
                    <a:pt x="106" y="150"/>
                  </a:cubicBezTo>
                  <a:cubicBezTo>
                    <a:pt x="106" y="150"/>
                    <a:pt x="108" y="132"/>
                    <a:pt x="101" y="119"/>
                  </a:cubicBezTo>
                  <a:cubicBezTo>
                    <a:pt x="99" y="115"/>
                    <a:pt x="99" y="114"/>
                    <a:pt x="100" y="114"/>
                  </a:cubicBezTo>
                  <a:cubicBezTo>
                    <a:pt x="103" y="114"/>
                    <a:pt x="113" y="123"/>
                    <a:pt x="116" y="130"/>
                  </a:cubicBezTo>
                  <a:cubicBezTo>
                    <a:pt x="123" y="146"/>
                    <a:pt x="123" y="153"/>
                    <a:pt x="123" y="166"/>
                  </a:cubicBezTo>
                  <a:cubicBezTo>
                    <a:pt x="123" y="166"/>
                    <a:pt x="132" y="143"/>
                    <a:pt x="117" y="122"/>
                  </a:cubicBezTo>
                  <a:cubicBezTo>
                    <a:pt x="117" y="122"/>
                    <a:pt x="132" y="128"/>
                    <a:pt x="142" y="147"/>
                  </a:cubicBezTo>
                  <a:cubicBezTo>
                    <a:pt x="140" y="141"/>
                    <a:pt x="137" y="135"/>
                    <a:pt x="131" y="129"/>
                  </a:cubicBezTo>
                  <a:cubicBezTo>
                    <a:pt x="115" y="112"/>
                    <a:pt x="101" y="106"/>
                    <a:pt x="96" y="99"/>
                  </a:cubicBezTo>
                  <a:cubicBezTo>
                    <a:pt x="96" y="99"/>
                    <a:pt x="96" y="99"/>
                    <a:pt x="96" y="99"/>
                  </a:cubicBezTo>
                  <a:cubicBezTo>
                    <a:pt x="96" y="99"/>
                    <a:pt x="96" y="99"/>
                    <a:pt x="96" y="99"/>
                  </a:cubicBezTo>
                  <a:cubicBezTo>
                    <a:pt x="100" y="101"/>
                    <a:pt x="110" y="106"/>
                    <a:pt x="117" y="113"/>
                  </a:cubicBezTo>
                  <a:cubicBezTo>
                    <a:pt x="127" y="122"/>
                    <a:pt x="140" y="139"/>
                    <a:pt x="161" y="141"/>
                  </a:cubicBezTo>
                  <a:cubicBezTo>
                    <a:pt x="163" y="142"/>
                    <a:pt x="165" y="142"/>
                    <a:pt x="167" y="142"/>
                  </a:cubicBezTo>
                  <a:cubicBezTo>
                    <a:pt x="170" y="142"/>
                    <a:pt x="172" y="142"/>
                    <a:pt x="173" y="141"/>
                  </a:cubicBezTo>
                  <a:cubicBezTo>
                    <a:pt x="163" y="141"/>
                    <a:pt x="152" y="136"/>
                    <a:pt x="152" y="136"/>
                  </a:cubicBezTo>
                  <a:cubicBezTo>
                    <a:pt x="122" y="119"/>
                    <a:pt x="127" y="115"/>
                    <a:pt x="127" y="115"/>
                  </a:cubicBezTo>
                  <a:cubicBezTo>
                    <a:pt x="130" y="116"/>
                    <a:pt x="133" y="117"/>
                    <a:pt x="137" y="117"/>
                  </a:cubicBezTo>
                  <a:cubicBezTo>
                    <a:pt x="146" y="117"/>
                    <a:pt x="155" y="114"/>
                    <a:pt x="155" y="114"/>
                  </a:cubicBezTo>
                  <a:cubicBezTo>
                    <a:pt x="126" y="113"/>
                    <a:pt x="110" y="104"/>
                    <a:pt x="114" y="104"/>
                  </a:cubicBezTo>
                  <a:cubicBezTo>
                    <a:pt x="115" y="104"/>
                    <a:pt x="117" y="104"/>
                    <a:pt x="119" y="105"/>
                  </a:cubicBezTo>
                  <a:cubicBezTo>
                    <a:pt x="125" y="106"/>
                    <a:pt x="129" y="107"/>
                    <a:pt x="133" y="107"/>
                  </a:cubicBezTo>
                  <a:cubicBezTo>
                    <a:pt x="142" y="107"/>
                    <a:pt x="147" y="105"/>
                    <a:pt x="147" y="105"/>
                  </a:cubicBezTo>
                  <a:cubicBezTo>
                    <a:pt x="146" y="105"/>
                    <a:pt x="145" y="105"/>
                    <a:pt x="143" y="105"/>
                  </a:cubicBezTo>
                  <a:cubicBezTo>
                    <a:pt x="131" y="105"/>
                    <a:pt x="111" y="99"/>
                    <a:pt x="117" y="94"/>
                  </a:cubicBezTo>
                  <a:cubicBezTo>
                    <a:pt x="121" y="92"/>
                    <a:pt x="133" y="91"/>
                    <a:pt x="143" y="91"/>
                  </a:cubicBezTo>
                  <a:cubicBezTo>
                    <a:pt x="154" y="91"/>
                    <a:pt x="163" y="92"/>
                    <a:pt x="163" y="92"/>
                  </a:cubicBezTo>
                  <a:cubicBezTo>
                    <a:pt x="156" y="88"/>
                    <a:pt x="148" y="87"/>
                    <a:pt x="140" y="87"/>
                  </a:cubicBezTo>
                  <a:cubicBezTo>
                    <a:pt x="135" y="87"/>
                    <a:pt x="130" y="87"/>
                    <a:pt x="126" y="88"/>
                  </a:cubicBezTo>
                  <a:cubicBezTo>
                    <a:pt x="122" y="88"/>
                    <a:pt x="119" y="88"/>
                    <a:pt x="117" y="88"/>
                  </a:cubicBezTo>
                  <a:cubicBezTo>
                    <a:pt x="113" y="88"/>
                    <a:pt x="114" y="87"/>
                    <a:pt x="123" y="82"/>
                  </a:cubicBezTo>
                  <a:cubicBezTo>
                    <a:pt x="133" y="75"/>
                    <a:pt x="145" y="73"/>
                    <a:pt x="154" y="73"/>
                  </a:cubicBezTo>
                  <a:cubicBezTo>
                    <a:pt x="167" y="73"/>
                    <a:pt x="177" y="77"/>
                    <a:pt x="178" y="77"/>
                  </a:cubicBezTo>
                  <a:cubicBezTo>
                    <a:pt x="174" y="74"/>
                    <a:pt x="169" y="72"/>
                    <a:pt x="164" y="71"/>
                  </a:cubicBezTo>
                  <a:cubicBezTo>
                    <a:pt x="164" y="71"/>
                    <a:pt x="163" y="70"/>
                    <a:pt x="162" y="70"/>
                  </a:cubicBezTo>
                  <a:cubicBezTo>
                    <a:pt x="162" y="70"/>
                    <a:pt x="162" y="70"/>
                    <a:pt x="162" y="70"/>
                  </a:cubicBezTo>
                  <a:cubicBezTo>
                    <a:pt x="161" y="70"/>
                    <a:pt x="161" y="70"/>
                    <a:pt x="160" y="70"/>
                  </a:cubicBezTo>
                  <a:cubicBezTo>
                    <a:pt x="160" y="70"/>
                    <a:pt x="160" y="70"/>
                    <a:pt x="160" y="70"/>
                  </a:cubicBezTo>
                  <a:cubicBezTo>
                    <a:pt x="158" y="70"/>
                    <a:pt x="156" y="69"/>
                    <a:pt x="154" y="69"/>
                  </a:cubicBezTo>
                  <a:cubicBezTo>
                    <a:pt x="154" y="69"/>
                    <a:pt x="154" y="69"/>
                    <a:pt x="154" y="69"/>
                  </a:cubicBezTo>
                  <a:cubicBezTo>
                    <a:pt x="154" y="69"/>
                    <a:pt x="154" y="69"/>
                    <a:pt x="153" y="69"/>
                  </a:cubicBezTo>
                  <a:cubicBezTo>
                    <a:pt x="153" y="69"/>
                    <a:pt x="153" y="69"/>
                    <a:pt x="153" y="69"/>
                  </a:cubicBezTo>
                  <a:cubicBezTo>
                    <a:pt x="153" y="69"/>
                    <a:pt x="153" y="69"/>
                    <a:pt x="153" y="69"/>
                  </a:cubicBezTo>
                  <a:cubicBezTo>
                    <a:pt x="150" y="69"/>
                    <a:pt x="147" y="69"/>
                    <a:pt x="144" y="70"/>
                  </a:cubicBezTo>
                  <a:cubicBezTo>
                    <a:pt x="122" y="74"/>
                    <a:pt x="110" y="82"/>
                    <a:pt x="101" y="83"/>
                  </a:cubicBezTo>
                  <a:cubicBezTo>
                    <a:pt x="101" y="83"/>
                    <a:pt x="101" y="83"/>
                    <a:pt x="101" y="83"/>
                  </a:cubicBezTo>
                  <a:cubicBezTo>
                    <a:pt x="101" y="83"/>
                    <a:pt x="101" y="83"/>
                    <a:pt x="101" y="83"/>
                  </a:cubicBezTo>
                  <a:cubicBezTo>
                    <a:pt x="101" y="83"/>
                    <a:pt x="101" y="83"/>
                    <a:pt x="101" y="83"/>
                  </a:cubicBezTo>
                  <a:cubicBezTo>
                    <a:pt x="102" y="82"/>
                    <a:pt x="102" y="82"/>
                    <a:pt x="103" y="82"/>
                  </a:cubicBezTo>
                  <a:cubicBezTo>
                    <a:pt x="111" y="77"/>
                    <a:pt x="124" y="74"/>
                    <a:pt x="141" y="64"/>
                  </a:cubicBezTo>
                  <a:cubicBezTo>
                    <a:pt x="148" y="59"/>
                    <a:pt x="153" y="54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9" y="43"/>
                    <a:pt x="159" y="43"/>
                    <a:pt x="159" y="43"/>
                  </a:cubicBezTo>
                  <a:cubicBezTo>
                    <a:pt x="159" y="43"/>
                    <a:pt x="159" y="43"/>
                    <a:pt x="159" y="43"/>
                  </a:cubicBezTo>
                  <a:cubicBezTo>
                    <a:pt x="159" y="43"/>
                    <a:pt x="159" y="43"/>
                    <a:pt x="159" y="43"/>
                  </a:cubicBezTo>
                  <a:cubicBezTo>
                    <a:pt x="159" y="43"/>
                    <a:pt x="159" y="43"/>
                    <a:pt x="159" y="43"/>
                  </a:cubicBezTo>
                  <a:cubicBezTo>
                    <a:pt x="153" y="54"/>
                    <a:pt x="127" y="69"/>
                    <a:pt x="122" y="69"/>
                  </a:cubicBezTo>
                  <a:cubicBezTo>
                    <a:pt x="121" y="69"/>
                    <a:pt x="121" y="69"/>
                    <a:pt x="121" y="69"/>
                  </a:cubicBezTo>
                  <a:cubicBezTo>
                    <a:pt x="118" y="69"/>
                    <a:pt x="119" y="68"/>
                    <a:pt x="119" y="68"/>
                  </a:cubicBezTo>
                  <a:cubicBezTo>
                    <a:pt x="137" y="60"/>
                    <a:pt x="143" y="40"/>
                    <a:pt x="145" y="34"/>
                  </a:cubicBezTo>
                  <a:cubicBezTo>
                    <a:pt x="140" y="49"/>
                    <a:pt x="115" y="66"/>
                    <a:pt x="110" y="66"/>
                  </a:cubicBezTo>
                  <a:cubicBezTo>
                    <a:pt x="109" y="66"/>
                    <a:pt x="109" y="66"/>
                    <a:pt x="109" y="66"/>
                  </a:cubicBezTo>
                  <a:cubicBezTo>
                    <a:pt x="108" y="63"/>
                    <a:pt x="112" y="59"/>
                    <a:pt x="112" y="59"/>
                  </a:cubicBezTo>
                  <a:cubicBezTo>
                    <a:pt x="123" y="45"/>
                    <a:pt x="126" y="32"/>
                    <a:pt x="126" y="31"/>
                  </a:cubicBezTo>
                  <a:cubicBezTo>
                    <a:pt x="123" y="38"/>
                    <a:pt x="108" y="57"/>
                    <a:pt x="103" y="57"/>
                  </a:cubicBezTo>
                  <a:cubicBezTo>
                    <a:pt x="101" y="57"/>
                    <a:pt x="100" y="55"/>
                    <a:pt x="100" y="50"/>
                  </a:cubicBezTo>
                  <a:cubicBezTo>
                    <a:pt x="103" y="28"/>
                    <a:pt x="122" y="10"/>
                    <a:pt x="122" y="10"/>
                  </a:cubicBezTo>
                  <a:cubicBezTo>
                    <a:pt x="115" y="11"/>
                    <a:pt x="110" y="18"/>
                    <a:pt x="105" y="25"/>
                  </a:cubicBezTo>
                  <a:cubicBezTo>
                    <a:pt x="103" y="29"/>
                    <a:pt x="98" y="40"/>
                    <a:pt x="97" y="40"/>
                  </a:cubicBezTo>
                  <a:cubicBezTo>
                    <a:pt x="96" y="40"/>
                    <a:pt x="96" y="38"/>
                    <a:pt x="96" y="30"/>
                  </a:cubicBezTo>
                  <a:cubicBezTo>
                    <a:pt x="99" y="8"/>
                    <a:pt x="114" y="0"/>
                    <a:pt x="114" y="0"/>
                  </a:cubicBezTo>
                  <a:cubicBezTo>
                    <a:pt x="114" y="0"/>
                    <a:pt x="114" y="0"/>
                    <a:pt x="114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231">
              <a:extLst>
                <a:ext uri="{FF2B5EF4-FFF2-40B4-BE49-F238E27FC236}">
                  <a16:creationId xmlns:a16="http://schemas.microsoft.com/office/drawing/2014/main" id="{18FCC808-AC5A-4AA8-AF7B-67251053501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46200" y="5741988"/>
              <a:ext cx="292100" cy="315913"/>
            </a:xfrm>
            <a:custGeom>
              <a:avLst/>
              <a:gdLst>
                <a:gd name="T0" fmla="*/ 61 w 103"/>
                <a:gd name="T1" fmla="*/ 53 h 111"/>
                <a:gd name="T2" fmla="*/ 94 w 103"/>
                <a:gd name="T3" fmla="*/ 52 h 111"/>
                <a:gd name="T4" fmla="*/ 94 w 103"/>
                <a:gd name="T5" fmla="*/ 51 h 111"/>
                <a:gd name="T6" fmla="*/ 58 w 103"/>
                <a:gd name="T7" fmla="*/ 53 h 111"/>
                <a:gd name="T8" fmla="*/ 91 w 103"/>
                <a:gd name="T9" fmla="*/ 25 h 111"/>
                <a:gd name="T10" fmla="*/ 58 w 103"/>
                <a:gd name="T11" fmla="*/ 50 h 111"/>
                <a:gd name="T12" fmla="*/ 57 w 103"/>
                <a:gd name="T13" fmla="*/ 3 h 111"/>
                <a:gd name="T14" fmla="*/ 55 w 103"/>
                <a:gd name="T15" fmla="*/ 3 h 111"/>
                <a:gd name="T16" fmla="*/ 56 w 103"/>
                <a:gd name="T17" fmla="*/ 5 h 111"/>
                <a:gd name="T18" fmla="*/ 54 w 103"/>
                <a:gd name="T19" fmla="*/ 30 h 111"/>
                <a:gd name="T20" fmla="*/ 52 w 103"/>
                <a:gd name="T21" fmla="*/ 30 h 111"/>
                <a:gd name="T22" fmla="*/ 54 w 103"/>
                <a:gd name="T23" fmla="*/ 32 h 111"/>
                <a:gd name="T24" fmla="*/ 55 w 103"/>
                <a:gd name="T25" fmla="*/ 51 h 111"/>
                <a:gd name="T26" fmla="*/ 34 w 103"/>
                <a:gd name="T27" fmla="*/ 16 h 111"/>
                <a:gd name="T28" fmla="*/ 32 w 103"/>
                <a:gd name="T29" fmla="*/ 16 h 111"/>
                <a:gd name="T30" fmla="*/ 34 w 103"/>
                <a:gd name="T31" fmla="*/ 17 h 111"/>
                <a:gd name="T32" fmla="*/ 54 w 103"/>
                <a:gd name="T33" fmla="*/ 51 h 111"/>
                <a:gd name="T34" fmla="*/ 36 w 103"/>
                <a:gd name="T35" fmla="*/ 28 h 111"/>
                <a:gd name="T36" fmla="*/ 33 w 103"/>
                <a:gd name="T37" fmla="*/ 27 h 111"/>
                <a:gd name="T38" fmla="*/ 36 w 103"/>
                <a:gd name="T39" fmla="*/ 29 h 111"/>
                <a:gd name="T40" fmla="*/ 53 w 103"/>
                <a:gd name="T41" fmla="*/ 52 h 111"/>
                <a:gd name="T42" fmla="*/ 7 w 103"/>
                <a:gd name="T43" fmla="*/ 36 h 111"/>
                <a:gd name="T44" fmla="*/ 7 w 103"/>
                <a:gd name="T45" fmla="*/ 37 h 111"/>
                <a:gd name="T46" fmla="*/ 22 w 103"/>
                <a:gd name="T47" fmla="*/ 48 h 111"/>
                <a:gd name="T48" fmla="*/ 19 w 103"/>
                <a:gd name="T49" fmla="*/ 49 h 111"/>
                <a:gd name="T50" fmla="*/ 51 w 103"/>
                <a:gd name="T51" fmla="*/ 54 h 111"/>
                <a:gd name="T52" fmla="*/ 9 w 103"/>
                <a:gd name="T53" fmla="*/ 72 h 111"/>
                <a:gd name="T54" fmla="*/ 10 w 103"/>
                <a:gd name="T55" fmla="*/ 73 h 111"/>
                <a:gd name="T56" fmla="*/ 20 w 103"/>
                <a:gd name="T57" fmla="*/ 79 h 111"/>
                <a:gd name="T58" fmla="*/ 19 w 103"/>
                <a:gd name="T59" fmla="*/ 84 h 111"/>
                <a:gd name="T60" fmla="*/ 53 w 103"/>
                <a:gd name="T61" fmla="*/ 57 h 111"/>
                <a:gd name="T62" fmla="*/ 32 w 103"/>
                <a:gd name="T63" fmla="*/ 78 h 111"/>
                <a:gd name="T64" fmla="*/ 35 w 103"/>
                <a:gd name="T65" fmla="*/ 76 h 111"/>
                <a:gd name="T66" fmla="*/ 33 w 103"/>
                <a:gd name="T67" fmla="*/ 85 h 111"/>
                <a:gd name="T68" fmla="*/ 33 w 103"/>
                <a:gd name="T69" fmla="*/ 87 h 111"/>
                <a:gd name="T70" fmla="*/ 55 w 103"/>
                <a:gd name="T71" fmla="*/ 61 h 111"/>
                <a:gd name="T72" fmla="*/ 45 w 103"/>
                <a:gd name="T73" fmla="*/ 92 h 111"/>
                <a:gd name="T74" fmla="*/ 43 w 103"/>
                <a:gd name="T75" fmla="*/ 97 h 111"/>
                <a:gd name="T76" fmla="*/ 46 w 103"/>
                <a:gd name="T77" fmla="*/ 93 h 111"/>
                <a:gd name="T78" fmla="*/ 56 w 103"/>
                <a:gd name="T79" fmla="*/ 62 h 111"/>
                <a:gd name="T80" fmla="*/ 50 w 103"/>
                <a:gd name="T81" fmla="*/ 104 h 111"/>
                <a:gd name="T82" fmla="*/ 51 w 103"/>
                <a:gd name="T83" fmla="*/ 105 h 111"/>
                <a:gd name="T84" fmla="*/ 58 w 103"/>
                <a:gd name="T85" fmla="*/ 64 h 111"/>
                <a:gd name="T86" fmla="*/ 63 w 103"/>
                <a:gd name="T87" fmla="*/ 97 h 111"/>
                <a:gd name="T88" fmla="*/ 63 w 103"/>
                <a:gd name="T89" fmla="*/ 103 h 111"/>
                <a:gd name="T90" fmla="*/ 65 w 103"/>
                <a:gd name="T91" fmla="*/ 98 h 111"/>
                <a:gd name="T92" fmla="*/ 86 w 103"/>
                <a:gd name="T93" fmla="*/ 84 h 111"/>
                <a:gd name="T94" fmla="*/ 91 w 103"/>
                <a:gd name="T95" fmla="*/ 85 h 111"/>
                <a:gd name="T96" fmla="*/ 67 w 103"/>
                <a:gd name="T97" fmla="*/ 70 h 111"/>
                <a:gd name="T98" fmla="*/ 85 w 103"/>
                <a:gd name="T99" fmla="*/ 76 h 111"/>
                <a:gd name="T100" fmla="*/ 88 w 103"/>
                <a:gd name="T101" fmla="*/ 77 h 111"/>
                <a:gd name="T102" fmla="*/ 89 w 103"/>
                <a:gd name="T103" fmla="*/ 76 h 111"/>
                <a:gd name="T104" fmla="*/ 61 w 103"/>
                <a:gd name="T105" fmla="*/ 59 h 111"/>
                <a:gd name="T106" fmla="*/ 90 w 103"/>
                <a:gd name="T107" fmla="*/ 70 h 111"/>
                <a:gd name="T108" fmla="*/ 94 w 103"/>
                <a:gd name="T109" fmla="*/ 69 h 111"/>
                <a:gd name="T110" fmla="*/ 60 w 103"/>
                <a:gd name="T111" fmla="*/ 56 h 111"/>
                <a:gd name="T112" fmla="*/ 80 w 103"/>
                <a:gd name="T113" fmla="*/ 63 h 111"/>
                <a:gd name="T114" fmla="*/ 78 w 103"/>
                <a:gd name="T115" fmla="*/ 60 h 111"/>
                <a:gd name="T116" fmla="*/ 91 w 103"/>
                <a:gd name="T117" fmla="*/ 57 h 111"/>
                <a:gd name="T118" fmla="*/ 101 w 103"/>
                <a:gd name="T119" fmla="*/ 62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3" h="111">
                  <a:moveTo>
                    <a:pt x="96" y="58"/>
                  </a:moveTo>
                  <a:cubicBezTo>
                    <a:pt x="85" y="51"/>
                    <a:pt x="69" y="52"/>
                    <a:pt x="61" y="53"/>
                  </a:cubicBezTo>
                  <a:cubicBezTo>
                    <a:pt x="63" y="52"/>
                    <a:pt x="67" y="50"/>
                    <a:pt x="73" y="49"/>
                  </a:cubicBezTo>
                  <a:cubicBezTo>
                    <a:pt x="81" y="48"/>
                    <a:pt x="90" y="51"/>
                    <a:pt x="94" y="52"/>
                  </a:cubicBezTo>
                  <a:cubicBezTo>
                    <a:pt x="94" y="53"/>
                    <a:pt x="97" y="56"/>
                    <a:pt x="98" y="53"/>
                  </a:cubicBezTo>
                  <a:cubicBezTo>
                    <a:pt x="100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76" y="45"/>
                    <a:pt x="64" y="50"/>
                    <a:pt x="58" y="53"/>
                  </a:cubicBezTo>
                  <a:cubicBezTo>
                    <a:pt x="68" y="36"/>
                    <a:pt x="79" y="30"/>
                    <a:pt x="84" y="28"/>
                  </a:cubicBezTo>
                  <a:cubicBezTo>
                    <a:pt x="84" y="28"/>
                    <a:pt x="93" y="29"/>
                    <a:pt x="91" y="25"/>
                  </a:cubicBezTo>
                  <a:cubicBezTo>
                    <a:pt x="89" y="21"/>
                    <a:pt x="86" y="25"/>
                    <a:pt x="86" y="25"/>
                  </a:cubicBezTo>
                  <a:cubicBezTo>
                    <a:pt x="72" y="29"/>
                    <a:pt x="62" y="44"/>
                    <a:pt x="58" y="50"/>
                  </a:cubicBezTo>
                  <a:cubicBezTo>
                    <a:pt x="64" y="29"/>
                    <a:pt x="59" y="9"/>
                    <a:pt x="57" y="3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8" y="2"/>
                    <a:pt x="57" y="1"/>
                    <a:pt x="56" y="0"/>
                  </a:cubicBezTo>
                  <a:cubicBezTo>
                    <a:pt x="56" y="0"/>
                    <a:pt x="55" y="1"/>
                    <a:pt x="55" y="3"/>
                  </a:cubicBezTo>
                  <a:cubicBezTo>
                    <a:pt x="55" y="4"/>
                    <a:pt x="55" y="5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62" y="22"/>
                    <a:pt x="59" y="42"/>
                    <a:pt x="57" y="50"/>
                  </a:cubicBezTo>
                  <a:cubicBezTo>
                    <a:pt x="57" y="40"/>
                    <a:pt x="55" y="32"/>
                    <a:pt x="54" y="30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3" y="29"/>
                    <a:pt x="53" y="29"/>
                    <a:pt x="52" y="30"/>
                  </a:cubicBezTo>
                  <a:cubicBezTo>
                    <a:pt x="52" y="31"/>
                    <a:pt x="52" y="32"/>
                    <a:pt x="53" y="32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6" y="39"/>
                    <a:pt x="56" y="47"/>
                    <a:pt x="55" y="51"/>
                  </a:cubicBezTo>
                  <a:cubicBezTo>
                    <a:pt x="52" y="41"/>
                    <a:pt x="46" y="29"/>
                    <a:pt x="42" y="23"/>
                  </a:cubicBezTo>
                  <a:cubicBezTo>
                    <a:pt x="38" y="19"/>
                    <a:pt x="36" y="17"/>
                    <a:pt x="34" y="16"/>
                  </a:cubicBezTo>
                  <a:cubicBezTo>
                    <a:pt x="34" y="15"/>
                    <a:pt x="34" y="15"/>
                    <a:pt x="34" y="14"/>
                  </a:cubicBezTo>
                  <a:cubicBezTo>
                    <a:pt x="33" y="14"/>
                    <a:pt x="32" y="15"/>
                    <a:pt x="32" y="16"/>
                  </a:cubicBezTo>
                  <a:cubicBezTo>
                    <a:pt x="32" y="17"/>
                    <a:pt x="32" y="18"/>
                    <a:pt x="33" y="18"/>
                  </a:cubicBezTo>
                  <a:cubicBezTo>
                    <a:pt x="33" y="18"/>
                    <a:pt x="34" y="18"/>
                    <a:pt x="34" y="17"/>
                  </a:cubicBezTo>
                  <a:cubicBezTo>
                    <a:pt x="35" y="18"/>
                    <a:pt x="37" y="20"/>
                    <a:pt x="37" y="20"/>
                  </a:cubicBezTo>
                  <a:cubicBezTo>
                    <a:pt x="47" y="30"/>
                    <a:pt x="52" y="45"/>
                    <a:pt x="54" y="51"/>
                  </a:cubicBezTo>
                  <a:cubicBezTo>
                    <a:pt x="51" y="46"/>
                    <a:pt x="43" y="32"/>
                    <a:pt x="36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28"/>
                    <a:pt x="35" y="27"/>
                    <a:pt x="35" y="27"/>
                  </a:cubicBezTo>
                  <a:cubicBezTo>
                    <a:pt x="34" y="26"/>
                    <a:pt x="33" y="26"/>
                    <a:pt x="33" y="27"/>
                  </a:cubicBezTo>
                  <a:cubicBezTo>
                    <a:pt x="33" y="27"/>
                    <a:pt x="33" y="28"/>
                    <a:pt x="34" y="29"/>
                  </a:cubicBezTo>
                  <a:cubicBezTo>
                    <a:pt x="35" y="29"/>
                    <a:pt x="35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9" y="32"/>
                    <a:pt x="47" y="39"/>
                    <a:pt x="53" y="52"/>
                  </a:cubicBezTo>
                  <a:cubicBezTo>
                    <a:pt x="35" y="39"/>
                    <a:pt x="13" y="36"/>
                    <a:pt x="7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6"/>
                    <a:pt x="4" y="34"/>
                    <a:pt x="2" y="36"/>
                  </a:cubicBezTo>
                  <a:cubicBezTo>
                    <a:pt x="0" y="38"/>
                    <a:pt x="4" y="39"/>
                    <a:pt x="7" y="37"/>
                  </a:cubicBezTo>
                  <a:cubicBezTo>
                    <a:pt x="25" y="37"/>
                    <a:pt x="42" y="47"/>
                    <a:pt x="50" y="52"/>
                  </a:cubicBezTo>
                  <a:cubicBezTo>
                    <a:pt x="43" y="49"/>
                    <a:pt x="32" y="45"/>
                    <a:pt x="22" y="48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2" y="48"/>
                    <a:pt x="19" y="47"/>
                    <a:pt x="19" y="49"/>
                  </a:cubicBezTo>
                  <a:cubicBezTo>
                    <a:pt x="20" y="51"/>
                    <a:pt x="23" y="49"/>
                    <a:pt x="23" y="49"/>
                  </a:cubicBezTo>
                  <a:cubicBezTo>
                    <a:pt x="27" y="49"/>
                    <a:pt x="37" y="47"/>
                    <a:pt x="51" y="54"/>
                  </a:cubicBezTo>
                  <a:cubicBezTo>
                    <a:pt x="43" y="54"/>
                    <a:pt x="24" y="56"/>
                    <a:pt x="9" y="72"/>
                  </a:cubicBezTo>
                  <a:cubicBezTo>
                    <a:pt x="9" y="72"/>
                    <a:pt x="9" y="72"/>
                    <a:pt x="9" y="72"/>
                  </a:cubicBezTo>
                  <a:cubicBezTo>
                    <a:pt x="9" y="72"/>
                    <a:pt x="5" y="74"/>
                    <a:pt x="6" y="76"/>
                  </a:cubicBezTo>
                  <a:cubicBezTo>
                    <a:pt x="8" y="78"/>
                    <a:pt x="10" y="73"/>
                    <a:pt x="10" y="73"/>
                  </a:cubicBezTo>
                  <a:cubicBezTo>
                    <a:pt x="15" y="69"/>
                    <a:pt x="29" y="55"/>
                    <a:pt x="52" y="55"/>
                  </a:cubicBezTo>
                  <a:cubicBezTo>
                    <a:pt x="45" y="57"/>
                    <a:pt x="28" y="62"/>
                    <a:pt x="20" y="79"/>
                  </a:cubicBezTo>
                  <a:cubicBezTo>
                    <a:pt x="20" y="79"/>
                    <a:pt x="20" y="79"/>
                    <a:pt x="20" y="79"/>
                  </a:cubicBezTo>
                  <a:cubicBezTo>
                    <a:pt x="20" y="79"/>
                    <a:pt x="16" y="82"/>
                    <a:pt x="19" y="84"/>
                  </a:cubicBezTo>
                  <a:cubicBezTo>
                    <a:pt x="22" y="85"/>
                    <a:pt x="22" y="80"/>
                    <a:pt x="22" y="80"/>
                  </a:cubicBezTo>
                  <a:cubicBezTo>
                    <a:pt x="25" y="74"/>
                    <a:pt x="30" y="61"/>
                    <a:pt x="53" y="57"/>
                  </a:cubicBezTo>
                  <a:cubicBezTo>
                    <a:pt x="51" y="60"/>
                    <a:pt x="44" y="68"/>
                    <a:pt x="35" y="75"/>
                  </a:cubicBezTo>
                  <a:cubicBezTo>
                    <a:pt x="35" y="75"/>
                    <a:pt x="30" y="75"/>
                    <a:pt x="32" y="78"/>
                  </a:cubicBezTo>
                  <a:cubicBezTo>
                    <a:pt x="33" y="80"/>
                    <a:pt x="35" y="76"/>
                    <a:pt x="35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40" y="72"/>
                    <a:pt x="50" y="63"/>
                    <a:pt x="54" y="57"/>
                  </a:cubicBezTo>
                  <a:cubicBezTo>
                    <a:pt x="54" y="62"/>
                    <a:pt x="49" y="79"/>
                    <a:pt x="33" y="85"/>
                  </a:cubicBezTo>
                  <a:cubicBezTo>
                    <a:pt x="32" y="85"/>
                    <a:pt x="28" y="84"/>
                    <a:pt x="28" y="88"/>
                  </a:cubicBezTo>
                  <a:cubicBezTo>
                    <a:pt x="28" y="92"/>
                    <a:pt x="33" y="87"/>
                    <a:pt x="33" y="87"/>
                  </a:cubicBezTo>
                  <a:cubicBezTo>
                    <a:pt x="37" y="85"/>
                    <a:pt x="44" y="81"/>
                    <a:pt x="48" y="75"/>
                  </a:cubicBezTo>
                  <a:cubicBezTo>
                    <a:pt x="51" y="70"/>
                    <a:pt x="53" y="65"/>
                    <a:pt x="55" y="61"/>
                  </a:cubicBezTo>
                  <a:cubicBezTo>
                    <a:pt x="54" y="67"/>
                    <a:pt x="52" y="79"/>
                    <a:pt x="45" y="91"/>
                  </a:cubicBezTo>
                  <a:cubicBezTo>
                    <a:pt x="45" y="91"/>
                    <a:pt x="45" y="91"/>
                    <a:pt x="45" y="92"/>
                  </a:cubicBezTo>
                  <a:cubicBezTo>
                    <a:pt x="45" y="92"/>
                    <a:pt x="45" y="92"/>
                    <a:pt x="45" y="92"/>
                  </a:cubicBezTo>
                  <a:cubicBezTo>
                    <a:pt x="45" y="92"/>
                    <a:pt x="40" y="95"/>
                    <a:pt x="43" y="97"/>
                  </a:cubicBezTo>
                  <a:cubicBezTo>
                    <a:pt x="45" y="99"/>
                    <a:pt x="46" y="93"/>
                    <a:pt x="46" y="93"/>
                  </a:cubicBezTo>
                  <a:cubicBezTo>
                    <a:pt x="46" y="93"/>
                    <a:pt x="46" y="93"/>
                    <a:pt x="46" y="93"/>
                  </a:cubicBezTo>
                  <a:cubicBezTo>
                    <a:pt x="48" y="90"/>
                    <a:pt x="50" y="85"/>
                    <a:pt x="52" y="81"/>
                  </a:cubicBezTo>
                  <a:cubicBezTo>
                    <a:pt x="54" y="75"/>
                    <a:pt x="56" y="67"/>
                    <a:pt x="56" y="62"/>
                  </a:cubicBezTo>
                  <a:cubicBezTo>
                    <a:pt x="58" y="72"/>
                    <a:pt x="59" y="91"/>
                    <a:pt x="50" y="104"/>
                  </a:cubicBezTo>
                  <a:cubicBezTo>
                    <a:pt x="50" y="104"/>
                    <a:pt x="50" y="104"/>
                    <a:pt x="50" y="104"/>
                  </a:cubicBezTo>
                  <a:cubicBezTo>
                    <a:pt x="50" y="104"/>
                    <a:pt x="45" y="106"/>
                    <a:pt x="46" y="108"/>
                  </a:cubicBezTo>
                  <a:cubicBezTo>
                    <a:pt x="48" y="111"/>
                    <a:pt x="51" y="105"/>
                    <a:pt x="51" y="105"/>
                  </a:cubicBezTo>
                  <a:cubicBezTo>
                    <a:pt x="51" y="105"/>
                    <a:pt x="51" y="105"/>
                    <a:pt x="51" y="105"/>
                  </a:cubicBezTo>
                  <a:cubicBezTo>
                    <a:pt x="55" y="101"/>
                    <a:pt x="61" y="88"/>
                    <a:pt x="58" y="64"/>
                  </a:cubicBezTo>
                  <a:cubicBezTo>
                    <a:pt x="61" y="70"/>
                    <a:pt x="65" y="83"/>
                    <a:pt x="63" y="96"/>
                  </a:cubicBezTo>
                  <a:cubicBezTo>
                    <a:pt x="63" y="96"/>
                    <a:pt x="63" y="97"/>
                    <a:pt x="63" y="97"/>
                  </a:cubicBezTo>
                  <a:cubicBezTo>
                    <a:pt x="63" y="97"/>
                    <a:pt x="63" y="97"/>
                    <a:pt x="63" y="97"/>
                  </a:cubicBezTo>
                  <a:cubicBezTo>
                    <a:pt x="63" y="97"/>
                    <a:pt x="60" y="102"/>
                    <a:pt x="63" y="103"/>
                  </a:cubicBezTo>
                  <a:cubicBezTo>
                    <a:pt x="67" y="104"/>
                    <a:pt x="65" y="98"/>
                    <a:pt x="65" y="98"/>
                  </a:cubicBezTo>
                  <a:cubicBezTo>
                    <a:pt x="65" y="98"/>
                    <a:pt x="65" y="98"/>
                    <a:pt x="65" y="98"/>
                  </a:cubicBezTo>
                  <a:cubicBezTo>
                    <a:pt x="66" y="92"/>
                    <a:pt x="65" y="77"/>
                    <a:pt x="60" y="65"/>
                  </a:cubicBezTo>
                  <a:cubicBezTo>
                    <a:pt x="64" y="71"/>
                    <a:pt x="72" y="80"/>
                    <a:pt x="86" y="84"/>
                  </a:cubicBezTo>
                  <a:cubicBezTo>
                    <a:pt x="86" y="84"/>
                    <a:pt x="86" y="84"/>
                    <a:pt x="86" y="84"/>
                  </a:cubicBezTo>
                  <a:cubicBezTo>
                    <a:pt x="86" y="84"/>
                    <a:pt x="92" y="87"/>
                    <a:pt x="91" y="85"/>
                  </a:cubicBezTo>
                  <a:cubicBezTo>
                    <a:pt x="91" y="83"/>
                    <a:pt x="86" y="83"/>
                    <a:pt x="86" y="83"/>
                  </a:cubicBezTo>
                  <a:cubicBezTo>
                    <a:pt x="82" y="82"/>
                    <a:pt x="73" y="78"/>
                    <a:pt x="67" y="70"/>
                  </a:cubicBezTo>
                  <a:cubicBezTo>
                    <a:pt x="60" y="64"/>
                    <a:pt x="58" y="59"/>
                    <a:pt x="58" y="57"/>
                  </a:cubicBezTo>
                  <a:cubicBezTo>
                    <a:pt x="60" y="60"/>
                    <a:pt x="70" y="71"/>
                    <a:pt x="85" y="76"/>
                  </a:cubicBezTo>
                  <a:cubicBezTo>
                    <a:pt x="85" y="76"/>
                    <a:pt x="86" y="77"/>
                    <a:pt x="88" y="77"/>
                  </a:cubicBezTo>
                  <a:cubicBezTo>
                    <a:pt x="88" y="77"/>
                    <a:pt x="88" y="77"/>
                    <a:pt x="88" y="77"/>
                  </a:cubicBezTo>
                  <a:cubicBezTo>
                    <a:pt x="88" y="77"/>
                    <a:pt x="93" y="79"/>
                    <a:pt x="92" y="77"/>
                  </a:cubicBezTo>
                  <a:cubicBezTo>
                    <a:pt x="92" y="76"/>
                    <a:pt x="89" y="76"/>
                    <a:pt x="89" y="76"/>
                  </a:cubicBezTo>
                  <a:cubicBezTo>
                    <a:pt x="86" y="76"/>
                    <a:pt x="81" y="74"/>
                    <a:pt x="77" y="71"/>
                  </a:cubicBezTo>
                  <a:cubicBezTo>
                    <a:pt x="69" y="66"/>
                    <a:pt x="64" y="62"/>
                    <a:pt x="61" y="59"/>
                  </a:cubicBezTo>
                  <a:cubicBezTo>
                    <a:pt x="71" y="66"/>
                    <a:pt x="85" y="70"/>
                    <a:pt x="88" y="70"/>
                  </a:cubicBezTo>
                  <a:cubicBezTo>
                    <a:pt x="89" y="70"/>
                    <a:pt x="89" y="70"/>
                    <a:pt x="90" y="70"/>
                  </a:cubicBezTo>
                  <a:cubicBezTo>
                    <a:pt x="90" y="70"/>
                    <a:pt x="90" y="70"/>
                    <a:pt x="90" y="70"/>
                  </a:cubicBezTo>
                  <a:cubicBezTo>
                    <a:pt x="90" y="70"/>
                    <a:pt x="95" y="71"/>
                    <a:pt x="94" y="69"/>
                  </a:cubicBezTo>
                  <a:cubicBezTo>
                    <a:pt x="93" y="67"/>
                    <a:pt x="90" y="69"/>
                    <a:pt x="90" y="69"/>
                  </a:cubicBezTo>
                  <a:cubicBezTo>
                    <a:pt x="80" y="69"/>
                    <a:pt x="64" y="59"/>
                    <a:pt x="60" y="56"/>
                  </a:cubicBezTo>
                  <a:cubicBezTo>
                    <a:pt x="68" y="56"/>
                    <a:pt x="75" y="59"/>
                    <a:pt x="77" y="61"/>
                  </a:cubicBezTo>
                  <a:cubicBezTo>
                    <a:pt x="77" y="61"/>
                    <a:pt x="78" y="64"/>
                    <a:pt x="80" y="63"/>
                  </a:cubicBezTo>
                  <a:cubicBezTo>
                    <a:pt x="83" y="62"/>
                    <a:pt x="78" y="60"/>
                    <a:pt x="78" y="60"/>
                  </a:cubicBezTo>
                  <a:cubicBezTo>
                    <a:pt x="78" y="60"/>
                    <a:pt x="78" y="60"/>
                    <a:pt x="78" y="60"/>
                  </a:cubicBezTo>
                  <a:cubicBezTo>
                    <a:pt x="73" y="56"/>
                    <a:pt x="66" y="55"/>
                    <a:pt x="61" y="55"/>
                  </a:cubicBezTo>
                  <a:cubicBezTo>
                    <a:pt x="68" y="54"/>
                    <a:pt x="82" y="53"/>
                    <a:pt x="91" y="57"/>
                  </a:cubicBezTo>
                  <a:cubicBezTo>
                    <a:pt x="93" y="58"/>
                    <a:pt x="94" y="58"/>
                    <a:pt x="95" y="59"/>
                  </a:cubicBezTo>
                  <a:cubicBezTo>
                    <a:pt x="95" y="59"/>
                    <a:pt x="99" y="65"/>
                    <a:pt x="101" y="62"/>
                  </a:cubicBezTo>
                  <a:cubicBezTo>
                    <a:pt x="103" y="59"/>
                    <a:pt x="96" y="58"/>
                    <a:pt x="96" y="58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232">
              <a:extLst>
                <a:ext uri="{FF2B5EF4-FFF2-40B4-BE49-F238E27FC236}">
                  <a16:creationId xmlns:a16="http://schemas.microsoft.com/office/drawing/2014/main" id="{F0CCDE9B-A52F-4843-B748-5DAEBA1009B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44650" y="5683250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233">
              <a:extLst>
                <a:ext uri="{FF2B5EF4-FFF2-40B4-BE49-F238E27FC236}">
                  <a16:creationId xmlns:a16="http://schemas.microsoft.com/office/drawing/2014/main" id="{79CB66FE-BA2B-42A3-A937-60F2813DB04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24012" y="5651500"/>
              <a:ext cx="115888" cy="125413"/>
            </a:xfrm>
            <a:custGeom>
              <a:avLst/>
              <a:gdLst>
                <a:gd name="T0" fmla="*/ 26 w 41"/>
                <a:gd name="T1" fmla="*/ 0 h 44"/>
                <a:gd name="T2" fmla="*/ 10 w 41"/>
                <a:gd name="T3" fmla="*/ 7 h 44"/>
                <a:gd name="T4" fmla="*/ 10 w 41"/>
                <a:gd name="T5" fmla="*/ 7 h 44"/>
                <a:gd name="T6" fmla="*/ 8 w 41"/>
                <a:gd name="T7" fmla="*/ 10 h 44"/>
                <a:gd name="T8" fmla="*/ 3 w 41"/>
                <a:gd name="T9" fmla="*/ 13 h 44"/>
                <a:gd name="T10" fmla="*/ 0 w 41"/>
                <a:gd name="T11" fmla="*/ 24 h 44"/>
                <a:gd name="T12" fmla="*/ 4 w 41"/>
                <a:gd name="T13" fmla="*/ 43 h 44"/>
                <a:gd name="T14" fmla="*/ 6 w 41"/>
                <a:gd name="T15" fmla="*/ 19 h 44"/>
                <a:gd name="T16" fmla="*/ 7 w 41"/>
                <a:gd name="T17" fmla="*/ 19 h 44"/>
                <a:gd name="T18" fmla="*/ 17 w 41"/>
                <a:gd name="T19" fmla="*/ 44 h 44"/>
                <a:gd name="T20" fmla="*/ 14 w 41"/>
                <a:gd name="T21" fmla="*/ 16 h 44"/>
                <a:gd name="T22" fmla="*/ 16 w 41"/>
                <a:gd name="T23" fmla="*/ 15 h 44"/>
                <a:gd name="T24" fmla="*/ 31 w 41"/>
                <a:gd name="T25" fmla="*/ 26 h 44"/>
                <a:gd name="T26" fmla="*/ 19 w 41"/>
                <a:gd name="T27" fmla="*/ 11 h 44"/>
                <a:gd name="T28" fmla="*/ 19 w 41"/>
                <a:gd name="T29" fmla="*/ 7 h 44"/>
                <a:gd name="T30" fmla="*/ 33 w 41"/>
                <a:gd name="T31" fmla="*/ 11 h 44"/>
                <a:gd name="T32" fmla="*/ 23 w 41"/>
                <a:gd name="T33" fmla="*/ 4 h 44"/>
                <a:gd name="T34" fmla="*/ 37 w 41"/>
                <a:gd name="T35" fmla="*/ 1 h 44"/>
                <a:gd name="T36" fmla="*/ 41 w 41"/>
                <a:gd name="T37" fmla="*/ 1 h 44"/>
                <a:gd name="T38" fmla="*/ 33 w 41"/>
                <a:gd name="T39" fmla="*/ 0 h 44"/>
                <a:gd name="T40" fmla="*/ 33 w 41"/>
                <a:gd name="T41" fmla="*/ 0 h 44"/>
                <a:gd name="T42" fmla="*/ 26 w 41"/>
                <a:gd name="T4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1" h="44">
                  <a:moveTo>
                    <a:pt x="26" y="0"/>
                  </a:moveTo>
                  <a:cubicBezTo>
                    <a:pt x="15" y="0"/>
                    <a:pt x="11" y="4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9"/>
                    <a:pt x="9" y="10"/>
                    <a:pt x="8" y="10"/>
                  </a:cubicBezTo>
                  <a:cubicBezTo>
                    <a:pt x="7" y="11"/>
                    <a:pt x="5" y="11"/>
                    <a:pt x="3" y="13"/>
                  </a:cubicBezTo>
                  <a:cubicBezTo>
                    <a:pt x="1" y="14"/>
                    <a:pt x="0" y="18"/>
                    <a:pt x="0" y="24"/>
                  </a:cubicBezTo>
                  <a:cubicBezTo>
                    <a:pt x="0" y="29"/>
                    <a:pt x="1" y="36"/>
                    <a:pt x="4" y="43"/>
                  </a:cubicBezTo>
                  <a:cubicBezTo>
                    <a:pt x="4" y="42"/>
                    <a:pt x="1" y="24"/>
                    <a:pt x="6" y="19"/>
                  </a:cubicBezTo>
                  <a:cubicBezTo>
                    <a:pt x="6" y="19"/>
                    <a:pt x="7" y="19"/>
                    <a:pt x="7" y="19"/>
                  </a:cubicBezTo>
                  <a:cubicBezTo>
                    <a:pt x="11" y="19"/>
                    <a:pt x="10" y="36"/>
                    <a:pt x="17" y="44"/>
                  </a:cubicBezTo>
                  <a:cubicBezTo>
                    <a:pt x="17" y="44"/>
                    <a:pt x="11" y="19"/>
                    <a:pt x="14" y="16"/>
                  </a:cubicBezTo>
                  <a:cubicBezTo>
                    <a:pt x="14" y="16"/>
                    <a:pt x="15" y="15"/>
                    <a:pt x="16" y="15"/>
                  </a:cubicBezTo>
                  <a:cubicBezTo>
                    <a:pt x="20" y="15"/>
                    <a:pt x="29" y="22"/>
                    <a:pt x="31" y="26"/>
                  </a:cubicBezTo>
                  <a:cubicBezTo>
                    <a:pt x="31" y="26"/>
                    <a:pt x="28" y="18"/>
                    <a:pt x="19" y="11"/>
                  </a:cubicBezTo>
                  <a:cubicBezTo>
                    <a:pt x="16" y="8"/>
                    <a:pt x="17" y="7"/>
                    <a:pt x="19" y="7"/>
                  </a:cubicBezTo>
                  <a:cubicBezTo>
                    <a:pt x="23" y="7"/>
                    <a:pt x="30" y="9"/>
                    <a:pt x="33" y="11"/>
                  </a:cubicBezTo>
                  <a:cubicBezTo>
                    <a:pt x="30" y="9"/>
                    <a:pt x="23" y="5"/>
                    <a:pt x="23" y="4"/>
                  </a:cubicBezTo>
                  <a:cubicBezTo>
                    <a:pt x="22" y="3"/>
                    <a:pt x="30" y="1"/>
                    <a:pt x="37" y="1"/>
                  </a:cubicBezTo>
                  <a:cubicBezTo>
                    <a:pt x="39" y="1"/>
                    <a:pt x="40" y="1"/>
                    <a:pt x="41" y="1"/>
                  </a:cubicBezTo>
                  <a:cubicBezTo>
                    <a:pt x="38" y="1"/>
                    <a:pt x="36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0"/>
                    <a:pt x="28" y="0"/>
                    <a:pt x="2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234">
              <a:extLst>
                <a:ext uri="{FF2B5EF4-FFF2-40B4-BE49-F238E27FC236}">
                  <a16:creationId xmlns:a16="http://schemas.microsoft.com/office/drawing/2014/main" id="{11C25FE5-E3E4-4B0F-8542-588996175CA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70000" y="5600700"/>
              <a:ext cx="136525" cy="111125"/>
            </a:xfrm>
            <a:custGeom>
              <a:avLst/>
              <a:gdLst>
                <a:gd name="T0" fmla="*/ 24 w 48"/>
                <a:gd name="T1" fmla="*/ 0 h 39"/>
                <a:gd name="T2" fmla="*/ 17 w 48"/>
                <a:gd name="T3" fmla="*/ 1 h 39"/>
                <a:gd name="T4" fmla="*/ 15 w 48"/>
                <a:gd name="T5" fmla="*/ 2 h 39"/>
                <a:gd name="T6" fmla="*/ 0 w 48"/>
                <a:gd name="T7" fmla="*/ 9 h 39"/>
                <a:gd name="T8" fmla="*/ 17 w 48"/>
                <a:gd name="T9" fmla="*/ 5 h 39"/>
                <a:gd name="T10" fmla="*/ 24 w 48"/>
                <a:gd name="T11" fmla="*/ 6 h 39"/>
                <a:gd name="T12" fmla="*/ 3 w 48"/>
                <a:gd name="T13" fmla="*/ 23 h 39"/>
                <a:gd name="T14" fmla="*/ 26 w 48"/>
                <a:gd name="T15" fmla="*/ 11 h 39"/>
                <a:gd name="T16" fmla="*/ 27 w 48"/>
                <a:gd name="T17" fmla="*/ 12 h 39"/>
                <a:gd name="T18" fmla="*/ 26 w 48"/>
                <a:gd name="T19" fmla="*/ 29 h 39"/>
                <a:gd name="T20" fmla="*/ 35 w 48"/>
                <a:gd name="T21" fmla="*/ 15 h 39"/>
                <a:gd name="T22" fmla="*/ 36 w 48"/>
                <a:gd name="T23" fmla="*/ 14 h 39"/>
                <a:gd name="T24" fmla="*/ 37 w 48"/>
                <a:gd name="T25" fmla="*/ 31 h 39"/>
                <a:gd name="T26" fmla="*/ 42 w 48"/>
                <a:gd name="T27" fmla="*/ 18 h 39"/>
                <a:gd name="T28" fmla="*/ 48 w 48"/>
                <a:gd name="T29" fmla="*/ 39 h 39"/>
                <a:gd name="T30" fmla="*/ 48 w 48"/>
                <a:gd name="T31" fmla="*/ 38 h 39"/>
                <a:gd name="T32" fmla="*/ 48 w 48"/>
                <a:gd name="T33" fmla="*/ 29 h 39"/>
                <a:gd name="T34" fmla="*/ 36 w 48"/>
                <a:gd name="T35" fmla="*/ 8 h 39"/>
                <a:gd name="T36" fmla="*/ 36 w 48"/>
                <a:gd name="T37" fmla="*/ 8 h 39"/>
                <a:gd name="T38" fmla="*/ 36 w 48"/>
                <a:gd name="T39" fmla="*/ 8 h 39"/>
                <a:gd name="T40" fmla="*/ 29 w 48"/>
                <a:gd name="T41" fmla="*/ 2 h 39"/>
                <a:gd name="T42" fmla="*/ 29 w 48"/>
                <a:gd name="T43" fmla="*/ 2 h 39"/>
                <a:gd name="T44" fmla="*/ 29 w 48"/>
                <a:gd name="T45" fmla="*/ 2 h 39"/>
                <a:gd name="T46" fmla="*/ 24 w 48"/>
                <a:gd name="T4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" h="39">
                  <a:moveTo>
                    <a:pt x="24" y="0"/>
                  </a:moveTo>
                  <a:cubicBezTo>
                    <a:pt x="22" y="0"/>
                    <a:pt x="19" y="1"/>
                    <a:pt x="17" y="1"/>
                  </a:cubicBezTo>
                  <a:cubicBezTo>
                    <a:pt x="16" y="1"/>
                    <a:pt x="16" y="2"/>
                    <a:pt x="15" y="2"/>
                  </a:cubicBezTo>
                  <a:cubicBezTo>
                    <a:pt x="10" y="3"/>
                    <a:pt x="5" y="5"/>
                    <a:pt x="0" y="9"/>
                  </a:cubicBezTo>
                  <a:cubicBezTo>
                    <a:pt x="1" y="8"/>
                    <a:pt x="10" y="5"/>
                    <a:pt x="17" y="5"/>
                  </a:cubicBezTo>
                  <a:cubicBezTo>
                    <a:pt x="20" y="5"/>
                    <a:pt x="22" y="5"/>
                    <a:pt x="24" y="6"/>
                  </a:cubicBezTo>
                  <a:cubicBezTo>
                    <a:pt x="24" y="6"/>
                    <a:pt x="14" y="10"/>
                    <a:pt x="3" y="23"/>
                  </a:cubicBezTo>
                  <a:cubicBezTo>
                    <a:pt x="4" y="22"/>
                    <a:pt x="19" y="11"/>
                    <a:pt x="26" y="11"/>
                  </a:cubicBezTo>
                  <a:cubicBezTo>
                    <a:pt x="26" y="11"/>
                    <a:pt x="27" y="12"/>
                    <a:pt x="27" y="12"/>
                  </a:cubicBezTo>
                  <a:cubicBezTo>
                    <a:pt x="32" y="14"/>
                    <a:pt x="26" y="29"/>
                    <a:pt x="26" y="29"/>
                  </a:cubicBezTo>
                  <a:cubicBezTo>
                    <a:pt x="26" y="29"/>
                    <a:pt x="34" y="21"/>
                    <a:pt x="35" y="15"/>
                  </a:cubicBezTo>
                  <a:cubicBezTo>
                    <a:pt x="35" y="14"/>
                    <a:pt x="35" y="14"/>
                    <a:pt x="36" y="14"/>
                  </a:cubicBezTo>
                  <a:cubicBezTo>
                    <a:pt x="37" y="14"/>
                    <a:pt x="39" y="23"/>
                    <a:pt x="37" y="31"/>
                  </a:cubicBezTo>
                  <a:cubicBezTo>
                    <a:pt x="37" y="31"/>
                    <a:pt x="42" y="23"/>
                    <a:pt x="42" y="18"/>
                  </a:cubicBezTo>
                  <a:cubicBezTo>
                    <a:pt x="42" y="18"/>
                    <a:pt x="48" y="29"/>
                    <a:pt x="48" y="39"/>
                  </a:cubicBezTo>
                  <a:cubicBezTo>
                    <a:pt x="48" y="39"/>
                    <a:pt x="48" y="38"/>
                    <a:pt x="48" y="38"/>
                  </a:cubicBezTo>
                  <a:cubicBezTo>
                    <a:pt x="48" y="35"/>
                    <a:pt x="48" y="32"/>
                    <a:pt x="48" y="29"/>
                  </a:cubicBezTo>
                  <a:cubicBezTo>
                    <a:pt x="46" y="12"/>
                    <a:pt x="40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2" y="8"/>
                    <a:pt x="32" y="5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1"/>
                    <a:pt x="26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235">
              <a:extLst>
                <a:ext uri="{FF2B5EF4-FFF2-40B4-BE49-F238E27FC236}">
                  <a16:creationId xmlns:a16="http://schemas.microsoft.com/office/drawing/2014/main" id="{64C39E66-9914-4509-8F9A-81856EC711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5699" y="5878513"/>
              <a:ext cx="96838" cy="174625"/>
            </a:xfrm>
            <a:custGeom>
              <a:avLst/>
              <a:gdLst>
                <a:gd name="T0" fmla="*/ 13 w 34"/>
                <a:gd name="T1" fmla="*/ 0 h 61"/>
                <a:gd name="T2" fmla="*/ 26 w 34"/>
                <a:gd name="T3" fmla="*/ 22 h 61"/>
                <a:gd name="T4" fmla="*/ 25 w 34"/>
                <a:gd name="T5" fmla="*/ 23 h 61"/>
                <a:gd name="T6" fmla="*/ 24 w 34"/>
                <a:gd name="T7" fmla="*/ 23 h 61"/>
                <a:gd name="T8" fmla="*/ 1 w 34"/>
                <a:gd name="T9" fmla="*/ 8 h 61"/>
                <a:gd name="T10" fmla="*/ 22 w 34"/>
                <a:gd name="T11" fmla="*/ 31 h 61"/>
                <a:gd name="T12" fmla="*/ 16 w 34"/>
                <a:gd name="T13" fmla="*/ 34 h 61"/>
                <a:gd name="T14" fmla="*/ 4 w 34"/>
                <a:gd name="T15" fmla="*/ 32 h 61"/>
                <a:gd name="T16" fmla="*/ 20 w 34"/>
                <a:gd name="T17" fmla="*/ 39 h 61"/>
                <a:gd name="T18" fmla="*/ 21 w 34"/>
                <a:gd name="T19" fmla="*/ 39 h 61"/>
                <a:gd name="T20" fmla="*/ 25 w 34"/>
                <a:gd name="T21" fmla="*/ 41 h 61"/>
                <a:gd name="T22" fmla="*/ 9 w 34"/>
                <a:gd name="T23" fmla="*/ 45 h 61"/>
                <a:gd name="T24" fmla="*/ 0 w 34"/>
                <a:gd name="T25" fmla="*/ 43 h 61"/>
                <a:gd name="T26" fmla="*/ 17 w 34"/>
                <a:gd name="T27" fmla="*/ 49 h 61"/>
                <a:gd name="T28" fmla="*/ 20 w 34"/>
                <a:gd name="T29" fmla="*/ 48 h 61"/>
                <a:gd name="T30" fmla="*/ 21 w 34"/>
                <a:gd name="T31" fmla="*/ 48 h 61"/>
                <a:gd name="T32" fmla="*/ 24 w 34"/>
                <a:gd name="T33" fmla="*/ 50 h 61"/>
                <a:gd name="T34" fmla="*/ 8 w 34"/>
                <a:gd name="T35" fmla="*/ 61 h 61"/>
                <a:gd name="T36" fmla="*/ 31 w 34"/>
                <a:gd name="T37" fmla="*/ 47 h 61"/>
                <a:gd name="T38" fmla="*/ 31 w 34"/>
                <a:gd name="T39" fmla="*/ 46 h 61"/>
                <a:gd name="T40" fmla="*/ 30 w 34"/>
                <a:gd name="T41" fmla="*/ 41 h 61"/>
                <a:gd name="T42" fmla="*/ 32 w 34"/>
                <a:gd name="T43" fmla="*/ 38 h 61"/>
                <a:gd name="T44" fmla="*/ 34 w 34"/>
                <a:gd name="T45" fmla="*/ 32 h 61"/>
                <a:gd name="T46" fmla="*/ 27 w 34"/>
                <a:gd name="T47" fmla="*/ 15 h 61"/>
                <a:gd name="T48" fmla="*/ 13 w 34"/>
                <a:gd name="T4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" h="61">
                  <a:moveTo>
                    <a:pt x="13" y="0"/>
                  </a:moveTo>
                  <a:cubicBezTo>
                    <a:pt x="14" y="1"/>
                    <a:pt x="24" y="13"/>
                    <a:pt x="26" y="22"/>
                  </a:cubicBezTo>
                  <a:cubicBezTo>
                    <a:pt x="26" y="22"/>
                    <a:pt x="26" y="23"/>
                    <a:pt x="25" y="23"/>
                  </a:cubicBezTo>
                  <a:cubicBezTo>
                    <a:pt x="25" y="23"/>
                    <a:pt x="24" y="23"/>
                    <a:pt x="24" y="23"/>
                  </a:cubicBezTo>
                  <a:cubicBezTo>
                    <a:pt x="20" y="19"/>
                    <a:pt x="12" y="11"/>
                    <a:pt x="1" y="8"/>
                  </a:cubicBezTo>
                  <a:cubicBezTo>
                    <a:pt x="1" y="8"/>
                    <a:pt x="23" y="25"/>
                    <a:pt x="22" y="31"/>
                  </a:cubicBezTo>
                  <a:cubicBezTo>
                    <a:pt x="22" y="33"/>
                    <a:pt x="19" y="34"/>
                    <a:pt x="16" y="34"/>
                  </a:cubicBezTo>
                  <a:cubicBezTo>
                    <a:pt x="11" y="34"/>
                    <a:pt x="4" y="32"/>
                    <a:pt x="4" y="32"/>
                  </a:cubicBezTo>
                  <a:cubicBezTo>
                    <a:pt x="4" y="32"/>
                    <a:pt x="14" y="39"/>
                    <a:pt x="20" y="39"/>
                  </a:cubicBezTo>
                  <a:cubicBezTo>
                    <a:pt x="20" y="39"/>
                    <a:pt x="21" y="39"/>
                    <a:pt x="21" y="39"/>
                  </a:cubicBezTo>
                  <a:cubicBezTo>
                    <a:pt x="21" y="39"/>
                    <a:pt x="26" y="39"/>
                    <a:pt x="25" y="41"/>
                  </a:cubicBezTo>
                  <a:cubicBezTo>
                    <a:pt x="24" y="43"/>
                    <a:pt x="16" y="45"/>
                    <a:pt x="9" y="45"/>
                  </a:cubicBezTo>
                  <a:cubicBezTo>
                    <a:pt x="6" y="45"/>
                    <a:pt x="3" y="44"/>
                    <a:pt x="0" y="43"/>
                  </a:cubicBezTo>
                  <a:cubicBezTo>
                    <a:pt x="1" y="44"/>
                    <a:pt x="10" y="49"/>
                    <a:pt x="17" y="49"/>
                  </a:cubicBezTo>
                  <a:cubicBezTo>
                    <a:pt x="18" y="49"/>
                    <a:pt x="19" y="49"/>
                    <a:pt x="20" y="48"/>
                  </a:cubicBezTo>
                  <a:cubicBezTo>
                    <a:pt x="20" y="48"/>
                    <a:pt x="21" y="48"/>
                    <a:pt x="21" y="48"/>
                  </a:cubicBezTo>
                  <a:cubicBezTo>
                    <a:pt x="22" y="48"/>
                    <a:pt x="24" y="49"/>
                    <a:pt x="24" y="50"/>
                  </a:cubicBezTo>
                  <a:cubicBezTo>
                    <a:pt x="25" y="51"/>
                    <a:pt x="14" y="59"/>
                    <a:pt x="8" y="61"/>
                  </a:cubicBezTo>
                  <a:cubicBezTo>
                    <a:pt x="21" y="58"/>
                    <a:pt x="31" y="51"/>
                    <a:pt x="31" y="47"/>
                  </a:cubicBezTo>
                  <a:cubicBezTo>
                    <a:pt x="31" y="47"/>
                    <a:pt x="31" y="47"/>
                    <a:pt x="31" y="46"/>
                  </a:cubicBezTo>
                  <a:cubicBezTo>
                    <a:pt x="31" y="44"/>
                    <a:pt x="30" y="42"/>
                    <a:pt x="30" y="41"/>
                  </a:cubicBezTo>
                  <a:cubicBezTo>
                    <a:pt x="30" y="40"/>
                    <a:pt x="31" y="39"/>
                    <a:pt x="32" y="38"/>
                  </a:cubicBezTo>
                  <a:cubicBezTo>
                    <a:pt x="33" y="37"/>
                    <a:pt x="34" y="35"/>
                    <a:pt x="34" y="32"/>
                  </a:cubicBezTo>
                  <a:cubicBezTo>
                    <a:pt x="34" y="28"/>
                    <a:pt x="32" y="22"/>
                    <a:pt x="27" y="15"/>
                  </a:cubicBezTo>
                  <a:cubicBezTo>
                    <a:pt x="23" y="10"/>
                    <a:pt x="19" y="5"/>
                    <a:pt x="13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236">
              <a:extLst>
                <a:ext uri="{FF2B5EF4-FFF2-40B4-BE49-F238E27FC236}">
                  <a16:creationId xmlns:a16="http://schemas.microsoft.com/office/drawing/2014/main" id="{3CBE2FEA-3094-4620-B050-E58C1E0D3B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31912" y="6140450"/>
              <a:ext cx="150813" cy="100013"/>
            </a:xfrm>
            <a:custGeom>
              <a:avLst/>
              <a:gdLst>
                <a:gd name="T0" fmla="*/ 18 w 53"/>
                <a:gd name="T1" fmla="*/ 0 h 35"/>
                <a:gd name="T2" fmla="*/ 23 w 53"/>
                <a:gd name="T3" fmla="*/ 20 h 35"/>
                <a:gd name="T4" fmla="*/ 21 w 53"/>
                <a:gd name="T5" fmla="*/ 28 h 35"/>
                <a:gd name="T6" fmla="*/ 0 w 53"/>
                <a:gd name="T7" fmla="*/ 6 h 35"/>
                <a:gd name="T8" fmla="*/ 16 w 53"/>
                <a:gd name="T9" fmla="*/ 30 h 35"/>
                <a:gd name="T10" fmla="*/ 0 w 53"/>
                <a:gd name="T11" fmla="*/ 21 h 35"/>
                <a:gd name="T12" fmla="*/ 24 w 53"/>
                <a:gd name="T13" fmla="*/ 35 h 35"/>
                <a:gd name="T14" fmla="*/ 26 w 53"/>
                <a:gd name="T15" fmla="*/ 35 h 35"/>
                <a:gd name="T16" fmla="*/ 33 w 53"/>
                <a:gd name="T17" fmla="*/ 30 h 35"/>
                <a:gd name="T18" fmla="*/ 34 w 53"/>
                <a:gd name="T19" fmla="*/ 31 h 35"/>
                <a:gd name="T20" fmla="*/ 36 w 53"/>
                <a:gd name="T21" fmla="*/ 31 h 35"/>
                <a:gd name="T22" fmla="*/ 51 w 53"/>
                <a:gd name="T23" fmla="*/ 13 h 35"/>
                <a:gd name="T24" fmla="*/ 53 w 53"/>
                <a:gd name="T25" fmla="*/ 5 h 35"/>
                <a:gd name="T26" fmla="*/ 43 w 53"/>
                <a:gd name="T27" fmla="*/ 22 h 35"/>
                <a:gd name="T28" fmla="*/ 45 w 53"/>
                <a:gd name="T29" fmla="*/ 2 h 35"/>
                <a:gd name="T30" fmla="*/ 36 w 53"/>
                <a:gd name="T31" fmla="*/ 23 h 35"/>
                <a:gd name="T32" fmla="*/ 35 w 53"/>
                <a:gd name="T33" fmla="*/ 23 h 35"/>
                <a:gd name="T34" fmla="*/ 31 w 53"/>
                <a:gd name="T35" fmla="*/ 3 h 35"/>
                <a:gd name="T36" fmla="*/ 29 w 53"/>
                <a:gd name="T37" fmla="*/ 23 h 35"/>
                <a:gd name="T38" fmla="*/ 29 w 53"/>
                <a:gd name="T39" fmla="*/ 23 h 35"/>
                <a:gd name="T40" fmla="*/ 18 w 53"/>
                <a:gd name="T4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" h="35">
                  <a:moveTo>
                    <a:pt x="18" y="0"/>
                  </a:moveTo>
                  <a:cubicBezTo>
                    <a:pt x="19" y="3"/>
                    <a:pt x="22" y="15"/>
                    <a:pt x="23" y="20"/>
                  </a:cubicBezTo>
                  <a:cubicBezTo>
                    <a:pt x="24" y="26"/>
                    <a:pt x="21" y="28"/>
                    <a:pt x="21" y="28"/>
                  </a:cubicBezTo>
                  <a:cubicBezTo>
                    <a:pt x="13" y="26"/>
                    <a:pt x="0" y="6"/>
                    <a:pt x="0" y="6"/>
                  </a:cubicBezTo>
                  <a:cubicBezTo>
                    <a:pt x="4" y="20"/>
                    <a:pt x="16" y="30"/>
                    <a:pt x="16" y="30"/>
                  </a:cubicBezTo>
                  <a:cubicBezTo>
                    <a:pt x="9" y="28"/>
                    <a:pt x="1" y="22"/>
                    <a:pt x="0" y="21"/>
                  </a:cubicBezTo>
                  <a:cubicBezTo>
                    <a:pt x="9" y="31"/>
                    <a:pt x="19" y="35"/>
                    <a:pt x="24" y="35"/>
                  </a:cubicBezTo>
                  <a:cubicBezTo>
                    <a:pt x="25" y="35"/>
                    <a:pt x="26" y="35"/>
                    <a:pt x="26" y="35"/>
                  </a:cubicBezTo>
                  <a:cubicBezTo>
                    <a:pt x="30" y="33"/>
                    <a:pt x="30" y="30"/>
                    <a:pt x="33" y="30"/>
                  </a:cubicBezTo>
                  <a:cubicBezTo>
                    <a:pt x="33" y="30"/>
                    <a:pt x="34" y="31"/>
                    <a:pt x="34" y="31"/>
                  </a:cubicBezTo>
                  <a:cubicBezTo>
                    <a:pt x="35" y="31"/>
                    <a:pt x="35" y="31"/>
                    <a:pt x="36" y="31"/>
                  </a:cubicBezTo>
                  <a:cubicBezTo>
                    <a:pt x="40" y="31"/>
                    <a:pt x="46" y="27"/>
                    <a:pt x="51" y="13"/>
                  </a:cubicBezTo>
                  <a:cubicBezTo>
                    <a:pt x="52" y="11"/>
                    <a:pt x="53" y="8"/>
                    <a:pt x="53" y="5"/>
                  </a:cubicBezTo>
                  <a:cubicBezTo>
                    <a:pt x="51" y="11"/>
                    <a:pt x="43" y="22"/>
                    <a:pt x="43" y="22"/>
                  </a:cubicBezTo>
                  <a:cubicBezTo>
                    <a:pt x="44" y="18"/>
                    <a:pt x="45" y="6"/>
                    <a:pt x="45" y="2"/>
                  </a:cubicBezTo>
                  <a:cubicBezTo>
                    <a:pt x="44" y="9"/>
                    <a:pt x="38" y="23"/>
                    <a:pt x="36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6"/>
                    <a:pt x="31" y="3"/>
                  </a:cubicBezTo>
                  <a:cubicBezTo>
                    <a:pt x="31" y="6"/>
                    <a:pt x="32" y="23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6" y="22"/>
                    <a:pt x="20" y="4"/>
                    <a:pt x="1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237">
              <a:extLst>
                <a:ext uri="{FF2B5EF4-FFF2-40B4-BE49-F238E27FC236}">
                  <a16:creationId xmlns:a16="http://schemas.microsoft.com/office/drawing/2014/main" id="{9C8309C3-2931-4383-BD62-0D75391C62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84337" y="6038850"/>
              <a:ext cx="7938" cy="3175"/>
            </a:xfrm>
            <a:custGeom>
              <a:avLst/>
              <a:gdLst>
                <a:gd name="T0" fmla="*/ 3 w 3"/>
                <a:gd name="T1" fmla="*/ 0 h 1"/>
                <a:gd name="T2" fmla="*/ 0 w 3"/>
                <a:gd name="T3" fmla="*/ 1 h 1"/>
                <a:gd name="T4" fmla="*/ 3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cubicBezTo>
                    <a:pt x="3" y="1"/>
                    <a:pt x="2" y="1"/>
                    <a:pt x="0" y="1"/>
                  </a:cubicBezTo>
                  <a:cubicBezTo>
                    <a:pt x="2" y="1"/>
                    <a:pt x="3" y="1"/>
                    <a:pt x="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238">
              <a:extLst>
                <a:ext uri="{FF2B5EF4-FFF2-40B4-BE49-F238E27FC236}">
                  <a16:creationId xmlns:a16="http://schemas.microsoft.com/office/drawing/2014/main" id="{1C7DF04F-3165-4884-8CFA-925BFEA147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81162" y="5924550"/>
              <a:ext cx="112713" cy="173038"/>
            </a:xfrm>
            <a:custGeom>
              <a:avLst/>
              <a:gdLst>
                <a:gd name="T0" fmla="*/ 16 w 40"/>
                <a:gd name="T1" fmla="*/ 0 h 61"/>
                <a:gd name="T2" fmla="*/ 5 w 40"/>
                <a:gd name="T3" fmla="*/ 14 h 61"/>
                <a:gd name="T4" fmla="*/ 1 w 40"/>
                <a:gd name="T5" fmla="*/ 23 h 61"/>
                <a:gd name="T6" fmla="*/ 0 w 40"/>
                <a:gd name="T7" fmla="*/ 27 h 61"/>
                <a:gd name="T8" fmla="*/ 0 w 40"/>
                <a:gd name="T9" fmla="*/ 31 h 61"/>
                <a:gd name="T10" fmla="*/ 3 w 40"/>
                <a:gd name="T11" fmla="*/ 38 h 61"/>
                <a:gd name="T12" fmla="*/ 5 w 40"/>
                <a:gd name="T13" fmla="*/ 42 h 61"/>
                <a:gd name="T14" fmla="*/ 5 w 40"/>
                <a:gd name="T15" fmla="*/ 45 h 61"/>
                <a:gd name="T16" fmla="*/ 5 w 40"/>
                <a:gd name="T17" fmla="*/ 47 h 61"/>
                <a:gd name="T18" fmla="*/ 40 w 40"/>
                <a:gd name="T19" fmla="*/ 61 h 61"/>
                <a:gd name="T20" fmla="*/ 40 w 40"/>
                <a:gd name="T21" fmla="*/ 61 h 61"/>
                <a:gd name="T22" fmla="*/ 19 w 40"/>
                <a:gd name="T23" fmla="*/ 51 h 61"/>
                <a:gd name="T24" fmla="*/ 35 w 40"/>
                <a:gd name="T25" fmla="*/ 42 h 61"/>
                <a:gd name="T26" fmla="*/ 20 w 40"/>
                <a:gd name="T27" fmla="*/ 44 h 61"/>
                <a:gd name="T28" fmla="*/ 17 w 40"/>
                <a:gd name="T29" fmla="*/ 43 h 61"/>
                <a:gd name="T30" fmla="*/ 36 w 40"/>
                <a:gd name="T31" fmla="*/ 29 h 61"/>
                <a:gd name="T32" fmla="*/ 15 w 40"/>
                <a:gd name="T33" fmla="*/ 36 h 61"/>
                <a:gd name="T34" fmla="*/ 14 w 40"/>
                <a:gd name="T35" fmla="*/ 36 h 61"/>
                <a:gd name="T36" fmla="*/ 28 w 40"/>
                <a:gd name="T37" fmla="*/ 14 h 61"/>
                <a:gd name="T38" fmla="*/ 10 w 40"/>
                <a:gd name="T39" fmla="*/ 27 h 61"/>
                <a:gd name="T40" fmla="*/ 7 w 40"/>
                <a:gd name="T41" fmla="*/ 26 h 61"/>
                <a:gd name="T42" fmla="*/ 16 w 40"/>
                <a:gd name="T4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61">
                  <a:moveTo>
                    <a:pt x="16" y="0"/>
                  </a:moveTo>
                  <a:cubicBezTo>
                    <a:pt x="12" y="4"/>
                    <a:pt x="8" y="10"/>
                    <a:pt x="5" y="14"/>
                  </a:cubicBezTo>
                  <a:cubicBezTo>
                    <a:pt x="3" y="18"/>
                    <a:pt x="2" y="21"/>
                    <a:pt x="1" y="23"/>
                  </a:cubicBezTo>
                  <a:cubicBezTo>
                    <a:pt x="1" y="25"/>
                    <a:pt x="0" y="26"/>
                    <a:pt x="0" y="27"/>
                  </a:cubicBezTo>
                  <a:cubicBezTo>
                    <a:pt x="0" y="28"/>
                    <a:pt x="0" y="29"/>
                    <a:pt x="0" y="31"/>
                  </a:cubicBezTo>
                  <a:cubicBezTo>
                    <a:pt x="0" y="35"/>
                    <a:pt x="1" y="37"/>
                    <a:pt x="3" y="38"/>
                  </a:cubicBezTo>
                  <a:cubicBezTo>
                    <a:pt x="5" y="39"/>
                    <a:pt x="5" y="40"/>
                    <a:pt x="5" y="42"/>
                  </a:cubicBezTo>
                  <a:cubicBezTo>
                    <a:pt x="5" y="43"/>
                    <a:pt x="5" y="44"/>
                    <a:pt x="5" y="45"/>
                  </a:cubicBezTo>
                  <a:cubicBezTo>
                    <a:pt x="5" y="45"/>
                    <a:pt x="5" y="46"/>
                    <a:pt x="5" y="47"/>
                  </a:cubicBezTo>
                  <a:cubicBezTo>
                    <a:pt x="6" y="51"/>
                    <a:pt x="22" y="61"/>
                    <a:pt x="40" y="61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33" y="60"/>
                    <a:pt x="24" y="56"/>
                    <a:pt x="19" y="51"/>
                  </a:cubicBezTo>
                  <a:cubicBezTo>
                    <a:pt x="16" y="48"/>
                    <a:pt x="28" y="44"/>
                    <a:pt x="35" y="42"/>
                  </a:cubicBezTo>
                  <a:cubicBezTo>
                    <a:pt x="31" y="43"/>
                    <a:pt x="24" y="44"/>
                    <a:pt x="20" y="44"/>
                  </a:cubicBezTo>
                  <a:cubicBezTo>
                    <a:pt x="18" y="44"/>
                    <a:pt x="17" y="44"/>
                    <a:pt x="17" y="43"/>
                  </a:cubicBezTo>
                  <a:cubicBezTo>
                    <a:pt x="16" y="40"/>
                    <a:pt x="35" y="30"/>
                    <a:pt x="36" y="29"/>
                  </a:cubicBezTo>
                  <a:cubicBezTo>
                    <a:pt x="35" y="30"/>
                    <a:pt x="20" y="36"/>
                    <a:pt x="15" y="36"/>
                  </a:cubicBezTo>
                  <a:cubicBezTo>
                    <a:pt x="15" y="36"/>
                    <a:pt x="14" y="36"/>
                    <a:pt x="14" y="36"/>
                  </a:cubicBezTo>
                  <a:cubicBezTo>
                    <a:pt x="11" y="34"/>
                    <a:pt x="25" y="18"/>
                    <a:pt x="28" y="14"/>
                  </a:cubicBezTo>
                  <a:cubicBezTo>
                    <a:pt x="26" y="17"/>
                    <a:pt x="16" y="27"/>
                    <a:pt x="10" y="27"/>
                  </a:cubicBezTo>
                  <a:cubicBezTo>
                    <a:pt x="9" y="27"/>
                    <a:pt x="8" y="27"/>
                    <a:pt x="7" y="26"/>
                  </a:cubicBezTo>
                  <a:cubicBezTo>
                    <a:pt x="3" y="20"/>
                    <a:pt x="15" y="1"/>
                    <a:pt x="1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239">
              <a:extLst>
                <a:ext uri="{FF2B5EF4-FFF2-40B4-BE49-F238E27FC236}">
                  <a16:creationId xmlns:a16="http://schemas.microsoft.com/office/drawing/2014/main" id="{65EB62CD-CF7E-4A39-A983-3F7FB29A9BB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60599" y="5848350"/>
              <a:ext cx="195263" cy="184150"/>
            </a:xfrm>
            <a:custGeom>
              <a:avLst/>
              <a:gdLst>
                <a:gd name="T0" fmla="*/ 66 w 69"/>
                <a:gd name="T1" fmla="*/ 51 h 65"/>
                <a:gd name="T2" fmla="*/ 49 w 69"/>
                <a:gd name="T3" fmla="*/ 64 h 65"/>
                <a:gd name="T4" fmla="*/ 6 w 69"/>
                <a:gd name="T5" fmla="*/ 40 h 65"/>
                <a:gd name="T6" fmla="*/ 6 w 69"/>
                <a:gd name="T7" fmla="*/ 40 h 65"/>
                <a:gd name="T8" fmla="*/ 1 w 69"/>
                <a:gd name="T9" fmla="*/ 14 h 65"/>
                <a:gd name="T10" fmla="*/ 2 w 69"/>
                <a:gd name="T11" fmla="*/ 4 h 65"/>
                <a:gd name="T12" fmla="*/ 6 w 69"/>
                <a:gd name="T13" fmla="*/ 7 h 65"/>
                <a:gd name="T14" fmla="*/ 10 w 69"/>
                <a:gd name="T15" fmla="*/ 9 h 65"/>
                <a:gd name="T16" fmla="*/ 9 w 69"/>
                <a:gd name="T17" fmla="*/ 3 h 65"/>
                <a:gd name="T18" fmla="*/ 17 w 69"/>
                <a:gd name="T19" fmla="*/ 2 h 65"/>
                <a:gd name="T20" fmla="*/ 39 w 69"/>
                <a:gd name="T21" fmla="*/ 9 h 65"/>
                <a:gd name="T22" fmla="*/ 39 w 69"/>
                <a:gd name="T23" fmla="*/ 9 h 65"/>
                <a:gd name="T24" fmla="*/ 66 w 69"/>
                <a:gd name="T25" fmla="*/ 5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65">
                  <a:moveTo>
                    <a:pt x="66" y="51"/>
                  </a:moveTo>
                  <a:cubicBezTo>
                    <a:pt x="63" y="65"/>
                    <a:pt x="49" y="64"/>
                    <a:pt x="49" y="64"/>
                  </a:cubicBezTo>
                  <a:cubicBezTo>
                    <a:pt x="24" y="65"/>
                    <a:pt x="12" y="53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0" y="27"/>
                    <a:pt x="1" y="14"/>
                    <a:pt x="1" y="14"/>
                  </a:cubicBezTo>
                  <a:cubicBezTo>
                    <a:pt x="1" y="14"/>
                    <a:pt x="0" y="5"/>
                    <a:pt x="2" y="4"/>
                  </a:cubicBezTo>
                  <a:cubicBezTo>
                    <a:pt x="3" y="4"/>
                    <a:pt x="5" y="6"/>
                    <a:pt x="6" y="7"/>
                  </a:cubicBezTo>
                  <a:cubicBezTo>
                    <a:pt x="8" y="8"/>
                    <a:pt x="9" y="9"/>
                    <a:pt x="10" y="9"/>
                  </a:cubicBezTo>
                  <a:cubicBezTo>
                    <a:pt x="11" y="9"/>
                    <a:pt x="9" y="7"/>
                    <a:pt x="9" y="3"/>
                  </a:cubicBezTo>
                  <a:cubicBezTo>
                    <a:pt x="8" y="0"/>
                    <a:pt x="17" y="2"/>
                    <a:pt x="17" y="2"/>
                  </a:cubicBezTo>
                  <a:cubicBezTo>
                    <a:pt x="25" y="4"/>
                    <a:pt x="33" y="6"/>
                    <a:pt x="39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65" y="20"/>
                    <a:pt x="69" y="40"/>
                    <a:pt x="66" y="5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240">
              <a:extLst>
                <a:ext uri="{FF2B5EF4-FFF2-40B4-BE49-F238E27FC236}">
                  <a16:creationId xmlns:a16="http://schemas.microsoft.com/office/drawing/2014/main" id="{74117AB2-E137-4284-9152-1885FD9F06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65362" y="5873750"/>
              <a:ext cx="173038" cy="155575"/>
            </a:xfrm>
            <a:custGeom>
              <a:avLst/>
              <a:gdLst>
                <a:gd name="T0" fmla="*/ 33 w 61"/>
                <a:gd name="T1" fmla="*/ 0 h 55"/>
                <a:gd name="T2" fmla="*/ 53 w 61"/>
                <a:gd name="T3" fmla="*/ 24 h 55"/>
                <a:gd name="T4" fmla="*/ 35 w 61"/>
                <a:gd name="T5" fmla="*/ 13 h 55"/>
                <a:gd name="T6" fmla="*/ 35 w 61"/>
                <a:gd name="T7" fmla="*/ 13 h 55"/>
                <a:gd name="T8" fmla="*/ 51 w 61"/>
                <a:gd name="T9" fmla="*/ 37 h 55"/>
                <a:gd name="T10" fmla="*/ 48 w 61"/>
                <a:gd name="T11" fmla="*/ 36 h 55"/>
                <a:gd name="T12" fmla="*/ 32 w 61"/>
                <a:gd name="T13" fmla="*/ 28 h 55"/>
                <a:gd name="T14" fmla="*/ 40 w 61"/>
                <a:gd name="T15" fmla="*/ 42 h 55"/>
                <a:gd name="T16" fmla="*/ 39 w 61"/>
                <a:gd name="T17" fmla="*/ 42 h 55"/>
                <a:gd name="T18" fmla="*/ 17 w 61"/>
                <a:gd name="T19" fmla="*/ 31 h 55"/>
                <a:gd name="T20" fmla="*/ 31 w 61"/>
                <a:gd name="T21" fmla="*/ 50 h 55"/>
                <a:gd name="T22" fmla="*/ 30 w 61"/>
                <a:gd name="T23" fmla="*/ 50 h 55"/>
                <a:gd name="T24" fmla="*/ 0 w 61"/>
                <a:gd name="T25" fmla="*/ 31 h 55"/>
                <a:gd name="T26" fmla="*/ 40 w 61"/>
                <a:gd name="T27" fmla="*/ 55 h 55"/>
                <a:gd name="T28" fmla="*/ 43 w 61"/>
                <a:gd name="T29" fmla="*/ 55 h 55"/>
                <a:gd name="T30" fmla="*/ 43 w 61"/>
                <a:gd name="T31" fmla="*/ 55 h 55"/>
                <a:gd name="T32" fmla="*/ 60 w 61"/>
                <a:gd name="T33" fmla="*/ 42 h 55"/>
                <a:gd name="T34" fmla="*/ 61 w 61"/>
                <a:gd name="T35" fmla="*/ 36 h 55"/>
                <a:gd name="T36" fmla="*/ 33 w 61"/>
                <a:gd name="T3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" h="55">
                  <a:moveTo>
                    <a:pt x="33" y="0"/>
                  </a:moveTo>
                  <a:cubicBezTo>
                    <a:pt x="46" y="9"/>
                    <a:pt x="53" y="23"/>
                    <a:pt x="53" y="24"/>
                  </a:cubicBezTo>
                  <a:cubicBezTo>
                    <a:pt x="45" y="14"/>
                    <a:pt x="37" y="13"/>
                    <a:pt x="35" y="13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48" y="19"/>
                    <a:pt x="54" y="37"/>
                    <a:pt x="51" y="37"/>
                  </a:cubicBezTo>
                  <a:cubicBezTo>
                    <a:pt x="50" y="37"/>
                    <a:pt x="49" y="37"/>
                    <a:pt x="48" y="36"/>
                  </a:cubicBezTo>
                  <a:cubicBezTo>
                    <a:pt x="41" y="29"/>
                    <a:pt x="32" y="28"/>
                    <a:pt x="32" y="28"/>
                  </a:cubicBezTo>
                  <a:cubicBezTo>
                    <a:pt x="36" y="29"/>
                    <a:pt x="46" y="39"/>
                    <a:pt x="40" y="42"/>
                  </a:cubicBezTo>
                  <a:cubicBezTo>
                    <a:pt x="40" y="42"/>
                    <a:pt x="39" y="42"/>
                    <a:pt x="39" y="42"/>
                  </a:cubicBezTo>
                  <a:cubicBezTo>
                    <a:pt x="32" y="42"/>
                    <a:pt x="18" y="32"/>
                    <a:pt x="17" y="31"/>
                  </a:cubicBezTo>
                  <a:cubicBezTo>
                    <a:pt x="24" y="43"/>
                    <a:pt x="46" y="49"/>
                    <a:pt x="31" y="50"/>
                  </a:cubicBezTo>
                  <a:cubicBezTo>
                    <a:pt x="31" y="50"/>
                    <a:pt x="30" y="50"/>
                    <a:pt x="30" y="50"/>
                  </a:cubicBezTo>
                  <a:cubicBezTo>
                    <a:pt x="16" y="50"/>
                    <a:pt x="2" y="32"/>
                    <a:pt x="0" y="31"/>
                  </a:cubicBezTo>
                  <a:cubicBezTo>
                    <a:pt x="6" y="43"/>
                    <a:pt x="17" y="55"/>
                    <a:pt x="40" y="55"/>
                  </a:cubicBezTo>
                  <a:cubicBezTo>
                    <a:pt x="41" y="55"/>
                    <a:pt x="42" y="55"/>
                    <a:pt x="43" y="55"/>
                  </a:cubicBezTo>
                  <a:cubicBezTo>
                    <a:pt x="43" y="55"/>
                    <a:pt x="43" y="55"/>
                    <a:pt x="43" y="55"/>
                  </a:cubicBezTo>
                  <a:cubicBezTo>
                    <a:pt x="46" y="55"/>
                    <a:pt x="58" y="54"/>
                    <a:pt x="60" y="42"/>
                  </a:cubicBezTo>
                  <a:cubicBezTo>
                    <a:pt x="61" y="40"/>
                    <a:pt x="61" y="38"/>
                    <a:pt x="61" y="36"/>
                  </a:cubicBezTo>
                  <a:cubicBezTo>
                    <a:pt x="61" y="25"/>
                    <a:pt x="55" y="9"/>
                    <a:pt x="33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241">
              <a:extLst>
                <a:ext uri="{FF2B5EF4-FFF2-40B4-BE49-F238E27FC236}">
                  <a16:creationId xmlns:a16="http://schemas.microsoft.com/office/drawing/2014/main" id="{9C5162C2-F60E-4D87-BDE1-B812908EB0E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60599" y="5973763"/>
              <a:ext cx="65088" cy="61913"/>
            </a:xfrm>
            <a:custGeom>
              <a:avLst/>
              <a:gdLst>
                <a:gd name="T0" fmla="*/ 0 w 23"/>
                <a:gd name="T1" fmla="*/ 20 h 22"/>
                <a:gd name="T2" fmla="*/ 15 w 23"/>
                <a:gd name="T3" fmla="*/ 19 h 22"/>
                <a:gd name="T4" fmla="*/ 19 w 23"/>
                <a:gd name="T5" fmla="*/ 19 h 22"/>
                <a:gd name="T6" fmla="*/ 20 w 23"/>
                <a:gd name="T7" fmla="*/ 15 h 22"/>
                <a:gd name="T8" fmla="*/ 21 w 23"/>
                <a:gd name="T9" fmla="*/ 0 h 22"/>
                <a:gd name="T10" fmla="*/ 18 w 23"/>
                <a:gd name="T11" fmla="*/ 10 h 22"/>
                <a:gd name="T12" fmla="*/ 16 w 23"/>
                <a:gd name="T13" fmla="*/ 3 h 22"/>
                <a:gd name="T14" fmla="*/ 16 w 23"/>
                <a:gd name="T15" fmla="*/ 13 h 22"/>
                <a:gd name="T16" fmla="*/ 7 w 23"/>
                <a:gd name="T17" fmla="*/ 12 h 22"/>
                <a:gd name="T18" fmla="*/ 12 w 23"/>
                <a:gd name="T19" fmla="*/ 17 h 22"/>
                <a:gd name="T20" fmla="*/ 0 w 23"/>
                <a:gd name="T2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2">
                  <a:moveTo>
                    <a:pt x="0" y="20"/>
                  </a:moveTo>
                  <a:cubicBezTo>
                    <a:pt x="0" y="20"/>
                    <a:pt x="7" y="22"/>
                    <a:pt x="15" y="19"/>
                  </a:cubicBezTo>
                  <a:cubicBezTo>
                    <a:pt x="15" y="19"/>
                    <a:pt x="16" y="20"/>
                    <a:pt x="19" y="19"/>
                  </a:cubicBezTo>
                  <a:cubicBezTo>
                    <a:pt x="21" y="18"/>
                    <a:pt x="20" y="17"/>
                    <a:pt x="20" y="15"/>
                  </a:cubicBezTo>
                  <a:cubicBezTo>
                    <a:pt x="21" y="13"/>
                    <a:pt x="23" y="7"/>
                    <a:pt x="21" y="0"/>
                  </a:cubicBezTo>
                  <a:cubicBezTo>
                    <a:pt x="21" y="0"/>
                    <a:pt x="20" y="7"/>
                    <a:pt x="18" y="10"/>
                  </a:cubicBezTo>
                  <a:cubicBezTo>
                    <a:pt x="18" y="10"/>
                    <a:pt x="17" y="6"/>
                    <a:pt x="16" y="3"/>
                  </a:cubicBezTo>
                  <a:cubicBezTo>
                    <a:pt x="16" y="3"/>
                    <a:pt x="17" y="11"/>
                    <a:pt x="16" y="13"/>
                  </a:cubicBezTo>
                  <a:cubicBezTo>
                    <a:pt x="14" y="16"/>
                    <a:pt x="7" y="12"/>
                    <a:pt x="7" y="12"/>
                  </a:cubicBezTo>
                  <a:cubicBezTo>
                    <a:pt x="7" y="12"/>
                    <a:pt x="10" y="17"/>
                    <a:pt x="12" y="17"/>
                  </a:cubicBezTo>
                  <a:cubicBezTo>
                    <a:pt x="12" y="17"/>
                    <a:pt x="8" y="20"/>
                    <a:pt x="0" y="20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242">
              <a:extLst>
                <a:ext uri="{FF2B5EF4-FFF2-40B4-BE49-F238E27FC236}">
                  <a16:creationId xmlns:a16="http://schemas.microsoft.com/office/drawing/2014/main" id="{5B433906-40B7-4808-B17F-93399800C27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39962" y="6018213"/>
              <a:ext cx="36513" cy="23813"/>
            </a:xfrm>
            <a:custGeom>
              <a:avLst/>
              <a:gdLst>
                <a:gd name="T0" fmla="*/ 0 w 13"/>
                <a:gd name="T1" fmla="*/ 4 h 8"/>
                <a:gd name="T2" fmla="*/ 7 w 13"/>
                <a:gd name="T3" fmla="*/ 8 h 8"/>
                <a:gd name="T4" fmla="*/ 13 w 13"/>
                <a:gd name="T5" fmla="*/ 7 h 8"/>
                <a:gd name="T6" fmla="*/ 3 w 1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8">
                  <a:moveTo>
                    <a:pt x="0" y="4"/>
                  </a:moveTo>
                  <a:cubicBezTo>
                    <a:pt x="0" y="4"/>
                    <a:pt x="2" y="3"/>
                    <a:pt x="7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6" y="4"/>
                    <a:pt x="3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243">
              <a:extLst>
                <a:ext uri="{FF2B5EF4-FFF2-40B4-BE49-F238E27FC236}">
                  <a16:creationId xmlns:a16="http://schemas.microsoft.com/office/drawing/2014/main" id="{B6613759-64A7-4641-9CDB-CF9C29FAA42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73362" y="5716588"/>
              <a:ext cx="195263" cy="188913"/>
            </a:xfrm>
            <a:custGeom>
              <a:avLst/>
              <a:gdLst>
                <a:gd name="T0" fmla="*/ 66 w 69"/>
                <a:gd name="T1" fmla="*/ 52 h 66"/>
                <a:gd name="T2" fmla="*/ 49 w 69"/>
                <a:gd name="T3" fmla="*/ 65 h 66"/>
                <a:gd name="T4" fmla="*/ 6 w 69"/>
                <a:gd name="T5" fmla="*/ 41 h 66"/>
                <a:gd name="T6" fmla="*/ 6 w 69"/>
                <a:gd name="T7" fmla="*/ 41 h 66"/>
                <a:gd name="T8" fmla="*/ 1 w 69"/>
                <a:gd name="T9" fmla="*/ 14 h 66"/>
                <a:gd name="T10" fmla="*/ 2 w 69"/>
                <a:gd name="T11" fmla="*/ 5 h 66"/>
                <a:gd name="T12" fmla="*/ 6 w 69"/>
                <a:gd name="T13" fmla="*/ 8 h 66"/>
                <a:gd name="T14" fmla="*/ 10 w 69"/>
                <a:gd name="T15" fmla="*/ 10 h 66"/>
                <a:gd name="T16" fmla="*/ 9 w 69"/>
                <a:gd name="T17" fmla="*/ 4 h 66"/>
                <a:gd name="T18" fmla="*/ 17 w 69"/>
                <a:gd name="T19" fmla="*/ 3 h 66"/>
                <a:gd name="T20" fmla="*/ 39 w 69"/>
                <a:gd name="T21" fmla="*/ 9 h 66"/>
                <a:gd name="T22" fmla="*/ 39 w 69"/>
                <a:gd name="T23" fmla="*/ 9 h 66"/>
                <a:gd name="T24" fmla="*/ 66 w 69"/>
                <a:gd name="T25" fmla="*/ 5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66">
                  <a:moveTo>
                    <a:pt x="66" y="52"/>
                  </a:moveTo>
                  <a:cubicBezTo>
                    <a:pt x="63" y="66"/>
                    <a:pt x="49" y="65"/>
                    <a:pt x="49" y="65"/>
                  </a:cubicBezTo>
                  <a:cubicBezTo>
                    <a:pt x="24" y="66"/>
                    <a:pt x="12" y="53"/>
                    <a:pt x="6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0" y="28"/>
                    <a:pt x="1" y="14"/>
                    <a:pt x="1" y="14"/>
                  </a:cubicBezTo>
                  <a:cubicBezTo>
                    <a:pt x="1" y="14"/>
                    <a:pt x="0" y="5"/>
                    <a:pt x="2" y="5"/>
                  </a:cubicBezTo>
                  <a:cubicBezTo>
                    <a:pt x="3" y="5"/>
                    <a:pt x="5" y="6"/>
                    <a:pt x="6" y="8"/>
                  </a:cubicBezTo>
                  <a:cubicBezTo>
                    <a:pt x="8" y="9"/>
                    <a:pt x="9" y="10"/>
                    <a:pt x="10" y="10"/>
                  </a:cubicBezTo>
                  <a:cubicBezTo>
                    <a:pt x="11" y="10"/>
                    <a:pt x="10" y="8"/>
                    <a:pt x="9" y="4"/>
                  </a:cubicBezTo>
                  <a:cubicBezTo>
                    <a:pt x="8" y="0"/>
                    <a:pt x="17" y="3"/>
                    <a:pt x="17" y="3"/>
                  </a:cubicBezTo>
                  <a:cubicBezTo>
                    <a:pt x="25" y="4"/>
                    <a:pt x="33" y="7"/>
                    <a:pt x="39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65" y="21"/>
                    <a:pt x="69" y="40"/>
                    <a:pt x="66" y="52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244">
              <a:extLst>
                <a:ext uri="{FF2B5EF4-FFF2-40B4-BE49-F238E27FC236}">
                  <a16:creationId xmlns:a16="http://schemas.microsoft.com/office/drawing/2014/main" id="{E5245EB1-A622-4345-B3F3-0332D1645B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79712" y="5741988"/>
              <a:ext cx="173038" cy="160338"/>
            </a:xfrm>
            <a:custGeom>
              <a:avLst/>
              <a:gdLst>
                <a:gd name="T0" fmla="*/ 33 w 61"/>
                <a:gd name="T1" fmla="*/ 0 h 56"/>
                <a:gd name="T2" fmla="*/ 53 w 61"/>
                <a:gd name="T3" fmla="*/ 25 h 56"/>
                <a:gd name="T4" fmla="*/ 35 w 61"/>
                <a:gd name="T5" fmla="*/ 14 h 56"/>
                <a:gd name="T6" fmla="*/ 35 w 61"/>
                <a:gd name="T7" fmla="*/ 14 h 56"/>
                <a:gd name="T8" fmla="*/ 51 w 61"/>
                <a:gd name="T9" fmla="*/ 38 h 56"/>
                <a:gd name="T10" fmla="*/ 48 w 61"/>
                <a:gd name="T11" fmla="*/ 37 h 56"/>
                <a:gd name="T12" fmla="*/ 32 w 61"/>
                <a:gd name="T13" fmla="*/ 28 h 56"/>
                <a:gd name="T14" fmla="*/ 40 w 61"/>
                <a:gd name="T15" fmla="*/ 43 h 56"/>
                <a:gd name="T16" fmla="*/ 39 w 61"/>
                <a:gd name="T17" fmla="*/ 43 h 56"/>
                <a:gd name="T18" fmla="*/ 17 w 61"/>
                <a:gd name="T19" fmla="*/ 32 h 56"/>
                <a:gd name="T20" fmla="*/ 31 w 61"/>
                <a:gd name="T21" fmla="*/ 50 h 56"/>
                <a:gd name="T22" fmla="*/ 30 w 61"/>
                <a:gd name="T23" fmla="*/ 50 h 56"/>
                <a:gd name="T24" fmla="*/ 0 w 61"/>
                <a:gd name="T25" fmla="*/ 32 h 56"/>
                <a:gd name="T26" fmla="*/ 40 w 61"/>
                <a:gd name="T27" fmla="*/ 56 h 56"/>
                <a:gd name="T28" fmla="*/ 43 w 61"/>
                <a:gd name="T29" fmla="*/ 56 h 56"/>
                <a:gd name="T30" fmla="*/ 43 w 61"/>
                <a:gd name="T31" fmla="*/ 56 h 56"/>
                <a:gd name="T32" fmla="*/ 60 w 61"/>
                <a:gd name="T33" fmla="*/ 43 h 56"/>
                <a:gd name="T34" fmla="*/ 61 w 61"/>
                <a:gd name="T35" fmla="*/ 37 h 56"/>
                <a:gd name="T36" fmla="*/ 33 w 61"/>
                <a:gd name="T3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" h="56">
                  <a:moveTo>
                    <a:pt x="33" y="0"/>
                  </a:moveTo>
                  <a:cubicBezTo>
                    <a:pt x="46" y="10"/>
                    <a:pt x="53" y="24"/>
                    <a:pt x="53" y="25"/>
                  </a:cubicBezTo>
                  <a:cubicBezTo>
                    <a:pt x="45" y="14"/>
                    <a:pt x="37" y="14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48" y="19"/>
                    <a:pt x="54" y="38"/>
                    <a:pt x="51" y="38"/>
                  </a:cubicBezTo>
                  <a:cubicBezTo>
                    <a:pt x="50" y="38"/>
                    <a:pt x="49" y="38"/>
                    <a:pt x="48" y="37"/>
                  </a:cubicBezTo>
                  <a:cubicBezTo>
                    <a:pt x="41" y="30"/>
                    <a:pt x="32" y="28"/>
                    <a:pt x="32" y="28"/>
                  </a:cubicBezTo>
                  <a:cubicBezTo>
                    <a:pt x="36" y="30"/>
                    <a:pt x="46" y="40"/>
                    <a:pt x="40" y="43"/>
                  </a:cubicBezTo>
                  <a:cubicBezTo>
                    <a:pt x="40" y="43"/>
                    <a:pt x="39" y="43"/>
                    <a:pt x="39" y="43"/>
                  </a:cubicBezTo>
                  <a:cubicBezTo>
                    <a:pt x="32" y="43"/>
                    <a:pt x="18" y="33"/>
                    <a:pt x="17" y="32"/>
                  </a:cubicBezTo>
                  <a:cubicBezTo>
                    <a:pt x="24" y="44"/>
                    <a:pt x="46" y="50"/>
                    <a:pt x="31" y="50"/>
                  </a:cubicBezTo>
                  <a:cubicBezTo>
                    <a:pt x="31" y="50"/>
                    <a:pt x="30" y="50"/>
                    <a:pt x="30" y="50"/>
                  </a:cubicBezTo>
                  <a:cubicBezTo>
                    <a:pt x="16" y="50"/>
                    <a:pt x="2" y="33"/>
                    <a:pt x="0" y="32"/>
                  </a:cubicBezTo>
                  <a:cubicBezTo>
                    <a:pt x="6" y="44"/>
                    <a:pt x="17" y="56"/>
                    <a:pt x="40" y="56"/>
                  </a:cubicBezTo>
                  <a:cubicBezTo>
                    <a:pt x="41" y="56"/>
                    <a:pt x="42" y="56"/>
                    <a:pt x="43" y="56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6" y="56"/>
                    <a:pt x="58" y="55"/>
                    <a:pt x="60" y="43"/>
                  </a:cubicBezTo>
                  <a:cubicBezTo>
                    <a:pt x="61" y="41"/>
                    <a:pt x="61" y="39"/>
                    <a:pt x="61" y="37"/>
                  </a:cubicBezTo>
                  <a:cubicBezTo>
                    <a:pt x="61" y="25"/>
                    <a:pt x="55" y="10"/>
                    <a:pt x="33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245">
              <a:extLst>
                <a:ext uri="{FF2B5EF4-FFF2-40B4-BE49-F238E27FC236}">
                  <a16:creationId xmlns:a16="http://schemas.microsoft.com/office/drawing/2014/main" id="{58053197-A377-48E0-B66A-DA7F279EFA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73362" y="5842000"/>
              <a:ext cx="65088" cy="65088"/>
            </a:xfrm>
            <a:custGeom>
              <a:avLst/>
              <a:gdLst>
                <a:gd name="T0" fmla="*/ 0 w 23"/>
                <a:gd name="T1" fmla="*/ 21 h 23"/>
                <a:gd name="T2" fmla="*/ 15 w 23"/>
                <a:gd name="T3" fmla="*/ 20 h 23"/>
                <a:gd name="T4" fmla="*/ 19 w 23"/>
                <a:gd name="T5" fmla="*/ 20 h 23"/>
                <a:gd name="T6" fmla="*/ 20 w 23"/>
                <a:gd name="T7" fmla="*/ 15 h 23"/>
                <a:gd name="T8" fmla="*/ 21 w 23"/>
                <a:gd name="T9" fmla="*/ 0 h 23"/>
                <a:gd name="T10" fmla="*/ 18 w 23"/>
                <a:gd name="T11" fmla="*/ 11 h 23"/>
                <a:gd name="T12" fmla="*/ 16 w 23"/>
                <a:gd name="T13" fmla="*/ 4 h 23"/>
                <a:gd name="T14" fmla="*/ 16 w 23"/>
                <a:gd name="T15" fmla="*/ 14 h 23"/>
                <a:gd name="T16" fmla="*/ 7 w 23"/>
                <a:gd name="T17" fmla="*/ 13 h 23"/>
                <a:gd name="T18" fmla="*/ 12 w 23"/>
                <a:gd name="T19" fmla="*/ 18 h 23"/>
                <a:gd name="T20" fmla="*/ 0 w 23"/>
                <a:gd name="T21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3">
                  <a:moveTo>
                    <a:pt x="0" y="21"/>
                  </a:moveTo>
                  <a:cubicBezTo>
                    <a:pt x="0" y="21"/>
                    <a:pt x="7" y="23"/>
                    <a:pt x="15" y="20"/>
                  </a:cubicBezTo>
                  <a:cubicBezTo>
                    <a:pt x="15" y="20"/>
                    <a:pt x="17" y="21"/>
                    <a:pt x="19" y="20"/>
                  </a:cubicBezTo>
                  <a:cubicBezTo>
                    <a:pt x="21" y="19"/>
                    <a:pt x="20" y="17"/>
                    <a:pt x="20" y="15"/>
                  </a:cubicBezTo>
                  <a:cubicBezTo>
                    <a:pt x="21" y="13"/>
                    <a:pt x="23" y="8"/>
                    <a:pt x="21" y="0"/>
                  </a:cubicBezTo>
                  <a:cubicBezTo>
                    <a:pt x="21" y="0"/>
                    <a:pt x="20" y="8"/>
                    <a:pt x="18" y="11"/>
                  </a:cubicBezTo>
                  <a:cubicBezTo>
                    <a:pt x="18" y="11"/>
                    <a:pt x="17" y="7"/>
                    <a:pt x="16" y="4"/>
                  </a:cubicBezTo>
                  <a:cubicBezTo>
                    <a:pt x="16" y="4"/>
                    <a:pt x="17" y="12"/>
                    <a:pt x="16" y="14"/>
                  </a:cubicBezTo>
                  <a:cubicBezTo>
                    <a:pt x="14" y="17"/>
                    <a:pt x="7" y="13"/>
                    <a:pt x="7" y="13"/>
                  </a:cubicBezTo>
                  <a:cubicBezTo>
                    <a:pt x="7" y="13"/>
                    <a:pt x="10" y="17"/>
                    <a:pt x="12" y="18"/>
                  </a:cubicBezTo>
                  <a:cubicBezTo>
                    <a:pt x="12" y="18"/>
                    <a:pt x="8" y="21"/>
                    <a:pt x="0" y="21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246">
              <a:extLst>
                <a:ext uri="{FF2B5EF4-FFF2-40B4-BE49-F238E27FC236}">
                  <a16:creationId xmlns:a16="http://schemas.microsoft.com/office/drawing/2014/main" id="{5F0117C4-9C7A-4050-A2DF-82BAACCC28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54312" y="5891213"/>
              <a:ext cx="36513" cy="19050"/>
            </a:xfrm>
            <a:custGeom>
              <a:avLst/>
              <a:gdLst>
                <a:gd name="T0" fmla="*/ 0 w 13"/>
                <a:gd name="T1" fmla="*/ 3 h 7"/>
                <a:gd name="T2" fmla="*/ 7 w 13"/>
                <a:gd name="T3" fmla="*/ 7 h 7"/>
                <a:gd name="T4" fmla="*/ 13 w 13"/>
                <a:gd name="T5" fmla="*/ 7 h 7"/>
                <a:gd name="T6" fmla="*/ 3 w 13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7">
                  <a:moveTo>
                    <a:pt x="0" y="3"/>
                  </a:moveTo>
                  <a:cubicBezTo>
                    <a:pt x="0" y="3"/>
                    <a:pt x="2" y="3"/>
                    <a:pt x="7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6" y="4"/>
                    <a:pt x="3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247">
              <a:extLst>
                <a:ext uri="{FF2B5EF4-FFF2-40B4-BE49-F238E27FC236}">
                  <a16:creationId xmlns:a16="http://schemas.microsoft.com/office/drawing/2014/main" id="{B5E6C7D5-0B0D-4947-BE33-226DB07AF45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74925" y="5770563"/>
              <a:ext cx="187325" cy="150813"/>
            </a:xfrm>
            <a:custGeom>
              <a:avLst/>
              <a:gdLst>
                <a:gd name="T0" fmla="*/ 1 w 66"/>
                <a:gd name="T1" fmla="*/ 34 h 53"/>
                <a:gd name="T2" fmla="*/ 13 w 66"/>
                <a:gd name="T3" fmla="*/ 48 h 53"/>
                <a:gd name="T4" fmla="*/ 54 w 66"/>
                <a:gd name="T5" fmla="*/ 35 h 53"/>
                <a:gd name="T6" fmla="*/ 54 w 66"/>
                <a:gd name="T7" fmla="*/ 35 h 53"/>
                <a:gd name="T8" fmla="*/ 63 w 66"/>
                <a:gd name="T9" fmla="*/ 14 h 53"/>
                <a:gd name="T10" fmla="*/ 64 w 66"/>
                <a:gd name="T11" fmla="*/ 6 h 53"/>
                <a:gd name="T12" fmla="*/ 60 w 66"/>
                <a:gd name="T13" fmla="*/ 7 h 53"/>
                <a:gd name="T14" fmla="*/ 57 w 66"/>
                <a:gd name="T15" fmla="*/ 8 h 53"/>
                <a:gd name="T16" fmla="*/ 58 w 66"/>
                <a:gd name="T17" fmla="*/ 3 h 53"/>
                <a:gd name="T18" fmla="*/ 52 w 66"/>
                <a:gd name="T19" fmla="*/ 1 h 53"/>
                <a:gd name="T20" fmla="*/ 32 w 66"/>
                <a:gd name="T21" fmla="*/ 2 h 53"/>
                <a:gd name="T22" fmla="*/ 32 w 66"/>
                <a:gd name="T23" fmla="*/ 2 h 53"/>
                <a:gd name="T24" fmla="*/ 1 w 66"/>
                <a:gd name="T25" fmla="*/ 3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53">
                  <a:moveTo>
                    <a:pt x="1" y="34"/>
                  </a:moveTo>
                  <a:cubicBezTo>
                    <a:pt x="0" y="46"/>
                    <a:pt x="13" y="48"/>
                    <a:pt x="13" y="48"/>
                  </a:cubicBezTo>
                  <a:cubicBezTo>
                    <a:pt x="34" y="53"/>
                    <a:pt x="46" y="45"/>
                    <a:pt x="54" y="35"/>
                  </a:cubicBezTo>
                  <a:cubicBezTo>
                    <a:pt x="54" y="35"/>
                    <a:pt x="54" y="35"/>
                    <a:pt x="54" y="35"/>
                  </a:cubicBezTo>
                  <a:cubicBezTo>
                    <a:pt x="61" y="25"/>
                    <a:pt x="63" y="14"/>
                    <a:pt x="63" y="14"/>
                  </a:cubicBezTo>
                  <a:cubicBezTo>
                    <a:pt x="63" y="14"/>
                    <a:pt x="66" y="6"/>
                    <a:pt x="64" y="6"/>
                  </a:cubicBezTo>
                  <a:cubicBezTo>
                    <a:pt x="63" y="5"/>
                    <a:pt x="61" y="6"/>
                    <a:pt x="60" y="7"/>
                  </a:cubicBezTo>
                  <a:cubicBezTo>
                    <a:pt x="58" y="8"/>
                    <a:pt x="57" y="8"/>
                    <a:pt x="57" y="8"/>
                  </a:cubicBezTo>
                  <a:cubicBezTo>
                    <a:pt x="55" y="8"/>
                    <a:pt x="57" y="6"/>
                    <a:pt x="58" y="3"/>
                  </a:cubicBezTo>
                  <a:cubicBezTo>
                    <a:pt x="59" y="0"/>
                    <a:pt x="52" y="1"/>
                    <a:pt x="52" y="1"/>
                  </a:cubicBezTo>
                  <a:cubicBezTo>
                    <a:pt x="44" y="1"/>
                    <a:pt x="37" y="1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7" y="8"/>
                    <a:pt x="1" y="23"/>
                    <a:pt x="1" y="34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248">
              <a:extLst>
                <a:ext uri="{FF2B5EF4-FFF2-40B4-BE49-F238E27FC236}">
                  <a16:creationId xmlns:a16="http://schemas.microsoft.com/office/drawing/2014/main" id="{B9440643-8EA9-45FC-BD2D-1E25965617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608262" y="5776913"/>
              <a:ext cx="150813" cy="136525"/>
            </a:xfrm>
            <a:custGeom>
              <a:avLst/>
              <a:gdLst>
                <a:gd name="T0" fmla="*/ 31 w 53"/>
                <a:gd name="T1" fmla="*/ 0 h 48"/>
                <a:gd name="T2" fmla="*/ 0 w 53"/>
                <a:gd name="T3" fmla="*/ 32 h 48"/>
                <a:gd name="T4" fmla="*/ 0 w 53"/>
                <a:gd name="T5" fmla="*/ 32 h 48"/>
                <a:gd name="T6" fmla="*/ 12 w 53"/>
                <a:gd name="T7" fmla="*/ 46 h 48"/>
                <a:gd name="T8" fmla="*/ 25 w 53"/>
                <a:gd name="T9" fmla="*/ 48 h 48"/>
                <a:gd name="T10" fmla="*/ 53 w 53"/>
                <a:gd name="T11" fmla="*/ 33 h 48"/>
                <a:gd name="T12" fmla="*/ 27 w 53"/>
                <a:gd name="T13" fmla="*/ 44 h 48"/>
                <a:gd name="T14" fmla="*/ 23 w 53"/>
                <a:gd name="T15" fmla="*/ 44 h 48"/>
                <a:gd name="T16" fmla="*/ 38 w 53"/>
                <a:gd name="T17" fmla="*/ 30 h 48"/>
                <a:gd name="T18" fmla="*/ 20 w 53"/>
                <a:gd name="T19" fmla="*/ 36 h 48"/>
                <a:gd name="T20" fmla="*/ 17 w 53"/>
                <a:gd name="T21" fmla="*/ 35 h 48"/>
                <a:gd name="T22" fmla="*/ 26 w 53"/>
                <a:gd name="T23" fmla="*/ 25 h 48"/>
                <a:gd name="T24" fmla="*/ 26 w 53"/>
                <a:gd name="T25" fmla="*/ 25 h 48"/>
                <a:gd name="T26" fmla="*/ 11 w 53"/>
                <a:gd name="T27" fmla="*/ 29 h 48"/>
                <a:gd name="T28" fmla="*/ 9 w 53"/>
                <a:gd name="T29" fmla="*/ 29 h 48"/>
                <a:gd name="T30" fmla="*/ 26 w 53"/>
                <a:gd name="T31" fmla="*/ 12 h 48"/>
                <a:gd name="T32" fmla="*/ 24 w 53"/>
                <a:gd name="T33" fmla="*/ 11 h 48"/>
                <a:gd name="T34" fmla="*/ 9 w 53"/>
                <a:gd name="T35" fmla="*/ 17 h 48"/>
                <a:gd name="T36" fmla="*/ 31 w 53"/>
                <a:gd name="T3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48">
                  <a:moveTo>
                    <a:pt x="31" y="0"/>
                  </a:moveTo>
                  <a:cubicBezTo>
                    <a:pt x="6" y="6"/>
                    <a:pt x="0" y="21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44"/>
                    <a:pt x="12" y="46"/>
                    <a:pt x="12" y="46"/>
                  </a:cubicBezTo>
                  <a:cubicBezTo>
                    <a:pt x="17" y="47"/>
                    <a:pt x="21" y="48"/>
                    <a:pt x="25" y="48"/>
                  </a:cubicBezTo>
                  <a:cubicBezTo>
                    <a:pt x="38" y="48"/>
                    <a:pt x="47" y="41"/>
                    <a:pt x="53" y="33"/>
                  </a:cubicBezTo>
                  <a:cubicBezTo>
                    <a:pt x="52" y="34"/>
                    <a:pt x="39" y="44"/>
                    <a:pt x="27" y="44"/>
                  </a:cubicBezTo>
                  <a:cubicBezTo>
                    <a:pt x="26" y="44"/>
                    <a:pt x="25" y="44"/>
                    <a:pt x="23" y="44"/>
                  </a:cubicBezTo>
                  <a:cubicBezTo>
                    <a:pt x="11" y="40"/>
                    <a:pt x="30" y="39"/>
                    <a:pt x="38" y="30"/>
                  </a:cubicBezTo>
                  <a:cubicBezTo>
                    <a:pt x="38" y="31"/>
                    <a:pt x="26" y="36"/>
                    <a:pt x="20" y="36"/>
                  </a:cubicBezTo>
                  <a:cubicBezTo>
                    <a:pt x="18" y="36"/>
                    <a:pt x="17" y="36"/>
                    <a:pt x="17" y="35"/>
                  </a:cubicBezTo>
                  <a:cubicBezTo>
                    <a:pt x="13" y="32"/>
                    <a:pt x="23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3" y="25"/>
                    <a:pt x="17" y="25"/>
                    <a:pt x="11" y="29"/>
                  </a:cubicBezTo>
                  <a:cubicBezTo>
                    <a:pt x="10" y="29"/>
                    <a:pt x="9" y="29"/>
                    <a:pt x="9" y="29"/>
                  </a:cubicBezTo>
                  <a:cubicBezTo>
                    <a:pt x="5" y="29"/>
                    <a:pt x="14" y="14"/>
                    <a:pt x="26" y="12"/>
                  </a:cubicBezTo>
                  <a:cubicBezTo>
                    <a:pt x="26" y="12"/>
                    <a:pt x="25" y="11"/>
                    <a:pt x="24" y="11"/>
                  </a:cubicBezTo>
                  <a:cubicBezTo>
                    <a:pt x="21" y="11"/>
                    <a:pt x="15" y="12"/>
                    <a:pt x="9" y="17"/>
                  </a:cubicBezTo>
                  <a:cubicBezTo>
                    <a:pt x="9" y="17"/>
                    <a:pt x="18" y="6"/>
                    <a:pt x="31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249">
              <a:extLst>
                <a:ext uri="{FF2B5EF4-FFF2-40B4-BE49-F238E27FC236}">
                  <a16:creationId xmlns:a16="http://schemas.microsoft.com/office/drawing/2014/main" id="{511F8223-2F3A-419E-8D6D-3ED36CC510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19387" y="5848350"/>
              <a:ext cx="49213" cy="61913"/>
            </a:xfrm>
            <a:custGeom>
              <a:avLst/>
              <a:gdLst>
                <a:gd name="T0" fmla="*/ 17 w 17"/>
                <a:gd name="T1" fmla="*/ 21 h 22"/>
                <a:gd name="T2" fmla="*/ 5 w 17"/>
                <a:gd name="T3" fmla="*/ 18 h 22"/>
                <a:gd name="T4" fmla="*/ 2 w 17"/>
                <a:gd name="T5" fmla="*/ 17 h 22"/>
                <a:gd name="T6" fmla="*/ 1 w 17"/>
                <a:gd name="T7" fmla="*/ 13 h 22"/>
                <a:gd name="T8" fmla="*/ 3 w 17"/>
                <a:gd name="T9" fmla="*/ 0 h 22"/>
                <a:gd name="T10" fmla="*/ 4 w 17"/>
                <a:gd name="T11" fmla="*/ 10 h 22"/>
                <a:gd name="T12" fmla="*/ 7 w 17"/>
                <a:gd name="T13" fmla="*/ 4 h 22"/>
                <a:gd name="T14" fmla="*/ 5 w 17"/>
                <a:gd name="T15" fmla="*/ 13 h 22"/>
                <a:gd name="T16" fmla="*/ 13 w 17"/>
                <a:gd name="T17" fmla="*/ 14 h 22"/>
                <a:gd name="T18" fmla="*/ 8 w 17"/>
                <a:gd name="T19" fmla="*/ 17 h 22"/>
                <a:gd name="T20" fmla="*/ 17 w 17"/>
                <a:gd name="T2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2">
                  <a:moveTo>
                    <a:pt x="17" y="21"/>
                  </a:moveTo>
                  <a:cubicBezTo>
                    <a:pt x="17" y="21"/>
                    <a:pt x="11" y="22"/>
                    <a:pt x="5" y="18"/>
                  </a:cubicBezTo>
                  <a:cubicBezTo>
                    <a:pt x="5" y="18"/>
                    <a:pt x="3" y="19"/>
                    <a:pt x="2" y="17"/>
                  </a:cubicBezTo>
                  <a:cubicBezTo>
                    <a:pt x="0" y="16"/>
                    <a:pt x="1" y="15"/>
                    <a:pt x="1" y="13"/>
                  </a:cubicBezTo>
                  <a:cubicBezTo>
                    <a:pt x="1" y="11"/>
                    <a:pt x="0" y="6"/>
                    <a:pt x="3" y="0"/>
                  </a:cubicBezTo>
                  <a:cubicBezTo>
                    <a:pt x="3" y="0"/>
                    <a:pt x="3" y="7"/>
                    <a:pt x="4" y="10"/>
                  </a:cubicBezTo>
                  <a:cubicBezTo>
                    <a:pt x="4" y="10"/>
                    <a:pt x="5" y="6"/>
                    <a:pt x="7" y="4"/>
                  </a:cubicBezTo>
                  <a:cubicBezTo>
                    <a:pt x="7" y="4"/>
                    <a:pt x="5" y="11"/>
                    <a:pt x="5" y="13"/>
                  </a:cubicBezTo>
                  <a:cubicBezTo>
                    <a:pt x="7" y="16"/>
                    <a:pt x="13" y="14"/>
                    <a:pt x="13" y="14"/>
                  </a:cubicBezTo>
                  <a:cubicBezTo>
                    <a:pt x="13" y="14"/>
                    <a:pt x="10" y="17"/>
                    <a:pt x="8" y="17"/>
                  </a:cubicBezTo>
                  <a:cubicBezTo>
                    <a:pt x="8" y="17"/>
                    <a:pt x="10" y="20"/>
                    <a:pt x="17" y="21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250">
              <a:extLst>
                <a:ext uri="{FF2B5EF4-FFF2-40B4-BE49-F238E27FC236}">
                  <a16:creationId xmlns:a16="http://schemas.microsoft.com/office/drawing/2014/main" id="{BA2ED289-1C7A-40F9-A7AF-0C3CDBD172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59075" y="5888038"/>
              <a:ext cx="31750" cy="17463"/>
            </a:xfrm>
            <a:custGeom>
              <a:avLst/>
              <a:gdLst>
                <a:gd name="T0" fmla="*/ 11 w 11"/>
                <a:gd name="T1" fmla="*/ 4 h 6"/>
                <a:gd name="T2" fmla="*/ 4 w 11"/>
                <a:gd name="T3" fmla="*/ 6 h 6"/>
                <a:gd name="T4" fmla="*/ 0 w 11"/>
                <a:gd name="T5" fmla="*/ 4 h 6"/>
                <a:gd name="T6" fmla="*/ 9 w 11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6">
                  <a:moveTo>
                    <a:pt x="11" y="4"/>
                  </a:moveTo>
                  <a:cubicBezTo>
                    <a:pt x="11" y="4"/>
                    <a:pt x="10" y="4"/>
                    <a:pt x="4" y="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6" y="4"/>
                    <a:pt x="9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C42C092-4B7B-44E4-8256-7135D5AAEF2E}"/>
              </a:ext>
            </a:extLst>
          </p:cNvPr>
          <p:cNvSpPr txBox="1"/>
          <p:nvPr/>
        </p:nvSpPr>
        <p:spPr>
          <a:xfrm>
            <a:off x="8777817" y="1877483"/>
            <a:ext cx="2743200" cy="18816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>
              <a:lnSpc>
                <a:spcPct val="150000"/>
              </a:lnSpc>
            </a:pPr>
            <a:r>
              <a:rPr lang="en-GB" sz="2000" dirty="0">
                <a:latin typeface="Segoe UI Historic"/>
                <a:ea typeface="Segoe UI Historic"/>
                <a:cs typeface="Calibri"/>
              </a:rPr>
              <a:t>- Tax Cut </a:t>
            </a:r>
            <a:endParaRPr lang="en-US">
              <a:cs typeface="Calibri" panose="020F0502020204030204"/>
            </a:endParaRPr>
          </a:p>
          <a:p>
            <a:pPr lvl="1">
              <a:lnSpc>
                <a:spcPct val="150000"/>
              </a:lnSpc>
            </a:pPr>
            <a:r>
              <a:rPr lang="en-GB" sz="2000" dirty="0">
                <a:latin typeface="Segoe UI Historic"/>
                <a:ea typeface="Segoe UI Historic"/>
                <a:cs typeface="Calibri"/>
              </a:rPr>
              <a:t>- Overinvestment</a:t>
            </a:r>
          </a:p>
          <a:p>
            <a:pPr lvl="1">
              <a:lnSpc>
                <a:spcPct val="150000"/>
              </a:lnSpc>
            </a:pPr>
            <a:r>
              <a:rPr lang="en-GB" sz="2000" dirty="0">
                <a:latin typeface="Segoe UI Historic"/>
                <a:ea typeface="Segoe UI Historic"/>
                <a:cs typeface="Calibri"/>
              </a:rPr>
              <a:t>- Bad Loans</a:t>
            </a:r>
          </a:p>
          <a:p>
            <a:pPr lvl="1">
              <a:lnSpc>
                <a:spcPct val="150000"/>
              </a:lnSpc>
            </a:pPr>
            <a:r>
              <a:rPr lang="en-GB" sz="2000" dirty="0">
                <a:latin typeface="Segoe UI Historic"/>
                <a:ea typeface="Segoe UI Historic"/>
                <a:cs typeface="Calibri"/>
              </a:rPr>
              <a:t>- Work Ethics</a:t>
            </a:r>
          </a:p>
        </p:txBody>
      </p:sp>
    </p:spTree>
    <p:extLst>
      <p:ext uri="{BB962C8B-B14F-4D97-AF65-F5344CB8AC3E}">
        <p14:creationId xmlns:p14="http://schemas.microsoft.com/office/powerpoint/2010/main" val="231926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/>
            </a:gs>
            <a:gs pos="100000">
              <a:schemeClr val="accent4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>
            <a:extLst>
              <a:ext uri="{FF2B5EF4-FFF2-40B4-BE49-F238E27FC236}">
                <a16:creationId xmlns:a16="http://schemas.microsoft.com/office/drawing/2014/main" id="{60CC8F62-3BDA-4863-A0DF-00616832BC27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0" y="658813"/>
            <a:ext cx="12192000" cy="619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41AF6E22-54F9-4B21-84F7-42549EACE767}"/>
              </a:ext>
            </a:extLst>
          </p:cNvPr>
          <p:cNvSpPr>
            <a:spLocks/>
          </p:cNvSpPr>
          <p:nvPr/>
        </p:nvSpPr>
        <p:spPr bwMode="auto">
          <a:xfrm>
            <a:off x="0" y="4695369"/>
            <a:ext cx="12192000" cy="2162631"/>
          </a:xfrm>
          <a:custGeom>
            <a:avLst/>
            <a:gdLst>
              <a:gd name="T0" fmla="*/ 2147 w 2148"/>
              <a:gd name="T1" fmla="*/ 0 h 441"/>
              <a:gd name="T2" fmla="*/ 2106 w 2148"/>
              <a:gd name="T3" fmla="*/ 17 h 441"/>
              <a:gd name="T4" fmla="*/ 2100 w 2148"/>
              <a:gd name="T5" fmla="*/ 17 h 441"/>
              <a:gd name="T6" fmla="*/ 2089 w 2148"/>
              <a:gd name="T7" fmla="*/ 16 h 441"/>
              <a:gd name="T8" fmla="*/ 2078 w 2148"/>
              <a:gd name="T9" fmla="*/ 15 h 441"/>
              <a:gd name="T10" fmla="*/ 2054 w 2148"/>
              <a:gd name="T11" fmla="*/ 20 h 441"/>
              <a:gd name="T12" fmla="*/ 2001 w 2148"/>
              <a:gd name="T13" fmla="*/ 88 h 441"/>
              <a:gd name="T14" fmla="*/ 1984 w 2148"/>
              <a:gd name="T15" fmla="*/ 90 h 441"/>
              <a:gd name="T16" fmla="*/ 1968 w 2148"/>
              <a:gd name="T17" fmla="*/ 88 h 441"/>
              <a:gd name="T18" fmla="*/ 1955 w 2148"/>
              <a:gd name="T19" fmla="*/ 87 h 441"/>
              <a:gd name="T20" fmla="*/ 1946 w 2148"/>
              <a:gd name="T21" fmla="*/ 88 h 441"/>
              <a:gd name="T22" fmla="*/ 1896 w 2148"/>
              <a:gd name="T23" fmla="*/ 131 h 441"/>
              <a:gd name="T24" fmla="*/ 1815 w 2148"/>
              <a:gd name="T25" fmla="*/ 171 h 441"/>
              <a:gd name="T26" fmla="*/ 1715 w 2148"/>
              <a:gd name="T27" fmla="*/ 201 h 441"/>
              <a:gd name="T28" fmla="*/ 1621 w 2148"/>
              <a:gd name="T29" fmla="*/ 197 h 441"/>
              <a:gd name="T30" fmla="*/ 1615 w 2148"/>
              <a:gd name="T31" fmla="*/ 197 h 441"/>
              <a:gd name="T32" fmla="*/ 1473 w 2148"/>
              <a:gd name="T33" fmla="*/ 233 h 441"/>
              <a:gd name="T34" fmla="*/ 1298 w 2148"/>
              <a:gd name="T35" fmla="*/ 269 h 441"/>
              <a:gd name="T36" fmla="*/ 1173 w 2148"/>
              <a:gd name="T37" fmla="*/ 248 h 441"/>
              <a:gd name="T38" fmla="*/ 983 w 2148"/>
              <a:gd name="T39" fmla="*/ 211 h 441"/>
              <a:gd name="T40" fmla="*/ 871 w 2148"/>
              <a:gd name="T41" fmla="*/ 230 h 441"/>
              <a:gd name="T42" fmla="*/ 859 w 2148"/>
              <a:gd name="T43" fmla="*/ 231 h 441"/>
              <a:gd name="T44" fmla="*/ 768 w 2148"/>
              <a:gd name="T45" fmla="*/ 196 h 441"/>
              <a:gd name="T46" fmla="*/ 732 w 2148"/>
              <a:gd name="T47" fmla="*/ 183 h 441"/>
              <a:gd name="T48" fmla="*/ 688 w 2148"/>
              <a:gd name="T49" fmla="*/ 191 h 441"/>
              <a:gd name="T50" fmla="*/ 642 w 2148"/>
              <a:gd name="T51" fmla="*/ 167 h 441"/>
              <a:gd name="T52" fmla="*/ 635 w 2148"/>
              <a:gd name="T53" fmla="*/ 166 h 441"/>
              <a:gd name="T54" fmla="*/ 604 w 2148"/>
              <a:gd name="T55" fmla="*/ 173 h 441"/>
              <a:gd name="T56" fmla="*/ 573 w 2148"/>
              <a:gd name="T57" fmla="*/ 179 h 441"/>
              <a:gd name="T58" fmla="*/ 570 w 2148"/>
              <a:gd name="T59" fmla="*/ 179 h 441"/>
              <a:gd name="T60" fmla="*/ 529 w 2148"/>
              <a:gd name="T61" fmla="*/ 143 h 441"/>
              <a:gd name="T62" fmla="*/ 523 w 2148"/>
              <a:gd name="T63" fmla="*/ 142 h 441"/>
              <a:gd name="T64" fmla="*/ 501 w 2148"/>
              <a:gd name="T65" fmla="*/ 149 h 441"/>
              <a:gd name="T66" fmla="*/ 464 w 2148"/>
              <a:gd name="T67" fmla="*/ 125 h 441"/>
              <a:gd name="T68" fmla="*/ 455 w 2148"/>
              <a:gd name="T69" fmla="*/ 123 h 441"/>
              <a:gd name="T70" fmla="*/ 425 w 2148"/>
              <a:gd name="T71" fmla="*/ 133 h 441"/>
              <a:gd name="T72" fmla="*/ 399 w 2148"/>
              <a:gd name="T73" fmla="*/ 143 h 441"/>
              <a:gd name="T74" fmla="*/ 399 w 2148"/>
              <a:gd name="T75" fmla="*/ 143 h 441"/>
              <a:gd name="T76" fmla="*/ 338 w 2148"/>
              <a:gd name="T77" fmla="*/ 129 h 441"/>
              <a:gd name="T78" fmla="*/ 319 w 2148"/>
              <a:gd name="T79" fmla="*/ 130 h 441"/>
              <a:gd name="T80" fmla="*/ 218 w 2148"/>
              <a:gd name="T81" fmla="*/ 195 h 441"/>
              <a:gd name="T82" fmla="*/ 212 w 2148"/>
              <a:gd name="T83" fmla="*/ 196 h 441"/>
              <a:gd name="T84" fmla="*/ 161 w 2148"/>
              <a:gd name="T85" fmla="*/ 174 h 441"/>
              <a:gd name="T86" fmla="*/ 153 w 2148"/>
              <a:gd name="T87" fmla="*/ 174 h 441"/>
              <a:gd name="T88" fmla="*/ 111 w 2148"/>
              <a:gd name="T89" fmla="*/ 187 h 441"/>
              <a:gd name="T90" fmla="*/ 60 w 2148"/>
              <a:gd name="T91" fmla="*/ 143 h 441"/>
              <a:gd name="T92" fmla="*/ 34 w 2148"/>
              <a:gd name="T93" fmla="*/ 136 h 441"/>
              <a:gd name="T94" fmla="*/ 0 w 2148"/>
              <a:gd name="T95" fmla="*/ 147 h 441"/>
              <a:gd name="T96" fmla="*/ 0 w 2148"/>
              <a:gd name="T97" fmla="*/ 441 h 441"/>
              <a:gd name="T98" fmla="*/ 2148 w 2148"/>
              <a:gd name="T99" fmla="*/ 441 h 441"/>
              <a:gd name="T100" fmla="*/ 2148 w 2148"/>
              <a:gd name="T101" fmla="*/ 0 h 441"/>
              <a:gd name="T102" fmla="*/ 2147 w 2148"/>
              <a:gd name="T103" fmla="*/ 0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148" h="441">
                <a:moveTo>
                  <a:pt x="2147" y="0"/>
                </a:moveTo>
                <a:cubicBezTo>
                  <a:pt x="2128" y="0"/>
                  <a:pt x="2125" y="14"/>
                  <a:pt x="2106" y="17"/>
                </a:cubicBezTo>
                <a:cubicBezTo>
                  <a:pt x="2104" y="17"/>
                  <a:pt x="2102" y="17"/>
                  <a:pt x="2100" y="17"/>
                </a:cubicBezTo>
                <a:cubicBezTo>
                  <a:pt x="2096" y="17"/>
                  <a:pt x="2092" y="17"/>
                  <a:pt x="2089" y="16"/>
                </a:cubicBezTo>
                <a:cubicBezTo>
                  <a:pt x="2085" y="16"/>
                  <a:pt x="2082" y="15"/>
                  <a:pt x="2078" y="15"/>
                </a:cubicBezTo>
                <a:cubicBezTo>
                  <a:pt x="2072" y="15"/>
                  <a:pt x="2065" y="16"/>
                  <a:pt x="2054" y="20"/>
                </a:cubicBezTo>
                <a:cubicBezTo>
                  <a:pt x="2027" y="31"/>
                  <a:pt x="2032" y="83"/>
                  <a:pt x="2001" y="88"/>
                </a:cubicBezTo>
                <a:cubicBezTo>
                  <a:pt x="1994" y="89"/>
                  <a:pt x="1989" y="90"/>
                  <a:pt x="1984" y="90"/>
                </a:cubicBezTo>
                <a:cubicBezTo>
                  <a:pt x="1977" y="90"/>
                  <a:pt x="1972" y="89"/>
                  <a:pt x="1968" y="88"/>
                </a:cubicBezTo>
                <a:cubicBezTo>
                  <a:pt x="1963" y="88"/>
                  <a:pt x="1959" y="87"/>
                  <a:pt x="1955" y="87"/>
                </a:cubicBezTo>
                <a:cubicBezTo>
                  <a:pt x="1952" y="87"/>
                  <a:pt x="1949" y="87"/>
                  <a:pt x="1946" y="88"/>
                </a:cubicBezTo>
                <a:cubicBezTo>
                  <a:pt x="1929" y="92"/>
                  <a:pt x="1920" y="130"/>
                  <a:pt x="1896" y="131"/>
                </a:cubicBezTo>
                <a:cubicBezTo>
                  <a:pt x="1871" y="132"/>
                  <a:pt x="1863" y="135"/>
                  <a:pt x="1815" y="171"/>
                </a:cubicBezTo>
                <a:cubicBezTo>
                  <a:pt x="1784" y="195"/>
                  <a:pt x="1760" y="201"/>
                  <a:pt x="1715" y="201"/>
                </a:cubicBezTo>
                <a:cubicBezTo>
                  <a:pt x="1691" y="201"/>
                  <a:pt x="1661" y="199"/>
                  <a:pt x="1621" y="197"/>
                </a:cubicBezTo>
                <a:cubicBezTo>
                  <a:pt x="1619" y="197"/>
                  <a:pt x="1617" y="197"/>
                  <a:pt x="1615" y="197"/>
                </a:cubicBezTo>
                <a:cubicBezTo>
                  <a:pt x="1570" y="197"/>
                  <a:pt x="1524" y="215"/>
                  <a:pt x="1473" y="233"/>
                </a:cubicBezTo>
                <a:cubicBezTo>
                  <a:pt x="1422" y="251"/>
                  <a:pt x="1365" y="269"/>
                  <a:pt x="1298" y="269"/>
                </a:cubicBezTo>
                <a:cubicBezTo>
                  <a:pt x="1260" y="269"/>
                  <a:pt x="1218" y="263"/>
                  <a:pt x="1173" y="248"/>
                </a:cubicBezTo>
                <a:cubicBezTo>
                  <a:pt x="1087" y="220"/>
                  <a:pt x="1027" y="211"/>
                  <a:pt x="983" y="211"/>
                </a:cubicBezTo>
                <a:cubicBezTo>
                  <a:pt x="921" y="211"/>
                  <a:pt x="893" y="229"/>
                  <a:pt x="871" y="230"/>
                </a:cubicBezTo>
                <a:cubicBezTo>
                  <a:pt x="867" y="231"/>
                  <a:pt x="863" y="231"/>
                  <a:pt x="859" y="231"/>
                </a:cubicBezTo>
                <a:cubicBezTo>
                  <a:pt x="825" y="231"/>
                  <a:pt x="796" y="219"/>
                  <a:pt x="768" y="196"/>
                </a:cubicBezTo>
                <a:cubicBezTo>
                  <a:pt x="756" y="186"/>
                  <a:pt x="743" y="183"/>
                  <a:pt x="732" y="183"/>
                </a:cubicBezTo>
                <a:cubicBezTo>
                  <a:pt x="712" y="183"/>
                  <a:pt x="695" y="191"/>
                  <a:pt x="688" y="191"/>
                </a:cubicBezTo>
                <a:cubicBezTo>
                  <a:pt x="677" y="191"/>
                  <a:pt x="664" y="171"/>
                  <a:pt x="642" y="167"/>
                </a:cubicBezTo>
                <a:cubicBezTo>
                  <a:pt x="640" y="166"/>
                  <a:pt x="638" y="166"/>
                  <a:pt x="635" y="166"/>
                </a:cubicBezTo>
                <a:cubicBezTo>
                  <a:pt x="626" y="166"/>
                  <a:pt x="615" y="169"/>
                  <a:pt x="604" y="173"/>
                </a:cubicBezTo>
                <a:cubicBezTo>
                  <a:pt x="593" y="176"/>
                  <a:pt x="582" y="179"/>
                  <a:pt x="573" y="179"/>
                </a:cubicBezTo>
                <a:cubicBezTo>
                  <a:pt x="572" y="179"/>
                  <a:pt x="571" y="179"/>
                  <a:pt x="570" y="179"/>
                </a:cubicBezTo>
                <a:cubicBezTo>
                  <a:pt x="550" y="177"/>
                  <a:pt x="541" y="147"/>
                  <a:pt x="529" y="143"/>
                </a:cubicBezTo>
                <a:cubicBezTo>
                  <a:pt x="527" y="143"/>
                  <a:pt x="525" y="142"/>
                  <a:pt x="523" y="142"/>
                </a:cubicBezTo>
                <a:cubicBezTo>
                  <a:pt x="514" y="142"/>
                  <a:pt x="508" y="149"/>
                  <a:pt x="501" y="149"/>
                </a:cubicBezTo>
                <a:cubicBezTo>
                  <a:pt x="492" y="149"/>
                  <a:pt x="486" y="133"/>
                  <a:pt x="464" y="125"/>
                </a:cubicBezTo>
                <a:cubicBezTo>
                  <a:pt x="461" y="124"/>
                  <a:pt x="458" y="123"/>
                  <a:pt x="455" y="123"/>
                </a:cubicBezTo>
                <a:cubicBezTo>
                  <a:pt x="445" y="123"/>
                  <a:pt x="434" y="128"/>
                  <a:pt x="425" y="133"/>
                </a:cubicBezTo>
                <a:cubicBezTo>
                  <a:pt x="415" y="138"/>
                  <a:pt x="406" y="143"/>
                  <a:pt x="399" y="143"/>
                </a:cubicBezTo>
                <a:cubicBezTo>
                  <a:pt x="399" y="143"/>
                  <a:pt x="399" y="143"/>
                  <a:pt x="399" y="143"/>
                </a:cubicBezTo>
                <a:cubicBezTo>
                  <a:pt x="385" y="143"/>
                  <a:pt x="372" y="129"/>
                  <a:pt x="338" y="129"/>
                </a:cubicBezTo>
                <a:cubicBezTo>
                  <a:pt x="332" y="129"/>
                  <a:pt x="326" y="129"/>
                  <a:pt x="319" y="130"/>
                </a:cubicBezTo>
                <a:cubicBezTo>
                  <a:pt x="272" y="136"/>
                  <a:pt x="243" y="191"/>
                  <a:pt x="218" y="195"/>
                </a:cubicBezTo>
                <a:cubicBezTo>
                  <a:pt x="216" y="195"/>
                  <a:pt x="214" y="196"/>
                  <a:pt x="212" y="196"/>
                </a:cubicBezTo>
                <a:cubicBezTo>
                  <a:pt x="191" y="196"/>
                  <a:pt x="186" y="178"/>
                  <a:pt x="161" y="174"/>
                </a:cubicBezTo>
                <a:cubicBezTo>
                  <a:pt x="158" y="174"/>
                  <a:pt x="155" y="174"/>
                  <a:pt x="153" y="174"/>
                </a:cubicBezTo>
                <a:cubicBezTo>
                  <a:pt x="133" y="174"/>
                  <a:pt x="130" y="187"/>
                  <a:pt x="111" y="187"/>
                </a:cubicBezTo>
                <a:cubicBezTo>
                  <a:pt x="91" y="187"/>
                  <a:pt x="90" y="161"/>
                  <a:pt x="60" y="143"/>
                </a:cubicBezTo>
                <a:cubicBezTo>
                  <a:pt x="51" y="138"/>
                  <a:pt x="42" y="136"/>
                  <a:pt x="34" y="136"/>
                </a:cubicBezTo>
                <a:cubicBezTo>
                  <a:pt x="15" y="136"/>
                  <a:pt x="0" y="147"/>
                  <a:pt x="0" y="147"/>
                </a:cubicBezTo>
                <a:cubicBezTo>
                  <a:pt x="0" y="441"/>
                  <a:pt x="0" y="441"/>
                  <a:pt x="0" y="441"/>
                </a:cubicBezTo>
                <a:cubicBezTo>
                  <a:pt x="2148" y="441"/>
                  <a:pt x="2148" y="441"/>
                  <a:pt x="2148" y="441"/>
                </a:cubicBezTo>
                <a:cubicBezTo>
                  <a:pt x="2148" y="0"/>
                  <a:pt x="2148" y="0"/>
                  <a:pt x="2148" y="0"/>
                </a:cubicBezTo>
                <a:cubicBezTo>
                  <a:pt x="2147" y="0"/>
                  <a:pt x="2147" y="0"/>
                  <a:pt x="2147" y="0"/>
                </a:cubicBezTo>
              </a:path>
            </a:pathLst>
          </a:custGeom>
          <a:solidFill>
            <a:srgbClr val="F9F9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F893C9A8-BAD6-4AB1-84E5-0711A7C68ED9}"/>
              </a:ext>
            </a:extLst>
          </p:cNvPr>
          <p:cNvSpPr>
            <a:spLocks/>
          </p:cNvSpPr>
          <p:nvPr/>
        </p:nvSpPr>
        <p:spPr bwMode="auto">
          <a:xfrm>
            <a:off x="10447338" y="1346683"/>
            <a:ext cx="1744662" cy="677977"/>
          </a:xfrm>
          <a:custGeom>
            <a:avLst/>
            <a:gdLst>
              <a:gd name="T0" fmla="*/ 255 w 270"/>
              <a:gd name="T1" fmla="*/ 0 h 105"/>
              <a:gd name="T2" fmla="*/ 203 w 270"/>
              <a:gd name="T3" fmla="*/ 32 h 105"/>
              <a:gd name="T4" fmla="*/ 202 w 270"/>
              <a:gd name="T5" fmla="*/ 32 h 105"/>
              <a:gd name="T6" fmla="*/ 192 w 270"/>
              <a:gd name="T7" fmla="*/ 28 h 105"/>
              <a:gd name="T8" fmla="*/ 179 w 270"/>
              <a:gd name="T9" fmla="*/ 23 h 105"/>
              <a:gd name="T10" fmla="*/ 172 w 270"/>
              <a:gd name="T11" fmla="*/ 24 h 105"/>
              <a:gd name="T12" fmla="*/ 148 w 270"/>
              <a:gd name="T13" fmla="*/ 56 h 105"/>
              <a:gd name="T14" fmla="*/ 145 w 270"/>
              <a:gd name="T15" fmla="*/ 57 h 105"/>
              <a:gd name="T16" fmla="*/ 135 w 270"/>
              <a:gd name="T17" fmla="*/ 55 h 105"/>
              <a:gd name="T18" fmla="*/ 125 w 270"/>
              <a:gd name="T19" fmla="*/ 53 h 105"/>
              <a:gd name="T20" fmla="*/ 115 w 270"/>
              <a:gd name="T21" fmla="*/ 56 h 105"/>
              <a:gd name="T22" fmla="*/ 105 w 270"/>
              <a:gd name="T23" fmla="*/ 84 h 105"/>
              <a:gd name="T24" fmla="*/ 93 w 270"/>
              <a:gd name="T25" fmla="*/ 88 h 105"/>
              <a:gd name="T26" fmla="*/ 77 w 270"/>
              <a:gd name="T27" fmla="*/ 86 h 105"/>
              <a:gd name="T28" fmla="*/ 75 w 270"/>
              <a:gd name="T29" fmla="*/ 86 h 105"/>
              <a:gd name="T30" fmla="*/ 62 w 270"/>
              <a:gd name="T31" fmla="*/ 92 h 105"/>
              <a:gd name="T32" fmla="*/ 49 w 270"/>
              <a:gd name="T33" fmla="*/ 98 h 105"/>
              <a:gd name="T34" fmla="*/ 46 w 270"/>
              <a:gd name="T35" fmla="*/ 98 h 105"/>
              <a:gd name="T36" fmla="*/ 40 w 270"/>
              <a:gd name="T37" fmla="*/ 97 h 105"/>
              <a:gd name="T38" fmla="*/ 32 w 270"/>
              <a:gd name="T39" fmla="*/ 98 h 105"/>
              <a:gd name="T40" fmla="*/ 24 w 270"/>
              <a:gd name="T41" fmla="*/ 99 h 105"/>
              <a:gd name="T42" fmla="*/ 18 w 270"/>
              <a:gd name="T43" fmla="*/ 98 h 105"/>
              <a:gd name="T44" fmla="*/ 14 w 270"/>
              <a:gd name="T45" fmla="*/ 98 h 105"/>
              <a:gd name="T46" fmla="*/ 0 w 270"/>
              <a:gd name="T47" fmla="*/ 105 h 105"/>
              <a:gd name="T48" fmla="*/ 270 w 270"/>
              <a:gd name="T49" fmla="*/ 105 h 105"/>
              <a:gd name="T50" fmla="*/ 270 w 270"/>
              <a:gd name="T51" fmla="*/ 2 h 105"/>
              <a:gd name="T52" fmla="*/ 255 w 270"/>
              <a:gd name="T53" fmla="*/ 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70" h="105">
                <a:moveTo>
                  <a:pt x="255" y="0"/>
                </a:moveTo>
                <a:cubicBezTo>
                  <a:pt x="218" y="0"/>
                  <a:pt x="219" y="30"/>
                  <a:pt x="203" y="32"/>
                </a:cubicBezTo>
                <a:cubicBezTo>
                  <a:pt x="203" y="32"/>
                  <a:pt x="202" y="32"/>
                  <a:pt x="202" y="32"/>
                </a:cubicBezTo>
                <a:cubicBezTo>
                  <a:pt x="198" y="32"/>
                  <a:pt x="195" y="30"/>
                  <a:pt x="192" y="28"/>
                </a:cubicBezTo>
                <a:cubicBezTo>
                  <a:pt x="189" y="25"/>
                  <a:pt x="185" y="23"/>
                  <a:pt x="179" y="23"/>
                </a:cubicBezTo>
                <a:cubicBezTo>
                  <a:pt x="177" y="23"/>
                  <a:pt x="175" y="23"/>
                  <a:pt x="172" y="24"/>
                </a:cubicBezTo>
                <a:cubicBezTo>
                  <a:pt x="155" y="28"/>
                  <a:pt x="158" y="53"/>
                  <a:pt x="148" y="56"/>
                </a:cubicBezTo>
                <a:cubicBezTo>
                  <a:pt x="147" y="56"/>
                  <a:pt x="146" y="57"/>
                  <a:pt x="145" y="57"/>
                </a:cubicBezTo>
                <a:cubicBezTo>
                  <a:pt x="142" y="57"/>
                  <a:pt x="138" y="56"/>
                  <a:pt x="135" y="55"/>
                </a:cubicBezTo>
                <a:cubicBezTo>
                  <a:pt x="132" y="54"/>
                  <a:pt x="128" y="53"/>
                  <a:pt x="125" y="53"/>
                </a:cubicBezTo>
                <a:cubicBezTo>
                  <a:pt x="122" y="53"/>
                  <a:pt x="118" y="54"/>
                  <a:pt x="115" y="56"/>
                </a:cubicBezTo>
                <a:cubicBezTo>
                  <a:pt x="103" y="64"/>
                  <a:pt x="114" y="77"/>
                  <a:pt x="105" y="84"/>
                </a:cubicBezTo>
                <a:cubicBezTo>
                  <a:pt x="101" y="87"/>
                  <a:pt x="97" y="88"/>
                  <a:pt x="93" y="88"/>
                </a:cubicBezTo>
                <a:cubicBezTo>
                  <a:pt x="88" y="88"/>
                  <a:pt x="83" y="87"/>
                  <a:pt x="77" y="86"/>
                </a:cubicBezTo>
                <a:cubicBezTo>
                  <a:pt x="76" y="86"/>
                  <a:pt x="75" y="86"/>
                  <a:pt x="75" y="86"/>
                </a:cubicBezTo>
                <a:cubicBezTo>
                  <a:pt x="70" y="86"/>
                  <a:pt x="66" y="89"/>
                  <a:pt x="62" y="92"/>
                </a:cubicBezTo>
                <a:cubicBezTo>
                  <a:pt x="57" y="95"/>
                  <a:pt x="53" y="98"/>
                  <a:pt x="49" y="98"/>
                </a:cubicBezTo>
                <a:cubicBezTo>
                  <a:pt x="48" y="98"/>
                  <a:pt x="47" y="98"/>
                  <a:pt x="46" y="98"/>
                </a:cubicBezTo>
                <a:cubicBezTo>
                  <a:pt x="44" y="97"/>
                  <a:pt x="42" y="97"/>
                  <a:pt x="40" y="97"/>
                </a:cubicBezTo>
                <a:cubicBezTo>
                  <a:pt x="37" y="97"/>
                  <a:pt x="35" y="97"/>
                  <a:pt x="32" y="98"/>
                </a:cubicBezTo>
                <a:cubicBezTo>
                  <a:pt x="30" y="98"/>
                  <a:pt x="27" y="99"/>
                  <a:pt x="24" y="99"/>
                </a:cubicBezTo>
                <a:cubicBezTo>
                  <a:pt x="22" y="99"/>
                  <a:pt x="20" y="99"/>
                  <a:pt x="18" y="98"/>
                </a:cubicBezTo>
                <a:cubicBezTo>
                  <a:pt x="17" y="98"/>
                  <a:pt x="15" y="98"/>
                  <a:pt x="14" y="98"/>
                </a:cubicBezTo>
                <a:cubicBezTo>
                  <a:pt x="5" y="98"/>
                  <a:pt x="0" y="105"/>
                  <a:pt x="0" y="105"/>
                </a:cubicBezTo>
                <a:cubicBezTo>
                  <a:pt x="0" y="105"/>
                  <a:pt x="268" y="105"/>
                  <a:pt x="270" y="105"/>
                </a:cubicBezTo>
                <a:cubicBezTo>
                  <a:pt x="270" y="2"/>
                  <a:pt x="270" y="2"/>
                  <a:pt x="270" y="2"/>
                </a:cubicBezTo>
                <a:cubicBezTo>
                  <a:pt x="264" y="1"/>
                  <a:pt x="259" y="0"/>
                  <a:pt x="255" y="0"/>
                </a:cubicBezTo>
              </a:path>
            </a:pathLst>
          </a:custGeom>
          <a:solidFill>
            <a:srgbClr val="F9F9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425D2ED-60C8-4A81-A74F-6990C78D344B}"/>
              </a:ext>
            </a:extLst>
          </p:cNvPr>
          <p:cNvGrpSpPr/>
          <p:nvPr/>
        </p:nvGrpSpPr>
        <p:grpSpPr>
          <a:xfrm>
            <a:off x="3805000" y="1616976"/>
            <a:ext cx="4582001" cy="3536950"/>
            <a:chOff x="5055712" y="652463"/>
            <a:chExt cx="4582001" cy="3536950"/>
          </a:xfrm>
        </p:grpSpPr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BC7FDD66-A603-42BB-8EB1-D7008D8A35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5856" y="652463"/>
              <a:ext cx="3541713" cy="35369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D00BF2C-C116-4062-AE63-66D02D05E751}"/>
                </a:ext>
              </a:extLst>
            </p:cNvPr>
            <p:cNvSpPr txBox="1"/>
            <p:nvPr/>
          </p:nvSpPr>
          <p:spPr>
            <a:xfrm>
              <a:off x="5055712" y="2222461"/>
              <a:ext cx="4582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Thank You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0C9A7E5-79C5-4FB1-8376-F4A702F07AFF}"/>
                </a:ext>
              </a:extLst>
            </p:cNvPr>
            <p:cNvGrpSpPr/>
            <p:nvPr/>
          </p:nvGrpSpPr>
          <p:grpSpPr>
            <a:xfrm>
              <a:off x="7015061" y="1973084"/>
              <a:ext cx="663302" cy="122470"/>
              <a:chOff x="881109" y="865483"/>
              <a:chExt cx="852780" cy="157455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AB49E34-DEAF-4DFD-A589-3FEE7FC022E0}"/>
                  </a:ext>
                </a:extLst>
              </p:cNvPr>
              <p:cNvSpPr/>
              <p:nvPr/>
            </p:nvSpPr>
            <p:spPr>
              <a:xfrm>
                <a:off x="881109" y="865483"/>
                <a:ext cx="157455" cy="15745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E5D0348-0029-4606-9E7F-301F6EF50B78}"/>
                  </a:ext>
                </a:extLst>
              </p:cNvPr>
              <p:cNvSpPr/>
              <p:nvPr/>
            </p:nvSpPr>
            <p:spPr>
              <a:xfrm>
                <a:off x="1247822" y="865483"/>
                <a:ext cx="157455" cy="15745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9610067-FD90-47D5-8BE7-1EC0AFBA6388}"/>
                  </a:ext>
                </a:extLst>
              </p:cNvPr>
              <p:cNvSpPr/>
              <p:nvPr/>
            </p:nvSpPr>
            <p:spPr>
              <a:xfrm>
                <a:off x="1576434" y="865483"/>
                <a:ext cx="157455" cy="15745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6" name="Freeform 7">
            <a:extLst>
              <a:ext uri="{FF2B5EF4-FFF2-40B4-BE49-F238E27FC236}">
                <a16:creationId xmlns:a16="http://schemas.microsoft.com/office/drawing/2014/main" id="{6CEDDD69-820E-49FD-9A53-82BB86057679}"/>
              </a:ext>
            </a:extLst>
          </p:cNvPr>
          <p:cNvSpPr>
            <a:spLocks/>
          </p:cNvSpPr>
          <p:nvPr/>
        </p:nvSpPr>
        <p:spPr bwMode="auto">
          <a:xfrm flipH="1">
            <a:off x="-2" y="3788270"/>
            <a:ext cx="1774483" cy="689566"/>
          </a:xfrm>
          <a:custGeom>
            <a:avLst/>
            <a:gdLst>
              <a:gd name="T0" fmla="*/ 255 w 270"/>
              <a:gd name="T1" fmla="*/ 0 h 105"/>
              <a:gd name="T2" fmla="*/ 203 w 270"/>
              <a:gd name="T3" fmla="*/ 32 h 105"/>
              <a:gd name="T4" fmla="*/ 202 w 270"/>
              <a:gd name="T5" fmla="*/ 32 h 105"/>
              <a:gd name="T6" fmla="*/ 192 w 270"/>
              <a:gd name="T7" fmla="*/ 28 h 105"/>
              <a:gd name="T8" fmla="*/ 179 w 270"/>
              <a:gd name="T9" fmla="*/ 23 h 105"/>
              <a:gd name="T10" fmla="*/ 172 w 270"/>
              <a:gd name="T11" fmla="*/ 24 h 105"/>
              <a:gd name="T12" fmla="*/ 148 w 270"/>
              <a:gd name="T13" fmla="*/ 56 h 105"/>
              <a:gd name="T14" fmla="*/ 145 w 270"/>
              <a:gd name="T15" fmla="*/ 57 h 105"/>
              <a:gd name="T16" fmla="*/ 135 w 270"/>
              <a:gd name="T17" fmla="*/ 55 h 105"/>
              <a:gd name="T18" fmla="*/ 125 w 270"/>
              <a:gd name="T19" fmla="*/ 53 h 105"/>
              <a:gd name="T20" fmla="*/ 115 w 270"/>
              <a:gd name="T21" fmla="*/ 56 h 105"/>
              <a:gd name="T22" fmla="*/ 105 w 270"/>
              <a:gd name="T23" fmla="*/ 84 h 105"/>
              <a:gd name="T24" fmla="*/ 93 w 270"/>
              <a:gd name="T25" fmla="*/ 88 h 105"/>
              <a:gd name="T26" fmla="*/ 77 w 270"/>
              <a:gd name="T27" fmla="*/ 86 h 105"/>
              <a:gd name="T28" fmla="*/ 75 w 270"/>
              <a:gd name="T29" fmla="*/ 86 h 105"/>
              <a:gd name="T30" fmla="*/ 62 w 270"/>
              <a:gd name="T31" fmla="*/ 92 h 105"/>
              <a:gd name="T32" fmla="*/ 49 w 270"/>
              <a:gd name="T33" fmla="*/ 98 h 105"/>
              <a:gd name="T34" fmla="*/ 46 w 270"/>
              <a:gd name="T35" fmla="*/ 98 h 105"/>
              <a:gd name="T36" fmla="*/ 40 w 270"/>
              <a:gd name="T37" fmla="*/ 97 h 105"/>
              <a:gd name="T38" fmla="*/ 32 w 270"/>
              <a:gd name="T39" fmla="*/ 98 h 105"/>
              <a:gd name="T40" fmla="*/ 24 w 270"/>
              <a:gd name="T41" fmla="*/ 99 h 105"/>
              <a:gd name="T42" fmla="*/ 18 w 270"/>
              <a:gd name="T43" fmla="*/ 98 h 105"/>
              <a:gd name="T44" fmla="*/ 14 w 270"/>
              <a:gd name="T45" fmla="*/ 98 h 105"/>
              <a:gd name="T46" fmla="*/ 0 w 270"/>
              <a:gd name="T47" fmla="*/ 105 h 105"/>
              <a:gd name="T48" fmla="*/ 270 w 270"/>
              <a:gd name="T49" fmla="*/ 105 h 105"/>
              <a:gd name="T50" fmla="*/ 270 w 270"/>
              <a:gd name="T51" fmla="*/ 2 h 105"/>
              <a:gd name="T52" fmla="*/ 255 w 270"/>
              <a:gd name="T53" fmla="*/ 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70" h="105">
                <a:moveTo>
                  <a:pt x="255" y="0"/>
                </a:moveTo>
                <a:cubicBezTo>
                  <a:pt x="218" y="0"/>
                  <a:pt x="219" y="30"/>
                  <a:pt x="203" y="32"/>
                </a:cubicBezTo>
                <a:cubicBezTo>
                  <a:pt x="203" y="32"/>
                  <a:pt x="202" y="32"/>
                  <a:pt x="202" y="32"/>
                </a:cubicBezTo>
                <a:cubicBezTo>
                  <a:pt x="198" y="32"/>
                  <a:pt x="195" y="30"/>
                  <a:pt x="192" y="28"/>
                </a:cubicBezTo>
                <a:cubicBezTo>
                  <a:pt x="189" y="25"/>
                  <a:pt x="185" y="23"/>
                  <a:pt x="179" y="23"/>
                </a:cubicBezTo>
                <a:cubicBezTo>
                  <a:pt x="177" y="23"/>
                  <a:pt x="175" y="23"/>
                  <a:pt x="172" y="24"/>
                </a:cubicBezTo>
                <a:cubicBezTo>
                  <a:pt x="155" y="28"/>
                  <a:pt x="158" y="53"/>
                  <a:pt x="148" y="56"/>
                </a:cubicBezTo>
                <a:cubicBezTo>
                  <a:pt x="147" y="56"/>
                  <a:pt x="146" y="57"/>
                  <a:pt x="145" y="57"/>
                </a:cubicBezTo>
                <a:cubicBezTo>
                  <a:pt x="142" y="57"/>
                  <a:pt x="138" y="56"/>
                  <a:pt x="135" y="55"/>
                </a:cubicBezTo>
                <a:cubicBezTo>
                  <a:pt x="132" y="54"/>
                  <a:pt x="128" y="53"/>
                  <a:pt x="125" y="53"/>
                </a:cubicBezTo>
                <a:cubicBezTo>
                  <a:pt x="122" y="53"/>
                  <a:pt x="118" y="54"/>
                  <a:pt x="115" y="56"/>
                </a:cubicBezTo>
                <a:cubicBezTo>
                  <a:pt x="103" y="64"/>
                  <a:pt x="114" y="77"/>
                  <a:pt x="105" y="84"/>
                </a:cubicBezTo>
                <a:cubicBezTo>
                  <a:pt x="101" y="87"/>
                  <a:pt x="97" y="88"/>
                  <a:pt x="93" y="88"/>
                </a:cubicBezTo>
                <a:cubicBezTo>
                  <a:pt x="88" y="88"/>
                  <a:pt x="83" y="87"/>
                  <a:pt x="77" y="86"/>
                </a:cubicBezTo>
                <a:cubicBezTo>
                  <a:pt x="76" y="86"/>
                  <a:pt x="75" y="86"/>
                  <a:pt x="75" y="86"/>
                </a:cubicBezTo>
                <a:cubicBezTo>
                  <a:pt x="70" y="86"/>
                  <a:pt x="66" y="89"/>
                  <a:pt x="62" y="92"/>
                </a:cubicBezTo>
                <a:cubicBezTo>
                  <a:pt x="57" y="95"/>
                  <a:pt x="53" y="98"/>
                  <a:pt x="49" y="98"/>
                </a:cubicBezTo>
                <a:cubicBezTo>
                  <a:pt x="48" y="98"/>
                  <a:pt x="47" y="98"/>
                  <a:pt x="46" y="98"/>
                </a:cubicBezTo>
                <a:cubicBezTo>
                  <a:pt x="44" y="97"/>
                  <a:pt x="42" y="97"/>
                  <a:pt x="40" y="97"/>
                </a:cubicBezTo>
                <a:cubicBezTo>
                  <a:pt x="37" y="97"/>
                  <a:pt x="35" y="97"/>
                  <a:pt x="32" y="98"/>
                </a:cubicBezTo>
                <a:cubicBezTo>
                  <a:pt x="30" y="98"/>
                  <a:pt x="27" y="99"/>
                  <a:pt x="24" y="99"/>
                </a:cubicBezTo>
                <a:cubicBezTo>
                  <a:pt x="22" y="99"/>
                  <a:pt x="20" y="99"/>
                  <a:pt x="18" y="98"/>
                </a:cubicBezTo>
                <a:cubicBezTo>
                  <a:pt x="17" y="98"/>
                  <a:pt x="15" y="98"/>
                  <a:pt x="14" y="98"/>
                </a:cubicBezTo>
                <a:cubicBezTo>
                  <a:pt x="5" y="98"/>
                  <a:pt x="0" y="105"/>
                  <a:pt x="0" y="105"/>
                </a:cubicBezTo>
                <a:cubicBezTo>
                  <a:pt x="0" y="105"/>
                  <a:pt x="268" y="105"/>
                  <a:pt x="270" y="105"/>
                </a:cubicBezTo>
                <a:cubicBezTo>
                  <a:pt x="270" y="2"/>
                  <a:pt x="270" y="2"/>
                  <a:pt x="270" y="2"/>
                </a:cubicBezTo>
                <a:cubicBezTo>
                  <a:pt x="264" y="1"/>
                  <a:pt x="259" y="0"/>
                  <a:pt x="255" y="0"/>
                </a:cubicBezTo>
              </a:path>
            </a:pathLst>
          </a:custGeom>
          <a:solidFill>
            <a:srgbClr val="F9F9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13E7C72-20F6-455B-B8D7-7CE9434DC45D}"/>
              </a:ext>
            </a:extLst>
          </p:cNvPr>
          <p:cNvGrpSpPr/>
          <p:nvPr/>
        </p:nvGrpSpPr>
        <p:grpSpPr>
          <a:xfrm>
            <a:off x="8046735" y="2500911"/>
            <a:ext cx="4145265" cy="1769080"/>
            <a:chOff x="8539163" y="407988"/>
            <a:chExt cx="3652837" cy="1558926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BA1C40B-A9E8-4A0C-A629-6E6B19FC6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1054" y="800235"/>
              <a:ext cx="3430946" cy="651606"/>
            </a:xfrm>
            <a:custGeom>
              <a:avLst/>
              <a:gdLst>
                <a:gd name="connsiteX0" fmla="*/ 3430946 w 3430946"/>
                <a:gd name="connsiteY0" fmla="*/ 0 h 651606"/>
                <a:gd name="connsiteX1" fmla="*/ 3430946 w 3430946"/>
                <a:gd name="connsiteY1" fmla="*/ 167358 h 651606"/>
                <a:gd name="connsiteX2" fmla="*/ 3287654 w 3430946"/>
                <a:gd name="connsiteY2" fmla="*/ 227989 h 651606"/>
                <a:gd name="connsiteX3" fmla="*/ 3191598 w 3430946"/>
                <a:gd name="connsiteY3" fmla="*/ 272373 h 651606"/>
                <a:gd name="connsiteX4" fmla="*/ 3013312 w 3430946"/>
                <a:gd name="connsiteY4" fmla="*/ 282305 h 651606"/>
                <a:gd name="connsiteX5" fmla="*/ 2369502 w 3430946"/>
                <a:gd name="connsiteY5" fmla="*/ 388247 h 651606"/>
                <a:gd name="connsiteX6" fmla="*/ 2026136 w 3430946"/>
                <a:gd name="connsiteY6" fmla="*/ 368383 h 651606"/>
                <a:gd name="connsiteX7" fmla="*/ 1837945 w 3430946"/>
                <a:gd name="connsiteY7" fmla="*/ 411422 h 651606"/>
                <a:gd name="connsiteX8" fmla="*/ 1653055 w 3430946"/>
                <a:gd name="connsiteY8" fmla="*/ 583578 h 651606"/>
                <a:gd name="connsiteX9" fmla="*/ 1425245 w 3430946"/>
                <a:gd name="connsiteY9" fmla="*/ 646481 h 651606"/>
                <a:gd name="connsiteX10" fmla="*/ 1005943 w 3430946"/>
                <a:gd name="connsiteY10" fmla="*/ 586888 h 651606"/>
                <a:gd name="connsiteX11" fmla="*/ 953117 w 3430946"/>
                <a:gd name="connsiteY11" fmla="*/ 567024 h 651606"/>
                <a:gd name="connsiteX12" fmla="*/ 289497 w 3430946"/>
                <a:gd name="connsiteY12" fmla="*/ 394869 h 651606"/>
                <a:gd name="connsiteX13" fmla="*/ 8861 w 3430946"/>
                <a:gd name="connsiteY13" fmla="*/ 331966 h 651606"/>
                <a:gd name="connsiteX14" fmla="*/ 414957 w 3430946"/>
                <a:gd name="connsiteY14" fmla="*/ 381626 h 651606"/>
                <a:gd name="connsiteX15" fmla="*/ 457878 w 3430946"/>
                <a:gd name="connsiteY15" fmla="*/ 384937 h 651606"/>
                <a:gd name="connsiteX16" fmla="*/ 1081880 w 3430946"/>
                <a:gd name="connsiteY16" fmla="*/ 543849 h 651606"/>
                <a:gd name="connsiteX17" fmla="*/ 1511087 w 3430946"/>
                <a:gd name="connsiteY17" fmla="*/ 573646 h 651606"/>
                <a:gd name="connsiteX18" fmla="*/ 1785119 w 3430946"/>
                <a:gd name="connsiteY18" fmla="*/ 348519 h 651606"/>
                <a:gd name="connsiteX19" fmla="*/ 1375721 w 3430946"/>
                <a:gd name="connsiteY19" fmla="*/ 216092 h 651606"/>
                <a:gd name="connsiteX20" fmla="*/ 1593627 w 3430946"/>
                <a:gd name="connsiteY20" fmla="*/ 239266 h 651606"/>
                <a:gd name="connsiteX21" fmla="*/ 2237438 w 3430946"/>
                <a:gd name="connsiteY21" fmla="*/ 288927 h 651606"/>
                <a:gd name="connsiteX22" fmla="*/ 2811915 w 3430946"/>
                <a:gd name="connsiteY22" fmla="*/ 196228 h 651606"/>
                <a:gd name="connsiteX23" fmla="*/ 3290646 w 3430946"/>
                <a:gd name="connsiteY23" fmla="*/ 50557 h 651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30946" h="651606">
                  <a:moveTo>
                    <a:pt x="3430946" y="0"/>
                  </a:moveTo>
                  <a:lnTo>
                    <a:pt x="3430946" y="167358"/>
                  </a:lnTo>
                  <a:lnTo>
                    <a:pt x="3287654" y="227989"/>
                  </a:lnTo>
                  <a:cubicBezTo>
                    <a:pt x="3244836" y="246716"/>
                    <a:pt x="3210582" y="262441"/>
                    <a:pt x="3191598" y="272373"/>
                  </a:cubicBezTo>
                  <a:cubicBezTo>
                    <a:pt x="3118964" y="308791"/>
                    <a:pt x="3102456" y="285616"/>
                    <a:pt x="3013312" y="282305"/>
                  </a:cubicBezTo>
                  <a:cubicBezTo>
                    <a:pt x="2920868" y="278995"/>
                    <a:pt x="2488359" y="384937"/>
                    <a:pt x="2369502" y="388247"/>
                  </a:cubicBezTo>
                  <a:cubicBezTo>
                    <a:pt x="2296866" y="391558"/>
                    <a:pt x="2131787" y="378315"/>
                    <a:pt x="2026136" y="368383"/>
                  </a:cubicBezTo>
                  <a:cubicBezTo>
                    <a:pt x="1960104" y="365072"/>
                    <a:pt x="1880865" y="365072"/>
                    <a:pt x="1837945" y="411422"/>
                  </a:cubicBezTo>
                  <a:cubicBezTo>
                    <a:pt x="1785119" y="474325"/>
                    <a:pt x="1728992" y="530607"/>
                    <a:pt x="1653055" y="583578"/>
                  </a:cubicBezTo>
                  <a:cubicBezTo>
                    <a:pt x="1524293" y="672966"/>
                    <a:pt x="1544103" y="649791"/>
                    <a:pt x="1425245" y="646481"/>
                  </a:cubicBezTo>
                  <a:cubicBezTo>
                    <a:pt x="1309690" y="646481"/>
                    <a:pt x="1005943" y="586888"/>
                    <a:pt x="1005943" y="586888"/>
                  </a:cubicBezTo>
                  <a:cubicBezTo>
                    <a:pt x="1005943" y="586888"/>
                    <a:pt x="1005943" y="586888"/>
                    <a:pt x="953117" y="567024"/>
                  </a:cubicBezTo>
                  <a:cubicBezTo>
                    <a:pt x="797942" y="510743"/>
                    <a:pt x="405052" y="418043"/>
                    <a:pt x="289497" y="394869"/>
                  </a:cubicBezTo>
                  <a:cubicBezTo>
                    <a:pt x="177242" y="375005"/>
                    <a:pt x="-47266" y="345208"/>
                    <a:pt x="8861" y="331966"/>
                  </a:cubicBezTo>
                  <a:cubicBezTo>
                    <a:pt x="64988" y="318723"/>
                    <a:pt x="414957" y="381626"/>
                    <a:pt x="414957" y="381626"/>
                  </a:cubicBezTo>
                  <a:cubicBezTo>
                    <a:pt x="414957" y="381626"/>
                    <a:pt x="438068" y="375005"/>
                    <a:pt x="457878" y="384937"/>
                  </a:cubicBezTo>
                  <a:cubicBezTo>
                    <a:pt x="474386" y="394869"/>
                    <a:pt x="943212" y="507432"/>
                    <a:pt x="1081880" y="543849"/>
                  </a:cubicBezTo>
                  <a:cubicBezTo>
                    <a:pt x="1246959" y="590199"/>
                    <a:pt x="1382325" y="600131"/>
                    <a:pt x="1511087" y="573646"/>
                  </a:cubicBezTo>
                  <a:cubicBezTo>
                    <a:pt x="1643151" y="547160"/>
                    <a:pt x="1785119" y="348519"/>
                    <a:pt x="1785119" y="348519"/>
                  </a:cubicBezTo>
                  <a:cubicBezTo>
                    <a:pt x="1785119" y="348519"/>
                    <a:pt x="1471468" y="255820"/>
                    <a:pt x="1375721" y="216092"/>
                  </a:cubicBezTo>
                  <a:cubicBezTo>
                    <a:pt x="1279975" y="173053"/>
                    <a:pt x="1484674" y="199538"/>
                    <a:pt x="1593627" y="239266"/>
                  </a:cubicBezTo>
                  <a:cubicBezTo>
                    <a:pt x="1894072" y="351830"/>
                    <a:pt x="1999723" y="292237"/>
                    <a:pt x="2237438" y="288927"/>
                  </a:cubicBezTo>
                  <a:cubicBezTo>
                    <a:pt x="2471851" y="288927"/>
                    <a:pt x="2534581" y="239266"/>
                    <a:pt x="2811915" y="196228"/>
                  </a:cubicBezTo>
                  <a:cubicBezTo>
                    <a:pt x="3092551" y="153189"/>
                    <a:pt x="3052932" y="149878"/>
                    <a:pt x="3290646" y="50557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9" name="Freeform 841">
              <a:extLst>
                <a:ext uri="{FF2B5EF4-FFF2-40B4-BE49-F238E27FC236}">
                  <a16:creationId xmlns:a16="http://schemas.microsoft.com/office/drawing/2014/main" id="{1894A38C-5661-4D2E-9AF6-B8D454E5E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3851" y="1616076"/>
              <a:ext cx="180975" cy="350838"/>
            </a:xfrm>
            <a:custGeom>
              <a:avLst/>
              <a:gdLst>
                <a:gd name="T0" fmla="*/ 35 w 55"/>
                <a:gd name="T1" fmla="*/ 90 h 106"/>
                <a:gd name="T2" fmla="*/ 34 w 55"/>
                <a:gd name="T3" fmla="*/ 90 h 106"/>
                <a:gd name="T4" fmla="*/ 33 w 55"/>
                <a:gd name="T5" fmla="*/ 92 h 106"/>
                <a:gd name="T6" fmla="*/ 7 w 55"/>
                <a:gd name="T7" fmla="*/ 104 h 106"/>
                <a:gd name="T8" fmla="*/ 3 w 55"/>
                <a:gd name="T9" fmla="*/ 102 h 106"/>
                <a:gd name="T10" fmla="*/ 7 w 55"/>
                <a:gd name="T11" fmla="*/ 89 h 106"/>
                <a:gd name="T12" fmla="*/ 7 w 55"/>
                <a:gd name="T13" fmla="*/ 87 h 106"/>
                <a:gd name="T14" fmla="*/ 7 w 55"/>
                <a:gd name="T15" fmla="*/ 87 h 106"/>
                <a:gd name="T16" fmla="*/ 7 w 55"/>
                <a:gd name="T17" fmla="*/ 87 h 106"/>
                <a:gd name="T18" fmla="*/ 8 w 55"/>
                <a:gd name="T19" fmla="*/ 86 h 106"/>
                <a:gd name="T20" fmla="*/ 12 w 55"/>
                <a:gd name="T21" fmla="*/ 76 h 106"/>
                <a:gd name="T22" fmla="*/ 20 w 55"/>
                <a:gd name="T23" fmla="*/ 44 h 106"/>
                <a:gd name="T24" fmla="*/ 23 w 55"/>
                <a:gd name="T25" fmla="*/ 12 h 106"/>
                <a:gd name="T26" fmla="*/ 24 w 55"/>
                <a:gd name="T27" fmla="*/ 6 h 106"/>
                <a:gd name="T28" fmla="*/ 33 w 55"/>
                <a:gd name="T29" fmla="*/ 0 h 106"/>
                <a:gd name="T30" fmla="*/ 41 w 55"/>
                <a:gd name="T31" fmla="*/ 11 h 106"/>
                <a:gd name="T32" fmla="*/ 49 w 55"/>
                <a:gd name="T33" fmla="*/ 67 h 106"/>
                <a:gd name="T34" fmla="*/ 35 w 55"/>
                <a:gd name="T35" fmla="*/ 9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5" h="106">
                  <a:moveTo>
                    <a:pt x="35" y="90"/>
                  </a:moveTo>
                  <a:cubicBezTo>
                    <a:pt x="34" y="90"/>
                    <a:pt x="34" y="90"/>
                    <a:pt x="34" y="90"/>
                  </a:cubicBezTo>
                  <a:cubicBezTo>
                    <a:pt x="34" y="91"/>
                    <a:pt x="33" y="91"/>
                    <a:pt x="33" y="92"/>
                  </a:cubicBezTo>
                  <a:cubicBezTo>
                    <a:pt x="24" y="102"/>
                    <a:pt x="9" y="106"/>
                    <a:pt x="7" y="104"/>
                  </a:cubicBezTo>
                  <a:cubicBezTo>
                    <a:pt x="3" y="104"/>
                    <a:pt x="5" y="103"/>
                    <a:pt x="3" y="102"/>
                  </a:cubicBezTo>
                  <a:cubicBezTo>
                    <a:pt x="1" y="102"/>
                    <a:pt x="0" y="100"/>
                    <a:pt x="7" y="89"/>
                  </a:cubicBezTo>
                  <a:cubicBezTo>
                    <a:pt x="7" y="88"/>
                    <a:pt x="7" y="88"/>
                    <a:pt x="7" y="8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8" y="87"/>
                    <a:pt x="8" y="87"/>
                    <a:pt x="8" y="86"/>
                  </a:cubicBezTo>
                  <a:cubicBezTo>
                    <a:pt x="9" y="83"/>
                    <a:pt x="11" y="79"/>
                    <a:pt x="12" y="76"/>
                  </a:cubicBezTo>
                  <a:cubicBezTo>
                    <a:pt x="16" y="65"/>
                    <a:pt x="19" y="52"/>
                    <a:pt x="20" y="44"/>
                  </a:cubicBezTo>
                  <a:cubicBezTo>
                    <a:pt x="21" y="37"/>
                    <a:pt x="22" y="21"/>
                    <a:pt x="23" y="12"/>
                  </a:cubicBezTo>
                  <a:cubicBezTo>
                    <a:pt x="24" y="9"/>
                    <a:pt x="24" y="6"/>
                    <a:pt x="24" y="6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6" y="4"/>
                    <a:pt x="39" y="7"/>
                    <a:pt x="41" y="11"/>
                  </a:cubicBezTo>
                  <a:cubicBezTo>
                    <a:pt x="55" y="34"/>
                    <a:pt x="55" y="53"/>
                    <a:pt x="49" y="67"/>
                  </a:cubicBezTo>
                  <a:cubicBezTo>
                    <a:pt x="45" y="77"/>
                    <a:pt x="40" y="84"/>
                    <a:pt x="35" y="9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842">
              <a:extLst>
                <a:ext uri="{FF2B5EF4-FFF2-40B4-BE49-F238E27FC236}">
                  <a16:creationId xmlns:a16="http://schemas.microsoft.com/office/drawing/2014/main" id="{D3A13FE7-DA2D-416A-B37E-03E623FEBA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23538" y="1658938"/>
              <a:ext cx="131763" cy="209550"/>
            </a:xfrm>
            <a:custGeom>
              <a:avLst/>
              <a:gdLst>
                <a:gd name="T0" fmla="*/ 7 w 40"/>
                <a:gd name="T1" fmla="*/ 43 h 63"/>
                <a:gd name="T2" fmla="*/ 5 w 40"/>
                <a:gd name="T3" fmla="*/ 47 h 63"/>
                <a:gd name="T4" fmla="*/ 0 w 40"/>
                <a:gd name="T5" fmla="*/ 63 h 63"/>
                <a:gd name="T6" fmla="*/ 7 w 40"/>
                <a:gd name="T7" fmla="*/ 43 h 63"/>
                <a:gd name="T8" fmla="*/ 39 w 40"/>
                <a:gd name="T9" fmla="*/ 38 h 63"/>
                <a:gd name="T10" fmla="*/ 37 w 40"/>
                <a:gd name="T11" fmla="*/ 54 h 63"/>
                <a:gd name="T12" fmla="*/ 40 w 40"/>
                <a:gd name="T13" fmla="*/ 41 h 63"/>
                <a:gd name="T14" fmla="*/ 39 w 40"/>
                <a:gd name="T15" fmla="*/ 38 h 63"/>
                <a:gd name="T16" fmla="*/ 22 w 40"/>
                <a:gd name="T17" fmla="*/ 0 h 63"/>
                <a:gd name="T18" fmla="*/ 21 w 40"/>
                <a:gd name="T19" fmla="*/ 3 h 63"/>
                <a:gd name="T20" fmla="*/ 18 w 40"/>
                <a:gd name="T21" fmla="*/ 22 h 63"/>
                <a:gd name="T22" fmla="*/ 21 w 40"/>
                <a:gd name="T23" fmla="*/ 28 h 63"/>
                <a:gd name="T24" fmla="*/ 12 w 40"/>
                <a:gd name="T25" fmla="*/ 59 h 63"/>
                <a:gd name="T26" fmla="*/ 24 w 40"/>
                <a:gd name="T27" fmla="*/ 34 h 63"/>
                <a:gd name="T28" fmla="*/ 29 w 40"/>
                <a:gd name="T29" fmla="*/ 19 h 63"/>
                <a:gd name="T30" fmla="*/ 31 w 40"/>
                <a:gd name="T31" fmla="*/ 22 h 63"/>
                <a:gd name="T32" fmla="*/ 27 w 40"/>
                <a:gd name="T33" fmla="*/ 52 h 63"/>
                <a:gd name="T34" fmla="*/ 37 w 40"/>
                <a:gd name="T35" fmla="*/ 31 h 63"/>
                <a:gd name="T36" fmla="*/ 35 w 40"/>
                <a:gd name="T37" fmla="*/ 26 h 63"/>
                <a:gd name="T38" fmla="*/ 35 w 40"/>
                <a:gd name="T39" fmla="*/ 26 h 63"/>
                <a:gd name="T40" fmla="*/ 22 w 40"/>
                <a:gd name="T4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" h="63">
                  <a:moveTo>
                    <a:pt x="7" y="43"/>
                  </a:moveTo>
                  <a:cubicBezTo>
                    <a:pt x="6" y="44"/>
                    <a:pt x="6" y="46"/>
                    <a:pt x="5" y="47"/>
                  </a:cubicBezTo>
                  <a:cubicBezTo>
                    <a:pt x="3" y="52"/>
                    <a:pt x="2" y="58"/>
                    <a:pt x="0" y="63"/>
                  </a:cubicBezTo>
                  <a:cubicBezTo>
                    <a:pt x="4" y="59"/>
                    <a:pt x="6" y="52"/>
                    <a:pt x="7" y="43"/>
                  </a:cubicBezTo>
                  <a:moveTo>
                    <a:pt x="39" y="38"/>
                  </a:moveTo>
                  <a:cubicBezTo>
                    <a:pt x="39" y="43"/>
                    <a:pt x="38" y="50"/>
                    <a:pt x="37" y="54"/>
                  </a:cubicBezTo>
                  <a:cubicBezTo>
                    <a:pt x="39" y="50"/>
                    <a:pt x="40" y="46"/>
                    <a:pt x="40" y="41"/>
                  </a:cubicBezTo>
                  <a:cubicBezTo>
                    <a:pt x="40" y="40"/>
                    <a:pt x="40" y="39"/>
                    <a:pt x="39" y="38"/>
                  </a:cubicBezTo>
                  <a:moveTo>
                    <a:pt x="22" y="0"/>
                  </a:moveTo>
                  <a:cubicBezTo>
                    <a:pt x="22" y="1"/>
                    <a:pt x="22" y="2"/>
                    <a:pt x="21" y="3"/>
                  </a:cubicBezTo>
                  <a:cubicBezTo>
                    <a:pt x="21" y="9"/>
                    <a:pt x="20" y="16"/>
                    <a:pt x="18" y="22"/>
                  </a:cubicBezTo>
                  <a:cubicBezTo>
                    <a:pt x="19" y="23"/>
                    <a:pt x="20" y="25"/>
                    <a:pt x="21" y="28"/>
                  </a:cubicBezTo>
                  <a:cubicBezTo>
                    <a:pt x="22" y="36"/>
                    <a:pt x="12" y="59"/>
                    <a:pt x="12" y="59"/>
                  </a:cubicBezTo>
                  <a:cubicBezTo>
                    <a:pt x="12" y="59"/>
                    <a:pt x="21" y="46"/>
                    <a:pt x="24" y="34"/>
                  </a:cubicBezTo>
                  <a:cubicBezTo>
                    <a:pt x="27" y="24"/>
                    <a:pt x="28" y="19"/>
                    <a:pt x="29" y="19"/>
                  </a:cubicBezTo>
                  <a:cubicBezTo>
                    <a:pt x="30" y="19"/>
                    <a:pt x="31" y="20"/>
                    <a:pt x="31" y="22"/>
                  </a:cubicBezTo>
                  <a:cubicBezTo>
                    <a:pt x="35" y="27"/>
                    <a:pt x="33" y="40"/>
                    <a:pt x="27" y="52"/>
                  </a:cubicBezTo>
                  <a:cubicBezTo>
                    <a:pt x="33" y="48"/>
                    <a:pt x="35" y="36"/>
                    <a:pt x="37" y="31"/>
                  </a:cubicBezTo>
                  <a:cubicBezTo>
                    <a:pt x="36" y="29"/>
                    <a:pt x="35" y="28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1" y="16"/>
                    <a:pt x="29" y="8"/>
                    <a:pt x="22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843">
              <a:extLst>
                <a:ext uri="{FF2B5EF4-FFF2-40B4-BE49-F238E27FC236}">
                  <a16:creationId xmlns:a16="http://schemas.microsoft.com/office/drawing/2014/main" id="{FD0748D1-8686-46CA-9FF6-3CA4B17A66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7801" y="1616076"/>
              <a:ext cx="280988" cy="277813"/>
            </a:xfrm>
            <a:custGeom>
              <a:avLst/>
              <a:gdLst>
                <a:gd name="T0" fmla="*/ 49 w 85"/>
                <a:gd name="T1" fmla="*/ 73 h 84"/>
                <a:gd name="T2" fmla="*/ 40 w 85"/>
                <a:gd name="T3" fmla="*/ 79 h 84"/>
                <a:gd name="T4" fmla="*/ 22 w 85"/>
                <a:gd name="T5" fmla="*/ 84 h 84"/>
                <a:gd name="T6" fmla="*/ 22 w 85"/>
                <a:gd name="T7" fmla="*/ 84 h 84"/>
                <a:gd name="T8" fmla="*/ 10 w 85"/>
                <a:gd name="T9" fmla="*/ 82 h 84"/>
                <a:gd name="T10" fmla="*/ 8 w 85"/>
                <a:gd name="T11" fmla="*/ 77 h 84"/>
                <a:gd name="T12" fmla="*/ 7 w 85"/>
                <a:gd name="T13" fmla="*/ 73 h 84"/>
                <a:gd name="T14" fmla="*/ 4 w 85"/>
                <a:gd name="T15" fmla="*/ 71 h 84"/>
                <a:gd name="T16" fmla="*/ 0 w 85"/>
                <a:gd name="T17" fmla="*/ 68 h 84"/>
                <a:gd name="T18" fmla="*/ 2 w 85"/>
                <a:gd name="T19" fmla="*/ 52 h 84"/>
                <a:gd name="T20" fmla="*/ 2 w 85"/>
                <a:gd name="T21" fmla="*/ 52 h 84"/>
                <a:gd name="T22" fmla="*/ 4 w 85"/>
                <a:gd name="T23" fmla="*/ 46 h 84"/>
                <a:gd name="T24" fmla="*/ 11 w 85"/>
                <a:gd name="T25" fmla="*/ 31 h 84"/>
                <a:gd name="T26" fmla="*/ 11 w 85"/>
                <a:gd name="T27" fmla="*/ 31 h 84"/>
                <a:gd name="T28" fmla="*/ 13 w 85"/>
                <a:gd name="T29" fmla="*/ 28 h 84"/>
                <a:gd name="T30" fmla="*/ 13 w 85"/>
                <a:gd name="T31" fmla="*/ 28 h 84"/>
                <a:gd name="T32" fmla="*/ 37 w 85"/>
                <a:gd name="T33" fmla="*/ 8 h 84"/>
                <a:gd name="T34" fmla="*/ 74 w 85"/>
                <a:gd name="T35" fmla="*/ 0 h 84"/>
                <a:gd name="T36" fmla="*/ 49 w 85"/>
                <a:gd name="T37" fmla="*/ 7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84">
                  <a:moveTo>
                    <a:pt x="49" y="73"/>
                  </a:moveTo>
                  <a:cubicBezTo>
                    <a:pt x="46" y="76"/>
                    <a:pt x="43" y="78"/>
                    <a:pt x="40" y="79"/>
                  </a:cubicBezTo>
                  <a:cubicBezTo>
                    <a:pt x="33" y="83"/>
                    <a:pt x="27" y="84"/>
                    <a:pt x="22" y="84"/>
                  </a:cubicBezTo>
                  <a:cubicBezTo>
                    <a:pt x="22" y="84"/>
                    <a:pt x="22" y="84"/>
                    <a:pt x="22" y="84"/>
                  </a:cubicBezTo>
                  <a:cubicBezTo>
                    <a:pt x="17" y="84"/>
                    <a:pt x="13" y="83"/>
                    <a:pt x="10" y="82"/>
                  </a:cubicBezTo>
                  <a:cubicBezTo>
                    <a:pt x="8" y="81"/>
                    <a:pt x="7" y="79"/>
                    <a:pt x="8" y="77"/>
                  </a:cubicBezTo>
                  <a:cubicBezTo>
                    <a:pt x="8" y="76"/>
                    <a:pt x="8" y="74"/>
                    <a:pt x="7" y="73"/>
                  </a:cubicBezTo>
                  <a:cubicBezTo>
                    <a:pt x="7" y="72"/>
                    <a:pt x="5" y="71"/>
                    <a:pt x="4" y="71"/>
                  </a:cubicBezTo>
                  <a:cubicBezTo>
                    <a:pt x="2" y="71"/>
                    <a:pt x="1" y="70"/>
                    <a:pt x="0" y="68"/>
                  </a:cubicBezTo>
                  <a:cubicBezTo>
                    <a:pt x="0" y="65"/>
                    <a:pt x="0" y="59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0"/>
                    <a:pt x="3" y="48"/>
                    <a:pt x="4" y="46"/>
                  </a:cubicBezTo>
                  <a:cubicBezTo>
                    <a:pt x="5" y="41"/>
                    <a:pt x="8" y="36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2" y="30"/>
                    <a:pt x="12" y="29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9" y="20"/>
                    <a:pt x="27" y="13"/>
                    <a:pt x="37" y="8"/>
                  </a:cubicBezTo>
                  <a:cubicBezTo>
                    <a:pt x="54" y="0"/>
                    <a:pt x="74" y="0"/>
                    <a:pt x="74" y="0"/>
                  </a:cubicBezTo>
                  <a:cubicBezTo>
                    <a:pt x="85" y="24"/>
                    <a:pt x="66" y="58"/>
                    <a:pt x="49" y="73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844">
              <a:extLst>
                <a:ext uri="{FF2B5EF4-FFF2-40B4-BE49-F238E27FC236}">
                  <a16:creationId xmlns:a16="http://schemas.microsoft.com/office/drawing/2014/main" id="{45E2A653-E54D-4D63-B67B-2B0532832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4313" y="1676401"/>
              <a:ext cx="36513" cy="42863"/>
            </a:xfrm>
            <a:custGeom>
              <a:avLst/>
              <a:gdLst>
                <a:gd name="T0" fmla="*/ 11 w 11"/>
                <a:gd name="T1" fmla="*/ 0 h 13"/>
                <a:gd name="T2" fmla="*/ 2 w 11"/>
                <a:gd name="T3" fmla="*/ 10 h 13"/>
                <a:gd name="T4" fmla="*/ 2 w 11"/>
                <a:gd name="T5" fmla="*/ 10 h 13"/>
                <a:gd name="T6" fmla="*/ 0 w 11"/>
                <a:gd name="T7" fmla="*/ 13 h 13"/>
                <a:gd name="T8" fmla="*/ 0 w 11"/>
                <a:gd name="T9" fmla="*/ 13 h 13"/>
                <a:gd name="T10" fmla="*/ 0 w 11"/>
                <a:gd name="T11" fmla="*/ 13 h 13"/>
                <a:gd name="T12" fmla="*/ 0 w 11"/>
                <a:gd name="T13" fmla="*/ 13 h 13"/>
                <a:gd name="T14" fmla="*/ 0 w 11"/>
                <a:gd name="T15" fmla="*/ 13 h 13"/>
                <a:gd name="T16" fmla="*/ 2 w 11"/>
                <a:gd name="T17" fmla="*/ 10 h 13"/>
                <a:gd name="T18" fmla="*/ 2 w 11"/>
                <a:gd name="T19" fmla="*/ 10 h 13"/>
                <a:gd name="T20" fmla="*/ 11 w 11"/>
                <a:gd name="T21" fmla="*/ 0 h 13"/>
                <a:gd name="T22" fmla="*/ 11 w 11"/>
                <a:gd name="T2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13">
                  <a:moveTo>
                    <a:pt x="11" y="0"/>
                  </a:moveTo>
                  <a:cubicBezTo>
                    <a:pt x="7" y="3"/>
                    <a:pt x="4" y="6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" y="11"/>
                    <a:pt x="1" y="12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2"/>
                    <a:pt x="1" y="11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6"/>
                    <a:pt x="7" y="3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45">
              <a:extLst>
                <a:ext uri="{FF2B5EF4-FFF2-40B4-BE49-F238E27FC236}">
                  <a16:creationId xmlns:a16="http://schemas.microsoft.com/office/drawing/2014/main" id="{99775B97-CA59-429B-8300-DF3C918AF0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61613" y="1619251"/>
              <a:ext cx="230188" cy="238125"/>
            </a:xfrm>
            <a:custGeom>
              <a:avLst/>
              <a:gdLst>
                <a:gd name="T0" fmla="*/ 37 w 70"/>
                <a:gd name="T1" fmla="*/ 51 h 72"/>
                <a:gd name="T2" fmla="*/ 39 w 70"/>
                <a:gd name="T3" fmla="*/ 51 h 72"/>
                <a:gd name="T4" fmla="*/ 34 w 70"/>
                <a:gd name="T5" fmla="*/ 35 h 72"/>
                <a:gd name="T6" fmla="*/ 39 w 70"/>
                <a:gd name="T7" fmla="*/ 32 h 72"/>
                <a:gd name="T8" fmla="*/ 26 w 70"/>
                <a:gd name="T9" fmla="*/ 29 h 72"/>
                <a:gd name="T10" fmla="*/ 28 w 70"/>
                <a:gd name="T11" fmla="*/ 30 h 72"/>
                <a:gd name="T12" fmla="*/ 26 w 70"/>
                <a:gd name="T13" fmla="*/ 29 h 72"/>
                <a:gd name="T14" fmla="*/ 42 w 70"/>
                <a:gd name="T15" fmla="*/ 24 h 72"/>
                <a:gd name="T16" fmla="*/ 39 w 70"/>
                <a:gd name="T17" fmla="*/ 31 h 72"/>
                <a:gd name="T18" fmla="*/ 49 w 70"/>
                <a:gd name="T19" fmla="*/ 20 h 72"/>
                <a:gd name="T20" fmla="*/ 38 w 70"/>
                <a:gd name="T21" fmla="*/ 19 h 72"/>
                <a:gd name="T22" fmla="*/ 36 w 70"/>
                <a:gd name="T23" fmla="*/ 19 h 72"/>
                <a:gd name="T24" fmla="*/ 28 w 70"/>
                <a:gd name="T25" fmla="*/ 28 h 72"/>
                <a:gd name="T26" fmla="*/ 41 w 70"/>
                <a:gd name="T27" fmla="*/ 19 h 72"/>
                <a:gd name="T28" fmla="*/ 16 w 70"/>
                <a:gd name="T29" fmla="*/ 17 h 72"/>
                <a:gd name="T30" fmla="*/ 6 w 70"/>
                <a:gd name="T31" fmla="*/ 27 h 72"/>
                <a:gd name="T32" fmla="*/ 4 w 70"/>
                <a:gd name="T33" fmla="*/ 30 h 72"/>
                <a:gd name="T34" fmla="*/ 4 w 70"/>
                <a:gd name="T35" fmla="*/ 30 h 72"/>
                <a:gd name="T36" fmla="*/ 21 w 70"/>
                <a:gd name="T37" fmla="*/ 16 h 72"/>
                <a:gd name="T38" fmla="*/ 47 w 70"/>
                <a:gd name="T39" fmla="*/ 17 h 72"/>
                <a:gd name="T40" fmla="*/ 54 w 70"/>
                <a:gd name="T41" fmla="*/ 15 h 72"/>
                <a:gd name="T42" fmla="*/ 62 w 70"/>
                <a:gd name="T43" fmla="*/ 36 h 72"/>
                <a:gd name="T44" fmla="*/ 42 w 70"/>
                <a:gd name="T45" fmla="*/ 72 h 72"/>
                <a:gd name="T46" fmla="*/ 69 w 70"/>
                <a:gd name="T47" fmla="*/ 10 h 72"/>
                <a:gd name="T48" fmla="*/ 51 w 70"/>
                <a:gd name="T49" fmla="*/ 35 h 72"/>
                <a:gd name="T50" fmla="*/ 42 w 70"/>
                <a:gd name="T51" fmla="*/ 49 h 72"/>
                <a:gd name="T52" fmla="*/ 63 w 70"/>
                <a:gd name="T53" fmla="*/ 29 h 72"/>
                <a:gd name="T54" fmla="*/ 70 w 70"/>
                <a:gd name="T55" fmla="*/ 10 h 72"/>
                <a:gd name="T56" fmla="*/ 65 w 70"/>
                <a:gd name="T57" fmla="*/ 6 h 72"/>
                <a:gd name="T58" fmla="*/ 54 w 70"/>
                <a:gd name="T59" fmla="*/ 16 h 72"/>
                <a:gd name="T60" fmla="*/ 56 w 70"/>
                <a:gd name="T61" fmla="*/ 25 h 72"/>
                <a:gd name="T62" fmla="*/ 65 w 70"/>
                <a:gd name="T63" fmla="*/ 6 h 72"/>
                <a:gd name="T64" fmla="*/ 59 w 70"/>
                <a:gd name="T65" fmla="*/ 10 h 72"/>
                <a:gd name="T66" fmla="*/ 63 w 70"/>
                <a:gd name="T67" fmla="*/ 4 h 72"/>
                <a:gd name="T68" fmla="*/ 55 w 70"/>
                <a:gd name="T69" fmla="*/ 3 h 72"/>
                <a:gd name="T70" fmla="*/ 41 w 70"/>
                <a:gd name="T71" fmla="*/ 14 h 72"/>
                <a:gd name="T72" fmla="*/ 60 w 70"/>
                <a:gd name="T73" fmla="*/ 0 h 72"/>
                <a:gd name="T74" fmla="*/ 40 w 70"/>
                <a:gd name="T75" fmla="*/ 15 h 72"/>
                <a:gd name="T76" fmla="*/ 42 w 70"/>
                <a:gd name="T77" fmla="*/ 18 h 72"/>
                <a:gd name="T78" fmla="*/ 49 w 70"/>
                <a:gd name="T79" fmla="*/ 14 h 72"/>
                <a:gd name="T80" fmla="*/ 56 w 70"/>
                <a:gd name="T81" fmla="*/ 13 h 72"/>
                <a:gd name="T82" fmla="*/ 60 w 70"/>
                <a:gd name="T8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0" h="72">
                  <a:moveTo>
                    <a:pt x="39" y="51"/>
                  </a:moveTo>
                  <a:cubicBezTo>
                    <a:pt x="39" y="51"/>
                    <a:pt x="38" y="51"/>
                    <a:pt x="37" y="51"/>
                  </a:cubicBezTo>
                  <a:cubicBezTo>
                    <a:pt x="36" y="53"/>
                    <a:pt x="35" y="54"/>
                    <a:pt x="35" y="54"/>
                  </a:cubicBezTo>
                  <a:cubicBezTo>
                    <a:pt x="35" y="54"/>
                    <a:pt x="37" y="53"/>
                    <a:pt x="39" y="51"/>
                  </a:cubicBezTo>
                  <a:moveTo>
                    <a:pt x="36" y="32"/>
                  </a:moveTo>
                  <a:cubicBezTo>
                    <a:pt x="35" y="33"/>
                    <a:pt x="34" y="34"/>
                    <a:pt x="34" y="35"/>
                  </a:cubicBezTo>
                  <a:cubicBezTo>
                    <a:pt x="34" y="36"/>
                    <a:pt x="34" y="37"/>
                    <a:pt x="34" y="37"/>
                  </a:cubicBezTo>
                  <a:cubicBezTo>
                    <a:pt x="34" y="37"/>
                    <a:pt x="36" y="35"/>
                    <a:pt x="39" y="32"/>
                  </a:cubicBezTo>
                  <a:cubicBezTo>
                    <a:pt x="38" y="32"/>
                    <a:pt x="37" y="32"/>
                    <a:pt x="36" y="32"/>
                  </a:cubicBezTo>
                  <a:moveTo>
                    <a:pt x="26" y="29"/>
                  </a:moveTo>
                  <a:cubicBezTo>
                    <a:pt x="23" y="34"/>
                    <a:pt x="21" y="37"/>
                    <a:pt x="21" y="37"/>
                  </a:cubicBezTo>
                  <a:cubicBezTo>
                    <a:pt x="21" y="37"/>
                    <a:pt x="24" y="34"/>
                    <a:pt x="28" y="30"/>
                  </a:cubicBezTo>
                  <a:cubicBezTo>
                    <a:pt x="27" y="30"/>
                    <a:pt x="27" y="30"/>
                    <a:pt x="27" y="29"/>
                  </a:cubicBezTo>
                  <a:cubicBezTo>
                    <a:pt x="27" y="29"/>
                    <a:pt x="27" y="29"/>
                    <a:pt x="26" y="29"/>
                  </a:cubicBezTo>
                  <a:moveTo>
                    <a:pt x="49" y="20"/>
                  </a:moveTo>
                  <a:cubicBezTo>
                    <a:pt x="47" y="22"/>
                    <a:pt x="44" y="23"/>
                    <a:pt x="42" y="24"/>
                  </a:cubicBezTo>
                  <a:cubicBezTo>
                    <a:pt x="40" y="26"/>
                    <a:pt x="38" y="29"/>
                    <a:pt x="36" y="31"/>
                  </a:cubicBezTo>
                  <a:cubicBezTo>
                    <a:pt x="37" y="31"/>
                    <a:pt x="38" y="31"/>
                    <a:pt x="39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42" y="28"/>
                    <a:pt x="46" y="24"/>
                    <a:pt x="49" y="20"/>
                  </a:cubicBezTo>
                  <a:moveTo>
                    <a:pt x="41" y="19"/>
                  </a:moveTo>
                  <a:cubicBezTo>
                    <a:pt x="40" y="19"/>
                    <a:pt x="39" y="19"/>
                    <a:pt x="38" y="19"/>
                  </a:cubicBezTo>
                  <a:cubicBezTo>
                    <a:pt x="38" y="19"/>
                    <a:pt x="37" y="19"/>
                    <a:pt x="37" y="19"/>
                  </a:cubicBezTo>
                  <a:cubicBezTo>
                    <a:pt x="37" y="19"/>
                    <a:pt x="36" y="19"/>
                    <a:pt x="36" y="19"/>
                  </a:cubicBezTo>
                  <a:cubicBezTo>
                    <a:pt x="33" y="22"/>
                    <a:pt x="30" y="25"/>
                    <a:pt x="27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9" y="28"/>
                    <a:pt x="29" y="28"/>
                    <a:pt x="30" y="28"/>
                  </a:cubicBezTo>
                  <a:cubicBezTo>
                    <a:pt x="33" y="25"/>
                    <a:pt x="37" y="21"/>
                    <a:pt x="41" y="19"/>
                  </a:cubicBezTo>
                  <a:moveTo>
                    <a:pt x="21" y="16"/>
                  </a:moveTo>
                  <a:cubicBezTo>
                    <a:pt x="19" y="17"/>
                    <a:pt x="17" y="17"/>
                    <a:pt x="16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1" y="20"/>
                    <a:pt x="8" y="23"/>
                    <a:pt x="6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5" y="28"/>
                    <a:pt x="5" y="29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3" y="31"/>
                    <a:pt x="0" y="37"/>
                    <a:pt x="0" y="38"/>
                  </a:cubicBezTo>
                  <a:cubicBezTo>
                    <a:pt x="3" y="34"/>
                    <a:pt x="11" y="24"/>
                    <a:pt x="21" y="16"/>
                  </a:cubicBezTo>
                  <a:moveTo>
                    <a:pt x="54" y="15"/>
                  </a:moveTo>
                  <a:cubicBezTo>
                    <a:pt x="52" y="16"/>
                    <a:pt x="50" y="17"/>
                    <a:pt x="47" y="17"/>
                  </a:cubicBezTo>
                  <a:cubicBezTo>
                    <a:pt x="46" y="19"/>
                    <a:pt x="45" y="21"/>
                    <a:pt x="43" y="23"/>
                  </a:cubicBezTo>
                  <a:cubicBezTo>
                    <a:pt x="46" y="21"/>
                    <a:pt x="50" y="19"/>
                    <a:pt x="54" y="15"/>
                  </a:cubicBezTo>
                  <a:moveTo>
                    <a:pt x="70" y="15"/>
                  </a:moveTo>
                  <a:cubicBezTo>
                    <a:pt x="69" y="21"/>
                    <a:pt x="66" y="29"/>
                    <a:pt x="62" y="36"/>
                  </a:cubicBezTo>
                  <a:cubicBezTo>
                    <a:pt x="60" y="41"/>
                    <a:pt x="57" y="48"/>
                    <a:pt x="55" y="52"/>
                  </a:cubicBezTo>
                  <a:cubicBezTo>
                    <a:pt x="47" y="65"/>
                    <a:pt x="47" y="66"/>
                    <a:pt x="42" y="72"/>
                  </a:cubicBezTo>
                  <a:cubicBezTo>
                    <a:pt x="56" y="60"/>
                    <a:pt x="70" y="36"/>
                    <a:pt x="70" y="15"/>
                  </a:cubicBezTo>
                  <a:moveTo>
                    <a:pt x="69" y="10"/>
                  </a:moveTo>
                  <a:cubicBezTo>
                    <a:pt x="67" y="14"/>
                    <a:pt x="63" y="21"/>
                    <a:pt x="56" y="26"/>
                  </a:cubicBezTo>
                  <a:cubicBezTo>
                    <a:pt x="55" y="29"/>
                    <a:pt x="53" y="32"/>
                    <a:pt x="51" y="35"/>
                  </a:cubicBezTo>
                  <a:cubicBezTo>
                    <a:pt x="48" y="40"/>
                    <a:pt x="42" y="46"/>
                    <a:pt x="39" y="50"/>
                  </a:cubicBezTo>
                  <a:cubicBezTo>
                    <a:pt x="40" y="49"/>
                    <a:pt x="41" y="49"/>
                    <a:pt x="42" y="49"/>
                  </a:cubicBezTo>
                  <a:cubicBezTo>
                    <a:pt x="49" y="45"/>
                    <a:pt x="57" y="38"/>
                    <a:pt x="61" y="32"/>
                  </a:cubicBezTo>
                  <a:cubicBezTo>
                    <a:pt x="62" y="30"/>
                    <a:pt x="62" y="29"/>
                    <a:pt x="63" y="29"/>
                  </a:cubicBezTo>
                  <a:cubicBezTo>
                    <a:pt x="63" y="29"/>
                    <a:pt x="63" y="30"/>
                    <a:pt x="62" y="33"/>
                  </a:cubicBezTo>
                  <a:cubicBezTo>
                    <a:pt x="67" y="25"/>
                    <a:pt x="69" y="16"/>
                    <a:pt x="70" y="10"/>
                  </a:cubicBezTo>
                  <a:cubicBezTo>
                    <a:pt x="70" y="10"/>
                    <a:pt x="69" y="10"/>
                    <a:pt x="69" y="10"/>
                  </a:cubicBezTo>
                  <a:moveTo>
                    <a:pt x="65" y="6"/>
                  </a:moveTo>
                  <a:cubicBezTo>
                    <a:pt x="63" y="9"/>
                    <a:pt x="60" y="11"/>
                    <a:pt x="57" y="13"/>
                  </a:cubicBezTo>
                  <a:cubicBezTo>
                    <a:pt x="56" y="14"/>
                    <a:pt x="55" y="15"/>
                    <a:pt x="54" y="16"/>
                  </a:cubicBezTo>
                  <a:cubicBezTo>
                    <a:pt x="54" y="16"/>
                    <a:pt x="54" y="16"/>
                    <a:pt x="55" y="16"/>
                  </a:cubicBezTo>
                  <a:cubicBezTo>
                    <a:pt x="57" y="16"/>
                    <a:pt x="57" y="20"/>
                    <a:pt x="56" y="25"/>
                  </a:cubicBezTo>
                  <a:cubicBezTo>
                    <a:pt x="63" y="20"/>
                    <a:pt x="67" y="13"/>
                    <a:pt x="68" y="9"/>
                  </a:cubicBezTo>
                  <a:cubicBezTo>
                    <a:pt x="67" y="8"/>
                    <a:pt x="66" y="7"/>
                    <a:pt x="65" y="6"/>
                  </a:cubicBezTo>
                  <a:moveTo>
                    <a:pt x="63" y="4"/>
                  </a:moveTo>
                  <a:cubicBezTo>
                    <a:pt x="62" y="5"/>
                    <a:pt x="61" y="8"/>
                    <a:pt x="59" y="10"/>
                  </a:cubicBezTo>
                  <a:cubicBezTo>
                    <a:pt x="61" y="8"/>
                    <a:pt x="63" y="7"/>
                    <a:pt x="64" y="5"/>
                  </a:cubicBezTo>
                  <a:cubicBezTo>
                    <a:pt x="63" y="5"/>
                    <a:pt x="63" y="4"/>
                    <a:pt x="63" y="4"/>
                  </a:cubicBezTo>
                  <a:moveTo>
                    <a:pt x="59" y="0"/>
                  </a:moveTo>
                  <a:cubicBezTo>
                    <a:pt x="55" y="3"/>
                    <a:pt x="55" y="3"/>
                    <a:pt x="55" y="3"/>
                  </a:cubicBezTo>
                  <a:cubicBezTo>
                    <a:pt x="51" y="6"/>
                    <a:pt x="46" y="9"/>
                    <a:pt x="42" y="11"/>
                  </a:cubicBezTo>
                  <a:cubicBezTo>
                    <a:pt x="42" y="12"/>
                    <a:pt x="41" y="13"/>
                    <a:pt x="41" y="14"/>
                  </a:cubicBezTo>
                  <a:cubicBezTo>
                    <a:pt x="48" y="10"/>
                    <a:pt x="55" y="5"/>
                    <a:pt x="59" y="0"/>
                  </a:cubicBezTo>
                  <a:moveTo>
                    <a:pt x="60" y="0"/>
                  </a:moveTo>
                  <a:cubicBezTo>
                    <a:pt x="56" y="5"/>
                    <a:pt x="48" y="11"/>
                    <a:pt x="42" y="14"/>
                  </a:cubicBezTo>
                  <a:cubicBezTo>
                    <a:pt x="41" y="14"/>
                    <a:pt x="41" y="15"/>
                    <a:pt x="40" y="15"/>
                  </a:cubicBezTo>
                  <a:cubicBezTo>
                    <a:pt x="39" y="16"/>
                    <a:pt x="38" y="17"/>
                    <a:pt x="37" y="18"/>
                  </a:cubicBezTo>
                  <a:cubicBezTo>
                    <a:pt x="39" y="18"/>
                    <a:pt x="40" y="18"/>
                    <a:pt x="42" y="18"/>
                  </a:cubicBezTo>
                  <a:cubicBezTo>
                    <a:pt x="45" y="15"/>
                    <a:pt x="47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51" y="15"/>
                    <a:pt x="53" y="14"/>
                    <a:pt x="56" y="13"/>
                  </a:cubicBezTo>
                  <a:cubicBezTo>
                    <a:pt x="58" y="9"/>
                    <a:pt x="60" y="5"/>
                    <a:pt x="61" y="2"/>
                  </a:cubicBezTo>
                  <a:cubicBezTo>
                    <a:pt x="61" y="2"/>
                    <a:pt x="61" y="1"/>
                    <a:pt x="60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846">
              <a:extLst>
                <a:ext uri="{FF2B5EF4-FFF2-40B4-BE49-F238E27FC236}">
                  <a16:creationId xmlns:a16="http://schemas.microsoft.com/office/drawing/2014/main" id="{4C79D2FE-FCB2-4530-99DA-3880AA0571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2551" y="1473201"/>
              <a:ext cx="330200" cy="209550"/>
            </a:xfrm>
            <a:custGeom>
              <a:avLst/>
              <a:gdLst>
                <a:gd name="T0" fmla="*/ 100 w 100"/>
                <a:gd name="T1" fmla="*/ 40 h 63"/>
                <a:gd name="T2" fmla="*/ 91 w 100"/>
                <a:gd name="T3" fmla="*/ 47 h 63"/>
                <a:gd name="T4" fmla="*/ 42 w 100"/>
                <a:gd name="T5" fmla="*/ 60 h 63"/>
                <a:gd name="T6" fmla="*/ 42 w 100"/>
                <a:gd name="T7" fmla="*/ 60 h 63"/>
                <a:gd name="T8" fmla="*/ 38 w 100"/>
                <a:gd name="T9" fmla="*/ 59 h 63"/>
                <a:gd name="T10" fmla="*/ 26 w 100"/>
                <a:gd name="T11" fmla="*/ 55 h 63"/>
                <a:gd name="T12" fmla="*/ 8 w 100"/>
                <a:gd name="T13" fmla="*/ 43 h 63"/>
                <a:gd name="T14" fmla="*/ 8 w 100"/>
                <a:gd name="T15" fmla="*/ 43 h 63"/>
                <a:gd name="T16" fmla="*/ 6 w 100"/>
                <a:gd name="T17" fmla="*/ 41 h 63"/>
                <a:gd name="T18" fmla="*/ 6 w 100"/>
                <a:gd name="T19" fmla="*/ 40 h 63"/>
                <a:gd name="T20" fmla="*/ 2 w 100"/>
                <a:gd name="T21" fmla="*/ 29 h 63"/>
                <a:gd name="T22" fmla="*/ 3 w 100"/>
                <a:gd name="T23" fmla="*/ 28 h 63"/>
                <a:gd name="T24" fmla="*/ 5 w 100"/>
                <a:gd name="T25" fmla="*/ 17 h 63"/>
                <a:gd name="T26" fmla="*/ 5 w 100"/>
                <a:gd name="T27" fmla="*/ 17 h 63"/>
                <a:gd name="T28" fmla="*/ 9 w 100"/>
                <a:gd name="T29" fmla="*/ 13 h 63"/>
                <a:gd name="T30" fmla="*/ 15 w 100"/>
                <a:gd name="T31" fmla="*/ 8 h 63"/>
                <a:gd name="T32" fmla="*/ 43 w 100"/>
                <a:gd name="T33" fmla="*/ 0 h 63"/>
                <a:gd name="T34" fmla="*/ 43 w 100"/>
                <a:gd name="T35" fmla="*/ 0 h 63"/>
                <a:gd name="T36" fmla="*/ 61 w 100"/>
                <a:gd name="T37" fmla="*/ 3 h 63"/>
                <a:gd name="T38" fmla="*/ 89 w 100"/>
                <a:gd name="T39" fmla="*/ 25 h 63"/>
                <a:gd name="T40" fmla="*/ 100 w 100"/>
                <a:gd name="T41" fmla="*/ 4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0" h="63">
                  <a:moveTo>
                    <a:pt x="100" y="40"/>
                  </a:moveTo>
                  <a:cubicBezTo>
                    <a:pt x="91" y="47"/>
                    <a:pt x="91" y="47"/>
                    <a:pt x="91" y="47"/>
                  </a:cubicBezTo>
                  <a:cubicBezTo>
                    <a:pt x="77" y="58"/>
                    <a:pt x="59" y="63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1" y="60"/>
                    <a:pt x="39" y="59"/>
                    <a:pt x="38" y="59"/>
                  </a:cubicBezTo>
                  <a:cubicBezTo>
                    <a:pt x="34" y="58"/>
                    <a:pt x="30" y="57"/>
                    <a:pt x="26" y="55"/>
                  </a:cubicBezTo>
                  <a:cubicBezTo>
                    <a:pt x="18" y="51"/>
                    <a:pt x="12" y="47"/>
                    <a:pt x="8" y="43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7" y="42"/>
                    <a:pt x="7" y="42"/>
                    <a:pt x="6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" y="35"/>
                    <a:pt x="0" y="30"/>
                    <a:pt x="2" y="29"/>
                  </a:cubicBezTo>
                  <a:cubicBezTo>
                    <a:pt x="3" y="29"/>
                    <a:pt x="3" y="28"/>
                    <a:pt x="3" y="28"/>
                  </a:cubicBezTo>
                  <a:cubicBezTo>
                    <a:pt x="6" y="25"/>
                    <a:pt x="2" y="22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6" y="16"/>
                    <a:pt x="7" y="15"/>
                    <a:pt x="9" y="13"/>
                  </a:cubicBezTo>
                  <a:cubicBezTo>
                    <a:pt x="11" y="12"/>
                    <a:pt x="13" y="10"/>
                    <a:pt x="15" y="8"/>
                  </a:cubicBezTo>
                  <a:cubicBezTo>
                    <a:pt x="25" y="2"/>
                    <a:pt x="35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0" y="0"/>
                    <a:pt x="56" y="1"/>
                    <a:pt x="61" y="3"/>
                  </a:cubicBezTo>
                  <a:cubicBezTo>
                    <a:pt x="73" y="7"/>
                    <a:pt x="83" y="15"/>
                    <a:pt x="89" y="25"/>
                  </a:cubicBezTo>
                  <a:cubicBezTo>
                    <a:pt x="100" y="40"/>
                    <a:pt x="100" y="40"/>
                    <a:pt x="100" y="4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847">
              <a:extLst>
                <a:ext uri="{FF2B5EF4-FFF2-40B4-BE49-F238E27FC236}">
                  <a16:creationId xmlns:a16="http://schemas.microsoft.com/office/drawing/2014/main" id="{E31B7C1B-AD8D-41CC-A113-620B63DA27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55263" y="1473201"/>
              <a:ext cx="204788" cy="203200"/>
            </a:xfrm>
            <a:custGeom>
              <a:avLst/>
              <a:gdLst>
                <a:gd name="T0" fmla="*/ 28 w 62"/>
                <a:gd name="T1" fmla="*/ 56 h 61"/>
                <a:gd name="T2" fmla="*/ 26 w 62"/>
                <a:gd name="T3" fmla="*/ 57 h 61"/>
                <a:gd name="T4" fmla="*/ 12 w 62"/>
                <a:gd name="T5" fmla="*/ 58 h 61"/>
                <a:gd name="T6" fmla="*/ 8 w 62"/>
                <a:gd name="T7" fmla="*/ 60 h 61"/>
                <a:gd name="T8" fmla="*/ 18 w 62"/>
                <a:gd name="T9" fmla="*/ 61 h 61"/>
                <a:gd name="T10" fmla="*/ 40 w 62"/>
                <a:gd name="T11" fmla="*/ 52 h 61"/>
                <a:gd name="T12" fmla="*/ 22 w 62"/>
                <a:gd name="T13" fmla="*/ 45 h 61"/>
                <a:gd name="T14" fmla="*/ 36 w 62"/>
                <a:gd name="T15" fmla="*/ 42 h 61"/>
                <a:gd name="T16" fmla="*/ 53 w 62"/>
                <a:gd name="T17" fmla="*/ 42 h 61"/>
                <a:gd name="T18" fmla="*/ 49 w 62"/>
                <a:gd name="T19" fmla="*/ 46 h 61"/>
                <a:gd name="T20" fmla="*/ 38 w 62"/>
                <a:gd name="T21" fmla="*/ 57 h 61"/>
                <a:gd name="T22" fmla="*/ 61 w 62"/>
                <a:gd name="T23" fmla="*/ 44 h 61"/>
                <a:gd name="T24" fmla="*/ 59 w 62"/>
                <a:gd name="T25" fmla="*/ 40 h 61"/>
                <a:gd name="T26" fmla="*/ 46 w 62"/>
                <a:gd name="T27" fmla="*/ 38 h 61"/>
                <a:gd name="T28" fmla="*/ 38 w 62"/>
                <a:gd name="T29" fmla="*/ 42 h 61"/>
                <a:gd name="T30" fmla="*/ 38 w 62"/>
                <a:gd name="T31" fmla="*/ 45 h 61"/>
                <a:gd name="T32" fmla="*/ 59 w 62"/>
                <a:gd name="T33" fmla="*/ 39 h 61"/>
                <a:gd name="T34" fmla="*/ 27 w 62"/>
                <a:gd name="T35" fmla="*/ 32 h 61"/>
                <a:gd name="T36" fmla="*/ 26 w 62"/>
                <a:gd name="T37" fmla="*/ 33 h 61"/>
                <a:gd name="T38" fmla="*/ 33 w 62"/>
                <a:gd name="T39" fmla="*/ 31 h 61"/>
                <a:gd name="T40" fmla="*/ 27 w 62"/>
                <a:gd name="T41" fmla="*/ 33 h 61"/>
                <a:gd name="T42" fmla="*/ 54 w 62"/>
                <a:gd name="T43" fmla="*/ 34 h 61"/>
                <a:gd name="T44" fmla="*/ 46 w 62"/>
                <a:gd name="T45" fmla="*/ 33 h 61"/>
                <a:gd name="T46" fmla="*/ 26 w 62"/>
                <a:gd name="T47" fmla="*/ 31 h 61"/>
                <a:gd name="T48" fmla="*/ 22 w 62"/>
                <a:gd name="T49" fmla="*/ 32 h 61"/>
                <a:gd name="T50" fmla="*/ 26 w 62"/>
                <a:gd name="T51" fmla="*/ 31 h 61"/>
                <a:gd name="T52" fmla="*/ 40 w 62"/>
                <a:gd name="T53" fmla="*/ 28 h 61"/>
                <a:gd name="T54" fmla="*/ 56 w 62"/>
                <a:gd name="T55" fmla="*/ 33 h 61"/>
                <a:gd name="T56" fmla="*/ 53 w 62"/>
                <a:gd name="T57" fmla="*/ 29 h 61"/>
                <a:gd name="T58" fmla="*/ 50 w 62"/>
                <a:gd name="T59" fmla="*/ 28 h 61"/>
                <a:gd name="T60" fmla="*/ 9 w 62"/>
                <a:gd name="T61" fmla="*/ 15 h 61"/>
                <a:gd name="T62" fmla="*/ 45 w 62"/>
                <a:gd name="T63" fmla="*/ 27 h 61"/>
                <a:gd name="T64" fmla="*/ 9 w 62"/>
                <a:gd name="T65" fmla="*/ 15 h 61"/>
                <a:gd name="T66" fmla="*/ 9 w 62"/>
                <a:gd name="T67" fmla="*/ 0 h 61"/>
                <a:gd name="T68" fmla="*/ 9 w 62"/>
                <a:gd name="T69" fmla="*/ 0 h 61"/>
                <a:gd name="T70" fmla="*/ 45 w 62"/>
                <a:gd name="T71" fmla="*/ 16 h 61"/>
                <a:gd name="T72" fmla="*/ 27 w 62"/>
                <a:gd name="T73" fmla="*/ 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" h="61">
                  <a:moveTo>
                    <a:pt x="40" y="52"/>
                  </a:moveTo>
                  <a:cubicBezTo>
                    <a:pt x="37" y="54"/>
                    <a:pt x="33" y="55"/>
                    <a:pt x="28" y="56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27" y="57"/>
                    <a:pt x="27" y="57"/>
                    <a:pt x="26" y="57"/>
                  </a:cubicBezTo>
                  <a:cubicBezTo>
                    <a:pt x="26" y="57"/>
                    <a:pt x="25" y="57"/>
                    <a:pt x="25" y="57"/>
                  </a:cubicBezTo>
                  <a:cubicBezTo>
                    <a:pt x="21" y="57"/>
                    <a:pt x="17" y="58"/>
                    <a:pt x="12" y="58"/>
                  </a:cubicBezTo>
                  <a:cubicBezTo>
                    <a:pt x="8" y="58"/>
                    <a:pt x="4" y="57"/>
                    <a:pt x="0" y="57"/>
                  </a:cubicBezTo>
                  <a:cubicBezTo>
                    <a:pt x="0" y="58"/>
                    <a:pt x="7" y="60"/>
                    <a:pt x="8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11" y="60"/>
                    <a:pt x="14" y="61"/>
                    <a:pt x="18" y="61"/>
                  </a:cubicBezTo>
                  <a:cubicBezTo>
                    <a:pt x="24" y="61"/>
                    <a:pt x="31" y="60"/>
                    <a:pt x="37" y="58"/>
                  </a:cubicBezTo>
                  <a:cubicBezTo>
                    <a:pt x="38" y="56"/>
                    <a:pt x="39" y="54"/>
                    <a:pt x="40" y="52"/>
                  </a:cubicBezTo>
                  <a:moveTo>
                    <a:pt x="36" y="42"/>
                  </a:moveTo>
                  <a:cubicBezTo>
                    <a:pt x="30" y="44"/>
                    <a:pt x="22" y="45"/>
                    <a:pt x="22" y="45"/>
                  </a:cubicBezTo>
                  <a:cubicBezTo>
                    <a:pt x="22" y="45"/>
                    <a:pt x="28" y="45"/>
                    <a:pt x="34" y="45"/>
                  </a:cubicBezTo>
                  <a:cubicBezTo>
                    <a:pt x="34" y="44"/>
                    <a:pt x="35" y="43"/>
                    <a:pt x="36" y="42"/>
                  </a:cubicBezTo>
                  <a:moveTo>
                    <a:pt x="59" y="40"/>
                  </a:moveTo>
                  <a:cubicBezTo>
                    <a:pt x="57" y="41"/>
                    <a:pt x="55" y="41"/>
                    <a:pt x="53" y="42"/>
                  </a:cubicBezTo>
                  <a:cubicBezTo>
                    <a:pt x="51" y="43"/>
                    <a:pt x="50" y="44"/>
                    <a:pt x="48" y="45"/>
                  </a:cubicBezTo>
                  <a:cubicBezTo>
                    <a:pt x="49" y="46"/>
                    <a:pt x="49" y="46"/>
                    <a:pt x="49" y="46"/>
                  </a:cubicBezTo>
                  <a:cubicBezTo>
                    <a:pt x="50" y="47"/>
                    <a:pt x="47" y="49"/>
                    <a:pt x="42" y="52"/>
                  </a:cubicBezTo>
                  <a:cubicBezTo>
                    <a:pt x="40" y="54"/>
                    <a:pt x="39" y="56"/>
                    <a:pt x="38" y="57"/>
                  </a:cubicBezTo>
                  <a:cubicBezTo>
                    <a:pt x="45" y="55"/>
                    <a:pt x="51" y="52"/>
                    <a:pt x="57" y="47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61" y="44"/>
                    <a:pt x="61" y="44"/>
                    <a:pt x="62" y="44"/>
                  </a:cubicBezTo>
                  <a:cubicBezTo>
                    <a:pt x="61" y="43"/>
                    <a:pt x="60" y="41"/>
                    <a:pt x="59" y="40"/>
                  </a:cubicBezTo>
                  <a:moveTo>
                    <a:pt x="57" y="35"/>
                  </a:moveTo>
                  <a:cubicBezTo>
                    <a:pt x="54" y="36"/>
                    <a:pt x="50" y="36"/>
                    <a:pt x="46" y="38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7" y="39"/>
                    <a:pt x="43" y="40"/>
                    <a:pt x="38" y="42"/>
                  </a:cubicBezTo>
                  <a:cubicBezTo>
                    <a:pt x="37" y="43"/>
                    <a:pt x="36" y="44"/>
                    <a:pt x="35" y="45"/>
                  </a:cubicBezTo>
                  <a:cubicBezTo>
                    <a:pt x="36" y="45"/>
                    <a:pt x="37" y="45"/>
                    <a:pt x="38" y="45"/>
                  </a:cubicBezTo>
                  <a:cubicBezTo>
                    <a:pt x="42" y="45"/>
                    <a:pt x="45" y="45"/>
                    <a:pt x="47" y="45"/>
                  </a:cubicBezTo>
                  <a:cubicBezTo>
                    <a:pt x="51" y="42"/>
                    <a:pt x="55" y="40"/>
                    <a:pt x="59" y="39"/>
                  </a:cubicBezTo>
                  <a:cubicBezTo>
                    <a:pt x="58" y="38"/>
                    <a:pt x="57" y="36"/>
                    <a:pt x="57" y="35"/>
                  </a:cubicBezTo>
                  <a:moveTo>
                    <a:pt x="27" y="32"/>
                  </a:moveTo>
                  <a:cubicBezTo>
                    <a:pt x="26" y="32"/>
                    <a:pt x="25" y="32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6" y="32"/>
                    <a:pt x="26" y="32"/>
                    <a:pt x="27" y="32"/>
                  </a:cubicBezTo>
                  <a:moveTo>
                    <a:pt x="33" y="31"/>
                  </a:moveTo>
                  <a:cubicBezTo>
                    <a:pt x="32" y="31"/>
                    <a:pt x="30" y="32"/>
                    <a:pt x="29" y="32"/>
                  </a:cubicBezTo>
                  <a:cubicBezTo>
                    <a:pt x="28" y="32"/>
                    <a:pt x="28" y="32"/>
                    <a:pt x="27" y="33"/>
                  </a:cubicBezTo>
                  <a:cubicBezTo>
                    <a:pt x="33" y="34"/>
                    <a:pt x="40" y="35"/>
                    <a:pt x="44" y="37"/>
                  </a:cubicBezTo>
                  <a:cubicBezTo>
                    <a:pt x="48" y="36"/>
                    <a:pt x="51" y="35"/>
                    <a:pt x="54" y="34"/>
                  </a:cubicBezTo>
                  <a:cubicBezTo>
                    <a:pt x="51" y="33"/>
                    <a:pt x="48" y="33"/>
                    <a:pt x="45" y="32"/>
                  </a:cubicBezTo>
                  <a:cubicBezTo>
                    <a:pt x="45" y="33"/>
                    <a:pt x="46" y="33"/>
                    <a:pt x="46" y="33"/>
                  </a:cubicBezTo>
                  <a:cubicBezTo>
                    <a:pt x="42" y="32"/>
                    <a:pt x="37" y="32"/>
                    <a:pt x="33" y="31"/>
                  </a:cubicBezTo>
                  <a:moveTo>
                    <a:pt x="26" y="31"/>
                  </a:moveTo>
                  <a:cubicBezTo>
                    <a:pt x="19" y="31"/>
                    <a:pt x="14" y="32"/>
                    <a:pt x="14" y="32"/>
                  </a:cubicBezTo>
                  <a:cubicBezTo>
                    <a:pt x="14" y="32"/>
                    <a:pt x="17" y="32"/>
                    <a:pt x="22" y="32"/>
                  </a:cubicBezTo>
                  <a:cubicBezTo>
                    <a:pt x="23" y="32"/>
                    <a:pt x="25" y="31"/>
                    <a:pt x="27" y="31"/>
                  </a:cubicBezTo>
                  <a:cubicBezTo>
                    <a:pt x="26" y="31"/>
                    <a:pt x="26" y="31"/>
                    <a:pt x="26" y="31"/>
                  </a:cubicBezTo>
                  <a:moveTo>
                    <a:pt x="44" y="28"/>
                  </a:moveTo>
                  <a:cubicBezTo>
                    <a:pt x="43" y="28"/>
                    <a:pt x="41" y="28"/>
                    <a:pt x="40" y="28"/>
                  </a:cubicBezTo>
                  <a:cubicBezTo>
                    <a:pt x="41" y="29"/>
                    <a:pt x="42" y="30"/>
                    <a:pt x="43" y="31"/>
                  </a:cubicBezTo>
                  <a:cubicBezTo>
                    <a:pt x="48" y="31"/>
                    <a:pt x="52" y="32"/>
                    <a:pt x="56" y="33"/>
                  </a:cubicBezTo>
                  <a:cubicBezTo>
                    <a:pt x="55" y="32"/>
                    <a:pt x="54" y="31"/>
                    <a:pt x="53" y="29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3" y="29"/>
                    <a:pt x="52" y="29"/>
                    <a:pt x="52" y="30"/>
                  </a:cubicBezTo>
                  <a:cubicBezTo>
                    <a:pt x="51" y="29"/>
                    <a:pt x="50" y="29"/>
                    <a:pt x="50" y="28"/>
                  </a:cubicBezTo>
                  <a:cubicBezTo>
                    <a:pt x="48" y="28"/>
                    <a:pt x="46" y="28"/>
                    <a:pt x="44" y="28"/>
                  </a:cubicBezTo>
                  <a:moveTo>
                    <a:pt x="9" y="15"/>
                  </a:moveTo>
                  <a:cubicBezTo>
                    <a:pt x="9" y="15"/>
                    <a:pt x="27" y="20"/>
                    <a:pt x="39" y="28"/>
                  </a:cubicBezTo>
                  <a:cubicBezTo>
                    <a:pt x="41" y="27"/>
                    <a:pt x="43" y="27"/>
                    <a:pt x="45" y="27"/>
                  </a:cubicBezTo>
                  <a:cubicBezTo>
                    <a:pt x="46" y="27"/>
                    <a:pt x="47" y="27"/>
                    <a:pt x="48" y="27"/>
                  </a:cubicBezTo>
                  <a:cubicBezTo>
                    <a:pt x="28" y="16"/>
                    <a:pt x="9" y="15"/>
                    <a:pt x="9" y="15"/>
                  </a:cubicBezTo>
                  <a:moveTo>
                    <a:pt x="10" y="0"/>
                  </a:moveTo>
                  <a:cubicBezTo>
                    <a:pt x="10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7" y="0"/>
                    <a:pt x="6" y="1"/>
                    <a:pt x="7" y="2"/>
                  </a:cubicBezTo>
                  <a:cubicBezTo>
                    <a:pt x="7" y="2"/>
                    <a:pt x="27" y="2"/>
                    <a:pt x="45" y="16"/>
                  </a:cubicBezTo>
                  <a:cubicBezTo>
                    <a:pt x="44" y="14"/>
                    <a:pt x="42" y="12"/>
                    <a:pt x="41" y="10"/>
                  </a:cubicBezTo>
                  <a:cubicBezTo>
                    <a:pt x="37" y="7"/>
                    <a:pt x="32" y="5"/>
                    <a:pt x="27" y="3"/>
                  </a:cubicBezTo>
                  <a:cubicBezTo>
                    <a:pt x="22" y="1"/>
                    <a:pt x="16" y="0"/>
                    <a:pt x="10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848">
              <a:extLst>
                <a:ext uri="{FF2B5EF4-FFF2-40B4-BE49-F238E27FC236}">
                  <a16:creationId xmlns:a16="http://schemas.microsoft.com/office/drawing/2014/main" id="{E833A1B2-34CC-46E1-8066-FF836B4F47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13" y="1612901"/>
              <a:ext cx="128588" cy="76200"/>
            </a:xfrm>
            <a:custGeom>
              <a:avLst/>
              <a:gdLst>
                <a:gd name="T0" fmla="*/ 4 w 39"/>
                <a:gd name="T1" fmla="*/ 20 h 23"/>
                <a:gd name="T2" fmla="*/ 25 w 39"/>
                <a:gd name="T3" fmla="*/ 14 h 23"/>
                <a:gd name="T4" fmla="*/ 38 w 39"/>
                <a:gd name="T5" fmla="*/ 0 h 23"/>
                <a:gd name="T6" fmla="*/ 39 w 39"/>
                <a:gd name="T7" fmla="*/ 2 h 23"/>
                <a:gd name="T8" fmla="*/ 4 w 39"/>
                <a:gd name="T9" fmla="*/ 20 h 23"/>
                <a:gd name="T10" fmla="*/ 3 w 39"/>
                <a:gd name="T11" fmla="*/ 20 h 23"/>
                <a:gd name="T12" fmla="*/ 1 w 39"/>
                <a:gd name="T13" fmla="*/ 21 h 23"/>
                <a:gd name="T14" fmla="*/ 2 w 39"/>
                <a:gd name="T15" fmla="*/ 19 h 23"/>
                <a:gd name="T16" fmla="*/ 4 w 39"/>
                <a:gd name="T17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3">
                  <a:moveTo>
                    <a:pt x="4" y="20"/>
                  </a:moveTo>
                  <a:cubicBezTo>
                    <a:pt x="8" y="20"/>
                    <a:pt x="17" y="20"/>
                    <a:pt x="25" y="14"/>
                  </a:cubicBezTo>
                  <a:cubicBezTo>
                    <a:pt x="35" y="7"/>
                    <a:pt x="38" y="0"/>
                    <a:pt x="38" y="0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2"/>
                    <a:pt x="28" y="23"/>
                    <a:pt x="4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1"/>
                    <a:pt x="2" y="21"/>
                    <a:pt x="1" y="21"/>
                  </a:cubicBezTo>
                  <a:cubicBezTo>
                    <a:pt x="0" y="21"/>
                    <a:pt x="0" y="19"/>
                    <a:pt x="2" y="19"/>
                  </a:cubicBezTo>
                  <a:cubicBezTo>
                    <a:pt x="4" y="19"/>
                    <a:pt x="4" y="19"/>
                    <a:pt x="4" y="20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849">
              <a:extLst>
                <a:ext uri="{FF2B5EF4-FFF2-40B4-BE49-F238E27FC236}">
                  <a16:creationId xmlns:a16="http://schemas.microsoft.com/office/drawing/2014/main" id="{5342E7A4-38D3-428C-87E0-ADD95F6B4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4163" y="1603376"/>
              <a:ext cx="128588" cy="82550"/>
            </a:xfrm>
            <a:custGeom>
              <a:avLst/>
              <a:gdLst>
                <a:gd name="T0" fmla="*/ 38 w 39"/>
                <a:gd name="T1" fmla="*/ 2 h 25"/>
                <a:gd name="T2" fmla="*/ 39 w 39"/>
                <a:gd name="T3" fmla="*/ 0 h 25"/>
                <a:gd name="T4" fmla="*/ 4 w 39"/>
                <a:gd name="T5" fmla="*/ 23 h 25"/>
                <a:gd name="T6" fmla="*/ 1 w 39"/>
                <a:gd name="T7" fmla="*/ 23 h 25"/>
                <a:gd name="T8" fmla="*/ 4 w 39"/>
                <a:gd name="T9" fmla="*/ 23 h 25"/>
                <a:gd name="T10" fmla="*/ 4 w 39"/>
                <a:gd name="T11" fmla="*/ 23 h 25"/>
                <a:gd name="T12" fmla="*/ 17 w 39"/>
                <a:gd name="T13" fmla="*/ 19 h 25"/>
                <a:gd name="T14" fmla="*/ 38 w 39"/>
                <a:gd name="T15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25">
                  <a:moveTo>
                    <a:pt x="38" y="2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23" y="20"/>
                    <a:pt x="4" y="23"/>
                  </a:cubicBezTo>
                  <a:cubicBezTo>
                    <a:pt x="4" y="23"/>
                    <a:pt x="2" y="22"/>
                    <a:pt x="1" y="23"/>
                  </a:cubicBezTo>
                  <a:cubicBezTo>
                    <a:pt x="0" y="24"/>
                    <a:pt x="2" y="25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6" y="23"/>
                    <a:pt x="12" y="22"/>
                    <a:pt x="17" y="19"/>
                  </a:cubicBezTo>
                  <a:cubicBezTo>
                    <a:pt x="25" y="15"/>
                    <a:pt x="36" y="5"/>
                    <a:pt x="38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850">
              <a:extLst>
                <a:ext uri="{FF2B5EF4-FFF2-40B4-BE49-F238E27FC236}">
                  <a16:creationId xmlns:a16="http://schemas.microsoft.com/office/drawing/2014/main" id="{67F5EBD2-814B-4A1D-B2F0-28608BEF9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44151" y="1524001"/>
              <a:ext cx="234950" cy="134938"/>
            </a:xfrm>
            <a:custGeom>
              <a:avLst/>
              <a:gdLst>
                <a:gd name="T0" fmla="*/ 3 w 71"/>
                <a:gd name="T1" fmla="*/ 35 h 41"/>
                <a:gd name="T2" fmla="*/ 1 w 71"/>
                <a:gd name="T3" fmla="*/ 38 h 41"/>
                <a:gd name="T4" fmla="*/ 5 w 71"/>
                <a:gd name="T5" fmla="*/ 34 h 41"/>
                <a:gd name="T6" fmla="*/ 70 w 71"/>
                <a:gd name="T7" fmla="*/ 25 h 41"/>
                <a:gd name="T8" fmla="*/ 71 w 71"/>
                <a:gd name="T9" fmla="*/ 23 h 41"/>
                <a:gd name="T10" fmla="*/ 3 w 71"/>
                <a:gd name="T11" fmla="*/ 3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41">
                  <a:moveTo>
                    <a:pt x="3" y="35"/>
                  </a:moveTo>
                  <a:cubicBezTo>
                    <a:pt x="1" y="35"/>
                    <a:pt x="0" y="36"/>
                    <a:pt x="1" y="38"/>
                  </a:cubicBezTo>
                  <a:cubicBezTo>
                    <a:pt x="1" y="41"/>
                    <a:pt x="7" y="37"/>
                    <a:pt x="5" y="34"/>
                  </a:cubicBezTo>
                  <a:cubicBezTo>
                    <a:pt x="26" y="1"/>
                    <a:pt x="70" y="24"/>
                    <a:pt x="70" y="25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0" y="23"/>
                    <a:pt x="24" y="0"/>
                    <a:pt x="3" y="3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851">
              <a:extLst>
                <a:ext uri="{FF2B5EF4-FFF2-40B4-BE49-F238E27FC236}">
                  <a16:creationId xmlns:a16="http://schemas.microsoft.com/office/drawing/2014/main" id="{6A2859EB-D0D0-4A9D-BC17-AE45F70F27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6388" y="1658938"/>
              <a:ext cx="142875" cy="112713"/>
            </a:xfrm>
            <a:custGeom>
              <a:avLst/>
              <a:gdLst>
                <a:gd name="T0" fmla="*/ 3 w 43"/>
                <a:gd name="T1" fmla="*/ 26 h 34"/>
                <a:gd name="T2" fmla="*/ 1 w 43"/>
                <a:gd name="T3" fmla="*/ 26 h 34"/>
                <a:gd name="T4" fmla="*/ 4 w 43"/>
                <a:gd name="T5" fmla="*/ 25 h 34"/>
                <a:gd name="T6" fmla="*/ 41 w 43"/>
                <a:gd name="T7" fmla="*/ 0 h 34"/>
                <a:gd name="T8" fmla="*/ 43 w 43"/>
                <a:gd name="T9" fmla="*/ 0 h 34"/>
                <a:gd name="T10" fmla="*/ 3 w 43"/>
                <a:gd name="T11" fmla="*/ 2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4">
                  <a:moveTo>
                    <a:pt x="3" y="26"/>
                  </a:moveTo>
                  <a:cubicBezTo>
                    <a:pt x="2" y="26"/>
                    <a:pt x="1" y="27"/>
                    <a:pt x="1" y="26"/>
                  </a:cubicBezTo>
                  <a:cubicBezTo>
                    <a:pt x="0" y="24"/>
                    <a:pt x="4" y="23"/>
                    <a:pt x="4" y="25"/>
                  </a:cubicBezTo>
                  <a:cubicBezTo>
                    <a:pt x="31" y="32"/>
                    <a:pt x="41" y="0"/>
                    <a:pt x="4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2" y="1"/>
                    <a:pt x="30" y="34"/>
                    <a:pt x="3" y="26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52">
              <a:extLst>
                <a:ext uri="{FF2B5EF4-FFF2-40B4-BE49-F238E27FC236}">
                  <a16:creationId xmlns:a16="http://schemas.microsoft.com/office/drawing/2014/main" id="{CCA9D044-2108-4E61-813D-E4345E0ED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4476" y="1533526"/>
              <a:ext cx="155575" cy="100013"/>
            </a:xfrm>
            <a:custGeom>
              <a:avLst/>
              <a:gdLst>
                <a:gd name="T0" fmla="*/ 2 w 47"/>
                <a:gd name="T1" fmla="*/ 26 h 30"/>
                <a:gd name="T2" fmla="*/ 1 w 47"/>
                <a:gd name="T3" fmla="*/ 28 h 30"/>
                <a:gd name="T4" fmla="*/ 3 w 47"/>
                <a:gd name="T5" fmla="*/ 26 h 30"/>
                <a:gd name="T6" fmla="*/ 46 w 47"/>
                <a:gd name="T7" fmla="*/ 13 h 30"/>
                <a:gd name="T8" fmla="*/ 47 w 47"/>
                <a:gd name="T9" fmla="*/ 12 h 30"/>
                <a:gd name="T10" fmla="*/ 2 w 47"/>
                <a:gd name="T11" fmla="*/ 2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30">
                  <a:moveTo>
                    <a:pt x="2" y="26"/>
                  </a:moveTo>
                  <a:cubicBezTo>
                    <a:pt x="1" y="27"/>
                    <a:pt x="0" y="27"/>
                    <a:pt x="1" y="28"/>
                  </a:cubicBezTo>
                  <a:cubicBezTo>
                    <a:pt x="1" y="30"/>
                    <a:pt x="5" y="27"/>
                    <a:pt x="3" y="26"/>
                  </a:cubicBezTo>
                  <a:cubicBezTo>
                    <a:pt x="15" y="1"/>
                    <a:pt x="46" y="13"/>
                    <a:pt x="46" y="13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6" y="12"/>
                    <a:pt x="13" y="0"/>
                    <a:pt x="2" y="2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53">
              <a:extLst>
                <a:ext uri="{FF2B5EF4-FFF2-40B4-BE49-F238E27FC236}">
                  <a16:creationId xmlns:a16="http://schemas.microsoft.com/office/drawing/2014/main" id="{0FBAB8E1-8FC6-4DAD-8061-E3A4FCDE5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3688" y="1639888"/>
              <a:ext cx="146050" cy="155575"/>
            </a:xfrm>
            <a:custGeom>
              <a:avLst/>
              <a:gdLst>
                <a:gd name="T0" fmla="*/ 4 w 44"/>
                <a:gd name="T1" fmla="*/ 45 h 47"/>
                <a:gd name="T2" fmla="*/ 1 w 44"/>
                <a:gd name="T3" fmla="*/ 46 h 47"/>
                <a:gd name="T4" fmla="*/ 6 w 44"/>
                <a:gd name="T5" fmla="*/ 44 h 47"/>
                <a:gd name="T6" fmla="*/ 42 w 44"/>
                <a:gd name="T7" fmla="*/ 0 h 47"/>
                <a:gd name="T8" fmla="*/ 44 w 44"/>
                <a:gd name="T9" fmla="*/ 0 h 47"/>
                <a:gd name="T10" fmla="*/ 4 w 44"/>
                <a:gd name="T11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47">
                  <a:moveTo>
                    <a:pt x="4" y="45"/>
                  </a:moveTo>
                  <a:cubicBezTo>
                    <a:pt x="3" y="46"/>
                    <a:pt x="2" y="47"/>
                    <a:pt x="1" y="46"/>
                  </a:cubicBezTo>
                  <a:cubicBezTo>
                    <a:pt x="0" y="44"/>
                    <a:pt x="4" y="41"/>
                    <a:pt x="6" y="44"/>
                  </a:cubicBezTo>
                  <a:cubicBezTo>
                    <a:pt x="40" y="43"/>
                    <a:pt x="42" y="1"/>
                    <a:pt x="4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1"/>
                    <a:pt x="40" y="45"/>
                    <a:pt x="4" y="4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54">
              <a:extLst>
                <a:ext uri="{FF2B5EF4-FFF2-40B4-BE49-F238E27FC236}">
                  <a16:creationId xmlns:a16="http://schemas.microsoft.com/office/drawing/2014/main" id="{1DDE9C73-7EF3-4433-B700-444E5A08A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7338" y="1643063"/>
              <a:ext cx="149225" cy="109538"/>
            </a:xfrm>
            <a:custGeom>
              <a:avLst/>
              <a:gdLst>
                <a:gd name="T0" fmla="*/ 3 w 45"/>
                <a:gd name="T1" fmla="*/ 23 h 33"/>
                <a:gd name="T2" fmla="*/ 1 w 45"/>
                <a:gd name="T3" fmla="*/ 22 h 33"/>
                <a:gd name="T4" fmla="*/ 4 w 45"/>
                <a:gd name="T5" fmla="*/ 23 h 33"/>
                <a:gd name="T6" fmla="*/ 43 w 45"/>
                <a:gd name="T7" fmla="*/ 0 h 33"/>
                <a:gd name="T8" fmla="*/ 45 w 45"/>
                <a:gd name="T9" fmla="*/ 1 h 33"/>
                <a:gd name="T10" fmla="*/ 3 w 45"/>
                <a:gd name="T11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3">
                  <a:moveTo>
                    <a:pt x="3" y="23"/>
                  </a:moveTo>
                  <a:cubicBezTo>
                    <a:pt x="2" y="23"/>
                    <a:pt x="1" y="23"/>
                    <a:pt x="1" y="22"/>
                  </a:cubicBezTo>
                  <a:cubicBezTo>
                    <a:pt x="0" y="21"/>
                    <a:pt x="4" y="20"/>
                    <a:pt x="4" y="23"/>
                  </a:cubicBezTo>
                  <a:cubicBezTo>
                    <a:pt x="30" y="31"/>
                    <a:pt x="43" y="1"/>
                    <a:pt x="43" y="0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4" y="1"/>
                    <a:pt x="29" y="33"/>
                    <a:pt x="3" y="2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55">
              <a:extLst>
                <a:ext uri="{FF2B5EF4-FFF2-40B4-BE49-F238E27FC236}">
                  <a16:creationId xmlns:a16="http://schemas.microsoft.com/office/drawing/2014/main" id="{1F324EF9-980A-4A0F-AF36-EF3858226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37813" y="1579563"/>
              <a:ext cx="122238" cy="85725"/>
            </a:xfrm>
            <a:custGeom>
              <a:avLst/>
              <a:gdLst>
                <a:gd name="T0" fmla="*/ 3 w 37"/>
                <a:gd name="T1" fmla="*/ 22 h 26"/>
                <a:gd name="T2" fmla="*/ 18 w 37"/>
                <a:gd name="T3" fmla="*/ 7 h 26"/>
                <a:gd name="T4" fmla="*/ 37 w 37"/>
                <a:gd name="T5" fmla="*/ 3 h 26"/>
                <a:gd name="T6" fmla="*/ 36 w 37"/>
                <a:gd name="T7" fmla="*/ 2 h 26"/>
                <a:gd name="T8" fmla="*/ 2 w 37"/>
                <a:gd name="T9" fmla="*/ 22 h 26"/>
                <a:gd name="T10" fmla="*/ 2 w 37"/>
                <a:gd name="T11" fmla="*/ 23 h 26"/>
                <a:gd name="T12" fmla="*/ 0 w 37"/>
                <a:gd name="T13" fmla="*/ 24 h 26"/>
                <a:gd name="T14" fmla="*/ 3 w 37"/>
                <a:gd name="T15" fmla="*/ 24 h 26"/>
                <a:gd name="T16" fmla="*/ 3 w 37"/>
                <a:gd name="T17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6">
                  <a:moveTo>
                    <a:pt x="3" y="22"/>
                  </a:moveTo>
                  <a:cubicBezTo>
                    <a:pt x="4" y="19"/>
                    <a:pt x="9" y="11"/>
                    <a:pt x="18" y="7"/>
                  </a:cubicBezTo>
                  <a:cubicBezTo>
                    <a:pt x="30" y="2"/>
                    <a:pt x="37" y="3"/>
                    <a:pt x="37" y="3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2"/>
                    <a:pt x="12" y="0"/>
                    <a:pt x="2" y="22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0" y="24"/>
                  </a:cubicBezTo>
                  <a:cubicBezTo>
                    <a:pt x="0" y="25"/>
                    <a:pt x="2" y="26"/>
                    <a:pt x="3" y="24"/>
                  </a:cubicBezTo>
                  <a:cubicBezTo>
                    <a:pt x="4" y="23"/>
                    <a:pt x="3" y="23"/>
                    <a:pt x="3" y="2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56">
              <a:extLst>
                <a:ext uri="{FF2B5EF4-FFF2-40B4-BE49-F238E27FC236}">
                  <a16:creationId xmlns:a16="http://schemas.microsoft.com/office/drawing/2014/main" id="{95E08F0D-8717-485A-9A69-6102FF5B5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1151" y="1592263"/>
              <a:ext cx="125413" cy="84138"/>
            </a:xfrm>
            <a:custGeom>
              <a:avLst/>
              <a:gdLst>
                <a:gd name="T0" fmla="*/ 3 w 38"/>
                <a:gd name="T1" fmla="*/ 22 h 25"/>
                <a:gd name="T2" fmla="*/ 18 w 38"/>
                <a:gd name="T3" fmla="*/ 6 h 25"/>
                <a:gd name="T4" fmla="*/ 38 w 38"/>
                <a:gd name="T5" fmla="*/ 2 h 25"/>
                <a:gd name="T6" fmla="*/ 36 w 38"/>
                <a:gd name="T7" fmla="*/ 1 h 25"/>
                <a:gd name="T8" fmla="*/ 2 w 38"/>
                <a:gd name="T9" fmla="*/ 22 h 25"/>
                <a:gd name="T10" fmla="*/ 2 w 38"/>
                <a:gd name="T11" fmla="*/ 22 h 25"/>
                <a:gd name="T12" fmla="*/ 1 w 38"/>
                <a:gd name="T13" fmla="*/ 24 h 25"/>
                <a:gd name="T14" fmla="*/ 3 w 38"/>
                <a:gd name="T15" fmla="*/ 24 h 25"/>
                <a:gd name="T16" fmla="*/ 3 w 38"/>
                <a:gd name="T17" fmla="*/ 2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25">
                  <a:moveTo>
                    <a:pt x="3" y="22"/>
                  </a:moveTo>
                  <a:cubicBezTo>
                    <a:pt x="5" y="18"/>
                    <a:pt x="9" y="10"/>
                    <a:pt x="18" y="6"/>
                  </a:cubicBezTo>
                  <a:cubicBezTo>
                    <a:pt x="30" y="1"/>
                    <a:pt x="38" y="2"/>
                    <a:pt x="38" y="2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13" y="0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2"/>
                    <a:pt x="1" y="23"/>
                    <a:pt x="1" y="24"/>
                  </a:cubicBezTo>
                  <a:cubicBezTo>
                    <a:pt x="0" y="25"/>
                    <a:pt x="2" y="25"/>
                    <a:pt x="3" y="24"/>
                  </a:cubicBezTo>
                  <a:cubicBezTo>
                    <a:pt x="4" y="23"/>
                    <a:pt x="3" y="22"/>
                    <a:pt x="3" y="2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857">
              <a:extLst>
                <a:ext uri="{FF2B5EF4-FFF2-40B4-BE49-F238E27FC236}">
                  <a16:creationId xmlns:a16="http://schemas.microsoft.com/office/drawing/2014/main" id="{58EB5F5D-FA36-4EE8-B753-4AF3A2FF4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1151" y="1606551"/>
              <a:ext cx="104775" cy="101600"/>
            </a:xfrm>
            <a:custGeom>
              <a:avLst/>
              <a:gdLst>
                <a:gd name="T0" fmla="*/ 3 w 32"/>
                <a:gd name="T1" fmla="*/ 29 h 31"/>
                <a:gd name="T2" fmla="*/ 22 w 32"/>
                <a:gd name="T3" fmla="*/ 17 h 31"/>
                <a:gd name="T4" fmla="*/ 30 w 32"/>
                <a:gd name="T5" fmla="*/ 0 h 31"/>
                <a:gd name="T6" fmla="*/ 32 w 32"/>
                <a:gd name="T7" fmla="*/ 1 h 31"/>
                <a:gd name="T8" fmla="*/ 3 w 32"/>
                <a:gd name="T9" fmla="*/ 29 h 31"/>
                <a:gd name="T10" fmla="*/ 3 w 32"/>
                <a:gd name="T11" fmla="*/ 29 h 31"/>
                <a:gd name="T12" fmla="*/ 1 w 32"/>
                <a:gd name="T13" fmla="*/ 31 h 31"/>
                <a:gd name="T14" fmla="*/ 2 w 32"/>
                <a:gd name="T15" fmla="*/ 28 h 31"/>
                <a:gd name="T16" fmla="*/ 3 w 32"/>
                <a:gd name="T17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1">
                  <a:moveTo>
                    <a:pt x="3" y="29"/>
                  </a:moveTo>
                  <a:cubicBezTo>
                    <a:pt x="7" y="28"/>
                    <a:pt x="16" y="25"/>
                    <a:pt x="22" y="17"/>
                  </a:cubicBezTo>
                  <a:cubicBezTo>
                    <a:pt x="30" y="7"/>
                    <a:pt x="30" y="0"/>
                    <a:pt x="30" y="0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27" y="25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30"/>
                    <a:pt x="2" y="30"/>
                    <a:pt x="1" y="31"/>
                  </a:cubicBezTo>
                  <a:cubicBezTo>
                    <a:pt x="0" y="31"/>
                    <a:pt x="0" y="29"/>
                    <a:pt x="2" y="28"/>
                  </a:cubicBezTo>
                  <a:cubicBezTo>
                    <a:pt x="3" y="28"/>
                    <a:pt x="3" y="28"/>
                    <a:pt x="3" y="29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58">
              <a:extLst>
                <a:ext uri="{FF2B5EF4-FFF2-40B4-BE49-F238E27FC236}">
                  <a16:creationId xmlns:a16="http://schemas.microsoft.com/office/drawing/2014/main" id="{472B266F-6D36-4ACF-B452-6ADB73676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7488" y="1417638"/>
              <a:ext cx="311150" cy="454025"/>
            </a:xfrm>
            <a:custGeom>
              <a:avLst/>
              <a:gdLst>
                <a:gd name="T0" fmla="*/ 81 w 94"/>
                <a:gd name="T1" fmla="*/ 104 h 137"/>
                <a:gd name="T2" fmla="*/ 79 w 94"/>
                <a:gd name="T3" fmla="*/ 99 h 137"/>
                <a:gd name="T4" fmla="*/ 79 w 94"/>
                <a:gd name="T5" fmla="*/ 99 h 137"/>
                <a:gd name="T6" fmla="*/ 60 w 94"/>
                <a:gd name="T7" fmla="*/ 67 h 137"/>
                <a:gd name="T8" fmla="*/ 52 w 94"/>
                <a:gd name="T9" fmla="*/ 57 h 137"/>
                <a:gd name="T10" fmla="*/ 52 w 94"/>
                <a:gd name="T11" fmla="*/ 57 h 137"/>
                <a:gd name="T12" fmla="*/ 49 w 94"/>
                <a:gd name="T13" fmla="*/ 51 h 137"/>
                <a:gd name="T14" fmla="*/ 28 w 94"/>
                <a:gd name="T15" fmla="*/ 20 h 137"/>
                <a:gd name="T16" fmla="*/ 26 w 94"/>
                <a:gd name="T17" fmla="*/ 19 h 137"/>
                <a:gd name="T18" fmla="*/ 18 w 94"/>
                <a:gd name="T19" fmla="*/ 5 h 137"/>
                <a:gd name="T20" fmla="*/ 39 w 94"/>
                <a:gd name="T21" fmla="*/ 15 h 137"/>
                <a:gd name="T22" fmla="*/ 55 w 94"/>
                <a:gd name="T23" fmla="*/ 27 h 137"/>
                <a:gd name="T24" fmla="*/ 55 w 94"/>
                <a:gd name="T25" fmla="*/ 27 h 137"/>
                <a:gd name="T26" fmla="*/ 55 w 94"/>
                <a:gd name="T27" fmla="*/ 27 h 137"/>
                <a:gd name="T28" fmla="*/ 56 w 94"/>
                <a:gd name="T29" fmla="*/ 28 h 137"/>
                <a:gd name="T30" fmla="*/ 56 w 94"/>
                <a:gd name="T31" fmla="*/ 29 h 137"/>
                <a:gd name="T32" fmla="*/ 62 w 94"/>
                <a:gd name="T33" fmla="*/ 37 h 137"/>
                <a:gd name="T34" fmla="*/ 66 w 94"/>
                <a:gd name="T35" fmla="*/ 55 h 137"/>
                <a:gd name="T36" fmla="*/ 69 w 94"/>
                <a:gd name="T37" fmla="*/ 61 h 137"/>
                <a:gd name="T38" fmla="*/ 80 w 94"/>
                <a:gd name="T39" fmla="*/ 72 h 137"/>
                <a:gd name="T40" fmla="*/ 89 w 94"/>
                <a:gd name="T41" fmla="*/ 86 h 137"/>
                <a:gd name="T42" fmla="*/ 89 w 94"/>
                <a:gd name="T43" fmla="*/ 86 h 137"/>
                <a:gd name="T44" fmla="*/ 93 w 94"/>
                <a:gd name="T45" fmla="*/ 101 h 137"/>
                <a:gd name="T46" fmla="*/ 94 w 94"/>
                <a:gd name="T47" fmla="*/ 113 h 137"/>
                <a:gd name="T48" fmla="*/ 81 w 94"/>
                <a:gd name="T49" fmla="*/ 10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4" h="137">
                  <a:moveTo>
                    <a:pt x="81" y="104"/>
                  </a:moveTo>
                  <a:cubicBezTo>
                    <a:pt x="80" y="103"/>
                    <a:pt x="79" y="101"/>
                    <a:pt x="79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74" y="87"/>
                    <a:pt x="72" y="77"/>
                    <a:pt x="60" y="67"/>
                  </a:cubicBezTo>
                  <a:cubicBezTo>
                    <a:pt x="60" y="67"/>
                    <a:pt x="56" y="63"/>
                    <a:pt x="52" y="57"/>
                  </a:cubicBezTo>
                  <a:cubicBezTo>
                    <a:pt x="52" y="57"/>
                    <a:pt x="52" y="57"/>
                    <a:pt x="52" y="57"/>
                  </a:cubicBezTo>
                  <a:cubicBezTo>
                    <a:pt x="51" y="55"/>
                    <a:pt x="50" y="53"/>
                    <a:pt x="49" y="51"/>
                  </a:cubicBezTo>
                  <a:cubicBezTo>
                    <a:pt x="45" y="43"/>
                    <a:pt x="35" y="27"/>
                    <a:pt x="28" y="20"/>
                  </a:cubicBezTo>
                  <a:cubicBezTo>
                    <a:pt x="27" y="20"/>
                    <a:pt x="27" y="20"/>
                    <a:pt x="26" y="19"/>
                  </a:cubicBezTo>
                  <a:cubicBezTo>
                    <a:pt x="0" y="0"/>
                    <a:pt x="14" y="2"/>
                    <a:pt x="18" y="5"/>
                  </a:cubicBezTo>
                  <a:cubicBezTo>
                    <a:pt x="24" y="8"/>
                    <a:pt x="31" y="11"/>
                    <a:pt x="39" y="15"/>
                  </a:cubicBezTo>
                  <a:cubicBezTo>
                    <a:pt x="44" y="18"/>
                    <a:pt x="50" y="22"/>
                    <a:pt x="55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8" y="31"/>
                    <a:pt x="60" y="34"/>
                    <a:pt x="62" y="37"/>
                  </a:cubicBezTo>
                  <a:cubicBezTo>
                    <a:pt x="66" y="44"/>
                    <a:pt x="67" y="51"/>
                    <a:pt x="66" y="55"/>
                  </a:cubicBezTo>
                  <a:cubicBezTo>
                    <a:pt x="66" y="58"/>
                    <a:pt x="67" y="60"/>
                    <a:pt x="69" y="61"/>
                  </a:cubicBezTo>
                  <a:cubicBezTo>
                    <a:pt x="72" y="63"/>
                    <a:pt x="76" y="66"/>
                    <a:pt x="80" y="72"/>
                  </a:cubicBezTo>
                  <a:cubicBezTo>
                    <a:pt x="84" y="76"/>
                    <a:pt x="87" y="81"/>
                    <a:pt x="89" y="86"/>
                  </a:cubicBezTo>
                  <a:cubicBezTo>
                    <a:pt x="89" y="86"/>
                    <a:pt x="89" y="86"/>
                    <a:pt x="89" y="86"/>
                  </a:cubicBezTo>
                  <a:cubicBezTo>
                    <a:pt x="91" y="92"/>
                    <a:pt x="93" y="97"/>
                    <a:pt x="93" y="101"/>
                  </a:cubicBezTo>
                  <a:cubicBezTo>
                    <a:pt x="94" y="106"/>
                    <a:pt x="94" y="110"/>
                    <a:pt x="94" y="113"/>
                  </a:cubicBezTo>
                  <a:cubicBezTo>
                    <a:pt x="90" y="137"/>
                    <a:pt x="87" y="119"/>
                    <a:pt x="81" y="104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59">
              <a:extLst>
                <a:ext uri="{FF2B5EF4-FFF2-40B4-BE49-F238E27FC236}">
                  <a16:creationId xmlns:a16="http://schemas.microsoft.com/office/drawing/2014/main" id="{27B58199-C676-4CC6-8098-51E5123AB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3063" y="1500188"/>
              <a:ext cx="138113" cy="207963"/>
            </a:xfrm>
            <a:custGeom>
              <a:avLst/>
              <a:gdLst>
                <a:gd name="T0" fmla="*/ 4 w 42"/>
                <a:gd name="T1" fmla="*/ 0 h 63"/>
                <a:gd name="T2" fmla="*/ 4 w 42"/>
                <a:gd name="T3" fmla="*/ 0 h 63"/>
                <a:gd name="T4" fmla="*/ 17 w 42"/>
                <a:gd name="T5" fmla="*/ 22 h 63"/>
                <a:gd name="T6" fmla="*/ 16 w 42"/>
                <a:gd name="T7" fmla="*/ 24 h 63"/>
                <a:gd name="T8" fmla="*/ 3 w 42"/>
                <a:gd name="T9" fmla="*/ 13 h 63"/>
                <a:gd name="T10" fmla="*/ 0 w 42"/>
                <a:gd name="T11" fmla="*/ 12 h 63"/>
                <a:gd name="T12" fmla="*/ 9 w 42"/>
                <a:gd name="T13" fmla="*/ 18 h 63"/>
                <a:gd name="T14" fmla="*/ 16 w 42"/>
                <a:gd name="T15" fmla="*/ 28 h 63"/>
                <a:gd name="T16" fmla="*/ 16 w 42"/>
                <a:gd name="T17" fmla="*/ 28 h 63"/>
                <a:gd name="T18" fmla="*/ 13 w 42"/>
                <a:gd name="T19" fmla="*/ 27 h 63"/>
                <a:gd name="T20" fmla="*/ 9 w 42"/>
                <a:gd name="T21" fmla="*/ 26 h 63"/>
                <a:gd name="T22" fmla="*/ 7 w 42"/>
                <a:gd name="T23" fmla="*/ 26 h 63"/>
                <a:gd name="T24" fmla="*/ 13 w 42"/>
                <a:gd name="T25" fmla="*/ 29 h 63"/>
                <a:gd name="T26" fmla="*/ 17 w 42"/>
                <a:gd name="T27" fmla="*/ 33 h 63"/>
                <a:gd name="T28" fmla="*/ 18 w 42"/>
                <a:gd name="T29" fmla="*/ 44 h 63"/>
                <a:gd name="T30" fmla="*/ 19 w 42"/>
                <a:gd name="T31" fmla="*/ 36 h 63"/>
                <a:gd name="T32" fmla="*/ 19 w 42"/>
                <a:gd name="T33" fmla="*/ 36 h 63"/>
                <a:gd name="T34" fmla="*/ 24 w 42"/>
                <a:gd name="T35" fmla="*/ 44 h 63"/>
                <a:gd name="T36" fmla="*/ 29 w 42"/>
                <a:gd name="T37" fmla="*/ 59 h 63"/>
                <a:gd name="T38" fmla="*/ 26 w 42"/>
                <a:gd name="T39" fmla="*/ 43 h 63"/>
                <a:gd name="T40" fmla="*/ 27 w 42"/>
                <a:gd name="T41" fmla="*/ 43 h 63"/>
                <a:gd name="T42" fmla="*/ 33 w 42"/>
                <a:gd name="T43" fmla="*/ 49 h 63"/>
                <a:gd name="T44" fmla="*/ 42 w 42"/>
                <a:gd name="T45" fmla="*/ 63 h 63"/>
                <a:gd name="T46" fmla="*/ 42 w 42"/>
                <a:gd name="T47" fmla="*/ 61 h 63"/>
                <a:gd name="T48" fmla="*/ 42 w 42"/>
                <a:gd name="T49" fmla="*/ 61 h 63"/>
                <a:gd name="T50" fmla="*/ 42 w 42"/>
                <a:gd name="T51" fmla="*/ 61 h 63"/>
                <a:gd name="T52" fmla="*/ 33 w 42"/>
                <a:gd name="T53" fmla="*/ 47 h 63"/>
                <a:gd name="T54" fmla="*/ 22 w 42"/>
                <a:gd name="T55" fmla="*/ 36 h 63"/>
                <a:gd name="T56" fmla="*/ 19 w 42"/>
                <a:gd name="T57" fmla="*/ 31 h 63"/>
                <a:gd name="T58" fmla="*/ 19 w 42"/>
                <a:gd name="T59" fmla="*/ 30 h 63"/>
                <a:gd name="T60" fmla="*/ 20 w 42"/>
                <a:gd name="T61" fmla="*/ 27 h 63"/>
                <a:gd name="T62" fmla="*/ 15 w 42"/>
                <a:gd name="T63" fmla="*/ 12 h 63"/>
                <a:gd name="T64" fmla="*/ 9 w 42"/>
                <a:gd name="T65" fmla="*/ 4 h 63"/>
                <a:gd name="T66" fmla="*/ 9 w 42"/>
                <a:gd name="T67" fmla="*/ 3 h 63"/>
                <a:gd name="T68" fmla="*/ 8 w 42"/>
                <a:gd name="T69" fmla="*/ 2 h 63"/>
                <a:gd name="T70" fmla="*/ 8 w 42"/>
                <a:gd name="T71" fmla="*/ 2 h 63"/>
                <a:gd name="T72" fmla="*/ 8 w 42"/>
                <a:gd name="T73" fmla="*/ 2 h 63"/>
                <a:gd name="T74" fmla="*/ 8 w 42"/>
                <a:gd name="T75" fmla="*/ 2 h 63"/>
                <a:gd name="T76" fmla="*/ 4 w 42"/>
                <a:gd name="T7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" h="63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9" y="5"/>
                    <a:pt x="18" y="15"/>
                    <a:pt x="17" y="22"/>
                  </a:cubicBezTo>
                  <a:cubicBezTo>
                    <a:pt x="17" y="23"/>
                    <a:pt x="17" y="24"/>
                    <a:pt x="16" y="24"/>
                  </a:cubicBezTo>
                  <a:cubicBezTo>
                    <a:pt x="16" y="24"/>
                    <a:pt x="14" y="17"/>
                    <a:pt x="3" y="13"/>
                  </a:cubicBezTo>
                  <a:cubicBezTo>
                    <a:pt x="2" y="12"/>
                    <a:pt x="1" y="12"/>
                    <a:pt x="0" y="12"/>
                  </a:cubicBezTo>
                  <a:cubicBezTo>
                    <a:pt x="0" y="12"/>
                    <a:pt x="3" y="14"/>
                    <a:pt x="9" y="18"/>
                  </a:cubicBezTo>
                  <a:cubicBezTo>
                    <a:pt x="14" y="22"/>
                    <a:pt x="15" y="25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5" y="28"/>
                    <a:pt x="13" y="27"/>
                  </a:cubicBezTo>
                  <a:cubicBezTo>
                    <a:pt x="12" y="26"/>
                    <a:pt x="10" y="26"/>
                    <a:pt x="9" y="26"/>
                  </a:cubicBezTo>
                  <a:cubicBezTo>
                    <a:pt x="8" y="26"/>
                    <a:pt x="7" y="26"/>
                    <a:pt x="7" y="26"/>
                  </a:cubicBezTo>
                  <a:cubicBezTo>
                    <a:pt x="9" y="27"/>
                    <a:pt x="11" y="27"/>
                    <a:pt x="13" y="29"/>
                  </a:cubicBezTo>
                  <a:cubicBezTo>
                    <a:pt x="15" y="32"/>
                    <a:pt x="16" y="31"/>
                    <a:pt x="17" y="33"/>
                  </a:cubicBezTo>
                  <a:cubicBezTo>
                    <a:pt x="18" y="34"/>
                    <a:pt x="18" y="40"/>
                    <a:pt x="18" y="44"/>
                  </a:cubicBezTo>
                  <a:cubicBezTo>
                    <a:pt x="21" y="40"/>
                    <a:pt x="18" y="36"/>
                    <a:pt x="19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20" y="36"/>
                    <a:pt x="21" y="36"/>
                    <a:pt x="24" y="44"/>
                  </a:cubicBezTo>
                  <a:cubicBezTo>
                    <a:pt x="26" y="49"/>
                    <a:pt x="27" y="52"/>
                    <a:pt x="29" y="59"/>
                  </a:cubicBezTo>
                  <a:cubicBezTo>
                    <a:pt x="30" y="48"/>
                    <a:pt x="25" y="46"/>
                    <a:pt x="26" y="43"/>
                  </a:cubicBezTo>
                  <a:cubicBezTo>
                    <a:pt x="26" y="43"/>
                    <a:pt x="26" y="43"/>
                    <a:pt x="27" y="43"/>
                  </a:cubicBezTo>
                  <a:cubicBezTo>
                    <a:pt x="28" y="43"/>
                    <a:pt x="30" y="45"/>
                    <a:pt x="33" y="49"/>
                  </a:cubicBezTo>
                  <a:cubicBezTo>
                    <a:pt x="38" y="54"/>
                    <a:pt x="42" y="63"/>
                    <a:pt x="42" y="63"/>
                  </a:cubicBezTo>
                  <a:cubicBezTo>
                    <a:pt x="42" y="63"/>
                    <a:pt x="42" y="62"/>
                    <a:pt x="42" y="61"/>
                  </a:cubicBezTo>
                  <a:cubicBezTo>
                    <a:pt x="42" y="61"/>
                    <a:pt x="42" y="61"/>
                    <a:pt x="42" y="61"/>
                  </a:cubicBezTo>
                  <a:cubicBezTo>
                    <a:pt x="42" y="61"/>
                    <a:pt x="42" y="61"/>
                    <a:pt x="42" y="61"/>
                  </a:cubicBezTo>
                  <a:cubicBezTo>
                    <a:pt x="40" y="56"/>
                    <a:pt x="37" y="51"/>
                    <a:pt x="33" y="47"/>
                  </a:cubicBezTo>
                  <a:cubicBezTo>
                    <a:pt x="29" y="41"/>
                    <a:pt x="25" y="38"/>
                    <a:pt x="22" y="36"/>
                  </a:cubicBezTo>
                  <a:cubicBezTo>
                    <a:pt x="20" y="35"/>
                    <a:pt x="19" y="33"/>
                    <a:pt x="19" y="31"/>
                  </a:cubicBezTo>
                  <a:cubicBezTo>
                    <a:pt x="19" y="31"/>
                    <a:pt x="19" y="31"/>
                    <a:pt x="19" y="30"/>
                  </a:cubicBezTo>
                  <a:cubicBezTo>
                    <a:pt x="20" y="29"/>
                    <a:pt x="20" y="28"/>
                    <a:pt x="20" y="27"/>
                  </a:cubicBezTo>
                  <a:cubicBezTo>
                    <a:pt x="20" y="23"/>
                    <a:pt x="18" y="18"/>
                    <a:pt x="15" y="12"/>
                  </a:cubicBezTo>
                  <a:cubicBezTo>
                    <a:pt x="13" y="9"/>
                    <a:pt x="11" y="6"/>
                    <a:pt x="9" y="4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1"/>
                    <a:pt x="5" y="0"/>
                    <a:pt x="4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860">
              <a:extLst>
                <a:ext uri="{FF2B5EF4-FFF2-40B4-BE49-F238E27FC236}">
                  <a16:creationId xmlns:a16="http://schemas.microsoft.com/office/drawing/2014/main" id="{8315AD10-9086-4779-AF7D-CBA7816950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58426" y="1517651"/>
              <a:ext cx="14288" cy="98425"/>
            </a:xfrm>
            <a:custGeom>
              <a:avLst/>
              <a:gdLst>
                <a:gd name="T0" fmla="*/ 1 w 4"/>
                <a:gd name="T1" fmla="*/ 28 h 30"/>
                <a:gd name="T2" fmla="*/ 2 w 4"/>
                <a:gd name="T3" fmla="*/ 28 h 30"/>
                <a:gd name="T4" fmla="*/ 3 w 4"/>
                <a:gd name="T5" fmla="*/ 30 h 30"/>
                <a:gd name="T6" fmla="*/ 1 w 4"/>
                <a:gd name="T7" fmla="*/ 28 h 30"/>
                <a:gd name="T8" fmla="*/ 4 w 4"/>
                <a:gd name="T9" fmla="*/ 0 h 30"/>
                <a:gd name="T10" fmla="*/ 4 w 4"/>
                <a:gd name="T11" fmla="*/ 0 h 30"/>
                <a:gd name="T12" fmla="*/ 0 w 4"/>
                <a:gd name="T13" fmla="*/ 4 h 30"/>
                <a:gd name="T14" fmla="*/ 0 w 4"/>
                <a:gd name="T15" fmla="*/ 4 h 30"/>
                <a:gd name="T16" fmla="*/ 4 w 4"/>
                <a:gd name="T17" fmla="*/ 0 h 30"/>
                <a:gd name="T18" fmla="*/ 4 w 4"/>
                <a:gd name="T1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30">
                  <a:moveTo>
                    <a:pt x="1" y="28"/>
                  </a:moveTo>
                  <a:cubicBezTo>
                    <a:pt x="2" y="28"/>
                    <a:pt x="2" y="28"/>
                    <a:pt x="2" y="28"/>
                  </a:cubicBezTo>
                  <a:cubicBezTo>
                    <a:pt x="2" y="29"/>
                    <a:pt x="2" y="29"/>
                    <a:pt x="3" y="30"/>
                  </a:cubicBezTo>
                  <a:cubicBezTo>
                    <a:pt x="2" y="29"/>
                    <a:pt x="2" y="29"/>
                    <a:pt x="1" y="28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2"/>
                    <a:pt x="1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3"/>
                    <a:pt x="2" y="2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861">
              <a:extLst>
                <a:ext uri="{FF2B5EF4-FFF2-40B4-BE49-F238E27FC236}">
                  <a16:creationId xmlns:a16="http://schemas.microsoft.com/office/drawing/2014/main" id="{C74694AC-95B4-49EB-AADD-2BB1BAA3D9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45726" y="1500188"/>
              <a:ext cx="88900" cy="128588"/>
            </a:xfrm>
            <a:custGeom>
              <a:avLst/>
              <a:gdLst>
                <a:gd name="T0" fmla="*/ 16 w 27"/>
                <a:gd name="T1" fmla="*/ 34 h 39"/>
                <a:gd name="T2" fmla="*/ 20 w 27"/>
                <a:gd name="T3" fmla="*/ 36 h 39"/>
                <a:gd name="T4" fmla="*/ 22 w 27"/>
                <a:gd name="T5" fmla="*/ 35 h 39"/>
                <a:gd name="T6" fmla="*/ 22 w 27"/>
                <a:gd name="T7" fmla="*/ 35 h 39"/>
                <a:gd name="T8" fmla="*/ 20 w 27"/>
                <a:gd name="T9" fmla="*/ 35 h 39"/>
                <a:gd name="T10" fmla="*/ 16 w 27"/>
                <a:gd name="T11" fmla="*/ 34 h 39"/>
                <a:gd name="T12" fmla="*/ 8 w 27"/>
                <a:gd name="T13" fmla="*/ 11 h 39"/>
                <a:gd name="T14" fmla="*/ 8 w 27"/>
                <a:gd name="T15" fmla="*/ 11 h 39"/>
                <a:gd name="T16" fmla="*/ 9 w 27"/>
                <a:gd name="T17" fmla="*/ 12 h 39"/>
                <a:gd name="T18" fmla="*/ 8 w 27"/>
                <a:gd name="T19" fmla="*/ 11 h 39"/>
                <a:gd name="T20" fmla="*/ 20 w 27"/>
                <a:gd name="T21" fmla="*/ 0 h 39"/>
                <a:gd name="T22" fmla="*/ 8 w 27"/>
                <a:gd name="T23" fmla="*/ 5 h 39"/>
                <a:gd name="T24" fmla="*/ 8 w 27"/>
                <a:gd name="T25" fmla="*/ 5 h 39"/>
                <a:gd name="T26" fmla="*/ 4 w 27"/>
                <a:gd name="T27" fmla="*/ 9 h 39"/>
                <a:gd name="T28" fmla="*/ 4 w 27"/>
                <a:gd name="T29" fmla="*/ 9 h 39"/>
                <a:gd name="T30" fmla="*/ 4 w 27"/>
                <a:gd name="T31" fmla="*/ 9 h 39"/>
                <a:gd name="T32" fmla="*/ 3 w 27"/>
                <a:gd name="T33" fmla="*/ 13 h 39"/>
                <a:gd name="T34" fmla="*/ 3 w 27"/>
                <a:gd name="T35" fmla="*/ 18 h 39"/>
                <a:gd name="T36" fmla="*/ 2 w 27"/>
                <a:gd name="T37" fmla="*/ 20 h 39"/>
                <a:gd name="T38" fmla="*/ 1 w 27"/>
                <a:gd name="T39" fmla="*/ 21 h 39"/>
                <a:gd name="T40" fmla="*/ 0 w 27"/>
                <a:gd name="T41" fmla="*/ 23 h 39"/>
                <a:gd name="T42" fmla="*/ 5 w 27"/>
                <a:gd name="T43" fmla="*/ 32 h 39"/>
                <a:gd name="T44" fmla="*/ 5 w 27"/>
                <a:gd name="T45" fmla="*/ 33 h 39"/>
                <a:gd name="T46" fmla="*/ 7 w 27"/>
                <a:gd name="T47" fmla="*/ 35 h 39"/>
                <a:gd name="T48" fmla="*/ 7 w 27"/>
                <a:gd name="T49" fmla="*/ 35 h 39"/>
                <a:gd name="T50" fmla="*/ 7 w 27"/>
                <a:gd name="T51" fmla="*/ 35 h 39"/>
                <a:gd name="T52" fmla="*/ 16 w 27"/>
                <a:gd name="T53" fmla="*/ 39 h 39"/>
                <a:gd name="T54" fmla="*/ 18 w 27"/>
                <a:gd name="T55" fmla="*/ 38 h 39"/>
                <a:gd name="T56" fmla="*/ 8 w 27"/>
                <a:gd name="T57" fmla="*/ 31 h 39"/>
                <a:gd name="T58" fmla="*/ 8 w 27"/>
                <a:gd name="T59" fmla="*/ 31 h 39"/>
                <a:gd name="T60" fmla="*/ 9 w 27"/>
                <a:gd name="T61" fmla="*/ 31 h 39"/>
                <a:gd name="T62" fmla="*/ 8 w 27"/>
                <a:gd name="T63" fmla="*/ 31 h 39"/>
                <a:gd name="T64" fmla="*/ 8 w 27"/>
                <a:gd name="T65" fmla="*/ 31 h 39"/>
                <a:gd name="T66" fmla="*/ 7 w 27"/>
                <a:gd name="T67" fmla="*/ 28 h 39"/>
                <a:gd name="T68" fmla="*/ 7 w 27"/>
                <a:gd name="T69" fmla="*/ 28 h 39"/>
                <a:gd name="T70" fmla="*/ 6 w 27"/>
                <a:gd name="T71" fmla="*/ 20 h 39"/>
                <a:gd name="T72" fmla="*/ 8 w 27"/>
                <a:gd name="T73" fmla="*/ 19 h 39"/>
                <a:gd name="T74" fmla="*/ 16 w 27"/>
                <a:gd name="T75" fmla="*/ 22 h 39"/>
                <a:gd name="T76" fmla="*/ 8 w 27"/>
                <a:gd name="T77" fmla="*/ 15 h 39"/>
                <a:gd name="T78" fmla="*/ 9 w 27"/>
                <a:gd name="T79" fmla="*/ 15 h 39"/>
                <a:gd name="T80" fmla="*/ 27 w 27"/>
                <a:gd name="T81" fmla="*/ 19 h 39"/>
                <a:gd name="T82" fmla="*/ 24 w 27"/>
                <a:gd name="T83" fmla="*/ 17 h 39"/>
                <a:gd name="T84" fmla="*/ 27 w 27"/>
                <a:gd name="T85" fmla="*/ 19 h 39"/>
                <a:gd name="T86" fmla="*/ 9 w 27"/>
                <a:gd name="T87" fmla="*/ 15 h 39"/>
                <a:gd name="T88" fmla="*/ 8 w 27"/>
                <a:gd name="T89" fmla="*/ 15 h 39"/>
                <a:gd name="T90" fmla="*/ 8 w 27"/>
                <a:gd name="T91" fmla="*/ 11 h 39"/>
                <a:gd name="T92" fmla="*/ 8 w 27"/>
                <a:gd name="T93" fmla="*/ 11 h 39"/>
                <a:gd name="T94" fmla="*/ 8 w 27"/>
                <a:gd name="T95" fmla="*/ 11 h 39"/>
                <a:gd name="T96" fmla="*/ 8 w 27"/>
                <a:gd name="T97" fmla="*/ 11 h 39"/>
                <a:gd name="T98" fmla="*/ 8 w 27"/>
                <a:gd name="T99" fmla="*/ 11 h 39"/>
                <a:gd name="T100" fmla="*/ 22 w 27"/>
                <a:gd name="T101" fmla="*/ 9 h 39"/>
                <a:gd name="T102" fmla="*/ 22 w 27"/>
                <a:gd name="T103" fmla="*/ 9 h 39"/>
                <a:gd name="T104" fmla="*/ 8 w 27"/>
                <a:gd name="T105" fmla="*/ 11 h 39"/>
                <a:gd name="T106" fmla="*/ 9 w 27"/>
                <a:gd name="T107" fmla="*/ 8 h 39"/>
                <a:gd name="T108" fmla="*/ 9 w 27"/>
                <a:gd name="T109" fmla="*/ 8 h 39"/>
                <a:gd name="T110" fmla="*/ 9 w 27"/>
                <a:gd name="T111" fmla="*/ 7 h 39"/>
                <a:gd name="T112" fmla="*/ 9 w 27"/>
                <a:gd name="T113" fmla="*/ 7 h 39"/>
                <a:gd name="T114" fmla="*/ 9 w 27"/>
                <a:gd name="T115" fmla="*/ 7 h 39"/>
                <a:gd name="T116" fmla="*/ 9 w 27"/>
                <a:gd name="T117" fmla="*/ 7 h 39"/>
                <a:gd name="T118" fmla="*/ 22 w 27"/>
                <a:gd name="T119" fmla="*/ 0 h 39"/>
                <a:gd name="T120" fmla="*/ 20 w 27"/>
                <a:gd name="T1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7" h="39">
                  <a:moveTo>
                    <a:pt x="16" y="34"/>
                  </a:moveTo>
                  <a:cubicBezTo>
                    <a:pt x="18" y="35"/>
                    <a:pt x="19" y="36"/>
                    <a:pt x="20" y="36"/>
                  </a:cubicBezTo>
                  <a:cubicBezTo>
                    <a:pt x="21" y="36"/>
                    <a:pt x="22" y="36"/>
                    <a:pt x="22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1" y="35"/>
                    <a:pt x="21" y="35"/>
                    <a:pt x="20" y="35"/>
                  </a:cubicBezTo>
                  <a:cubicBezTo>
                    <a:pt x="19" y="35"/>
                    <a:pt x="17" y="35"/>
                    <a:pt x="16" y="34"/>
                  </a:cubicBezTo>
                  <a:moveTo>
                    <a:pt x="8" y="11"/>
                  </a:move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9" y="12"/>
                    <a:pt x="9" y="12"/>
                  </a:cubicBezTo>
                  <a:cubicBezTo>
                    <a:pt x="9" y="12"/>
                    <a:pt x="8" y="11"/>
                    <a:pt x="8" y="11"/>
                  </a:cubicBezTo>
                  <a:moveTo>
                    <a:pt x="20" y="0"/>
                  </a:moveTo>
                  <a:cubicBezTo>
                    <a:pt x="14" y="0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7"/>
                    <a:pt x="5" y="8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11"/>
                    <a:pt x="3" y="12"/>
                    <a:pt x="3" y="13"/>
                  </a:cubicBezTo>
                  <a:cubicBezTo>
                    <a:pt x="3" y="15"/>
                    <a:pt x="3" y="16"/>
                    <a:pt x="3" y="18"/>
                  </a:cubicBezTo>
                  <a:cubicBezTo>
                    <a:pt x="3" y="19"/>
                    <a:pt x="3" y="19"/>
                    <a:pt x="2" y="20"/>
                  </a:cubicBezTo>
                  <a:cubicBezTo>
                    <a:pt x="2" y="20"/>
                    <a:pt x="2" y="21"/>
                    <a:pt x="1" y="21"/>
                  </a:cubicBezTo>
                  <a:cubicBezTo>
                    <a:pt x="0" y="22"/>
                    <a:pt x="0" y="22"/>
                    <a:pt x="0" y="23"/>
                  </a:cubicBezTo>
                  <a:cubicBezTo>
                    <a:pt x="0" y="26"/>
                    <a:pt x="1" y="29"/>
                    <a:pt x="5" y="32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6" y="34"/>
                    <a:pt x="6" y="34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10" y="37"/>
                    <a:pt x="14" y="39"/>
                    <a:pt x="16" y="39"/>
                  </a:cubicBezTo>
                  <a:cubicBezTo>
                    <a:pt x="17" y="39"/>
                    <a:pt x="17" y="39"/>
                    <a:pt x="18" y="38"/>
                  </a:cubicBezTo>
                  <a:cubicBezTo>
                    <a:pt x="14" y="38"/>
                    <a:pt x="6" y="32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1"/>
                  </a:cubicBezTo>
                  <a:cubicBezTo>
                    <a:pt x="9" y="31"/>
                    <a:pt x="8" y="31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1" y="24"/>
                    <a:pt x="3" y="22"/>
                    <a:pt x="6" y="20"/>
                  </a:cubicBezTo>
                  <a:cubicBezTo>
                    <a:pt x="6" y="19"/>
                    <a:pt x="7" y="19"/>
                    <a:pt x="8" y="19"/>
                  </a:cubicBezTo>
                  <a:cubicBezTo>
                    <a:pt x="11" y="19"/>
                    <a:pt x="14" y="21"/>
                    <a:pt x="16" y="22"/>
                  </a:cubicBezTo>
                  <a:cubicBezTo>
                    <a:pt x="15" y="19"/>
                    <a:pt x="5" y="17"/>
                    <a:pt x="8" y="15"/>
                  </a:cubicBezTo>
                  <a:cubicBezTo>
                    <a:pt x="8" y="15"/>
                    <a:pt x="8" y="15"/>
                    <a:pt x="9" y="15"/>
                  </a:cubicBezTo>
                  <a:cubicBezTo>
                    <a:pt x="13" y="15"/>
                    <a:pt x="22" y="18"/>
                    <a:pt x="27" y="19"/>
                  </a:cubicBezTo>
                  <a:cubicBezTo>
                    <a:pt x="26" y="19"/>
                    <a:pt x="25" y="18"/>
                    <a:pt x="24" y="17"/>
                  </a:cubicBezTo>
                  <a:cubicBezTo>
                    <a:pt x="25" y="18"/>
                    <a:pt x="26" y="19"/>
                    <a:pt x="27" y="19"/>
                  </a:cubicBezTo>
                  <a:cubicBezTo>
                    <a:pt x="22" y="18"/>
                    <a:pt x="13" y="15"/>
                    <a:pt x="9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0" y="8"/>
                    <a:pt x="16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16" y="9"/>
                    <a:pt x="10" y="8"/>
                    <a:pt x="8" y="1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8" y="8"/>
                    <a:pt x="8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2" y="3"/>
                    <a:pt x="18" y="1"/>
                    <a:pt x="22" y="0"/>
                  </a:cubicBezTo>
                  <a:cubicBezTo>
                    <a:pt x="22" y="0"/>
                    <a:pt x="21" y="0"/>
                    <a:pt x="2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862">
              <a:extLst>
                <a:ext uri="{FF2B5EF4-FFF2-40B4-BE49-F238E27FC236}">
                  <a16:creationId xmlns:a16="http://schemas.microsoft.com/office/drawing/2014/main" id="{ACE70D04-9340-4B82-9049-44F1EEAC4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7801" y="1741488"/>
              <a:ext cx="122238" cy="152400"/>
            </a:xfrm>
            <a:custGeom>
              <a:avLst/>
              <a:gdLst>
                <a:gd name="T0" fmla="*/ 11 w 37"/>
                <a:gd name="T1" fmla="*/ 0 h 46"/>
                <a:gd name="T2" fmla="*/ 2 w 37"/>
                <a:gd name="T3" fmla="*/ 14 h 46"/>
                <a:gd name="T4" fmla="*/ 2 w 37"/>
                <a:gd name="T5" fmla="*/ 14 h 46"/>
                <a:gd name="T6" fmla="*/ 2 w 37"/>
                <a:gd name="T7" fmla="*/ 14 h 46"/>
                <a:gd name="T8" fmla="*/ 0 w 37"/>
                <a:gd name="T9" fmla="*/ 26 h 46"/>
                <a:gd name="T10" fmla="*/ 0 w 37"/>
                <a:gd name="T11" fmla="*/ 30 h 46"/>
                <a:gd name="T12" fmla="*/ 4 w 37"/>
                <a:gd name="T13" fmla="*/ 33 h 46"/>
                <a:gd name="T14" fmla="*/ 7 w 37"/>
                <a:gd name="T15" fmla="*/ 35 h 46"/>
                <a:gd name="T16" fmla="*/ 8 w 37"/>
                <a:gd name="T17" fmla="*/ 37 h 46"/>
                <a:gd name="T18" fmla="*/ 8 w 37"/>
                <a:gd name="T19" fmla="*/ 39 h 46"/>
                <a:gd name="T20" fmla="*/ 8 w 37"/>
                <a:gd name="T21" fmla="*/ 40 h 46"/>
                <a:gd name="T22" fmla="*/ 10 w 37"/>
                <a:gd name="T23" fmla="*/ 44 h 46"/>
                <a:gd name="T24" fmla="*/ 22 w 37"/>
                <a:gd name="T25" fmla="*/ 46 h 46"/>
                <a:gd name="T26" fmla="*/ 22 w 37"/>
                <a:gd name="T27" fmla="*/ 46 h 46"/>
                <a:gd name="T28" fmla="*/ 37 w 37"/>
                <a:gd name="T29" fmla="*/ 38 h 46"/>
                <a:gd name="T30" fmla="*/ 23 w 37"/>
                <a:gd name="T31" fmla="*/ 43 h 46"/>
                <a:gd name="T32" fmla="*/ 14 w 37"/>
                <a:gd name="T33" fmla="*/ 38 h 46"/>
                <a:gd name="T34" fmla="*/ 16 w 37"/>
                <a:gd name="T35" fmla="*/ 39 h 46"/>
                <a:gd name="T36" fmla="*/ 35 w 37"/>
                <a:gd name="T37" fmla="*/ 26 h 46"/>
                <a:gd name="T38" fmla="*/ 15 w 37"/>
                <a:gd name="T39" fmla="*/ 37 h 46"/>
                <a:gd name="T40" fmla="*/ 13 w 37"/>
                <a:gd name="T41" fmla="*/ 36 h 46"/>
                <a:gd name="T42" fmla="*/ 23 w 37"/>
                <a:gd name="T43" fmla="*/ 24 h 46"/>
                <a:gd name="T44" fmla="*/ 11 w 37"/>
                <a:gd name="T45" fmla="*/ 33 h 46"/>
                <a:gd name="T46" fmla="*/ 21 w 37"/>
                <a:gd name="T47" fmla="*/ 21 h 46"/>
                <a:gd name="T48" fmla="*/ 9 w 37"/>
                <a:gd name="T49" fmla="*/ 29 h 46"/>
                <a:gd name="T50" fmla="*/ 8 w 37"/>
                <a:gd name="T51" fmla="*/ 28 h 46"/>
                <a:gd name="T52" fmla="*/ 23 w 37"/>
                <a:gd name="T53" fmla="*/ 14 h 46"/>
                <a:gd name="T54" fmla="*/ 22 w 37"/>
                <a:gd name="T55" fmla="*/ 14 h 46"/>
                <a:gd name="T56" fmla="*/ 12 w 37"/>
                <a:gd name="T57" fmla="*/ 20 h 46"/>
                <a:gd name="T58" fmla="*/ 6 w 37"/>
                <a:gd name="T59" fmla="*/ 26 h 46"/>
                <a:gd name="T60" fmla="*/ 6 w 37"/>
                <a:gd name="T61" fmla="*/ 26 h 46"/>
                <a:gd name="T62" fmla="*/ 18 w 37"/>
                <a:gd name="T63" fmla="*/ 7 h 46"/>
                <a:gd name="T64" fmla="*/ 2 w 37"/>
                <a:gd name="T65" fmla="*/ 25 h 46"/>
                <a:gd name="T66" fmla="*/ 2 w 37"/>
                <a:gd name="T67" fmla="*/ 22 h 46"/>
                <a:gd name="T68" fmla="*/ 11 w 37"/>
                <a:gd name="T6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" h="46">
                  <a:moveTo>
                    <a:pt x="11" y="0"/>
                  </a:moveTo>
                  <a:cubicBezTo>
                    <a:pt x="6" y="3"/>
                    <a:pt x="2" y="12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8"/>
                    <a:pt x="0" y="23"/>
                    <a:pt x="0" y="26"/>
                  </a:cubicBezTo>
                  <a:cubicBezTo>
                    <a:pt x="0" y="28"/>
                    <a:pt x="0" y="29"/>
                    <a:pt x="0" y="30"/>
                  </a:cubicBezTo>
                  <a:cubicBezTo>
                    <a:pt x="1" y="32"/>
                    <a:pt x="2" y="33"/>
                    <a:pt x="4" y="33"/>
                  </a:cubicBezTo>
                  <a:cubicBezTo>
                    <a:pt x="5" y="33"/>
                    <a:pt x="7" y="34"/>
                    <a:pt x="7" y="35"/>
                  </a:cubicBezTo>
                  <a:cubicBezTo>
                    <a:pt x="8" y="36"/>
                    <a:pt x="8" y="37"/>
                    <a:pt x="8" y="37"/>
                  </a:cubicBezTo>
                  <a:cubicBezTo>
                    <a:pt x="8" y="38"/>
                    <a:pt x="8" y="39"/>
                    <a:pt x="8" y="39"/>
                  </a:cubicBezTo>
                  <a:cubicBezTo>
                    <a:pt x="8" y="39"/>
                    <a:pt x="8" y="40"/>
                    <a:pt x="8" y="40"/>
                  </a:cubicBezTo>
                  <a:cubicBezTo>
                    <a:pt x="8" y="42"/>
                    <a:pt x="9" y="43"/>
                    <a:pt x="10" y="44"/>
                  </a:cubicBezTo>
                  <a:cubicBezTo>
                    <a:pt x="13" y="45"/>
                    <a:pt x="17" y="46"/>
                    <a:pt x="22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33" y="43"/>
                    <a:pt x="34" y="41"/>
                    <a:pt x="37" y="38"/>
                  </a:cubicBezTo>
                  <a:cubicBezTo>
                    <a:pt x="31" y="41"/>
                    <a:pt x="27" y="43"/>
                    <a:pt x="23" y="43"/>
                  </a:cubicBezTo>
                  <a:cubicBezTo>
                    <a:pt x="17" y="43"/>
                    <a:pt x="14" y="40"/>
                    <a:pt x="14" y="38"/>
                  </a:cubicBezTo>
                  <a:cubicBezTo>
                    <a:pt x="14" y="39"/>
                    <a:pt x="15" y="39"/>
                    <a:pt x="16" y="39"/>
                  </a:cubicBezTo>
                  <a:cubicBezTo>
                    <a:pt x="22" y="39"/>
                    <a:pt x="32" y="35"/>
                    <a:pt x="35" y="26"/>
                  </a:cubicBezTo>
                  <a:cubicBezTo>
                    <a:pt x="33" y="31"/>
                    <a:pt x="20" y="37"/>
                    <a:pt x="15" y="37"/>
                  </a:cubicBezTo>
                  <a:cubicBezTo>
                    <a:pt x="13" y="37"/>
                    <a:pt x="13" y="36"/>
                    <a:pt x="13" y="36"/>
                  </a:cubicBezTo>
                  <a:cubicBezTo>
                    <a:pt x="12" y="32"/>
                    <a:pt x="19" y="29"/>
                    <a:pt x="23" y="24"/>
                  </a:cubicBezTo>
                  <a:cubicBezTo>
                    <a:pt x="19" y="25"/>
                    <a:pt x="13" y="32"/>
                    <a:pt x="11" y="33"/>
                  </a:cubicBezTo>
                  <a:cubicBezTo>
                    <a:pt x="10" y="29"/>
                    <a:pt x="19" y="23"/>
                    <a:pt x="21" y="21"/>
                  </a:cubicBezTo>
                  <a:cubicBezTo>
                    <a:pt x="15" y="23"/>
                    <a:pt x="10" y="29"/>
                    <a:pt x="9" y="29"/>
                  </a:cubicBezTo>
                  <a:cubicBezTo>
                    <a:pt x="9" y="29"/>
                    <a:pt x="8" y="29"/>
                    <a:pt x="8" y="28"/>
                  </a:cubicBezTo>
                  <a:cubicBezTo>
                    <a:pt x="8" y="26"/>
                    <a:pt x="18" y="15"/>
                    <a:pt x="23" y="14"/>
                  </a:cubicBezTo>
                  <a:cubicBezTo>
                    <a:pt x="23" y="14"/>
                    <a:pt x="22" y="14"/>
                    <a:pt x="22" y="14"/>
                  </a:cubicBezTo>
                  <a:cubicBezTo>
                    <a:pt x="19" y="14"/>
                    <a:pt x="15" y="17"/>
                    <a:pt x="12" y="20"/>
                  </a:cubicBezTo>
                  <a:cubicBezTo>
                    <a:pt x="9" y="23"/>
                    <a:pt x="7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3"/>
                    <a:pt x="11" y="10"/>
                    <a:pt x="18" y="7"/>
                  </a:cubicBezTo>
                  <a:cubicBezTo>
                    <a:pt x="7" y="8"/>
                    <a:pt x="3" y="25"/>
                    <a:pt x="2" y="25"/>
                  </a:cubicBezTo>
                  <a:cubicBezTo>
                    <a:pt x="2" y="25"/>
                    <a:pt x="2" y="24"/>
                    <a:pt x="2" y="22"/>
                  </a:cubicBezTo>
                  <a:cubicBezTo>
                    <a:pt x="2" y="11"/>
                    <a:pt x="7" y="7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863">
              <a:extLst>
                <a:ext uri="{FF2B5EF4-FFF2-40B4-BE49-F238E27FC236}">
                  <a16:creationId xmlns:a16="http://schemas.microsoft.com/office/drawing/2014/main" id="{D4C4FC7E-BB71-4B27-B55E-B9AD38C97C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7026" y="1881188"/>
              <a:ext cx="109538" cy="82550"/>
            </a:xfrm>
            <a:custGeom>
              <a:avLst/>
              <a:gdLst>
                <a:gd name="T0" fmla="*/ 19 w 33"/>
                <a:gd name="T1" fmla="*/ 0 h 25"/>
                <a:gd name="T2" fmla="*/ 19 w 33"/>
                <a:gd name="T3" fmla="*/ 0 h 25"/>
                <a:gd name="T4" fmla="*/ 3 w 33"/>
                <a:gd name="T5" fmla="*/ 18 h 25"/>
                <a:gd name="T6" fmla="*/ 3 w 33"/>
                <a:gd name="T7" fmla="*/ 18 h 25"/>
                <a:gd name="T8" fmla="*/ 12 w 33"/>
                <a:gd name="T9" fmla="*/ 0 h 25"/>
                <a:gd name="T10" fmla="*/ 12 w 33"/>
                <a:gd name="T11" fmla="*/ 0 h 25"/>
                <a:gd name="T12" fmla="*/ 7 w 33"/>
                <a:gd name="T13" fmla="*/ 6 h 25"/>
                <a:gd name="T14" fmla="*/ 7 w 33"/>
                <a:gd name="T15" fmla="*/ 6 h 25"/>
                <a:gd name="T16" fmla="*/ 6 w 33"/>
                <a:gd name="T17" fmla="*/ 7 h 25"/>
                <a:gd name="T18" fmla="*/ 6 w 33"/>
                <a:gd name="T19" fmla="*/ 7 h 25"/>
                <a:gd name="T20" fmla="*/ 6 w 33"/>
                <a:gd name="T21" fmla="*/ 7 h 25"/>
                <a:gd name="T22" fmla="*/ 6 w 33"/>
                <a:gd name="T23" fmla="*/ 9 h 25"/>
                <a:gd name="T24" fmla="*/ 0 w 33"/>
                <a:gd name="T25" fmla="*/ 20 h 25"/>
                <a:gd name="T26" fmla="*/ 2 w 33"/>
                <a:gd name="T27" fmla="*/ 22 h 25"/>
                <a:gd name="T28" fmla="*/ 6 w 33"/>
                <a:gd name="T29" fmla="*/ 24 h 25"/>
                <a:gd name="T30" fmla="*/ 8 w 33"/>
                <a:gd name="T31" fmla="*/ 25 h 25"/>
                <a:gd name="T32" fmla="*/ 32 w 33"/>
                <a:gd name="T33" fmla="*/ 12 h 25"/>
                <a:gd name="T34" fmla="*/ 33 w 33"/>
                <a:gd name="T35" fmla="*/ 10 h 25"/>
                <a:gd name="T36" fmla="*/ 14 w 33"/>
                <a:gd name="T37" fmla="*/ 22 h 25"/>
                <a:gd name="T38" fmla="*/ 16 w 33"/>
                <a:gd name="T39" fmla="*/ 19 h 25"/>
                <a:gd name="T40" fmla="*/ 28 w 33"/>
                <a:gd name="T41" fmla="*/ 4 h 25"/>
                <a:gd name="T42" fmla="*/ 27 w 33"/>
                <a:gd name="T43" fmla="*/ 6 h 25"/>
                <a:gd name="T44" fmla="*/ 7 w 33"/>
                <a:gd name="T45" fmla="*/ 22 h 25"/>
                <a:gd name="T46" fmla="*/ 7 w 33"/>
                <a:gd name="T47" fmla="*/ 21 h 25"/>
                <a:gd name="T48" fmla="*/ 17 w 33"/>
                <a:gd name="T49" fmla="*/ 9 h 25"/>
                <a:gd name="T50" fmla="*/ 17 w 33"/>
                <a:gd name="T51" fmla="*/ 9 h 25"/>
                <a:gd name="T52" fmla="*/ 5 w 33"/>
                <a:gd name="T53" fmla="*/ 20 h 25"/>
                <a:gd name="T54" fmla="*/ 5 w 33"/>
                <a:gd name="T55" fmla="*/ 20 h 25"/>
                <a:gd name="T56" fmla="*/ 19 w 33"/>
                <a:gd name="T5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3" h="25"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6" y="1"/>
                    <a:pt x="5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4"/>
                    <a:pt x="14" y="1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0"/>
                    <a:pt x="8" y="4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7"/>
                    <a:pt x="7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9"/>
                  </a:cubicBezTo>
                  <a:cubicBezTo>
                    <a:pt x="2" y="15"/>
                    <a:pt x="0" y="19"/>
                    <a:pt x="0" y="20"/>
                  </a:cubicBezTo>
                  <a:cubicBezTo>
                    <a:pt x="0" y="21"/>
                    <a:pt x="1" y="22"/>
                    <a:pt x="2" y="22"/>
                  </a:cubicBezTo>
                  <a:cubicBezTo>
                    <a:pt x="4" y="23"/>
                    <a:pt x="2" y="24"/>
                    <a:pt x="6" y="24"/>
                  </a:cubicBezTo>
                  <a:cubicBezTo>
                    <a:pt x="7" y="25"/>
                    <a:pt x="7" y="25"/>
                    <a:pt x="8" y="25"/>
                  </a:cubicBezTo>
                  <a:cubicBezTo>
                    <a:pt x="12" y="25"/>
                    <a:pt x="24" y="20"/>
                    <a:pt x="32" y="12"/>
                  </a:cubicBezTo>
                  <a:cubicBezTo>
                    <a:pt x="32" y="11"/>
                    <a:pt x="33" y="11"/>
                    <a:pt x="33" y="10"/>
                  </a:cubicBezTo>
                  <a:cubicBezTo>
                    <a:pt x="29" y="15"/>
                    <a:pt x="16" y="22"/>
                    <a:pt x="14" y="22"/>
                  </a:cubicBezTo>
                  <a:cubicBezTo>
                    <a:pt x="13" y="22"/>
                    <a:pt x="14" y="21"/>
                    <a:pt x="16" y="19"/>
                  </a:cubicBezTo>
                  <a:cubicBezTo>
                    <a:pt x="25" y="12"/>
                    <a:pt x="29" y="4"/>
                    <a:pt x="28" y="4"/>
                  </a:cubicBezTo>
                  <a:cubicBezTo>
                    <a:pt x="28" y="4"/>
                    <a:pt x="27" y="5"/>
                    <a:pt x="27" y="6"/>
                  </a:cubicBezTo>
                  <a:cubicBezTo>
                    <a:pt x="23" y="11"/>
                    <a:pt x="9" y="22"/>
                    <a:pt x="7" y="22"/>
                  </a:cubicBezTo>
                  <a:cubicBezTo>
                    <a:pt x="7" y="22"/>
                    <a:pt x="7" y="21"/>
                    <a:pt x="7" y="21"/>
                  </a:cubicBezTo>
                  <a:cubicBezTo>
                    <a:pt x="7" y="20"/>
                    <a:pt x="20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4" y="10"/>
                    <a:pt x="6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" y="16"/>
                    <a:pt x="21" y="0"/>
                    <a:pt x="19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864">
              <a:extLst>
                <a:ext uri="{FF2B5EF4-FFF2-40B4-BE49-F238E27FC236}">
                  <a16:creationId xmlns:a16="http://schemas.microsoft.com/office/drawing/2014/main" id="{9C03BB77-EC9E-4EF7-9805-181D64860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4663" y="1716088"/>
              <a:ext cx="53975" cy="115888"/>
            </a:xfrm>
            <a:custGeom>
              <a:avLst/>
              <a:gdLst>
                <a:gd name="T0" fmla="*/ 7 w 16"/>
                <a:gd name="T1" fmla="*/ 0 h 35"/>
                <a:gd name="T2" fmla="*/ 9 w 16"/>
                <a:gd name="T3" fmla="*/ 3 h 35"/>
                <a:gd name="T4" fmla="*/ 14 w 16"/>
                <a:gd name="T5" fmla="*/ 23 h 35"/>
                <a:gd name="T6" fmla="*/ 13 w 16"/>
                <a:gd name="T7" fmla="*/ 25 h 35"/>
                <a:gd name="T8" fmla="*/ 9 w 16"/>
                <a:gd name="T9" fmla="*/ 9 h 35"/>
                <a:gd name="T10" fmla="*/ 7 w 16"/>
                <a:gd name="T11" fmla="*/ 7 h 35"/>
                <a:gd name="T12" fmla="*/ 8 w 16"/>
                <a:gd name="T13" fmla="*/ 13 h 35"/>
                <a:gd name="T14" fmla="*/ 10 w 16"/>
                <a:gd name="T15" fmla="*/ 26 h 35"/>
                <a:gd name="T16" fmla="*/ 10 w 16"/>
                <a:gd name="T17" fmla="*/ 26 h 35"/>
                <a:gd name="T18" fmla="*/ 3 w 16"/>
                <a:gd name="T19" fmla="*/ 7 h 35"/>
                <a:gd name="T20" fmla="*/ 0 w 16"/>
                <a:gd name="T21" fmla="*/ 5 h 35"/>
                <a:gd name="T22" fmla="*/ 1 w 16"/>
                <a:gd name="T23" fmla="*/ 9 h 35"/>
                <a:gd name="T24" fmla="*/ 1 w 16"/>
                <a:gd name="T25" fmla="*/ 9 h 35"/>
                <a:gd name="T26" fmla="*/ 1 w 16"/>
                <a:gd name="T27" fmla="*/ 9 h 35"/>
                <a:gd name="T28" fmla="*/ 3 w 16"/>
                <a:gd name="T29" fmla="*/ 14 h 35"/>
                <a:gd name="T30" fmla="*/ 12 w 16"/>
                <a:gd name="T31" fmla="*/ 35 h 35"/>
                <a:gd name="T32" fmla="*/ 16 w 16"/>
                <a:gd name="T33" fmla="*/ 23 h 35"/>
                <a:gd name="T34" fmla="*/ 16 w 16"/>
                <a:gd name="T35" fmla="*/ 18 h 35"/>
                <a:gd name="T36" fmla="*/ 15 w 16"/>
                <a:gd name="T37" fmla="*/ 11 h 35"/>
                <a:gd name="T38" fmla="*/ 15 w 16"/>
                <a:gd name="T39" fmla="*/ 11 h 35"/>
                <a:gd name="T40" fmla="*/ 8 w 16"/>
                <a:gd name="T41" fmla="*/ 1 h 35"/>
                <a:gd name="T42" fmla="*/ 7 w 16"/>
                <a:gd name="T4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35">
                  <a:moveTo>
                    <a:pt x="7" y="0"/>
                  </a:moveTo>
                  <a:cubicBezTo>
                    <a:pt x="7" y="0"/>
                    <a:pt x="7" y="1"/>
                    <a:pt x="9" y="3"/>
                  </a:cubicBezTo>
                  <a:cubicBezTo>
                    <a:pt x="12" y="7"/>
                    <a:pt x="15" y="14"/>
                    <a:pt x="14" y="23"/>
                  </a:cubicBezTo>
                  <a:cubicBezTo>
                    <a:pt x="14" y="24"/>
                    <a:pt x="13" y="25"/>
                    <a:pt x="13" y="25"/>
                  </a:cubicBezTo>
                  <a:cubicBezTo>
                    <a:pt x="12" y="25"/>
                    <a:pt x="11" y="15"/>
                    <a:pt x="9" y="9"/>
                  </a:cubicBezTo>
                  <a:cubicBezTo>
                    <a:pt x="8" y="7"/>
                    <a:pt x="8" y="7"/>
                    <a:pt x="7" y="7"/>
                  </a:cubicBezTo>
                  <a:cubicBezTo>
                    <a:pt x="7" y="7"/>
                    <a:pt x="7" y="10"/>
                    <a:pt x="8" y="13"/>
                  </a:cubicBezTo>
                  <a:cubicBezTo>
                    <a:pt x="10" y="18"/>
                    <a:pt x="11" y="24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6" y="12"/>
                    <a:pt x="3" y="7"/>
                  </a:cubicBezTo>
                  <a:cubicBezTo>
                    <a:pt x="1" y="5"/>
                    <a:pt x="1" y="5"/>
                    <a:pt x="0" y="5"/>
                  </a:cubicBezTo>
                  <a:cubicBezTo>
                    <a:pt x="0" y="5"/>
                    <a:pt x="0" y="6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11"/>
                    <a:pt x="2" y="13"/>
                    <a:pt x="3" y="14"/>
                  </a:cubicBezTo>
                  <a:cubicBezTo>
                    <a:pt x="7" y="24"/>
                    <a:pt x="9" y="35"/>
                    <a:pt x="12" y="35"/>
                  </a:cubicBezTo>
                  <a:cubicBezTo>
                    <a:pt x="13" y="35"/>
                    <a:pt x="14" y="31"/>
                    <a:pt x="16" y="23"/>
                  </a:cubicBezTo>
                  <a:cubicBezTo>
                    <a:pt x="16" y="22"/>
                    <a:pt x="16" y="20"/>
                    <a:pt x="16" y="18"/>
                  </a:cubicBezTo>
                  <a:cubicBezTo>
                    <a:pt x="16" y="16"/>
                    <a:pt x="16" y="14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3" y="3"/>
                    <a:pt x="8" y="1"/>
                  </a:cubicBezTo>
                  <a:cubicBezTo>
                    <a:pt x="8" y="0"/>
                    <a:pt x="8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865">
              <a:extLst>
                <a:ext uri="{FF2B5EF4-FFF2-40B4-BE49-F238E27FC236}">
                  <a16:creationId xmlns:a16="http://schemas.microsoft.com/office/drawing/2014/main" id="{28A21876-A881-4EE6-B711-E7224DAB50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4001" y="1427163"/>
              <a:ext cx="95250" cy="57150"/>
            </a:xfrm>
            <a:custGeom>
              <a:avLst/>
              <a:gdLst>
                <a:gd name="T0" fmla="*/ 1 w 29"/>
                <a:gd name="T1" fmla="*/ 0 h 17"/>
                <a:gd name="T2" fmla="*/ 0 w 29"/>
                <a:gd name="T3" fmla="*/ 1 h 17"/>
                <a:gd name="T4" fmla="*/ 15 w 29"/>
                <a:gd name="T5" fmla="*/ 16 h 17"/>
                <a:gd name="T6" fmla="*/ 17 w 29"/>
                <a:gd name="T7" fmla="*/ 17 h 17"/>
                <a:gd name="T8" fmla="*/ 7 w 29"/>
                <a:gd name="T9" fmla="*/ 6 h 17"/>
                <a:gd name="T10" fmla="*/ 7 w 29"/>
                <a:gd name="T11" fmla="*/ 6 h 17"/>
                <a:gd name="T12" fmla="*/ 20 w 29"/>
                <a:gd name="T13" fmla="*/ 14 h 17"/>
                <a:gd name="T14" fmla="*/ 20 w 29"/>
                <a:gd name="T15" fmla="*/ 13 h 17"/>
                <a:gd name="T16" fmla="*/ 8 w 29"/>
                <a:gd name="T17" fmla="*/ 4 h 17"/>
                <a:gd name="T18" fmla="*/ 10 w 29"/>
                <a:gd name="T19" fmla="*/ 5 h 17"/>
                <a:gd name="T20" fmla="*/ 29 w 29"/>
                <a:gd name="T21" fmla="*/ 15 h 17"/>
                <a:gd name="T22" fmla="*/ 29 w 29"/>
                <a:gd name="T23" fmla="*/ 14 h 17"/>
                <a:gd name="T24" fmla="*/ 28 w 29"/>
                <a:gd name="T25" fmla="*/ 12 h 17"/>
                <a:gd name="T26" fmla="*/ 28 w 29"/>
                <a:gd name="T27" fmla="*/ 12 h 17"/>
                <a:gd name="T28" fmla="*/ 7 w 29"/>
                <a:gd name="T29" fmla="*/ 2 h 17"/>
                <a:gd name="T30" fmla="*/ 1 w 29"/>
                <a:gd name="T3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17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3"/>
                    <a:pt x="3" y="7"/>
                    <a:pt x="15" y="16"/>
                  </a:cubicBezTo>
                  <a:cubicBezTo>
                    <a:pt x="16" y="17"/>
                    <a:pt x="16" y="17"/>
                    <a:pt x="17" y="17"/>
                  </a:cubicBezTo>
                  <a:cubicBezTo>
                    <a:pt x="14" y="13"/>
                    <a:pt x="4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9" y="6"/>
                    <a:pt x="19" y="14"/>
                    <a:pt x="20" y="14"/>
                  </a:cubicBezTo>
                  <a:cubicBezTo>
                    <a:pt x="20" y="14"/>
                    <a:pt x="20" y="14"/>
                    <a:pt x="20" y="13"/>
                  </a:cubicBezTo>
                  <a:cubicBezTo>
                    <a:pt x="19" y="11"/>
                    <a:pt x="7" y="4"/>
                    <a:pt x="8" y="4"/>
                  </a:cubicBezTo>
                  <a:cubicBezTo>
                    <a:pt x="8" y="4"/>
                    <a:pt x="9" y="5"/>
                    <a:pt x="10" y="5"/>
                  </a:cubicBezTo>
                  <a:cubicBezTo>
                    <a:pt x="17" y="8"/>
                    <a:pt x="26" y="15"/>
                    <a:pt x="29" y="15"/>
                  </a:cubicBezTo>
                  <a:cubicBezTo>
                    <a:pt x="29" y="15"/>
                    <a:pt x="29" y="14"/>
                    <a:pt x="29" y="14"/>
                  </a:cubicBezTo>
                  <a:cubicBezTo>
                    <a:pt x="29" y="13"/>
                    <a:pt x="29" y="13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0" y="8"/>
                    <a:pt x="13" y="5"/>
                    <a:pt x="7" y="2"/>
                  </a:cubicBezTo>
                  <a:cubicBezTo>
                    <a:pt x="6" y="1"/>
                    <a:pt x="3" y="0"/>
                    <a:pt x="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866">
              <a:extLst>
                <a:ext uri="{FF2B5EF4-FFF2-40B4-BE49-F238E27FC236}">
                  <a16:creationId xmlns:a16="http://schemas.microsoft.com/office/drawing/2014/main" id="{15E6BC92-44C3-4C99-AA96-D50ACDCC69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2713" y="153670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867">
              <a:extLst>
                <a:ext uri="{FF2B5EF4-FFF2-40B4-BE49-F238E27FC236}">
                  <a16:creationId xmlns:a16="http://schemas.microsoft.com/office/drawing/2014/main" id="{9123D669-85F8-4A31-A205-480A0D2E9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2713" y="1536701"/>
              <a:ext cx="1588" cy="1588"/>
            </a:xfrm>
            <a:prstGeom prst="ellipse">
              <a:avLst/>
            </a:pr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68">
              <a:extLst>
                <a:ext uri="{FF2B5EF4-FFF2-40B4-BE49-F238E27FC236}">
                  <a16:creationId xmlns:a16="http://schemas.microsoft.com/office/drawing/2014/main" id="{6124A2E4-536A-4801-B486-FADC47D0A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5888" y="1539876"/>
              <a:ext cx="49213" cy="17463"/>
            </a:xfrm>
            <a:custGeom>
              <a:avLst/>
              <a:gdLst>
                <a:gd name="T0" fmla="*/ 0 w 15"/>
                <a:gd name="T1" fmla="*/ 0 h 5"/>
                <a:gd name="T2" fmla="*/ 15 w 15"/>
                <a:gd name="T3" fmla="*/ 5 h 5"/>
                <a:gd name="T4" fmla="*/ 0 w 15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5">
                  <a:moveTo>
                    <a:pt x="0" y="0"/>
                  </a:moveTo>
                  <a:cubicBezTo>
                    <a:pt x="2" y="1"/>
                    <a:pt x="11" y="3"/>
                    <a:pt x="15" y="5"/>
                  </a:cubicBezTo>
                  <a:cubicBezTo>
                    <a:pt x="10" y="2"/>
                    <a:pt x="2" y="1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869">
              <a:extLst>
                <a:ext uri="{FF2B5EF4-FFF2-40B4-BE49-F238E27FC236}">
                  <a16:creationId xmlns:a16="http://schemas.microsoft.com/office/drawing/2014/main" id="{C29CBAF9-9B41-4ACE-B81C-FE5C16E29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2713" y="1536701"/>
              <a:ext cx="61913" cy="26988"/>
            </a:xfrm>
            <a:custGeom>
              <a:avLst/>
              <a:gdLst>
                <a:gd name="T0" fmla="*/ 0 w 19"/>
                <a:gd name="T1" fmla="*/ 0 h 8"/>
                <a:gd name="T2" fmla="*/ 0 w 19"/>
                <a:gd name="T3" fmla="*/ 4 h 8"/>
                <a:gd name="T4" fmla="*/ 1 w 19"/>
                <a:gd name="T5" fmla="*/ 4 h 8"/>
                <a:gd name="T6" fmla="*/ 19 w 19"/>
                <a:gd name="T7" fmla="*/ 8 h 8"/>
                <a:gd name="T8" fmla="*/ 16 w 19"/>
                <a:gd name="T9" fmla="*/ 6 h 8"/>
                <a:gd name="T10" fmla="*/ 1 w 19"/>
                <a:gd name="T11" fmla="*/ 1 h 8"/>
                <a:gd name="T12" fmla="*/ 0 w 1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8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5" y="4"/>
                    <a:pt x="14" y="7"/>
                    <a:pt x="19" y="8"/>
                  </a:cubicBezTo>
                  <a:cubicBezTo>
                    <a:pt x="18" y="8"/>
                    <a:pt x="17" y="7"/>
                    <a:pt x="16" y="6"/>
                  </a:cubicBezTo>
                  <a:cubicBezTo>
                    <a:pt x="12" y="4"/>
                    <a:pt x="3" y="2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870">
              <a:extLst>
                <a:ext uri="{FF2B5EF4-FFF2-40B4-BE49-F238E27FC236}">
                  <a16:creationId xmlns:a16="http://schemas.microsoft.com/office/drawing/2014/main" id="{B84FF9BD-2097-4DBF-BABB-8AF000C8D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2713" y="1524001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71">
              <a:extLst>
                <a:ext uri="{FF2B5EF4-FFF2-40B4-BE49-F238E27FC236}">
                  <a16:creationId xmlns:a16="http://schemas.microsoft.com/office/drawing/2014/main" id="{135E19E5-55D3-4283-8550-BF1E9B39A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2713" y="1524001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72">
              <a:extLst>
                <a:ext uri="{FF2B5EF4-FFF2-40B4-BE49-F238E27FC236}">
                  <a16:creationId xmlns:a16="http://schemas.microsoft.com/office/drawing/2014/main" id="{413B4DDF-956A-46D1-B3AB-05BA45A12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5888" y="1527176"/>
              <a:ext cx="42863" cy="3175"/>
            </a:xfrm>
            <a:custGeom>
              <a:avLst/>
              <a:gdLst>
                <a:gd name="T0" fmla="*/ 7 w 13"/>
                <a:gd name="T1" fmla="*/ 0 h 1"/>
                <a:gd name="T2" fmla="*/ 4 w 13"/>
                <a:gd name="T3" fmla="*/ 0 h 1"/>
                <a:gd name="T4" fmla="*/ 1 w 13"/>
                <a:gd name="T5" fmla="*/ 0 h 1"/>
                <a:gd name="T6" fmla="*/ 0 w 13"/>
                <a:gd name="T7" fmla="*/ 0 h 1"/>
                <a:gd name="T8" fmla="*/ 0 w 13"/>
                <a:gd name="T9" fmla="*/ 0 h 1"/>
                <a:gd name="T10" fmla="*/ 2 w 13"/>
                <a:gd name="T11" fmla="*/ 0 h 1"/>
                <a:gd name="T12" fmla="*/ 5 w 13"/>
                <a:gd name="T13" fmla="*/ 0 h 1"/>
                <a:gd name="T14" fmla="*/ 8 w 13"/>
                <a:gd name="T15" fmla="*/ 0 h 1"/>
                <a:gd name="T16" fmla="*/ 13 w 13"/>
                <a:gd name="T17" fmla="*/ 1 h 1"/>
                <a:gd name="T18" fmla="*/ 13 w 13"/>
                <a:gd name="T19" fmla="*/ 1 h 1"/>
                <a:gd name="T20" fmla="*/ 7 w 13"/>
                <a:gd name="T2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">
                  <a:moveTo>
                    <a:pt x="7" y="0"/>
                  </a:move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6" y="0"/>
                    <a:pt x="7" y="0"/>
                    <a:pt x="8" y="0"/>
                  </a:cubicBezTo>
                  <a:cubicBezTo>
                    <a:pt x="10" y="0"/>
                    <a:pt x="12" y="0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0"/>
                    <a:pt x="10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873">
              <a:extLst>
                <a:ext uri="{FF2B5EF4-FFF2-40B4-BE49-F238E27FC236}">
                  <a16:creationId xmlns:a16="http://schemas.microsoft.com/office/drawing/2014/main" id="{B3B20EB6-4656-4B63-8DBF-1D53D56665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2713" y="1527176"/>
              <a:ext cx="46038" cy="9525"/>
            </a:xfrm>
            <a:custGeom>
              <a:avLst/>
              <a:gdLst>
                <a:gd name="T0" fmla="*/ 1 w 14"/>
                <a:gd name="T1" fmla="*/ 0 h 3"/>
                <a:gd name="T2" fmla="*/ 0 w 14"/>
                <a:gd name="T3" fmla="*/ 3 h 3"/>
                <a:gd name="T4" fmla="*/ 14 w 14"/>
                <a:gd name="T5" fmla="*/ 1 h 3"/>
                <a:gd name="T6" fmla="*/ 9 w 14"/>
                <a:gd name="T7" fmla="*/ 0 h 3"/>
                <a:gd name="T8" fmla="*/ 6 w 14"/>
                <a:gd name="T9" fmla="*/ 0 h 3"/>
                <a:gd name="T10" fmla="*/ 3 w 14"/>
                <a:gd name="T11" fmla="*/ 0 h 3"/>
                <a:gd name="T12" fmla="*/ 1 w 14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">
                  <a:moveTo>
                    <a:pt x="1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8" y="1"/>
                    <a:pt x="14" y="1"/>
                  </a:cubicBezTo>
                  <a:cubicBezTo>
                    <a:pt x="13" y="0"/>
                    <a:pt x="11" y="0"/>
                    <a:pt x="9" y="0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874">
              <a:extLst>
                <a:ext uri="{FF2B5EF4-FFF2-40B4-BE49-F238E27FC236}">
                  <a16:creationId xmlns:a16="http://schemas.microsoft.com/office/drawing/2014/main" id="{DE8E67A5-5DDF-42EE-8E92-008E5FF7B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5888" y="1603376"/>
              <a:ext cx="22225" cy="9525"/>
            </a:xfrm>
            <a:custGeom>
              <a:avLst/>
              <a:gdLst>
                <a:gd name="T0" fmla="*/ 0 w 7"/>
                <a:gd name="T1" fmla="*/ 0 h 3"/>
                <a:gd name="T2" fmla="*/ 4 w 7"/>
                <a:gd name="T3" fmla="*/ 2 h 3"/>
                <a:gd name="T4" fmla="*/ 7 w 7"/>
                <a:gd name="T5" fmla="*/ 3 h 3"/>
                <a:gd name="T6" fmla="*/ 5 w 7"/>
                <a:gd name="T7" fmla="*/ 2 h 3"/>
                <a:gd name="T8" fmla="*/ 0 w 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cubicBezTo>
                    <a:pt x="1" y="1"/>
                    <a:pt x="3" y="2"/>
                    <a:pt x="4" y="2"/>
                  </a:cubicBezTo>
                  <a:cubicBezTo>
                    <a:pt x="5" y="3"/>
                    <a:pt x="6" y="3"/>
                    <a:pt x="7" y="3"/>
                  </a:cubicBezTo>
                  <a:cubicBezTo>
                    <a:pt x="6" y="3"/>
                    <a:pt x="5" y="3"/>
                    <a:pt x="5" y="2"/>
                  </a:cubicBezTo>
                  <a:cubicBezTo>
                    <a:pt x="3" y="2"/>
                    <a:pt x="2" y="1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75">
              <a:extLst>
                <a:ext uri="{FF2B5EF4-FFF2-40B4-BE49-F238E27FC236}">
                  <a16:creationId xmlns:a16="http://schemas.microsoft.com/office/drawing/2014/main" id="{03278495-34E9-4257-B5ED-AC8CF8354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69538" y="1592263"/>
              <a:ext cx="49213" cy="23813"/>
            </a:xfrm>
            <a:custGeom>
              <a:avLst/>
              <a:gdLst>
                <a:gd name="T0" fmla="*/ 0 w 15"/>
                <a:gd name="T1" fmla="*/ 0 h 7"/>
                <a:gd name="T2" fmla="*/ 1 w 15"/>
                <a:gd name="T3" fmla="*/ 3 h 7"/>
                <a:gd name="T4" fmla="*/ 1 w 15"/>
                <a:gd name="T5" fmla="*/ 3 h 7"/>
                <a:gd name="T6" fmla="*/ 2 w 15"/>
                <a:gd name="T7" fmla="*/ 3 h 7"/>
                <a:gd name="T8" fmla="*/ 7 w 15"/>
                <a:gd name="T9" fmla="*/ 5 h 7"/>
                <a:gd name="T10" fmla="*/ 9 w 15"/>
                <a:gd name="T11" fmla="*/ 6 h 7"/>
                <a:gd name="T12" fmla="*/ 13 w 15"/>
                <a:gd name="T13" fmla="*/ 7 h 7"/>
                <a:gd name="T14" fmla="*/ 15 w 15"/>
                <a:gd name="T15" fmla="*/ 7 h 7"/>
                <a:gd name="T16" fmla="*/ 0 w 15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7">
                  <a:moveTo>
                    <a:pt x="0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2" y="3"/>
                    <a:pt x="2" y="3"/>
                  </a:cubicBezTo>
                  <a:cubicBezTo>
                    <a:pt x="4" y="4"/>
                    <a:pt x="5" y="5"/>
                    <a:pt x="7" y="5"/>
                  </a:cubicBezTo>
                  <a:cubicBezTo>
                    <a:pt x="7" y="6"/>
                    <a:pt x="8" y="6"/>
                    <a:pt x="9" y="6"/>
                  </a:cubicBezTo>
                  <a:cubicBezTo>
                    <a:pt x="10" y="7"/>
                    <a:pt x="12" y="7"/>
                    <a:pt x="13" y="7"/>
                  </a:cubicBezTo>
                  <a:cubicBezTo>
                    <a:pt x="14" y="7"/>
                    <a:pt x="14" y="7"/>
                    <a:pt x="15" y="7"/>
                  </a:cubicBezTo>
                  <a:cubicBezTo>
                    <a:pt x="11" y="6"/>
                    <a:pt x="6" y="4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876">
              <a:extLst>
                <a:ext uri="{FF2B5EF4-FFF2-40B4-BE49-F238E27FC236}">
                  <a16:creationId xmlns:a16="http://schemas.microsoft.com/office/drawing/2014/main" id="{8B9D6473-FC65-47F8-8A75-D68F877EE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5926" y="1566863"/>
              <a:ext cx="52388" cy="79375"/>
            </a:xfrm>
            <a:custGeom>
              <a:avLst/>
              <a:gdLst>
                <a:gd name="T0" fmla="*/ 6 w 16"/>
                <a:gd name="T1" fmla="*/ 0 h 24"/>
                <a:gd name="T2" fmla="*/ 5 w 16"/>
                <a:gd name="T3" fmla="*/ 9 h 24"/>
                <a:gd name="T4" fmla="*/ 0 w 16"/>
                <a:gd name="T5" fmla="*/ 14 h 24"/>
                <a:gd name="T6" fmla="*/ 6 w 16"/>
                <a:gd name="T7" fmla="*/ 15 h 24"/>
                <a:gd name="T8" fmla="*/ 8 w 16"/>
                <a:gd name="T9" fmla="*/ 24 h 24"/>
                <a:gd name="T10" fmla="*/ 10 w 16"/>
                <a:gd name="T11" fmla="*/ 18 h 24"/>
                <a:gd name="T12" fmla="*/ 16 w 16"/>
                <a:gd name="T13" fmla="*/ 22 h 24"/>
                <a:gd name="T14" fmla="*/ 12 w 16"/>
                <a:gd name="T15" fmla="*/ 15 h 24"/>
                <a:gd name="T16" fmla="*/ 6 w 16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4">
                  <a:moveTo>
                    <a:pt x="6" y="0"/>
                  </a:moveTo>
                  <a:cubicBezTo>
                    <a:pt x="6" y="0"/>
                    <a:pt x="6" y="7"/>
                    <a:pt x="5" y="9"/>
                  </a:cubicBezTo>
                  <a:cubicBezTo>
                    <a:pt x="4" y="12"/>
                    <a:pt x="0" y="14"/>
                    <a:pt x="0" y="14"/>
                  </a:cubicBezTo>
                  <a:cubicBezTo>
                    <a:pt x="0" y="14"/>
                    <a:pt x="5" y="14"/>
                    <a:pt x="6" y="15"/>
                  </a:cubicBezTo>
                  <a:cubicBezTo>
                    <a:pt x="8" y="16"/>
                    <a:pt x="8" y="21"/>
                    <a:pt x="8" y="24"/>
                  </a:cubicBezTo>
                  <a:cubicBezTo>
                    <a:pt x="8" y="24"/>
                    <a:pt x="9" y="17"/>
                    <a:pt x="10" y="18"/>
                  </a:cubicBezTo>
                  <a:cubicBezTo>
                    <a:pt x="11" y="18"/>
                    <a:pt x="16" y="22"/>
                    <a:pt x="16" y="22"/>
                  </a:cubicBezTo>
                  <a:cubicBezTo>
                    <a:pt x="16" y="22"/>
                    <a:pt x="15" y="17"/>
                    <a:pt x="12" y="15"/>
                  </a:cubicBezTo>
                  <a:cubicBezTo>
                    <a:pt x="10" y="12"/>
                    <a:pt x="8" y="4"/>
                    <a:pt x="6" y="0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877">
              <a:extLst>
                <a:ext uri="{FF2B5EF4-FFF2-40B4-BE49-F238E27FC236}">
                  <a16:creationId xmlns:a16="http://schemas.microsoft.com/office/drawing/2014/main" id="{6894A159-35FC-4E96-AAFD-0117429EB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02913" y="1585913"/>
              <a:ext cx="19050" cy="30163"/>
            </a:xfrm>
            <a:custGeom>
              <a:avLst/>
              <a:gdLst>
                <a:gd name="T0" fmla="*/ 0 w 6"/>
                <a:gd name="T1" fmla="*/ 0 h 9"/>
                <a:gd name="T2" fmla="*/ 4 w 6"/>
                <a:gd name="T3" fmla="*/ 3 h 9"/>
                <a:gd name="T4" fmla="*/ 5 w 6"/>
                <a:gd name="T5" fmla="*/ 9 h 9"/>
                <a:gd name="T6" fmla="*/ 1 w 6"/>
                <a:gd name="T7" fmla="*/ 5 h 9"/>
                <a:gd name="T8" fmla="*/ 0 w 6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0" y="0"/>
                  </a:moveTo>
                  <a:cubicBezTo>
                    <a:pt x="0" y="0"/>
                    <a:pt x="3" y="1"/>
                    <a:pt x="4" y="3"/>
                  </a:cubicBezTo>
                  <a:cubicBezTo>
                    <a:pt x="6" y="5"/>
                    <a:pt x="5" y="9"/>
                    <a:pt x="5" y="9"/>
                  </a:cubicBezTo>
                  <a:cubicBezTo>
                    <a:pt x="1" y="5"/>
                    <a:pt x="1" y="5"/>
                    <a:pt x="1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878">
              <a:extLst>
                <a:ext uri="{FF2B5EF4-FFF2-40B4-BE49-F238E27FC236}">
                  <a16:creationId xmlns:a16="http://schemas.microsoft.com/office/drawing/2014/main" id="{24A9CC1C-DACF-4A95-825D-23403BEB6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09263" y="1401763"/>
              <a:ext cx="254000" cy="201613"/>
            </a:xfrm>
            <a:custGeom>
              <a:avLst/>
              <a:gdLst>
                <a:gd name="T0" fmla="*/ 0 w 77"/>
                <a:gd name="T1" fmla="*/ 58 h 61"/>
                <a:gd name="T2" fmla="*/ 69 w 77"/>
                <a:gd name="T3" fmla="*/ 5 h 61"/>
                <a:gd name="T4" fmla="*/ 74 w 77"/>
                <a:gd name="T5" fmla="*/ 1 h 61"/>
                <a:gd name="T6" fmla="*/ 2 w 77"/>
                <a:gd name="T7" fmla="*/ 61 h 61"/>
                <a:gd name="T8" fmla="*/ 0 w 77"/>
                <a:gd name="T9" fmla="*/ 5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61">
                  <a:moveTo>
                    <a:pt x="0" y="58"/>
                  </a:moveTo>
                  <a:cubicBezTo>
                    <a:pt x="0" y="58"/>
                    <a:pt x="43" y="44"/>
                    <a:pt x="69" y="5"/>
                  </a:cubicBezTo>
                  <a:cubicBezTo>
                    <a:pt x="69" y="5"/>
                    <a:pt x="72" y="0"/>
                    <a:pt x="74" y="1"/>
                  </a:cubicBezTo>
                  <a:cubicBezTo>
                    <a:pt x="77" y="3"/>
                    <a:pt x="50" y="43"/>
                    <a:pt x="2" y="61"/>
                  </a:cubicBezTo>
                  <a:cubicBezTo>
                    <a:pt x="0" y="58"/>
                    <a:pt x="0" y="58"/>
                    <a:pt x="0" y="58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879">
              <a:extLst>
                <a:ext uri="{FF2B5EF4-FFF2-40B4-BE49-F238E27FC236}">
                  <a16:creationId xmlns:a16="http://schemas.microsoft.com/office/drawing/2014/main" id="{28B9B7E9-B317-460B-BBE9-73D0CFBF1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1851" y="1285876"/>
              <a:ext cx="468313" cy="461963"/>
            </a:xfrm>
            <a:custGeom>
              <a:avLst/>
              <a:gdLst>
                <a:gd name="T0" fmla="*/ 124 w 142"/>
                <a:gd name="T1" fmla="*/ 98 h 140"/>
                <a:gd name="T2" fmla="*/ 114 w 142"/>
                <a:gd name="T3" fmla="*/ 99 h 140"/>
                <a:gd name="T4" fmla="*/ 74 w 142"/>
                <a:gd name="T5" fmla="*/ 73 h 140"/>
                <a:gd name="T6" fmla="*/ 103 w 142"/>
                <a:gd name="T7" fmla="*/ 102 h 140"/>
                <a:gd name="T8" fmla="*/ 102 w 142"/>
                <a:gd name="T9" fmla="*/ 120 h 140"/>
                <a:gd name="T10" fmla="*/ 91 w 142"/>
                <a:gd name="T11" fmla="*/ 136 h 140"/>
                <a:gd name="T12" fmla="*/ 70 w 142"/>
                <a:gd name="T13" fmla="*/ 131 h 140"/>
                <a:gd name="T14" fmla="*/ 69 w 142"/>
                <a:gd name="T15" fmla="*/ 130 h 140"/>
                <a:gd name="T16" fmla="*/ 69 w 142"/>
                <a:gd name="T17" fmla="*/ 129 h 140"/>
                <a:gd name="T18" fmla="*/ 61 w 142"/>
                <a:gd name="T19" fmla="*/ 90 h 140"/>
                <a:gd name="T20" fmla="*/ 57 w 142"/>
                <a:gd name="T21" fmla="*/ 87 h 140"/>
                <a:gd name="T22" fmla="*/ 39 w 142"/>
                <a:gd name="T23" fmla="*/ 105 h 140"/>
                <a:gd name="T24" fmla="*/ 27 w 142"/>
                <a:gd name="T25" fmla="*/ 108 h 140"/>
                <a:gd name="T26" fmla="*/ 4 w 142"/>
                <a:gd name="T27" fmla="*/ 94 h 140"/>
                <a:gd name="T28" fmla="*/ 12 w 142"/>
                <a:gd name="T29" fmla="*/ 71 h 140"/>
                <a:gd name="T30" fmla="*/ 15 w 142"/>
                <a:gd name="T31" fmla="*/ 67 h 140"/>
                <a:gd name="T32" fmla="*/ 62 w 142"/>
                <a:gd name="T33" fmla="*/ 65 h 140"/>
                <a:gd name="T34" fmla="*/ 41 w 142"/>
                <a:gd name="T35" fmla="*/ 57 h 140"/>
                <a:gd name="T36" fmla="*/ 25 w 142"/>
                <a:gd name="T37" fmla="*/ 49 h 140"/>
                <a:gd name="T38" fmla="*/ 23 w 142"/>
                <a:gd name="T39" fmla="*/ 48 h 140"/>
                <a:gd name="T40" fmla="*/ 16 w 142"/>
                <a:gd name="T41" fmla="*/ 39 h 140"/>
                <a:gd name="T42" fmla="*/ 15 w 142"/>
                <a:gd name="T43" fmla="*/ 20 h 140"/>
                <a:gd name="T44" fmla="*/ 34 w 142"/>
                <a:gd name="T45" fmla="*/ 12 h 140"/>
                <a:gd name="T46" fmla="*/ 40 w 142"/>
                <a:gd name="T47" fmla="*/ 13 h 140"/>
                <a:gd name="T48" fmla="*/ 63 w 142"/>
                <a:gd name="T49" fmla="*/ 30 h 140"/>
                <a:gd name="T50" fmla="*/ 69 w 142"/>
                <a:gd name="T51" fmla="*/ 56 h 140"/>
                <a:gd name="T52" fmla="*/ 75 w 142"/>
                <a:gd name="T53" fmla="*/ 20 h 140"/>
                <a:gd name="T54" fmla="*/ 86 w 142"/>
                <a:gd name="T55" fmla="*/ 6 h 140"/>
                <a:gd name="T56" fmla="*/ 104 w 142"/>
                <a:gd name="T57" fmla="*/ 2 h 140"/>
                <a:gd name="T58" fmla="*/ 115 w 142"/>
                <a:gd name="T59" fmla="*/ 19 h 140"/>
                <a:gd name="T60" fmla="*/ 116 w 142"/>
                <a:gd name="T61" fmla="*/ 25 h 140"/>
                <a:gd name="T62" fmla="*/ 113 w 142"/>
                <a:gd name="T63" fmla="*/ 38 h 140"/>
                <a:gd name="T64" fmla="*/ 112 w 142"/>
                <a:gd name="T65" fmla="*/ 41 h 140"/>
                <a:gd name="T66" fmla="*/ 102 w 142"/>
                <a:gd name="T67" fmla="*/ 51 h 140"/>
                <a:gd name="T68" fmla="*/ 78 w 142"/>
                <a:gd name="T69" fmla="*/ 63 h 140"/>
                <a:gd name="T70" fmla="*/ 78 w 142"/>
                <a:gd name="T71" fmla="*/ 63 h 140"/>
                <a:gd name="T72" fmla="*/ 109 w 142"/>
                <a:gd name="T73" fmla="*/ 54 h 140"/>
                <a:gd name="T74" fmla="*/ 114 w 142"/>
                <a:gd name="T75" fmla="*/ 55 h 140"/>
                <a:gd name="T76" fmla="*/ 115 w 142"/>
                <a:gd name="T77" fmla="*/ 55 h 140"/>
                <a:gd name="T78" fmla="*/ 125 w 142"/>
                <a:gd name="T79" fmla="*/ 59 h 140"/>
                <a:gd name="T80" fmla="*/ 127 w 142"/>
                <a:gd name="T81" fmla="*/ 61 h 140"/>
                <a:gd name="T82" fmla="*/ 135 w 142"/>
                <a:gd name="T83" fmla="*/ 70 h 140"/>
                <a:gd name="T84" fmla="*/ 138 w 142"/>
                <a:gd name="T85" fmla="*/ 9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2" h="140">
                  <a:moveTo>
                    <a:pt x="138" y="90"/>
                  </a:moveTo>
                  <a:cubicBezTo>
                    <a:pt x="138" y="92"/>
                    <a:pt x="132" y="97"/>
                    <a:pt x="124" y="98"/>
                  </a:cubicBezTo>
                  <a:cubicBezTo>
                    <a:pt x="123" y="99"/>
                    <a:pt x="123" y="99"/>
                    <a:pt x="122" y="99"/>
                  </a:cubicBezTo>
                  <a:cubicBezTo>
                    <a:pt x="120" y="99"/>
                    <a:pt x="117" y="99"/>
                    <a:pt x="114" y="99"/>
                  </a:cubicBezTo>
                  <a:cubicBezTo>
                    <a:pt x="101" y="97"/>
                    <a:pt x="93" y="87"/>
                    <a:pt x="87" y="81"/>
                  </a:cubicBezTo>
                  <a:cubicBezTo>
                    <a:pt x="83" y="77"/>
                    <a:pt x="77" y="74"/>
                    <a:pt x="74" y="73"/>
                  </a:cubicBezTo>
                  <a:cubicBezTo>
                    <a:pt x="78" y="77"/>
                    <a:pt x="86" y="81"/>
                    <a:pt x="96" y="91"/>
                  </a:cubicBezTo>
                  <a:cubicBezTo>
                    <a:pt x="99" y="95"/>
                    <a:pt x="101" y="98"/>
                    <a:pt x="103" y="102"/>
                  </a:cubicBezTo>
                  <a:cubicBezTo>
                    <a:pt x="104" y="108"/>
                    <a:pt x="104" y="114"/>
                    <a:pt x="102" y="120"/>
                  </a:cubicBezTo>
                  <a:cubicBezTo>
                    <a:pt x="102" y="120"/>
                    <a:pt x="102" y="120"/>
                    <a:pt x="102" y="120"/>
                  </a:cubicBezTo>
                  <a:cubicBezTo>
                    <a:pt x="102" y="122"/>
                    <a:pt x="101" y="124"/>
                    <a:pt x="101" y="126"/>
                  </a:cubicBezTo>
                  <a:cubicBezTo>
                    <a:pt x="97" y="135"/>
                    <a:pt x="93" y="137"/>
                    <a:pt x="91" y="136"/>
                  </a:cubicBezTo>
                  <a:cubicBezTo>
                    <a:pt x="88" y="136"/>
                    <a:pt x="88" y="138"/>
                    <a:pt x="85" y="139"/>
                  </a:cubicBezTo>
                  <a:cubicBezTo>
                    <a:pt x="83" y="140"/>
                    <a:pt x="76" y="137"/>
                    <a:pt x="70" y="131"/>
                  </a:cubicBezTo>
                  <a:cubicBezTo>
                    <a:pt x="69" y="130"/>
                    <a:pt x="69" y="130"/>
                    <a:pt x="69" y="130"/>
                  </a:cubicBezTo>
                  <a:cubicBezTo>
                    <a:pt x="69" y="130"/>
                    <a:pt x="69" y="130"/>
                    <a:pt x="69" y="130"/>
                  </a:cubicBezTo>
                  <a:cubicBezTo>
                    <a:pt x="69" y="129"/>
                    <a:pt x="69" y="129"/>
                    <a:pt x="69" y="129"/>
                  </a:cubicBezTo>
                  <a:cubicBezTo>
                    <a:pt x="69" y="129"/>
                    <a:pt x="69" y="129"/>
                    <a:pt x="69" y="129"/>
                  </a:cubicBezTo>
                  <a:cubicBezTo>
                    <a:pt x="67" y="128"/>
                    <a:pt x="66" y="126"/>
                    <a:pt x="65" y="124"/>
                  </a:cubicBezTo>
                  <a:cubicBezTo>
                    <a:pt x="59" y="112"/>
                    <a:pt x="57" y="97"/>
                    <a:pt x="61" y="90"/>
                  </a:cubicBezTo>
                  <a:cubicBezTo>
                    <a:pt x="64" y="85"/>
                    <a:pt x="63" y="82"/>
                    <a:pt x="65" y="78"/>
                  </a:cubicBezTo>
                  <a:cubicBezTo>
                    <a:pt x="63" y="80"/>
                    <a:pt x="59" y="84"/>
                    <a:pt x="57" y="87"/>
                  </a:cubicBezTo>
                  <a:cubicBezTo>
                    <a:pt x="52" y="93"/>
                    <a:pt x="47" y="101"/>
                    <a:pt x="39" y="105"/>
                  </a:cubicBezTo>
                  <a:cubicBezTo>
                    <a:pt x="39" y="105"/>
                    <a:pt x="39" y="105"/>
                    <a:pt x="39" y="105"/>
                  </a:cubicBezTo>
                  <a:cubicBezTo>
                    <a:pt x="37" y="106"/>
                    <a:pt x="35" y="107"/>
                    <a:pt x="33" y="107"/>
                  </a:cubicBezTo>
                  <a:cubicBezTo>
                    <a:pt x="31" y="108"/>
                    <a:pt x="29" y="108"/>
                    <a:pt x="27" y="108"/>
                  </a:cubicBezTo>
                  <a:cubicBezTo>
                    <a:pt x="16" y="108"/>
                    <a:pt x="6" y="102"/>
                    <a:pt x="5" y="100"/>
                  </a:cubicBezTo>
                  <a:cubicBezTo>
                    <a:pt x="4" y="97"/>
                    <a:pt x="6" y="96"/>
                    <a:pt x="4" y="94"/>
                  </a:cubicBezTo>
                  <a:cubicBezTo>
                    <a:pt x="2" y="93"/>
                    <a:pt x="0" y="88"/>
                    <a:pt x="5" y="80"/>
                  </a:cubicBezTo>
                  <a:cubicBezTo>
                    <a:pt x="7" y="77"/>
                    <a:pt x="9" y="73"/>
                    <a:pt x="12" y="71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3" y="69"/>
                    <a:pt x="14" y="68"/>
                    <a:pt x="15" y="67"/>
                  </a:cubicBezTo>
                  <a:cubicBezTo>
                    <a:pt x="20" y="63"/>
                    <a:pt x="26" y="60"/>
                    <a:pt x="35" y="61"/>
                  </a:cubicBezTo>
                  <a:cubicBezTo>
                    <a:pt x="48" y="62"/>
                    <a:pt x="56" y="65"/>
                    <a:pt x="62" y="65"/>
                  </a:cubicBezTo>
                  <a:cubicBezTo>
                    <a:pt x="59" y="64"/>
                    <a:pt x="54" y="61"/>
                    <a:pt x="49" y="59"/>
                  </a:cubicBezTo>
                  <a:cubicBezTo>
                    <a:pt x="47" y="58"/>
                    <a:pt x="44" y="58"/>
                    <a:pt x="41" y="57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36" y="56"/>
                    <a:pt x="30" y="53"/>
                    <a:pt x="25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4" y="49"/>
                    <a:pt x="23" y="48"/>
                    <a:pt x="23" y="48"/>
                  </a:cubicBezTo>
                  <a:cubicBezTo>
                    <a:pt x="22" y="47"/>
                    <a:pt x="21" y="46"/>
                    <a:pt x="20" y="45"/>
                  </a:cubicBezTo>
                  <a:cubicBezTo>
                    <a:pt x="18" y="43"/>
                    <a:pt x="17" y="41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2" y="30"/>
                    <a:pt x="13" y="21"/>
                    <a:pt x="15" y="20"/>
                  </a:cubicBezTo>
                  <a:cubicBezTo>
                    <a:pt x="17" y="18"/>
                    <a:pt x="19" y="19"/>
                    <a:pt x="20" y="16"/>
                  </a:cubicBezTo>
                  <a:cubicBezTo>
                    <a:pt x="20" y="14"/>
                    <a:pt x="24" y="11"/>
                    <a:pt x="34" y="12"/>
                  </a:cubicBezTo>
                  <a:cubicBezTo>
                    <a:pt x="35" y="12"/>
                    <a:pt x="37" y="12"/>
                    <a:pt x="39" y="13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8" y="15"/>
                    <a:pt x="58" y="19"/>
                    <a:pt x="62" y="30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7" y="42"/>
                    <a:pt x="67" y="50"/>
                    <a:pt x="69" y="56"/>
                  </a:cubicBezTo>
                  <a:cubicBezTo>
                    <a:pt x="70" y="53"/>
                    <a:pt x="72" y="48"/>
                    <a:pt x="72" y="43"/>
                  </a:cubicBezTo>
                  <a:cubicBezTo>
                    <a:pt x="73" y="37"/>
                    <a:pt x="72" y="28"/>
                    <a:pt x="75" y="20"/>
                  </a:cubicBezTo>
                  <a:cubicBezTo>
                    <a:pt x="77" y="17"/>
                    <a:pt x="78" y="14"/>
                    <a:pt x="80" y="11"/>
                  </a:cubicBezTo>
                  <a:cubicBezTo>
                    <a:pt x="82" y="9"/>
                    <a:pt x="84" y="8"/>
                    <a:pt x="86" y="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94" y="1"/>
                    <a:pt x="102" y="0"/>
                    <a:pt x="104" y="2"/>
                  </a:cubicBezTo>
                  <a:cubicBezTo>
                    <a:pt x="106" y="4"/>
                    <a:pt x="106" y="6"/>
                    <a:pt x="108" y="6"/>
                  </a:cubicBezTo>
                  <a:cubicBezTo>
                    <a:pt x="111" y="6"/>
                    <a:pt x="114" y="8"/>
                    <a:pt x="115" y="19"/>
                  </a:cubicBezTo>
                  <a:cubicBezTo>
                    <a:pt x="115" y="21"/>
                    <a:pt x="116" y="23"/>
                    <a:pt x="116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9"/>
                    <a:pt x="115" y="34"/>
                    <a:pt x="113" y="38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9"/>
                    <a:pt x="112" y="40"/>
                    <a:pt x="112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0" y="45"/>
                    <a:pt x="107" y="48"/>
                    <a:pt x="102" y="51"/>
                  </a:cubicBezTo>
                  <a:cubicBezTo>
                    <a:pt x="92" y="58"/>
                    <a:pt x="83" y="59"/>
                    <a:pt x="79" y="62"/>
                  </a:cubicBezTo>
                  <a:cubicBezTo>
                    <a:pt x="78" y="63"/>
                    <a:pt x="78" y="63"/>
                    <a:pt x="78" y="63"/>
                  </a:cubicBezTo>
                  <a:cubicBezTo>
                    <a:pt x="78" y="63"/>
                    <a:pt x="78" y="63"/>
                    <a:pt x="78" y="63"/>
                  </a:cubicBezTo>
                  <a:cubicBezTo>
                    <a:pt x="78" y="63"/>
                    <a:pt x="78" y="63"/>
                    <a:pt x="78" y="63"/>
                  </a:cubicBezTo>
                  <a:cubicBezTo>
                    <a:pt x="83" y="62"/>
                    <a:pt x="90" y="57"/>
                    <a:pt x="104" y="55"/>
                  </a:cubicBezTo>
                  <a:cubicBezTo>
                    <a:pt x="106" y="55"/>
                    <a:pt x="108" y="54"/>
                    <a:pt x="109" y="54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111" y="54"/>
                    <a:pt x="113" y="55"/>
                    <a:pt x="114" y="55"/>
                  </a:cubicBezTo>
                  <a:cubicBezTo>
                    <a:pt x="114" y="55"/>
                    <a:pt x="114" y="55"/>
                    <a:pt x="115" y="55"/>
                  </a:cubicBezTo>
                  <a:cubicBezTo>
                    <a:pt x="115" y="55"/>
                    <a:pt x="115" y="55"/>
                    <a:pt x="115" y="55"/>
                  </a:cubicBezTo>
                  <a:cubicBezTo>
                    <a:pt x="116" y="55"/>
                    <a:pt x="116" y="55"/>
                    <a:pt x="116" y="55"/>
                  </a:cubicBezTo>
                  <a:cubicBezTo>
                    <a:pt x="119" y="56"/>
                    <a:pt x="122" y="58"/>
                    <a:pt x="125" y="59"/>
                  </a:cubicBezTo>
                  <a:cubicBezTo>
                    <a:pt x="125" y="59"/>
                    <a:pt x="125" y="59"/>
                    <a:pt x="125" y="59"/>
                  </a:cubicBezTo>
                  <a:cubicBezTo>
                    <a:pt x="126" y="60"/>
                    <a:pt x="126" y="61"/>
                    <a:pt x="127" y="61"/>
                  </a:cubicBezTo>
                  <a:cubicBezTo>
                    <a:pt x="127" y="61"/>
                    <a:pt x="127" y="61"/>
                    <a:pt x="127" y="61"/>
                  </a:cubicBezTo>
                  <a:cubicBezTo>
                    <a:pt x="131" y="64"/>
                    <a:pt x="133" y="67"/>
                    <a:pt x="135" y="70"/>
                  </a:cubicBezTo>
                  <a:cubicBezTo>
                    <a:pt x="142" y="78"/>
                    <a:pt x="141" y="83"/>
                    <a:pt x="139" y="84"/>
                  </a:cubicBezTo>
                  <a:cubicBezTo>
                    <a:pt x="137" y="86"/>
                    <a:pt x="138" y="87"/>
                    <a:pt x="138" y="9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880">
              <a:extLst>
                <a:ext uri="{FF2B5EF4-FFF2-40B4-BE49-F238E27FC236}">
                  <a16:creationId xmlns:a16="http://schemas.microsoft.com/office/drawing/2014/main" id="{418EAC0D-1B00-4D25-A4E6-125787EE21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68051" y="1411288"/>
              <a:ext cx="336550" cy="69850"/>
            </a:xfrm>
            <a:custGeom>
              <a:avLst/>
              <a:gdLst>
                <a:gd name="T0" fmla="*/ 91 w 102"/>
                <a:gd name="T1" fmla="*/ 17 h 21"/>
                <a:gd name="T2" fmla="*/ 91 w 102"/>
                <a:gd name="T3" fmla="*/ 17 h 21"/>
                <a:gd name="T4" fmla="*/ 92 w 102"/>
                <a:gd name="T5" fmla="*/ 17 h 21"/>
                <a:gd name="T6" fmla="*/ 92 w 102"/>
                <a:gd name="T7" fmla="*/ 17 h 21"/>
                <a:gd name="T8" fmla="*/ 93 w 102"/>
                <a:gd name="T9" fmla="*/ 17 h 21"/>
                <a:gd name="T10" fmla="*/ 102 w 102"/>
                <a:gd name="T11" fmla="*/ 21 h 21"/>
                <a:gd name="T12" fmla="*/ 102 w 102"/>
                <a:gd name="T13" fmla="*/ 21 h 21"/>
                <a:gd name="T14" fmla="*/ 102 w 102"/>
                <a:gd name="T15" fmla="*/ 21 h 21"/>
                <a:gd name="T16" fmla="*/ 102 w 102"/>
                <a:gd name="T17" fmla="*/ 21 h 21"/>
                <a:gd name="T18" fmla="*/ 93 w 102"/>
                <a:gd name="T19" fmla="*/ 17 h 21"/>
                <a:gd name="T20" fmla="*/ 92 w 102"/>
                <a:gd name="T21" fmla="*/ 17 h 21"/>
                <a:gd name="T22" fmla="*/ 92 w 102"/>
                <a:gd name="T23" fmla="*/ 17 h 21"/>
                <a:gd name="T24" fmla="*/ 91 w 102"/>
                <a:gd name="T25" fmla="*/ 17 h 21"/>
                <a:gd name="T26" fmla="*/ 91 w 102"/>
                <a:gd name="T27" fmla="*/ 17 h 21"/>
                <a:gd name="T28" fmla="*/ 0 w 102"/>
                <a:gd name="T29" fmla="*/ 10 h 21"/>
                <a:gd name="T30" fmla="*/ 2 w 102"/>
                <a:gd name="T31" fmla="*/ 11 h 21"/>
                <a:gd name="T32" fmla="*/ 0 w 102"/>
                <a:gd name="T33" fmla="*/ 10 h 21"/>
                <a:gd name="T34" fmla="*/ 90 w 102"/>
                <a:gd name="T35" fmla="*/ 0 h 21"/>
                <a:gd name="T36" fmla="*/ 90 w 102"/>
                <a:gd name="T37" fmla="*/ 0 h 21"/>
                <a:gd name="T38" fmla="*/ 90 w 102"/>
                <a:gd name="T39" fmla="*/ 0 h 21"/>
                <a:gd name="T40" fmla="*/ 90 w 102"/>
                <a:gd name="T41" fmla="*/ 0 h 21"/>
                <a:gd name="T42" fmla="*/ 90 w 102"/>
                <a:gd name="T4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2" h="21"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1" y="17"/>
                    <a:pt x="91" y="17"/>
                    <a:pt x="92" y="17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6" y="18"/>
                    <a:pt x="99" y="20"/>
                    <a:pt x="102" y="21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99" y="19"/>
                    <a:pt x="96" y="18"/>
                    <a:pt x="93" y="17"/>
                  </a:cubicBezTo>
                  <a:cubicBezTo>
                    <a:pt x="93" y="17"/>
                    <a:pt x="93" y="17"/>
                    <a:pt x="92" y="17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7"/>
                    <a:pt x="91" y="17"/>
                    <a:pt x="91" y="17"/>
                  </a:cubicBezTo>
                  <a:cubicBezTo>
                    <a:pt x="91" y="17"/>
                    <a:pt x="91" y="17"/>
                    <a:pt x="91" y="17"/>
                  </a:cubicBezTo>
                  <a:moveTo>
                    <a:pt x="0" y="10"/>
                  </a:moveTo>
                  <a:cubicBezTo>
                    <a:pt x="0" y="10"/>
                    <a:pt x="1" y="11"/>
                    <a:pt x="2" y="11"/>
                  </a:cubicBezTo>
                  <a:cubicBezTo>
                    <a:pt x="1" y="11"/>
                    <a:pt x="0" y="10"/>
                    <a:pt x="0" y="10"/>
                  </a:cubicBezTo>
                  <a:moveTo>
                    <a:pt x="90" y="0"/>
                  </a:move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881">
              <a:extLst>
                <a:ext uri="{FF2B5EF4-FFF2-40B4-BE49-F238E27FC236}">
                  <a16:creationId xmlns:a16="http://schemas.microsoft.com/office/drawing/2014/main" id="{5DA7A11B-B8D9-4BA0-B2B2-157E647CD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1063" y="1325563"/>
              <a:ext cx="363538" cy="387350"/>
            </a:xfrm>
            <a:custGeom>
              <a:avLst/>
              <a:gdLst>
                <a:gd name="T0" fmla="*/ 60 w 110"/>
                <a:gd name="T1" fmla="*/ 8 h 117"/>
                <a:gd name="T2" fmla="*/ 48 w 110"/>
                <a:gd name="T3" fmla="*/ 19 h 117"/>
                <a:gd name="T4" fmla="*/ 47 w 110"/>
                <a:gd name="T5" fmla="*/ 18 h 117"/>
                <a:gd name="T6" fmla="*/ 42 w 110"/>
                <a:gd name="T7" fmla="*/ 13 h 117"/>
                <a:gd name="T8" fmla="*/ 38 w 110"/>
                <a:gd name="T9" fmla="*/ 18 h 117"/>
                <a:gd name="T10" fmla="*/ 47 w 110"/>
                <a:gd name="T11" fmla="*/ 40 h 117"/>
                <a:gd name="T12" fmla="*/ 44 w 110"/>
                <a:gd name="T13" fmla="*/ 42 h 117"/>
                <a:gd name="T14" fmla="*/ 40 w 110"/>
                <a:gd name="T15" fmla="*/ 42 h 117"/>
                <a:gd name="T16" fmla="*/ 12 w 110"/>
                <a:gd name="T17" fmla="*/ 27 h 117"/>
                <a:gd name="T18" fmla="*/ 12 w 110"/>
                <a:gd name="T19" fmla="*/ 37 h 117"/>
                <a:gd name="T20" fmla="*/ 8 w 110"/>
                <a:gd name="T21" fmla="*/ 36 h 117"/>
                <a:gd name="T22" fmla="*/ 10 w 110"/>
                <a:gd name="T23" fmla="*/ 37 h 117"/>
                <a:gd name="T24" fmla="*/ 34 w 110"/>
                <a:gd name="T25" fmla="*/ 47 h 117"/>
                <a:gd name="T26" fmla="*/ 47 w 110"/>
                <a:gd name="T27" fmla="*/ 53 h 117"/>
                <a:gd name="T28" fmla="*/ 0 w 110"/>
                <a:gd name="T29" fmla="*/ 55 h 117"/>
                <a:gd name="T30" fmla="*/ 34 w 110"/>
                <a:gd name="T31" fmla="*/ 57 h 117"/>
                <a:gd name="T32" fmla="*/ 37 w 110"/>
                <a:gd name="T33" fmla="*/ 60 h 117"/>
                <a:gd name="T34" fmla="*/ 41 w 110"/>
                <a:gd name="T35" fmla="*/ 64 h 117"/>
                <a:gd name="T36" fmla="*/ 44 w 110"/>
                <a:gd name="T37" fmla="*/ 66 h 117"/>
                <a:gd name="T38" fmla="*/ 42 w 110"/>
                <a:gd name="T39" fmla="*/ 75 h 117"/>
                <a:gd name="T40" fmla="*/ 50 w 110"/>
                <a:gd name="T41" fmla="*/ 66 h 117"/>
                <a:gd name="T42" fmla="*/ 50 w 110"/>
                <a:gd name="T43" fmla="*/ 112 h 117"/>
                <a:gd name="T44" fmla="*/ 51 w 110"/>
                <a:gd name="T45" fmla="*/ 76 h 117"/>
                <a:gd name="T46" fmla="*/ 58 w 110"/>
                <a:gd name="T47" fmla="*/ 77 h 117"/>
                <a:gd name="T48" fmla="*/ 62 w 110"/>
                <a:gd name="T49" fmla="*/ 73 h 117"/>
                <a:gd name="T50" fmla="*/ 76 w 110"/>
                <a:gd name="T51" fmla="*/ 102 h 117"/>
                <a:gd name="T52" fmla="*/ 81 w 110"/>
                <a:gd name="T53" fmla="*/ 79 h 117"/>
                <a:gd name="T54" fmla="*/ 59 w 110"/>
                <a:gd name="T55" fmla="*/ 61 h 117"/>
                <a:gd name="T56" fmla="*/ 103 w 110"/>
                <a:gd name="T57" fmla="*/ 87 h 117"/>
                <a:gd name="T58" fmla="*/ 78 w 110"/>
                <a:gd name="T59" fmla="*/ 71 h 117"/>
                <a:gd name="T60" fmla="*/ 71 w 110"/>
                <a:gd name="T61" fmla="*/ 64 h 117"/>
                <a:gd name="T62" fmla="*/ 91 w 110"/>
                <a:gd name="T63" fmla="*/ 64 h 117"/>
                <a:gd name="T64" fmla="*/ 88 w 110"/>
                <a:gd name="T65" fmla="*/ 56 h 117"/>
                <a:gd name="T66" fmla="*/ 78 w 110"/>
                <a:gd name="T67" fmla="*/ 54 h 117"/>
                <a:gd name="T68" fmla="*/ 95 w 110"/>
                <a:gd name="T69" fmla="*/ 45 h 117"/>
                <a:gd name="T70" fmla="*/ 100 w 110"/>
                <a:gd name="T71" fmla="*/ 43 h 117"/>
                <a:gd name="T72" fmla="*/ 99 w 110"/>
                <a:gd name="T73" fmla="*/ 43 h 117"/>
                <a:gd name="T74" fmla="*/ 94 w 110"/>
                <a:gd name="T75" fmla="*/ 42 h 117"/>
                <a:gd name="T76" fmla="*/ 63 w 110"/>
                <a:gd name="T77" fmla="*/ 51 h 117"/>
                <a:gd name="T78" fmla="*/ 63 w 110"/>
                <a:gd name="T79" fmla="*/ 51 h 117"/>
                <a:gd name="T80" fmla="*/ 97 w 110"/>
                <a:gd name="T81" fmla="*/ 29 h 117"/>
                <a:gd name="T82" fmla="*/ 98 w 110"/>
                <a:gd name="T83" fmla="*/ 26 h 117"/>
                <a:gd name="T84" fmla="*/ 75 w 110"/>
                <a:gd name="T85" fmla="*/ 42 h 117"/>
                <a:gd name="T86" fmla="*/ 89 w 110"/>
                <a:gd name="T87" fmla="*/ 21 h 117"/>
                <a:gd name="T88" fmla="*/ 69 w 110"/>
                <a:gd name="T89" fmla="*/ 36 h 117"/>
                <a:gd name="T90" fmla="*/ 62 w 110"/>
                <a:gd name="T91" fmla="*/ 30 h 117"/>
                <a:gd name="T92" fmla="*/ 60 w 110"/>
                <a:gd name="T93" fmla="*/ 25 h 117"/>
                <a:gd name="T94" fmla="*/ 70 w 110"/>
                <a:gd name="T9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0" h="117">
                  <a:moveTo>
                    <a:pt x="70" y="0"/>
                  </a:moveTo>
                  <a:cubicBezTo>
                    <a:pt x="69" y="0"/>
                    <a:pt x="64" y="2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57" y="16"/>
                    <a:pt x="58" y="25"/>
                    <a:pt x="57" y="31"/>
                  </a:cubicBezTo>
                  <a:cubicBezTo>
                    <a:pt x="57" y="36"/>
                    <a:pt x="55" y="41"/>
                    <a:pt x="54" y="44"/>
                  </a:cubicBezTo>
                  <a:cubicBezTo>
                    <a:pt x="52" y="38"/>
                    <a:pt x="52" y="30"/>
                    <a:pt x="48" y="19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8"/>
                    <a:pt x="44" y="12"/>
                    <a:pt x="40" y="11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7" y="10"/>
                    <a:pt x="40" y="11"/>
                    <a:pt x="42" y="13"/>
                  </a:cubicBezTo>
                  <a:cubicBezTo>
                    <a:pt x="44" y="16"/>
                    <a:pt x="50" y="28"/>
                    <a:pt x="50" y="34"/>
                  </a:cubicBezTo>
                  <a:cubicBezTo>
                    <a:pt x="50" y="35"/>
                    <a:pt x="50" y="35"/>
                    <a:pt x="49" y="35"/>
                  </a:cubicBezTo>
                  <a:cubicBezTo>
                    <a:pt x="48" y="35"/>
                    <a:pt x="43" y="19"/>
                    <a:pt x="38" y="18"/>
                  </a:cubicBezTo>
                  <a:cubicBezTo>
                    <a:pt x="41" y="22"/>
                    <a:pt x="42" y="23"/>
                    <a:pt x="44" y="30"/>
                  </a:cubicBezTo>
                  <a:cubicBezTo>
                    <a:pt x="47" y="37"/>
                    <a:pt x="47" y="39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6" y="40"/>
                    <a:pt x="41" y="22"/>
                    <a:pt x="31" y="20"/>
                  </a:cubicBezTo>
                  <a:cubicBezTo>
                    <a:pt x="39" y="27"/>
                    <a:pt x="43" y="35"/>
                    <a:pt x="44" y="40"/>
                  </a:cubicBezTo>
                  <a:cubicBezTo>
                    <a:pt x="45" y="41"/>
                    <a:pt x="45" y="42"/>
                    <a:pt x="44" y="42"/>
                  </a:cubicBezTo>
                  <a:cubicBezTo>
                    <a:pt x="41" y="42"/>
                    <a:pt x="32" y="34"/>
                    <a:pt x="29" y="3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7" y="29"/>
                    <a:pt x="32" y="38"/>
                    <a:pt x="40" y="42"/>
                  </a:cubicBezTo>
                  <a:cubicBezTo>
                    <a:pt x="44" y="44"/>
                    <a:pt x="44" y="45"/>
                    <a:pt x="42" y="45"/>
                  </a:cubicBezTo>
                  <a:cubicBezTo>
                    <a:pt x="39" y="45"/>
                    <a:pt x="30" y="43"/>
                    <a:pt x="26" y="40"/>
                  </a:cubicBezTo>
                  <a:cubicBezTo>
                    <a:pt x="20" y="34"/>
                    <a:pt x="17" y="32"/>
                    <a:pt x="12" y="27"/>
                  </a:cubicBezTo>
                  <a:cubicBezTo>
                    <a:pt x="13" y="29"/>
                    <a:pt x="20" y="39"/>
                    <a:pt x="28" y="43"/>
                  </a:cubicBezTo>
                  <a:cubicBezTo>
                    <a:pt x="30" y="43"/>
                    <a:pt x="30" y="44"/>
                    <a:pt x="29" y="44"/>
                  </a:cubicBezTo>
                  <a:cubicBezTo>
                    <a:pt x="27" y="44"/>
                    <a:pt x="14" y="40"/>
                    <a:pt x="12" y="37"/>
                  </a:cubicBezTo>
                  <a:cubicBezTo>
                    <a:pt x="8" y="34"/>
                    <a:pt x="7" y="34"/>
                    <a:pt x="4" y="28"/>
                  </a:cubicBezTo>
                  <a:cubicBezTo>
                    <a:pt x="4" y="29"/>
                    <a:pt x="6" y="34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9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5" y="41"/>
                    <a:pt x="21" y="44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9" y="46"/>
                    <a:pt x="32" y="46"/>
                    <a:pt x="34" y="47"/>
                  </a:cubicBezTo>
                  <a:cubicBezTo>
                    <a:pt x="39" y="49"/>
                    <a:pt x="44" y="52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1" y="53"/>
                    <a:pt x="33" y="50"/>
                    <a:pt x="20" y="49"/>
                  </a:cubicBezTo>
                  <a:cubicBezTo>
                    <a:pt x="19" y="49"/>
                    <a:pt x="19" y="49"/>
                    <a:pt x="18" y="49"/>
                  </a:cubicBezTo>
                  <a:cubicBezTo>
                    <a:pt x="11" y="49"/>
                    <a:pt x="5" y="51"/>
                    <a:pt x="0" y="55"/>
                  </a:cubicBezTo>
                  <a:cubicBezTo>
                    <a:pt x="0" y="55"/>
                    <a:pt x="11" y="52"/>
                    <a:pt x="21" y="52"/>
                  </a:cubicBezTo>
                  <a:cubicBezTo>
                    <a:pt x="25" y="52"/>
                    <a:pt x="29" y="52"/>
                    <a:pt x="32" y="54"/>
                  </a:cubicBezTo>
                  <a:cubicBezTo>
                    <a:pt x="32" y="54"/>
                    <a:pt x="35" y="55"/>
                    <a:pt x="34" y="57"/>
                  </a:cubicBezTo>
                  <a:cubicBezTo>
                    <a:pt x="33" y="59"/>
                    <a:pt x="20" y="57"/>
                    <a:pt x="9" y="66"/>
                  </a:cubicBezTo>
                  <a:cubicBezTo>
                    <a:pt x="9" y="66"/>
                    <a:pt x="27" y="60"/>
                    <a:pt x="35" y="60"/>
                  </a:cubicBezTo>
                  <a:cubicBezTo>
                    <a:pt x="36" y="60"/>
                    <a:pt x="36" y="60"/>
                    <a:pt x="37" y="60"/>
                  </a:cubicBezTo>
                  <a:cubicBezTo>
                    <a:pt x="42" y="62"/>
                    <a:pt x="28" y="67"/>
                    <a:pt x="26" y="68"/>
                  </a:cubicBezTo>
                  <a:cubicBezTo>
                    <a:pt x="28" y="68"/>
                    <a:pt x="37" y="66"/>
                    <a:pt x="40" y="65"/>
                  </a:cubicBezTo>
                  <a:cubicBezTo>
                    <a:pt x="40" y="64"/>
                    <a:pt x="41" y="64"/>
                    <a:pt x="41" y="64"/>
                  </a:cubicBezTo>
                  <a:cubicBezTo>
                    <a:pt x="43" y="64"/>
                    <a:pt x="41" y="70"/>
                    <a:pt x="27" y="75"/>
                  </a:cubicBezTo>
                  <a:cubicBezTo>
                    <a:pt x="27" y="75"/>
                    <a:pt x="38" y="73"/>
                    <a:pt x="43" y="67"/>
                  </a:cubicBezTo>
                  <a:cubicBezTo>
                    <a:pt x="43" y="67"/>
                    <a:pt x="44" y="66"/>
                    <a:pt x="44" y="66"/>
                  </a:cubicBezTo>
                  <a:cubicBezTo>
                    <a:pt x="44" y="66"/>
                    <a:pt x="45" y="67"/>
                    <a:pt x="45" y="67"/>
                  </a:cubicBezTo>
                  <a:cubicBezTo>
                    <a:pt x="45" y="70"/>
                    <a:pt x="31" y="88"/>
                    <a:pt x="24" y="93"/>
                  </a:cubicBezTo>
                  <a:cubicBezTo>
                    <a:pt x="32" y="89"/>
                    <a:pt x="37" y="81"/>
                    <a:pt x="42" y="75"/>
                  </a:cubicBezTo>
                  <a:cubicBezTo>
                    <a:pt x="44" y="72"/>
                    <a:pt x="48" y="68"/>
                    <a:pt x="50" y="66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48" y="70"/>
                    <a:pt x="49" y="73"/>
                    <a:pt x="46" y="78"/>
                  </a:cubicBezTo>
                  <a:cubicBezTo>
                    <a:pt x="45" y="80"/>
                    <a:pt x="44" y="84"/>
                    <a:pt x="44" y="88"/>
                  </a:cubicBezTo>
                  <a:cubicBezTo>
                    <a:pt x="44" y="95"/>
                    <a:pt x="46" y="104"/>
                    <a:pt x="50" y="112"/>
                  </a:cubicBezTo>
                  <a:cubicBezTo>
                    <a:pt x="51" y="114"/>
                    <a:pt x="52" y="116"/>
                    <a:pt x="54" y="117"/>
                  </a:cubicBezTo>
                  <a:cubicBezTo>
                    <a:pt x="53" y="116"/>
                    <a:pt x="42" y="95"/>
                    <a:pt x="49" y="78"/>
                  </a:cubicBezTo>
                  <a:cubicBezTo>
                    <a:pt x="49" y="78"/>
                    <a:pt x="50" y="76"/>
                    <a:pt x="51" y="76"/>
                  </a:cubicBezTo>
                  <a:cubicBezTo>
                    <a:pt x="52" y="76"/>
                    <a:pt x="52" y="76"/>
                    <a:pt x="53" y="76"/>
                  </a:cubicBezTo>
                  <a:cubicBezTo>
                    <a:pt x="55" y="78"/>
                    <a:pt x="50" y="90"/>
                    <a:pt x="56" y="99"/>
                  </a:cubicBezTo>
                  <a:cubicBezTo>
                    <a:pt x="56" y="98"/>
                    <a:pt x="54" y="78"/>
                    <a:pt x="58" y="77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2" y="77"/>
                    <a:pt x="66" y="92"/>
                    <a:pt x="66" y="92"/>
                  </a:cubicBezTo>
                  <a:cubicBezTo>
                    <a:pt x="66" y="92"/>
                    <a:pt x="67" y="81"/>
                    <a:pt x="62" y="73"/>
                  </a:cubicBezTo>
                  <a:cubicBezTo>
                    <a:pt x="61" y="71"/>
                    <a:pt x="61" y="70"/>
                    <a:pt x="62" y="70"/>
                  </a:cubicBezTo>
                  <a:cubicBezTo>
                    <a:pt x="64" y="70"/>
                    <a:pt x="70" y="76"/>
                    <a:pt x="72" y="79"/>
                  </a:cubicBezTo>
                  <a:cubicBezTo>
                    <a:pt x="76" y="90"/>
                    <a:pt x="76" y="94"/>
                    <a:pt x="76" y="102"/>
                  </a:cubicBezTo>
                  <a:cubicBezTo>
                    <a:pt x="76" y="102"/>
                    <a:pt x="81" y="88"/>
                    <a:pt x="72" y="75"/>
                  </a:cubicBezTo>
                  <a:cubicBezTo>
                    <a:pt x="72" y="75"/>
                    <a:pt x="81" y="78"/>
                    <a:pt x="88" y="90"/>
                  </a:cubicBezTo>
                  <a:cubicBezTo>
                    <a:pt x="86" y="86"/>
                    <a:pt x="84" y="83"/>
                    <a:pt x="81" y="79"/>
                  </a:cubicBezTo>
                  <a:cubicBezTo>
                    <a:pt x="71" y="69"/>
                    <a:pt x="63" y="65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62" y="62"/>
                    <a:pt x="68" y="65"/>
                    <a:pt x="72" y="69"/>
                  </a:cubicBezTo>
                  <a:cubicBezTo>
                    <a:pt x="78" y="75"/>
                    <a:pt x="86" y="85"/>
                    <a:pt x="99" y="87"/>
                  </a:cubicBezTo>
                  <a:cubicBezTo>
                    <a:pt x="101" y="87"/>
                    <a:pt x="102" y="87"/>
                    <a:pt x="103" y="87"/>
                  </a:cubicBezTo>
                  <a:cubicBezTo>
                    <a:pt x="104" y="87"/>
                    <a:pt x="106" y="87"/>
                    <a:pt x="107" y="87"/>
                  </a:cubicBezTo>
                  <a:cubicBezTo>
                    <a:pt x="100" y="86"/>
                    <a:pt x="94" y="83"/>
                    <a:pt x="94" y="83"/>
                  </a:cubicBezTo>
                  <a:cubicBezTo>
                    <a:pt x="75" y="73"/>
                    <a:pt x="78" y="71"/>
                    <a:pt x="78" y="71"/>
                  </a:cubicBezTo>
                  <a:cubicBezTo>
                    <a:pt x="80" y="71"/>
                    <a:pt x="82" y="72"/>
                    <a:pt x="85" y="72"/>
                  </a:cubicBezTo>
                  <a:cubicBezTo>
                    <a:pt x="90" y="72"/>
                    <a:pt x="96" y="70"/>
                    <a:pt x="96" y="70"/>
                  </a:cubicBezTo>
                  <a:cubicBezTo>
                    <a:pt x="78" y="69"/>
                    <a:pt x="68" y="64"/>
                    <a:pt x="71" y="64"/>
                  </a:cubicBezTo>
                  <a:cubicBezTo>
                    <a:pt x="71" y="64"/>
                    <a:pt x="72" y="64"/>
                    <a:pt x="74" y="64"/>
                  </a:cubicBezTo>
                  <a:cubicBezTo>
                    <a:pt x="77" y="65"/>
                    <a:pt x="80" y="66"/>
                    <a:pt x="82" y="66"/>
                  </a:cubicBezTo>
                  <a:cubicBezTo>
                    <a:pt x="87" y="66"/>
                    <a:pt x="91" y="64"/>
                    <a:pt x="91" y="64"/>
                  </a:cubicBezTo>
                  <a:cubicBezTo>
                    <a:pt x="90" y="64"/>
                    <a:pt x="89" y="64"/>
                    <a:pt x="88" y="64"/>
                  </a:cubicBezTo>
                  <a:cubicBezTo>
                    <a:pt x="81" y="64"/>
                    <a:pt x="69" y="61"/>
                    <a:pt x="73" y="58"/>
                  </a:cubicBezTo>
                  <a:cubicBezTo>
                    <a:pt x="75" y="56"/>
                    <a:pt x="82" y="56"/>
                    <a:pt x="88" y="56"/>
                  </a:cubicBezTo>
                  <a:cubicBezTo>
                    <a:pt x="95" y="56"/>
                    <a:pt x="100" y="56"/>
                    <a:pt x="100" y="56"/>
                  </a:cubicBezTo>
                  <a:cubicBezTo>
                    <a:pt x="96" y="54"/>
                    <a:pt x="91" y="53"/>
                    <a:pt x="86" y="53"/>
                  </a:cubicBezTo>
                  <a:cubicBezTo>
                    <a:pt x="83" y="53"/>
                    <a:pt x="80" y="53"/>
                    <a:pt x="78" y="54"/>
                  </a:cubicBezTo>
                  <a:cubicBezTo>
                    <a:pt x="75" y="54"/>
                    <a:pt x="73" y="54"/>
                    <a:pt x="72" y="54"/>
                  </a:cubicBezTo>
                  <a:cubicBezTo>
                    <a:pt x="70" y="54"/>
                    <a:pt x="71" y="53"/>
                    <a:pt x="76" y="50"/>
                  </a:cubicBezTo>
                  <a:cubicBezTo>
                    <a:pt x="82" y="46"/>
                    <a:pt x="89" y="45"/>
                    <a:pt x="95" y="45"/>
                  </a:cubicBezTo>
                  <a:cubicBezTo>
                    <a:pt x="103" y="45"/>
                    <a:pt x="109" y="47"/>
                    <a:pt x="110" y="47"/>
                  </a:cubicBezTo>
                  <a:cubicBezTo>
                    <a:pt x="107" y="46"/>
                    <a:pt x="104" y="44"/>
                    <a:pt x="101" y="43"/>
                  </a:cubicBezTo>
                  <a:cubicBezTo>
                    <a:pt x="101" y="43"/>
                    <a:pt x="101" y="43"/>
                    <a:pt x="100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99" y="43"/>
                    <a:pt x="99" y="43"/>
                    <a:pt x="99" y="43"/>
                  </a:cubicBezTo>
                  <a:cubicBezTo>
                    <a:pt x="99" y="43"/>
                    <a:pt x="99" y="43"/>
                    <a:pt x="99" y="43"/>
                  </a:cubicBezTo>
                  <a:cubicBezTo>
                    <a:pt x="97" y="43"/>
                    <a:pt x="96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4" y="42"/>
                    <a:pt x="94" y="42"/>
                    <a:pt x="94" y="42"/>
                  </a:cubicBezTo>
                  <a:cubicBezTo>
                    <a:pt x="94" y="42"/>
                    <a:pt x="94" y="42"/>
                    <a:pt x="94" y="42"/>
                  </a:cubicBezTo>
                  <a:cubicBezTo>
                    <a:pt x="92" y="42"/>
                    <a:pt x="91" y="43"/>
                    <a:pt x="89" y="43"/>
                  </a:cubicBezTo>
                  <a:cubicBezTo>
                    <a:pt x="75" y="45"/>
                    <a:pt x="68" y="50"/>
                    <a:pt x="63" y="51"/>
                  </a:cubicBezTo>
                  <a:cubicBezTo>
                    <a:pt x="63" y="51"/>
                    <a:pt x="63" y="51"/>
                    <a:pt x="63" y="51"/>
                  </a:cubicBezTo>
                  <a:cubicBezTo>
                    <a:pt x="63" y="51"/>
                    <a:pt x="63" y="51"/>
                    <a:pt x="63" y="51"/>
                  </a:cubicBezTo>
                  <a:cubicBezTo>
                    <a:pt x="63" y="51"/>
                    <a:pt x="63" y="51"/>
                    <a:pt x="63" y="51"/>
                  </a:cubicBezTo>
                  <a:cubicBezTo>
                    <a:pt x="63" y="50"/>
                    <a:pt x="63" y="50"/>
                    <a:pt x="64" y="50"/>
                  </a:cubicBezTo>
                  <a:cubicBezTo>
                    <a:pt x="68" y="47"/>
                    <a:pt x="77" y="46"/>
                    <a:pt x="87" y="39"/>
                  </a:cubicBezTo>
                  <a:cubicBezTo>
                    <a:pt x="92" y="36"/>
                    <a:pt x="95" y="33"/>
                    <a:pt x="97" y="29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4" y="33"/>
                    <a:pt x="78" y="42"/>
                    <a:pt x="75" y="42"/>
                  </a:cubicBezTo>
                  <a:cubicBezTo>
                    <a:pt x="75" y="43"/>
                    <a:pt x="75" y="43"/>
                    <a:pt x="74" y="43"/>
                  </a:cubicBezTo>
                  <a:cubicBezTo>
                    <a:pt x="73" y="43"/>
                    <a:pt x="74" y="41"/>
                    <a:pt x="74" y="41"/>
                  </a:cubicBezTo>
                  <a:cubicBezTo>
                    <a:pt x="84" y="37"/>
                    <a:pt x="88" y="24"/>
                    <a:pt x="89" y="21"/>
                  </a:cubicBezTo>
                  <a:cubicBezTo>
                    <a:pt x="86" y="30"/>
                    <a:pt x="71" y="40"/>
                    <a:pt x="68" y="40"/>
                  </a:cubicBezTo>
                  <a:cubicBezTo>
                    <a:pt x="68" y="40"/>
                    <a:pt x="67" y="40"/>
                    <a:pt x="67" y="40"/>
                  </a:cubicBezTo>
                  <a:cubicBezTo>
                    <a:pt x="66" y="38"/>
                    <a:pt x="69" y="36"/>
                    <a:pt x="69" y="36"/>
                  </a:cubicBezTo>
                  <a:cubicBezTo>
                    <a:pt x="76" y="28"/>
                    <a:pt x="78" y="19"/>
                    <a:pt x="78" y="19"/>
                  </a:cubicBezTo>
                  <a:cubicBezTo>
                    <a:pt x="76" y="23"/>
                    <a:pt x="67" y="35"/>
                    <a:pt x="63" y="35"/>
                  </a:cubicBezTo>
                  <a:cubicBezTo>
                    <a:pt x="62" y="35"/>
                    <a:pt x="62" y="34"/>
                    <a:pt x="62" y="30"/>
                  </a:cubicBezTo>
                  <a:cubicBezTo>
                    <a:pt x="64" y="17"/>
                    <a:pt x="75" y="6"/>
                    <a:pt x="75" y="6"/>
                  </a:cubicBezTo>
                  <a:cubicBezTo>
                    <a:pt x="71" y="6"/>
                    <a:pt x="68" y="11"/>
                    <a:pt x="65" y="15"/>
                  </a:cubicBezTo>
                  <a:cubicBezTo>
                    <a:pt x="63" y="18"/>
                    <a:pt x="61" y="25"/>
                    <a:pt x="60" y="25"/>
                  </a:cubicBezTo>
                  <a:cubicBezTo>
                    <a:pt x="59" y="25"/>
                    <a:pt x="59" y="23"/>
                    <a:pt x="60" y="19"/>
                  </a:cubicBezTo>
                  <a:cubicBezTo>
                    <a:pt x="61" y="5"/>
                    <a:pt x="71" y="0"/>
                    <a:pt x="71" y="0"/>
                  </a:cubicBezTo>
                  <a:cubicBezTo>
                    <a:pt x="71" y="0"/>
                    <a:pt x="70" y="0"/>
                    <a:pt x="70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882">
              <a:extLst>
                <a:ext uri="{FF2B5EF4-FFF2-40B4-BE49-F238E27FC236}">
                  <a16:creationId xmlns:a16="http://schemas.microsoft.com/office/drawing/2014/main" id="{170D182F-2240-4729-ACD0-9349AB262C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0913" y="1390651"/>
              <a:ext cx="207963" cy="222250"/>
            </a:xfrm>
            <a:custGeom>
              <a:avLst/>
              <a:gdLst>
                <a:gd name="T0" fmla="*/ 37 w 63"/>
                <a:gd name="T1" fmla="*/ 32 h 67"/>
                <a:gd name="T2" fmla="*/ 57 w 63"/>
                <a:gd name="T3" fmla="*/ 32 h 67"/>
                <a:gd name="T4" fmla="*/ 57 w 63"/>
                <a:gd name="T5" fmla="*/ 31 h 67"/>
                <a:gd name="T6" fmla="*/ 36 w 63"/>
                <a:gd name="T7" fmla="*/ 32 h 67"/>
                <a:gd name="T8" fmla="*/ 55 w 63"/>
                <a:gd name="T9" fmla="*/ 15 h 67"/>
                <a:gd name="T10" fmla="*/ 36 w 63"/>
                <a:gd name="T11" fmla="*/ 31 h 67"/>
                <a:gd name="T12" fmla="*/ 35 w 63"/>
                <a:gd name="T13" fmla="*/ 1 h 67"/>
                <a:gd name="T14" fmla="*/ 33 w 63"/>
                <a:gd name="T15" fmla="*/ 1 h 67"/>
                <a:gd name="T16" fmla="*/ 34 w 63"/>
                <a:gd name="T17" fmla="*/ 3 h 67"/>
                <a:gd name="T18" fmla="*/ 33 w 63"/>
                <a:gd name="T19" fmla="*/ 18 h 67"/>
                <a:gd name="T20" fmla="*/ 32 w 63"/>
                <a:gd name="T21" fmla="*/ 18 h 67"/>
                <a:gd name="T22" fmla="*/ 33 w 63"/>
                <a:gd name="T23" fmla="*/ 19 h 67"/>
                <a:gd name="T24" fmla="*/ 34 w 63"/>
                <a:gd name="T25" fmla="*/ 31 h 67"/>
                <a:gd name="T26" fmla="*/ 21 w 63"/>
                <a:gd name="T27" fmla="*/ 9 h 67"/>
                <a:gd name="T28" fmla="*/ 20 w 63"/>
                <a:gd name="T29" fmla="*/ 9 h 67"/>
                <a:gd name="T30" fmla="*/ 20 w 63"/>
                <a:gd name="T31" fmla="*/ 10 h 67"/>
                <a:gd name="T32" fmla="*/ 33 w 63"/>
                <a:gd name="T33" fmla="*/ 31 h 67"/>
                <a:gd name="T34" fmla="*/ 22 w 63"/>
                <a:gd name="T35" fmla="*/ 17 h 67"/>
                <a:gd name="T36" fmla="*/ 20 w 63"/>
                <a:gd name="T37" fmla="*/ 16 h 67"/>
                <a:gd name="T38" fmla="*/ 22 w 63"/>
                <a:gd name="T39" fmla="*/ 17 h 67"/>
                <a:gd name="T40" fmla="*/ 32 w 63"/>
                <a:gd name="T41" fmla="*/ 32 h 67"/>
                <a:gd name="T42" fmla="*/ 4 w 63"/>
                <a:gd name="T43" fmla="*/ 21 h 67"/>
                <a:gd name="T44" fmla="*/ 4 w 63"/>
                <a:gd name="T45" fmla="*/ 22 h 67"/>
                <a:gd name="T46" fmla="*/ 13 w 63"/>
                <a:gd name="T47" fmla="*/ 29 h 67"/>
                <a:gd name="T48" fmla="*/ 12 w 63"/>
                <a:gd name="T49" fmla="*/ 30 h 67"/>
                <a:gd name="T50" fmla="*/ 31 w 63"/>
                <a:gd name="T51" fmla="*/ 32 h 67"/>
                <a:gd name="T52" fmla="*/ 5 w 63"/>
                <a:gd name="T53" fmla="*/ 44 h 67"/>
                <a:gd name="T54" fmla="*/ 6 w 63"/>
                <a:gd name="T55" fmla="*/ 45 h 67"/>
                <a:gd name="T56" fmla="*/ 12 w 63"/>
                <a:gd name="T57" fmla="*/ 48 h 67"/>
                <a:gd name="T58" fmla="*/ 11 w 63"/>
                <a:gd name="T59" fmla="*/ 51 h 67"/>
                <a:gd name="T60" fmla="*/ 32 w 63"/>
                <a:gd name="T61" fmla="*/ 34 h 67"/>
                <a:gd name="T62" fmla="*/ 19 w 63"/>
                <a:gd name="T63" fmla="*/ 47 h 67"/>
                <a:gd name="T64" fmla="*/ 21 w 63"/>
                <a:gd name="T65" fmla="*/ 46 h 67"/>
                <a:gd name="T66" fmla="*/ 20 w 63"/>
                <a:gd name="T67" fmla="*/ 52 h 67"/>
                <a:gd name="T68" fmla="*/ 20 w 63"/>
                <a:gd name="T69" fmla="*/ 53 h 67"/>
                <a:gd name="T70" fmla="*/ 33 w 63"/>
                <a:gd name="T71" fmla="*/ 37 h 67"/>
                <a:gd name="T72" fmla="*/ 27 w 63"/>
                <a:gd name="T73" fmla="*/ 56 h 67"/>
                <a:gd name="T74" fmla="*/ 26 w 63"/>
                <a:gd name="T75" fmla="*/ 59 h 67"/>
                <a:gd name="T76" fmla="*/ 28 w 63"/>
                <a:gd name="T77" fmla="*/ 57 h 67"/>
                <a:gd name="T78" fmla="*/ 34 w 63"/>
                <a:gd name="T79" fmla="*/ 37 h 67"/>
                <a:gd name="T80" fmla="*/ 30 w 63"/>
                <a:gd name="T81" fmla="*/ 64 h 67"/>
                <a:gd name="T82" fmla="*/ 31 w 63"/>
                <a:gd name="T83" fmla="*/ 64 h 67"/>
                <a:gd name="T84" fmla="*/ 39 w 63"/>
                <a:gd name="T85" fmla="*/ 58 h 67"/>
                <a:gd name="T86" fmla="*/ 38 w 63"/>
                <a:gd name="T87" fmla="*/ 59 h 67"/>
                <a:gd name="T88" fmla="*/ 40 w 63"/>
                <a:gd name="T89" fmla="*/ 60 h 67"/>
                <a:gd name="T90" fmla="*/ 36 w 63"/>
                <a:gd name="T91" fmla="*/ 39 h 67"/>
                <a:gd name="T92" fmla="*/ 53 w 63"/>
                <a:gd name="T93" fmla="*/ 51 h 67"/>
                <a:gd name="T94" fmla="*/ 56 w 63"/>
                <a:gd name="T95" fmla="*/ 52 h 67"/>
                <a:gd name="T96" fmla="*/ 41 w 63"/>
                <a:gd name="T97" fmla="*/ 43 h 67"/>
                <a:gd name="T98" fmla="*/ 52 w 63"/>
                <a:gd name="T99" fmla="*/ 46 h 67"/>
                <a:gd name="T100" fmla="*/ 54 w 63"/>
                <a:gd name="T101" fmla="*/ 47 h 67"/>
                <a:gd name="T102" fmla="*/ 54 w 63"/>
                <a:gd name="T103" fmla="*/ 46 h 67"/>
                <a:gd name="T104" fmla="*/ 37 w 63"/>
                <a:gd name="T105" fmla="*/ 35 h 67"/>
                <a:gd name="T106" fmla="*/ 55 w 63"/>
                <a:gd name="T107" fmla="*/ 43 h 67"/>
                <a:gd name="T108" fmla="*/ 55 w 63"/>
                <a:gd name="T109" fmla="*/ 42 h 67"/>
                <a:gd name="T110" fmla="*/ 47 w 63"/>
                <a:gd name="T111" fmla="*/ 37 h 67"/>
                <a:gd name="T112" fmla="*/ 48 w 63"/>
                <a:gd name="T113" fmla="*/ 36 h 67"/>
                <a:gd name="T114" fmla="*/ 37 w 63"/>
                <a:gd name="T115" fmla="*/ 33 h 67"/>
                <a:gd name="T116" fmla="*/ 58 w 63"/>
                <a:gd name="T117" fmla="*/ 36 h 67"/>
                <a:gd name="T118" fmla="*/ 58 w 63"/>
                <a:gd name="T119" fmla="*/ 3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67">
                  <a:moveTo>
                    <a:pt x="58" y="35"/>
                  </a:moveTo>
                  <a:cubicBezTo>
                    <a:pt x="52" y="31"/>
                    <a:pt x="42" y="32"/>
                    <a:pt x="37" y="32"/>
                  </a:cubicBezTo>
                  <a:cubicBezTo>
                    <a:pt x="39" y="31"/>
                    <a:pt x="41" y="31"/>
                    <a:pt x="44" y="30"/>
                  </a:cubicBezTo>
                  <a:cubicBezTo>
                    <a:pt x="49" y="29"/>
                    <a:pt x="55" y="31"/>
                    <a:pt x="57" y="32"/>
                  </a:cubicBezTo>
                  <a:cubicBezTo>
                    <a:pt x="58" y="32"/>
                    <a:pt x="59" y="34"/>
                    <a:pt x="60" y="32"/>
                  </a:cubicBezTo>
                  <a:cubicBezTo>
                    <a:pt x="61" y="31"/>
                    <a:pt x="57" y="31"/>
                    <a:pt x="57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47" y="27"/>
                    <a:pt x="39" y="30"/>
                    <a:pt x="36" y="32"/>
                  </a:cubicBezTo>
                  <a:cubicBezTo>
                    <a:pt x="41" y="21"/>
                    <a:pt x="48" y="18"/>
                    <a:pt x="51" y="17"/>
                  </a:cubicBezTo>
                  <a:cubicBezTo>
                    <a:pt x="51" y="17"/>
                    <a:pt x="57" y="17"/>
                    <a:pt x="55" y="15"/>
                  </a:cubicBezTo>
                  <a:cubicBezTo>
                    <a:pt x="54" y="13"/>
                    <a:pt x="52" y="15"/>
                    <a:pt x="52" y="15"/>
                  </a:cubicBezTo>
                  <a:cubicBezTo>
                    <a:pt x="44" y="17"/>
                    <a:pt x="38" y="26"/>
                    <a:pt x="36" y="31"/>
                  </a:cubicBezTo>
                  <a:cubicBezTo>
                    <a:pt x="39" y="18"/>
                    <a:pt x="36" y="5"/>
                    <a:pt x="35" y="2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5" y="0"/>
                    <a:pt x="34" y="0"/>
                  </a:cubicBezTo>
                  <a:cubicBezTo>
                    <a:pt x="34" y="0"/>
                    <a:pt x="33" y="0"/>
                    <a:pt x="33" y="1"/>
                  </a:cubicBezTo>
                  <a:cubicBezTo>
                    <a:pt x="33" y="2"/>
                    <a:pt x="33" y="3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8" y="13"/>
                    <a:pt x="36" y="25"/>
                    <a:pt x="34" y="31"/>
                  </a:cubicBezTo>
                  <a:cubicBezTo>
                    <a:pt x="35" y="24"/>
                    <a:pt x="34" y="19"/>
                    <a:pt x="33" y="18"/>
                  </a:cubicBezTo>
                  <a:cubicBezTo>
                    <a:pt x="33" y="18"/>
                    <a:pt x="33" y="17"/>
                    <a:pt x="33" y="17"/>
                  </a:cubicBezTo>
                  <a:cubicBezTo>
                    <a:pt x="32" y="17"/>
                    <a:pt x="32" y="18"/>
                    <a:pt x="32" y="18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4" y="23"/>
                    <a:pt x="34" y="28"/>
                    <a:pt x="34" y="31"/>
                  </a:cubicBezTo>
                  <a:cubicBezTo>
                    <a:pt x="32" y="25"/>
                    <a:pt x="28" y="17"/>
                    <a:pt x="25" y="14"/>
                  </a:cubicBezTo>
                  <a:cubicBezTo>
                    <a:pt x="23" y="11"/>
                    <a:pt x="22" y="10"/>
                    <a:pt x="21" y="9"/>
                  </a:cubicBezTo>
                  <a:cubicBezTo>
                    <a:pt x="21" y="9"/>
                    <a:pt x="21" y="8"/>
                    <a:pt x="20" y="8"/>
                  </a:cubicBezTo>
                  <a:cubicBezTo>
                    <a:pt x="20" y="8"/>
                    <a:pt x="20" y="9"/>
                    <a:pt x="20" y="9"/>
                  </a:cubicBezTo>
                  <a:cubicBezTo>
                    <a:pt x="19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1" y="11"/>
                    <a:pt x="22" y="12"/>
                    <a:pt x="22" y="12"/>
                  </a:cubicBezTo>
                  <a:cubicBezTo>
                    <a:pt x="28" y="18"/>
                    <a:pt x="31" y="27"/>
                    <a:pt x="33" y="31"/>
                  </a:cubicBezTo>
                  <a:cubicBezTo>
                    <a:pt x="31" y="28"/>
                    <a:pt x="26" y="19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0" y="16"/>
                    <a:pt x="20" y="16"/>
                  </a:cubicBezTo>
                  <a:cubicBezTo>
                    <a:pt x="20" y="16"/>
                    <a:pt x="20" y="17"/>
                    <a:pt x="20" y="17"/>
                  </a:cubicBezTo>
                  <a:cubicBezTo>
                    <a:pt x="21" y="17"/>
                    <a:pt x="21" y="18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4" y="19"/>
                    <a:pt x="28" y="24"/>
                    <a:pt x="32" y="32"/>
                  </a:cubicBezTo>
                  <a:cubicBezTo>
                    <a:pt x="21" y="24"/>
                    <a:pt x="8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2" y="21"/>
                    <a:pt x="1" y="22"/>
                  </a:cubicBezTo>
                  <a:cubicBezTo>
                    <a:pt x="0" y="23"/>
                    <a:pt x="2" y="24"/>
                    <a:pt x="4" y="22"/>
                  </a:cubicBezTo>
                  <a:cubicBezTo>
                    <a:pt x="15" y="23"/>
                    <a:pt x="25" y="28"/>
                    <a:pt x="30" y="31"/>
                  </a:cubicBezTo>
                  <a:cubicBezTo>
                    <a:pt x="26" y="30"/>
                    <a:pt x="19" y="27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1" y="28"/>
                    <a:pt x="12" y="30"/>
                  </a:cubicBezTo>
                  <a:cubicBezTo>
                    <a:pt x="12" y="31"/>
                    <a:pt x="14" y="30"/>
                    <a:pt x="14" y="30"/>
                  </a:cubicBezTo>
                  <a:cubicBezTo>
                    <a:pt x="16" y="29"/>
                    <a:pt x="23" y="28"/>
                    <a:pt x="31" y="32"/>
                  </a:cubicBezTo>
                  <a:cubicBezTo>
                    <a:pt x="26" y="33"/>
                    <a:pt x="14" y="3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3" y="45"/>
                    <a:pt x="4" y="46"/>
                  </a:cubicBezTo>
                  <a:cubicBezTo>
                    <a:pt x="5" y="47"/>
                    <a:pt x="6" y="45"/>
                    <a:pt x="6" y="45"/>
                  </a:cubicBezTo>
                  <a:cubicBezTo>
                    <a:pt x="9" y="42"/>
                    <a:pt x="18" y="33"/>
                    <a:pt x="32" y="34"/>
                  </a:cubicBezTo>
                  <a:cubicBezTo>
                    <a:pt x="27" y="34"/>
                    <a:pt x="17" y="3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0" y="50"/>
                    <a:pt x="11" y="51"/>
                  </a:cubicBezTo>
                  <a:cubicBezTo>
                    <a:pt x="13" y="52"/>
                    <a:pt x="13" y="48"/>
                    <a:pt x="13" y="48"/>
                  </a:cubicBezTo>
                  <a:cubicBezTo>
                    <a:pt x="15" y="45"/>
                    <a:pt x="18" y="37"/>
                    <a:pt x="32" y="34"/>
                  </a:cubicBezTo>
                  <a:cubicBezTo>
                    <a:pt x="31" y="36"/>
                    <a:pt x="27" y="41"/>
                    <a:pt x="21" y="45"/>
                  </a:cubicBezTo>
                  <a:cubicBezTo>
                    <a:pt x="21" y="45"/>
                    <a:pt x="18" y="46"/>
                    <a:pt x="19" y="47"/>
                  </a:cubicBezTo>
                  <a:cubicBezTo>
                    <a:pt x="20" y="49"/>
                    <a:pt x="21" y="46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4" y="44"/>
                    <a:pt x="31" y="38"/>
                    <a:pt x="33" y="35"/>
                  </a:cubicBezTo>
                  <a:cubicBezTo>
                    <a:pt x="33" y="37"/>
                    <a:pt x="30" y="48"/>
                    <a:pt x="20" y="52"/>
                  </a:cubicBezTo>
                  <a:cubicBezTo>
                    <a:pt x="20" y="52"/>
                    <a:pt x="17" y="51"/>
                    <a:pt x="17" y="54"/>
                  </a:cubicBezTo>
                  <a:cubicBezTo>
                    <a:pt x="17" y="56"/>
                    <a:pt x="20" y="53"/>
                    <a:pt x="20" y="53"/>
                  </a:cubicBezTo>
                  <a:cubicBezTo>
                    <a:pt x="22" y="52"/>
                    <a:pt x="27" y="49"/>
                    <a:pt x="29" y="46"/>
                  </a:cubicBezTo>
                  <a:cubicBezTo>
                    <a:pt x="31" y="43"/>
                    <a:pt x="33" y="39"/>
                    <a:pt x="33" y="37"/>
                  </a:cubicBezTo>
                  <a:cubicBezTo>
                    <a:pt x="33" y="41"/>
                    <a:pt x="32" y="48"/>
                    <a:pt x="28" y="55"/>
                  </a:cubicBezTo>
                  <a:cubicBezTo>
                    <a:pt x="28" y="55"/>
                    <a:pt x="27" y="56"/>
                    <a:pt x="2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6"/>
                    <a:pt x="25" y="58"/>
                    <a:pt x="26" y="59"/>
                  </a:cubicBezTo>
                  <a:cubicBezTo>
                    <a:pt x="27" y="60"/>
                    <a:pt x="28" y="57"/>
                    <a:pt x="28" y="57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29" y="55"/>
                    <a:pt x="31" y="52"/>
                    <a:pt x="31" y="49"/>
                  </a:cubicBezTo>
                  <a:cubicBezTo>
                    <a:pt x="33" y="45"/>
                    <a:pt x="34" y="40"/>
                    <a:pt x="34" y="37"/>
                  </a:cubicBezTo>
                  <a:cubicBezTo>
                    <a:pt x="35" y="44"/>
                    <a:pt x="36" y="56"/>
                    <a:pt x="30" y="63"/>
                  </a:cubicBezTo>
                  <a:cubicBezTo>
                    <a:pt x="30" y="64"/>
                    <a:pt x="30" y="64"/>
                    <a:pt x="30" y="64"/>
                  </a:cubicBezTo>
                  <a:cubicBezTo>
                    <a:pt x="30" y="64"/>
                    <a:pt x="27" y="64"/>
                    <a:pt x="28" y="66"/>
                  </a:cubicBezTo>
                  <a:cubicBezTo>
                    <a:pt x="29" y="67"/>
                    <a:pt x="31" y="64"/>
                    <a:pt x="31" y="64"/>
                  </a:cubicBezTo>
                  <a:cubicBezTo>
                    <a:pt x="33" y="61"/>
                    <a:pt x="37" y="54"/>
                    <a:pt x="35" y="39"/>
                  </a:cubicBezTo>
                  <a:cubicBezTo>
                    <a:pt x="37" y="43"/>
                    <a:pt x="40" y="51"/>
                    <a:pt x="39" y="58"/>
                  </a:cubicBezTo>
                  <a:cubicBezTo>
                    <a:pt x="39" y="58"/>
                    <a:pt x="39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6" y="62"/>
                    <a:pt x="38" y="63"/>
                  </a:cubicBezTo>
                  <a:cubicBezTo>
                    <a:pt x="41" y="63"/>
                    <a:pt x="40" y="60"/>
                    <a:pt x="40" y="60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0" y="56"/>
                    <a:pt x="39" y="47"/>
                    <a:pt x="36" y="39"/>
                  </a:cubicBezTo>
                  <a:cubicBezTo>
                    <a:pt x="39" y="43"/>
                    <a:pt x="44" y="49"/>
                    <a:pt x="52" y="51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53" y="51"/>
                    <a:pt x="56" y="53"/>
                    <a:pt x="56" y="52"/>
                  </a:cubicBezTo>
                  <a:cubicBezTo>
                    <a:pt x="56" y="50"/>
                    <a:pt x="53" y="51"/>
                    <a:pt x="53" y="51"/>
                  </a:cubicBezTo>
                  <a:cubicBezTo>
                    <a:pt x="50" y="50"/>
                    <a:pt x="45" y="47"/>
                    <a:pt x="41" y="43"/>
                  </a:cubicBezTo>
                  <a:cubicBezTo>
                    <a:pt x="37" y="39"/>
                    <a:pt x="35" y="36"/>
                    <a:pt x="35" y="34"/>
                  </a:cubicBezTo>
                  <a:cubicBezTo>
                    <a:pt x="37" y="36"/>
                    <a:pt x="43" y="43"/>
                    <a:pt x="52" y="46"/>
                  </a:cubicBezTo>
                  <a:cubicBezTo>
                    <a:pt x="52" y="46"/>
                    <a:pt x="53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7" y="48"/>
                    <a:pt x="56" y="47"/>
                  </a:cubicBezTo>
                  <a:cubicBezTo>
                    <a:pt x="56" y="46"/>
                    <a:pt x="54" y="46"/>
                    <a:pt x="54" y="46"/>
                  </a:cubicBezTo>
                  <a:cubicBezTo>
                    <a:pt x="52" y="46"/>
                    <a:pt x="50" y="45"/>
                    <a:pt x="47" y="43"/>
                  </a:cubicBezTo>
                  <a:cubicBezTo>
                    <a:pt x="42" y="40"/>
                    <a:pt x="39" y="37"/>
                    <a:pt x="37" y="35"/>
                  </a:cubicBezTo>
                  <a:cubicBezTo>
                    <a:pt x="43" y="40"/>
                    <a:pt x="52" y="42"/>
                    <a:pt x="54" y="43"/>
                  </a:cubicBezTo>
                  <a:cubicBezTo>
                    <a:pt x="54" y="43"/>
                    <a:pt x="55" y="43"/>
                    <a:pt x="55" y="43"/>
                  </a:cubicBezTo>
                  <a:cubicBezTo>
                    <a:pt x="55" y="43"/>
                    <a:pt x="58" y="43"/>
                    <a:pt x="57" y="42"/>
                  </a:cubicBezTo>
                  <a:cubicBezTo>
                    <a:pt x="57" y="41"/>
                    <a:pt x="55" y="42"/>
                    <a:pt x="55" y="42"/>
                  </a:cubicBezTo>
                  <a:cubicBezTo>
                    <a:pt x="49" y="42"/>
                    <a:pt x="39" y="35"/>
                    <a:pt x="36" y="34"/>
                  </a:cubicBezTo>
                  <a:cubicBezTo>
                    <a:pt x="42" y="34"/>
                    <a:pt x="46" y="36"/>
                    <a:pt x="47" y="37"/>
                  </a:cubicBezTo>
                  <a:cubicBezTo>
                    <a:pt x="47" y="37"/>
                    <a:pt x="48" y="39"/>
                    <a:pt x="49" y="38"/>
                  </a:cubicBezTo>
                  <a:cubicBezTo>
                    <a:pt x="51" y="37"/>
                    <a:pt x="48" y="36"/>
                    <a:pt x="48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45" y="34"/>
                    <a:pt x="40" y="33"/>
                    <a:pt x="37" y="33"/>
                  </a:cubicBezTo>
                  <a:cubicBezTo>
                    <a:pt x="41" y="33"/>
                    <a:pt x="50" y="32"/>
                    <a:pt x="55" y="34"/>
                  </a:cubicBezTo>
                  <a:cubicBezTo>
                    <a:pt x="57" y="35"/>
                    <a:pt x="57" y="35"/>
                    <a:pt x="58" y="36"/>
                  </a:cubicBezTo>
                  <a:cubicBezTo>
                    <a:pt x="58" y="36"/>
                    <a:pt x="60" y="39"/>
                    <a:pt x="62" y="37"/>
                  </a:cubicBezTo>
                  <a:cubicBezTo>
                    <a:pt x="63" y="36"/>
                    <a:pt x="59" y="35"/>
                    <a:pt x="58" y="35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883">
              <a:extLst>
                <a:ext uri="{FF2B5EF4-FFF2-40B4-BE49-F238E27FC236}">
                  <a16:creationId xmlns:a16="http://schemas.microsoft.com/office/drawing/2014/main" id="{06C21591-0B6C-4B8D-A38E-4C98B2273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4563" y="1347788"/>
              <a:ext cx="317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884">
              <a:extLst>
                <a:ext uri="{FF2B5EF4-FFF2-40B4-BE49-F238E27FC236}">
                  <a16:creationId xmlns:a16="http://schemas.microsoft.com/office/drawing/2014/main" id="{F7F5D820-1D0F-4396-9D81-435B377FA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4563" y="1347788"/>
              <a:ext cx="317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885">
              <a:extLst>
                <a:ext uri="{FF2B5EF4-FFF2-40B4-BE49-F238E27FC236}">
                  <a16:creationId xmlns:a16="http://schemas.microsoft.com/office/drawing/2014/main" id="{90ADB654-4DEA-4F70-8CC5-02C05854D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7888" y="1325563"/>
              <a:ext cx="82550" cy="88900"/>
            </a:xfrm>
            <a:custGeom>
              <a:avLst/>
              <a:gdLst>
                <a:gd name="T0" fmla="*/ 16 w 25"/>
                <a:gd name="T1" fmla="*/ 0 h 27"/>
                <a:gd name="T2" fmla="*/ 12 w 25"/>
                <a:gd name="T3" fmla="*/ 0 h 27"/>
                <a:gd name="T4" fmla="*/ 6 w 25"/>
                <a:gd name="T5" fmla="*/ 5 h 27"/>
                <a:gd name="T6" fmla="*/ 1 w 25"/>
                <a:gd name="T7" fmla="*/ 8 h 27"/>
                <a:gd name="T8" fmla="*/ 0 w 25"/>
                <a:gd name="T9" fmla="*/ 14 h 27"/>
                <a:gd name="T10" fmla="*/ 2 w 25"/>
                <a:gd name="T11" fmla="*/ 27 h 27"/>
                <a:gd name="T12" fmla="*/ 3 w 25"/>
                <a:gd name="T13" fmla="*/ 12 h 27"/>
                <a:gd name="T14" fmla="*/ 4 w 25"/>
                <a:gd name="T15" fmla="*/ 11 h 27"/>
                <a:gd name="T16" fmla="*/ 10 w 25"/>
                <a:gd name="T17" fmla="*/ 27 h 27"/>
                <a:gd name="T18" fmla="*/ 8 w 25"/>
                <a:gd name="T19" fmla="*/ 10 h 27"/>
                <a:gd name="T20" fmla="*/ 9 w 25"/>
                <a:gd name="T21" fmla="*/ 9 h 27"/>
                <a:gd name="T22" fmla="*/ 19 w 25"/>
                <a:gd name="T23" fmla="*/ 16 h 27"/>
                <a:gd name="T24" fmla="*/ 11 w 25"/>
                <a:gd name="T25" fmla="*/ 7 h 27"/>
                <a:gd name="T26" fmla="*/ 11 w 25"/>
                <a:gd name="T27" fmla="*/ 4 h 27"/>
                <a:gd name="T28" fmla="*/ 20 w 25"/>
                <a:gd name="T29" fmla="*/ 7 h 27"/>
                <a:gd name="T30" fmla="*/ 13 w 25"/>
                <a:gd name="T31" fmla="*/ 2 h 27"/>
                <a:gd name="T32" fmla="*/ 22 w 25"/>
                <a:gd name="T33" fmla="*/ 1 h 27"/>
                <a:gd name="T34" fmla="*/ 25 w 25"/>
                <a:gd name="T35" fmla="*/ 1 h 27"/>
                <a:gd name="T36" fmla="*/ 20 w 25"/>
                <a:gd name="T37" fmla="*/ 0 h 27"/>
                <a:gd name="T38" fmla="*/ 16 w 25"/>
                <a:gd name="T3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" h="27">
                  <a:moveTo>
                    <a:pt x="16" y="0"/>
                  </a:moveTo>
                  <a:cubicBezTo>
                    <a:pt x="14" y="0"/>
                    <a:pt x="13" y="0"/>
                    <a:pt x="12" y="0"/>
                  </a:cubicBezTo>
                  <a:cubicBezTo>
                    <a:pt x="10" y="1"/>
                    <a:pt x="8" y="3"/>
                    <a:pt x="6" y="5"/>
                  </a:cubicBezTo>
                  <a:cubicBezTo>
                    <a:pt x="5" y="7"/>
                    <a:pt x="3" y="6"/>
                    <a:pt x="1" y="8"/>
                  </a:cubicBezTo>
                  <a:cubicBezTo>
                    <a:pt x="0" y="9"/>
                    <a:pt x="0" y="11"/>
                    <a:pt x="0" y="14"/>
                  </a:cubicBezTo>
                  <a:cubicBezTo>
                    <a:pt x="0" y="18"/>
                    <a:pt x="0" y="22"/>
                    <a:pt x="2" y="27"/>
                  </a:cubicBezTo>
                  <a:cubicBezTo>
                    <a:pt x="2" y="25"/>
                    <a:pt x="0" y="14"/>
                    <a:pt x="3" y="1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6" y="11"/>
                    <a:pt x="6" y="22"/>
                    <a:pt x="10" y="27"/>
                  </a:cubicBezTo>
                  <a:cubicBezTo>
                    <a:pt x="10" y="27"/>
                    <a:pt x="6" y="12"/>
                    <a:pt x="8" y="10"/>
                  </a:cubicBezTo>
                  <a:cubicBezTo>
                    <a:pt x="8" y="10"/>
                    <a:pt x="9" y="9"/>
                    <a:pt x="9" y="9"/>
                  </a:cubicBezTo>
                  <a:cubicBezTo>
                    <a:pt x="12" y="9"/>
                    <a:pt x="17" y="13"/>
                    <a:pt x="19" y="16"/>
                  </a:cubicBezTo>
                  <a:cubicBezTo>
                    <a:pt x="19" y="16"/>
                    <a:pt x="17" y="11"/>
                    <a:pt x="11" y="7"/>
                  </a:cubicBezTo>
                  <a:cubicBezTo>
                    <a:pt x="9" y="5"/>
                    <a:pt x="10" y="4"/>
                    <a:pt x="11" y="4"/>
                  </a:cubicBezTo>
                  <a:cubicBezTo>
                    <a:pt x="14" y="4"/>
                    <a:pt x="18" y="5"/>
                    <a:pt x="20" y="7"/>
                  </a:cubicBezTo>
                  <a:cubicBezTo>
                    <a:pt x="18" y="5"/>
                    <a:pt x="14" y="3"/>
                    <a:pt x="13" y="2"/>
                  </a:cubicBezTo>
                  <a:cubicBezTo>
                    <a:pt x="13" y="2"/>
                    <a:pt x="18" y="1"/>
                    <a:pt x="22" y="1"/>
                  </a:cubicBezTo>
                  <a:cubicBezTo>
                    <a:pt x="23" y="1"/>
                    <a:pt x="24" y="1"/>
                    <a:pt x="25" y="1"/>
                  </a:cubicBezTo>
                  <a:cubicBezTo>
                    <a:pt x="23" y="0"/>
                    <a:pt x="21" y="0"/>
                    <a:pt x="20" y="0"/>
                  </a:cubicBezTo>
                  <a:cubicBezTo>
                    <a:pt x="18" y="0"/>
                    <a:pt x="17" y="0"/>
                    <a:pt x="1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886">
              <a:extLst>
                <a:ext uri="{FF2B5EF4-FFF2-40B4-BE49-F238E27FC236}">
                  <a16:creationId xmlns:a16="http://schemas.microsoft.com/office/drawing/2014/main" id="{328DFF38-A43F-4CC1-A482-8893283F4D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76013" y="1289051"/>
              <a:ext cx="98425" cy="79375"/>
            </a:xfrm>
            <a:custGeom>
              <a:avLst/>
              <a:gdLst>
                <a:gd name="T0" fmla="*/ 15 w 30"/>
                <a:gd name="T1" fmla="*/ 0 h 24"/>
                <a:gd name="T2" fmla="*/ 0 w 30"/>
                <a:gd name="T3" fmla="*/ 5 h 24"/>
                <a:gd name="T4" fmla="*/ 10 w 30"/>
                <a:gd name="T5" fmla="*/ 3 h 24"/>
                <a:gd name="T6" fmla="*/ 14 w 30"/>
                <a:gd name="T7" fmla="*/ 4 h 24"/>
                <a:gd name="T8" fmla="*/ 2 w 30"/>
                <a:gd name="T9" fmla="*/ 14 h 24"/>
                <a:gd name="T10" fmla="*/ 16 w 30"/>
                <a:gd name="T11" fmla="*/ 7 h 24"/>
                <a:gd name="T12" fmla="*/ 17 w 30"/>
                <a:gd name="T13" fmla="*/ 7 h 24"/>
                <a:gd name="T14" fmla="*/ 16 w 30"/>
                <a:gd name="T15" fmla="*/ 18 h 24"/>
                <a:gd name="T16" fmla="*/ 21 w 30"/>
                <a:gd name="T17" fmla="*/ 9 h 24"/>
                <a:gd name="T18" fmla="*/ 22 w 30"/>
                <a:gd name="T19" fmla="*/ 9 h 24"/>
                <a:gd name="T20" fmla="*/ 23 w 30"/>
                <a:gd name="T21" fmla="*/ 19 h 24"/>
                <a:gd name="T22" fmla="*/ 26 w 30"/>
                <a:gd name="T23" fmla="*/ 11 h 24"/>
                <a:gd name="T24" fmla="*/ 30 w 30"/>
                <a:gd name="T25" fmla="*/ 24 h 24"/>
                <a:gd name="T26" fmla="*/ 30 w 30"/>
                <a:gd name="T27" fmla="*/ 23 h 24"/>
                <a:gd name="T28" fmla="*/ 29 w 30"/>
                <a:gd name="T29" fmla="*/ 18 h 24"/>
                <a:gd name="T30" fmla="*/ 22 w 30"/>
                <a:gd name="T31" fmla="*/ 5 h 24"/>
                <a:gd name="T32" fmla="*/ 22 w 30"/>
                <a:gd name="T33" fmla="*/ 5 h 24"/>
                <a:gd name="T34" fmla="*/ 22 w 30"/>
                <a:gd name="T35" fmla="*/ 5 h 24"/>
                <a:gd name="T36" fmla="*/ 18 w 30"/>
                <a:gd name="T37" fmla="*/ 1 h 24"/>
                <a:gd name="T38" fmla="*/ 15 w 30"/>
                <a:gd name="T3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" h="24">
                  <a:moveTo>
                    <a:pt x="15" y="0"/>
                  </a:moveTo>
                  <a:cubicBezTo>
                    <a:pt x="11" y="0"/>
                    <a:pt x="5" y="2"/>
                    <a:pt x="0" y="5"/>
                  </a:cubicBezTo>
                  <a:cubicBezTo>
                    <a:pt x="1" y="5"/>
                    <a:pt x="6" y="3"/>
                    <a:pt x="10" y="3"/>
                  </a:cubicBezTo>
                  <a:cubicBezTo>
                    <a:pt x="12" y="3"/>
                    <a:pt x="13" y="3"/>
                    <a:pt x="14" y="4"/>
                  </a:cubicBezTo>
                  <a:cubicBezTo>
                    <a:pt x="14" y="4"/>
                    <a:pt x="8" y="6"/>
                    <a:pt x="2" y="14"/>
                  </a:cubicBezTo>
                  <a:cubicBezTo>
                    <a:pt x="3" y="13"/>
                    <a:pt x="12" y="7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20" y="9"/>
                    <a:pt x="16" y="18"/>
                    <a:pt x="16" y="18"/>
                  </a:cubicBezTo>
                  <a:cubicBezTo>
                    <a:pt x="16" y="18"/>
                    <a:pt x="21" y="12"/>
                    <a:pt x="21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3" y="9"/>
                    <a:pt x="24" y="14"/>
                    <a:pt x="23" y="19"/>
                  </a:cubicBezTo>
                  <a:cubicBezTo>
                    <a:pt x="23" y="19"/>
                    <a:pt x="26" y="14"/>
                    <a:pt x="26" y="11"/>
                  </a:cubicBezTo>
                  <a:cubicBezTo>
                    <a:pt x="26" y="11"/>
                    <a:pt x="29" y="17"/>
                    <a:pt x="30" y="24"/>
                  </a:cubicBezTo>
                  <a:cubicBezTo>
                    <a:pt x="30" y="24"/>
                    <a:pt x="30" y="24"/>
                    <a:pt x="30" y="23"/>
                  </a:cubicBezTo>
                  <a:cubicBezTo>
                    <a:pt x="30" y="21"/>
                    <a:pt x="29" y="19"/>
                    <a:pt x="29" y="18"/>
                  </a:cubicBezTo>
                  <a:cubicBezTo>
                    <a:pt x="29" y="7"/>
                    <a:pt x="25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0" y="5"/>
                    <a:pt x="20" y="3"/>
                    <a:pt x="18" y="1"/>
                  </a:cubicBezTo>
                  <a:cubicBezTo>
                    <a:pt x="17" y="0"/>
                    <a:pt x="16" y="0"/>
                    <a:pt x="15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887">
              <a:extLst>
                <a:ext uri="{FF2B5EF4-FFF2-40B4-BE49-F238E27FC236}">
                  <a16:creationId xmlns:a16="http://schemas.microsoft.com/office/drawing/2014/main" id="{D7E2227F-E724-450E-BC98-95713EC26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5551" y="1487488"/>
              <a:ext cx="68263" cy="122238"/>
            </a:xfrm>
            <a:custGeom>
              <a:avLst/>
              <a:gdLst>
                <a:gd name="T0" fmla="*/ 8 w 21"/>
                <a:gd name="T1" fmla="*/ 0 h 37"/>
                <a:gd name="T2" fmla="*/ 16 w 21"/>
                <a:gd name="T3" fmla="*/ 13 h 37"/>
                <a:gd name="T4" fmla="*/ 15 w 21"/>
                <a:gd name="T5" fmla="*/ 14 h 37"/>
                <a:gd name="T6" fmla="*/ 15 w 21"/>
                <a:gd name="T7" fmla="*/ 14 h 37"/>
                <a:gd name="T8" fmla="*/ 1 w 21"/>
                <a:gd name="T9" fmla="*/ 5 h 37"/>
                <a:gd name="T10" fmla="*/ 14 w 21"/>
                <a:gd name="T11" fmla="*/ 19 h 37"/>
                <a:gd name="T12" fmla="*/ 10 w 21"/>
                <a:gd name="T13" fmla="*/ 21 h 37"/>
                <a:gd name="T14" fmla="*/ 3 w 21"/>
                <a:gd name="T15" fmla="*/ 20 h 37"/>
                <a:gd name="T16" fmla="*/ 13 w 21"/>
                <a:gd name="T17" fmla="*/ 24 h 37"/>
                <a:gd name="T18" fmla="*/ 13 w 21"/>
                <a:gd name="T19" fmla="*/ 24 h 37"/>
                <a:gd name="T20" fmla="*/ 15 w 21"/>
                <a:gd name="T21" fmla="*/ 25 h 37"/>
                <a:gd name="T22" fmla="*/ 6 w 21"/>
                <a:gd name="T23" fmla="*/ 27 h 37"/>
                <a:gd name="T24" fmla="*/ 0 w 21"/>
                <a:gd name="T25" fmla="*/ 27 h 37"/>
                <a:gd name="T26" fmla="*/ 11 w 21"/>
                <a:gd name="T27" fmla="*/ 30 h 37"/>
                <a:gd name="T28" fmla="*/ 13 w 21"/>
                <a:gd name="T29" fmla="*/ 30 h 37"/>
                <a:gd name="T30" fmla="*/ 13 w 21"/>
                <a:gd name="T31" fmla="*/ 30 h 37"/>
                <a:gd name="T32" fmla="*/ 15 w 21"/>
                <a:gd name="T33" fmla="*/ 30 h 37"/>
                <a:gd name="T34" fmla="*/ 5 w 21"/>
                <a:gd name="T35" fmla="*/ 37 h 37"/>
                <a:gd name="T36" fmla="*/ 19 w 21"/>
                <a:gd name="T37" fmla="*/ 29 h 37"/>
                <a:gd name="T38" fmla="*/ 19 w 21"/>
                <a:gd name="T39" fmla="*/ 28 h 37"/>
                <a:gd name="T40" fmla="*/ 19 w 21"/>
                <a:gd name="T41" fmla="*/ 25 h 37"/>
                <a:gd name="T42" fmla="*/ 20 w 21"/>
                <a:gd name="T43" fmla="*/ 23 h 37"/>
                <a:gd name="T44" fmla="*/ 21 w 21"/>
                <a:gd name="T45" fmla="*/ 20 h 37"/>
                <a:gd name="T46" fmla="*/ 16 w 21"/>
                <a:gd name="T47" fmla="*/ 9 h 37"/>
                <a:gd name="T48" fmla="*/ 8 w 21"/>
                <a:gd name="T4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37">
                  <a:moveTo>
                    <a:pt x="8" y="0"/>
                  </a:moveTo>
                  <a:cubicBezTo>
                    <a:pt x="9" y="1"/>
                    <a:pt x="15" y="8"/>
                    <a:pt x="16" y="13"/>
                  </a:cubicBezTo>
                  <a:cubicBezTo>
                    <a:pt x="16" y="14"/>
                    <a:pt x="16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3" y="11"/>
                    <a:pt x="8" y="7"/>
                    <a:pt x="1" y="5"/>
                  </a:cubicBezTo>
                  <a:cubicBezTo>
                    <a:pt x="1" y="5"/>
                    <a:pt x="14" y="15"/>
                    <a:pt x="14" y="19"/>
                  </a:cubicBezTo>
                  <a:cubicBezTo>
                    <a:pt x="14" y="20"/>
                    <a:pt x="12" y="21"/>
                    <a:pt x="10" y="21"/>
                  </a:cubicBezTo>
                  <a:cubicBezTo>
                    <a:pt x="7" y="21"/>
                    <a:pt x="3" y="20"/>
                    <a:pt x="3" y="20"/>
                  </a:cubicBezTo>
                  <a:cubicBezTo>
                    <a:pt x="3" y="20"/>
                    <a:pt x="9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6" y="24"/>
                    <a:pt x="15" y="25"/>
                  </a:cubicBezTo>
                  <a:cubicBezTo>
                    <a:pt x="15" y="26"/>
                    <a:pt x="10" y="27"/>
                    <a:pt x="6" y="27"/>
                  </a:cubicBezTo>
                  <a:cubicBezTo>
                    <a:pt x="4" y="27"/>
                    <a:pt x="2" y="27"/>
                    <a:pt x="0" y="27"/>
                  </a:cubicBezTo>
                  <a:cubicBezTo>
                    <a:pt x="1" y="27"/>
                    <a:pt x="6" y="30"/>
                    <a:pt x="11" y="30"/>
                  </a:cubicBezTo>
                  <a:cubicBezTo>
                    <a:pt x="11" y="30"/>
                    <a:pt x="12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30"/>
                    <a:pt x="15" y="30"/>
                  </a:cubicBezTo>
                  <a:cubicBezTo>
                    <a:pt x="15" y="31"/>
                    <a:pt x="9" y="36"/>
                    <a:pt x="5" y="37"/>
                  </a:cubicBezTo>
                  <a:cubicBezTo>
                    <a:pt x="13" y="36"/>
                    <a:pt x="19" y="31"/>
                    <a:pt x="19" y="29"/>
                  </a:cubicBezTo>
                  <a:cubicBezTo>
                    <a:pt x="19" y="29"/>
                    <a:pt x="19" y="29"/>
                    <a:pt x="19" y="28"/>
                  </a:cubicBezTo>
                  <a:cubicBezTo>
                    <a:pt x="19" y="27"/>
                    <a:pt x="19" y="26"/>
                    <a:pt x="19" y="25"/>
                  </a:cubicBezTo>
                  <a:cubicBezTo>
                    <a:pt x="19" y="25"/>
                    <a:pt x="19" y="24"/>
                    <a:pt x="20" y="23"/>
                  </a:cubicBezTo>
                  <a:cubicBezTo>
                    <a:pt x="21" y="23"/>
                    <a:pt x="21" y="21"/>
                    <a:pt x="21" y="20"/>
                  </a:cubicBezTo>
                  <a:cubicBezTo>
                    <a:pt x="21" y="17"/>
                    <a:pt x="20" y="14"/>
                    <a:pt x="16" y="9"/>
                  </a:cubicBezTo>
                  <a:cubicBezTo>
                    <a:pt x="14" y="6"/>
                    <a:pt x="12" y="3"/>
                    <a:pt x="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888">
              <a:extLst>
                <a:ext uri="{FF2B5EF4-FFF2-40B4-BE49-F238E27FC236}">
                  <a16:creationId xmlns:a16="http://schemas.microsoft.com/office/drawing/2014/main" id="{68ECFD01-F7AF-4A52-BBFA-E75CA45DD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23626" y="1673226"/>
              <a:ext cx="104775" cy="71438"/>
            </a:xfrm>
            <a:custGeom>
              <a:avLst/>
              <a:gdLst>
                <a:gd name="T0" fmla="*/ 11 w 32"/>
                <a:gd name="T1" fmla="*/ 0 h 22"/>
                <a:gd name="T2" fmla="*/ 14 w 32"/>
                <a:gd name="T3" fmla="*/ 13 h 22"/>
                <a:gd name="T4" fmla="*/ 13 w 32"/>
                <a:gd name="T5" fmla="*/ 18 h 22"/>
                <a:gd name="T6" fmla="*/ 0 w 32"/>
                <a:gd name="T7" fmla="*/ 4 h 22"/>
                <a:gd name="T8" fmla="*/ 9 w 32"/>
                <a:gd name="T9" fmla="*/ 19 h 22"/>
                <a:gd name="T10" fmla="*/ 0 w 32"/>
                <a:gd name="T11" fmla="*/ 14 h 22"/>
                <a:gd name="T12" fmla="*/ 14 w 32"/>
                <a:gd name="T13" fmla="*/ 22 h 22"/>
                <a:gd name="T14" fmla="*/ 15 w 32"/>
                <a:gd name="T15" fmla="*/ 22 h 22"/>
                <a:gd name="T16" fmla="*/ 20 w 32"/>
                <a:gd name="T17" fmla="*/ 19 h 22"/>
                <a:gd name="T18" fmla="*/ 21 w 32"/>
                <a:gd name="T19" fmla="*/ 19 h 22"/>
                <a:gd name="T20" fmla="*/ 22 w 32"/>
                <a:gd name="T21" fmla="*/ 19 h 22"/>
                <a:gd name="T22" fmla="*/ 31 w 32"/>
                <a:gd name="T23" fmla="*/ 9 h 22"/>
                <a:gd name="T24" fmla="*/ 32 w 32"/>
                <a:gd name="T25" fmla="*/ 3 h 22"/>
                <a:gd name="T26" fmla="*/ 26 w 32"/>
                <a:gd name="T27" fmla="*/ 14 h 22"/>
                <a:gd name="T28" fmla="*/ 27 w 32"/>
                <a:gd name="T29" fmla="*/ 2 h 22"/>
                <a:gd name="T30" fmla="*/ 21 w 32"/>
                <a:gd name="T31" fmla="*/ 14 h 22"/>
                <a:gd name="T32" fmla="*/ 21 w 32"/>
                <a:gd name="T33" fmla="*/ 14 h 22"/>
                <a:gd name="T34" fmla="*/ 19 w 32"/>
                <a:gd name="T35" fmla="*/ 2 h 22"/>
                <a:gd name="T36" fmla="*/ 17 w 32"/>
                <a:gd name="T37" fmla="*/ 15 h 22"/>
                <a:gd name="T38" fmla="*/ 17 w 32"/>
                <a:gd name="T39" fmla="*/ 15 h 22"/>
                <a:gd name="T40" fmla="*/ 11 w 32"/>
                <a:gd name="T4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22">
                  <a:moveTo>
                    <a:pt x="11" y="0"/>
                  </a:moveTo>
                  <a:cubicBezTo>
                    <a:pt x="11" y="2"/>
                    <a:pt x="13" y="9"/>
                    <a:pt x="14" y="13"/>
                  </a:cubicBezTo>
                  <a:cubicBezTo>
                    <a:pt x="14" y="16"/>
                    <a:pt x="13" y="18"/>
                    <a:pt x="13" y="18"/>
                  </a:cubicBezTo>
                  <a:cubicBezTo>
                    <a:pt x="8" y="17"/>
                    <a:pt x="0" y="4"/>
                    <a:pt x="0" y="4"/>
                  </a:cubicBezTo>
                  <a:cubicBezTo>
                    <a:pt x="2" y="13"/>
                    <a:pt x="9" y="19"/>
                    <a:pt x="9" y="19"/>
                  </a:cubicBezTo>
                  <a:cubicBezTo>
                    <a:pt x="5" y="18"/>
                    <a:pt x="0" y="14"/>
                    <a:pt x="0" y="14"/>
                  </a:cubicBezTo>
                  <a:cubicBezTo>
                    <a:pt x="5" y="19"/>
                    <a:pt x="11" y="22"/>
                    <a:pt x="14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8" y="21"/>
                    <a:pt x="18" y="19"/>
                    <a:pt x="20" y="19"/>
                  </a:cubicBezTo>
                  <a:cubicBezTo>
                    <a:pt x="20" y="19"/>
                    <a:pt x="20" y="19"/>
                    <a:pt x="21" y="19"/>
                  </a:cubicBezTo>
                  <a:cubicBezTo>
                    <a:pt x="21" y="19"/>
                    <a:pt x="21" y="19"/>
                    <a:pt x="22" y="19"/>
                  </a:cubicBezTo>
                  <a:cubicBezTo>
                    <a:pt x="24" y="19"/>
                    <a:pt x="28" y="17"/>
                    <a:pt x="31" y="9"/>
                  </a:cubicBezTo>
                  <a:cubicBezTo>
                    <a:pt x="31" y="7"/>
                    <a:pt x="32" y="5"/>
                    <a:pt x="32" y="3"/>
                  </a:cubicBezTo>
                  <a:cubicBezTo>
                    <a:pt x="31" y="7"/>
                    <a:pt x="26" y="14"/>
                    <a:pt x="26" y="14"/>
                  </a:cubicBezTo>
                  <a:cubicBezTo>
                    <a:pt x="27" y="12"/>
                    <a:pt x="27" y="4"/>
                    <a:pt x="27" y="2"/>
                  </a:cubicBezTo>
                  <a:cubicBezTo>
                    <a:pt x="27" y="6"/>
                    <a:pt x="23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0" y="14"/>
                    <a:pt x="19" y="4"/>
                    <a:pt x="19" y="2"/>
                  </a:cubicBezTo>
                  <a:cubicBezTo>
                    <a:pt x="19" y="4"/>
                    <a:pt x="19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5" y="14"/>
                    <a:pt x="12" y="3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89">
              <a:extLst>
                <a:ext uri="{FF2B5EF4-FFF2-40B4-BE49-F238E27FC236}">
                  <a16:creationId xmlns:a16="http://schemas.microsoft.com/office/drawing/2014/main" id="{5C4A8191-8147-41E6-A330-E686D3804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1226" y="1603376"/>
              <a:ext cx="6350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90">
              <a:extLst>
                <a:ext uri="{FF2B5EF4-FFF2-40B4-BE49-F238E27FC236}">
                  <a16:creationId xmlns:a16="http://schemas.microsoft.com/office/drawing/2014/main" id="{94C4D8D6-4E76-447D-AA71-CFBE98726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8201" y="1520826"/>
              <a:ext cx="82550" cy="122238"/>
            </a:xfrm>
            <a:custGeom>
              <a:avLst/>
              <a:gdLst>
                <a:gd name="T0" fmla="*/ 10 w 25"/>
                <a:gd name="T1" fmla="*/ 0 h 37"/>
                <a:gd name="T2" fmla="*/ 3 w 25"/>
                <a:gd name="T3" fmla="*/ 9 h 37"/>
                <a:gd name="T4" fmla="*/ 0 w 25"/>
                <a:gd name="T5" fmla="*/ 19 h 37"/>
                <a:gd name="T6" fmla="*/ 2 w 25"/>
                <a:gd name="T7" fmla="*/ 23 h 37"/>
                <a:gd name="T8" fmla="*/ 3 w 25"/>
                <a:gd name="T9" fmla="*/ 25 h 37"/>
                <a:gd name="T10" fmla="*/ 3 w 25"/>
                <a:gd name="T11" fmla="*/ 27 h 37"/>
                <a:gd name="T12" fmla="*/ 3 w 25"/>
                <a:gd name="T13" fmla="*/ 29 h 37"/>
                <a:gd name="T14" fmla="*/ 24 w 25"/>
                <a:gd name="T15" fmla="*/ 37 h 37"/>
                <a:gd name="T16" fmla="*/ 25 w 25"/>
                <a:gd name="T17" fmla="*/ 37 h 37"/>
                <a:gd name="T18" fmla="*/ 12 w 25"/>
                <a:gd name="T19" fmla="*/ 31 h 37"/>
                <a:gd name="T20" fmla="*/ 22 w 25"/>
                <a:gd name="T21" fmla="*/ 25 h 37"/>
                <a:gd name="T22" fmla="*/ 12 w 25"/>
                <a:gd name="T23" fmla="*/ 27 h 37"/>
                <a:gd name="T24" fmla="*/ 10 w 25"/>
                <a:gd name="T25" fmla="*/ 26 h 37"/>
                <a:gd name="T26" fmla="*/ 22 w 25"/>
                <a:gd name="T27" fmla="*/ 18 h 37"/>
                <a:gd name="T28" fmla="*/ 9 w 25"/>
                <a:gd name="T29" fmla="*/ 22 h 37"/>
                <a:gd name="T30" fmla="*/ 9 w 25"/>
                <a:gd name="T31" fmla="*/ 22 h 37"/>
                <a:gd name="T32" fmla="*/ 17 w 25"/>
                <a:gd name="T33" fmla="*/ 9 h 37"/>
                <a:gd name="T34" fmla="*/ 6 w 25"/>
                <a:gd name="T35" fmla="*/ 17 h 37"/>
                <a:gd name="T36" fmla="*/ 5 w 25"/>
                <a:gd name="T37" fmla="*/ 16 h 37"/>
                <a:gd name="T38" fmla="*/ 10 w 25"/>
                <a:gd name="T3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" h="37">
                  <a:moveTo>
                    <a:pt x="10" y="0"/>
                  </a:moveTo>
                  <a:cubicBezTo>
                    <a:pt x="7" y="2"/>
                    <a:pt x="5" y="6"/>
                    <a:pt x="3" y="9"/>
                  </a:cubicBezTo>
                  <a:cubicBezTo>
                    <a:pt x="1" y="13"/>
                    <a:pt x="0" y="16"/>
                    <a:pt x="0" y="19"/>
                  </a:cubicBezTo>
                  <a:cubicBezTo>
                    <a:pt x="0" y="21"/>
                    <a:pt x="1" y="23"/>
                    <a:pt x="2" y="23"/>
                  </a:cubicBezTo>
                  <a:cubicBezTo>
                    <a:pt x="3" y="24"/>
                    <a:pt x="3" y="25"/>
                    <a:pt x="3" y="25"/>
                  </a:cubicBezTo>
                  <a:cubicBezTo>
                    <a:pt x="3" y="26"/>
                    <a:pt x="3" y="27"/>
                    <a:pt x="3" y="27"/>
                  </a:cubicBezTo>
                  <a:cubicBezTo>
                    <a:pt x="3" y="28"/>
                    <a:pt x="3" y="28"/>
                    <a:pt x="3" y="29"/>
                  </a:cubicBezTo>
                  <a:cubicBezTo>
                    <a:pt x="4" y="31"/>
                    <a:pt x="14" y="37"/>
                    <a:pt x="24" y="37"/>
                  </a:cubicBezTo>
                  <a:cubicBezTo>
                    <a:pt x="24" y="37"/>
                    <a:pt x="24" y="37"/>
                    <a:pt x="25" y="37"/>
                  </a:cubicBezTo>
                  <a:cubicBezTo>
                    <a:pt x="20" y="37"/>
                    <a:pt x="14" y="34"/>
                    <a:pt x="12" y="31"/>
                  </a:cubicBezTo>
                  <a:cubicBezTo>
                    <a:pt x="10" y="29"/>
                    <a:pt x="17" y="27"/>
                    <a:pt x="22" y="25"/>
                  </a:cubicBezTo>
                  <a:cubicBezTo>
                    <a:pt x="19" y="26"/>
                    <a:pt x="15" y="27"/>
                    <a:pt x="12" y="27"/>
                  </a:cubicBezTo>
                  <a:cubicBezTo>
                    <a:pt x="11" y="27"/>
                    <a:pt x="11" y="27"/>
                    <a:pt x="10" y="26"/>
                  </a:cubicBezTo>
                  <a:cubicBezTo>
                    <a:pt x="10" y="24"/>
                    <a:pt x="21" y="18"/>
                    <a:pt x="22" y="18"/>
                  </a:cubicBezTo>
                  <a:cubicBezTo>
                    <a:pt x="22" y="18"/>
                    <a:pt x="12" y="22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7" y="21"/>
                    <a:pt x="16" y="11"/>
                    <a:pt x="17" y="9"/>
                  </a:cubicBezTo>
                  <a:cubicBezTo>
                    <a:pt x="16" y="10"/>
                    <a:pt x="10" y="17"/>
                    <a:pt x="6" y="17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2" y="12"/>
                    <a:pt x="9" y="1"/>
                    <a:pt x="1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91">
              <a:extLst>
                <a:ext uri="{FF2B5EF4-FFF2-40B4-BE49-F238E27FC236}">
                  <a16:creationId xmlns:a16="http://schemas.microsoft.com/office/drawing/2014/main" id="{756DA872-6985-4C3D-AA89-9040DD29B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91688" y="1444626"/>
              <a:ext cx="254000" cy="161925"/>
            </a:xfrm>
            <a:custGeom>
              <a:avLst/>
              <a:gdLst>
                <a:gd name="T0" fmla="*/ 2 w 77"/>
                <a:gd name="T1" fmla="*/ 18 h 49"/>
                <a:gd name="T2" fmla="*/ 9 w 77"/>
                <a:gd name="T3" fmla="*/ 5 h 49"/>
                <a:gd name="T4" fmla="*/ 14 w 77"/>
                <a:gd name="T5" fmla="*/ 1 h 49"/>
                <a:gd name="T6" fmla="*/ 28 w 77"/>
                <a:gd name="T7" fmla="*/ 3 h 49"/>
                <a:gd name="T8" fmla="*/ 41 w 77"/>
                <a:gd name="T9" fmla="*/ 8 h 49"/>
                <a:gd name="T10" fmla="*/ 28 w 77"/>
                <a:gd name="T11" fmla="*/ 9 h 49"/>
                <a:gd name="T12" fmla="*/ 48 w 77"/>
                <a:gd name="T13" fmla="*/ 11 h 49"/>
                <a:gd name="T14" fmla="*/ 73 w 77"/>
                <a:gd name="T15" fmla="*/ 25 h 49"/>
                <a:gd name="T16" fmla="*/ 72 w 77"/>
                <a:gd name="T17" fmla="*/ 25 h 49"/>
                <a:gd name="T18" fmla="*/ 75 w 77"/>
                <a:gd name="T19" fmla="*/ 43 h 49"/>
                <a:gd name="T20" fmla="*/ 58 w 77"/>
                <a:gd name="T21" fmla="*/ 46 h 49"/>
                <a:gd name="T22" fmla="*/ 42 w 77"/>
                <a:gd name="T23" fmla="*/ 49 h 49"/>
                <a:gd name="T24" fmla="*/ 29 w 77"/>
                <a:gd name="T25" fmla="*/ 46 h 49"/>
                <a:gd name="T26" fmla="*/ 28 w 77"/>
                <a:gd name="T27" fmla="*/ 46 h 49"/>
                <a:gd name="T28" fmla="*/ 11 w 77"/>
                <a:gd name="T29" fmla="*/ 40 h 49"/>
                <a:gd name="T30" fmla="*/ 2 w 77"/>
                <a:gd name="T31" fmla="*/ 24 h 49"/>
                <a:gd name="T32" fmla="*/ 2 w 77"/>
                <a:gd name="T33" fmla="*/ 1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49">
                  <a:moveTo>
                    <a:pt x="2" y="18"/>
                  </a:moveTo>
                  <a:cubicBezTo>
                    <a:pt x="4" y="15"/>
                    <a:pt x="4" y="11"/>
                    <a:pt x="9" y="5"/>
                  </a:cubicBezTo>
                  <a:cubicBezTo>
                    <a:pt x="10" y="4"/>
                    <a:pt x="12" y="3"/>
                    <a:pt x="14" y="1"/>
                  </a:cubicBezTo>
                  <a:cubicBezTo>
                    <a:pt x="17" y="0"/>
                    <a:pt x="22" y="1"/>
                    <a:pt x="28" y="3"/>
                  </a:cubicBezTo>
                  <a:cubicBezTo>
                    <a:pt x="32" y="4"/>
                    <a:pt x="36" y="6"/>
                    <a:pt x="41" y="8"/>
                  </a:cubicBezTo>
                  <a:cubicBezTo>
                    <a:pt x="35" y="8"/>
                    <a:pt x="30" y="9"/>
                    <a:pt x="28" y="9"/>
                  </a:cubicBezTo>
                  <a:cubicBezTo>
                    <a:pt x="33" y="9"/>
                    <a:pt x="41" y="10"/>
                    <a:pt x="48" y="11"/>
                  </a:cubicBezTo>
                  <a:cubicBezTo>
                    <a:pt x="57" y="16"/>
                    <a:pt x="67" y="21"/>
                    <a:pt x="73" y="25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59" y="30"/>
                    <a:pt x="77" y="43"/>
                    <a:pt x="75" y="43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2" y="49"/>
                    <a:pt x="36" y="48"/>
                    <a:pt x="29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2" y="45"/>
                    <a:pt x="15" y="42"/>
                    <a:pt x="11" y="40"/>
                  </a:cubicBezTo>
                  <a:cubicBezTo>
                    <a:pt x="4" y="34"/>
                    <a:pt x="3" y="26"/>
                    <a:pt x="2" y="24"/>
                  </a:cubicBezTo>
                  <a:cubicBezTo>
                    <a:pt x="2" y="23"/>
                    <a:pt x="0" y="21"/>
                    <a:pt x="2" y="18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92">
              <a:extLst>
                <a:ext uri="{FF2B5EF4-FFF2-40B4-BE49-F238E27FC236}">
                  <a16:creationId xmlns:a16="http://schemas.microsoft.com/office/drawing/2014/main" id="{DC1AB4D6-18EC-4DE9-A6E1-BD6DC682E7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94863" y="1460501"/>
              <a:ext cx="98425" cy="125413"/>
            </a:xfrm>
            <a:custGeom>
              <a:avLst/>
              <a:gdLst>
                <a:gd name="T0" fmla="*/ 15 w 30"/>
                <a:gd name="T1" fmla="*/ 33 h 38"/>
                <a:gd name="T2" fmla="*/ 12 w 30"/>
                <a:gd name="T3" fmla="*/ 36 h 38"/>
                <a:gd name="T4" fmla="*/ 17 w 30"/>
                <a:gd name="T5" fmla="*/ 38 h 38"/>
                <a:gd name="T6" fmla="*/ 19 w 30"/>
                <a:gd name="T7" fmla="*/ 36 h 38"/>
                <a:gd name="T8" fmla="*/ 15 w 30"/>
                <a:gd name="T9" fmla="*/ 33 h 38"/>
                <a:gd name="T10" fmla="*/ 25 w 30"/>
                <a:gd name="T11" fmla="*/ 24 h 38"/>
                <a:gd name="T12" fmla="*/ 24 w 30"/>
                <a:gd name="T13" fmla="*/ 25 h 38"/>
                <a:gd name="T14" fmla="*/ 30 w 30"/>
                <a:gd name="T15" fmla="*/ 26 h 38"/>
                <a:gd name="T16" fmla="*/ 25 w 30"/>
                <a:gd name="T17" fmla="*/ 24 h 38"/>
                <a:gd name="T18" fmla="*/ 18 w 30"/>
                <a:gd name="T19" fmla="*/ 21 h 38"/>
                <a:gd name="T20" fmla="*/ 6 w 30"/>
                <a:gd name="T21" fmla="*/ 30 h 38"/>
                <a:gd name="T22" fmla="*/ 10 w 30"/>
                <a:gd name="T23" fmla="*/ 35 h 38"/>
                <a:gd name="T24" fmla="*/ 11 w 30"/>
                <a:gd name="T25" fmla="*/ 35 h 38"/>
                <a:gd name="T26" fmla="*/ 13 w 30"/>
                <a:gd name="T27" fmla="*/ 32 h 38"/>
                <a:gd name="T28" fmla="*/ 11 w 30"/>
                <a:gd name="T29" fmla="*/ 27 h 38"/>
                <a:gd name="T30" fmla="*/ 18 w 30"/>
                <a:gd name="T31" fmla="*/ 24 h 38"/>
                <a:gd name="T32" fmla="*/ 22 w 30"/>
                <a:gd name="T33" fmla="*/ 24 h 38"/>
                <a:gd name="T34" fmla="*/ 23 w 30"/>
                <a:gd name="T35" fmla="*/ 23 h 38"/>
                <a:gd name="T36" fmla="*/ 18 w 30"/>
                <a:gd name="T37" fmla="*/ 21 h 38"/>
                <a:gd name="T38" fmla="*/ 15 w 30"/>
                <a:gd name="T39" fmla="*/ 13 h 38"/>
                <a:gd name="T40" fmla="*/ 1 w 30"/>
                <a:gd name="T41" fmla="*/ 19 h 38"/>
                <a:gd name="T42" fmla="*/ 5 w 30"/>
                <a:gd name="T43" fmla="*/ 29 h 38"/>
                <a:gd name="T44" fmla="*/ 16 w 30"/>
                <a:gd name="T45" fmla="*/ 20 h 38"/>
                <a:gd name="T46" fmla="*/ 12 w 30"/>
                <a:gd name="T47" fmla="*/ 16 h 38"/>
                <a:gd name="T48" fmla="*/ 15 w 30"/>
                <a:gd name="T49" fmla="*/ 13 h 38"/>
                <a:gd name="T50" fmla="*/ 15 w 30"/>
                <a:gd name="T51" fmla="*/ 13 h 38"/>
                <a:gd name="T52" fmla="*/ 10 w 30"/>
                <a:gd name="T53" fmla="*/ 6 h 38"/>
                <a:gd name="T54" fmla="*/ 3 w 30"/>
                <a:gd name="T55" fmla="*/ 8 h 38"/>
                <a:gd name="T56" fmla="*/ 1 w 30"/>
                <a:gd name="T57" fmla="*/ 13 h 38"/>
                <a:gd name="T58" fmla="*/ 0 w 30"/>
                <a:gd name="T59" fmla="*/ 16 h 38"/>
                <a:gd name="T60" fmla="*/ 0 w 30"/>
                <a:gd name="T61" fmla="*/ 17 h 38"/>
                <a:gd name="T62" fmla="*/ 14 w 30"/>
                <a:gd name="T63" fmla="*/ 11 h 38"/>
                <a:gd name="T64" fmla="*/ 13 w 30"/>
                <a:gd name="T65" fmla="*/ 10 h 38"/>
                <a:gd name="T66" fmla="*/ 9 w 30"/>
                <a:gd name="T67" fmla="*/ 7 h 38"/>
                <a:gd name="T68" fmla="*/ 10 w 30"/>
                <a:gd name="T69" fmla="*/ 6 h 38"/>
                <a:gd name="T70" fmla="*/ 8 w 30"/>
                <a:gd name="T71" fmla="*/ 0 h 38"/>
                <a:gd name="T72" fmla="*/ 8 w 30"/>
                <a:gd name="T73" fmla="*/ 0 h 38"/>
                <a:gd name="T74" fmla="*/ 5 w 30"/>
                <a:gd name="T75" fmla="*/ 5 h 38"/>
                <a:gd name="T76" fmla="*/ 9 w 30"/>
                <a:gd name="T77" fmla="*/ 3 h 38"/>
                <a:gd name="T78" fmla="*/ 8 w 30"/>
                <a:gd name="T7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0" h="38">
                  <a:moveTo>
                    <a:pt x="15" y="33"/>
                  </a:moveTo>
                  <a:cubicBezTo>
                    <a:pt x="14" y="34"/>
                    <a:pt x="13" y="35"/>
                    <a:pt x="12" y="36"/>
                  </a:cubicBezTo>
                  <a:cubicBezTo>
                    <a:pt x="14" y="37"/>
                    <a:pt x="15" y="37"/>
                    <a:pt x="17" y="38"/>
                  </a:cubicBezTo>
                  <a:cubicBezTo>
                    <a:pt x="17" y="37"/>
                    <a:pt x="18" y="37"/>
                    <a:pt x="19" y="36"/>
                  </a:cubicBezTo>
                  <a:cubicBezTo>
                    <a:pt x="17" y="35"/>
                    <a:pt x="16" y="34"/>
                    <a:pt x="15" y="33"/>
                  </a:cubicBezTo>
                  <a:moveTo>
                    <a:pt x="25" y="24"/>
                  </a:moveTo>
                  <a:cubicBezTo>
                    <a:pt x="25" y="24"/>
                    <a:pt x="24" y="25"/>
                    <a:pt x="24" y="25"/>
                  </a:cubicBezTo>
                  <a:cubicBezTo>
                    <a:pt x="27" y="25"/>
                    <a:pt x="29" y="26"/>
                    <a:pt x="30" y="26"/>
                  </a:cubicBezTo>
                  <a:cubicBezTo>
                    <a:pt x="29" y="26"/>
                    <a:pt x="27" y="25"/>
                    <a:pt x="25" y="24"/>
                  </a:cubicBezTo>
                  <a:moveTo>
                    <a:pt x="18" y="21"/>
                  </a:moveTo>
                  <a:cubicBezTo>
                    <a:pt x="13" y="24"/>
                    <a:pt x="9" y="27"/>
                    <a:pt x="6" y="30"/>
                  </a:cubicBezTo>
                  <a:cubicBezTo>
                    <a:pt x="7" y="32"/>
                    <a:pt x="8" y="33"/>
                    <a:pt x="10" y="35"/>
                  </a:cubicBezTo>
                  <a:cubicBezTo>
                    <a:pt x="10" y="35"/>
                    <a:pt x="11" y="35"/>
                    <a:pt x="11" y="35"/>
                  </a:cubicBezTo>
                  <a:cubicBezTo>
                    <a:pt x="12" y="34"/>
                    <a:pt x="13" y="33"/>
                    <a:pt x="13" y="32"/>
                  </a:cubicBezTo>
                  <a:cubicBezTo>
                    <a:pt x="12" y="31"/>
                    <a:pt x="11" y="29"/>
                    <a:pt x="11" y="27"/>
                  </a:cubicBezTo>
                  <a:cubicBezTo>
                    <a:pt x="11" y="25"/>
                    <a:pt x="14" y="24"/>
                    <a:pt x="18" y="24"/>
                  </a:cubicBezTo>
                  <a:cubicBezTo>
                    <a:pt x="19" y="24"/>
                    <a:pt x="20" y="24"/>
                    <a:pt x="22" y="24"/>
                  </a:cubicBezTo>
                  <a:cubicBezTo>
                    <a:pt x="22" y="24"/>
                    <a:pt x="22" y="24"/>
                    <a:pt x="23" y="23"/>
                  </a:cubicBezTo>
                  <a:cubicBezTo>
                    <a:pt x="21" y="23"/>
                    <a:pt x="19" y="22"/>
                    <a:pt x="18" y="21"/>
                  </a:cubicBezTo>
                  <a:moveTo>
                    <a:pt x="15" y="13"/>
                  </a:moveTo>
                  <a:cubicBezTo>
                    <a:pt x="10" y="15"/>
                    <a:pt x="6" y="17"/>
                    <a:pt x="1" y="19"/>
                  </a:cubicBezTo>
                  <a:cubicBezTo>
                    <a:pt x="1" y="21"/>
                    <a:pt x="2" y="24"/>
                    <a:pt x="5" y="29"/>
                  </a:cubicBezTo>
                  <a:cubicBezTo>
                    <a:pt x="8" y="25"/>
                    <a:pt x="12" y="22"/>
                    <a:pt x="16" y="20"/>
                  </a:cubicBezTo>
                  <a:cubicBezTo>
                    <a:pt x="14" y="19"/>
                    <a:pt x="12" y="17"/>
                    <a:pt x="12" y="16"/>
                  </a:cubicBezTo>
                  <a:cubicBezTo>
                    <a:pt x="12" y="14"/>
                    <a:pt x="13" y="14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moveTo>
                    <a:pt x="10" y="6"/>
                  </a:moveTo>
                  <a:cubicBezTo>
                    <a:pt x="7" y="7"/>
                    <a:pt x="5" y="7"/>
                    <a:pt x="3" y="8"/>
                  </a:cubicBezTo>
                  <a:cubicBezTo>
                    <a:pt x="2" y="10"/>
                    <a:pt x="2" y="12"/>
                    <a:pt x="1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" y="15"/>
                    <a:pt x="9" y="13"/>
                    <a:pt x="14" y="11"/>
                  </a:cubicBezTo>
                  <a:cubicBezTo>
                    <a:pt x="14" y="11"/>
                    <a:pt x="13" y="11"/>
                    <a:pt x="13" y="10"/>
                  </a:cubicBezTo>
                  <a:cubicBezTo>
                    <a:pt x="11" y="10"/>
                    <a:pt x="10" y="9"/>
                    <a:pt x="9" y="7"/>
                  </a:cubicBezTo>
                  <a:cubicBezTo>
                    <a:pt x="9" y="7"/>
                    <a:pt x="9" y="6"/>
                    <a:pt x="10" y="6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2"/>
                    <a:pt x="5" y="3"/>
                    <a:pt x="5" y="5"/>
                  </a:cubicBezTo>
                  <a:cubicBezTo>
                    <a:pt x="6" y="4"/>
                    <a:pt x="8" y="4"/>
                    <a:pt x="9" y="3"/>
                  </a:cubicBezTo>
                  <a:cubicBezTo>
                    <a:pt x="9" y="2"/>
                    <a:pt x="8" y="1"/>
                    <a:pt x="8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93">
              <a:extLst>
                <a:ext uri="{FF2B5EF4-FFF2-40B4-BE49-F238E27FC236}">
                  <a16:creationId xmlns:a16="http://schemas.microsoft.com/office/drawing/2014/main" id="{40187833-6C7C-4B0C-89A4-48A0F3C1339F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9951" y="1646238"/>
              <a:ext cx="234950" cy="222250"/>
            </a:xfrm>
            <a:custGeom>
              <a:avLst/>
              <a:gdLst>
                <a:gd name="T0" fmla="*/ 3 w 71"/>
                <a:gd name="T1" fmla="*/ 26 h 67"/>
                <a:gd name="T2" fmla="*/ 3 w 71"/>
                <a:gd name="T3" fmla="*/ 26 h 67"/>
                <a:gd name="T4" fmla="*/ 4 w 71"/>
                <a:gd name="T5" fmla="*/ 26 h 67"/>
                <a:gd name="T6" fmla="*/ 26 w 71"/>
                <a:gd name="T7" fmla="*/ 0 h 67"/>
                <a:gd name="T8" fmla="*/ 71 w 71"/>
                <a:gd name="T9" fmla="*/ 12 h 67"/>
                <a:gd name="T10" fmla="*/ 40 w 71"/>
                <a:gd name="T11" fmla="*/ 55 h 67"/>
                <a:gd name="T12" fmla="*/ 40 w 71"/>
                <a:gd name="T13" fmla="*/ 55 h 67"/>
                <a:gd name="T14" fmla="*/ 22 w 71"/>
                <a:gd name="T15" fmla="*/ 63 h 67"/>
                <a:gd name="T16" fmla="*/ 16 w 71"/>
                <a:gd name="T17" fmla="*/ 63 h 67"/>
                <a:gd name="T18" fmla="*/ 11 w 71"/>
                <a:gd name="T19" fmla="*/ 53 h 67"/>
                <a:gd name="T20" fmla="*/ 3 w 71"/>
                <a:gd name="T21" fmla="*/ 49 h 67"/>
                <a:gd name="T22" fmla="*/ 3 w 71"/>
                <a:gd name="T23" fmla="*/ 2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67">
                  <a:moveTo>
                    <a:pt x="3" y="26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6" y="17"/>
                    <a:pt x="13" y="8"/>
                    <a:pt x="26" y="0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1" y="12"/>
                    <a:pt x="63" y="39"/>
                    <a:pt x="40" y="55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35" y="58"/>
                    <a:pt x="29" y="61"/>
                    <a:pt x="22" y="63"/>
                  </a:cubicBezTo>
                  <a:cubicBezTo>
                    <a:pt x="22" y="63"/>
                    <a:pt x="19" y="67"/>
                    <a:pt x="16" y="63"/>
                  </a:cubicBezTo>
                  <a:cubicBezTo>
                    <a:pt x="13" y="60"/>
                    <a:pt x="15" y="54"/>
                    <a:pt x="11" y="53"/>
                  </a:cubicBezTo>
                  <a:cubicBezTo>
                    <a:pt x="8" y="52"/>
                    <a:pt x="6" y="54"/>
                    <a:pt x="3" y="49"/>
                  </a:cubicBezTo>
                  <a:cubicBezTo>
                    <a:pt x="2" y="47"/>
                    <a:pt x="0" y="37"/>
                    <a:pt x="3" y="26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94">
              <a:extLst>
                <a:ext uri="{FF2B5EF4-FFF2-40B4-BE49-F238E27FC236}">
                  <a16:creationId xmlns:a16="http://schemas.microsoft.com/office/drawing/2014/main" id="{9A2839CF-F5B7-493A-8C68-C199EC4522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126" y="1731963"/>
              <a:ext cx="130175" cy="128588"/>
            </a:xfrm>
            <a:custGeom>
              <a:avLst/>
              <a:gdLst>
                <a:gd name="T0" fmla="*/ 39 w 39"/>
                <a:gd name="T1" fmla="*/ 29 h 39"/>
                <a:gd name="T2" fmla="*/ 28 w 39"/>
                <a:gd name="T3" fmla="*/ 32 h 39"/>
                <a:gd name="T4" fmla="*/ 18 w 39"/>
                <a:gd name="T5" fmla="*/ 39 h 39"/>
                <a:gd name="T6" fmla="*/ 18 w 39"/>
                <a:gd name="T7" fmla="*/ 39 h 39"/>
                <a:gd name="T8" fmla="*/ 21 w 39"/>
                <a:gd name="T9" fmla="*/ 37 h 39"/>
                <a:gd name="T10" fmla="*/ 39 w 39"/>
                <a:gd name="T11" fmla="*/ 29 h 39"/>
                <a:gd name="T12" fmla="*/ 32 w 39"/>
                <a:gd name="T13" fmla="*/ 18 h 39"/>
                <a:gd name="T14" fmla="*/ 17 w 39"/>
                <a:gd name="T15" fmla="*/ 23 h 39"/>
                <a:gd name="T16" fmla="*/ 16 w 39"/>
                <a:gd name="T17" fmla="*/ 23 h 39"/>
                <a:gd name="T18" fmla="*/ 7 w 39"/>
                <a:gd name="T19" fmla="*/ 24 h 39"/>
                <a:gd name="T20" fmla="*/ 3 w 39"/>
                <a:gd name="T21" fmla="*/ 24 h 39"/>
                <a:gd name="T22" fmla="*/ 10 w 39"/>
                <a:gd name="T23" fmla="*/ 27 h 39"/>
                <a:gd name="T24" fmla="*/ 15 w 39"/>
                <a:gd name="T25" fmla="*/ 37 h 39"/>
                <a:gd name="T26" fmla="*/ 16 w 39"/>
                <a:gd name="T27" fmla="*/ 38 h 39"/>
                <a:gd name="T28" fmla="*/ 25 w 39"/>
                <a:gd name="T29" fmla="*/ 32 h 39"/>
                <a:gd name="T30" fmla="*/ 22 w 39"/>
                <a:gd name="T31" fmla="*/ 31 h 39"/>
                <a:gd name="T32" fmla="*/ 32 w 39"/>
                <a:gd name="T33" fmla="*/ 18 h 39"/>
                <a:gd name="T34" fmla="*/ 19 w 39"/>
                <a:gd name="T35" fmla="*/ 12 h 39"/>
                <a:gd name="T36" fmla="*/ 18 w 39"/>
                <a:gd name="T37" fmla="*/ 12 h 39"/>
                <a:gd name="T38" fmla="*/ 10 w 39"/>
                <a:gd name="T39" fmla="*/ 17 h 39"/>
                <a:gd name="T40" fmla="*/ 9 w 39"/>
                <a:gd name="T41" fmla="*/ 17 h 39"/>
                <a:gd name="T42" fmla="*/ 9 w 39"/>
                <a:gd name="T43" fmla="*/ 14 h 39"/>
                <a:gd name="T44" fmla="*/ 1 w 39"/>
                <a:gd name="T45" fmla="*/ 15 h 39"/>
                <a:gd name="T46" fmla="*/ 2 w 39"/>
                <a:gd name="T47" fmla="*/ 22 h 39"/>
                <a:gd name="T48" fmla="*/ 8 w 39"/>
                <a:gd name="T49" fmla="*/ 22 h 39"/>
                <a:gd name="T50" fmla="*/ 14 w 39"/>
                <a:gd name="T51" fmla="*/ 22 h 39"/>
                <a:gd name="T52" fmla="*/ 19 w 39"/>
                <a:gd name="T53" fmla="*/ 12 h 39"/>
                <a:gd name="T54" fmla="*/ 22 w 39"/>
                <a:gd name="T55" fmla="*/ 9 h 39"/>
                <a:gd name="T56" fmla="*/ 21 w 39"/>
                <a:gd name="T57" fmla="*/ 9 h 39"/>
                <a:gd name="T58" fmla="*/ 22 w 39"/>
                <a:gd name="T59" fmla="*/ 9 h 39"/>
                <a:gd name="T60" fmla="*/ 22 w 39"/>
                <a:gd name="T61" fmla="*/ 9 h 39"/>
                <a:gd name="T62" fmla="*/ 2 w 39"/>
                <a:gd name="T63" fmla="*/ 9 h 39"/>
                <a:gd name="T64" fmla="*/ 1 w 39"/>
                <a:gd name="T65" fmla="*/ 9 h 39"/>
                <a:gd name="T66" fmla="*/ 0 w 39"/>
                <a:gd name="T67" fmla="*/ 12 h 39"/>
                <a:gd name="T68" fmla="*/ 3 w 39"/>
                <a:gd name="T69" fmla="*/ 12 h 39"/>
                <a:gd name="T70" fmla="*/ 3 w 39"/>
                <a:gd name="T71" fmla="*/ 12 h 39"/>
                <a:gd name="T72" fmla="*/ 2 w 39"/>
                <a:gd name="T73" fmla="*/ 9 h 39"/>
                <a:gd name="T74" fmla="*/ 9 w 39"/>
                <a:gd name="T75" fmla="*/ 8 h 39"/>
                <a:gd name="T76" fmla="*/ 8 w 39"/>
                <a:gd name="T77" fmla="*/ 8 h 39"/>
                <a:gd name="T78" fmla="*/ 5 w 39"/>
                <a:gd name="T79" fmla="*/ 12 h 39"/>
                <a:gd name="T80" fmla="*/ 9 w 39"/>
                <a:gd name="T81" fmla="*/ 12 h 39"/>
                <a:gd name="T82" fmla="*/ 9 w 39"/>
                <a:gd name="T83" fmla="*/ 8 h 39"/>
                <a:gd name="T84" fmla="*/ 10 w 39"/>
                <a:gd name="T85" fmla="*/ 3 h 39"/>
                <a:gd name="T86" fmla="*/ 8 w 39"/>
                <a:gd name="T87" fmla="*/ 6 h 39"/>
                <a:gd name="T88" fmla="*/ 9 w 39"/>
                <a:gd name="T89" fmla="*/ 6 h 39"/>
                <a:gd name="T90" fmla="*/ 10 w 39"/>
                <a:gd name="T91" fmla="*/ 3 h 39"/>
                <a:gd name="T92" fmla="*/ 2 w 39"/>
                <a:gd name="T93" fmla="*/ 0 h 39"/>
                <a:gd name="T94" fmla="*/ 1 w 39"/>
                <a:gd name="T95" fmla="*/ 7 h 39"/>
                <a:gd name="T96" fmla="*/ 1 w 39"/>
                <a:gd name="T97" fmla="*/ 7 h 39"/>
                <a:gd name="T98" fmla="*/ 2 w 39"/>
                <a:gd name="T99" fmla="*/ 7 h 39"/>
                <a:gd name="T100" fmla="*/ 2 w 39"/>
                <a:gd name="T101" fmla="*/ 0 h 39"/>
                <a:gd name="T102" fmla="*/ 2 w 39"/>
                <a:gd name="T103" fmla="*/ 0 h 39"/>
                <a:gd name="T104" fmla="*/ 2 w 39"/>
                <a:gd name="T105" fmla="*/ 0 h 39"/>
                <a:gd name="T106" fmla="*/ 2 w 39"/>
                <a:gd name="T10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9" h="39">
                  <a:moveTo>
                    <a:pt x="39" y="29"/>
                  </a:moveTo>
                  <a:cubicBezTo>
                    <a:pt x="38" y="29"/>
                    <a:pt x="33" y="31"/>
                    <a:pt x="28" y="32"/>
                  </a:cubicBezTo>
                  <a:cubicBezTo>
                    <a:pt x="25" y="34"/>
                    <a:pt x="22" y="37"/>
                    <a:pt x="18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20" y="39"/>
                    <a:pt x="21" y="37"/>
                    <a:pt x="21" y="37"/>
                  </a:cubicBezTo>
                  <a:cubicBezTo>
                    <a:pt x="28" y="35"/>
                    <a:pt x="34" y="32"/>
                    <a:pt x="39" y="29"/>
                  </a:cubicBezTo>
                  <a:moveTo>
                    <a:pt x="32" y="18"/>
                  </a:moveTo>
                  <a:cubicBezTo>
                    <a:pt x="31" y="19"/>
                    <a:pt x="22" y="23"/>
                    <a:pt x="17" y="23"/>
                  </a:cubicBezTo>
                  <a:cubicBezTo>
                    <a:pt x="17" y="23"/>
                    <a:pt x="17" y="23"/>
                    <a:pt x="16" y="23"/>
                  </a:cubicBezTo>
                  <a:cubicBezTo>
                    <a:pt x="13" y="24"/>
                    <a:pt x="10" y="24"/>
                    <a:pt x="7" y="24"/>
                  </a:cubicBezTo>
                  <a:cubicBezTo>
                    <a:pt x="6" y="24"/>
                    <a:pt x="4" y="24"/>
                    <a:pt x="3" y="24"/>
                  </a:cubicBezTo>
                  <a:cubicBezTo>
                    <a:pt x="5" y="28"/>
                    <a:pt x="7" y="26"/>
                    <a:pt x="10" y="27"/>
                  </a:cubicBezTo>
                  <a:cubicBezTo>
                    <a:pt x="14" y="28"/>
                    <a:pt x="12" y="34"/>
                    <a:pt x="15" y="37"/>
                  </a:cubicBezTo>
                  <a:cubicBezTo>
                    <a:pt x="15" y="37"/>
                    <a:pt x="16" y="37"/>
                    <a:pt x="16" y="38"/>
                  </a:cubicBezTo>
                  <a:cubicBezTo>
                    <a:pt x="19" y="36"/>
                    <a:pt x="22" y="34"/>
                    <a:pt x="25" y="32"/>
                  </a:cubicBezTo>
                  <a:cubicBezTo>
                    <a:pt x="23" y="32"/>
                    <a:pt x="22" y="32"/>
                    <a:pt x="22" y="31"/>
                  </a:cubicBezTo>
                  <a:cubicBezTo>
                    <a:pt x="18" y="28"/>
                    <a:pt x="30" y="19"/>
                    <a:pt x="32" y="18"/>
                  </a:cubicBezTo>
                  <a:moveTo>
                    <a:pt x="19" y="12"/>
                  </a:moveTo>
                  <a:cubicBezTo>
                    <a:pt x="19" y="12"/>
                    <a:pt x="18" y="12"/>
                    <a:pt x="18" y="12"/>
                  </a:cubicBezTo>
                  <a:cubicBezTo>
                    <a:pt x="15" y="15"/>
                    <a:pt x="12" y="17"/>
                    <a:pt x="10" y="17"/>
                  </a:cubicBezTo>
                  <a:cubicBezTo>
                    <a:pt x="10" y="17"/>
                    <a:pt x="10" y="17"/>
                    <a:pt x="9" y="17"/>
                  </a:cubicBezTo>
                  <a:cubicBezTo>
                    <a:pt x="9" y="17"/>
                    <a:pt x="9" y="16"/>
                    <a:pt x="9" y="14"/>
                  </a:cubicBezTo>
                  <a:cubicBezTo>
                    <a:pt x="6" y="15"/>
                    <a:pt x="3" y="15"/>
                    <a:pt x="1" y="15"/>
                  </a:cubicBezTo>
                  <a:cubicBezTo>
                    <a:pt x="1" y="18"/>
                    <a:pt x="1" y="20"/>
                    <a:pt x="2" y="22"/>
                  </a:cubicBezTo>
                  <a:cubicBezTo>
                    <a:pt x="4" y="22"/>
                    <a:pt x="6" y="22"/>
                    <a:pt x="8" y="22"/>
                  </a:cubicBezTo>
                  <a:cubicBezTo>
                    <a:pt x="10" y="22"/>
                    <a:pt x="12" y="22"/>
                    <a:pt x="14" y="22"/>
                  </a:cubicBezTo>
                  <a:cubicBezTo>
                    <a:pt x="13" y="20"/>
                    <a:pt x="16" y="15"/>
                    <a:pt x="19" y="12"/>
                  </a:cubicBezTo>
                  <a:moveTo>
                    <a:pt x="22" y="9"/>
                  </a:moveTo>
                  <a:cubicBezTo>
                    <a:pt x="22" y="9"/>
                    <a:pt x="22" y="9"/>
                    <a:pt x="21" y="9"/>
                  </a:cubicBezTo>
                  <a:cubicBezTo>
                    <a:pt x="21" y="9"/>
                    <a:pt x="21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moveTo>
                    <a:pt x="2" y="9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1" y="12"/>
                    <a:pt x="2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2" y="11"/>
                    <a:pt x="2" y="10"/>
                    <a:pt x="2" y="9"/>
                  </a:cubicBezTo>
                  <a:moveTo>
                    <a:pt x="9" y="8"/>
                  </a:moveTo>
                  <a:cubicBezTo>
                    <a:pt x="9" y="8"/>
                    <a:pt x="8" y="8"/>
                    <a:pt x="8" y="8"/>
                  </a:cubicBezTo>
                  <a:cubicBezTo>
                    <a:pt x="7" y="10"/>
                    <a:pt x="6" y="12"/>
                    <a:pt x="5" y="12"/>
                  </a:cubicBezTo>
                  <a:cubicBezTo>
                    <a:pt x="6" y="12"/>
                    <a:pt x="7" y="12"/>
                    <a:pt x="9" y="12"/>
                  </a:cubicBezTo>
                  <a:cubicBezTo>
                    <a:pt x="9" y="11"/>
                    <a:pt x="9" y="9"/>
                    <a:pt x="9" y="8"/>
                  </a:cubicBezTo>
                  <a:moveTo>
                    <a:pt x="10" y="3"/>
                  </a:moveTo>
                  <a:cubicBezTo>
                    <a:pt x="10" y="3"/>
                    <a:pt x="9" y="5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4"/>
                    <a:pt x="10" y="3"/>
                    <a:pt x="10" y="3"/>
                  </a:cubicBezTo>
                  <a:moveTo>
                    <a:pt x="2" y="0"/>
                  </a:moveTo>
                  <a:cubicBezTo>
                    <a:pt x="2" y="3"/>
                    <a:pt x="1" y="5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2" y="2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95">
              <a:extLst>
                <a:ext uri="{FF2B5EF4-FFF2-40B4-BE49-F238E27FC236}">
                  <a16:creationId xmlns:a16="http://schemas.microsoft.com/office/drawing/2014/main" id="{44876C42-45CD-4FC9-B6B0-FC850D5CF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04388" y="1560513"/>
              <a:ext cx="271463" cy="144463"/>
            </a:xfrm>
            <a:custGeom>
              <a:avLst/>
              <a:gdLst>
                <a:gd name="T0" fmla="*/ 8 w 82"/>
                <a:gd name="T1" fmla="*/ 34 h 44"/>
                <a:gd name="T2" fmla="*/ 52 w 82"/>
                <a:gd name="T3" fmla="*/ 27 h 44"/>
                <a:gd name="T4" fmla="*/ 81 w 82"/>
                <a:gd name="T5" fmla="*/ 0 h 44"/>
                <a:gd name="T6" fmla="*/ 82 w 82"/>
                <a:gd name="T7" fmla="*/ 4 h 44"/>
                <a:gd name="T8" fmla="*/ 7 w 82"/>
                <a:gd name="T9" fmla="*/ 35 h 44"/>
                <a:gd name="T10" fmla="*/ 7 w 82"/>
                <a:gd name="T11" fmla="*/ 35 h 44"/>
                <a:gd name="T12" fmla="*/ 2 w 82"/>
                <a:gd name="T13" fmla="*/ 35 h 44"/>
                <a:gd name="T14" fmla="*/ 5 w 82"/>
                <a:gd name="T15" fmla="*/ 31 h 44"/>
                <a:gd name="T16" fmla="*/ 8 w 82"/>
                <a:gd name="T17" fmla="*/ 3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" h="44">
                  <a:moveTo>
                    <a:pt x="8" y="34"/>
                  </a:moveTo>
                  <a:cubicBezTo>
                    <a:pt x="16" y="35"/>
                    <a:pt x="35" y="37"/>
                    <a:pt x="52" y="27"/>
                  </a:cubicBezTo>
                  <a:cubicBezTo>
                    <a:pt x="74" y="14"/>
                    <a:pt x="81" y="0"/>
                    <a:pt x="81" y="0"/>
                  </a:cubicBezTo>
                  <a:cubicBezTo>
                    <a:pt x="82" y="4"/>
                    <a:pt x="82" y="4"/>
                    <a:pt x="82" y="4"/>
                  </a:cubicBezTo>
                  <a:cubicBezTo>
                    <a:pt x="82" y="4"/>
                    <a:pt x="56" y="44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6" y="35"/>
                    <a:pt x="4" y="36"/>
                    <a:pt x="2" y="35"/>
                  </a:cubicBezTo>
                  <a:cubicBezTo>
                    <a:pt x="0" y="35"/>
                    <a:pt x="1" y="31"/>
                    <a:pt x="5" y="31"/>
                  </a:cubicBezTo>
                  <a:cubicBezTo>
                    <a:pt x="8" y="31"/>
                    <a:pt x="8" y="33"/>
                    <a:pt x="8" y="3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96">
              <a:extLst>
                <a:ext uri="{FF2B5EF4-FFF2-40B4-BE49-F238E27FC236}">
                  <a16:creationId xmlns:a16="http://schemas.microsoft.com/office/drawing/2014/main" id="{A370287A-8E70-4820-AC1B-F205796412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8351" y="1512888"/>
              <a:ext cx="306388" cy="155575"/>
            </a:xfrm>
            <a:custGeom>
              <a:avLst/>
              <a:gdLst>
                <a:gd name="T0" fmla="*/ 92 w 93"/>
                <a:gd name="T1" fmla="*/ 5 h 47"/>
                <a:gd name="T2" fmla="*/ 93 w 93"/>
                <a:gd name="T3" fmla="*/ 0 h 47"/>
                <a:gd name="T4" fmla="*/ 9 w 93"/>
                <a:gd name="T5" fmla="*/ 43 h 47"/>
                <a:gd name="T6" fmla="*/ 3 w 93"/>
                <a:gd name="T7" fmla="*/ 42 h 47"/>
                <a:gd name="T8" fmla="*/ 9 w 93"/>
                <a:gd name="T9" fmla="*/ 44 h 47"/>
                <a:gd name="T10" fmla="*/ 9 w 93"/>
                <a:gd name="T11" fmla="*/ 44 h 47"/>
                <a:gd name="T12" fmla="*/ 40 w 93"/>
                <a:gd name="T13" fmla="*/ 38 h 47"/>
                <a:gd name="T14" fmla="*/ 92 w 93"/>
                <a:gd name="T15" fmla="*/ 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47">
                  <a:moveTo>
                    <a:pt x="92" y="5"/>
                  </a:moveTo>
                  <a:cubicBezTo>
                    <a:pt x="93" y="0"/>
                    <a:pt x="93" y="0"/>
                    <a:pt x="93" y="0"/>
                  </a:cubicBezTo>
                  <a:cubicBezTo>
                    <a:pt x="93" y="0"/>
                    <a:pt x="52" y="42"/>
                    <a:pt x="9" y="43"/>
                  </a:cubicBezTo>
                  <a:cubicBezTo>
                    <a:pt x="9" y="43"/>
                    <a:pt x="6" y="40"/>
                    <a:pt x="3" y="42"/>
                  </a:cubicBezTo>
                  <a:cubicBezTo>
                    <a:pt x="0" y="44"/>
                    <a:pt x="5" y="47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6" y="44"/>
                    <a:pt x="28" y="42"/>
                    <a:pt x="40" y="38"/>
                  </a:cubicBezTo>
                  <a:cubicBezTo>
                    <a:pt x="60" y="30"/>
                    <a:pt x="85" y="11"/>
                    <a:pt x="92" y="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97">
              <a:extLst>
                <a:ext uri="{FF2B5EF4-FFF2-40B4-BE49-F238E27FC236}">
                  <a16:creationId xmlns:a16="http://schemas.microsoft.com/office/drawing/2014/main" id="{7040EB79-3151-45D7-8637-EF8BF5D01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2613" y="1335088"/>
              <a:ext cx="482600" cy="257175"/>
            </a:xfrm>
            <a:custGeom>
              <a:avLst/>
              <a:gdLst>
                <a:gd name="T0" fmla="*/ 5 w 146"/>
                <a:gd name="T1" fmla="*/ 67 h 78"/>
                <a:gd name="T2" fmla="*/ 0 w 146"/>
                <a:gd name="T3" fmla="*/ 73 h 78"/>
                <a:gd name="T4" fmla="*/ 10 w 146"/>
                <a:gd name="T5" fmla="*/ 67 h 78"/>
                <a:gd name="T6" fmla="*/ 143 w 146"/>
                <a:gd name="T7" fmla="*/ 60 h 78"/>
                <a:gd name="T8" fmla="*/ 146 w 146"/>
                <a:gd name="T9" fmla="*/ 57 h 78"/>
                <a:gd name="T10" fmla="*/ 5 w 146"/>
                <a:gd name="T11" fmla="*/ 6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6" h="78">
                  <a:moveTo>
                    <a:pt x="5" y="67"/>
                  </a:moveTo>
                  <a:cubicBezTo>
                    <a:pt x="3" y="68"/>
                    <a:pt x="0" y="70"/>
                    <a:pt x="0" y="73"/>
                  </a:cubicBezTo>
                  <a:cubicBezTo>
                    <a:pt x="1" y="78"/>
                    <a:pt x="13" y="73"/>
                    <a:pt x="10" y="67"/>
                  </a:cubicBezTo>
                  <a:cubicBezTo>
                    <a:pt x="60" y="3"/>
                    <a:pt x="142" y="60"/>
                    <a:pt x="143" y="60"/>
                  </a:cubicBezTo>
                  <a:cubicBezTo>
                    <a:pt x="146" y="57"/>
                    <a:pt x="146" y="57"/>
                    <a:pt x="146" y="57"/>
                  </a:cubicBezTo>
                  <a:cubicBezTo>
                    <a:pt x="145" y="56"/>
                    <a:pt x="55" y="0"/>
                    <a:pt x="5" y="67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98">
              <a:extLst>
                <a:ext uri="{FF2B5EF4-FFF2-40B4-BE49-F238E27FC236}">
                  <a16:creationId xmlns:a16="http://schemas.microsoft.com/office/drawing/2014/main" id="{47985E89-020B-4D06-9402-9564ADCC2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2626" y="1387476"/>
              <a:ext cx="458788" cy="292100"/>
            </a:xfrm>
            <a:custGeom>
              <a:avLst/>
              <a:gdLst>
                <a:gd name="T0" fmla="*/ 5 w 139"/>
                <a:gd name="T1" fmla="*/ 77 h 88"/>
                <a:gd name="T2" fmla="*/ 1 w 139"/>
                <a:gd name="T3" fmla="*/ 83 h 88"/>
                <a:gd name="T4" fmla="*/ 9 w 139"/>
                <a:gd name="T5" fmla="*/ 75 h 88"/>
                <a:gd name="T6" fmla="*/ 138 w 139"/>
                <a:gd name="T7" fmla="*/ 39 h 88"/>
                <a:gd name="T8" fmla="*/ 139 w 139"/>
                <a:gd name="T9" fmla="*/ 35 h 88"/>
                <a:gd name="T10" fmla="*/ 5 w 139"/>
                <a:gd name="T11" fmla="*/ 7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88">
                  <a:moveTo>
                    <a:pt x="5" y="77"/>
                  </a:moveTo>
                  <a:cubicBezTo>
                    <a:pt x="2" y="78"/>
                    <a:pt x="0" y="80"/>
                    <a:pt x="1" y="83"/>
                  </a:cubicBezTo>
                  <a:cubicBezTo>
                    <a:pt x="3" y="88"/>
                    <a:pt x="13" y="80"/>
                    <a:pt x="9" y="75"/>
                  </a:cubicBezTo>
                  <a:cubicBezTo>
                    <a:pt x="44" y="2"/>
                    <a:pt x="137" y="39"/>
                    <a:pt x="138" y="39"/>
                  </a:cubicBezTo>
                  <a:cubicBezTo>
                    <a:pt x="139" y="35"/>
                    <a:pt x="139" y="35"/>
                    <a:pt x="139" y="35"/>
                  </a:cubicBezTo>
                  <a:cubicBezTo>
                    <a:pt x="138" y="35"/>
                    <a:pt x="39" y="0"/>
                    <a:pt x="5" y="77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99">
              <a:extLst>
                <a:ext uri="{FF2B5EF4-FFF2-40B4-BE49-F238E27FC236}">
                  <a16:creationId xmlns:a16="http://schemas.microsoft.com/office/drawing/2014/main" id="{A0E3DE6E-E74F-437B-A251-CE220D582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12313" y="1566863"/>
              <a:ext cx="458788" cy="307975"/>
            </a:xfrm>
            <a:custGeom>
              <a:avLst/>
              <a:gdLst>
                <a:gd name="T0" fmla="*/ 9 w 139"/>
                <a:gd name="T1" fmla="*/ 56 h 93"/>
                <a:gd name="T2" fmla="*/ 2 w 139"/>
                <a:gd name="T3" fmla="*/ 53 h 93"/>
                <a:gd name="T4" fmla="*/ 13 w 139"/>
                <a:gd name="T5" fmla="*/ 55 h 93"/>
                <a:gd name="T6" fmla="*/ 135 w 139"/>
                <a:gd name="T7" fmla="*/ 0 h 93"/>
                <a:gd name="T8" fmla="*/ 139 w 139"/>
                <a:gd name="T9" fmla="*/ 2 h 93"/>
                <a:gd name="T10" fmla="*/ 9 w 139"/>
                <a:gd name="T11" fmla="*/ 5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93">
                  <a:moveTo>
                    <a:pt x="9" y="56"/>
                  </a:moveTo>
                  <a:cubicBezTo>
                    <a:pt x="6" y="56"/>
                    <a:pt x="3" y="56"/>
                    <a:pt x="2" y="53"/>
                  </a:cubicBezTo>
                  <a:cubicBezTo>
                    <a:pt x="0" y="48"/>
                    <a:pt x="13" y="48"/>
                    <a:pt x="13" y="55"/>
                  </a:cubicBezTo>
                  <a:cubicBezTo>
                    <a:pt x="86" y="89"/>
                    <a:pt x="134" y="1"/>
                    <a:pt x="135" y="0"/>
                  </a:cubicBezTo>
                  <a:cubicBezTo>
                    <a:pt x="139" y="2"/>
                    <a:pt x="139" y="2"/>
                    <a:pt x="139" y="2"/>
                  </a:cubicBezTo>
                  <a:cubicBezTo>
                    <a:pt x="138" y="3"/>
                    <a:pt x="83" y="93"/>
                    <a:pt x="9" y="5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900">
              <a:extLst>
                <a:ext uri="{FF2B5EF4-FFF2-40B4-BE49-F238E27FC236}">
                  <a16:creationId xmlns:a16="http://schemas.microsoft.com/office/drawing/2014/main" id="{32E271F5-1CA0-4C23-BAA6-22F6F09B4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98038" y="1649413"/>
              <a:ext cx="300038" cy="219075"/>
            </a:xfrm>
            <a:custGeom>
              <a:avLst/>
              <a:gdLst>
                <a:gd name="T0" fmla="*/ 6 w 91"/>
                <a:gd name="T1" fmla="*/ 45 h 66"/>
                <a:gd name="T2" fmla="*/ 1 w 91"/>
                <a:gd name="T3" fmla="*/ 43 h 66"/>
                <a:gd name="T4" fmla="*/ 9 w 91"/>
                <a:gd name="T5" fmla="*/ 44 h 66"/>
                <a:gd name="T6" fmla="*/ 89 w 91"/>
                <a:gd name="T7" fmla="*/ 0 h 66"/>
                <a:gd name="T8" fmla="*/ 91 w 91"/>
                <a:gd name="T9" fmla="*/ 1 h 66"/>
                <a:gd name="T10" fmla="*/ 6 w 91"/>
                <a:gd name="T11" fmla="*/ 4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66">
                  <a:moveTo>
                    <a:pt x="6" y="45"/>
                  </a:moveTo>
                  <a:cubicBezTo>
                    <a:pt x="4" y="45"/>
                    <a:pt x="2" y="45"/>
                    <a:pt x="1" y="43"/>
                  </a:cubicBezTo>
                  <a:cubicBezTo>
                    <a:pt x="0" y="40"/>
                    <a:pt x="9" y="39"/>
                    <a:pt x="9" y="44"/>
                  </a:cubicBezTo>
                  <a:cubicBezTo>
                    <a:pt x="61" y="63"/>
                    <a:pt x="88" y="0"/>
                    <a:pt x="89" y="0"/>
                  </a:cubicBezTo>
                  <a:cubicBezTo>
                    <a:pt x="91" y="1"/>
                    <a:pt x="91" y="1"/>
                    <a:pt x="91" y="1"/>
                  </a:cubicBezTo>
                  <a:cubicBezTo>
                    <a:pt x="91" y="2"/>
                    <a:pt x="59" y="66"/>
                    <a:pt x="6" y="4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901">
              <a:extLst>
                <a:ext uri="{FF2B5EF4-FFF2-40B4-BE49-F238E27FC236}">
                  <a16:creationId xmlns:a16="http://schemas.microsoft.com/office/drawing/2014/main" id="{CA3BD967-B03E-49A4-AB8E-EFBA31E8E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13" y="1365251"/>
              <a:ext cx="319088" cy="192088"/>
            </a:xfrm>
            <a:custGeom>
              <a:avLst/>
              <a:gdLst>
                <a:gd name="T0" fmla="*/ 3 w 97"/>
                <a:gd name="T1" fmla="*/ 50 h 58"/>
                <a:gd name="T2" fmla="*/ 0 w 97"/>
                <a:gd name="T3" fmla="*/ 54 h 58"/>
                <a:gd name="T4" fmla="*/ 6 w 97"/>
                <a:gd name="T5" fmla="*/ 49 h 58"/>
                <a:gd name="T6" fmla="*/ 95 w 97"/>
                <a:gd name="T7" fmla="*/ 33 h 58"/>
                <a:gd name="T8" fmla="*/ 97 w 97"/>
                <a:gd name="T9" fmla="*/ 30 h 58"/>
                <a:gd name="T10" fmla="*/ 3 w 97"/>
                <a:gd name="T11" fmla="*/ 5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58">
                  <a:moveTo>
                    <a:pt x="3" y="50"/>
                  </a:moveTo>
                  <a:cubicBezTo>
                    <a:pt x="1" y="51"/>
                    <a:pt x="0" y="52"/>
                    <a:pt x="0" y="54"/>
                  </a:cubicBezTo>
                  <a:cubicBezTo>
                    <a:pt x="1" y="58"/>
                    <a:pt x="9" y="53"/>
                    <a:pt x="6" y="49"/>
                  </a:cubicBezTo>
                  <a:cubicBezTo>
                    <a:pt x="34" y="2"/>
                    <a:pt x="95" y="33"/>
                    <a:pt x="95" y="33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6" y="30"/>
                    <a:pt x="31" y="0"/>
                    <a:pt x="3" y="50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902">
              <a:extLst>
                <a:ext uri="{FF2B5EF4-FFF2-40B4-BE49-F238E27FC236}">
                  <a16:creationId xmlns:a16="http://schemas.microsoft.com/office/drawing/2014/main" id="{62136EFE-51DB-4308-956E-CD2EE0CB6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1526" y="1606551"/>
              <a:ext cx="323850" cy="301625"/>
            </a:xfrm>
            <a:custGeom>
              <a:avLst/>
              <a:gdLst>
                <a:gd name="T0" fmla="*/ 9 w 98"/>
                <a:gd name="T1" fmla="*/ 84 h 91"/>
                <a:gd name="T2" fmla="*/ 3 w 98"/>
                <a:gd name="T3" fmla="*/ 84 h 91"/>
                <a:gd name="T4" fmla="*/ 12 w 98"/>
                <a:gd name="T5" fmla="*/ 82 h 91"/>
                <a:gd name="T6" fmla="*/ 94 w 98"/>
                <a:gd name="T7" fmla="*/ 0 h 91"/>
                <a:gd name="T8" fmla="*/ 98 w 98"/>
                <a:gd name="T9" fmla="*/ 1 h 91"/>
                <a:gd name="T10" fmla="*/ 9 w 98"/>
                <a:gd name="T11" fmla="*/ 84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91">
                  <a:moveTo>
                    <a:pt x="9" y="84"/>
                  </a:moveTo>
                  <a:cubicBezTo>
                    <a:pt x="7" y="85"/>
                    <a:pt x="4" y="86"/>
                    <a:pt x="3" y="84"/>
                  </a:cubicBezTo>
                  <a:cubicBezTo>
                    <a:pt x="0" y="80"/>
                    <a:pt x="10" y="76"/>
                    <a:pt x="12" y="82"/>
                  </a:cubicBezTo>
                  <a:cubicBezTo>
                    <a:pt x="82" y="87"/>
                    <a:pt x="94" y="1"/>
                    <a:pt x="94" y="0"/>
                  </a:cubicBezTo>
                  <a:cubicBezTo>
                    <a:pt x="98" y="1"/>
                    <a:pt x="98" y="1"/>
                    <a:pt x="98" y="1"/>
                  </a:cubicBezTo>
                  <a:cubicBezTo>
                    <a:pt x="98" y="2"/>
                    <a:pt x="81" y="91"/>
                    <a:pt x="9" y="8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903">
              <a:extLst>
                <a:ext uri="{FF2B5EF4-FFF2-40B4-BE49-F238E27FC236}">
                  <a16:creationId xmlns:a16="http://schemas.microsoft.com/office/drawing/2014/main" id="{A3F5F730-4E24-4777-8793-2965D8AC6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4701" y="1616076"/>
              <a:ext cx="311150" cy="207963"/>
            </a:xfrm>
            <a:custGeom>
              <a:avLst/>
              <a:gdLst>
                <a:gd name="T0" fmla="*/ 5 w 94"/>
                <a:gd name="T1" fmla="*/ 37 h 63"/>
                <a:gd name="T2" fmla="*/ 1 w 94"/>
                <a:gd name="T3" fmla="*/ 36 h 63"/>
                <a:gd name="T4" fmla="*/ 8 w 94"/>
                <a:gd name="T5" fmla="*/ 36 h 63"/>
                <a:gd name="T6" fmla="*/ 92 w 94"/>
                <a:gd name="T7" fmla="*/ 0 h 63"/>
                <a:gd name="T8" fmla="*/ 94 w 94"/>
                <a:gd name="T9" fmla="*/ 1 h 63"/>
                <a:gd name="T10" fmla="*/ 5 w 94"/>
                <a:gd name="T11" fmla="*/ 3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63">
                  <a:moveTo>
                    <a:pt x="5" y="37"/>
                  </a:moveTo>
                  <a:cubicBezTo>
                    <a:pt x="4" y="38"/>
                    <a:pt x="2" y="38"/>
                    <a:pt x="1" y="36"/>
                  </a:cubicBezTo>
                  <a:cubicBezTo>
                    <a:pt x="0" y="32"/>
                    <a:pt x="9" y="32"/>
                    <a:pt x="8" y="36"/>
                  </a:cubicBezTo>
                  <a:cubicBezTo>
                    <a:pt x="58" y="60"/>
                    <a:pt x="91" y="0"/>
                    <a:pt x="92" y="0"/>
                  </a:cubicBezTo>
                  <a:cubicBezTo>
                    <a:pt x="94" y="1"/>
                    <a:pt x="94" y="1"/>
                    <a:pt x="94" y="1"/>
                  </a:cubicBezTo>
                  <a:cubicBezTo>
                    <a:pt x="94" y="2"/>
                    <a:pt x="56" y="63"/>
                    <a:pt x="5" y="37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904">
              <a:extLst>
                <a:ext uri="{FF2B5EF4-FFF2-40B4-BE49-F238E27FC236}">
                  <a16:creationId xmlns:a16="http://schemas.microsoft.com/office/drawing/2014/main" id="{6D6ED988-9FFB-45F1-BC8F-42BCDA86D30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5176" y="1463676"/>
              <a:ext cx="263525" cy="165100"/>
            </a:xfrm>
            <a:custGeom>
              <a:avLst/>
              <a:gdLst>
                <a:gd name="T0" fmla="*/ 6 w 80"/>
                <a:gd name="T1" fmla="*/ 43 h 50"/>
                <a:gd name="T2" fmla="*/ 40 w 80"/>
                <a:gd name="T3" fmla="*/ 15 h 50"/>
                <a:gd name="T4" fmla="*/ 80 w 80"/>
                <a:gd name="T5" fmla="*/ 11 h 50"/>
                <a:gd name="T6" fmla="*/ 78 w 80"/>
                <a:gd name="T7" fmla="*/ 8 h 50"/>
                <a:gd name="T8" fmla="*/ 5 w 80"/>
                <a:gd name="T9" fmla="*/ 43 h 50"/>
                <a:gd name="T10" fmla="*/ 5 w 80"/>
                <a:gd name="T11" fmla="*/ 43 h 50"/>
                <a:gd name="T12" fmla="*/ 1 w 80"/>
                <a:gd name="T13" fmla="*/ 46 h 50"/>
                <a:gd name="T14" fmla="*/ 6 w 80"/>
                <a:gd name="T15" fmla="*/ 47 h 50"/>
                <a:gd name="T16" fmla="*/ 6 w 80"/>
                <a:gd name="T17" fmla="*/ 4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50">
                  <a:moveTo>
                    <a:pt x="6" y="43"/>
                  </a:moveTo>
                  <a:cubicBezTo>
                    <a:pt x="10" y="37"/>
                    <a:pt x="21" y="21"/>
                    <a:pt x="40" y="15"/>
                  </a:cubicBezTo>
                  <a:cubicBezTo>
                    <a:pt x="65" y="7"/>
                    <a:pt x="80" y="11"/>
                    <a:pt x="80" y="11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30" y="0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4" y="44"/>
                    <a:pt x="2" y="45"/>
                    <a:pt x="1" y="46"/>
                  </a:cubicBezTo>
                  <a:cubicBezTo>
                    <a:pt x="0" y="48"/>
                    <a:pt x="3" y="50"/>
                    <a:pt x="6" y="47"/>
                  </a:cubicBezTo>
                  <a:cubicBezTo>
                    <a:pt x="8" y="45"/>
                    <a:pt x="7" y="44"/>
                    <a:pt x="6" y="4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05">
              <a:extLst>
                <a:ext uri="{FF2B5EF4-FFF2-40B4-BE49-F238E27FC236}">
                  <a16:creationId xmlns:a16="http://schemas.microsoft.com/office/drawing/2014/main" id="{0A4307D4-0C0B-4E19-9059-DD35E7790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7088" y="1484313"/>
              <a:ext cx="265113" cy="165100"/>
            </a:xfrm>
            <a:custGeom>
              <a:avLst/>
              <a:gdLst>
                <a:gd name="T0" fmla="*/ 6 w 80"/>
                <a:gd name="T1" fmla="*/ 43 h 50"/>
                <a:gd name="T2" fmla="*/ 40 w 80"/>
                <a:gd name="T3" fmla="*/ 15 h 50"/>
                <a:gd name="T4" fmla="*/ 80 w 80"/>
                <a:gd name="T5" fmla="*/ 11 h 50"/>
                <a:gd name="T6" fmla="*/ 78 w 80"/>
                <a:gd name="T7" fmla="*/ 8 h 50"/>
                <a:gd name="T8" fmla="*/ 5 w 80"/>
                <a:gd name="T9" fmla="*/ 43 h 50"/>
                <a:gd name="T10" fmla="*/ 5 w 80"/>
                <a:gd name="T11" fmla="*/ 43 h 50"/>
                <a:gd name="T12" fmla="*/ 1 w 80"/>
                <a:gd name="T13" fmla="*/ 46 h 50"/>
                <a:gd name="T14" fmla="*/ 6 w 80"/>
                <a:gd name="T15" fmla="*/ 47 h 50"/>
                <a:gd name="T16" fmla="*/ 6 w 80"/>
                <a:gd name="T17" fmla="*/ 4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50">
                  <a:moveTo>
                    <a:pt x="6" y="43"/>
                  </a:moveTo>
                  <a:cubicBezTo>
                    <a:pt x="10" y="37"/>
                    <a:pt x="22" y="21"/>
                    <a:pt x="40" y="15"/>
                  </a:cubicBezTo>
                  <a:cubicBezTo>
                    <a:pt x="65" y="8"/>
                    <a:pt x="80" y="11"/>
                    <a:pt x="80" y="11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30" y="0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4" y="44"/>
                    <a:pt x="2" y="45"/>
                    <a:pt x="1" y="46"/>
                  </a:cubicBezTo>
                  <a:cubicBezTo>
                    <a:pt x="0" y="48"/>
                    <a:pt x="3" y="50"/>
                    <a:pt x="6" y="47"/>
                  </a:cubicBezTo>
                  <a:cubicBezTo>
                    <a:pt x="8" y="45"/>
                    <a:pt x="7" y="44"/>
                    <a:pt x="6" y="4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06">
              <a:extLst>
                <a:ext uri="{FF2B5EF4-FFF2-40B4-BE49-F238E27FC236}">
                  <a16:creationId xmlns:a16="http://schemas.microsoft.com/office/drawing/2014/main" id="{2FC6ACA5-9FAE-4C25-BF93-23EE6CC5D2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8513" y="1473201"/>
              <a:ext cx="254000" cy="173038"/>
            </a:xfrm>
            <a:custGeom>
              <a:avLst/>
              <a:gdLst>
                <a:gd name="T0" fmla="*/ 6 w 77"/>
                <a:gd name="T1" fmla="*/ 45 h 52"/>
                <a:gd name="T2" fmla="*/ 38 w 77"/>
                <a:gd name="T3" fmla="*/ 14 h 52"/>
                <a:gd name="T4" fmla="*/ 77 w 77"/>
                <a:gd name="T5" fmla="*/ 7 h 52"/>
                <a:gd name="T6" fmla="*/ 75 w 77"/>
                <a:gd name="T7" fmla="*/ 4 h 52"/>
                <a:gd name="T8" fmla="*/ 5 w 77"/>
                <a:gd name="T9" fmla="*/ 45 h 52"/>
                <a:gd name="T10" fmla="*/ 4 w 77"/>
                <a:gd name="T11" fmla="*/ 45 h 52"/>
                <a:gd name="T12" fmla="*/ 1 w 77"/>
                <a:gd name="T13" fmla="*/ 48 h 52"/>
                <a:gd name="T14" fmla="*/ 6 w 77"/>
                <a:gd name="T15" fmla="*/ 49 h 52"/>
                <a:gd name="T16" fmla="*/ 6 w 77"/>
                <a:gd name="T17" fmla="*/ 4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52">
                  <a:moveTo>
                    <a:pt x="6" y="45"/>
                  </a:moveTo>
                  <a:cubicBezTo>
                    <a:pt x="9" y="38"/>
                    <a:pt x="20" y="22"/>
                    <a:pt x="38" y="14"/>
                  </a:cubicBezTo>
                  <a:cubicBezTo>
                    <a:pt x="61" y="4"/>
                    <a:pt x="77" y="7"/>
                    <a:pt x="77" y="7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26" y="0"/>
                    <a:pt x="5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2" y="47"/>
                    <a:pt x="1" y="48"/>
                  </a:cubicBezTo>
                  <a:cubicBezTo>
                    <a:pt x="0" y="50"/>
                    <a:pt x="3" y="52"/>
                    <a:pt x="6" y="49"/>
                  </a:cubicBezTo>
                  <a:cubicBezTo>
                    <a:pt x="8" y="46"/>
                    <a:pt x="6" y="45"/>
                    <a:pt x="6" y="4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07">
              <a:extLst>
                <a:ext uri="{FF2B5EF4-FFF2-40B4-BE49-F238E27FC236}">
                  <a16:creationId xmlns:a16="http://schemas.microsoft.com/office/drawing/2014/main" id="{3717C828-3589-4FDF-A0CA-514ADD13B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5801" y="1444626"/>
              <a:ext cx="254000" cy="171450"/>
            </a:xfrm>
            <a:custGeom>
              <a:avLst/>
              <a:gdLst>
                <a:gd name="T0" fmla="*/ 5 w 77"/>
                <a:gd name="T1" fmla="*/ 45 h 52"/>
                <a:gd name="T2" fmla="*/ 37 w 77"/>
                <a:gd name="T3" fmla="*/ 14 h 52"/>
                <a:gd name="T4" fmla="*/ 77 w 77"/>
                <a:gd name="T5" fmla="*/ 6 h 52"/>
                <a:gd name="T6" fmla="*/ 74 w 77"/>
                <a:gd name="T7" fmla="*/ 3 h 52"/>
                <a:gd name="T8" fmla="*/ 4 w 77"/>
                <a:gd name="T9" fmla="*/ 44 h 52"/>
                <a:gd name="T10" fmla="*/ 4 w 77"/>
                <a:gd name="T11" fmla="*/ 45 h 52"/>
                <a:gd name="T12" fmla="*/ 1 w 77"/>
                <a:gd name="T13" fmla="*/ 48 h 52"/>
                <a:gd name="T14" fmla="*/ 6 w 77"/>
                <a:gd name="T15" fmla="*/ 48 h 52"/>
                <a:gd name="T16" fmla="*/ 5 w 77"/>
                <a:gd name="T17" fmla="*/ 4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52">
                  <a:moveTo>
                    <a:pt x="5" y="45"/>
                  </a:moveTo>
                  <a:cubicBezTo>
                    <a:pt x="9" y="38"/>
                    <a:pt x="19" y="21"/>
                    <a:pt x="37" y="14"/>
                  </a:cubicBezTo>
                  <a:cubicBezTo>
                    <a:pt x="61" y="4"/>
                    <a:pt x="77" y="6"/>
                    <a:pt x="77" y="6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3"/>
                    <a:pt x="26" y="0"/>
                    <a:pt x="4" y="44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3" y="45"/>
                    <a:pt x="1" y="47"/>
                    <a:pt x="1" y="48"/>
                  </a:cubicBezTo>
                  <a:cubicBezTo>
                    <a:pt x="0" y="50"/>
                    <a:pt x="3" y="52"/>
                    <a:pt x="6" y="48"/>
                  </a:cubicBezTo>
                  <a:cubicBezTo>
                    <a:pt x="7" y="46"/>
                    <a:pt x="6" y="45"/>
                    <a:pt x="5" y="4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08">
              <a:extLst>
                <a:ext uri="{FF2B5EF4-FFF2-40B4-BE49-F238E27FC236}">
                  <a16:creationId xmlns:a16="http://schemas.microsoft.com/office/drawing/2014/main" id="{DD4DF6DB-30C3-4842-BCA0-728BABA41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0738" y="1520826"/>
              <a:ext cx="244475" cy="198438"/>
            </a:xfrm>
            <a:custGeom>
              <a:avLst/>
              <a:gdLst>
                <a:gd name="T0" fmla="*/ 8 w 74"/>
                <a:gd name="T1" fmla="*/ 57 h 60"/>
                <a:gd name="T2" fmla="*/ 50 w 74"/>
                <a:gd name="T3" fmla="*/ 36 h 60"/>
                <a:gd name="T4" fmla="*/ 72 w 74"/>
                <a:gd name="T5" fmla="*/ 0 h 60"/>
                <a:gd name="T6" fmla="*/ 74 w 74"/>
                <a:gd name="T7" fmla="*/ 3 h 60"/>
                <a:gd name="T8" fmla="*/ 7 w 74"/>
                <a:gd name="T9" fmla="*/ 58 h 60"/>
                <a:gd name="T10" fmla="*/ 7 w 74"/>
                <a:gd name="T11" fmla="*/ 58 h 60"/>
                <a:gd name="T12" fmla="*/ 2 w 74"/>
                <a:gd name="T13" fmla="*/ 60 h 60"/>
                <a:gd name="T14" fmla="*/ 4 w 74"/>
                <a:gd name="T15" fmla="*/ 55 h 60"/>
                <a:gd name="T16" fmla="*/ 8 w 74"/>
                <a:gd name="T17" fmla="*/ 5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60">
                  <a:moveTo>
                    <a:pt x="8" y="57"/>
                  </a:moveTo>
                  <a:cubicBezTo>
                    <a:pt x="16" y="55"/>
                    <a:pt x="36" y="51"/>
                    <a:pt x="50" y="36"/>
                  </a:cubicBezTo>
                  <a:cubicBezTo>
                    <a:pt x="68" y="16"/>
                    <a:pt x="72" y="0"/>
                    <a:pt x="72" y="0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3"/>
                    <a:pt x="60" y="53"/>
                    <a:pt x="7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6" y="58"/>
                    <a:pt x="4" y="60"/>
                    <a:pt x="2" y="60"/>
                  </a:cubicBezTo>
                  <a:cubicBezTo>
                    <a:pt x="0" y="60"/>
                    <a:pt x="0" y="56"/>
                    <a:pt x="4" y="55"/>
                  </a:cubicBezTo>
                  <a:cubicBezTo>
                    <a:pt x="7" y="54"/>
                    <a:pt x="7" y="56"/>
                    <a:pt x="8" y="57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09">
              <a:extLst>
                <a:ext uri="{FF2B5EF4-FFF2-40B4-BE49-F238E27FC236}">
                  <a16:creationId xmlns:a16="http://schemas.microsoft.com/office/drawing/2014/main" id="{12D42274-35F3-4C4F-B787-86E8A18D0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96476" y="1579563"/>
              <a:ext cx="187325" cy="387350"/>
            </a:xfrm>
            <a:custGeom>
              <a:avLst/>
              <a:gdLst>
                <a:gd name="T0" fmla="*/ 10 w 57"/>
                <a:gd name="T1" fmla="*/ 42 h 117"/>
                <a:gd name="T2" fmla="*/ 10 w 57"/>
                <a:gd name="T3" fmla="*/ 42 h 117"/>
                <a:gd name="T4" fmla="*/ 10 w 57"/>
                <a:gd name="T5" fmla="*/ 42 h 117"/>
                <a:gd name="T6" fmla="*/ 10 w 57"/>
                <a:gd name="T7" fmla="*/ 42 h 117"/>
                <a:gd name="T8" fmla="*/ 13 w 57"/>
                <a:gd name="T9" fmla="*/ 38 h 117"/>
                <a:gd name="T10" fmla="*/ 54 w 57"/>
                <a:gd name="T11" fmla="*/ 0 h 117"/>
                <a:gd name="T12" fmla="*/ 57 w 57"/>
                <a:gd name="T13" fmla="*/ 2 h 117"/>
                <a:gd name="T14" fmla="*/ 53 w 57"/>
                <a:gd name="T15" fmla="*/ 48 h 117"/>
                <a:gd name="T16" fmla="*/ 44 w 57"/>
                <a:gd name="T17" fmla="*/ 85 h 117"/>
                <a:gd name="T18" fmla="*/ 44 w 57"/>
                <a:gd name="T19" fmla="*/ 86 h 117"/>
                <a:gd name="T20" fmla="*/ 42 w 57"/>
                <a:gd name="T21" fmla="*/ 90 h 117"/>
                <a:gd name="T22" fmla="*/ 42 w 57"/>
                <a:gd name="T23" fmla="*/ 90 h 117"/>
                <a:gd name="T24" fmla="*/ 27 w 57"/>
                <a:gd name="T25" fmla="*/ 113 h 117"/>
                <a:gd name="T26" fmla="*/ 22 w 57"/>
                <a:gd name="T27" fmla="*/ 112 h 117"/>
                <a:gd name="T28" fmla="*/ 15 w 57"/>
                <a:gd name="T29" fmla="*/ 107 h 117"/>
                <a:gd name="T30" fmla="*/ 10 w 57"/>
                <a:gd name="T31" fmla="*/ 101 h 117"/>
                <a:gd name="T32" fmla="*/ 4 w 57"/>
                <a:gd name="T33" fmla="*/ 85 h 117"/>
                <a:gd name="T34" fmla="*/ 4 w 57"/>
                <a:gd name="T35" fmla="*/ 85 h 117"/>
                <a:gd name="T36" fmla="*/ 10 w 57"/>
                <a:gd name="T37" fmla="*/ 4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" h="117">
                  <a:moveTo>
                    <a:pt x="10" y="42"/>
                  </a:move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0"/>
                    <a:pt x="12" y="39"/>
                    <a:pt x="13" y="38"/>
                  </a:cubicBezTo>
                  <a:cubicBezTo>
                    <a:pt x="35" y="8"/>
                    <a:pt x="46" y="13"/>
                    <a:pt x="54" y="0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2"/>
                    <a:pt x="54" y="24"/>
                    <a:pt x="53" y="48"/>
                  </a:cubicBezTo>
                  <a:cubicBezTo>
                    <a:pt x="52" y="60"/>
                    <a:pt x="49" y="73"/>
                    <a:pt x="44" y="85"/>
                  </a:cubicBezTo>
                  <a:cubicBezTo>
                    <a:pt x="44" y="86"/>
                    <a:pt x="44" y="86"/>
                    <a:pt x="44" y="86"/>
                  </a:cubicBezTo>
                  <a:cubicBezTo>
                    <a:pt x="43" y="87"/>
                    <a:pt x="43" y="88"/>
                    <a:pt x="42" y="90"/>
                  </a:cubicBezTo>
                  <a:cubicBezTo>
                    <a:pt x="42" y="90"/>
                    <a:pt x="42" y="90"/>
                    <a:pt x="42" y="90"/>
                  </a:cubicBezTo>
                  <a:cubicBezTo>
                    <a:pt x="37" y="100"/>
                    <a:pt x="32" y="109"/>
                    <a:pt x="27" y="113"/>
                  </a:cubicBezTo>
                  <a:cubicBezTo>
                    <a:pt x="27" y="113"/>
                    <a:pt x="23" y="117"/>
                    <a:pt x="22" y="112"/>
                  </a:cubicBezTo>
                  <a:cubicBezTo>
                    <a:pt x="20" y="106"/>
                    <a:pt x="17" y="106"/>
                    <a:pt x="15" y="107"/>
                  </a:cubicBezTo>
                  <a:cubicBezTo>
                    <a:pt x="14" y="107"/>
                    <a:pt x="13" y="107"/>
                    <a:pt x="10" y="101"/>
                  </a:cubicBezTo>
                  <a:cubicBezTo>
                    <a:pt x="9" y="98"/>
                    <a:pt x="6" y="93"/>
                    <a:pt x="4" y="85"/>
                  </a:cubicBezTo>
                  <a:cubicBezTo>
                    <a:pt x="4" y="85"/>
                    <a:pt x="4" y="85"/>
                    <a:pt x="4" y="85"/>
                  </a:cubicBezTo>
                  <a:cubicBezTo>
                    <a:pt x="1" y="74"/>
                    <a:pt x="0" y="58"/>
                    <a:pt x="10" y="42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10">
              <a:extLst>
                <a:ext uri="{FF2B5EF4-FFF2-40B4-BE49-F238E27FC236}">
                  <a16:creationId xmlns:a16="http://schemas.microsoft.com/office/drawing/2014/main" id="{05FBC956-80C6-41B5-AD2B-63761E1A0E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28226" y="1585913"/>
              <a:ext cx="155575" cy="274638"/>
            </a:xfrm>
            <a:custGeom>
              <a:avLst/>
              <a:gdLst>
                <a:gd name="T0" fmla="*/ 3 w 47"/>
                <a:gd name="T1" fmla="*/ 37 h 83"/>
                <a:gd name="T2" fmla="*/ 2 w 47"/>
                <a:gd name="T3" fmla="*/ 37 h 83"/>
                <a:gd name="T4" fmla="*/ 0 w 47"/>
                <a:gd name="T5" fmla="*/ 40 h 83"/>
                <a:gd name="T6" fmla="*/ 3 w 47"/>
                <a:gd name="T7" fmla="*/ 37 h 83"/>
                <a:gd name="T8" fmla="*/ 47 w 47"/>
                <a:gd name="T9" fmla="*/ 0 h 83"/>
                <a:gd name="T10" fmla="*/ 22 w 47"/>
                <a:gd name="T11" fmla="*/ 28 h 83"/>
                <a:gd name="T12" fmla="*/ 16 w 47"/>
                <a:gd name="T13" fmla="*/ 53 h 83"/>
                <a:gd name="T14" fmla="*/ 29 w 47"/>
                <a:gd name="T15" fmla="*/ 32 h 83"/>
                <a:gd name="T16" fmla="*/ 30 w 47"/>
                <a:gd name="T17" fmla="*/ 32 h 83"/>
                <a:gd name="T18" fmla="*/ 26 w 47"/>
                <a:gd name="T19" fmla="*/ 65 h 83"/>
                <a:gd name="T20" fmla="*/ 36 w 47"/>
                <a:gd name="T21" fmla="*/ 41 h 83"/>
                <a:gd name="T22" fmla="*/ 38 w 47"/>
                <a:gd name="T23" fmla="*/ 42 h 83"/>
                <a:gd name="T24" fmla="*/ 34 w 47"/>
                <a:gd name="T25" fmla="*/ 83 h 83"/>
                <a:gd name="T26" fmla="*/ 43 w 47"/>
                <a:gd name="T27" fmla="*/ 46 h 83"/>
                <a:gd name="T28" fmla="*/ 47 w 47"/>
                <a:gd name="T29" fmla="*/ 0 h 83"/>
                <a:gd name="T30" fmla="*/ 47 w 47"/>
                <a:gd name="T3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" h="83">
                  <a:moveTo>
                    <a:pt x="3" y="37"/>
                  </a:moveTo>
                  <a:cubicBezTo>
                    <a:pt x="3" y="37"/>
                    <a:pt x="2" y="37"/>
                    <a:pt x="2" y="37"/>
                  </a:cubicBezTo>
                  <a:cubicBezTo>
                    <a:pt x="2" y="38"/>
                    <a:pt x="1" y="39"/>
                    <a:pt x="0" y="40"/>
                  </a:cubicBezTo>
                  <a:cubicBezTo>
                    <a:pt x="1" y="39"/>
                    <a:pt x="2" y="38"/>
                    <a:pt x="3" y="37"/>
                  </a:cubicBezTo>
                  <a:moveTo>
                    <a:pt x="47" y="0"/>
                  </a:moveTo>
                  <a:cubicBezTo>
                    <a:pt x="47" y="0"/>
                    <a:pt x="36" y="17"/>
                    <a:pt x="22" y="28"/>
                  </a:cubicBezTo>
                  <a:cubicBezTo>
                    <a:pt x="21" y="38"/>
                    <a:pt x="16" y="53"/>
                    <a:pt x="16" y="53"/>
                  </a:cubicBezTo>
                  <a:cubicBezTo>
                    <a:pt x="16" y="53"/>
                    <a:pt x="25" y="32"/>
                    <a:pt x="29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5" y="35"/>
                    <a:pt x="26" y="65"/>
                    <a:pt x="26" y="65"/>
                  </a:cubicBezTo>
                  <a:cubicBezTo>
                    <a:pt x="34" y="53"/>
                    <a:pt x="34" y="41"/>
                    <a:pt x="36" y="41"/>
                  </a:cubicBezTo>
                  <a:cubicBezTo>
                    <a:pt x="37" y="41"/>
                    <a:pt x="37" y="41"/>
                    <a:pt x="38" y="42"/>
                  </a:cubicBezTo>
                  <a:cubicBezTo>
                    <a:pt x="43" y="47"/>
                    <a:pt x="34" y="81"/>
                    <a:pt x="34" y="83"/>
                  </a:cubicBezTo>
                  <a:cubicBezTo>
                    <a:pt x="39" y="71"/>
                    <a:pt x="42" y="58"/>
                    <a:pt x="43" y="46"/>
                  </a:cubicBezTo>
                  <a:cubicBezTo>
                    <a:pt x="44" y="22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11">
              <a:extLst>
                <a:ext uri="{FF2B5EF4-FFF2-40B4-BE49-F238E27FC236}">
                  <a16:creationId xmlns:a16="http://schemas.microsoft.com/office/drawing/2014/main" id="{41554E71-86DF-4E43-BB0D-4FEFE7A41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98038" y="1347788"/>
              <a:ext cx="369888" cy="204788"/>
            </a:xfrm>
            <a:custGeom>
              <a:avLst/>
              <a:gdLst>
                <a:gd name="T0" fmla="*/ 4 w 112"/>
                <a:gd name="T1" fmla="*/ 10 h 62"/>
                <a:gd name="T2" fmla="*/ 6 w 112"/>
                <a:gd name="T3" fmla="*/ 3 h 62"/>
                <a:gd name="T4" fmla="*/ 18 w 112"/>
                <a:gd name="T5" fmla="*/ 0 h 62"/>
                <a:gd name="T6" fmla="*/ 19 w 112"/>
                <a:gd name="T7" fmla="*/ 0 h 62"/>
                <a:gd name="T8" fmla="*/ 19 w 112"/>
                <a:gd name="T9" fmla="*/ 0 h 62"/>
                <a:gd name="T10" fmla="*/ 38 w 112"/>
                <a:gd name="T11" fmla="*/ 4 h 62"/>
                <a:gd name="T12" fmla="*/ 39 w 112"/>
                <a:gd name="T13" fmla="*/ 5 h 62"/>
                <a:gd name="T14" fmla="*/ 40 w 112"/>
                <a:gd name="T15" fmla="*/ 5 h 62"/>
                <a:gd name="T16" fmla="*/ 44 w 112"/>
                <a:gd name="T17" fmla="*/ 6 h 62"/>
                <a:gd name="T18" fmla="*/ 112 w 112"/>
                <a:gd name="T19" fmla="*/ 57 h 62"/>
                <a:gd name="T20" fmla="*/ 82 w 112"/>
                <a:gd name="T21" fmla="*/ 62 h 62"/>
                <a:gd name="T22" fmla="*/ 78 w 112"/>
                <a:gd name="T23" fmla="*/ 62 h 62"/>
                <a:gd name="T24" fmla="*/ 33 w 112"/>
                <a:gd name="T25" fmla="*/ 56 h 62"/>
                <a:gd name="T26" fmla="*/ 32 w 112"/>
                <a:gd name="T27" fmla="*/ 56 h 62"/>
                <a:gd name="T28" fmla="*/ 32 w 112"/>
                <a:gd name="T29" fmla="*/ 56 h 62"/>
                <a:gd name="T30" fmla="*/ 27 w 112"/>
                <a:gd name="T31" fmla="*/ 55 h 62"/>
                <a:gd name="T32" fmla="*/ 16 w 112"/>
                <a:gd name="T33" fmla="*/ 49 h 62"/>
                <a:gd name="T34" fmla="*/ 7 w 112"/>
                <a:gd name="T35" fmla="*/ 34 h 62"/>
                <a:gd name="T36" fmla="*/ 2 w 112"/>
                <a:gd name="T37" fmla="*/ 19 h 62"/>
                <a:gd name="T38" fmla="*/ 4 w 112"/>
                <a:gd name="T39" fmla="*/ 1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62">
                  <a:moveTo>
                    <a:pt x="4" y="10"/>
                  </a:moveTo>
                  <a:cubicBezTo>
                    <a:pt x="7" y="10"/>
                    <a:pt x="5" y="5"/>
                    <a:pt x="6" y="3"/>
                  </a:cubicBezTo>
                  <a:cubicBezTo>
                    <a:pt x="7" y="1"/>
                    <a:pt x="11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4" y="1"/>
                    <a:pt x="30" y="2"/>
                    <a:pt x="38" y="4"/>
                  </a:cubicBezTo>
                  <a:cubicBezTo>
                    <a:pt x="38" y="4"/>
                    <a:pt x="39" y="5"/>
                    <a:pt x="39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1" y="5"/>
                    <a:pt x="42" y="6"/>
                    <a:pt x="44" y="6"/>
                  </a:cubicBezTo>
                  <a:cubicBezTo>
                    <a:pt x="65" y="14"/>
                    <a:pt x="103" y="29"/>
                    <a:pt x="112" y="57"/>
                  </a:cubicBezTo>
                  <a:cubicBezTo>
                    <a:pt x="82" y="62"/>
                    <a:pt x="82" y="62"/>
                    <a:pt x="82" y="62"/>
                  </a:cubicBezTo>
                  <a:cubicBezTo>
                    <a:pt x="82" y="62"/>
                    <a:pt x="80" y="62"/>
                    <a:pt x="78" y="62"/>
                  </a:cubicBezTo>
                  <a:cubicBezTo>
                    <a:pt x="70" y="61"/>
                    <a:pt x="49" y="60"/>
                    <a:pt x="33" y="5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0" y="56"/>
                    <a:pt x="28" y="55"/>
                    <a:pt x="27" y="55"/>
                  </a:cubicBezTo>
                  <a:cubicBezTo>
                    <a:pt x="22" y="53"/>
                    <a:pt x="18" y="51"/>
                    <a:pt x="16" y="49"/>
                  </a:cubicBezTo>
                  <a:cubicBezTo>
                    <a:pt x="12" y="44"/>
                    <a:pt x="9" y="39"/>
                    <a:pt x="7" y="34"/>
                  </a:cubicBezTo>
                  <a:cubicBezTo>
                    <a:pt x="4" y="28"/>
                    <a:pt x="3" y="23"/>
                    <a:pt x="2" y="19"/>
                  </a:cubicBezTo>
                  <a:cubicBezTo>
                    <a:pt x="0" y="13"/>
                    <a:pt x="1" y="9"/>
                    <a:pt x="4" y="1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12">
              <a:extLst>
                <a:ext uri="{FF2B5EF4-FFF2-40B4-BE49-F238E27FC236}">
                  <a16:creationId xmlns:a16="http://schemas.microsoft.com/office/drawing/2014/main" id="{210BFB37-EB56-4E9F-9EDF-E097FCD2A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6626" y="1368426"/>
              <a:ext cx="241300" cy="168275"/>
            </a:xfrm>
            <a:custGeom>
              <a:avLst/>
              <a:gdLst>
                <a:gd name="T0" fmla="*/ 5 w 73"/>
                <a:gd name="T1" fmla="*/ 0 h 51"/>
                <a:gd name="T2" fmla="*/ 37 w 73"/>
                <a:gd name="T3" fmla="*/ 22 h 51"/>
                <a:gd name="T4" fmla="*/ 36 w 73"/>
                <a:gd name="T5" fmla="*/ 24 h 51"/>
                <a:gd name="T6" fmla="*/ 35 w 73"/>
                <a:gd name="T7" fmla="*/ 24 h 51"/>
                <a:gd name="T8" fmla="*/ 2 w 73"/>
                <a:gd name="T9" fmla="*/ 17 h 51"/>
                <a:gd name="T10" fmla="*/ 0 w 73"/>
                <a:gd name="T11" fmla="*/ 17 h 51"/>
                <a:gd name="T12" fmla="*/ 29 w 73"/>
                <a:gd name="T13" fmla="*/ 33 h 51"/>
                <a:gd name="T14" fmla="*/ 26 w 73"/>
                <a:gd name="T15" fmla="*/ 32 h 51"/>
                <a:gd name="T16" fmla="*/ 7 w 73"/>
                <a:gd name="T17" fmla="*/ 31 h 51"/>
                <a:gd name="T18" fmla="*/ 0 w 73"/>
                <a:gd name="T19" fmla="*/ 31 h 51"/>
                <a:gd name="T20" fmla="*/ 7 w 73"/>
                <a:gd name="T21" fmla="*/ 34 h 51"/>
                <a:gd name="T22" fmla="*/ 32 w 73"/>
                <a:gd name="T23" fmla="*/ 48 h 51"/>
                <a:gd name="T24" fmla="*/ 33 w 73"/>
                <a:gd name="T25" fmla="*/ 49 h 51"/>
                <a:gd name="T26" fmla="*/ 46 w 73"/>
                <a:gd name="T27" fmla="*/ 49 h 51"/>
                <a:gd name="T28" fmla="*/ 73 w 73"/>
                <a:gd name="T29" fmla="*/ 51 h 51"/>
                <a:gd name="T30" fmla="*/ 5 w 73"/>
                <a:gd name="T3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" h="51">
                  <a:moveTo>
                    <a:pt x="5" y="0"/>
                  </a:moveTo>
                  <a:cubicBezTo>
                    <a:pt x="17" y="5"/>
                    <a:pt x="34" y="19"/>
                    <a:pt x="37" y="22"/>
                  </a:cubicBezTo>
                  <a:cubicBezTo>
                    <a:pt x="39" y="24"/>
                    <a:pt x="37" y="24"/>
                    <a:pt x="36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22" y="17"/>
                    <a:pt x="8" y="17"/>
                    <a:pt x="2" y="17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17" y="18"/>
                    <a:pt x="38" y="33"/>
                    <a:pt x="29" y="33"/>
                  </a:cubicBezTo>
                  <a:cubicBezTo>
                    <a:pt x="28" y="33"/>
                    <a:pt x="27" y="33"/>
                    <a:pt x="26" y="32"/>
                  </a:cubicBezTo>
                  <a:cubicBezTo>
                    <a:pt x="21" y="31"/>
                    <a:pt x="14" y="31"/>
                    <a:pt x="7" y="31"/>
                  </a:cubicBezTo>
                  <a:cubicBezTo>
                    <a:pt x="5" y="31"/>
                    <a:pt x="2" y="31"/>
                    <a:pt x="0" y="31"/>
                  </a:cubicBezTo>
                  <a:cubicBezTo>
                    <a:pt x="3" y="32"/>
                    <a:pt x="5" y="33"/>
                    <a:pt x="7" y="34"/>
                  </a:cubicBezTo>
                  <a:cubicBezTo>
                    <a:pt x="23" y="38"/>
                    <a:pt x="38" y="45"/>
                    <a:pt x="32" y="48"/>
                  </a:cubicBezTo>
                  <a:cubicBezTo>
                    <a:pt x="32" y="48"/>
                    <a:pt x="33" y="49"/>
                    <a:pt x="33" y="49"/>
                  </a:cubicBezTo>
                  <a:cubicBezTo>
                    <a:pt x="38" y="49"/>
                    <a:pt x="42" y="49"/>
                    <a:pt x="46" y="49"/>
                  </a:cubicBezTo>
                  <a:cubicBezTo>
                    <a:pt x="62" y="49"/>
                    <a:pt x="73" y="51"/>
                    <a:pt x="73" y="51"/>
                  </a:cubicBezTo>
                  <a:cubicBezTo>
                    <a:pt x="64" y="23"/>
                    <a:pt x="26" y="8"/>
                    <a:pt x="5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13">
              <a:extLst>
                <a:ext uri="{FF2B5EF4-FFF2-40B4-BE49-F238E27FC236}">
                  <a16:creationId xmlns:a16="http://schemas.microsoft.com/office/drawing/2014/main" id="{4FE4D4B9-ADB3-4444-82CA-7DE11A9E4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04388" y="1520826"/>
              <a:ext cx="379413" cy="192088"/>
            </a:xfrm>
            <a:custGeom>
              <a:avLst/>
              <a:gdLst>
                <a:gd name="T0" fmla="*/ 1 w 115"/>
                <a:gd name="T1" fmla="*/ 41 h 58"/>
                <a:gd name="T2" fmla="*/ 18 w 115"/>
                <a:gd name="T3" fmla="*/ 17 h 58"/>
                <a:gd name="T4" fmla="*/ 19 w 115"/>
                <a:gd name="T5" fmla="*/ 15 h 58"/>
                <a:gd name="T6" fmla="*/ 20 w 115"/>
                <a:gd name="T7" fmla="*/ 15 h 58"/>
                <a:gd name="T8" fmla="*/ 21 w 115"/>
                <a:gd name="T9" fmla="*/ 14 h 58"/>
                <a:gd name="T10" fmla="*/ 21 w 115"/>
                <a:gd name="T11" fmla="*/ 14 h 58"/>
                <a:gd name="T12" fmla="*/ 33 w 115"/>
                <a:gd name="T13" fmla="*/ 9 h 58"/>
                <a:gd name="T14" fmla="*/ 54 w 115"/>
                <a:gd name="T15" fmla="*/ 5 h 58"/>
                <a:gd name="T16" fmla="*/ 54 w 115"/>
                <a:gd name="T17" fmla="*/ 5 h 58"/>
                <a:gd name="T18" fmla="*/ 55 w 115"/>
                <a:gd name="T19" fmla="*/ 4 h 58"/>
                <a:gd name="T20" fmla="*/ 110 w 115"/>
                <a:gd name="T21" fmla="*/ 5 h 58"/>
                <a:gd name="T22" fmla="*/ 115 w 115"/>
                <a:gd name="T23" fmla="*/ 20 h 58"/>
                <a:gd name="T24" fmla="*/ 81 w 115"/>
                <a:gd name="T25" fmla="*/ 54 h 58"/>
                <a:gd name="T26" fmla="*/ 49 w 115"/>
                <a:gd name="T27" fmla="*/ 58 h 58"/>
                <a:gd name="T28" fmla="*/ 49 w 115"/>
                <a:gd name="T29" fmla="*/ 58 h 58"/>
                <a:gd name="T30" fmla="*/ 37 w 115"/>
                <a:gd name="T31" fmla="*/ 57 h 58"/>
                <a:gd name="T32" fmla="*/ 24 w 115"/>
                <a:gd name="T33" fmla="*/ 55 h 58"/>
                <a:gd name="T34" fmla="*/ 9 w 115"/>
                <a:gd name="T35" fmla="*/ 51 h 58"/>
                <a:gd name="T36" fmla="*/ 9 w 115"/>
                <a:gd name="T37" fmla="*/ 44 h 58"/>
                <a:gd name="T38" fmla="*/ 1 w 115"/>
                <a:gd name="T39" fmla="*/ 4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5" h="58">
                  <a:moveTo>
                    <a:pt x="1" y="41"/>
                  </a:moveTo>
                  <a:cubicBezTo>
                    <a:pt x="0" y="39"/>
                    <a:pt x="6" y="26"/>
                    <a:pt x="18" y="17"/>
                  </a:cubicBezTo>
                  <a:cubicBezTo>
                    <a:pt x="18" y="16"/>
                    <a:pt x="18" y="16"/>
                    <a:pt x="19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5"/>
                    <a:pt x="21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5" y="11"/>
                    <a:pt x="29" y="10"/>
                    <a:pt x="33" y="9"/>
                  </a:cubicBezTo>
                  <a:cubicBezTo>
                    <a:pt x="40" y="7"/>
                    <a:pt x="47" y="5"/>
                    <a:pt x="54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4"/>
                    <a:pt x="55" y="4"/>
                    <a:pt x="55" y="4"/>
                  </a:cubicBezTo>
                  <a:cubicBezTo>
                    <a:pt x="87" y="0"/>
                    <a:pt x="110" y="5"/>
                    <a:pt x="110" y="5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0"/>
                    <a:pt x="99" y="46"/>
                    <a:pt x="81" y="54"/>
                  </a:cubicBezTo>
                  <a:cubicBezTo>
                    <a:pt x="71" y="58"/>
                    <a:pt x="60" y="58"/>
                    <a:pt x="49" y="58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45" y="58"/>
                    <a:pt x="41" y="57"/>
                    <a:pt x="37" y="57"/>
                  </a:cubicBezTo>
                  <a:cubicBezTo>
                    <a:pt x="32" y="56"/>
                    <a:pt x="27" y="56"/>
                    <a:pt x="24" y="55"/>
                  </a:cubicBezTo>
                  <a:cubicBezTo>
                    <a:pt x="11" y="55"/>
                    <a:pt x="10" y="54"/>
                    <a:pt x="9" y="51"/>
                  </a:cubicBezTo>
                  <a:cubicBezTo>
                    <a:pt x="9" y="47"/>
                    <a:pt x="9" y="46"/>
                    <a:pt x="9" y="44"/>
                  </a:cubicBezTo>
                  <a:cubicBezTo>
                    <a:pt x="9" y="43"/>
                    <a:pt x="2" y="44"/>
                    <a:pt x="1" y="4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14">
              <a:extLst>
                <a:ext uri="{FF2B5EF4-FFF2-40B4-BE49-F238E27FC236}">
                  <a16:creationId xmlns:a16="http://schemas.microsoft.com/office/drawing/2014/main" id="{E56AB4F4-C179-4EE2-8A23-D8A6F9AD8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9963" y="1530351"/>
              <a:ext cx="223838" cy="182563"/>
            </a:xfrm>
            <a:custGeom>
              <a:avLst/>
              <a:gdLst>
                <a:gd name="T0" fmla="*/ 36 w 68"/>
                <a:gd name="T1" fmla="*/ 0 h 55"/>
                <a:gd name="T2" fmla="*/ 8 w 68"/>
                <a:gd name="T3" fmla="*/ 1 h 55"/>
                <a:gd name="T4" fmla="*/ 18 w 68"/>
                <a:gd name="T5" fmla="*/ 1 h 55"/>
                <a:gd name="T6" fmla="*/ 35 w 68"/>
                <a:gd name="T7" fmla="*/ 2 h 55"/>
                <a:gd name="T8" fmla="*/ 34 w 68"/>
                <a:gd name="T9" fmla="*/ 4 h 55"/>
                <a:gd name="T10" fmla="*/ 31 w 68"/>
                <a:gd name="T11" fmla="*/ 4 h 55"/>
                <a:gd name="T12" fmla="*/ 6 w 68"/>
                <a:gd name="T13" fmla="*/ 13 h 55"/>
                <a:gd name="T14" fmla="*/ 18 w 68"/>
                <a:gd name="T15" fmla="*/ 10 h 55"/>
                <a:gd name="T16" fmla="*/ 27 w 68"/>
                <a:gd name="T17" fmla="*/ 15 h 55"/>
                <a:gd name="T18" fmla="*/ 0 w 68"/>
                <a:gd name="T19" fmla="*/ 28 h 55"/>
                <a:gd name="T20" fmla="*/ 30 w 68"/>
                <a:gd name="T21" fmla="*/ 23 h 55"/>
                <a:gd name="T22" fmla="*/ 38 w 68"/>
                <a:gd name="T23" fmla="*/ 25 h 55"/>
                <a:gd name="T24" fmla="*/ 11 w 68"/>
                <a:gd name="T25" fmla="*/ 39 h 55"/>
                <a:gd name="T26" fmla="*/ 14 w 68"/>
                <a:gd name="T27" fmla="*/ 39 h 55"/>
                <a:gd name="T28" fmla="*/ 40 w 68"/>
                <a:gd name="T29" fmla="*/ 33 h 55"/>
                <a:gd name="T30" fmla="*/ 40 w 68"/>
                <a:gd name="T31" fmla="*/ 33 h 55"/>
                <a:gd name="T32" fmla="*/ 42 w 68"/>
                <a:gd name="T33" fmla="*/ 36 h 55"/>
                <a:gd name="T34" fmla="*/ 2 w 68"/>
                <a:gd name="T35" fmla="*/ 55 h 55"/>
                <a:gd name="T36" fmla="*/ 9 w 68"/>
                <a:gd name="T37" fmla="*/ 55 h 55"/>
                <a:gd name="T38" fmla="*/ 34 w 68"/>
                <a:gd name="T39" fmla="*/ 51 h 55"/>
                <a:gd name="T40" fmla="*/ 68 w 68"/>
                <a:gd name="T41" fmla="*/ 17 h 55"/>
                <a:gd name="T42" fmla="*/ 63 w 68"/>
                <a:gd name="T43" fmla="*/ 2 h 55"/>
                <a:gd name="T44" fmla="*/ 36 w 68"/>
                <a:gd name="T4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8" h="55">
                  <a:moveTo>
                    <a:pt x="36" y="0"/>
                  </a:moveTo>
                  <a:cubicBezTo>
                    <a:pt x="28" y="0"/>
                    <a:pt x="18" y="0"/>
                    <a:pt x="8" y="1"/>
                  </a:cubicBezTo>
                  <a:cubicBezTo>
                    <a:pt x="11" y="1"/>
                    <a:pt x="14" y="1"/>
                    <a:pt x="18" y="1"/>
                  </a:cubicBezTo>
                  <a:cubicBezTo>
                    <a:pt x="26" y="1"/>
                    <a:pt x="34" y="2"/>
                    <a:pt x="35" y="2"/>
                  </a:cubicBezTo>
                  <a:cubicBezTo>
                    <a:pt x="37" y="3"/>
                    <a:pt x="34" y="4"/>
                    <a:pt x="34" y="4"/>
                  </a:cubicBezTo>
                  <a:cubicBezTo>
                    <a:pt x="33" y="4"/>
                    <a:pt x="32" y="4"/>
                    <a:pt x="31" y="4"/>
                  </a:cubicBezTo>
                  <a:cubicBezTo>
                    <a:pt x="18" y="4"/>
                    <a:pt x="6" y="13"/>
                    <a:pt x="6" y="13"/>
                  </a:cubicBezTo>
                  <a:cubicBezTo>
                    <a:pt x="9" y="11"/>
                    <a:pt x="14" y="10"/>
                    <a:pt x="18" y="10"/>
                  </a:cubicBezTo>
                  <a:cubicBezTo>
                    <a:pt x="27" y="10"/>
                    <a:pt x="34" y="13"/>
                    <a:pt x="27" y="15"/>
                  </a:cubicBezTo>
                  <a:cubicBezTo>
                    <a:pt x="16" y="17"/>
                    <a:pt x="2" y="27"/>
                    <a:pt x="0" y="28"/>
                  </a:cubicBezTo>
                  <a:cubicBezTo>
                    <a:pt x="5" y="26"/>
                    <a:pt x="20" y="23"/>
                    <a:pt x="30" y="23"/>
                  </a:cubicBezTo>
                  <a:cubicBezTo>
                    <a:pt x="34" y="23"/>
                    <a:pt x="38" y="23"/>
                    <a:pt x="38" y="25"/>
                  </a:cubicBezTo>
                  <a:cubicBezTo>
                    <a:pt x="40" y="31"/>
                    <a:pt x="11" y="39"/>
                    <a:pt x="11" y="39"/>
                  </a:cubicBezTo>
                  <a:cubicBezTo>
                    <a:pt x="12" y="39"/>
                    <a:pt x="13" y="39"/>
                    <a:pt x="14" y="39"/>
                  </a:cubicBezTo>
                  <a:cubicBezTo>
                    <a:pt x="25" y="39"/>
                    <a:pt x="37" y="33"/>
                    <a:pt x="40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4" y="33"/>
                    <a:pt x="42" y="36"/>
                    <a:pt x="42" y="36"/>
                  </a:cubicBezTo>
                  <a:cubicBezTo>
                    <a:pt x="33" y="51"/>
                    <a:pt x="8" y="54"/>
                    <a:pt x="2" y="55"/>
                  </a:cubicBezTo>
                  <a:cubicBezTo>
                    <a:pt x="4" y="55"/>
                    <a:pt x="7" y="55"/>
                    <a:pt x="9" y="55"/>
                  </a:cubicBezTo>
                  <a:cubicBezTo>
                    <a:pt x="18" y="55"/>
                    <a:pt x="26" y="54"/>
                    <a:pt x="34" y="51"/>
                  </a:cubicBezTo>
                  <a:cubicBezTo>
                    <a:pt x="52" y="43"/>
                    <a:pt x="68" y="17"/>
                    <a:pt x="68" y="17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3" y="2"/>
                    <a:pt x="52" y="0"/>
                    <a:pt x="36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915">
              <a:extLst>
                <a:ext uri="{FF2B5EF4-FFF2-40B4-BE49-F238E27FC236}">
                  <a16:creationId xmlns:a16="http://schemas.microsoft.com/office/drawing/2014/main" id="{ABB3A76A-66DC-4263-9ABE-1BE77C6BB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9176" y="1798638"/>
              <a:ext cx="125413" cy="158750"/>
            </a:xfrm>
            <a:custGeom>
              <a:avLst/>
              <a:gdLst>
                <a:gd name="T0" fmla="*/ 25 w 38"/>
                <a:gd name="T1" fmla="*/ 0 h 48"/>
                <a:gd name="T2" fmla="*/ 12 w 38"/>
                <a:gd name="T3" fmla="*/ 27 h 48"/>
                <a:gd name="T4" fmla="*/ 11 w 38"/>
                <a:gd name="T5" fmla="*/ 28 h 48"/>
                <a:gd name="T6" fmla="*/ 10 w 38"/>
                <a:gd name="T7" fmla="*/ 1 h 48"/>
                <a:gd name="T8" fmla="*/ 2 w 38"/>
                <a:gd name="T9" fmla="*/ 20 h 48"/>
                <a:gd name="T10" fmla="*/ 0 w 38"/>
                <a:gd name="T11" fmla="*/ 19 h 48"/>
                <a:gd name="T12" fmla="*/ 6 w 38"/>
                <a:gd name="T13" fmla="*/ 35 h 48"/>
                <a:gd name="T14" fmla="*/ 11 w 38"/>
                <a:gd name="T15" fmla="*/ 41 h 48"/>
                <a:gd name="T16" fmla="*/ 11 w 38"/>
                <a:gd name="T17" fmla="*/ 41 h 48"/>
                <a:gd name="T18" fmla="*/ 12 w 38"/>
                <a:gd name="T19" fmla="*/ 41 h 48"/>
                <a:gd name="T20" fmla="*/ 18 w 38"/>
                <a:gd name="T21" fmla="*/ 46 h 48"/>
                <a:gd name="T22" fmla="*/ 20 w 38"/>
                <a:gd name="T23" fmla="*/ 48 h 48"/>
                <a:gd name="T24" fmla="*/ 23 w 38"/>
                <a:gd name="T25" fmla="*/ 47 h 48"/>
                <a:gd name="T26" fmla="*/ 38 w 38"/>
                <a:gd name="T27" fmla="*/ 24 h 48"/>
                <a:gd name="T28" fmla="*/ 26 w 38"/>
                <a:gd name="T29" fmla="*/ 38 h 48"/>
                <a:gd name="T30" fmla="*/ 26 w 38"/>
                <a:gd name="T31" fmla="*/ 38 h 48"/>
                <a:gd name="T32" fmla="*/ 36 w 38"/>
                <a:gd name="T33" fmla="*/ 10 h 48"/>
                <a:gd name="T34" fmla="*/ 20 w 38"/>
                <a:gd name="T35" fmla="*/ 34 h 48"/>
                <a:gd name="T36" fmla="*/ 18 w 38"/>
                <a:gd name="T37" fmla="*/ 33 h 48"/>
                <a:gd name="T38" fmla="*/ 25 w 38"/>
                <a:gd name="T3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" h="48">
                  <a:moveTo>
                    <a:pt x="25" y="0"/>
                  </a:moveTo>
                  <a:cubicBezTo>
                    <a:pt x="25" y="0"/>
                    <a:pt x="19" y="24"/>
                    <a:pt x="12" y="27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5" y="28"/>
                    <a:pt x="9" y="4"/>
                    <a:pt x="10" y="1"/>
                  </a:cubicBezTo>
                  <a:cubicBezTo>
                    <a:pt x="9" y="3"/>
                    <a:pt x="6" y="20"/>
                    <a:pt x="2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2" y="27"/>
                    <a:pt x="5" y="32"/>
                    <a:pt x="6" y="35"/>
                  </a:cubicBezTo>
                  <a:cubicBezTo>
                    <a:pt x="9" y="40"/>
                    <a:pt x="9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4" y="41"/>
                    <a:pt x="16" y="41"/>
                    <a:pt x="18" y="46"/>
                  </a:cubicBezTo>
                  <a:cubicBezTo>
                    <a:pt x="18" y="48"/>
                    <a:pt x="19" y="48"/>
                    <a:pt x="20" y="48"/>
                  </a:cubicBezTo>
                  <a:cubicBezTo>
                    <a:pt x="22" y="48"/>
                    <a:pt x="23" y="47"/>
                    <a:pt x="23" y="47"/>
                  </a:cubicBezTo>
                  <a:cubicBezTo>
                    <a:pt x="28" y="43"/>
                    <a:pt x="33" y="34"/>
                    <a:pt x="38" y="24"/>
                  </a:cubicBezTo>
                  <a:cubicBezTo>
                    <a:pt x="37" y="25"/>
                    <a:pt x="30" y="38"/>
                    <a:pt x="26" y="3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36" y="21"/>
                    <a:pt x="36" y="10"/>
                  </a:cubicBezTo>
                  <a:cubicBezTo>
                    <a:pt x="36" y="10"/>
                    <a:pt x="26" y="34"/>
                    <a:pt x="20" y="34"/>
                  </a:cubicBezTo>
                  <a:cubicBezTo>
                    <a:pt x="19" y="34"/>
                    <a:pt x="18" y="34"/>
                    <a:pt x="18" y="33"/>
                  </a:cubicBezTo>
                  <a:cubicBezTo>
                    <a:pt x="22" y="21"/>
                    <a:pt x="26" y="16"/>
                    <a:pt x="25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16">
              <a:extLst>
                <a:ext uri="{FF2B5EF4-FFF2-40B4-BE49-F238E27FC236}">
                  <a16:creationId xmlns:a16="http://schemas.microsoft.com/office/drawing/2014/main" id="{B5EF7EFD-C8B2-4336-A093-56303685F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2813" y="1616076"/>
              <a:ext cx="11113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3" y="0"/>
                    <a:pt x="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917">
              <a:extLst>
                <a:ext uri="{FF2B5EF4-FFF2-40B4-BE49-F238E27FC236}">
                  <a16:creationId xmlns:a16="http://schemas.microsoft.com/office/drawing/2014/main" id="{BDDB7E9A-2D26-451C-83F4-A050C92E2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67888" y="1566863"/>
              <a:ext cx="9525" cy="3175"/>
            </a:xfrm>
            <a:custGeom>
              <a:avLst/>
              <a:gdLst>
                <a:gd name="T0" fmla="*/ 1 w 3"/>
                <a:gd name="T1" fmla="*/ 1 h 1"/>
                <a:gd name="T2" fmla="*/ 0 w 3"/>
                <a:gd name="T3" fmla="*/ 1 h 1"/>
                <a:gd name="T4" fmla="*/ 2 w 3"/>
                <a:gd name="T5" fmla="*/ 0 h 1"/>
                <a:gd name="T6" fmla="*/ 2 w 3"/>
                <a:gd name="T7" fmla="*/ 0 h 1"/>
                <a:gd name="T8" fmla="*/ 3 w 3"/>
                <a:gd name="T9" fmla="*/ 0 h 1"/>
                <a:gd name="T10" fmla="*/ 1 w 3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1" y="1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918">
              <a:extLst>
                <a:ext uri="{FF2B5EF4-FFF2-40B4-BE49-F238E27FC236}">
                  <a16:creationId xmlns:a16="http://schemas.microsoft.com/office/drawing/2014/main" id="{6E7384B5-6BCB-4DA9-8296-14BD6D7D9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07563" y="1576388"/>
              <a:ext cx="119063" cy="131763"/>
            </a:xfrm>
            <a:custGeom>
              <a:avLst/>
              <a:gdLst>
                <a:gd name="T0" fmla="*/ 17 w 36"/>
                <a:gd name="T1" fmla="*/ 0 h 40"/>
                <a:gd name="T2" fmla="*/ 15 w 36"/>
                <a:gd name="T3" fmla="*/ 1 h 40"/>
                <a:gd name="T4" fmla="*/ 13 w 36"/>
                <a:gd name="T5" fmla="*/ 3 h 40"/>
                <a:gd name="T6" fmla="*/ 0 w 36"/>
                <a:gd name="T7" fmla="*/ 24 h 40"/>
                <a:gd name="T8" fmla="*/ 0 w 36"/>
                <a:gd name="T9" fmla="*/ 24 h 40"/>
                <a:gd name="T10" fmla="*/ 8 w 36"/>
                <a:gd name="T11" fmla="*/ 27 h 40"/>
                <a:gd name="T12" fmla="*/ 8 w 36"/>
                <a:gd name="T13" fmla="*/ 27 h 40"/>
                <a:gd name="T14" fmla="*/ 8 w 36"/>
                <a:gd name="T15" fmla="*/ 27 h 40"/>
                <a:gd name="T16" fmla="*/ 8 w 36"/>
                <a:gd name="T17" fmla="*/ 29 h 40"/>
                <a:gd name="T18" fmla="*/ 8 w 36"/>
                <a:gd name="T19" fmla="*/ 30 h 40"/>
                <a:gd name="T20" fmla="*/ 8 w 36"/>
                <a:gd name="T21" fmla="*/ 31 h 40"/>
                <a:gd name="T22" fmla="*/ 8 w 36"/>
                <a:gd name="T23" fmla="*/ 34 h 40"/>
                <a:gd name="T24" fmla="*/ 23 w 36"/>
                <a:gd name="T25" fmla="*/ 38 h 40"/>
                <a:gd name="T26" fmla="*/ 36 w 36"/>
                <a:gd name="T27" fmla="*/ 40 h 40"/>
                <a:gd name="T28" fmla="*/ 16 w 36"/>
                <a:gd name="T29" fmla="*/ 31 h 40"/>
                <a:gd name="T30" fmla="*/ 32 w 36"/>
                <a:gd name="T31" fmla="*/ 26 h 40"/>
                <a:gd name="T32" fmla="*/ 35 w 36"/>
                <a:gd name="T33" fmla="*/ 26 h 40"/>
                <a:gd name="T34" fmla="*/ 15 w 36"/>
                <a:gd name="T35" fmla="*/ 21 h 40"/>
                <a:gd name="T36" fmla="*/ 28 w 36"/>
                <a:gd name="T37" fmla="*/ 12 h 40"/>
                <a:gd name="T38" fmla="*/ 13 w 36"/>
                <a:gd name="T39" fmla="*/ 13 h 40"/>
                <a:gd name="T40" fmla="*/ 13 w 36"/>
                <a:gd name="T41" fmla="*/ 14 h 40"/>
                <a:gd name="T42" fmla="*/ 17 w 36"/>
                <a:gd name="T4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" h="40">
                  <a:moveTo>
                    <a:pt x="17" y="0"/>
                  </a:moveTo>
                  <a:cubicBezTo>
                    <a:pt x="16" y="0"/>
                    <a:pt x="15" y="1"/>
                    <a:pt x="15" y="1"/>
                  </a:cubicBezTo>
                  <a:cubicBezTo>
                    <a:pt x="14" y="2"/>
                    <a:pt x="13" y="2"/>
                    <a:pt x="13" y="3"/>
                  </a:cubicBezTo>
                  <a:cubicBezTo>
                    <a:pt x="4" y="11"/>
                    <a:pt x="0" y="21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" y="27"/>
                    <a:pt x="8" y="26"/>
                    <a:pt x="8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8"/>
                    <a:pt x="8" y="28"/>
                    <a:pt x="8" y="29"/>
                  </a:cubicBezTo>
                  <a:cubicBezTo>
                    <a:pt x="8" y="29"/>
                    <a:pt x="8" y="30"/>
                    <a:pt x="8" y="30"/>
                  </a:cubicBezTo>
                  <a:cubicBezTo>
                    <a:pt x="8" y="30"/>
                    <a:pt x="8" y="31"/>
                    <a:pt x="8" y="31"/>
                  </a:cubicBezTo>
                  <a:cubicBezTo>
                    <a:pt x="8" y="32"/>
                    <a:pt x="8" y="33"/>
                    <a:pt x="8" y="34"/>
                  </a:cubicBezTo>
                  <a:cubicBezTo>
                    <a:pt x="9" y="37"/>
                    <a:pt x="10" y="38"/>
                    <a:pt x="23" y="38"/>
                  </a:cubicBezTo>
                  <a:cubicBezTo>
                    <a:pt x="26" y="39"/>
                    <a:pt x="31" y="39"/>
                    <a:pt x="36" y="40"/>
                  </a:cubicBezTo>
                  <a:cubicBezTo>
                    <a:pt x="36" y="40"/>
                    <a:pt x="17" y="36"/>
                    <a:pt x="16" y="31"/>
                  </a:cubicBezTo>
                  <a:cubicBezTo>
                    <a:pt x="14" y="26"/>
                    <a:pt x="26" y="26"/>
                    <a:pt x="32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5" y="26"/>
                    <a:pt x="16" y="24"/>
                    <a:pt x="15" y="21"/>
                  </a:cubicBezTo>
                  <a:cubicBezTo>
                    <a:pt x="14" y="18"/>
                    <a:pt x="21" y="13"/>
                    <a:pt x="28" y="12"/>
                  </a:cubicBezTo>
                  <a:cubicBezTo>
                    <a:pt x="24" y="12"/>
                    <a:pt x="17" y="13"/>
                    <a:pt x="13" y="13"/>
                  </a:cubicBezTo>
                  <a:cubicBezTo>
                    <a:pt x="13" y="13"/>
                    <a:pt x="13" y="14"/>
                    <a:pt x="13" y="14"/>
                  </a:cubicBezTo>
                  <a:cubicBezTo>
                    <a:pt x="8" y="14"/>
                    <a:pt x="11" y="5"/>
                    <a:pt x="1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919">
              <a:extLst>
                <a:ext uri="{FF2B5EF4-FFF2-40B4-BE49-F238E27FC236}">
                  <a16:creationId xmlns:a16="http://schemas.microsoft.com/office/drawing/2014/main" id="{1E5DB981-6CFC-43A8-8CAE-244FD9B4E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0588" y="15065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920">
              <a:extLst>
                <a:ext uri="{FF2B5EF4-FFF2-40B4-BE49-F238E27FC236}">
                  <a16:creationId xmlns:a16="http://schemas.microsoft.com/office/drawing/2014/main" id="{9CF64ABC-9D0E-4CB9-B051-0EDEDA72C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9701213" y="1347788"/>
              <a:ext cx="134938" cy="182563"/>
            </a:xfrm>
            <a:custGeom>
              <a:avLst/>
              <a:gdLst>
                <a:gd name="T0" fmla="*/ 15 w 41"/>
                <a:gd name="T1" fmla="*/ 0 h 55"/>
                <a:gd name="T2" fmla="*/ 5 w 41"/>
                <a:gd name="T3" fmla="*/ 3 h 55"/>
                <a:gd name="T4" fmla="*/ 5 w 41"/>
                <a:gd name="T5" fmla="*/ 5 h 55"/>
                <a:gd name="T6" fmla="*/ 5 w 41"/>
                <a:gd name="T7" fmla="*/ 7 h 55"/>
                <a:gd name="T8" fmla="*/ 3 w 41"/>
                <a:gd name="T9" fmla="*/ 10 h 55"/>
                <a:gd name="T10" fmla="*/ 3 w 41"/>
                <a:gd name="T11" fmla="*/ 10 h 55"/>
                <a:gd name="T12" fmla="*/ 3 w 41"/>
                <a:gd name="T13" fmla="*/ 10 h 55"/>
                <a:gd name="T14" fmla="*/ 0 w 41"/>
                <a:gd name="T15" fmla="*/ 13 h 55"/>
                <a:gd name="T16" fmla="*/ 1 w 41"/>
                <a:gd name="T17" fmla="*/ 19 h 55"/>
                <a:gd name="T18" fmla="*/ 6 w 41"/>
                <a:gd name="T19" fmla="*/ 34 h 55"/>
                <a:gd name="T20" fmla="*/ 15 w 41"/>
                <a:gd name="T21" fmla="*/ 49 h 55"/>
                <a:gd name="T22" fmla="*/ 26 w 41"/>
                <a:gd name="T23" fmla="*/ 55 h 55"/>
                <a:gd name="T24" fmla="*/ 14 w 41"/>
                <a:gd name="T25" fmla="*/ 36 h 55"/>
                <a:gd name="T26" fmla="*/ 28 w 41"/>
                <a:gd name="T27" fmla="*/ 32 h 55"/>
                <a:gd name="T28" fmla="*/ 35 w 41"/>
                <a:gd name="T29" fmla="*/ 32 h 55"/>
                <a:gd name="T30" fmla="*/ 16 w 41"/>
                <a:gd name="T31" fmla="*/ 26 h 55"/>
                <a:gd name="T32" fmla="*/ 14 w 41"/>
                <a:gd name="T33" fmla="*/ 19 h 55"/>
                <a:gd name="T34" fmla="*/ 16 w 41"/>
                <a:gd name="T35" fmla="*/ 19 h 55"/>
                <a:gd name="T36" fmla="*/ 31 w 41"/>
                <a:gd name="T37" fmla="*/ 22 h 55"/>
                <a:gd name="T38" fmla="*/ 15 w 41"/>
                <a:gd name="T39" fmla="*/ 13 h 55"/>
                <a:gd name="T40" fmla="*/ 18 w 41"/>
                <a:gd name="T41" fmla="*/ 7 h 55"/>
                <a:gd name="T42" fmla="*/ 20 w 41"/>
                <a:gd name="T43" fmla="*/ 7 h 55"/>
                <a:gd name="T44" fmla="*/ 41 w 41"/>
                <a:gd name="T45" fmla="*/ 15 h 55"/>
                <a:gd name="T46" fmla="*/ 18 w 41"/>
                <a:gd name="T47" fmla="*/ 0 h 55"/>
                <a:gd name="T48" fmla="*/ 18 w 41"/>
                <a:gd name="T49" fmla="*/ 0 h 55"/>
                <a:gd name="T50" fmla="*/ 18 w 41"/>
                <a:gd name="T51" fmla="*/ 0 h 55"/>
                <a:gd name="T52" fmla="*/ 17 w 41"/>
                <a:gd name="T53" fmla="*/ 0 h 55"/>
                <a:gd name="T54" fmla="*/ 15 w 41"/>
                <a:gd name="T5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" h="55">
                  <a:moveTo>
                    <a:pt x="15" y="0"/>
                  </a:moveTo>
                  <a:cubicBezTo>
                    <a:pt x="9" y="0"/>
                    <a:pt x="6" y="1"/>
                    <a:pt x="5" y="3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5" y="7"/>
                    <a:pt x="5" y="7"/>
                  </a:cubicBezTo>
                  <a:cubicBezTo>
                    <a:pt x="5" y="9"/>
                    <a:pt x="5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1" y="10"/>
                    <a:pt x="0" y="11"/>
                    <a:pt x="0" y="13"/>
                  </a:cubicBezTo>
                  <a:cubicBezTo>
                    <a:pt x="0" y="15"/>
                    <a:pt x="0" y="17"/>
                    <a:pt x="1" y="19"/>
                  </a:cubicBezTo>
                  <a:cubicBezTo>
                    <a:pt x="2" y="23"/>
                    <a:pt x="3" y="28"/>
                    <a:pt x="6" y="34"/>
                  </a:cubicBezTo>
                  <a:cubicBezTo>
                    <a:pt x="8" y="39"/>
                    <a:pt x="11" y="44"/>
                    <a:pt x="15" y="49"/>
                  </a:cubicBezTo>
                  <a:cubicBezTo>
                    <a:pt x="17" y="51"/>
                    <a:pt x="21" y="53"/>
                    <a:pt x="26" y="55"/>
                  </a:cubicBezTo>
                  <a:cubicBezTo>
                    <a:pt x="26" y="55"/>
                    <a:pt x="11" y="43"/>
                    <a:pt x="14" y="36"/>
                  </a:cubicBezTo>
                  <a:cubicBezTo>
                    <a:pt x="16" y="32"/>
                    <a:pt x="22" y="32"/>
                    <a:pt x="28" y="32"/>
                  </a:cubicBezTo>
                  <a:cubicBezTo>
                    <a:pt x="32" y="32"/>
                    <a:pt x="35" y="32"/>
                    <a:pt x="35" y="32"/>
                  </a:cubicBezTo>
                  <a:cubicBezTo>
                    <a:pt x="35" y="32"/>
                    <a:pt x="22" y="27"/>
                    <a:pt x="16" y="26"/>
                  </a:cubicBezTo>
                  <a:cubicBezTo>
                    <a:pt x="9" y="26"/>
                    <a:pt x="9" y="20"/>
                    <a:pt x="14" y="19"/>
                  </a:cubicBezTo>
                  <a:cubicBezTo>
                    <a:pt x="15" y="19"/>
                    <a:pt x="16" y="19"/>
                    <a:pt x="16" y="19"/>
                  </a:cubicBezTo>
                  <a:cubicBezTo>
                    <a:pt x="22" y="19"/>
                    <a:pt x="30" y="22"/>
                    <a:pt x="31" y="22"/>
                  </a:cubicBezTo>
                  <a:cubicBezTo>
                    <a:pt x="30" y="21"/>
                    <a:pt x="22" y="15"/>
                    <a:pt x="15" y="13"/>
                  </a:cubicBezTo>
                  <a:cubicBezTo>
                    <a:pt x="8" y="11"/>
                    <a:pt x="11" y="7"/>
                    <a:pt x="18" y="7"/>
                  </a:cubicBezTo>
                  <a:cubicBezTo>
                    <a:pt x="18" y="7"/>
                    <a:pt x="19" y="7"/>
                    <a:pt x="20" y="7"/>
                  </a:cubicBezTo>
                  <a:cubicBezTo>
                    <a:pt x="28" y="8"/>
                    <a:pt x="41" y="15"/>
                    <a:pt x="41" y="15"/>
                  </a:cubicBezTo>
                  <a:cubicBezTo>
                    <a:pt x="41" y="15"/>
                    <a:pt x="32" y="2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921">
              <a:extLst>
                <a:ext uri="{FF2B5EF4-FFF2-40B4-BE49-F238E27FC236}">
                  <a16:creationId xmlns:a16="http://schemas.microsoft.com/office/drawing/2014/main" id="{7AC0B5D4-9318-4095-B7EA-676325E85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1726" y="1490663"/>
              <a:ext cx="125413" cy="155575"/>
            </a:xfrm>
            <a:custGeom>
              <a:avLst/>
              <a:gdLst>
                <a:gd name="T0" fmla="*/ 0 w 38"/>
                <a:gd name="T1" fmla="*/ 13 h 47"/>
                <a:gd name="T2" fmla="*/ 22 w 38"/>
                <a:gd name="T3" fmla="*/ 24 h 47"/>
                <a:gd name="T4" fmla="*/ 10 w 38"/>
                <a:gd name="T5" fmla="*/ 38 h 47"/>
                <a:gd name="T6" fmla="*/ 23 w 38"/>
                <a:gd name="T7" fmla="*/ 32 h 47"/>
                <a:gd name="T8" fmla="*/ 26 w 38"/>
                <a:gd name="T9" fmla="*/ 47 h 47"/>
                <a:gd name="T10" fmla="*/ 29 w 38"/>
                <a:gd name="T11" fmla="*/ 36 h 47"/>
                <a:gd name="T12" fmla="*/ 31 w 38"/>
                <a:gd name="T13" fmla="*/ 27 h 47"/>
                <a:gd name="T14" fmla="*/ 31 w 38"/>
                <a:gd name="T15" fmla="*/ 17 h 47"/>
                <a:gd name="T16" fmla="*/ 15 w 38"/>
                <a:gd name="T17" fmla="*/ 0 h 47"/>
                <a:gd name="T18" fmla="*/ 22 w 38"/>
                <a:gd name="T19" fmla="*/ 17 h 47"/>
                <a:gd name="T20" fmla="*/ 0 w 38"/>
                <a:gd name="T21" fmla="*/ 1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" h="47">
                  <a:moveTo>
                    <a:pt x="0" y="13"/>
                  </a:moveTo>
                  <a:cubicBezTo>
                    <a:pt x="0" y="13"/>
                    <a:pt x="19" y="18"/>
                    <a:pt x="22" y="24"/>
                  </a:cubicBezTo>
                  <a:cubicBezTo>
                    <a:pt x="24" y="29"/>
                    <a:pt x="10" y="38"/>
                    <a:pt x="10" y="38"/>
                  </a:cubicBezTo>
                  <a:cubicBezTo>
                    <a:pt x="10" y="38"/>
                    <a:pt x="19" y="38"/>
                    <a:pt x="23" y="32"/>
                  </a:cubicBezTo>
                  <a:cubicBezTo>
                    <a:pt x="23" y="32"/>
                    <a:pt x="27" y="34"/>
                    <a:pt x="26" y="47"/>
                  </a:cubicBezTo>
                  <a:cubicBezTo>
                    <a:pt x="26" y="47"/>
                    <a:pt x="28" y="42"/>
                    <a:pt x="29" y="36"/>
                  </a:cubicBezTo>
                  <a:cubicBezTo>
                    <a:pt x="30" y="34"/>
                    <a:pt x="31" y="27"/>
                    <a:pt x="31" y="27"/>
                  </a:cubicBezTo>
                  <a:cubicBezTo>
                    <a:pt x="31" y="27"/>
                    <a:pt x="38" y="21"/>
                    <a:pt x="31" y="17"/>
                  </a:cubicBezTo>
                  <a:cubicBezTo>
                    <a:pt x="31" y="17"/>
                    <a:pt x="22" y="4"/>
                    <a:pt x="15" y="0"/>
                  </a:cubicBezTo>
                  <a:cubicBezTo>
                    <a:pt x="15" y="0"/>
                    <a:pt x="23" y="11"/>
                    <a:pt x="22" y="17"/>
                  </a:cubicBezTo>
                  <a:cubicBezTo>
                    <a:pt x="22" y="17"/>
                    <a:pt x="12" y="13"/>
                    <a:pt x="0" y="13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922">
              <a:extLst>
                <a:ext uri="{FF2B5EF4-FFF2-40B4-BE49-F238E27FC236}">
                  <a16:creationId xmlns:a16="http://schemas.microsoft.com/office/drawing/2014/main" id="{3F940BDE-5706-422A-A28D-C20056454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1263" y="1341438"/>
              <a:ext cx="336550" cy="231775"/>
            </a:xfrm>
            <a:custGeom>
              <a:avLst/>
              <a:gdLst>
                <a:gd name="T0" fmla="*/ 0 w 102"/>
                <a:gd name="T1" fmla="*/ 70 h 70"/>
                <a:gd name="T2" fmla="*/ 98 w 102"/>
                <a:gd name="T3" fmla="*/ 5 h 70"/>
                <a:gd name="T4" fmla="*/ 98 w 102"/>
                <a:gd name="T5" fmla="*/ 0 h 70"/>
                <a:gd name="T6" fmla="*/ 0 w 102"/>
                <a:gd name="T7" fmla="*/ 64 h 70"/>
                <a:gd name="T8" fmla="*/ 0 w 102"/>
                <a:gd name="T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70">
                  <a:moveTo>
                    <a:pt x="0" y="70"/>
                  </a:moveTo>
                  <a:cubicBezTo>
                    <a:pt x="0" y="70"/>
                    <a:pt x="57" y="55"/>
                    <a:pt x="98" y="5"/>
                  </a:cubicBezTo>
                  <a:cubicBezTo>
                    <a:pt x="98" y="5"/>
                    <a:pt x="102" y="0"/>
                    <a:pt x="98" y="0"/>
                  </a:cubicBezTo>
                  <a:cubicBezTo>
                    <a:pt x="89" y="0"/>
                    <a:pt x="75" y="41"/>
                    <a:pt x="0" y="64"/>
                  </a:cubicBezTo>
                  <a:cubicBezTo>
                    <a:pt x="0" y="70"/>
                    <a:pt x="0" y="70"/>
                    <a:pt x="0" y="7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923">
              <a:extLst>
                <a:ext uri="{FF2B5EF4-FFF2-40B4-BE49-F238E27FC236}">
                  <a16:creationId xmlns:a16="http://schemas.microsoft.com/office/drawing/2014/main" id="{8ED15298-1AEC-4D11-8952-FCC68E12A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9213" y="682626"/>
              <a:ext cx="225425" cy="198438"/>
            </a:xfrm>
            <a:custGeom>
              <a:avLst/>
              <a:gdLst>
                <a:gd name="T0" fmla="*/ 68 w 68"/>
                <a:gd name="T1" fmla="*/ 51 h 60"/>
                <a:gd name="T2" fmla="*/ 17 w 68"/>
                <a:gd name="T3" fmla="*/ 1 h 60"/>
                <a:gd name="T4" fmla="*/ 12 w 68"/>
                <a:gd name="T5" fmla="*/ 5 h 60"/>
                <a:gd name="T6" fmla="*/ 2 w 68"/>
                <a:gd name="T7" fmla="*/ 9 h 60"/>
                <a:gd name="T8" fmla="*/ 15 w 68"/>
                <a:gd name="T9" fmla="*/ 34 h 60"/>
                <a:gd name="T10" fmla="*/ 59 w 68"/>
                <a:gd name="T11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60">
                  <a:moveTo>
                    <a:pt x="68" y="51"/>
                  </a:moveTo>
                  <a:cubicBezTo>
                    <a:pt x="68" y="51"/>
                    <a:pt x="57" y="7"/>
                    <a:pt x="17" y="1"/>
                  </a:cubicBezTo>
                  <a:cubicBezTo>
                    <a:pt x="17" y="1"/>
                    <a:pt x="11" y="0"/>
                    <a:pt x="12" y="5"/>
                  </a:cubicBezTo>
                  <a:cubicBezTo>
                    <a:pt x="12" y="9"/>
                    <a:pt x="5" y="5"/>
                    <a:pt x="2" y="9"/>
                  </a:cubicBezTo>
                  <a:cubicBezTo>
                    <a:pt x="0" y="12"/>
                    <a:pt x="6" y="22"/>
                    <a:pt x="15" y="34"/>
                  </a:cubicBezTo>
                  <a:cubicBezTo>
                    <a:pt x="23" y="47"/>
                    <a:pt x="38" y="60"/>
                    <a:pt x="59" y="6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924">
              <a:extLst>
                <a:ext uri="{FF2B5EF4-FFF2-40B4-BE49-F238E27FC236}">
                  <a16:creationId xmlns:a16="http://schemas.microsoft.com/office/drawing/2014/main" id="{B07BA39B-7982-4BA6-8E42-ACA402ADC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5888" y="738188"/>
              <a:ext cx="138113" cy="130175"/>
            </a:xfrm>
            <a:custGeom>
              <a:avLst/>
              <a:gdLst>
                <a:gd name="T0" fmla="*/ 15 w 42"/>
                <a:gd name="T1" fmla="*/ 0 h 39"/>
                <a:gd name="T2" fmla="*/ 26 w 42"/>
                <a:gd name="T3" fmla="*/ 20 h 39"/>
                <a:gd name="T4" fmla="*/ 8 w 42"/>
                <a:gd name="T5" fmla="*/ 9 h 39"/>
                <a:gd name="T6" fmla="*/ 35 w 42"/>
                <a:gd name="T7" fmla="*/ 39 h 39"/>
                <a:gd name="T8" fmla="*/ 41 w 42"/>
                <a:gd name="T9" fmla="*/ 38 h 39"/>
                <a:gd name="T10" fmla="*/ 39 w 42"/>
                <a:gd name="T11" fmla="*/ 24 h 39"/>
                <a:gd name="T12" fmla="*/ 15 w 42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9">
                  <a:moveTo>
                    <a:pt x="15" y="0"/>
                  </a:moveTo>
                  <a:cubicBezTo>
                    <a:pt x="15" y="0"/>
                    <a:pt x="25" y="15"/>
                    <a:pt x="26" y="20"/>
                  </a:cubicBezTo>
                  <a:cubicBezTo>
                    <a:pt x="26" y="20"/>
                    <a:pt x="17" y="12"/>
                    <a:pt x="8" y="9"/>
                  </a:cubicBezTo>
                  <a:cubicBezTo>
                    <a:pt x="0" y="7"/>
                    <a:pt x="35" y="39"/>
                    <a:pt x="35" y="39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8"/>
                    <a:pt x="42" y="27"/>
                    <a:pt x="39" y="24"/>
                  </a:cubicBezTo>
                  <a:cubicBezTo>
                    <a:pt x="37" y="21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925">
              <a:extLst>
                <a:ext uri="{FF2B5EF4-FFF2-40B4-BE49-F238E27FC236}">
                  <a16:creationId xmlns:a16="http://schemas.microsoft.com/office/drawing/2014/main" id="{E9331291-4C0B-469B-A5C8-0EA716E0B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2863" y="722313"/>
              <a:ext cx="211138" cy="198438"/>
            </a:xfrm>
            <a:custGeom>
              <a:avLst/>
              <a:gdLst>
                <a:gd name="T0" fmla="*/ 53 w 64"/>
                <a:gd name="T1" fmla="*/ 60 h 60"/>
                <a:gd name="T2" fmla="*/ 29 w 64"/>
                <a:gd name="T3" fmla="*/ 51 h 60"/>
                <a:gd name="T4" fmla="*/ 28 w 64"/>
                <a:gd name="T5" fmla="*/ 50 h 60"/>
                <a:gd name="T6" fmla="*/ 28 w 64"/>
                <a:gd name="T7" fmla="*/ 50 h 60"/>
                <a:gd name="T8" fmla="*/ 2 w 64"/>
                <a:gd name="T9" fmla="*/ 18 h 60"/>
                <a:gd name="T10" fmla="*/ 3 w 64"/>
                <a:gd name="T11" fmla="*/ 13 h 60"/>
                <a:gd name="T12" fmla="*/ 2 w 64"/>
                <a:gd name="T13" fmla="*/ 2 h 60"/>
                <a:gd name="T14" fmla="*/ 8 w 64"/>
                <a:gd name="T15" fmla="*/ 3 h 60"/>
                <a:gd name="T16" fmla="*/ 62 w 64"/>
                <a:gd name="T17" fmla="*/ 47 h 60"/>
                <a:gd name="T18" fmla="*/ 53 w 64"/>
                <a:gd name="T1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0">
                  <a:moveTo>
                    <a:pt x="53" y="60"/>
                  </a:moveTo>
                  <a:cubicBezTo>
                    <a:pt x="45" y="60"/>
                    <a:pt x="36" y="56"/>
                    <a:pt x="29" y="51"/>
                  </a:cubicBezTo>
                  <a:cubicBezTo>
                    <a:pt x="29" y="51"/>
                    <a:pt x="29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14" y="39"/>
                    <a:pt x="3" y="22"/>
                    <a:pt x="2" y="18"/>
                  </a:cubicBezTo>
                  <a:cubicBezTo>
                    <a:pt x="0" y="12"/>
                    <a:pt x="3" y="16"/>
                    <a:pt x="3" y="13"/>
                  </a:cubicBezTo>
                  <a:cubicBezTo>
                    <a:pt x="3" y="11"/>
                    <a:pt x="0" y="5"/>
                    <a:pt x="2" y="2"/>
                  </a:cubicBezTo>
                  <a:cubicBezTo>
                    <a:pt x="4" y="0"/>
                    <a:pt x="8" y="3"/>
                    <a:pt x="8" y="3"/>
                  </a:cubicBezTo>
                  <a:cubicBezTo>
                    <a:pt x="37" y="14"/>
                    <a:pt x="57" y="34"/>
                    <a:pt x="62" y="47"/>
                  </a:cubicBezTo>
                  <a:cubicBezTo>
                    <a:pt x="64" y="54"/>
                    <a:pt x="61" y="59"/>
                    <a:pt x="53" y="60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926">
              <a:extLst>
                <a:ext uri="{FF2B5EF4-FFF2-40B4-BE49-F238E27FC236}">
                  <a16:creationId xmlns:a16="http://schemas.microsoft.com/office/drawing/2014/main" id="{B5AA8161-6F59-4585-A7BC-09EBD7507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8113" y="841376"/>
              <a:ext cx="115888" cy="79375"/>
            </a:xfrm>
            <a:custGeom>
              <a:avLst/>
              <a:gdLst>
                <a:gd name="T0" fmla="*/ 24 w 35"/>
                <a:gd name="T1" fmla="*/ 24 h 24"/>
                <a:gd name="T2" fmla="*/ 0 w 35"/>
                <a:gd name="T3" fmla="*/ 15 h 24"/>
                <a:gd name="T4" fmla="*/ 18 w 35"/>
                <a:gd name="T5" fmla="*/ 22 h 24"/>
                <a:gd name="T6" fmla="*/ 3 w 35"/>
                <a:gd name="T7" fmla="*/ 6 h 24"/>
                <a:gd name="T8" fmla="*/ 20 w 35"/>
                <a:gd name="T9" fmla="*/ 14 h 24"/>
                <a:gd name="T10" fmla="*/ 5 w 35"/>
                <a:gd name="T11" fmla="*/ 0 h 24"/>
                <a:gd name="T12" fmla="*/ 21 w 35"/>
                <a:gd name="T13" fmla="*/ 11 h 24"/>
                <a:gd name="T14" fmla="*/ 30 w 35"/>
                <a:gd name="T15" fmla="*/ 9 h 24"/>
                <a:gd name="T16" fmla="*/ 33 w 35"/>
                <a:gd name="T17" fmla="*/ 11 h 24"/>
                <a:gd name="T18" fmla="*/ 24 w 35"/>
                <a:gd name="T1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24">
                  <a:moveTo>
                    <a:pt x="24" y="24"/>
                  </a:moveTo>
                  <a:cubicBezTo>
                    <a:pt x="16" y="24"/>
                    <a:pt x="7" y="20"/>
                    <a:pt x="0" y="15"/>
                  </a:cubicBezTo>
                  <a:cubicBezTo>
                    <a:pt x="6" y="19"/>
                    <a:pt x="16" y="22"/>
                    <a:pt x="18" y="22"/>
                  </a:cubicBezTo>
                  <a:cubicBezTo>
                    <a:pt x="9" y="18"/>
                    <a:pt x="3" y="6"/>
                    <a:pt x="3" y="6"/>
                  </a:cubicBezTo>
                  <a:cubicBezTo>
                    <a:pt x="10" y="13"/>
                    <a:pt x="20" y="14"/>
                    <a:pt x="20" y="14"/>
                  </a:cubicBezTo>
                  <a:cubicBezTo>
                    <a:pt x="14" y="11"/>
                    <a:pt x="5" y="0"/>
                    <a:pt x="5" y="0"/>
                  </a:cubicBezTo>
                  <a:cubicBezTo>
                    <a:pt x="5" y="0"/>
                    <a:pt x="14" y="9"/>
                    <a:pt x="21" y="11"/>
                  </a:cubicBezTo>
                  <a:cubicBezTo>
                    <a:pt x="27" y="13"/>
                    <a:pt x="30" y="9"/>
                    <a:pt x="30" y="9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5" y="18"/>
                    <a:pt x="32" y="23"/>
                    <a:pt x="24" y="24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927">
              <a:extLst>
                <a:ext uri="{FF2B5EF4-FFF2-40B4-BE49-F238E27FC236}">
                  <a16:creationId xmlns:a16="http://schemas.microsoft.com/office/drawing/2014/main" id="{9DA53854-8832-480F-BF0F-9C2A577C7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8113" y="658813"/>
              <a:ext cx="155575" cy="225425"/>
            </a:xfrm>
            <a:custGeom>
              <a:avLst/>
              <a:gdLst>
                <a:gd name="T0" fmla="*/ 37 w 47"/>
                <a:gd name="T1" fmla="*/ 63 h 68"/>
                <a:gd name="T2" fmla="*/ 27 w 47"/>
                <a:gd name="T3" fmla="*/ 50 h 68"/>
                <a:gd name="T4" fmla="*/ 27 w 47"/>
                <a:gd name="T5" fmla="*/ 50 h 68"/>
                <a:gd name="T6" fmla="*/ 24 w 47"/>
                <a:gd name="T7" fmla="*/ 47 h 68"/>
                <a:gd name="T8" fmla="*/ 23 w 47"/>
                <a:gd name="T9" fmla="*/ 46 h 68"/>
                <a:gd name="T10" fmla="*/ 23 w 47"/>
                <a:gd name="T11" fmla="*/ 45 h 68"/>
                <a:gd name="T12" fmla="*/ 1 w 47"/>
                <a:gd name="T13" fmla="*/ 9 h 68"/>
                <a:gd name="T14" fmla="*/ 10 w 47"/>
                <a:gd name="T15" fmla="*/ 7 h 68"/>
                <a:gd name="T16" fmla="*/ 16 w 47"/>
                <a:gd name="T17" fmla="*/ 0 h 68"/>
                <a:gd name="T18" fmla="*/ 40 w 47"/>
                <a:gd name="T19" fmla="*/ 29 h 68"/>
                <a:gd name="T20" fmla="*/ 46 w 47"/>
                <a:gd name="T21" fmla="*/ 59 h 68"/>
                <a:gd name="T22" fmla="*/ 37 w 47"/>
                <a:gd name="T23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68">
                  <a:moveTo>
                    <a:pt x="37" y="63"/>
                  </a:moveTo>
                  <a:cubicBezTo>
                    <a:pt x="37" y="63"/>
                    <a:pt x="32" y="58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49"/>
                    <a:pt x="25" y="48"/>
                    <a:pt x="24" y="47"/>
                  </a:cubicBezTo>
                  <a:cubicBezTo>
                    <a:pt x="24" y="46"/>
                    <a:pt x="23" y="46"/>
                    <a:pt x="23" y="46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3" y="32"/>
                    <a:pt x="0" y="14"/>
                    <a:pt x="1" y="9"/>
                  </a:cubicBezTo>
                  <a:cubicBezTo>
                    <a:pt x="2" y="0"/>
                    <a:pt x="8" y="7"/>
                    <a:pt x="10" y="7"/>
                  </a:cubicBezTo>
                  <a:cubicBezTo>
                    <a:pt x="12" y="7"/>
                    <a:pt x="13" y="0"/>
                    <a:pt x="16" y="0"/>
                  </a:cubicBezTo>
                  <a:cubicBezTo>
                    <a:pt x="17" y="0"/>
                    <a:pt x="31" y="11"/>
                    <a:pt x="40" y="29"/>
                  </a:cubicBezTo>
                  <a:cubicBezTo>
                    <a:pt x="44" y="38"/>
                    <a:pt x="47" y="48"/>
                    <a:pt x="46" y="59"/>
                  </a:cubicBezTo>
                  <a:cubicBezTo>
                    <a:pt x="46" y="59"/>
                    <a:pt x="42" y="68"/>
                    <a:pt x="37" y="63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928">
              <a:extLst>
                <a:ext uri="{FF2B5EF4-FFF2-40B4-BE49-F238E27FC236}">
                  <a16:creationId xmlns:a16="http://schemas.microsoft.com/office/drawing/2014/main" id="{CC3769F7-81E8-4DF5-92B9-CFB28DAD30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7801" y="817563"/>
              <a:ext cx="112713" cy="109538"/>
            </a:xfrm>
            <a:custGeom>
              <a:avLst/>
              <a:gdLst>
                <a:gd name="T0" fmla="*/ 33 w 34"/>
                <a:gd name="T1" fmla="*/ 8 h 33"/>
                <a:gd name="T2" fmla="*/ 30 w 34"/>
                <a:gd name="T3" fmla="*/ 0 h 33"/>
                <a:gd name="T4" fmla="*/ 26 w 34"/>
                <a:gd name="T5" fmla="*/ 13 h 33"/>
                <a:gd name="T6" fmla="*/ 14 w 34"/>
                <a:gd name="T7" fmla="*/ 7 h 33"/>
                <a:gd name="T8" fmla="*/ 17 w 34"/>
                <a:gd name="T9" fmla="*/ 21 h 33"/>
                <a:gd name="T10" fmla="*/ 0 w 34"/>
                <a:gd name="T11" fmla="*/ 21 h 33"/>
                <a:gd name="T12" fmla="*/ 12 w 34"/>
                <a:gd name="T13" fmla="*/ 28 h 33"/>
                <a:gd name="T14" fmla="*/ 6 w 34"/>
                <a:gd name="T15" fmla="*/ 31 h 33"/>
                <a:gd name="T16" fmla="*/ 24 w 34"/>
                <a:gd name="T17" fmla="*/ 28 h 33"/>
                <a:gd name="T18" fmla="*/ 29 w 34"/>
                <a:gd name="T19" fmla="*/ 28 h 33"/>
                <a:gd name="T20" fmla="*/ 30 w 34"/>
                <a:gd name="T21" fmla="*/ 22 h 33"/>
                <a:gd name="T22" fmla="*/ 33 w 34"/>
                <a:gd name="T23" fmla="*/ 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33">
                  <a:moveTo>
                    <a:pt x="33" y="8"/>
                  </a:moveTo>
                  <a:cubicBezTo>
                    <a:pt x="33" y="6"/>
                    <a:pt x="32" y="2"/>
                    <a:pt x="30" y="0"/>
                  </a:cubicBezTo>
                  <a:cubicBezTo>
                    <a:pt x="31" y="7"/>
                    <a:pt x="29" y="12"/>
                    <a:pt x="26" y="13"/>
                  </a:cubicBezTo>
                  <a:cubicBezTo>
                    <a:pt x="23" y="13"/>
                    <a:pt x="14" y="7"/>
                    <a:pt x="14" y="7"/>
                  </a:cubicBezTo>
                  <a:cubicBezTo>
                    <a:pt x="14" y="7"/>
                    <a:pt x="19" y="16"/>
                    <a:pt x="17" y="21"/>
                  </a:cubicBezTo>
                  <a:cubicBezTo>
                    <a:pt x="15" y="25"/>
                    <a:pt x="7" y="27"/>
                    <a:pt x="0" y="21"/>
                  </a:cubicBezTo>
                  <a:cubicBezTo>
                    <a:pt x="3" y="26"/>
                    <a:pt x="7" y="28"/>
                    <a:pt x="12" y="28"/>
                  </a:cubicBezTo>
                  <a:cubicBezTo>
                    <a:pt x="14" y="28"/>
                    <a:pt x="6" y="31"/>
                    <a:pt x="6" y="31"/>
                  </a:cubicBezTo>
                  <a:cubicBezTo>
                    <a:pt x="6" y="31"/>
                    <a:pt x="12" y="33"/>
                    <a:pt x="24" y="28"/>
                  </a:cubicBezTo>
                  <a:cubicBezTo>
                    <a:pt x="26" y="27"/>
                    <a:pt x="26" y="30"/>
                    <a:pt x="29" y="28"/>
                  </a:cubicBezTo>
                  <a:cubicBezTo>
                    <a:pt x="31" y="26"/>
                    <a:pt x="29" y="25"/>
                    <a:pt x="30" y="22"/>
                  </a:cubicBezTo>
                  <a:cubicBezTo>
                    <a:pt x="32" y="19"/>
                    <a:pt x="34" y="12"/>
                    <a:pt x="33" y="8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929">
              <a:extLst>
                <a:ext uri="{FF2B5EF4-FFF2-40B4-BE49-F238E27FC236}">
                  <a16:creationId xmlns:a16="http://schemas.microsoft.com/office/drawing/2014/main" id="{0470053F-0024-4851-AA3F-61519F412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7176" y="893763"/>
              <a:ext cx="357188" cy="268288"/>
            </a:xfrm>
            <a:custGeom>
              <a:avLst/>
              <a:gdLst>
                <a:gd name="T0" fmla="*/ 3 w 108"/>
                <a:gd name="T1" fmla="*/ 0 h 81"/>
                <a:gd name="T2" fmla="*/ 108 w 108"/>
                <a:gd name="T3" fmla="*/ 72 h 81"/>
                <a:gd name="T4" fmla="*/ 105 w 108"/>
                <a:gd name="T5" fmla="*/ 79 h 81"/>
                <a:gd name="T6" fmla="*/ 0 w 108"/>
                <a:gd name="T7" fmla="*/ 2 h 81"/>
                <a:gd name="T8" fmla="*/ 3 w 108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81">
                  <a:moveTo>
                    <a:pt x="3" y="0"/>
                  </a:moveTo>
                  <a:cubicBezTo>
                    <a:pt x="3" y="0"/>
                    <a:pt x="57" y="76"/>
                    <a:pt x="108" y="72"/>
                  </a:cubicBezTo>
                  <a:cubicBezTo>
                    <a:pt x="108" y="72"/>
                    <a:pt x="107" y="76"/>
                    <a:pt x="105" y="79"/>
                  </a:cubicBezTo>
                  <a:cubicBezTo>
                    <a:pt x="103" y="81"/>
                    <a:pt x="56" y="77"/>
                    <a:pt x="0" y="2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930">
              <a:extLst>
                <a:ext uri="{FF2B5EF4-FFF2-40B4-BE49-F238E27FC236}">
                  <a16:creationId xmlns:a16="http://schemas.microsoft.com/office/drawing/2014/main" id="{C94455BF-4422-4B2E-A486-E74C8DAA0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3838" y="755651"/>
              <a:ext cx="69850" cy="128588"/>
            </a:xfrm>
            <a:custGeom>
              <a:avLst/>
              <a:gdLst>
                <a:gd name="T0" fmla="*/ 11 w 21"/>
                <a:gd name="T1" fmla="*/ 34 h 39"/>
                <a:gd name="T2" fmla="*/ 1 w 21"/>
                <a:gd name="T3" fmla="*/ 21 h 39"/>
                <a:gd name="T4" fmla="*/ 10 w 21"/>
                <a:gd name="T5" fmla="*/ 27 h 39"/>
                <a:gd name="T6" fmla="*/ 0 w 21"/>
                <a:gd name="T7" fmla="*/ 7 h 39"/>
                <a:gd name="T8" fmla="*/ 14 w 21"/>
                <a:gd name="T9" fmla="*/ 25 h 39"/>
                <a:gd name="T10" fmla="*/ 7 w 21"/>
                <a:gd name="T11" fmla="*/ 0 h 39"/>
                <a:gd name="T12" fmla="*/ 17 w 21"/>
                <a:gd name="T13" fmla="*/ 17 h 39"/>
                <a:gd name="T14" fmla="*/ 14 w 21"/>
                <a:gd name="T15" fmla="*/ 5 h 39"/>
                <a:gd name="T16" fmla="*/ 14 w 21"/>
                <a:gd name="T17" fmla="*/ 0 h 39"/>
                <a:gd name="T18" fmla="*/ 20 w 21"/>
                <a:gd name="T19" fmla="*/ 30 h 39"/>
                <a:gd name="T20" fmla="*/ 11 w 21"/>
                <a:gd name="T21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39">
                  <a:moveTo>
                    <a:pt x="11" y="34"/>
                  </a:moveTo>
                  <a:cubicBezTo>
                    <a:pt x="11" y="34"/>
                    <a:pt x="6" y="29"/>
                    <a:pt x="1" y="21"/>
                  </a:cubicBezTo>
                  <a:cubicBezTo>
                    <a:pt x="4" y="26"/>
                    <a:pt x="9" y="31"/>
                    <a:pt x="10" y="27"/>
                  </a:cubicBezTo>
                  <a:cubicBezTo>
                    <a:pt x="12" y="21"/>
                    <a:pt x="0" y="7"/>
                    <a:pt x="0" y="7"/>
                  </a:cubicBezTo>
                  <a:cubicBezTo>
                    <a:pt x="11" y="13"/>
                    <a:pt x="13" y="24"/>
                    <a:pt x="14" y="25"/>
                  </a:cubicBezTo>
                  <a:cubicBezTo>
                    <a:pt x="17" y="15"/>
                    <a:pt x="7" y="0"/>
                    <a:pt x="7" y="0"/>
                  </a:cubicBezTo>
                  <a:cubicBezTo>
                    <a:pt x="14" y="7"/>
                    <a:pt x="16" y="16"/>
                    <a:pt x="17" y="17"/>
                  </a:cubicBezTo>
                  <a:cubicBezTo>
                    <a:pt x="16" y="16"/>
                    <a:pt x="16" y="11"/>
                    <a:pt x="14" y="5"/>
                  </a:cubicBezTo>
                  <a:cubicBezTo>
                    <a:pt x="14" y="2"/>
                    <a:pt x="13" y="1"/>
                    <a:pt x="14" y="0"/>
                  </a:cubicBezTo>
                  <a:cubicBezTo>
                    <a:pt x="18" y="9"/>
                    <a:pt x="21" y="19"/>
                    <a:pt x="20" y="30"/>
                  </a:cubicBezTo>
                  <a:cubicBezTo>
                    <a:pt x="20" y="30"/>
                    <a:pt x="16" y="39"/>
                    <a:pt x="11" y="34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931">
              <a:extLst>
                <a:ext uri="{FF2B5EF4-FFF2-40B4-BE49-F238E27FC236}">
                  <a16:creationId xmlns:a16="http://schemas.microsoft.com/office/drawing/2014/main" id="{7268FA96-D37C-40B5-8387-10AB6FC52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76013" y="1231901"/>
              <a:ext cx="244475" cy="182563"/>
            </a:xfrm>
            <a:custGeom>
              <a:avLst/>
              <a:gdLst>
                <a:gd name="T0" fmla="*/ 69 w 74"/>
                <a:gd name="T1" fmla="*/ 9 h 55"/>
                <a:gd name="T2" fmla="*/ 3 w 74"/>
                <a:gd name="T3" fmla="*/ 35 h 55"/>
                <a:gd name="T4" fmla="*/ 4 w 74"/>
                <a:gd name="T5" fmla="*/ 41 h 55"/>
                <a:gd name="T6" fmla="*/ 4 w 74"/>
                <a:gd name="T7" fmla="*/ 52 h 55"/>
                <a:gd name="T8" fmla="*/ 33 w 74"/>
                <a:gd name="T9" fmla="*/ 51 h 55"/>
                <a:gd name="T10" fmla="*/ 74 w 74"/>
                <a:gd name="T11" fmla="*/ 2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55">
                  <a:moveTo>
                    <a:pt x="69" y="9"/>
                  </a:moveTo>
                  <a:cubicBezTo>
                    <a:pt x="69" y="9"/>
                    <a:pt x="25" y="0"/>
                    <a:pt x="3" y="35"/>
                  </a:cubicBezTo>
                  <a:cubicBezTo>
                    <a:pt x="3" y="35"/>
                    <a:pt x="0" y="41"/>
                    <a:pt x="4" y="41"/>
                  </a:cubicBezTo>
                  <a:cubicBezTo>
                    <a:pt x="8" y="42"/>
                    <a:pt x="2" y="48"/>
                    <a:pt x="4" y="52"/>
                  </a:cubicBezTo>
                  <a:cubicBezTo>
                    <a:pt x="6" y="55"/>
                    <a:pt x="18" y="53"/>
                    <a:pt x="33" y="51"/>
                  </a:cubicBezTo>
                  <a:cubicBezTo>
                    <a:pt x="47" y="48"/>
                    <a:pt x="66" y="39"/>
                    <a:pt x="74" y="2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32">
              <a:extLst>
                <a:ext uri="{FF2B5EF4-FFF2-40B4-BE49-F238E27FC236}">
                  <a16:creationId xmlns:a16="http://schemas.microsoft.com/office/drawing/2014/main" id="{82CF1F9D-2D8D-4C77-AFDF-4069D0E8DF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8563" y="1268413"/>
              <a:ext cx="147638" cy="100013"/>
            </a:xfrm>
            <a:custGeom>
              <a:avLst/>
              <a:gdLst>
                <a:gd name="T0" fmla="*/ 0 w 45"/>
                <a:gd name="T1" fmla="*/ 14 h 30"/>
                <a:gd name="T2" fmla="*/ 23 w 45"/>
                <a:gd name="T3" fmla="*/ 12 h 30"/>
                <a:gd name="T4" fmla="*/ 6 w 45"/>
                <a:gd name="T5" fmla="*/ 24 h 30"/>
                <a:gd name="T6" fmla="*/ 44 w 45"/>
                <a:gd name="T7" fmla="*/ 11 h 30"/>
                <a:gd name="T8" fmla="*/ 45 w 45"/>
                <a:gd name="T9" fmla="*/ 5 h 30"/>
                <a:gd name="T10" fmla="*/ 32 w 45"/>
                <a:gd name="T11" fmla="*/ 1 h 30"/>
                <a:gd name="T12" fmla="*/ 0 w 45"/>
                <a:gd name="T13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30">
                  <a:moveTo>
                    <a:pt x="0" y="14"/>
                  </a:moveTo>
                  <a:cubicBezTo>
                    <a:pt x="0" y="14"/>
                    <a:pt x="18" y="11"/>
                    <a:pt x="23" y="12"/>
                  </a:cubicBezTo>
                  <a:cubicBezTo>
                    <a:pt x="23" y="12"/>
                    <a:pt x="11" y="17"/>
                    <a:pt x="6" y="24"/>
                  </a:cubicBezTo>
                  <a:cubicBezTo>
                    <a:pt x="0" y="30"/>
                    <a:pt x="44" y="11"/>
                    <a:pt x="44" y="11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35" y="0"/>
                    <a:pt x="32" y="1"/>
                  </a:cubicBezTo>
                  <a:cubicBezTo>
                    <a:pt x="28" y="3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933">
              <a:extLst>
                <a:ext uri="{FF2B5EF4-FFF2-40B4-BE49-F238E27FC236}">
                  <a16:creationId xmlns:a16="http://schemas.microsoft.com/office/drawing/2014/main" id="{7424950F-A67A-4457-A946-30ECB647E8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8238" y="1292226"/>
              <a:ext cx="258763" cy="144463"/>
            </a:xfrm>
            <a:custGeom>
              <a:avLst/>
              <a:gdLst>
                <a:gd name="T0" fmla="*/ 75 w 78"/>
                <a:gd name="T1" fmla="*/ 14 h 44"/>
                <a:gd name="T2" fmla="*/ 57 w 78"/>
                <a:gd name="T3" fmla="*/ 32 h 44"/>
                <a:gd name="T4" fmla="*/ 56 w 78"/>
                <a:gd name="T5" fmla="*/ 33 h 44"/>
                <a:gd name="T6" fmla="*/ 55 w 78"/>
                <a:gd name="T7" fmla="*/ 33 h 44"/>
                <a:gd name="T8" fmla="*/ 16 w 78"/>
                <a:gd name="T9" fmla="*/ 44 h 44"/>
                <a:gd name="T10" fmla="*/ 12 w 78"/>
                <a:gd name="T11" fmla="*/ 41 h 44"/>
                <a:gd name="T12" fmla="*/ 1 w 78"/>
                <a:gd name="T13" fmla="*/ 38 h 44"/>
                <a:gd name="T14" fmla="*/ 5 w 78"/>
                <a:gd name="T15" fmla="*/ 32 h 44"/>
                <a:gd name="T16" fmla="*/ 66 w 78"/>
                <a:gd name="T17" fmla="*/ 1 h 44"/>
                <a:gd name="T18" fmla="*/ 75 w 78"/>
                <a:gd name="T19" fmla="*/ 1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" h="44">
                  <a:moveTo>
                    <a:pt x="75" y="14"/>
                  </a:moveTo>
                  <a:cubicBezTo>
                    <a:pt x="72" y="22"/>
                    <a:pt x="65" y="28"/>
                    <a:pt x="57" y="32"/>
                  </a:cubicBezTo>
                  <a:cubicBezTo>
                    <a:pt x="57" y="33"/>
                    <a:pt x="56" y="33"/>
                    <a:pt x="56" y="33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9" y="42"/>
                    <a:pt x="20" y="44"/>
                    <a:pt x="16" y="44"/>
                  </a:cubicBezTo>
                  <a:cubicBezTo>
                    <a:pt x="10" y="43"/>
                    <a:pt x="14" y="42"/>
                    <a:pt x="12" y="41"/>
                  </a:cubicBezTo>
                  <a:cubicBezTo>
                    <a:pt x="10" y="40"/>
                    <a:pt x="3" y="41"/>
                    <a:pt x="1" y="38"/>
                  </a:cubicBezTo>
                  <a:cubicBezTo>
                    <a:pt x="0" y="35"/>
                    <a:pt x="5" y="32"/>
                    <a:pt x="5" y="32"/>
                  </a:cubicBezTo>
                  <a:cubicBezTo>
                    <a:pt x="26" y="11"/>
                    <a:pt x="53" y="0"/>
                    <a:pt x="66" y="1"/>
                  </a:cubicBezTo>
                  <a:cubicBezTo>
                    <a:pt x="74" y="2"/>
                    <a:pt x="78" y="6"/>
                    <a:pt x="75" y="14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934">
              <a:extLst>
                <a:ext uri="{FF2B5EF4-FFF2-40B4-BE49-F238E27FC236}">
                  <a16:creationId xmlns:a16="http://schemas.microsoft.com/office/drawing/2014/main" id="{EF83DA59-8130-4483-B7F1-41EB3ADADB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7463" y="1295401"/>
              <a:ext cx="109538" cy="101600"/>
            </a:xfrm>
            <a:custGeom>
              <a:avLst/>
              <a:gdLst>
                <a:gd name="T0" fmla="*/ 30 w 33"/>
                <a:gd name="T1" fmla="*/ 13 h 31"/>
                <a:gd name="T2" fmla="*/ 12 w 33"/>
                <a:gd name="T3" fmla="*/ 31 h 31"/>
                <a:gd name="T4" fmla="*/ 25 w 33"/>
                <a:gd name="T5" fmla="*/ 18 h 31"/>
                <a:gd name="T6" fmla="*/ 5 w 33"/>
                <a:gd name="T7" fmla="*/ 25 h 31"/>
                <a:gd name="T8" fmla="*/ 18 w 33"/>
                <a:gd name="T9" fmla="*/ 13 h 31"/>
                <a:gd name="T10" fmla="*/ 0 w 33"/>
                <a:gd name="T11" fmla="*/ 21 h 31"/>
                <a:gd name="T12" fmla="*/ 16 w 33"/>
                <a:gd name="T13" fmla="*/ 11 h 31"/>
                <a:gd name="T14" fmla="*/ 18 w 33"/>
                <a:gd name="T15" fmla="*/ 1 h 31"/>
                <a:gd name="T16" fmla="*/ 21 w 33"/>
                <a:gd name="T17" fmla="*/ 0 h 31"/>
                <a:gd name="T18" fmla="*/ 30 w 33"/>
                <a:gd name="T19" fmla="*/ 1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31">
                  <a:moveTo>
                    <a:pt x="30" y="13"/>
                  </a:moveTo>
                  <a:cubicBezTo>
                    <a:pt x="27" y="21"/>
                    <a:pt x="20" y="27"/>
                    <a:pt x="12" y="31"/>
                  </a:cubicBezTo>
                  <a:cubicBezTo>
                    <a:pt x="18" y="28"/>
                    <a:pt x="24" y="19"/>
                    <a:pt x="25" y="18"/>
                  </a:cubicBezTo>
                  <a:cubicBezTo>
                    <a:pt x="18" y="25"/>
                    <a:pt x="5" y="25"/>
                    <a:pt x="5" y="25"/>
                  </a:cubicBezTo>
                  <a:cubicBezTo>
                    <a:pt x="15" y="22"/>
                    <a:pt x="18" y="13"/>
                    <a:pt x="18" y="13"/>
                  </a:cubicBezTo>
                  <a:cubicBezTo>
                    <a:pt x="14" y="18"/>
                    <a:pt x="0" y="21"/>
                    <a:pt x="0" y="21"/>
                  </a:cubicBezTo>
                  <a:cubicBezTo>
                    <a:pt x="0" y="21"/>
                    <a:pt x="12" y="16"/>
                    <a:pt x="16" y="11"/>
                  </a:cubicBezTo>
                  <a:cubicBezTo>
                    <a:pt x="21" y="6"/>
                    <a:pt x="18" y="1"/>
                    <a:pt x="18" y="1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9" y="1"/>
                    <a:pt x="33" y="5"/>
                    <a:pt x="30" y="13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935">
              <a:extLst>
                <a:ext uri="{FF2B5EF4-FFF2-40B4-BE49-F238E27FC236}">
                  <a16:creationId xmlns:a16="http://schemas.microsoft.com/office/drawing/2014/main" id="{46EE05AA-D708-40D2-8565-77E94965CC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79188" y="1222376"/>
              <a:ext cx="257175" cy="103188"/>
            </a:xfrm>
            <a:custGeom>
              <a:avLst/>
              <a:gdLst>
                <a:gd name="T0" fmla="*/ 71 w 78"/>
                <a:gd name="T1" fmla="*/ 17 h 31"/>
                <a:gd name="T2" fmla="*/ 55 w 78"/>
                <a:gd name="T3" fmla="*/ 21 h 31"/>
                <a:gd name="T4" fmla="*/ 55 w 78"/>
                <a:gd name="T5" fmla="*/ 21 h 31"/>
                <a:gd name="T6" fmla="*/ 52 w 78"/>
                <a:gd name="T7" fmla="*/ 22 h 31"/>
                <a:gd name="T8" fmla="*/ 50 w 78"/>
                <a:gd name="T9" fmla="*/ 23 h 31"/>
                <a:gd name="T10" fmla="*/ 50 w 78"/>
                <a:gd name="T11" fmla="*/ 23 h 31"/>
                <a:gd name="T12" fmla="*/ 7 w 78"/>
                <a:gd name="T13" fmla="*/ 28 h 31"/>
                <a:gd name="T14" fmla="*/ 9 w 78"/>
                <a:gd name="T15" fmla="*/ 19 h 31"/>
                <a:gd name="T16" fmla="*/ 5 w 78"/>
                <a:gd name="T17" fmla="*/ 11 h 31"/>
                <a:gd name="T18" fmla="*/ 41 w 78"/>
                <a:gd name="T19" fmla="*/ 1 h 31"/>
                <a:gd name="T20" fmla="*/ 71 w 78"/>
                <a:gd name="T21" fmla="*/ 7 h 31"/>
                <a:gd name="T22" fmla="*/ 71 w 78"/>
                <a:gd name="T23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" h="31">
                  <a:moveTo>
                    <a:pt x="71" y="17"/>
                  </a:moveTo>
                  <a:cubicBezTo>
                    <a:pt x="71" y="17"/>
                    <a:pt x="64" y="19"/>
                    <a:pt x="55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4" y="22"/>
                    <a:pt x="53" y="22"/>
                    <a:pt x="52" y="22"/>
                  </a:cubicBezTo>
                  <a:cubicBezTo>
                    <a:pt x="51" y="23"/>
                    <a:pt x="50" y="23"/>
                    <a:pt x="50" y="23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33" y="27"/>
                    <a:pt x="12" y="31"/>
                    <a:pt x="7" y="28"/>
                  </a:cubicBezTo>
                  <a:cubicBezTo>
                    <a:pt x="0" y="24"/>
                    <a:pt x="8" y="21"/>
                    <a:pt x="9" y="19"/>
                  </a:cubicBezTo>
                  <a:cubicBezTo>
                    <a:pt x="10" y="18"/>
                    <a:pt x="4" y="13"/>
                    <a:pt x="5" y="11"/>
                  </a:cubicBezTo>
                  <a:cubicBezTo>
                    <a:pt x="5" y="10"/>
                    <a:pt x="22" y="2"/>
                    <a:pt x="41" y="1"/>
                  </a:cubicBezTo>
                  <a:cubicBezTo>
                    <a:pt x="51" y="0"/>
                    <a:pt x="61" y="2"/>
                    <a:pt x="71" y="7"/>
                  </a:cubicBezTo>
                  <a:cubicBezTo>
                    <a:pt x="71" y="7"/>
                    <a:pt x="78" y="14"/>
                    <a:pt x="71" y="17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36">
              <a:extLst>
                <a:ext uri="{FF2B5EF4-FFF2-40B4-BE49-F238E27FC236}">
                  <a16:creationId xmlns:a16="http://schemas.microsoft.com/office/drawing/2014/main" id="{1C74A9F8-4B5A-410B-AF62-C7C187102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4451" y="1241426"/>
              <a:ext cx="85725" cy="119063"/>
            </a:xfrm>
            <a:custGeom>
              <a:avLst/>
              <a:gdLst>
                <a:gd name="T0" fmla="*/ 9 w 26"/>
                <a:gd name="T1" fmla="*/ 1 h 36"/>
                <a:gd name="T2" fmla="*/ 0 w 26"/>
                <a:gd name="T3" fmla="*/ 1 h 36"/>
                <a:gd name="T4" fmla="*/ 11 w 26"/>
                <a:gd name="T5" fmla="*/ 9 h 36"/>
                <a:gd name="T6" fmla="*/ 0 w 26"/>
                <a:gd name="T7" fmla="*/ 17 h 36"/>
                <a:gd name="T8" fmla="*/ 14 w 26"/>
                <a:gd name="T9" fmla="*/ 20 h 36"/>
                <a:gd name="T10" fmla="*/ 8 w 26"/>
                <a:gd name="T11" fmla="*/ 36 h 36"/>
                <a:gd name="T12" fmla="*/ 19 w 26"/>
                <a:gd name="T13" fmla="*/ 28 h 36"/>
                <a:gd name="T14" fmla="*/ 19 w 26"/>
                <a:gd name="T15" fmla="*/ 34 h 36"/>
                <a:gd name="T16" fmla="*/ 24 w 26"/>
                <a:gd name="T17" fmla="*/ 17 h 36"/>
                <a:gd name="T18" fmla="*/ 25 w 26"/>
                <a:gd name="T19" fmla="*/ 13 h 36"/>
                <a:gd name="T20" fmla="*/ 21 w 26"/>
                <a:gd name="T21" fmla="*/ 9 h 36"/>
                <a:gd name="T22" fmla="*/ 9 w 26"/>
                <a:gd name="T23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36">
                  <a:moveTo>
                    <a:pt x="9" y="1"/>
                  </a:moveTo>
                  <a:cubicBezTo>
                    <a:pt x="7" y="0"/>
                    <a:pt x="3" y="0"/>
                    <a:pt x="0" y="1"/>
                  </a:cubicBezTo>
                  <a:cubicBezTo>
                    <a:pt x="8" y="2"/>
                    <a:pt x="11" y="6"/>
                    <a:pt x="11" y="9"/>
                  </a:cubicBezTo>
                  <a:cubicBezTo>
                    <a:pt x="10" y="12"/>
                    <a:pt x="0" y="17"/>
                    <a:pt x="0" y="17"/>
                  </a:cubicBezTo>
                  <a:cubicBezTo>
                    <a:pt x="0" y="17"/>
                    <a:pt x="11" y="17"/>
                    <a:pt x="14" y="20"/>
                  </a:cubicBezTo>
                  <a:cubicBezTo>
                    <a:pt x="18" y="24"/>
                    <a:pt x="16" y="32"/>
                    <a:pt x="8" y="36"/>
                  </a:cubicBezTo>
                  <a:cubicBezTo>
                    <a:pt x="14" y="36"/>
                    <a:pt x="17" y="33"/>
                    <a:pt x="19" y="28"/>
                  </a:cubicBezTo>
                  <a:cubicBezTo>
                    <a:pt x="20" y="26"/>
                    <a:pt x="19" y="34"/>
                    <a:pt x="19" y="34"/>
                  </a:cubicBezTo>
                  <a:cubicBezTo>
                    <a:pt x="19" y="34"/>
                    <a:pt x="24" y="30"/>
                    <a:pt x="24" y="17"/>
                  </a:cubicBezTo>
                  <a:cubicBezTo>
                    <a:pt x="24" y="15"/>
                    <a:pt x="26" y="15"/>
                    <a:pt x="25" y="13"/>
                  </a:cubicBezTo>
                  <a:cubicBezTo>
                    <a:pt x="25" y="10"/>
                    <a:pt x="22" y="11"/>
                    <a:pt x="21" y="9"/>
                  </a:cubicBezTo>
                  <a:cubicBezTo>
                    <a:pt x="18" y="6"/>
                    <a:pt x="13" y="2"/>
                    <a:pt x="9" y="1"/>
                  </a:cubicBezTo>
                  <a:close/>
                </a:path>
              </a:pathLst>
            </a:custGeom>
            <a:solidFill>
              <a:srgbClr val="A25C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937">
              <a:extLst>
                <a:ext uri="{FF2B5EF4-FFF2-40B4-BE49-F238E27FC236}">
                  <a16:creationId xmlns:a16="http://schemas.microsoft.com/office/drawing/2014/main" id="{6EA0D215-660F-49C5-904C-FC330A2AC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2713" y="1060451"/>
              <a:ext cx="376238" cy="231775"/>
            </a:xfrm>
            <a:custGeom>
              <a:avLst/>
              <a:gdLst>
                <a:gd name="T0" fmla="*/ 0 w 114"/>
                <a:gd name="T1" fmla="*/ 67 h 70"/>
                <a:gd name="T2" fmla="*/ 107 w 114"/>
                <a:gd name="T3" fmla="*/ 0 h 70"/>
                <a:gd name="T4" fmla="*/ 112 w 114"/>
                <a:gd name="T5" fmla="*/ 5 h 70"/>
                <a:gd name="T6" fmla="*/ 0 w 114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70">
                  <a:moveTo>
                    <a:pt x="0" y="67"/>
                  </a:moveTo>
                  <a:cubicBezTo>
                    <a:pt x="0" y="67"/>
                    <a:pt x="90" y="48"/>
                    <a:pt x="107" y="0"/>
                  </a:cubicBezTo>
                  <a:cubicBezTo>
                    <a:pt x="107" y="0"/>
                    <a:pt x="110" y="2"/>
                    <a:pt x="112" y="5"/>
                  </a:cubicBezTo>
                  <a:cubicBezTo>
                    <a:pt x="114" y="8"/>
                    <a:pt x="91" y="49"/>
                    <a:pt x="0" y="70"/>
                  </a:cubicBezTo>
                </a:path>
              </a:pathLst>
            </a:custGeom>
            <a:solidFill>
              <a:srgbClr val="A25C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938">
              <a:extLst>
                <a:ext uri="{FF2B5EF4-FFF2-40B4-BE49-F238E27FC236}">
                  <a16:creationId xmlns:a16="http://schemas.microsoft.com/office/drawing/2014/main" id="{0DB5980A-B9A9-4215-BC52-B8BE6B8FBE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07776" y="1222376"/>
              <a:ext cx="128588" cy="69850"/>
            </a:xfrm>
            <a:custGeom>
              <a:avLst/>
              <a:gdLst>
                <a:gd name="T0" fmla="*/ 32 w 39"/>
                <a:gd name="T1" fmla="*/ 17 h 21"/>
                <a:gd name="T2" fmla="*/ 16 w 39"/>
                <a:gd name="T3" fmla="*/ 21 h 21"/>
                <a:gd name="T4" fmla="*/ 25 w 39"/>
                <a:gd name="T5" fmla="*/ 15 h 21"/>
                <a:gd name="T6" fmla="*/ 3 w 39"/>
                <a:gd name="T7" fmla="*/ 16 h 21"/>
                <a:gd name="T8" fmla="*/ 25 w 39"/>
                <a:gd name="T9" fmla="*/ 11 h 21"/>
                <a:gd name="T10" fmla="*/ 0 w 39"/>
                <a:gd name="T11" fmla="*/ 7 h 21"/>
                <a:gd name="T12" fmla="*/ 18 w 39"/>
                <a:gd name="T13" fmla="*/ 5 h 21"/>
                <a:gd name="T14" fmla="*/ 7 w 39"/>
                <a:gd name="T15" fmla="*/ 2 h 21"/>
                <a:gd name="T16" fmla="*/ 2 w 39"/>
                <a:gd name="T17" fmla="*/ 1 h 21"/>
                <a:gd name="T18" fmla="*/ 32 w 39"/>
                <a:gd name="T19" fmla="*/ 7 h 21"/>
                <a:gd name="T20" fmla="*/ 32 w 39"/>
                <a:gd name="T21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21">
                  <a:moveTo>
                    <a:pt x="32" y="17"/>
                  </a:moveTo>
                  <a:cubicBezTo>
                    <a:pt x="32" y="17"/>
                    <a:pt x="25" y="19"/>
                    <a:pt x="16" y="21"/>
                  </a:cubicBezTo>
                  <a:cubicBezTo>
                    <a:pt x="22" y="20"/>
                    <a:pt x="28" y="17"/>
                    <a:pt x="25" y="15"/>
                  </a:cubicBezTo>
                  <a:cubicBezTo>
                    <a:pt x="21" y="10"/>
                    <a:pt x="3" y="16"/>
                    <a:pt x="3" y="16"/>
                  </a:cubicBezTo>
                  <a:cubicBezTo>
                    <a:pt x="13" y="8"/>
                    <a:pt x="24" y="11"/>
                    <a:pt x="25" y="11"/>
                  </a:cubicBezTo>
                  <a:cubicBezTo>
                    <a:pt x="18" y="4"/>
                    <a:pt x="0" y="7"/>
                    <a:pt x="0" y="7"/>
                  </a:cubicBezTo>
                  <a:cubicBezTo>
                    <a:pt x="9" y="4"/>
                    <a:pt x="18" y="5"/>
                    <a:pt x="18" y="5"/>
                  </a:cubicBezTo>
                  <a:cubicBezTo>
                    <a:pt x="18" y="5"/>
                    <a:pt x="13" y="3"/>
                    <a:pt x="7" y="2"/>
                  </a:cubicBezTo>
                  <a:cubicBezTo>
                    <a:pt x="4" y="2"/>
                    <a:pt x="3" y="1"/>
                    <a:pt x="2" y="1"/>
                  </a:cubicBezTo>
                  <a:cubicBezTo>
                    <a:pt x="12" y="0"/>
                    <a:pt x="22" y="2"/>
                    <a:pt x="32" y="7"/>
                  </a:cubicBezTo>
                  <a:cubicBezTo>
                    <a:pt x="32" y="7"/>
                    <a:pt x="39" y="14"/>
                    <a:pt x="32" y="17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939">
              <a:extLst>
                <a:ext uri="{FF2B5EF4-FFF2-40B4-BE49-F238E27FC236}">
                  <a16:creationId xmlns:a16="http://schemas.microsoft.com/office/drawing/2014/main" id="{598999F7-ED3D-49D3-A87E-C94DFF7593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6026" y="1308101"/>
              <a:ext cx="254000" cy="173038"/>
            </a:xfrm>
            <a:custGeom>
              <a:avLst/>
              <a:gdLst>
                <a:gd name="T0" fmla="*/ 75 w 77"/>
                <a:gd name="T1" fmla="*/ 19 h 52"/>
                <a:gd name="T2" fmla="*/ 4 w 77"/>
                <a:gd name="T3" fmla="*/ 28 h 52"/>
                <a:gd name="T4" fmla="*/ 4 w 77"/>
                <a:gd name="T5" fmla="*/ 35 h 52"/>
                <a:gd name="T6" fmla="*/ 1 w 77"/>
                <a:gd name="T7" fmla="*/ 45 h 52"/>
                <a:gd name="T8" fmla="*/ 29 w 77"/>
                <a:gd name="T9" fmla="*/ 51 h 52"/>
                <a:gd name="T10" fmla="*/ 77 w 77"/>
                <a:gd name="T11" fmla="*/ 3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52">
                  <a:moveTo>
                    <a:pt x="75" y="19"/>
                  </a:moveTo>
                  <a:cubicBezTo>
                    <a:pt x="75" y="19"/>
                    <a:pt x="33" y="0"/>
                    <a:pt x="4" y="28"/>
                  </a:cubicBezTo>
                  <a:cubicBezTo>
                    <a:pt x="4" y="28"/>
                    <a:pt x="0" y="33"/>
                    <a:pt x="4" y="35"/>
                  </a:cubicBezTo>
                  <a:cubicBezTo>
                    <a:pt x="7" y="37"/>
                    <a:pt x="0" y="41"/>
                    <a:pt x="1" y="45"/>
                  </a:cubicBezTo>
                  <a:cubicBezTo>
                    <a:pt x="2" y="49"/>
                    <a:pt x="14" y="50"/>
                    <a:pt x="29" y="51"/>
                  </a:cubicBezTo>
                  <a:cubicBezTo>
                    <a:pt x="44" y="52"/>
                    <a:pt x="64" y="48"/>
                    <a:pt x="77" y="3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940">
              <a:extLst>
                <a:ext uri="{FF2B5EF4-FFF2-40B4-BE49-F238E27FC236}">
                  <a16:creationId xmlns:a16="http://schemas.microsoft.com/office/drawing/2014/main" id="{4E6C0193-6402-47BF-A975-48605FB3F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5401" y="1371601"/>
              <a:ext cx="165100" cy="69850"/>
            </a:xfrm>
            <a:custGeom>
              <a:avLst/>
              <a:gdLst>
                <a:gd name="T0" fmla="*/ 4 w 50"/>
                <a:gd name="T1" fmla="*/ 5 h 21"/>
                <a:gd name="T2" fmla="*/ 26 w 50"/>
                <a:gd name="T3" fmla="*/ 8 h 21"/>
                <a:gd name="T4" fmla="*/ 7 w 50"/>
                <a:gd name="T5" fmla="*/ 16 h 21"/>
                <a:gd name="T6" fmla="*/ 47 w 50"/>
                <a:gd name="T7" fmla="*/ 13 h 21"/>
                <a:gd name="T8" fmla="*/ 50 w 50"/>
                <a:gd name="T9" fmla="*/ 7 h 21"/>
                <a:gd name="T10" fmla="*/ 38 w 50"/>
                <a:gd name="T11" fmla="*/ 1 h 21"/>
                <a:gd name="T12" fmla="*/ 4 w 50"/>
                <a:gd name="T13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21">
                  <a:moveTo>
                    <a:pt x="4" y="5"/>
                  </a:moveTo>
                  <a:cubicBezTo>
                    <a:pt x="4" y="5"/>
                    <a:pt x="22" y="7"/>
                    <a:pt x="26" y="8"/>
                  </a:cubicBezTo>
                  <a:cubicBezTo>
                    <a:pt x="26" y="8"/>
                    <a:pt x="14" y="11"/>
                    <a:pt x="7" y="16"/>
                  </a:cubicBezTo>
                  <a:cubicBezTo>
                    <a:pt x="0" y="21"/>
                    <a:pt x="47" y="13"/>
                    <a:pt x="47" y="13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0" y="7"/>
                    <a:pt x="41" y="0"/>
                    <a:pt x="38" y="1"/>
                  </a:cubicBezTo>
                  <a:cubicBezTo>
                    <a:pt x="34" y="1"/>
                    <a:pt x="4" y="5"/>
                    <a:pt x="4" y="5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941">
              <a:extLst>
                <a:ext uri="{FF2B5EF4-FFF2-40B4-BE49-F238E27FC236}">
                  <a16:creationId xmlns:a16="http://schemas.microsoft.com/office/drawing/2014/main" id="{751C68A5-8035-43D9-B5BF-6757596C2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5551" y="1393826"/>
              <a:ext cx="274638" cy="123825"/>
            </a:xfrm>
            <a:custGeom>
              <a:avLst/>
              <a:gdLst>
                <a:gd name="T0" fmla="*/ 78 w 83"/>
                <a:gd name="T1" fmla="*/ 19 h 37"/>
                <a:gd name="T2" fmla="*/ 57 w 83"/>
                <a:gd name="T3" fmla="*/ 32 h 37"/>
                <a:gd name="T4" fmla="*/ 55 w 83"/>
                <a:gd name="T5" fmla="*/ 33 h 37"/>
                <a:gd name="T6" fmla="*/ 55 w 83"/>
                <a:gd name="T7" fmla="*/ 33 h 37"/>
                <a:gd name="T8" fmla="*/ 14 w 83"/>
                <a:gd name="T9" fmla="*/ 34 h 37"/>
                <a:gd name="T10" fmla="*/ 11 w 83"/>
                <a:gd name="T11" fmla="*/ 30 h 37"/>
                <a:gd name="T12" fmla="*/ 1 w 83"/>
                <a:gd name="T13" fmla="*/ 25 h 37"/>
                <a:gd name="T14" fmla="*/ 6 w 83"/>
                <a:gd name="T15" fmla="*/ 20 h 37"/>
                <a:gd name="T16" fmla="*/ 73 w 83"/>
                <a:gd name="T17" fmla="*/ 4 h 37"/>
                <a:gd name="T18" fmla="*/ 78 w 83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37">
                  <a:moveTo>
                    <a:pt x="78" y="19"/>
                  </a:moveTo>
                  <a:cubicBezTo>
                    <a:pt x="73" y="26"/>
                    <a:pt x="65" y="30"/>
                    <a:pt x="57" y="32"/>
                  </a:cubicBezTo>
                  <a:cubicBezTo>
                    <a:pt x="56" y="32"/>
                    <a:pt x="56" y="32"/>
                    <a:pt x="55" y="33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7" y="37"/>
                    <a:pt x="18" y="35"/>
                    <a:pt x="14" y="34"/>
                  </a:cubicBezTo>
                  <a:cubicBezTo>
                    <a:pt x="8" y="32"/>
                    <a:pt x="13" y="32"/>
                    <a:pt x="11" y="30"/>
                  </a:cubicBezTo>
                  <a:cubicBezTo>
                    <a:pt x="9" y="29"/>
                    <a:pt x="2" y="28"/>
                    <a:pt x="1" y="25"/>
                  </a:cubicBezTo>
                  <a:cubicBezTo>
                    <a:pt x="0" y="21"/>
                    <a:pt x="6" y="20"/>
                    <a:pt x="6" y="20"/>
                  </a:cubicBezTo>
                  <a:cubicBezTo>
                    <a:pt x="32" y="4"/>
                    <a:pt x="60" y="0"/>
                    <a:pt x="73" y="4"/>
                  </a:cubicBezTo>
                  <a:cubicBezTo>
                    <a:pt x="80" y="7"/>
                    <a:pt x="83" y="12"/>
                    <a:pt x="78" y="19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942">
              <a:extLst>
                <a:ext uri="{FF2B5EF4-FFF2-40B4-BE49-F238E27FC236}">
                  <a16:creationId xmlns:a16="http://schemas.microsoft.com/office/drawing/2014/main" id="{04292414-C032-42B5-8C24-16321B291BD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1126" y="1408113"/>
              <a:ext cx="119063" cy="92075"/>
            </a:xfrm>
            <a:custGeom>
              <a:avLst/>
              <a:gdLst>
                <a:gd name="T0" fmla="*/ 31 w 36"/>
                <a:gd name="T1" fmla="*/ 15 h 28"/>
                <a:gd name="T2" fmla="*/ 10 w 36"/>
                <a:gd name="T3" fmla="*/ 28 h 28"/>
                <a:gd name="T4" fmla="*/ 26 w 36"/>
                <a:gd name="T5" fmla="*/ 19 h 28"/>
                <a:gd name="T6" fmla="*/ 5 w 36"/>
                <a:gd name="T7" fmla="*/ 20 h 28"/>
                <a:gd name="T8" fmla="*/ 20 w 36"/>
                <a:gd name="T9" fmla="*/ 12 h 28"/>
                <a:gd name="T10" fmla="*/ 0 w 36"/>
                <a:gd name="T11" fmla="*/ 15 h 28"/>
                <a:gd name="T12" fmla="*/ 19 w 36"/>
                <a:gd name="T13" fmla="*/ 9 h 28"/>
                <a:gd name="T14" fmla="*/ 23 w 36"/>
                <a:gd name="T15" fmla="*/ 1 h 28"/>
                <a:gd name="T16" fmla="*/ 26 w 36"/>
                <a:gd name="T17" fmla="*/ 0 h 28"/>
                <a:gd name="T18" fmla="*/ 31 w 36"/>
                <a:gd name="T19" fmla="*/ 1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8">
                  <a:moveTo>
                    <a:pt x="31" y="15"/>
                  </a:moveTo>
                  <a:cubicBezTo>
                    <a:pt x="26" y="22"/>
                    <a:pt x="18" y="26"/>
                    <a:pt x="10" y="28"/>
                  </a:cubicBezTo>
                  <a:cubicBezTo>
                    <a:pt x="16" y="26"/>
                    <a:pt x="25" y="19"/>
                    <a:pt x="26" y="19"/>
                  </a:cubicBezTo>
                  <a:cubicBezTo>
                    <a:pt x="17" y="23"/>
                    <a:pt x="5" y="20"/>
                    <a:pt x="5" y="20"/>
                  </a:cubicBezTo>
                  <a:cubicBezTo>
                    <a:pt x="14" y="19"/>
                    <a:pt x="20" y="12"/>
                    <a:pt x="20" y="12"/>
                  </a:cubicBezTo>
                  <a:cubicBezTo>
                    <a:pt x="15" y="15"/>
                    <a:pt x="0" y="15"/>
                    <a:pt x="0" y="15"/>
                  </a:cubicBezTo>
                  <a:cubicBezTo>
                    <a:pt x="0" y="15"/>
                    <a:pt x="13" y="13"/>
                    <a:pt x="19" y="9"/>
                  </a:cubicBezTo>
                  <a:cubicBezTo>
                    <a:pt x="24" y="6"/>
                    <a:pt x="23" y="1"/>
                    <a:pt x="23" y="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33" y="3"/>
                    <a:pt x="36" y="8"/>
                    <a:pt x="31" y="15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943">
              <a:extLst>
                <a:ext uri="{FF2B5EF4-FFF2-40B4-BE49-F238E27FC236}">
                  <a16:creationId xmlns:a16="http://schemas.microsoft.com/office/drawing/2014/main" id="{DD45BA7F-412A-4170-A770-F7D9F3CDC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3488" y="1301751"/>
              <a:ext cx="260350" cy="88900"/>
            </a:xfrm>
            <a:custGeom>
              <a:avLst/>
              <a:gdLst>
                <a:gd name="T0" fmla="*/ 71 w 79"/>
                <a:gd name="T1" fmla="*/ 27 h 27"/>
                <a:gd name="T2" fmla="*/ 55 w 79"/>
                <a:gd name="T3" fmla="*/ 27 h 27"/>
                <a:gd name="T4" fmla="*/ 55 w 79"/>
                <a:gd name="T5" fmla="*/ 27 h 27"/>
                <a:gd name="T6" fmla="*/ 51 w 79"/>
                <a:gd name="T7" fmla="*/ 27 h 27"/>
                <a:gd name="T8" fmla="*/ 49 w 79"/>
                <a:gd name="T9" fmla="*/ 27 h 27"/>
                <a:gd name="T10" fmla="*/ 49 w 79"/>
                <a:gd name="T11" fmla="*/ 27 h 27"/>
                <a:gd name="T12" fmla="*/ 7 w 79"/>
                <a:gd name="T13" fmla="*/ 23 h 27"/>
                <a:gd name="T14" fmla="*/ 10 w 79"/>
                <a:gd name="T15" fmla="*/ 14 h 27"/>
                <a:gd name="T16" fmla="*/ 8 w 79"/>
                <a:gd name="T17" fmla="*/ 5 h 27"/>
                <a:gd name="T18" fmla="*/ 46 w 79"/>
                <a:gd name="T19" fmla="*/ 4 h 27"/>
                <a:gd name="T20" fmla="*/ 73 w 79"/>
                <a:gd name="T21" fmla="*/ 17 h 27"/>
                <a:gd name="T22" fmla="*/ 71 w 79"/>
                <a:gd name="T2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" h="27">
                  <a:moveTo>
                    <a:pt x="71" y="27"/>
                  </a:moveTo>
                  <a:cubicBezTo>
                    <a:pt x="71" y="27"/>
                    <a:pt x="64" y="27"/>
                    <a:pt x="55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4" y="27"/>
                    <a:pt x="52" y="27"/>
                    <a:pt x="51" y="27"/>
                  </a:cubicBezTo>
                  <a:cubicBezTo>
                    <a:pt x="50" y="27"/>
                    <a:pt x="49" y="27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32" y="27"/>
                    <a:pt x="10" y="26"/>
                    <a:pt x="7" y="23"/>
                  </a:cubicBezTo>
                  <a:cubicBezTo>
                    <a:pt x="0" y="16"/>
                    <a:pt x="9" y="16"/>
                    <a:pt x="10" y="14"/>
                  </a:cubicBezTo>
                  <a:cubicBezTo>
                    <a:pt x="12" y="13"/>
                    <a:pt x="7" y="7"/>
                    <a:pt x="8" y="5"/>
                  </a:cubicBezTo>
                  <a:cubicBezTo>
                    <a:pt x="9" y="4"/>
                    <a:pt x="27" y="0"/>
                    <a:pt x="46" y="4"/>
                  </a:cubicBezTo>
                  <a:cubicBezTo>
                    <a:pt x="55" y="6"/>
                    <a:pt x="65" y="10"/>
                    <a:pt x="73" y="17"/>
                  </a:cubicBezTo>
                  <a:cubicBezTo>
                    <a:pt x="73" y="17"/>
                    <a:pt x="79" y="26"/>
                    <a:pt x="71" y="27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944">
              <a:extLst>
                <a:ext uri="{FF2B5EF4-FFF2-40B4-BE49-F238E27FC236}">
                  <a16:creationId xmlns:a16="http://schemas.microsoft.com/office/drawing/2014/main" id="{D7241D0B-778A-486A-A4DA-E9BDB6EEA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3988" y="1347788"/>
              <a:ext cx="85725" cy="122238"/>
            </a:xfrm>
            <a:custGeom>
              <a:avLst/>
              <a:gdLst>
                <a:gd name="T0" fmla="*/ 13 w 26"/>
                <a:gd name="T1" fmla="*/ 2 h 37"/>
                <a:gd name="T2" fmla="*/ 4 w 26"/>
                <a:gd name="T3" fmla="*/ 0 h 37"/>
                <a:gd name="T4" fmla="*/ 12 w 26"/>
                <a:gd name="T5" fmla="*/ 10 h 37"/>
                <a:gd name="T6" fmla="*/ 0 w 26"/>
                <a:gd name="T7" fmla="*/ 16 h 37"/>
                <a:gd name="T8" fmla="*/ 13 w 26"/>
                <a:gd name="T9" fmla="*/ 23 h 37"/>
                <a:gd name="T10" fmla="*/ 3 w 26"/>
                <a:gd name="T11" fmla="*/ 37 h 37"/>
                <a:gd name="T12" fmla="*/ 16 w 26"/>
                <a:gd name="T13" fmla="*/ 31 h 37"/>
                <a:gd name="T14" fmla="*/ 14 w 26"/>
                <a:gd name="T15" fmla="*/ 37 h 37"/>
                <a:gd name="T16" fmla="*/ 23 w 26"/>
                <a:gd name="T17" fmla="*/ 22 h 37"/>
                <a:gd name="T18" fmla="*/ 26 w 26"/>
                <a:gd name="T19" fmla="*/ 18 h 37"/>
                <a:gd name="T20" fmla="*/ 22 w 26"/>
                <a:gd name="T21" fmla="*/ 13 h 37"/>
                <a:gd name="T22" fmla="*/ 13 w 26"/>
                <a:gd name="T23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37">
                  <a:moveTo>
                    <a:pt x="13" y="2"/>
                  </a:moveTo>
                  <a:cubicBezTo>
                    <a:pt x="11" y="1"/>
                    <a:pt x="7" y="0"/>
                    <a:pt x="4" y="0"/>
                  </a:cubicBezTo>
                  <a:cubicBezTo>
                    <a:pt x="11" y="3"/>
                    <a:pt x="14" y="7"/>
                    <a:pt x="12" y="10"/>
                  </a:cubicBezTo>
                  <a:cubicBezTo>
                    <a:pt x="11" y="13"/>
                    <a:pt x="0" y="16"/>
                    <a:pt x="0" y="16"/>
                  </a:cubicBezTo>
                  <a:cubicBezTo>
                    <a:pt x="0" y="16"/>
                    <a:pt x="11" y="18"/>
                    <a:pt x="13" y="23"/>
                  </a:cubicBezTo>
                  <a:cubicBezTo>
                    <a:pt x="15" y="27"/>
                    <a:pt x="12" y="34"/>
                    <a:pt x="3" y="37"/>
                  </a:cubicBezTo>
                  <a:cubicBezTo>
                    <a:pt x="9" y="37"/>
                    <a:pt x="13" y="35"/>
                    <a:pt x="16" y="31"/>
                  </a:cubicBezTo>
                  <a:cubicBezTo>
                    <a:pt x="18" y="29"/>
                    <a:pt x="14" y="37"/>
                    <a:pt x="14" y="37"/>
                  </a:cubicBezTo>
                  <a:cubicBezTo>
                    <a:pt x="14" y="37"/>
                    <a:pt x="20" y="34"/>
                    <a:pt x="23" y="22"/>
                  </a:cubicBezTo>
                  <a:cubicBezTo>
                    <a:pt x="24" y="19"/>
                    <a:pt x="26" y="20"/>
                    <a:pt x="26" y="18"/>
                  </a:cubicBezTo>
                  <a:cubicBezTo>
                    <a:pt x="26" y="15"/>
                    <a:pt x="23" y="16"/>
                    <a:pt x="22" y="13"/>
                  </a:cubicBezTo>
                  <a:cubicBezTo>
                    <a:pt x="21" y="10"/>
                    <a:pt x="17" y="4"/>
                    <a:pt x="13" y="2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945">
              <a:extLst>
                <a:ext uri="{FF2B5EF4-FFF2-40B4-BE49-F238E27FC236}">
                  <a16:creationId xmlns:a16="http://schemas.microsoft.com/office/drawing/2014/main" id="{D4C589BE-5B9E-4FDC-B24F-29DD276A3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3838" y="1268413"/>
              <a:ext cx="412750" cy="146050"/>
            </a:xfrm>
            <a:custGeom>
              <a:avLst/>
              <a:gdLst>
                <a:gd name="T0" fmla="*/ 0 w 125"/>
                <a:gd name="T1" fmla="*/ 40 h 44"/>
                <a:gd name="T2" fmla="*/ 120 w 125"/>
                <a:gd name="T3" fmla="*/ 0 h 44"/>
                <a:gd name="T4" fmla="*/ 124 w 125"/>
                <a:gd name="T5" fmla="*/ 7 h 44"/>
                <a:gd name="T6" fmla="*/ 0 w 125"/>
                <a:gd name="T7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44">
                  <a:moveTo>
                    <a:pt x="0" y="40"/>
                  </a:moveTo>
                  <a:cubicBezTo>
                    <a:pt x="0" y="40"/>
                    <a:pt x="93" y="43"/>
                    <a:pt x="120" y="0"/>
                  </a:cubicBezTo>
                  <a:cubicBezTo>
                    <a:pt x="120" y="0"/>
                    <a:pt x="123" y="4"/>
                    <a:pt x="124" y="7"/>
                  </a:cubicBezTo>
                  <a:cubicBezTo>
                    <a:pt x="125" y="10"/>
                    <a:pt x="94" y="44"/>
                    <a:pt x="0" y="4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946">
              <a:extLst>
                <a:ext uri="{FF2B5EF4-FFF2-40B4-BE49-F238E27FC236}">
                  <a16:creationId xmlns:a16="http://schemas.microsoft.com/office/drawing/2014/main" id="{2D587C4D-1DE2-4A2D-BD48-2222E2486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1601" y="1314451"/>
              <a:ext cx="122238" cy="76200"/>
            </a:xfrm>
            <a:custGeom>
              <a:avLst/>
              <a:gdLst>
                <a:gd name="T0" fmla="*/ 29 w 37"/>
                <a:gd name="T1" fmla="*/ 23 h 23"/>
                <a:gd name="T2" fmla="*/ 13 w 37"/>
                <a:gd name="T3" fmla="*/ 23 h 23"/>
                <a:gd name="T4" fmla="*/ 23 w 37"/>
                <a:gd name="T5" fmla="*/ 19 h 23"/>
                <a:gd name="T6" fmla="*/ 1 w 37"/>
                <a:gd name="T7" fmla="*/ 15 h 23"/>
                <a:gd name="T8" fmla="*/ 24 w 37"/>
                <a:gd name="T9" fmla="*/ 15 h 23"/>
                <a:gd name="T10" fmla="*/ 0 w 37"/>
                <a:gd name="T11" fmla="*/ 5 h 23"/>
                <a:gd name="T12" fmla="*/ 19 w 37"/>
                <a:gd name="T13" fmla="*/ 8 h 23"/>
                <a:gd name="T14" fmla="*/ 8 w 37"/>
                <a:gd name="T15" fmla="*/ 3 h 23"/>
                <a:gd name="T16" fmla="*/ 4 w 37"/>
                <a:gd name="T17" fmla="*/ 0 h 23"/>
                <a:gd name="T18" fmla="*/ 31 w 37"/>
                <a:gd name="T19" fmla="*/ 13 h 23"/>
                <a:gd name="T20" fmla="*/ 29 w 37"/>
                <a:gd name="T2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23">
                  <a:moveTo>
                    <a:pt x="29" y="23"/>
                  </a:moveTo>
                  <a:cubicBezTo>
                    <a:pt x="29" y="23"/>
                    <a:pt x="22" y="23"/>
                    <a:pt x="13" y="23"/>
                  </a:cubicBezTo>
                  <a:cubicBezTo>
                    <a:pt x="19" y="23"/>
                    <a:pt x="26" y="22"/>
                    <a:pt x="23" y="19"/>
                  </a:cubicBezTo>
                  <a:cubicBezTo>
                    <a:pt x="20" y="14"/>
                    <a:pt x="1" y="15"/>
                    <a:pt x="1" y="15"/>
                  </a:cubicBezTo>
                  <a:cubicBezTo>
                    <a:pt x="13" y="10"/>
                    <a:pt x="23" y="15"/>
                    <a:pt x="24" y="15"/>
                  </a:cubicBezTo>
                  <a:cubicBezTo>
                    <a:pt x="18" y="7"/>
                    <a:pt x="0" y="5"/>
                    <a:pt x="0" y="5"/>
                  </a:cubicBezTo>
                  <a:cubicBezTo>
                    <a:pt x="10" y="5"/>
                    <a:pt x="18" y="8"/>
                    <a:pt x="19" y="8"/>
                  </a:cubicBezTo>
                  <a:cubicBezTo>
                    <a:pt x="18" y="8"/>
                    <a:pt x="14" y="5"/>
                    <a:pt x="8" y="3"/>
                  </a:cubicBezTo>
                  <a:cubicBezTo>
                    <a:pt x="6" y="2"/>
                    <a:pt x="5" y="1"/>
                    <a:pt x="4" y="0"/>
                  </a:cubicBezTo>
                  <a:cubicBezTo>
                    <a:pt x="13" y="2"/>
                    <a:pt x="23" y="6"/>
                    <a:pt x="31" y="13"/>
                  </a:cubicBezTo>
                  <a:cubicBezTo>
                    <a:pt x="31" y="13"/>
                    <a:pt x="37" y="22"/>
                    <a:pt x="29" y="23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947">
              <a:extLst>
                <a:ext uri="{FF2B5EF4-FFF2-40B4-BE49-F238E27FC236}">
                  <a16:creationId xmlns:a16="http://schemas.microsoft.com/office/drawing/2014/main" id="{0C5B954E-FFB3-423F-B4DC-A47E72DF7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9163" y="1073151"/>
              <a:ext cx="184150" cy="128588"/>
            </a:xfrm>
            <a:custGeom>
              <a:avLst/>
              <a:gdLst>
                <a:gd name="T0" fmla="*/ 56 w 56"/>
                <a:gd name="T1" fmla="*/ 22 h 39"/>
                <a:gd name="T2" fmla="*/ 6 w 56"/>
                <a:gd name="T3" fmla="*/ 13 h 39"/>
                <a:gd name="T4" fmla="*/ 4 w 56"/>
                <a:gd name="T5" fmla="*/ 18 h 39"/>
                <a:gd name="T6" fmla="*/ 0 w 56"/>
                <a:gd name="T7" fmla="*/ 24 h 39"/>
                <a:gd name="T8" fmla="*/ 18 w 56"/>
                <a:gd name="T9" fmla="*/ 34 h 39"/>
                <a:gd name="T10" fmla="*/ 55 w 56"/>
                <a:gd name="T11" fmla="*/ 3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39">
                  <a:moveTo>
                    <a:pt x="56" y="22"/>
                  </a:moveTo>
                  <a:cubicBezTo>
                    <a:pt x="56" y="22"/>
                    <a:pt x="32" y="0"/>
                    <a:pt x="6" y="13"/>
                  </a:cubicBezTo>
                  <a:cubicBezTo>
                    <a:pt x="6" y="13"/>
                    <a:pt x="2" y="16"/>
                    <a:pt x="4" y="18"/>
                  </a:cubicBezTo>
                  <a:cubicBezTo>
                    <a:pt x="6" y="20"/>
                    <a:pt x="0" y="21"/>
                    <a:pt x="0" y="24"/>
                  </a:cubicBezTo>
                  <a:cubicBezTo>
                    <a:pt x="0" y="27"/>
                    <a:pt x="8" y="30"/>
                    <a:pt x="18" y="34"/>
                  </a:cubicBezTo>
                  <a:cubicBezTo>
                    <a:pt x="28" y="38"/>
                    <a:pt x="43" y="39"/>
                    <a:pt x="55" y="3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948">
              <a:extLst>
                <a:ext uri="{FF2B5EF4-FFF2-40B4-BE49-F238E27FC236}">
                  <a16:creationId xmlns:a16="http://schemas.microsoft.com/office/drawing/2014/main" id="{2A5A2866-EF4E-4E6F-BC69-3855CC6EA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4726" y="1125538"/>
              <a:ext cx="122238" cy="47625"/>
            </a:xfrm>
            <a:custGeom>
              <a:avLst/>
              <a:gdLst>
                <a:gd name="T0" fmla="*/ 6 w 37"/>
                <a:gd name="T1" fmla="*/ 0 h 14"/>
                <a:gd name="T2" fmla="*/ 21 w 37"/>
                <a:gd name="T3" fmla="*/ 6 h 14"/>
                <a:gd name="T4" fmla="*/ 6 w 37"/>
                <a:gd name="T5" fmla="*/ 7 h 14"/>
                <a:gd name="T6" fmla="*/ 34 w 37"/>
                <a:gd name="T7" fmla="*/ 14 h 14"/>
                <a:gd name="T8" fmla="*/ 37 w 37"/>
                <a:gd name="T9" fmla="*/ 11 h 14"/>
                <a:gd name="T10" fmla="*/ 30 w 37"/>
                <a:gd name="T11" fmla="*/ 4 h 14"/>
                <a:gd name="T12" fmla="*/ 6 w 37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14">
                  <a:moveTo>
                    <a:pt x="6" y="0"/>
                  </a:moveTo>
                  <a:cubicBezTo>
                    <a:pt x="6" y="0"/>
                    <a:pt x="18" y="4"/>
                    <a:pt x="21" y="6"/>
                  </a:cubicBezTo>
                  <a:cubicBezTo>
                    <a:pt x="21" y="6"/>
                    <a:pt x="12" y="5"/>
                    <a:pt x="6" y="7"/>
                  </a:cubicBezTo>
                  <a:cubicBezTo>
                    <a:pt x="0" y="9"/>
                    <a:pt x="34" y="14"/>
                    <a:pt x="34" y="14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3" y="4"/>
                    <a:pt x="30" y="4"/>
                  </a:cubicBezTo>
                  <a:cubicBezTo>
                    <a:pt x="28" y="3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949">
              <a:extLst>
                <a:ext uri="{FF2B5EF4-FFF2-40B4-BE49-F238E27FC236}">
                  <a16:creationId xmlns:a16="http://schemas.microsoft.com/office/drawing/2014/main" id="{972A386F-0E70-43CE-A597-0A441176D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2338" y="1143001"/>
              <a:ext cx="195263" cy="82550"/>
            </a:xfrm>
            <a:custGeom>
              <a:avLst/>
              <a:gdLst>
                <a:gd name="T0" fmla="*/ 54 w 59"/>
                <a:gd name="T1" fmla="*/ 20 h 25"/>
                <a:gd name="T2" fmla="*/ 37 w 59"/>
                <a:gd name="T3" fmla="*/ 24 h 25"/>
                <a:gd name="T4" fmla="*/ 36 w 59"/>
                <a:gd name="T5" fmla="*/ 24 h 25"/>
                <a:gd name="T6" fmla="*/ 35 w 59"/>
                <a:gd name="T7" fmla="*/ 24 h 25"/>
                <a:gd name="T8" fmla="*/ 7 w 59"/>
                <a:gd name="T9" fmla="*/ 16 h 25"/>
                <a:gd name="T10" fmla="*/ 6 w 59"/>
                <a:gd name="T11" fmla="*/ 13 h 25"/>
                <a:gd name="T12" fmla="*/ 0 w 59"/>
                <a:gd name="T13" fmla="*/ 7 h 25"/>
                <a:gd name="T14" fmla="*/ 4 w 59"/>
                <a:gd name="T15" fmla="*/ 5 h 25"/>
                <a:gd name="T16" fmla="*/ 54 w 59"/>
                <a:gd name="T17" fmla="*/ 9 h 25"/>
                <a:gd name="T18" fmla="*/ 54 w 59"/>
                <a:gd name="T19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25">
                  <a:moveTo>
                    <a:pt x="54" y="20"/>
                  </a:moveTo>
                  <a:cubicBezTo>
                    <a:pt x="49" y="23"/>
                    <a:pt x="43" y="25"/>
                    <a:pt x="37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22" y="24"/>
                    <a:pt x="9" y="18"/>
                    <a:pt x="7" y="16"/>
                  </a:cubicBezTo>
                  <a:cubicBezTo>
                    <a:pt x="4" y="14"/>
                    <a:pt x="7" y="15"/>
                    <a:pt x="6" y="13"/>
                  </a:cubicBezTo>
                  <a:cubicBezTo>
                    <a:pt x="5" y="12"/>
                    <a:pt x="0" y="10"/>
                    <a:pt x="0" y="7"/>
                  </a:cubicBezTo>
                  <a:cubicBezTo>
                    <a:pt x="0" y="5"/>
                    <a:pt x="4" y="5"/>
                    <a:pt x="4" y="5"/>
                  </a:cubicBezTo>
                  <a:cubicBezTo>
                    <a:pt x="26" y="0"/>
                    <a:pt x="46" y="3"/>
                    <a:pt x="54" y="9"/>
                  </a:cubicBezTo>
                  <a:cubicBezTo>
                    <a:pt x="58" y="12"/>
                    <a:pt x="59" y="16"/>
                    <a:pt x="54" y="20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950">
              <a:extLst>
                <a:ext uri="{FF2B5EF4-FFF2-40B4-BE49-F238E27FC236}">
                  <a16:creationId xmlns:a16="http://schemas.microsoft.com/office/drawing/2014/main" id="{286F1C37-637F-436B-822F-1F511771B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1876" y="1169988"/>
              <a:ext cx="85725" cy="55563"/>
            </a:xfrm>
            <a:custGeom>
              <a:avLst/>
              <a:gdLst>
                <a:gd name="T0" fmla="*/ 21 w 26"/>
                <a:gd name="T1" fmla="*/ 12 h 17"/>
                <a:gd name="T2" fmla="*/ 4 w 26"/>
                <a:gd name="T3" fmla="*/ 16 h 17"/>
                <a:gd name="T4" fmla="*/ 17 w 26"/>
                <a:gd name="T5" fmla="*/ 13 h 17"/>
                <a:gd name="T6" fmla="*/ 2 w 26"/>
                <a:gd name="T7" fmla="*/ 10 h 17"/>
                <a:gd name="T8" fmla="*/ 14 w 26"/>
                <a:gd name="T9" fmla="*/ 8 h 17"/>
                <a:gd name="T10" fmla="*/ 0 w 26"/>
                <a:gd name="T11" fmla="*/ 5 h 17"/>
                <a:gd name="T12" fmla="*/ 14 w 26"/>
                <a:gd name="T13" fmla="*/ 5 h 17"/>
                <a:gd name="T14" fmla="*/ 18 w 26"/>
                <a:gd name="T15" fmla="*/ 0 h 17"/>
                <a:gd name="T16" fmla="*/ 21 w 26"/>
                <a:gd name="T17" fmla="*/ 1 h 17"/>
                <a:gd name="T18" fmla="*/ 21 w 26"/>
                <a:gd name="T19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7">
                  <a:moveTo>
                    <a:pt x="21" y="12"/>
                  </a:moveTo>
                  <a:cubicBezTo>
                    <a:pt x="16" y="15"/>
                    <a:pt x="10" y="17"/>
                    <a:pt x="4" y="16"/>
                  </a:cubicBezTo>
                  <a:cubicBezTo>
                    <a:pt x="8" y="16"/>
                    <a:pt x="16" y="14"/>
                    <a:pt x="17" y="13"/>
                  </a:cubicBezTo>
                  <a:cubicBezTo>
                    <a:pt x="10" y="15"/>
                    <a:pt x="2" y="10"/>
                    <a:pt x="2" y="10"/>
                  </a:cubicBezTo>
                  <a:cubicBezTo>
                    <a:pt x="9" y="11"/>
                    <a:pt x="14" y="8"/>
                    <a:pt x="14" y="8"/>
                  </a:cubicBezTo>
                  <a:cubicBezTo>
                    <a:pt x="10" y="9"/>
                    <a:pt x="0" y="5"/>
                    <a:pt x="0" y="5"/>
                  </a:cubicBezTo>
                  <a:cubicBezTo>
                    <a:pt x="0" y="5"/>
                    <a:pt x="9" y="7"/>
                    <a:pt x="14" y="5"/>
                  </a:cubicBezTo>
                  <a:cubicBezTo>
                    <a:pt x="18" y="4"/>
                    <a:pt x="18" y="0"/>
                    <a:pt x="18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5" y="4"/>
                    <a:pt x="26" y="8"/>
                    <a:pt x="21" y="12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951">
              <a:extLst>
                <a:ext uri="{FF2B5EF4-FFF2-40B4-BE49-F238E27FC236}">
                  <a16:creationId xmlns:a16="http://schemas.microsoft.com/office/drawing/2014/main" id="{2E835558-E37D-4059-9756-EDB411BC0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2501" y="1063626"/>
              <a:ext cx="168275" cy="98425"/>
            </a:xfrm>
            <a:custGeom>
              <a:avLst/>
              <a:gdLst>
                <a:gd name="T0" fmla="*/ 46 w 51"/>
                <a:gd name="T1" fmla="*/ 29 h 30"/>
                <a:gd name="T2" fmla="*/ 35 w 51"/>
                <a:gd name="T3" fmla="*/ 26 h 30"/>
                <a:gd name="T4" fmla="*/ 35 w 51"/>
                <a:gd name="T5" fmla="*/ 26 h 30"/>
                <a:gd name="T6" fmla="*/ 32 w 51"/>
                <a:gd name="T7" fmla="*/ 25 h 30"/>
                <a:gd name="T8" fmla="*/ 31 w 51"/>
                <a:gd name="T9" fmla="*/ 25 h 30"/>
                <a:gd name="T10" fmla="*/ 31 w 51"/>
                <a:gd name="T11" fmla="*/ 25 h 30"/>
                <a:gd name="T12" fmla="*/ 3 w 51"/>
                <a:gd name="T13" fmla="*/ 12 h 30"/>
                <a:gd name="T14" fmla="*/ 7 w 51"/>
                <a:gd name="T15" fmla="*/ 8 h 30"/>
                <a:gd name="T16" fmla="*/ 8 w 51"/>
                <a:gd name="T17" fmla="*/ 1 h 30"/>
                <a:gd name="T18" fmla="*/ 33 w 51"/>
                <a:gd name="T19" fmla="*/ 8 h 30"/>
                <a:gd name="T20" fmla="*/ 49 w 51"/>
                <a:gd name="T21" fmla="*/ 23 h 30"/>
                <a:gd name="T22" fmla="*/ 46 w 51"/>
                <a:gd name="T2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30">
                  <a:moveTo>
                    <a:pt x="46" y="29"/>
                  </a:moveTo>
                  <a:cubicBezTo>
                    <a:pt x="46" y="29"/>
                    <a:pt x="41" y="28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4" y="26"/>
                    <a:pt x="33" y="25"/>
                    <a:pt x="32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19" y="21"/>
                    <a:pt x="4" y="16"/>
                    <a:pt x="3" y="12"/>
                  </a:cubicBezTo>
                  <a:cubicBezTo>
                    <a:pt x="0" y="7"/>
                    <a:pt x="6" y="8"/>
                    <a:pt x="7" y="8"/>
                  </a:cubicBezTo>
                  <a:cubicBezTo>
                    <a:pt x="8" y="7"/>
                    <a:pt x="6" y="2"/>
                    <a:pt x="8" y="1"/>
                  </a:cubicBezTo>
                  <a:cubicBezTo>
                    <a:pt x="8" y="0"/>
                    <a:pt x="21" y="1"/>
                    <a:pt x="33" y="8"/>
                  </a:cubicBezTo>
                  <a:cubicBezTo>
                    <a:pt x="40" y="11"/>
                    <a:pt x="45" y="16"/>
                    <a:pt x="49" y="23"/>
                  </a:cubicBezTo>
                  <a:cubicBezTo>
                    <a:pt x="49" y="23"/>
                    <a:pt x="51" y="30"/>
                    <a:pt x="46" y="29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952">
              <a:extLst>
                <a:ext uri="{FF2B5EF4-FFF2-40B4-BE49-F238E27FC236}">
                  <a16:creationId xmlns:a16="http://schemas.microsoft.com/office/drawing/2014/main" id="{BF7646E0-D185-478A-9304-24CA58F0B13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83626" y="1122363"/>
              <a:ext cx="66675" cy="93663"/>
            </a:xfrm>
            <a:custGeom>
              <a:avLst/>
              <a:gdLst>
                <a:gd name="T0" fmla="*/ 14 w 20"/>
                <a:gd name="T1" fmla="*/ 4 h 28"/>
                <a:gd name="T2" fmla="*/ 9 w 20"/>
                <a:gd name="T3" fmla="*/ 0 h 28"/>
                <a:gd name="T4" fmla="*/ 12 w 20"/>
                <a:gd name="T5" fmla="*/ 9 h 28"/>
                <a:gd name="T6" fmla="*/ 2 w 20"/>
                <a:gd name="T7" fmla="*/ 11 h 28"/>
                <a:gd name="T8" fmla="*/ 10 w 20"/>
                <a:gd name="T9" fmla="*/ 18 h 28"/>
                <a:gd name="T10" fmla="*/ 0 w 20"/>
                <a:gd name="T11" fmla="*/ 25 h 28"/>
                <a:gd name="T12" fmla="*/ 10 w 20"/>
                <a:gd name="T13" fmla="*/ 24 h 28"/>
                <a:gd name="T14" fmla="*/ 8 w 20"/>
                <a:gd name="T15" fmla="*/ 28 h 28"/>
                <a:gd name="T16" fmla="*/ 17 w 20"/>
                <a:gd name="T17" fmla="*/ 19 h 28"/>
                <a:gd name="T18" fmla="*/ 20 w 20"/>
                <a:gd name="T19" fmla="*/ 17 h 28"/>
                <a:gd name="T20" fmla="*/ 18 w 20"/>
                <a:gd name="T21" fmla="*/ 13 h 28"/>
                <a:gd name="T22" fmla="*/ 14 w 20"/>
                <a:gd name="T23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28">
                  <a:moveTo>
                    <a:pt x="14" y="4"/>
                  </a:moveTo>
                  <a:cubicBezTo>
                    <a:pt x="13" y="3"/>
                    <a:pt x="11" y="1"/>
                    <a:pt x="9" y="0"/>
                  </a:cubicBezTo>
                  <a:cubicBezTo>
                    <a:pt x="12" y="4"/>
                    <a:pt x="13" y="8"/>
                    <a:pt x="12" y="9"/>
                  </a:cubicBezTo>
                  <a:cubicBezTo>
                    <a:pt x="10" y="11"/>
                    <a:pt x="2" y="11"/>
                    <a:pt x="2" y="11"/>
                  </a:cubicBezTo>
                  <a:cubicBezTo>
                    <a:pt x="2" y="11"/>
                    <a:pt x="9" y="14"/>
                    <a:pt x="10" y="18"/>
                  </a:cubicBezTo>
                  <a:cubicBezTo>
                    <a:pt x="11" y="21"/>
                    <a:pt x="7" y="26"/>
                    <a:pt x="0" y="25"/>
                  </a:cubicBezTo>
                  <a:cubicBezTo>
                    <a:pt x="4" y="27"/>
                    <a:pt x="7" y="26"/>
                    <a:pt x="10" y="24"/>
                  </a:cubicBezTo>
                  <a:cubicBezTo>
                    <a:pt x="11" y="23"/>
                    <a:pt x="8" y="28"/>
                    <a:pt x="8" y="28"/>
                  </a:cubicBezTo>
                  <a:cubicBezTo>
                    <a:pt x="8" y="28"/>
                    <a:pt x="12" y="27"/>
                    <a:pt x="17" y="19"/>
                  </a:cubicBezTo>
                  <a:cubicBezTo>
                    <a:pt x="18" y="18"/>
                    <a:pt x="19" y="19"/>
                    <a:pt x="20" y="17"/>
                  </a:cubicBezTo>
                  <a:cubicBezTo>
                    <a:pt x="20" y="15"/>
                    <a:pt x="18" y="15"/>
                    <a:pt x="18" y="13"/>
                  </a:cubicBezTo>
                  <a:cubicBezTo>
                    <a:pt x="18" y="11"/>
                    <a:pt x="16" y="6"/>
                    <a:pt x="14" y="4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953">
              <a:extLst>
                <a:ext uri="{FF2B5EF4-FFF2-40B4-BE49-F238E27FC236}">
                  <a16:creationId xmlns:a16="http://schemas.microsoft.com/office/drawing/2014/main" id="{F45ADB66-93CF-47E3-A7B6-15376B9F87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7601" y="1165226"/>
              <a:ext cx="306388" cy="84138"/>
            </a:xfrm>
            <a:custGeom>
              <a:avLst/>
              <a:gdLst>
                <a:gd name="T0" fmla="*/ 1 w 93"/>
                <a:gd name="T1" fmla="*/ 2 h 25"/>
                <a:gd name="T2" fmla="*/ 92 w 93"/>
                <a:gd name="T3" fmla="*/ 0 h 25"/>
                <a:gd name="T4" fmla="*/ 93 w 93"/>
                <a:gd name="T5" fmla="*/ 6 h 25"/>
                <a:gd name="T6" fmla="*/ 0 w 93"/>
                <a:gd name="T7" fmla="*/ 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25">
                  <a:moveTo>
                    <a:pt x="1" y="2"/>
                  </a:moveTo>
                  <a:cubicBezTo>
                    <a:pt x="1" y="2"/>
                    <a:pt x="63" y="24"/>
                    <a:pt x="92" y="0"/>
                  </a:cubicBezTo>
                  <a:cubicBezTo>
                    <a:pt x="92" y="0"/>
                    <a:pt x="93" y="3"/>
                    <a:pt x="93" y="6"/>
                  </a:cubicBezTo>
                  <a:cubicBezTo>
                    <a:pt x="92" y="8"/>
                    <a:pt x="64" y="25"/>
                    <a:pt x="0" y="4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954">
              <a:extLst>
                <a:ext uri="{FF2B5EF4-FFF2-40B4-BE49-F238E27FC236}">
                  <a16:creationId xmlns:a16="http://schemas.microsoft.com/office/drawing/2014/main" id="{8CEE46B4-9B4B-4971-99BD-43BD7709E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667751" y="1089026"/>
              <a:ext cx="73025" cy="73025"/>
            </a:xfrm>
            <a:custGeom>
              <a:avLst/>
              <a:gdLst>
                <a:gd name="T0" fmla="*/ 17 w 22"/>
                <a:gd name="T1" fmla="*/ 21 h 22"/>
                <a:gd name="T2" fmla="*/ 6 w 22"/>
                <a:gd name="T3" fmla="*/ 18 h 22"/>
                <a:gd name="T4" fmla="*/ 14 w 22"/>
                <a:gd name="T5" fmla="*/ 17 h 22"/>
                <a:gd name="T6" fmla="*/ 0 w 22"/>
                <a:gd name="T7" fmla="*/ 10 h 22"/>
                <a:gd name="T8" fmla="*/ 15 w 22"/>
                <a:gd name="T9" fmla="*/ 15 h 22"/>
                <a:gd name="T10" fmla="*/ 1 w 22"/>
                <a:gd name="T11" fmla="*/ 3 h 22"/>
                <a:gd name="T12" fmla="*/ 13 w 22"/>
                <a:gd name="T13" fmla="*/ 9 h 22"/>
                <a:gd name="T14" fmla="*/ 7 w 22"/>
                <a:gd name="T15" fmla="*/ 3 h 22"/>
                <a:gd name="T16" fmla="*/ 4 w 22"/>
                <a:gd name="T17" fmla="*/ 0 h 22"/>
                <a:gd name="T18" fmla="*/ 20 w 22"/>
                <a:gd name="T19" fmla="*/ 15 h 22"/>
                <a:gd name="T20" fmla="*/ 17 w 22"/>
                <a:gd name="T2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22">
                  <a:moveTo>
                    <a:pt x="17" y="21"/>
                  </a:moveTo>
                  <a:cubicBezTo>
                    <a:pt x="17" y="21"/>
                    <a:pt x="12" y="20"/>
                    <a:pt x="6" y="18"/>
                  </a:cubicBezTo>
                  <a:cubicBezTo>
                    <a:pt x="10" y="19"/>
                    <a:pt x="15" y="20"/>
                    <a:pt x="14" y="17"/>
                  </a:cubicBezTo>
                  <a:cubicBezTo>
                    <a:pt x="12" y="13"/>
                    <a:pt x="0" y="10"/>
                    <a:pt x="0" y="10"/>
                  </a:cubicBezTo>
                  <a:cubicBezTo>
                    <a:pt x="9" y="9"/>
                    <a:pt x="14" y="14"/>
                    <a:pt x="15" y="15"/>
                  </a:cubicBezTo>
                  <a:cubicBezTo>
                    <a:pt x="13" y="8"/>
                    <a:pt x="1" y="3"/>
                    <a:pt x="1" y="3"/>
                  </a:cubicBezTo>
                  <a:cubicBezTo>
                    <a:pt x="8" y="5"/>
                    <a:pt x="13" y="8"/>
                    <a:pt x="13" y="9"/>
                  </a:cubicBezTo>
                  <a:cubicBezTo>
                    <a:pt x="13" y="8"/>
                    <a:pt x="10" y="6"/>
                    <a:pt x="7" y="3"/>
                  </a:cubicBezTo>
                  <a:cubicBezTo>
                    <a:pt x="6" y="2"/>
                    <a:pt x="5" y="1"/>
                    <a:pt x="4" y="0"/>
                  </a:cubicBezTo>
                  <a:cubicBezTo>
                    <a:pt x="11" y="3"/>
                    <a:pt x="16" y="8"/>
                    <a:pt x="20" y="15"/>
                  </a:cubicBezTo>
                  <a:cubicBezTo>
                    <a:pt x="20" y="15"/>
                    <a:pt x="22" y="22"/>
                    <a:pt x="17" y="21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955">
              <a:extLst>
                <a:ext uri="{FF2B5EF4-FFF2-40B4-BE49-F238E27FC236}">
                  <a16:creationId xmlns:a16="http://schemas.microsoft.com/office/drawing/2014/main" id="{0D7AD184-4087-422C-8EDC-66D28E14E9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4676" y="566738"/>
              <a:ext cx="119063" cy="222250"/>
            </a:xfrm>
            <a:custGeom>
              <a:avLst/>
              <a:gdLst>
                <a:gd name="T0" fmla="*/ 16 w 36"/>
                <a:gd name="T1" fmla="*/ 1 h 67"/>
                <a:gd name="T2" fmla="*/ 19 w 36"/>
                <a:gd name="T3" fmla="*/ 1 h 67"/>
                <a:gd name="T4" fmla="*/ 28 w 36"/>
                <a:gd name="T5" fmla="*/ 3 h 67"/>
                <a:gd name="T6" fmla="*/ 33 w 36"/>
                <a:gd name="T7" fmla="*/ 6 h 67"/>
                <a:gd name="T8" fmla="*/ 36 w 36"/>
                <a:gd name="T9" fmla="*/ 17 h 67"/>
                <a:gd name="T10" fmla="*/ 35 w 36"/>
                <a:gd name="T11" fmla="*/ 29 h 67"/>
                <a:gd name="T12" fmla="*/ 31 w 36"/>
                <a:gd name="T13" fmla="*/ 19 h 67"/>
                <a:gd name="T14" fmla="*/ 35 w 36"/>
                <a:gd name="T15" fmla="*/ 36 h 67"/>
                <a:gd name="T16" fmla="*/ 31 w 36"/>
                <a:gd name="T17" fmla="*/ 59 h 67"/>
                <a:gd name="T18" fmla="*/ 30 w 36"/>
                <a:gd name="T19" fmla="*/ 58 h 67"/>
                <a:gd name="T20" fmla="*/ 20 w 36"/>
                <a:gd name="T21" fmla="*/ 61 h 67"/>
                <a:gd name="T22" fmla="*/ 17 w 36"/>
                <a:gd name="T23" fmla="*/ 66 h 67"/>
                <a:gd name="T24" fmla="*/ 10 w 36"/>
                <a:gd name="T25" fmla="*/ 53 h 67"/>
                <a:gd name="T26" fmla="*/ 3 w 36"/>
                <a:gd name="T27" fmla="*/ 42 h 67"/>
                <a:gd name="T28" fmla="*/ 1 w 36"/>
                <a:gd name="T29" fmla="*/ 30 h 67"/>
                <a:gd name="T30" fmla="*/ 1 w 36"/>
                <a:gd name="T31" fmla="*/ 30 h 67"/>
                <a:gd name="T32" fmla="*/ 1 w 36"/>
                <a:gd name="T33" fmla="*/ 14 h 67"/>
                <a:gd name="T34" fmla="*/ 11 w 36"/>
                <a:gd name="T35" fmla="*/ 3 h 67"/>
                <a:gd name="T36" fmla="*/ 16 w 36"/>
                <a:gd name="T37" fmla="*/ 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67">
                  <a:moveTo>
                    <a:pt x="16" y="1"/>
                  </a:moveTo>
                  <a:cubicBezTo>
                    <a:pt x="17" y="1"/>
                    <a:pt x="18" y="1"/>
                    <a:pt x="19" y="1"/>
                  </a:cubicBezTo>
                  <a:cubicBezTo>
                    <a:pt x="21" y="1"/>
                    <a:pt x="24" y="1"/>
                    <a:pt x="28" y="3"/>
                  </a:cubicBezTo>
                  <a:cubicBezTo>
                    <a:pt x="29" y="3"/>
                    <a:pt x="31" y="4"/>
                    <a:pt x="33" y="6"/>
                  </a:cubicBezTo>
                  <a:cubicBezTo>
                    <a:pt x="35" y="7"/>
                    <a:pt x="36" y="11"/>
                    <a:pt x="36" y="17"/>
                  </a:cubicBezTo>
                  <a:cubicBezTo>
                    <a:pt x="36" y="20"/>
                    <a:pt x="36" y="25"/>
                    <a:pt x="35" y="29"/>
                  </a:cubicBezTo>
                  <a:cubicBezTo>
                    <a:pt x="33" y="24"/>
                    <a:pt x="32" y="20"/>
                    <a:pt x="31" y="19"/>
                  </a:cubicBezTo>
                  <a:cubicBezTo>
                    <a:pt x="33" y="23"/>
                    <a:pt x="34" y="29"/>
                    <a:pt x="35" y="36"/>
                  </a:cubicBezTo>
                  <a:cubicBezTo>
                    <a:pt x="34" y="44"/>
                    <a:pt x="32" y="53"/>
                    <a:pt x="31" y="59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26" y="53"/>
                    <a:pt x="23" y="57"/>
                    <a:pt x="20" y="61"/>
                  </a:cubicBezTo>
                  <a:cubicBezTo>
                    <a:pt x="19" y="64"/>
                    <a:pt x="18" y="67"/>
                    <a:pt x="17" y="66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3" y="42"/>
                    <a:pt x="2" y="36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24"/>
                    <a:pt x="0" y="18"/>
                    <a:pt x="1" y="14"/>
                  </a:cubicBezTo>
                  <a:cubicBezTo>
                    <a:pt x="4" y="7"/>
                    <a:pt x="10" y="3"/>
                    <a:pt x="11" y="3"/>
                  </a:cubicBezTo>
                  <a:cubicBezTo>
                    <a:pt x="12" y="2"/>
                    <a:pt x="13" y="0"/>
                    <a:pt x="16" y="1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956">
              <a:extLst>
                <a:ext uri="{FF2B5EF4-FFF2-40B4-BE49-F238E27FC236}">
                  <a16:creationId xmlns:a16="http://schemas.microsoft.com/office/drawing/2014/main" id="{99F51F67-A237-41E5-AFA8-019D61A633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37851" y="569913"/>
              <a:ext cx="88900" cy="85725"/>
            </a:xfrm>
            <a:custGeom>
              <a:avLst/>
              <a:gdLst>
                <a:gd name="T0" fmla="*/ 12 w 27"/>
                <a:gd name="T1" fmla="*/ 22 h 26"/>
                <a:gd name="T2" fmla="*/ 13 w 27"/>
                <a:gd name="T3" fmla="*/ 26 h 26"/>
                <a:gd name="T4" fmla="*/ 13 w 27"/>
                <a:gd name="T5" fmla="*/ 22 h 26"/>
                <a:gd name="T6" fmla="*/ 12 w 27"/>
                <a:gd name="T7" fmla="*/ 22 h 26"/>
                <a:gd name="T8" fmla="*/ 0 w 27"/>
                <a:gd name="T9" fmla="*/ 15 h 26"/>
                <a:gd name="T10" fmla="*/ 0 w 27"/>
                <a:gd name="T11" fmla="*/ 20 h 26"/>
                <a:gd name="T12" fmla="*/ 1 w 27"/>
                <a:gd name="T13" fmla="*/ 21 h 26"/>
                <a:gd name="T14" fmla="*/ 3 w 27"/>
                <a:gd name="T15" fmla="*/ 16 h 26"/>
                <a:gd name="T16" fmla="*/ 0 w 27"/>
                <a:gd name="T17" fmla="*/ 15 h 26"/>
                <a:gd name="T18" fmla="*/ 3 w 27"/>
                <a:gd name="T19" fmla="*/ 8 h 26"/>
                <a:gd name="T20" fmla="*/ 0 w 27"/>
                <a:gd name="T21" fmla="*/ 13 h 26"/>
                <a:gd name="T22" fmla="*/ 0 w 27"/>
                <a:gd name="T23" fmla="*/ 14 h 26"/>
                <a:gd name="T24" fmla="*/ 3 w 27"/>
                <a:gd name="T25" fmla="*/ 15 h 26"/>
                <a:gd name="T26" fmla="*/ 6 w 27"/>
                <a:gd name="T27" fmla="*/ 12 h 26"/>
                <a:gd name="T28" fmla="*/ 7 w 27"/>
                <a:gd name="T29" fmla="*/ 12 h 26"/>
                <a:gd name="T30" fmla="*/ 12 w 27"/>
                <a:gd name="T31" fmla="*/ 19 h 26"/>
                <a:gd name="T32" fmla="*/ 13 w 27"/>
                <a:gd name="T33" fmla="*/ 20 h 26"/>
                <a:gd name="T34" fmla="*/ 14 w 27"/>
                <a:gd name="T35" fmla="*/ 15 h 26"/>
                <a:gd name="T36" fmla="*/ 3 w 27"/>
                <a:gd name="T37" fmla="*/ 8 h 26"/>
                <a:gd name="T38" fmla="*/ 10 w 27"/>
                <a:gd name="T39" fmla="*/ 2 h 26"/>
                <a:gd name="T40" fmla="*/ 4 w 27"/>
                <a:gd name="T41" fmla="*/ 7 h 26"/>
                <a:gd name="T42" fmla="*/ 14 w 27"/>
                <a:gd name="T43" fmla="*/ 13 h 26"/>
                <a:gd name="T44" fmla="*/ 16 w 27"/>
                <a:gd name="T45" fmla="*/ 9 h 26"/>
                <a:gd name="T46" fmla="*/ 17 w 27"/>
                <a:gd name="T47" fmla="*/ 9 h 26"/>
                <a:gd name="T48" fmla="*/ 19 w 27"/>
                <a:gd name="T49" fmla="*/ 11 h 26"/>
                <a:gd name="T50" fmla="*/ 19 w 27"/>
                <a:gd name="T51" fmla="*/ 11 h 26"/>
                <a:gd name="T52" fmla="*/ 10 w 27"/>
                <a:gd name="T53" fmla="*/ 2 h 26"/>
                <a:gd name="T54" fmla="*/ 23 w 27"/>
                <a:gd name="T55" fmla="*/ 0 h 26"/>
                <a:gd name="T56" fmla="*/ 25 w 27"/>
                <a:gd name="T57" fmla="*/ 3 h 26"/>
                <a:gd name="T58" fmla="*/ 27 w 27"/>
                <a:gd name="T59" fmla="*/ 2 h 26"/>
                <a:gd name="T60" fmla="*/ 23 w 27"/>
                <a:gd name="T61" fmla="*/ 0 h 26"/>
                <a:gd name="T62" fmla="*/ 13 w 27"/>
                <a:gd name="T63" fmla="*/ 0 h 26"/>
                <a:gd name="T64" fmla="*/ 11 w 27"/>
                <a:gd name="T65" fmla="*/ 0 h 26"/>
                <a:gd name="T66" fmla="*/ 20 w 27"/>
                <a:gd name="T67" fmla="*/ 9 h 26"/>
                <a:gd name="T68" fmla="*/ 21 w 27"/>
                <a:gd name="T69" fmla="*/ 9 h 26"/>
                <a:gd name="T70" fmla="*/ 22 w 27"/>
                <a:gd name="T71" fmla="*/ 5 h 26"/>
                <a:gd name="T72" fmla="*/ 23 w 27"/>
                <a:gd name="T73" fmla="*/ 4 h 26"/>
                <a:gd name="T74" fmla="*/ 23 w 27"/>
                <a:gd name="T75" fmla="*/ 4 h 26"/>
                <a:gd name="T76" fmla="*/ 19 w 27"/>
                <a:gd name="T77" fmla="*/ 0 h 26"/>
                <a:gd name="T78" fmla="*/ 18 w 27"/>
                <a:gd name="T79" fmla="*/ 0 h 26"/>
                <a:gd name="T80" fmla="*/ 17 w 27"/>
                <a:gd name="T81" fmla="*/ 0 h 26"/>
                <a:gd name="T82" fmla="*/ 15 w 27"/>
                <a:gd name="T83" fmla="*/ 0 h 26"/>
                <a:gd name="T84" fmla="*/ 13 w 27"/>
                <a:gd name="T8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7" h="26">
                  <a:moveTo>
                    <a:pt x="12" y="22"/>
                  </a:moveTo>
                  <a:cubicBezTo>
                    <a:pt x="13" y="24"/>
                    <a:pt x="13" y="26"/>
                    <a:pt x="13" y="26"/>
                  </a:cubicBezTo>
                  <a:cubicBezTo>
                    <a:pt x="13" y="26"/>
                    <a:pt x="13" y="24"/>
                    <a:pt x="13" y="22"/>
                  </a:cubicBezTo>
                  <a:cubicBezTo>
                    <a:pt x="13" y="22"/>
                    <a:pt x="13" y="22"/>
                    <a:pt x="12" y="22"/>
                  </a:cubicBezTo>
                  <a:moveTo>
                    <a:pt x="0" y="15"/>
                  </a:moveTo>
                  <a:cubicBezTo>
                    <a:pt x="0" y="17"/>
                    <a:pt x="0" y="18"/>
                    <a:pt x="0" y="20"/>
                  </a:cubicBezTo>
                  <a:cubicBezTo>
                    <a:pt x="0" y="20"/>
                    <a:pt x="1" y="20"/>
                    <a:pt x="1" y="21"/>
                  </a:cubicBezTo>
                  <a:cubicBezTo>
                    <a:pt x="2" y="19"/>
                    <a:pt x="2" y="18"/>
                    <a:pt x="3" y="16"/>
                  </a:cubicBezTo>
                  <a:cubicBezTo>
                    <a:pt x="2" y="16"/>
                    <a:pt x="1" y="16"/>
                    <a:pt x="0" y="15"/>
                  </a:cubicBezTo>
                  <a:moveTo>
                    <a:pt x="3" y="8"/>
                  </a:moveTo>
                  <a:cubicBezTo>
                    <a:pt x="2" y="10"/>
                    <a:pt x="1" y="11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4"/>
                    <a:pt x="2" y="15"/>
                    <a:pt x="3" y="15"/>
                  </a:cubicBezTo>
                  <a:cubicBezTo>
                    <a:pt x="4" y="14"/>
                    <a:pt x="5" y="12"/>
                    <a:pt x="6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10" y="12"/>
                    <a:pt x="11" y="16"/>
                    <a:pt x="12" y="19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3" y="19"/>
                    <a:pt x="13" y="17"/>
                    <a:pt x="14" y="15"/>
                  </a:cubicBezTo>
                  <a:cubicBezTo>
                    <a:pt x="10" y="12"/>
                    <a:pt x="6" y="10"/>
                    <a:pt x="3" y="8"/>
                  </a:cubicBezTo>
                  <a:moveTo>
                    <a:pt x="10" y="2"/>
                  </a:moveTo>
                  <a:cubicBezTo>
                    <a:pt x="9" y="2"/>
                    <a:pt x="6" y="4"/>
                    <a:pt x="4" y="7"/>
                  </a:cubicBezTo>
                  <a:cubicBezTo>
                    <a:pt x="7" y="9"/>
                    <a:pt x="11" y="11"/>
                    <a:pt x="14" y="13"/>
                  </a:cubicBezTo>
                  <a:cubicBezTo>
                    <a:pt x="14" y="12"/>
                    <a:pt x="15" y="10"/>
                    <a:pt x="16" y="9"/>
                  </a:cubicBezTo>
                  <a:cubicBezTo>
                    <a:pt x="16" y="9"/>
                    <a:pt x="16" y="9"/>
                    <a:pt x="17" y="9"/>
                  </a:cubicBezTo>
                  <a:cubicBezTo>
                    <a:pt x="17" y="9"/>
                    <a:pt x="18" y="10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6" y="7"/>
                    <a:pt x="13" y="4"/>
                    <a:pt x="10" y="2"/>
                  </a:cubicBezTo>
                  <a:moveTo>
                    <a:pt x="23" y="0"/>
                  </a:moveTo>
                  <a:cubicBezTo>
                    <a:pt x="24" y="1"/>
                    <a:pt x="24" y="2"/>
                    <a:pt x="25" y="3"/>
                  </a:cubicBezTo>
                  <a:cubicBezTo>
                    <a:pt x="26" y="3"/>
                    <a:pt x="26" y="2"/>
                    <a:pt x="27" y="2"/>
                  </a:cubicBezTo>
                  <a:cubicBezTo>
                    <a:pt x="25" y="1"/>
                    <a:pt x="24" y="0"/>
                    <a:pt x="23" y="0"/>
                  </a:cubicBezTo>
                  <a:moveTo>
                    <a:pt x="13" y="0"/>
                  </a:moveTo>
                  <a:cubicBezTo>
                    <a:pt x="12" y="0"/>
                    <a:pt x="12" y="0"/>
                    <a:pt x="11" y="0"/>
                  </a:cubicBezTo>
                  <a:cubicBezTo>
                    <a:pt x="15" y="3"/>
                    <a:pt x="18" y="6"/>
                    <a:pt x="20" y="9"/>
                  </a:cubicBezTo>
                  <a:cubicBezTo>
                    <a:pt x="20" y="9"/>
                    <a:pt x="20" y="9"/>
                    <a:pt x="21" y="9"/>
                  </a:cubicBezTo>
                  <a:cubicBezTo>
                    <a:pt x="21" y="7"/>
                    <a:pt x="21" y="5"/>
                    <a:pt x="22" y="5"/>
                  </a:cubicBezTo>
                  <a:cubicBezTo>
                    <a:pt x="22" y="4"/>
                    <a:pt x="22" y="4"/>
                    <a:pt x="23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2" y="3"/>
                    <a:pt x="21" y="1"/>
                    <a:pt x="19" y="0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8" y="0"/>
                    <a:pt x="17" y="0"/>
                    <a:pt x="17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4" y="0"/>
                    <a:pt x="14" y="0"/>
                    <a:pt x="13" y="0"/>
                  </a:cubicBezTo>
                </a:path>
              </a:pathLst>
            </a:custGeom>
            <a:solidFill>
              <a:srgbClr val="FBE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957">
              <a:extLst>
                <a:ext uri="{FF2B5EF4-FFF2-40B4-BE49-F238E27FC236}">
                  <a16:creationId xmlns:a16="http://schemas.microsoft.com/office/drawing/2014/main" id="{C59E54BB-4593-4F6A-BD41-4A2A8C7FE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6238" y="692151"/>
              <a:ext cx="192088" cy="173038"/>
            </a:xfrm>
            <a:custGeom>
              <a:avLst/>
              <a:gdLst>
                <a:gd name="T0" fmla="*/ 27 w 58"/>
                <a:gd name="T1" fmla="*/ 1 h 52"/>
                <a:gd name="T2" fmla="*/ 27 w 58"/>
                <a:gd name="T3" fmla="*/ 1 h 52"/>
                <a:gd name="T4" fmla="*/ 28 w 58"/>
                <a:gd name="T5" fmla="*/ 1 h 52"/>
                <a:gd name="T6" fmla="*/ 54 w 58"/>
                <a:gd name="T7" fmla="*/ 11 h 52"/>
                <a:gd name="T8" fmla="*/ 58 w 58"/>
                <a:gd name="T9" fmla="*/ 50 h 52"/>
                <a:gd name="T10" fmla="*/ 15 w 58"/>
                <a:gd name="T11" fmla="*/ 38 h 52"/>
                <a:gd name="T12" fmla="*/ 15 w 58"/>
                <a:gd name="T13" fmla="*/ 38 h 52"/>
                <a:gd name="T14" fmla="*/ 3 w 58"/>
                <a:gd name="T15" fmla="*/ 26 h 52"/>
                <a:gd name="T16" fmla="*/ 2 w 58"/>
                <a:gd name="T17" fmla="*/ 22 h 52"/>
                <a:gd name="T18" fmla="*/ 8 w 58"/>
                <a:gd name="T19" fmla="*/ 15 h 52"/>
                <a:gd name="T20" fmla="*/ 9 w 58"/>
                <a:gd name="T21" fmla="*/ 7 h 52"/>
                <a:gd name="T22" fmla="*/ 27 w 58"/>
                <a:gd name="T23" fmla="*/ 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52">
                  <a:moveTo>
                    <a:pt x="27" y="1"/>
                  </a:moveTo>
                  <a:cubicBezTo>
                    <a:pt x="27" y="1"/>
                    <a:pt x="27" y="1"/>
                    <a:pt x="27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0"/>
                    <a:pt x="44" y="3"/>
                    <a:pt x="54" y="11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8" y="50"/>
                    <a:pt x="35" y="52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1" y="35"/>
                    <a:pt x="7" y="31"/>
                    <a:pt x="3" y="26"/>
                  </a:cubicBezTo>
                  <a:cubicBezTo>
                    <a:pt x="3" y="26"/>
                    <a:pt x="0" y="25"/>
                    <a:pt x="2" y="22"/>
                  </a:cubicBezTo>
                  <a:cubicBezTo>
                    <a:pt x="4" y="18"/>
                    <a:pt x="8" y="18"/>
                    <a:pt x="8" y="15"/>
                  </a:cubicBezTo>
                  <a:cubicBezTo>
                    <a:pt x="8" y="12"/>
                    <a:pt x="6" y="10"/>
                    <a:pt x="9" y="7"/>
                  </a:cubicBezTo>
                  <a:cubicBezTo>
                    <a:pt x="11" y="6"/>
                    <a:pt x="17" y="1"/>
                    <a:pt x="27" y="1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958">
              <a:extLst>
                <a:ext uri="{FF2B5EF4-FFF2-40B4-BE49-F238E27FC236}">
                  <a16:creationId xmlns:a16="http://schemas.microsoft.com/office/drawing/2014/main" id="{77566089-8E2C-4E44-97B1-1222672F03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39413" y="695326"/>
              <a:ext cx="85725" cy="122238"/>
            </a:xfrm>
            <a:custGeom>
              <a:avLst/>
              <a:gdLst>
                <a:gd name="T0" fmla="*/ 25 w 26"/>
                <a:gd name="T1" fmla="*/ 17 h 37"/>
                <a:gd name="T2" fmla="*/ 25 w 26"/>
                <a:gd name="T3" fmla="*/ 18 h 37"/>
                <a:gd name="T4" fmla="*/ 25 w 26"/>
                <a:gd name="T5" fmla="*/ 18 h 37"/>
                <a:gd name="T6" fmla="*/ 25 w 26"/>
                <a:gd name="T7" fmla="*/ 17 h 37"/>
                <a:gd name="T8" fmla="*/ 17 w 26"/>
                <a:gd name="T9" fmla="*/ 5 h 37"/>
                <a:gd name="T10" fmla="*/ 19 w 26"/>
                <a:gd name="T11" fmla="*/ 8 h 37"/>
                <a:gd name="T12" fmla="*/ 26 w 26"/>
                <a:gd name="T13" fmla="*/ 6 h 37"/>
                <a:gd name="T14" fmla="*/ 25 w 26"/>
                <a:gd name="T15" fmla="*/ 6 h 37"/>
                <a:gd name="T16" fmla="*/ 17 w 26"/>
                <a:gd name="T17" fmla="*/ 5 h 37"/>
                <a:gd name="T18" fmla="*/ 14 w 26"/>
                <a:gd name="T19" fmla="*/ 2 h 37"/>
                <a:gd name="T20" fmla="*/ 8 w 26"/>
                <a:gd name="T21" fmla="*/ 6 h 37"/>
                <a:gd name="T22" fmla="*/ 6 w 26"/>
                <a:gd name="T23" fmla="*/ 9 h 37"/>
                <a:gd name="T24" fmla="*/ 7 w 26"/>
                <a:gd name="T25" fmla="*/ 14 h 37"/>
                <a:gd name="T26" fmla="*/ 7 w 26"/>
                <a:gd name="T27" fmla="*/ 14 h 37"/>
                <a:gd name="T28" fmla="*/ 1 w 26"/>
                <a:gd name="T29" fmla="*/ 21 h 37"/>
                <a:gd name="T30" fmla="*/ 0 w 26"/>
                <a:gd name="T31" fmla="*/ 22 h 37"/>
                <a:gd name="T32" fmla="*/ 2 w 26"/>
                <a:gd name="T33" fmla="*/ 25 h 37"/>
                <a:gd name="T34" fmla="*/ 14 w 26"/>
                <a:gd name="T35" fmla="*/ 37 h 37"/>
                <a:gd name="T36" fmla="*/ 7 w 26"/>
                <a:gd name="T37" fmla="*/ 24 h 37"/>
                <a:gd name="T38" fmla="*/ 9 w 26"/>
                <a:gd name="T39" fmla="*/ 23 h 37"/>
                <a:gd name="T40" fmla="*/ 20 w 26"/>
                <a:gd name="T41" fmla="*/ 28 h 37"/>
                <a:gd name="T42" fmla="*/ 12 w 26"/>
                <a:gd name="T43" fmla="*/ 16 h 37"/>
                <a:gd name="T44" fmla="*/ 15 w 26"/>
                <a:gd name="T45" fmla="*/ 15 h 37"/>
                <a:gd name="T46" fmla="*/ 22 w 26"/>
                <a:gd name="T47" fmla="*/ 16 h 37"/>
                <a:gd name="T48" fmla="*/ 21 w 26"/>
                <a:gd name="T49" fmla="*/ 15 h 37"/>
                <a:gd name="T50" fmla="*/ 15 w 26"/>
                <a:gd name="T51" fmla="*/ 10 h 37"/>
                <a:gd name="T52" fmla="*/ 17 w 26"/>
                <a:gd name="T53" fmla="*/ 9 h 37"/>
                <a:gd name="T54" fmla="*/ 14 w 26"/>
                <a:gd name="T55" fmla="*/ 2 h 37"/>
                <a:gd name="T56" fmla="*/ 26 w 26"/>
                <a:gd name="T57" fmla="*/ 0 h 37"/>
                <a:gd name="T58" fmla="*/ 16 w 26"/>
                <a:gd name="T59" fmla="*/ 2 h 37"/>
                <a:gd name="T60" fmla="*/ 17 w 26"/>
                <a:gd name="T61" fmla="*/ 4 h 37"/>
                <a:gd name="T62" fmla="*/ 17 w 26"/>
                <a:gd name="T63" fmla="*/ 4 h 37"/>
                <a:gd name="T64" fmla="*/ 26 w 26"/>
                <a:gd name="T6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37">
                  <a:moveTo>
                    <a:pt x="25" y="17"/>
                  </a:moveTo>
                  <a:cubicBezTo>
                    <a:pt x="25" y="17"/>
                    <a:pt x="25" y="17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7"/>
                  </a:cubicBezTo>
                  <a:moveTo>
                    <a:pt x="17" y="5"/>
                  </a:moveTo>
                  <a:cubicBezTo>
                    <a:pt x="18" y="6"/>
                    <a:pt x="18" y="7"/>
                    <a:pt x="19" y="8"/>
                  </a:cubicBezTo>
                  <a:cubicBezTo>
                    <a:pt x="22" y="7"/>
                    <a:pt x="26" y="6"/>
                    <a:pt x="26" y="6"/>
                  </a:cubicBezTo>
                  <a:cubicBezTo>
                    <a:pt x="26" y="6"/>
                    <a:pt x="26" y="6"/>
                    <a:pt x="25" y="6"/>
                  </a:cubicBezTo>
                  <a:cubicBezTo>
                    <a:pt x="23" y="6"/>
                    <a:pt x="19" y="6"/>
                    <a:pt x="17" y="5"/>
                  </a:cubicBezTo>
                  <a:moveTo>
                    <a:pt x="14" y="2"/>
                  </a:moveTo>
                  <a:cubicBezTo>
                    <a:pt x="11" y="4"/>
                    <a:pt x="9" y="5"/>
                    <a:pt x="8" y="6"/>
                  </a:cubicBezTo>
                  <a:cubicBezTo>
                    <a:pt x="7" y="8"/>
                    <a:pt x="6" y="8"/>
                    <a:pt x="6" y="9"/>
                  </a:cubicBezTo>
                  <a:cubicBezTo>
                    <a:pt x="6" y="11"/>
                    <a:pt x="7" y="12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7"/>
                    <a:pt x="3" y="17"/>
                    <a:pt x="1" y="21"/>
                  </a:cubicBezTo>
                  <a:cubicBezTo>
                    <a:pt x="0" y="21"/>
                    <a:pt x="0" y="22"/>
                    <a:pt x="0" y="22"/>
                  </a:cubicBezTo>
                  <a:cubicBezTo>
                    <a:pt x="0" y="25"/>
                    <a:pt x="2" y="25"/>
                    <a:pt x="2" y="25"/>
                  </a:cubicBezTo>
                  <a:cubicBezTo>
                    <a:pt x="6" y="30"/>
                    <a:pt x="10" y="34"/>
                    <a:pt x="14" y="37"/>
                  </a:cubicBezTo>
                  <a:cubicBezTo>
                    <a:pt x="13" y="36"/>
                    <a:pt x="6" y="28"/>
                    <a:pt x="7" y="24"/>
                  </a:cubicBezTo>
                  <a:cubicBezTo>
                    <a:pt x="8" y="23"/>
                    <a:pt x="8" y="23"/>
                    <a:pt x="9" y="23"/>
                  </a:cubicBezTo>
                  <a:cubicBezTo>
                    <a:pt x="13" y="23"/>
                    <a:pt x="19" y="28"/>
                    <a:pt x="20" y="28"/>
                  </a:cubicBezTo>
                  <a:cubicBezTo>
                    <a:pt x="19" y="27"/>
                    <a:pt x="11" y="19"/>
                    <a:pt x="12" y="16"/>
                  </a:cubicBezTo>
                  <a:cubicBezTo>
                    <a:pt x="13" y="15"/>
                    <a:pt x="14" y="15"/>
                    <a:pt x="15" y="15"/>
                  </a:cubicBezTo>
                  <a:cubicBezTo>
                    <a:pt x="17" y="15"/>
                    <a:pt x="19" y="16"/>
                    <a:pt x="22" y="16"/>
                  </a:cubicBezTo>
                  <a:cubicBezTo>
                    <a:pt x="21" y="16"/>
                    <a:pt x="21" y="16"/>
                    <a:pt x="21" y="15"/>
                  </a:cubicBezTo>
                  <a:cubicBezTo>
                    <a:pt x="18" y="14"/>
                    <a:pt x="15" y="11"/>
                    <a:pt x="15" y="10"/>
                  </a:cubicBezTo>
                  <a:cubicBezTo>
                    <a:pt x="15" y="10"/>
                    <a:pt x="16" y="9"/>
                    <a:pt x="17" y="9"/>
                  </a:cubicBezTo>
                  <a:cubicBezTo>
                    <a:pt x="16" y="7"/>
                    <a:pt x="15" y="5"/>
                    <a:pt x="14" y="2"/>
                  </a:cubicBezTo>
                  <a:moveTo>
                    <a:pt x="26" y="0"/>
                  </a:moveTo>
                  <a:cubicBezTo>
                    <a:pt x="22" y="0"/>
                    <a:pt x="19" y="1"/>
                    <a:pt x="16" y="2"/>
                  </a:cubicBezTo>
                  <a:cubicBezTo>
                    <a:pt x="16" y="2"/>
                    <a:pt x="17" y="3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8" y="1"/>
                    <a:pt x="24" y="0"/>
                    <a:pt x="26" y="0"/>
                  </a:cubicBezTo>
                </a:path>
              </a:pathLst>
            </a:custGeom>
            <a:solidFill>
              <a:srgbClr val="FBE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959">
              <a:extLst>
                <a:ext uri="{FF2B5EF4-FFF2-40B4-BE49-F238E27FC236}">
                  <a16:creationId xmlns:a16="http://schemas.microsoft.com/office/drawing/2014/main" id="{48539A98-2533-446F-9191-46164F11A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52126" y="622301"/>
              <a:ext cx="171450" cy="188913"/>
            </a:xfrm>
            <a:custGeom>
              <a:avLst/>
              <a:gdLst>
                <a:gd name="T0" fmla="*/ 3 w 52"/>
                <a:gd name="T1" fmla="*/ 6 h 57"/>
                <a:gd name="T2" fmla="*/ 22 w 52"/>
                <a:gd name="T3" fmla="*/ 39 h 57"/>
                <a:gd name="T4" fmla="*/ 52 w 52"/>
                <a:gd name="T5" fmla="*/ 55 h 57"/>
                <a:gd name="T6" fmla="*/ 49 w 52"/>
                <a:gd name="T7" fmla="*/ 57 h 57"/>
                <a:gd name="T8" fmla="*/ 3 w 52"/>
                <a:gd name="T9" fmla="*/ 6 h 57"/>
                <a:gd name="T10" fmla="*/ 3 w 52"/>
                <a:gd name="T11" fmla="*/ 6 h 57"/>
                <a:gd name="T12" fmla="*/ 1 w 52"/>
                <a:gd name="T13" fmla="*/ 2 h 57"/>
                <a:gd name="T14" fmla="*/ 5 w 52"/>
                <a:gd name="T15" fmla="*/ 3 h 57"/>
                <a:gd name="T16" fmla="*/ 3 w 52"/>
                <a:gd name="T17" fmla="*/ 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7">
                  <a:moveTo>
                    <a:pt x="3" y="6"/>
                  </a:moveTo>
                  <a:cubicBezTo>
                    <a:pt x="5" y="13"/>
                    <a:pt x="9" y="29"/>
                    <a:pt x="22" y="39"/>
                  </a:cubicBezTo>
                  <a:cubicBezTo>
                    <a:pt x="38" y="53"/>
                    <a:pt x="52" y="55"/>
                    <a:pt x="52" y="55"/>
                  </a:cubicBezTo>
                  <a:cubicBezTo>
                    <a:pt x="49" y="57"/>
                    <a:pt x="49" y="57"/>
                    <a:pt x="49" y="57"/>
                  </a:cubicBezTo>
                  <a:cubicBezTo>
                    <a:pt x="49" y="57"/>
                    <a:pt x="9" y="48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5"/>
                    <a:pt x="1" y="4"/>
                    <a:pt x="1" y="2"/>
                  </a:cubicBezTo>
                  <a:cubicBezTo>
                    <a:pt x="0" y="0"/>
                    <a:pt x="3" y="0"/>
                    <a:pt x="5" y="3"/>
                  </a:cubicBezTo>
                  <a:cubicBezTo>
                    <a:pt x="6" y="6"/>
                    <a:pt x="4" y="6"/>
                    <a:pt x="3" y="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960">
              <a:extLst>
                <a:ext uri="{FF2B5EF4-FFF2-40B4-BE49-F238E27FC236}">
                  <a16:creationId xmlns:a16="http://schemas.microsoft.com/office/drawing/2014/main" id="{2C360B6A-AC46-486B-B392-FAA371E53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8951" y="582613"/>
              <a:ext cx="207963" cy="206375"/>
            </a:xfrm>
            <a:custGeom>
              <a:avLst/>
              <a:gdLst>
                <a:gd name="T0" fmla="*/ 59 w 63"/>
                <a:gd name="T1" fmla="*/ 62 h 62"/>
                <a:gd name="T2" fmla="*/ 63 w 63"/>
                <a:gd name="T3" fmla="*/ 61 h 62"/>
                <a:gd name="T4" fmla="*/ 5 w 63"/>
                <a:gd name="T5" fmla="*/ 7 h 62"/>
                <a:gd name="T6" fmla="*/ 3 w 63"/>
                <a:gd name="T7" fmla="*/ 2 h 62"/>
                <a:gd name="T8" fmla="*/ 4 w 63"/>
                <a:gd name="T9" fmla="*/ 7 h 62"/>
                <a:gd name="T10" fmla="*/ 4 w 63"/>
                <a:gd name="T11" fmla="*/ 7 h 62"/>
                <a:gd name="T12" fmla="*/ 18 w 63"/>
                <a:gd name="T13" fmla="*/ 30 h 62"/>
                <a:gd name="T14" fmla="*/ 59 w 63"/>
                <a:gd name="T15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62">
                  <a:moveTo>
                    <a:pt x="59" y="62"/>
                  </a:moveTo>
                  <a:cubicBezTo>
                    <a:pt x="63" y="61"/>
                    <a:pt x="63" y="61"/>
                    <a:pt x="63" y="61"/>
                  </a:cubicBezTo>
                  <a:cubicBezTo>
                    <a:pt x="63" y="61"/>
                    <a:pt x="18" y="41"/>
                    <a:pt x="5" y="7"/>
                  </a:cubicBezTo>
                  <a:cubicBezTo>
                    <a:pt x="5" y="7"/>
                    <a:pt x="6" y="3"/>
                    <a:pt x="3" y="2"/>
                  </a:cubicBezTo>
                  <a:cubicBezTo>
                    <a:pt x="1" y="0"/>
                    <a:pt x="0" y="5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6" y="12"/>
                    <a:pt x="11" y="21"/>
                    <a:pt x="18" y="30"/>
                  </a:cubicBezTo>
                  <a:cubicBezTo>
                    <a:pt x="29" y="43"/>
                    <a:pt x="52" y="58"/>
                    <a:pt x="59" y="6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961">
              <a:extLst>
                <a:ext uri="{FF2B5EF4-FFF2-40B4-BE49-F238E27FC236}">
                  <a16:creationId xmlns:a16="http://schemas.microsoft.com/office/drawing/2014/main" id="{8A0A326B-3901-49B0-9505-68464999C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52126" y="407988"/>
              <a:ext cx="257175" cy="369888"/>
            </a:xfrm>
            <a:custGeom>
              <a:avLst/>
              <a:gdLst>
                <a:gd name="T0" fmla="*/ 10 w 78"/>
                <a:gd name="T1" fmla="*/ 3 h 112"/>
                <a:gd name="T2" fmla="*/ 4 w 78"/>
                <a:gd name="T3" fmla="*/ 1 h 112"/>
                <a:gd name="T4" fmla="*/ 12 w 78"/>
                <a:gd name="T5" fmla="*/ 7 h 112"/>
                <a:gd name="T6" fmla="*/ 56 w 78"/>
                <a:gd name="T7" fmla="*/ 111 h 112"/>
                <a:gd name="T8" fmla="*/ 59 w 78"/>
                <a:gd name="T9" fmla="*/ 112 h 112"/>
                <a:gd name="T10" fmla="*/ 10 w 78"/>
                <a:gd name="T11" fmla="*/ 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112">
                  <a:moveTo>
                    <a:pt x="10" y="3"/>
                  </a:moveTo>
                  <a:cubicBezTo>
                    <a:pt x="8" y="2"/>
                    <a:pt x="6" y="0"/>
                    <a:pt x="4" y="1"/>
                  </a:cubicBezTo>
                  <a:cubicBezTo>
                    <a:pt x="0" y="3"/>
                    <a:pt x="8" y="11"/>
                    <a:pt x="12" y="7"/>
                  </a:cubicBezTo>
                  <a:cubicBezTo>
                    <a:pt x="77" y="28"/>
                    <a:pt x="56" y="110"/>
                    <a:pt x="56" y="111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1"/>
                    <a:pt x="78" y="24"/>
                    <a:pt x="10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962">
              <a:extLst>
                <a:ext uri="{FF2B5EF4-FFF2-40B4-BE49-F238E27FC236}">
                  <a16:creationId xmlns:a16="http://schemas.microsoft.com/office/drawing/2014/main" id="{ED7C69F5-1157-4E8E-B497-093667F966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2438" y="514351"/>
              <a:ext cx="269875" cy="320675"/>
            </a:xfrm>
            <a:custGeom>
              <a:avLst/>
              <a:gdLst>
                <a:gd name="T0" fmla="*/ 10 w 82"/>
                <a:gd name="T1" fmla="*/ 2 h 97"/>
                <a:gd name="T2" fmla="*/ 4 w 82"/>
                <a:gd name="T3" fmla="*/ 1 h 97"/>
                <a:gd name="T4" fmla="*/ 12 w 82"/>
                <a:gd name="T5" fmla="*/ 5 h 97"/>
                <a:gd name="T6" fmla="*/ 79 w 82"/>
                <a:gd name="T7" fmla="*/ 97 h 97"/>
                <a:gd name="T8" fmla="*/ 82 w 82"/>
                <a:gd name="T9" fmla="*/ 97 h 97"/>
                <a:gd name="T10" fmla="*/ 10 w 82"/>
                <a:gd name="T11" fmla="*/ 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97">
                  <a:moveTo>
                    <a:pt x="10" y="2"/>
                  </a:moveTo>
                  <a:cubicBezTo>
                    <a:pt x="8" y="1"/>
                    <a:pt x="6" y="0"/>
                    <a:pt x="4" y="1"/>
                  </a:cubicBezTo>
                  <a:cubicBezTo>
                    <a:pt x="0" y="4"/>
                    <a:pt x="10" y="10"/>
                    <a:pt x="12" y="5"/>
                  </a:cubicBezTo>
                  <a:cubicBezTo>
                    <a:pt x="81" y="11"/>
                    <a:pt x="79" y="96"/>
                    <a:pt x="79" y="97"/>
                  </a:cubicBezTo>
                  <a:cubicBezTo>
                    <a:pt x="82" y="97"/>
                    <a:pt x="82" y="97"/>
                    <a:pt x="82" y="97"/>
                  </a:cubicBezTo>
                  <a:cubicBezTo>
                    <a:pt x="82" y="96"/>
                    <a:pt x="81" y="7"/>
                    <a:pt x="10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963">
              <a:extLst>
                <a:ext uri="{FF2B5EF4-FFF2-40B4-BE49-F238E27FC236}">
                  <a16:creationId xmlns:a16="http://schemas.microsoft.com/office/drawing/2014/main" id="{4C17EE6E-0960-4F40-BFED-7A0CC37A8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45763" y="563563"/>
              <a:ext cx="296863" cy="320675"/>
            </a:xfrm>
            <a:custGeom>
              <a:avLst/>
              <a:gdLst>
                <a:gd name="T0" fmla="*/ 8 w 90"/>
                <a:gd name="T1" fmla="*/ 10 h 97"/>
                <a:gd name="T2" fmla="*/ 8 w 90"/>
                <a:gd name="T3" fmla="*/ 3 h 97"/>
                <a:gd name="T4" fmla="*/ 10 w 90"/>
                <a:gd name="T5" fmla="*/ 12 h 97"/>
                <a:gd name="T6" fmla="*/ 90 w 90"/>
                <a:gd name="T7" fmla="*/ 94 h 97"/>
                <a:gd name="T8" fmla="*/ 89 w 90"/>
                <a:gd name="T9" fmla="*/ 97 h 97"/>
                <a:gd name="T10" fmla="*/ 8 w 90"/>
                <a:gd name="T11" fmla="*/ 1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97">
                  <a:moveTo>
                    <a:pt x="8" y="10"/>
                  </a:moveTo>
                  <a:cubicBezTo>
                    <a:pt x="7" y="8"/>
                    <a:pt x="6" y="5"/>
                    <a:pt x="8" y="3"/>
                  </a:cubicBezTo>
                  <a:cubicBezTo>
                    <a:pt x="12" y="0"/>
                    <a:pt x="16" y="11"/>
                    <a:pt x="10" y="12"/>
                  </a:cubicBezTo>
                  <a:cubicBezTo>
                    <a:pt x="5" y="81"/>
                    <a:pt x="89" y="94"/>
                    <a:pt x="90" y="94"/>
                  </a:cubicBezTo>
                  <a:cubicBezTo>
                    <a:pt x="89" y="97"/>
                    <a:pt x="89" y="97"/>
                    <a:pt x="89" y="97"/>
                  </a:cubicBezTo>
                  <a:cubicBezTo>
                    <a:pt x="88" y="97"/>
                    <a:pt x="0" y="80"/>
                    <a:pt x="8" y="10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964">
              <a:extLst>
                <a:ext uri="{FF2B5EF4-FFF2-40B4-BE49-F238E27FC236}">
                  <a16:creationId xmlns:a16="http://schemas.microsoft.com/office/drawing/2014/main" id="{4D5DBDC9-A881-49CE-80C2-7070A9629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2113" y="649288"/>
              <a:ext cx="204788" cy="201613"/>
            </a:xfrm>
            <a:custGeom>
              <a:avLst/>
              <a:gdLst>
                <a:gd name="T0" fmla="*/ 2 w 62"/>
                <a:gd name="T1" fmla="*/ 6 h 61"/>
                <a:gd name="T2" fmla="*/ 2 w 62"/>
                <a:gd name="T3" fmla="*/ 2 h 61"/>
                <a:gd name="T4" fmla="*/ 4 w 62"/>
                <a:gd name="T5" fmla="*/ 8 h 61"/>
                <a:gd name="T6" fmla="*/ 62 w 62"/>
                <a:gd name="T7" fmla="*/ 59 h 61"/>
                <a:gd name="T8" fmla="*/ 62 w 62"/>
                <a:gd name="T9" fmla="*/ 61 h 61"/>
                <a:gd name="T10" fmla="*/ 2 w 62"/>
                <a:gd name="T11" fmla="*/ 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61">
                  <a:moveTo>
                    <a:pt x="2" y="6"/>
                  </a:moveTo>
                  <a:cubicBezTo>
                    <a:pt x="1" y="5"/>
                    <a:pt x="0" y="3"/>
                    <a:pt x="2" y="2"/>
                  </a:cubicBezTo>
                  <a:cubicBezTo>
                    <a:pt x="4" y="0"/>
                    <a:pt x="7" y="7"/>
                    <a:pt x="4" y="8"/>
                  </a:cubicBezTo>
                  <a:cubicBezTo>
                    <a:pt x="4" y="55"/>
                    <a:pt x="61" y="59"/>
                    <a:pt x="62" y="59"/>
                  </a:cubicBezTo>
                  <a:cubicBezTo>
                    <a:pt x="62" y="61"/>
                    <a:pt x="62" y="61"/>
                    <a:pt x="62" y="61"/>
                  </a:cubicBezTo>
                  <a:cubicBezTo>
                    <a:pt x="61" y="61"/>
                    <a:pt x="1" y="55"/>
                    <a:pt x="2" y="6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965">
              <a:extLst>
                <a:ext uri="{FF2B5EF4-FFF2-40B4-BE49-F238E27FC236}">
                  <a16:creationId xmlns:a16="http://schemas.microsoft.com/office/drawing/2014/main" id="{7EE8A24B-0D8B-4085-839C-4F1119556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7213" y="496888"/>
              <a:ext cx="179388" cy="234950"/>
            </a:xfrm>
            <a:custGeom>
              <a:avLst/>
              <a:gdLst>
                <a:gd name="T0" fmla="*/ 7 w 54"/>
                <a:gd name="T1" fmla="*/ 2 h 71"/>
                <a:gd name="T2" fmla="*/ 3 w 54"/>
                <a:gd name="T3" fmla="*/ 1 h 71"/>
                <a:gd name="T4" fmla="*/ 8 w 54"/>
                <a:gd name="T5" fmla="*/ 4 h 71"/>
                <a:gd name="T6" fmla="*/ 47 w 54"/>
                <a:gd name="T7" fmla="*/ 71 h 71"/>
                <a:gd name="T8" fmla="*/ 50 w 54"/>
                <a:gd name="T9" fmla="*/ 71 h 71"/>
                <a:gd name="T10" fmla="*/ 7 w 54"/>
                <a:gd name="T11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71">
                  <a:moveTo>
                    <a:pt x="7" y="2"/>
                  </a:moveTo>
                  <a:cubicBezTo>
                    <a:pt x="6" y="1"/>
                    <a:pt x="4" y="0"/>
                    <a:pt x="3" y="1"/>
                  </a:cubicBezTo>
                  <a:cubicBezTo>
                    <a:pt x="0" y="3"/>
                    <a:pt x="6" y="8"/>
                    <a:pt x="8" y="4"/>
                  </a:cubicBezTo>
                  <a:cubicBezTo>
                    <a:pt x="54" y="13"/>
                    <a:pt x="47" y="71"/>
                    <a:pt x="47" y="71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0" y="71"/>
                    <a:pt x="54" y="10"/>
                    <a:pt x="7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966">
              <a:extLst>
                <a:ext uri="{FF2B5EF4-FFF2-40B4-BE49-F238E27FC236}">
                  <a16:creationId xmlns:a16="http://schemas.microsoft.com/office/drawing/2014/main" id="{67641C0A-06AC-49D8-AFC7-A4F0461C3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4326" y="646113"/>
              <a:ext cx="312738" cy="225425"/>
            </a:xfrm>
            <a:custGeom>
              <a:avLst/>
              <a:gdLst>
                <a:gd name="T0" fmla="*/ 3 w 95"/>
                <a:gd name="T1" fmla="*/ 8 h 68"/>
                <a:gd name="T2" fmla="*/ 1 w 95"/>
                <a:gd name="T3" fmla="*/ 3 h 68"/>
                <a:gd name="T4" fmla="*/ 5 w 95"/>
                <a:gd name="T5" fmla="*/ 10 h 68"/>
                <a:gd name="T6" fmla="*/ 94 w 95"/>
                <a:gd name="T7" fmla="*/ 52 h 68"/>
                <a:gd name="T8" fmla="*/ 95 w 95"/>
                <a:gd name="T9" fmla="*/ 55 h 68"/>
                <a:gd name="T10" fmla="*/ 3 w 95"/>
                <a:gd name="T11" fmla="*/ 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68">
                  <a:moveTo>
                    <a:pt x="3" y="8"/>
                  </a:moveTo>
                  <a:cubicBezTo>
                    <a:pt x="1" y="7"/>
                    <a:pt x="0" y="5"/>
                    <a:pt x="1" y="3"/>
                  </a:cubicBezTo>
                  <a:cubicBezTo>
                    <a:pt x="3" y="0"/>
                    <a:pt x="9" y="7"/>
                    <a:pt x="5" y="10"/>
                  </a:cubicBezTo>
                  <a:cubicBezTo>
                    <a:pt x="22" y="67"/>
                    <a:pt x="93" y="52"/>
                    <a:pt x="94" y="52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4" y="55"/>
                    <a:pt x="18" y="68"/>
                    <a:pt x="3" y="8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967">
              <a:extLst>
                <a:ext uri="{FF2B5EF4-FFF2-40B4-BE49-F238E27FC236}">
                  <a16:creationId xmlns:a16="http://schemas.microsoft.com/office/drawing/2014/main" id="{32A4F618-BADB-4EDA-9516-96DFFF026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5926" y="606426"/>
              <a:ext cx="201613" cy="219075"/>
            </a:xfrm>
            <a:custGeom>
              <a:avLst/>
              <a:gdLst>
                <a:gd name="T0" fmla="*/ 6 w 61"/>
                <a:gd name="T1" fmla="*/ 6 h 66"/>
                <a:gd name="T2" fmla="*/ 6 w 61"/>
                <a:gd name="T3" fmla="*/ 2 h 66"/>
                <a:gd name="T4" fmla="*/ 7 w 61"/>
                <a:gd name="T5" fmla="*/ 8 h 66"/>
                <a:gd name="T6" fmla="*/ 61 w 61"/>
                <a:gd name="T7" fmla="*/ 64 h 66"/>
                <a:gd name="T8" fmla="*/ 60 w 61"/>
                <a:gd name="T9" fmla="*/ 66 h 66"/>
                <a:gd name="T10" fmla="*/ 6 w 61"/>
                <a:gd name="T11" fmla="*/ 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66">
                  <a:moveTo>
                    <a:pt x="6" y="6"/>
                  </a:moveTo>
                  <a:cubicBezTo>
                    <a:pt x="5" y="4"/>
                    <a:pt x="5" y="3"/>
                    <a:pt x="6" y="2"/>
                  </a:cubicBezTo>
                  <a:cubicBezTo>
                    <a:pt x="8" y="0"/>
                    <a:pt x="11" y="7"/>
                    <a:pt x="7" y="8"/>
                  </a:cubicBezTo>
                  <a:cubicBezTo>
                    <a:pt x="3" y="54"/>
                    <a:pt x="60" y="63"/>
                    <a:pt x="61" y="64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60" y="66"/>
                    <a:pt x="0" y="54"/>
                    <a:pt x="6" y="6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968">
              <a:extLst>
                <a:ext uri="{FF2B5EF4-FFF2-40B4-BE49-F238E27FC236}">
                  <a16:creationId xmlns:a16="http://schemas.microsoft.com/office/drawing/2014/main" id="{EBCC6692-5271-4823-A47E-2CDF752473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9113" y="569913"/>
              <a:ext cx="180975" cy="176213"/>
            </a:xfrm>
            <a:custGeom>
              <a:avLst/>
              <a:gdLst>
                <a:gd name="T0" fmla="*/ 6 w 55"/>
                <a:gd name="T1" fmla="*/ 3 h 53"/>
                <a:gd name="T2" fmla="*/ 38 w 55"/>
                <a:gd name="T3" fmla="*/ 22 h 53"/>
                <a:gd name="T4" fmla="*/ 53 w 55"/>
                <a:gd name="T5" fmla="*/ 53 h 53"/>
                <a:gd name="T6" fmla="*/ 55 w 55"/>
                <a:gd name="T7" fmla="*/ 50 h 53"/>
                <a:gd name="T8" fmla="*/ 6 w 55"/>
                <a:gd name="T9" fmla="*/ 2 h 53"/>
                <a:gd name="T10" fmla="*/ 6 w 55"/>
                <a:gd name="T11" fmla="*/ 2 h 53"/>
                <a:gd name="T12" fmla="*/ 2 w 55"/>
                <a:gd name="T13" fmla="*/ 0 h 53"/>
                <a:gd name="T14" fmla="*/ 3 w 55"/>
                <a:gd name="T15" fmla="*/ 4 h 53"/>
                <a:gd name="T16" fmla="*/ 6 w 55"/>
                <a:gd name="T17" fmla="*/ 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53">
                  <a:moveTo>
                    <a:pt x="6" y="3"/>
                  </a:moveTo>
                  <a:cubicBezTo>
                    <a:pt x="12" y="5"/>
                    <a:pt x="28" y="9"/>
                    <a:pt x="38" y="22"/>
                  </a:cubicBezTo>
                  <a:cubicBezTo>
                    <a:pt x="52" y="39"/>
                    <a:pt x="53" y="53"/>
                    <a:pt x="53" y="53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5" y="50"/>
                    <a:pt x="47" y="10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1"/>
                    <a:pt x="4" y="0"/>
                    <a:pt x="2" y="0"/>
                  </a:cubicBezTo>
                  <a:cubicBezTo>
                    <a:pt x="0" y="0"/>
                    <a:pt x="0" y="3"/>
                    <a:pt x="3" y="4"/>
                  </a:cubicBezTo>
                  <a:cubicBezTo>
                    <a:pt x="5" y="5"/>
                    <a:pt x="6" y="4"/>
                    <a:pt x="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969">
              <a:extLst>
                <a:ext uri="{FF2B5EF4-FFF2-40B4-BE49-F238E27FC236}">
                  <a16:creationId xmlns:a16="http://schemas.microsoft.com/office/drawing/2014/main" id="{FA4DF378-0F27-4B93-95A4-C0E1D6E217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2288" y="627063"/>
              <a:ext cx="180975" cy="174625"/>
            </a:xfrm>
            <a:custGeom>
              <a:avLst/>
              <a:gdLst>
                <a:gd name="T0" fmla="*/ 6 w 55"/>
                <a:gd name="T1" fmla="*/ 3 h 53"/>
                <a:gd name="T2" fmla="*/ 38 w 55"/>
                <a:gd name="T3" fmla="*/ 22 h 53"/>
                <a:gd name="T4" fmla="*/ 53 w 55"/>
                <a:gd name="T5" fmla="*/ 53 h 53"/>
                <a:gd name="T6" fmla="*/ 55 w 55"/>
                <a:gd name="T7" fmla="*/ 50 h 53"/>
                <a:gd name="T8" fmla="*/ 6 w 55"/>
                <a:gd name="T9" fmla="*/ 2 h 53"/>
                <a:gd name="T10" fmla="*/ 5 w 55"/>
                <a:gd name="T11" fmla="*/ 2 h 53"/>
                <a:gd name="T12" fmla="*/ 2 w 55"/>
                <a:gd name="T13" fmla="*/ 0 h 53"/>
                <a:gd name="T14" fmla="*/ 3 w 55"/>
                <a:gd name="T15" fmla="*/ 4 h 53"/>
                <a:gd name="T16" fmla="*/ 6 w 55"/>
                <a:gd name="T17" fmla="*/ 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53">
                  <a:moveTo>
                    <a:pt x="6" y="3"/>
                  </a:moveTo>
                  <a:cubicBezTo>
                    <a:pt x="12" y="5"/>
                    <a:pt x="28" y="9"/>
                    <a:pt x="38" y="22"/>
                  </a:cubicBezTo>
                  <a:cubicBezTo>
                    <a:pt x="51" y="39"/>
                    <a:pt x="53" y="53"/>
                    <a:pt x="53" y="53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5" y="50"/>
                    <a:pt x="47" y="10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3" y="0"/>
                    <a:pt x="2" y="0"/>
                  </a:cubicBezTo>
                  <a:cubicBezTo>
                    <a:pt x="0" y="0"/>
                    <a:pt x="0" y="3"/>
                    <a:pt x="3" y="4"/>
                  </a:cubicBezTo>
                  <a:cubicBezTo>
                    <a:pt x="5" y="5"/>
                    <a:pt x="6" y="4"/>
                    <a:pt x="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970">
              <a:extLst>
                <a:ext uri="{FF2B5EF4-FFF2-40B4-BE49-F238E27FC236}">
                  <a16:creationId xmlns:a16="http://schemas.microsoft.com/office/drawing/2014/main" id="{EB0D91F5-A390-49C3-8377-AA7B65A6E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4351" y="600076"/>
              <a:ext cx="195263" cy="161925"/>
            </a:xfrm>
            <a:custGeom>
              <a:avLst/>
              <a:gdLst>
                <a:gd name="T0" fmla="*/ 6 w 59"/>
                <a:gd name="T1" fmla="*/ 3 h 49"/>
                <a:gd name="T2" fmla="*/ 40 w 59"/>
                <a:gd name="T3" fmla="*/ 20 h 49"/>
                <a:gd name="T4" fmla="*/ 57 w 59"/>
                <a:gd name="T5" fmla="*/ 49 h 49"/>
                <a:gd name="T6" fmla="*/ 59 w 59"/>
                <a:gd name="T7" fmla="*/ 46 h 49"/>
                <a:gd name="T8" fmla="*/ 6 w 59"/>
                <a:gd name="T9" fmla="*/ 2 h 49"/>
                <a:gd name="T10" fmla="*/ 6 w 59"/>
                <a:gd name="T11" fmla="*/ 2 h 49"/>
                <a:gd name="T12" fmla="*/ 2 w 59"/>
                <a:gd name="T13" fmla="*/ 1 h 49"/>
                <a:gd name="T14" fmla="*/ 3 w 59"/>
                <a:gd name="T15" fmla="*/ 5 h 49"/>
                <a:gd name="T16" fmla="*/ 6 w 59"/>
                <a:gd name="T17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49">
                  <a:moveTo>
                    <a:pt x="6" y="3"/>
                  </a:moveTo>
                  <a:cubicBezTo>
                    <a:pt x="13" y="4"/>
                    <a:pt x="29" y="7"/>
                    <a:pt x="40" y="20"/>
                  </a:cubicBezTo>
                  <a:cubicBezTo>
                    <a:pt x="55" y="36"/>
                    <a:pt x="57" y="49"/>
                    <a:pt x="57" y="49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48" y="7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4" y="1"/>
                    <a:pt x="2" y="1"/>
                  </a:cubicBezTo>
                  <a:cubicBezTo>
                    <a:pt x="0" y="0"/>
                    <a:pt x="0" y="3"/>
                    <a:pt x="3" y="5"/>
                  </a:cubicBezTo>
                  <a:cubicBezTo>
                    <a:pt x="6" y="5"/>
                    <a:pt x="6" y="4"/>
                    <a:pt x="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971">
              <a:extLst>
                <a:ext uri="{FF2B5EF4-FFF2-40B4-BE49-F238E27FC236}">
                  <a16:creationId xmlns:a16="http://schemas.microsoft.com/office/drawing/2014/main" id="{8AA01ED1-E819-447B-BACB-E113B50DD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4826" y="500063"/>
              <a:ext cx="195263" cy="161925"/>
            </a:xfrm>
            <a:custGeom>
              <a:avLst/>
              <a:gdLst>
                <a:gd name="T0" fmla="*/ 6 w 59"/>
                <a:gd name="T1" fmla="*/ 3 h 49"/>
                <a:gd name="T2" fmla="*/ 40 w 59"/>
                <a:gd name="T3" fmla="*/ 20 h 49"/>
                <a:gd name="T4" fmla="*/ 58 w 59"/>
                <a:gd name="T5" fmla="*/ 49 h 49"/>
                <a:gd name="T6" fmla="*/ 59 w 59"/>
                <a:gd name="T7" fmla="*/ 46 h 49"/>
                <a:gd name="T8" fmla="*/ 6 w 59"/>
                <a:gd name="T9" fmla="*/ 2 h 49"/>
                <a:gd name="T10" fmla="*/ 6 w 59"/>
                <a:gd name="T11" fmla="*/ 2 h 49"/>
                <a:gd name="T12" fmla="*/ 2 w 59"/>
                <a:gd name="T13" fmla="*/ 0 h 49"/>
                <a:gd name="T14" fmla="*/ 4 w 59"/>
                <a:gd name="T15" fmla="*/ 5 h 49"/>
                <a:gd name="T16" fmla="*/ 6 w 59"/>
                <a:gd name="T17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49">
                  <a:moveTo>
                    <a:pt x="6" y="3"/>
                  </a:moveTo>
                  <a:cubicBezTo>
                    <a:pt x="13" y="4"/>
                    <a:pt x="29" y="7"/>
                    <a:pt x="40" y="20"/>
                  </a:cubicBezTo>
                  <a:cubicBezTo>
                    <a:pt x="55" y="36"/>
                    <a:pt x="58" y="49"/>
                    <a:pt x="58" y="49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48" y="7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4" y="1"/>
                    <a:pt x="2" y="0"/>
                  </a:cubicBezTo>
                  <a:cubicBezTo>
                    <a:pt x="1" y="0"/>
                    <a:pt x="0" y="3"/>
                    <a:pt x="4" y="5"/>
                  </a:cubicBezTo>
                  <a:cubicBezTo>
                    <a:pt x="6" y="5"/>
                    <a:pt x="6" y="4"/>
                    <a:pt x="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972">
              <a:extLst>
                <a:ext uri="{FF2B5EF4-FFF2-40B4-BE49-F238E27FC236}">
                  <a16:creationId xmlns:a16="http://schemas.microsoft.com/office/drawing/2014/main" id="{E01AD733-0906-49BB-A081-0CC7103F7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8788" y="636588"/>
              <a:ext cx="228600" cy="155575"/>
            </a:xfrm>
            <a:custGeom>
              <a:avLst/>
              <a:gdLst>
                <a:gd name="T0" fmla="*/ 5 w 69"/>
                <a:gd name="T1" fmla="*/ 7 h 47"/>
                <a:gd name="T2" fmla="*/ 34 w 69"/>
                <a:gd name="T3" fmla="*/ 35 h 47"/>
                <a:gd name="T4" fmla="*/ 69 w 69"/>
                <a:gd name="T5" fmla="*/ 42 h 47"/>
                <a:gd name="T6" fmla="*/ 67 w 69"/>
                <a:gd name="T7" fmla="*/ 44 h 47"/>
                <a:gd name="T8" fmla="*/ 4 w 69"/>
                <a:gd name="T9" fmla="*/ 7 h 47"/>
                <a:gd name="T10" fmla="*/ 4 w 69"/>
                <a:gd name="T11" fmla="*/ 7 h 47"/>
                <a:gd name="T12" fmla="*/ 1 w 69"/>
                <a:gd name="T13" fmla="*/ 4 h 47"/>
                <a:gd name="T14" fmla="*/ 6 w 69"/>
                <a:gd name="T15" fmla="*/ 3 h 47"/>
                <a:gd name="T16" fmla="*/ 5 w 69"/>
                <a:gd name="T17" fmla="*/ 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47">
                  <a:moveTo>
                    <a:pt x="5" y="7"/>
                  </a:moveTo>
                  <a:cubicBezTo>
                    <a:pt x="9" y="13"/>
                    <a:pt x="18" y="28"/>
                    <a:pt x="34" y="35"/>
                  </a:cubicBezTo>
                  <a:cubicBezTo>
                    <a:pt x="55" y="44"/>
                    <a:pt x="69" y="42"/>
                    <a:pt x="69" y="42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24" y="4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6"/>
                    <a:pt x="2" y="5"/>
                    <a:pt x="1" y="4"/>
                  </a:cubicBezTo>
                  <a:cubicBezTo>
                    <a:pt x="0" y="2"/>
                    <a:pt x="3" y="0"/>
                    <a:pt x="6" y="3"/>
                  </a:cubicBezTo>
                  <a:cubicBezTo>
                    <a:pt x="7" y="5"/>
                    <a:pt x="6" y="6"/>
                    <a:pt x="5" y="7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973">
              <a:extLst>
                <a:ext uri="{FF2B5EF4-FFF2-40B4-BE49-F238E27FC236}">
                  <a16:creationId xmlns:a16="http://schemas.microsoft.com/office/drawing/2014/main" id="{78E40D83-B01A-457D-AB0E-13B28756CA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9726" y="804863"/>
              <a:ext cx="333375" cy="142875"/>
            </a:xfrm>
            <a:custGeom>
              <a:avLst/>
              <a:gdLst>
                <a:gd name="T0" fmla="*/ 55 w 101"/>
                <a:gd name="T1" fmla="*/ 4 h 43"/>
                <a:gd name="T2" fmla="*/ 56 w 101"/>
                <a:gd name="T3" fmla="*/ 4 h 43"/>
                <a:gd name="T4" fmla="*/ 56 w 101"/>
                <a:gd name="T5" fmla="*/ 4 h 43"/>
                <a:gd name="T6" fmla="*/ 56 w 101"/>
                <a:gd name="T7" fmla="*/ 4 h 43"/>
                <a:gd name="T8" fmla="*/ 60 w 101"/>
                <a:gd name="T9" fmla="*/ 5 h 43"/>
                <a:gd name="T10" fmla="*/ 101 w 101"/>
                <a:gd name="T11" fmla="*/ 26 h 43"/>
                <a:gd name="T12" fmla="*/ 101 w 101"/>
                <a:gd name="T13" fmla="*/ 29 h 43"/>
                <a:gd name="T14" fmla="*/ 63 w 101"/>
                <a:gd name="T15" fmla="*/ 39 h 43"/>
                <a:gd name="T16" fmla="*/ 31 w 101"/>
                <a:gd name="T17" fmla="*/ 43 h 43"/>
                <a:gd name="T18" fmla="*/ 31 w 101"/>
                <a:gd name="T19" fmla="*/ 43 h 43"/>
                <a:gd name="T20" fmla="*/ 27 w 101"/>
                <a:gd name="T21" fmla="*/ 43 h 43"/>
                <a:gd name="T22" fmla="*/ 27 w 101"/>
                <a:gd name="T23" fmla="*/ 43 h 43"/>
                <a:gd name="T24" fmla="*/ 3 w 101"/>
                <a:gd name="T25" fmla="*/ 37 h 43"/>
                <a:gd name="T26" fmla="*/ 3 w 101"/>
                <a:gd name="T27" fmla="*/ 33 h 43"/>
                <a:gd name="T28" fmla="*/ 6 w 101"/>
                <a:gd name="T29" fmla="*/ 27 h 43"/>
                <a:gd name="T30" fmla="*/ 9 w 101"/>
                <a:gd name="T31" fmla="*/ 21 h 43"/>
                <a:gd name="T32" fmla="*/ 20 w 101"/>
                <a:gd name="T33" fmla="*/ 11 h 43"/>
                <a:gd name="T34" fmla="*/ 20 w 101"/>
                <a:gd name="T35" fmla="*/ 11 h 43"/>
                <a:gd name="T36" fmla="*/ 55 w 101"/>
                <a:gd name="T37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1" h="43">
                  <a:moveTo>
                    <a:pt x="55" y="4"/>
                  </a:move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7" y="4"/>
                    <a:pt x="59" y="4"/>
                    <a:pt x="60" y="5"/>
                  </a:cubicBezTo>
                  <a:cubicBezTo>
                    <a:pt x="90" y="14"/>
                    <a:pt x="89" y="24"/>
                    <a:pt x="101" y="26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9"/>
                    <a:pt x="82" y="33"/>
                    <a:pt x="63" y="39"/>
                  </a:cubicBezTo>
                  <a:cubicBezTo>
                    <a:pt x="54" y="42"/>
                    <a:pt x="42" y="43"/>
                    <a:pt x="31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29" y="43"/>
                    <a:pt x="28" y="43"/>
                    <a:pt x="27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17" y="42"/>
                    <a:pt x="9" y="40"/>
                    <a:pt x="3" y="37"/>
                  </a:cubicBezTo>
                  <a:cubicBezTo>
                    <a:pt x="3" y="37"/>
                    <a:pt x="0" y="36"/>
                    <a:pt x="3" y="33"/>
                  </a:cubicBezTo>
                  <a:cubicBezTo>
                    <a:pt x="7" y="30"/>
                    <a:pt x="6" y="28"/>
                    <a:pt x="6" y="27"/>
                  </a:cubicBezTo>
                  <a:cubicBezTo>
                    <a:pt x="5" y="25"/>
                    <a:pt x="5" y="25"/>
                    <a:pt x="9" y="21"/>
                  </a:cubicBezTo>
                  <a:cubicBezTo>
                    <a:pt x="10" y="19"/>
                    <a:pt x="14" y="15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8" y="5"/>
                    <a:pt x="40" y="0"/>
                    <a:pt x="55" y="4"/>
                  </a:cubicBezTo>
                </a:path>
              </a:pathLst>
            </a:custGeom>
            <a:solidFill>
              <a:srgbClr val="FFD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974">
              <a:extLst>
                <a:ext uri="{FF2B5EF4-FFF2-40B4-BE49-F238E27FC236}">
                  <a16:creationId xmlns:a16="http://schemas.microsoft.com/office/drawing/2014/main" id="{C675BAB0-1990-42D3-91B9-7F6AAED5C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02913" y="817563"/>
              <a:ext cx="230188" cy="130175"/>
            </a:xfrm>
            <a:custGeom>
              <a:avLst/>
              <a:gdLst>
                <a:gd name="T0" fmla="*/ 25 w 70"/>
                <a:gd name="T1" fmla="*/ 0 h 39"/>
                <a:gd name="T2" fmla="*/ 29 w 70"/>
                <a:gd name="T3" fmla="*/ 1 h 39"/>
                <a:gd name="T4" fmla="*/ 70 w 70"/>
                <a:gd name="T5" fmla="*/ 22 h 39"/>
                <a:gd name="T6" fmla="*/ 70 w 70"/>
                <a:gd name="T7" fmla="*/ 25 h 39"/>
                <a:gd name="T8" fmla="*/ 32 w 70"/>
                <a:gd name="T9" fmla="*/ 35 h 39"/>
                <a:gd name="T10" fmla="*/ 0 w 70"/>
                <a:gd name="T11" fmla="*/ 39 h 39"/>
                <a:gd name="T12" fmla="*/ 34 w 70"/>
                <a:gd name="T13" fmla="*/ 30 h 39"/>
                <a:gd name="T14" fmla="*/ 29 w 70"/>
                <a:gd name="T15" fmla="*/ 28 h 39"/>
                <a:gd name="T16" fmla="*/ 12 w 70"/>
                <a:gd name="T17" fmla="*/ 27 h 39"/>
                <a:gd name="T18" fmla="*/ 40 w 70"/>
                <a:gd name="T19" fmla="*/ 21 h 39"/>
                <a:gd name="T20" fmla="*/ 19 w 70"/>
                <a:gd name="T21" fmla="*/ 16 h 39"/>
                <a:gd name="T22" fmla="*/ 46 w 70"/>
                <a:gd name="T23" fmla="*/ 11 h 39"/>
                <a:gd name="T24" fmla="*/ 25 w 70"/>
                <a:gd name="T2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39">
                  <a:moveTo>
                    <a:pt x="25" y="0"/>
                  </a:moveTo>
                  <a:cubicBezTo>
                    <a:pt x="26" y="0"/>
                    <a:pt x="28" y="0"/>
                    <a:pt x="29" y="1"/>
                  </a:cubicBezTo>
                  <a:cubicBezTo>
                    <a:pt x="59" y="10"/>
                    <a:pt x="58" y="20"/>
                    <a:pt x="70" y="22"/>
                  </a:cubicBezTo>
                  <a:cubicBezTo>
                    <a:pt x="70" y="25"/>
                    <a:pt x="70" y="25"/>
                    <a:pt x="70" y="25"/>
                  </a:cubicBezTo>
                  <a:cubicBezTo>
                    <a:pt x="70" y="25"/>
                    <a:pt x="51" y="29"/>
                    <a:pt x="32" y="35"/>
                  </a:cubicBezTo>
                  <a:cubicBezTo>
                    <a:pt x="23" y="38"/>
                    <a:pt x="11" y="39"/>
                    <a:pt x="0" y="39"/>
                  </a:cubicBezTo>
                  <a:cubicBezTo>
                    <a:pt x="2" y="39"/>
                    <a:pt x="31" y="36"/>
                    <a:pt x="34" y="30"/>
                  </a:cubicBezTo>
                  <a:cubicBezTo>
                    <a:pt x="36" y="27"/>
                    <a:pt x="33" y="28"/>
                    <a:pt x="29" y="28"/>
                  </a:cubicBezTo>
                  <a:cubicBezTo>
                    <a:pt x="24" y="29"/>
                    <a:pt x="19" y="29"/>
                    <a:pt x="12" y="27"/>
                  </a:cubicBezTo>
                  <a:cubicBezTo>
                    <a:pt x="12" y="27"/>
                    <a:pt x="39" y="26"/>
                    <a:pt x="40" y="21"/>
                  </a:cubicBezTo>
                  <a:cubicBezTo>
                    <a:pt x="41" y="17"/>
                    <a:pt x="19" y="16"/>
                    <a:pt x="19" y="16"/>
                  </a:cubicBezTo>
                  <a:cubicBezTo>
                    <a:pt x="19" y="16"/>
                    <a:pt x="47" y="15"/>
                    <a:pt x="46" y="11"/>
                  </a:cubicBezTo>
                  <a:cubicBezTo>
                    <a:pt x="45" y="7"/>
                    <a:pt x="27" y="1"/>
                    <a:pt x="25" y="0"/>
                  </a:cubicBezTo>
                </a:path>
              </a:pathLst>
            </a:custGeom>
            <a:solidFill>
              <a:srgbClr val="F9C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975">
              <a:extLst>
                <a:ext uri="{FF2B5EF4-FFF2-40B4-BE49-F238E27FC236}">
                  <a16:creationId xmlns:a16="http://schemas.microsoft.com/office/drawing/2014/main" id="{B1292183-E8AB-43EA-BE54-72EBEA743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0238" y="533401"/>
              <a:ext cx="146050" cy="338138"/>
            </a:xfrm>
            <a:custGeom>
              <a:avLst/>
              <a:gdLst>
                <a:gd name="T0" fmla="*/ 30 w 44"/>
                <a:gd name="T1" fmla="*/ 3 h 102"/>
                <a:gd name="T2" fmla="*/ 33 w 44"/>
                <a:gd name="T3" fmla="*/ 3 h 102"/>
                <a:gd name="T4" fmla="*/ 36 w 44"/>
                <a:gd name="T5" fmla="*/ 3 h 102"/>
                <a:gd name="T6" fmla="*/ 42 w 44"/>
                <a:gd name="T7" fmla="*/ 12 h 102"/>
                <a:gd name="T8" fmla="*/ 42 w 44"/>
                <a:gd name="T9" fmla="*/ 12 h 102"/>
                <a:gd name="T10" fmla="*/ 42 w 44"/>
                <a:gd name="T11" fmla="*/ 12 h 102"/>
                <a:gd name="T12" fmla="*/ 44 w 44"/>
                <a:gd name="T13" fmla="*/ 28 h 102"/>
                <a:gd name="T14" fmla="*/ 44 w 44"/>
                <a:gd name="T15" fmla="*/ 30 h 102"/>
                <a:gd name="T16" fmla="*/ 44 w 44"/>
                <a:gd name="T17" fmla="*/ 31 h 102"/>
                <a:gd name="T18" fmla="*/ 44 w 44"/>
                <a:gd name="T19" fmla="*/ 34 h 102"/>
                <a:gd name="T20" fmla="*/ 24 w 44"/>
                <a:gd name="T21" fmla="*/ 102 h 102"/>
                <a:gd name="T22" fmla="*/ 11 w 44"/>
                <a:gd name="T23" fmla="*/ 80 h 102"/>
                <a:gd name="T24" fmla="*/ 10 w 44"/>
                <a:gd name="T25" fmla="*/ 77 h 102"/>
                <a:gd name="T26" fmla="*/ 1 w 44"/>
                <a:gd name="T27" fmla="*/ 40 h 102"/>
                <a:gd name="T28" fmla="*/ 1 w 44"/>
                <a:gd name="T29" fmla="*/ 39 h 102"/>
                <a:gd name="T30" fmla="*/ 1 w 44"/>
                <a:gd name="T31" fmla="*/ 39 h 102"/>
                <a:gd name="T32" fmla="*/ 0 w 44"/>
                <a:gd name="T33" fmla="*/ 34 h 102"/>
                <a:gd name="T34" fmla="*/ 2 w 44"/>
                <a:gd name="T35" fmla="*/ 24 h 102"/>
                <a:gd name="T36" fmla="*/ 11 w 44"/>
                <a:gd name="T37" fmla="*/ 13 h 102"/>
                <a:gd name="T38" fmla="*/ 22 w 44"/>
                <a:gd name="T39" fmla="*/ 4 h 102"/>
                <a:gd name="T40" fmla="*/ 30 w 44"/>
                <a:gd name="T41" fmla="*/ 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102">
                  <a:moveTo>
                    <a:pt x="30" y="3"/>
                  </a:moveTo>
                  <a:cubicBezTo>
                    <a:pt x="30" y="5"/>
                    <a:pt x="32" y="4"/>
                    <a:pt x="33" y="3"/>
                  </a:cubicBezTo>
                  <a:cubicBezTo>
                    <a:pt x="34" y="3"/>
                    <a:pt x="35" y="3"/>
                    <a:pt x="36" y="3"/>
                  </a:cubicBezTo>
                  <a:cubicBezTo>
                    <a:pt x="38" y="3"/>
                    <a:pt x="40" y="6"/>
                    <a:pt x="4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3" y="16"/>
                    <a:pt x="44" y="21"/>
                    <a:pt x="44" y="28"/>
                  </a:cubicBezTo>
                  <a:cubicBezTo>
                    <a:pt x="44" y="29"/>
                    <a:pt x="44" y="29"/>
                    <a:pt x="44" y="30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4" y="32"/>
                    <a:pt x="44" y="33"/>
                    <a:pt x="44" y="34"/>
                  </a:cubicBezTo>
                  <a:cubicBezTo>
                    <a:pt x="44" y="53"/>
                    <a:pt x="43" y="88"/>
                    <a:pt x="24" y="102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1" y="80"/>
                    <a:pt x="11" y="79"/>
                    <a:pt x="10" y="77"/>
                  </a:cubicBezTo>
                  <a:cubicBezTo>
                    <a:pt x="8" y="71"/>
                    <a:pt x="3" y="53"/>
                    <a:pt x="1" y="40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7"/>
                    <a:pt x="1" y="36"/>
                    <a:pt x="0" y="34"/>
                  </a:cubicBezTo>
                  <a:cubicBezTo>
                    <a:pt x="0" y="30"/>
                    <a:pt x="1" y="26"/>
                    <a:pt x="2" y="24"/>
                  </a:cubicBezTo>
                  <a:cubicBezTo>
                    <a:pt x="5" y="19"/>
                    <a:pt x="8" y="15"/>
                    <a:pt x="11" y="13"/>
                  </a:cubicBezTo>
                  <a:cubicBezTo>
                    <a:pt x="15" y="9"/>
                    <a:pt x="19" y="6"/>
                    <a:pt x="22" y="4"/>
                  </a:cubicBezTo>
                  <a:cubicBezTo>
                    <a:pt x="26" y="0"/>
                    <a:pt x="29" y="0"/>
                    <a:pt x="30" y="3"/>
                  </a:cubicBezTo>
                </a:path>
              </a:pathLst>
            </a:custGeom>
            <a:solidFill>
              <a:srgbClr val="FFD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976">
              <a:extLst>
                <a:ext uri="{FF2B5EF4-FFF2-40B4-BE49-F238E27FC236}">
                  <a16:creationId xmlns:a16="http://schemas.microsoft.com/office/drawing/2014/main" id="{9A5DB539-706B-45BB-8B7D-0E4D8CA0C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3576" y="646113"/>
              <a:ext cx="112713" cy="225425"/>
            </a:xfrm>
            <a:custGeom>
              <a:avLst/>
              <a:gdLst>
                <a:gd name="T0" fmla="*/ 8 w 34"/>
                <a:gd name="T1" fmla="*/ 12 h 68"/>
                <a:gd name="T2" fmla="*/ 8 w 34"/>
                <a:gd name="T3" fmla="*/ 5 h 68"/>
                <a:gd name="T4" fmla="*/ 15 w 34"/>
                <a:gd name="T5" fmla="*/ 26 h 68"/>
                <a:gd name="T6" fmla="*/ 20 w 34"/>
                <a:gd name="T7" fmla="*/ 1 h 68"/>
                <a:gd name="T8" fmla="*/ 24 w 34"/>
                <a:gd name="T9" fmla="*/ 31 h 68"/>
                <a:gd name="T10" fmla="*/ 26 w 34"/>
                <a:gd name="T11" fmla="*/ 32 h 68"/>
                <a:gd name="T12" fmla="*/ 34 w 34"/>
                <a:gd name="T13" fmla="*/ 0 h 68"/>
                <a:gd name="T14" fmla="*/ 14 w 34"/>
                <a:gd name="T15" fmla="*/ 68 h 68"/>
                <a:gd name="T16" fmla="*/ 1 w 34"/>
                <a:gd name="T17" fmla="*/ 46 h 68"/>
                <a:gd name="T18" fmla="*/ 0 w 34"/>
                <a:gd name="T19" fmla="*/ 43 h 68"/>
                <a:gd name="T20" fmla="*/ 2 w 34"/>
                <a:gd name="T21" fmla="*/ 42 h 68"/>
                <a:gd name="T22" fmla="*/ 4 w 34"/>
                <a:gd name="T23" fmla="*/ 28 h 68"/>
                <a:gd name="T24" fmla="*/ 8 w 34"/>
                <a:gd name="T25" fmla="*/ 1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68">
                  <a:moveTo>
                    <a:pt x="8" y="12"/>
                  </a:moveTo>
                  <a:cubicBezTo>
                    <a:pt x="8" y="9"/>
                    <a:pt x="8" y="7"/>
                    <a:pt x="8" y="5"/>
                  </a:cubicBezTo>
                  <a:cubicBezTo>
                    <a:pt x="11" y="12"/>
                    <a:pt x="14" y="20"/>
                    <a:pt x="15" y="26"/>
                  </a:cubicBezTo>
                  <a:cubicBezTo>
                    <a:pt x="17" y="39"/>
                    <a:pt x="24" y="16"/>
                    <a:pt x="20" y="1"/>
                  </a:cubicBezTo>
                  <a:cubicBezTo>
                    <a:pt x="20" y="1"/>
                    <a:pt x="26" y="15"/>
                    <a:pt x="24" y="31"/>
                  </a:cubicBezTo>
                  <a:cubicBezTo>
                    <a:pt x="24" y="31"/>
                    <a:pt x="25" y="35"/>
                    <a:pt x="26" y="32"/>
                  </a:cubicBezTo>
                  <a:cubicBezTo>
                    <a:pt x="28" y="29"/>
                    <a:pt x="34" y="11"/>
                    <a:pt x="34" y="0"/>
                  </a:cubicBezTo>
                  <a:cubicBezTo>
                    <a:pt x="34" y="19"/>
                    <a:pt x="33" y="54"/>
                    <a:pt x="14" y="68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6"/>
                    <a:pt x="1" y="45"/>
                    <a:pt x="0" y="43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5" y="38"/>
                    <a:pt x="4" y="28"/>
                  </a:cubicBezTo>
                  <a:cubicBezTo>
                    <a:pt x="10" y="41"/>
                    <a:pt x="9" y="25"/>
                    <a:pt x="8" y="12"/>
                  </a:cubicBezTo>
                </a:path>
              </a:pathLst>
            </a:custGeom>
            <a:solidFill>
              <a:srgbClr val="F9C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977">
              <a:extLst>
                <a:ext uri="{FF2B5EF4-FFF2-40B4-BE49-F238E27FC236}">
                  <a16:creationId xmlns:a16="http://schemas.microsoft.com/office/drawing/2014/main" id="{0D855E57-228E-458E-8E6B-7454DECAA7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2601" y="615951"/>
              <a:ext cx="227013" cy="285750"/>
            </a:xfrm>
            <a:custGeom>
              <a:avLst/>
              <a:gdLst>
                <a:gd name="T0" fmla="*/ 8 w 69"/>
                <a:gd name="T1" fmla="*/ 1 h 86"/>
                <a:gd name="T2" fmla="*/ 32 w 69"/>
                <a:gd name="T3" fmla="*/ 8 h 86"/>
                <a:gd name="T4" fmla="*/ 34 w 69"/>
                <a:gd name="T5" fmla="*/ 8 h 86"/>
                <a:gd name="T6" fmla="*/ 34 w 69"/>
                <a:gd name="T7" fmla="*/ 9 h 86"/>
                <a:gd name="T8" fmla="*/ 36 w 69"/>
                <a:gd name="T9" fmla="*/ 10 h 86"/>
                <a:gd name="T10" fmla="*/ 36 w 69"/>
                <a:gd name="T11" fmla="*/ 10 h 86"/>
                <a:gd name="T12" fmla="*/ 43 w 69"/>
                <a:gd name="T13" fmla="*/ 18 h 86"/>
                <a:gd name="T14" fmla="*/ 53 w 69"/>
                <a:gd name="T15" fmla="*/ 33 h 86"/>
                <a:gd name="T16" fmla="*/ 53 w 69"/>
                <a:gd name="T17" fmla="*/ 33 h 86"/>
                <a:gd name="T18" fmla="*/ 53 w 69"/>
                <a:gd name="T19" fmla="*/ 34 h 86"/>
                <a:gd name="T20" fmla="*/ 69 w 69"/>
                <a:gd name="T21" fmla="*/ 77 h 86"/>
                <a:gd name="T22" fmla="*/ 58 w 69"/>
                <a:gd name="T23" fmla="*/ 86 h 86"/>
                <a:gd name="T24" fmla="*/ 21 w 69"/>
                <a:gd name="T25" fmla="*/ 69 h 86"/>
                <a:gd name="T26" fmla="*/ 9 w 69"/>
                <a:gd name="T27" fmla="*/ 45 h 86"/>
                <a:gd name="T28" fmla="*/ 9 w 69"/>
                <a:gd name="T29" fmla="*/ 45 h 86"/>
                <a:gd name="T30" fmla="*/ 6 w 69"/>
                <a:gd name="T31" fmla="*/ 35 h 86"/>
                <a:gd name="T32" fmla="*/ 3 w 69"/>
                <a:gd name="T33" fmla="*/ 24 h 86"/>
                <a:gd name="T34" fmla="*/ 3 w 69"/>
                <a:gd name="T35" fmla="*/ 11 h 86"/>
                <a:gd name="T36" fmla="*/ 8 w 69"/>
                <a:gd name="T37" fmla="*/ 9 h 86"/>
                <a:gd name="T38" fmla="*/ 8 w 69"/>
                <a:gd name="T39" fmla="*/ 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" h="86">
                  <a:moveTo>
                    <a:pt x="8" y="1"/>
                  </a:moveTo>
                  <a:cubicBezTo>
                    <a:pt x="9" y="0"/>
                    <a:pt x="22" y="1"/>
                    <a:pt x="32" y="8"/>
                  </a:cubicBezTo>
                  <a:cubicBezTo>
                    <a:pt x="33" y="8"/>
                    <a:pt x="33" y="8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5" y="9"/>
                    <a:pt x="35" y="9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9" y="12"/>
                    <a:pt x="41" y="15"/>
                    <a:pt x="43" y="18"/>
                  </a:cubicBezTo>
                  <a:cubicBezTo>
                    <a:pt x="47" y="23"/>
                    <a:pt x="50" y="28"/>
                    <a:pt x="53" y="33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53" y="33"/>
                    <a:pt x="53" y="34"/>
                    <a:pt x="53" y="34"/>
                  </a:cubicBezTo>
                  <a:cubicBezTo>
                    <a:pt x="66" y="58"/>
                    <a:pt x="69" y="77"/>
                    <a:pt x="69" y="7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6"/>
                    <a:pt x="33" y="81"/>
                    <a:pt x="21" y="69"/>
                  </a:cubicBezTo>
                  <a:cubicBezTo>
                    <a:pt x="15" y="62"/>
                    <a:pt x="11" y="53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8" y="41"/>
                    <a:pt x="7" y="38"/>
                    <a:pt x="6" y="35"/>
                  </a:cubicBezTo>
                  <a:cubicBezTo>
                    <a:pt x="5" y="30"/>
                    <a:pt x="4" y="26"/>
                    <a:pt x="3" y="24"/>
                  </a:cubicBezTo>
                  <a:cubicBezTo>
                    <a:pt x="0" y="14"/>
                    <a:pt x="1" y="12"/>
                    <a:pt x="3" y="11"/>
                  </a:cubicBezTo>
                  <a:cubicBezTo>
                    <a:pt x="5" y="9"/>
                    <a:pt x="7" y="9"/>
                    <a:pt x="8" y="9"/>
                  </a:cubicBezTo>
                  <a:cubicBezTo>
                    <a:pt x="9" y="9"/>
                    <a:pt x="6" y="3"/>
                    <a:pt x="8" y="1"/>
                  </a:cubicBezTo>
                </a:path>
              </a:pathLst>
            </a:custGeom>
            <a:solidFill>
              <a:srgbClr val="FFD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978">
              <a:extLst>
                <a:ext uri="{FF2B5EF4-FFF2-40B4-BE49-F238E27FC236}">
                  <a16:creationId xmlns:a16="http://schemas.microsoft.com/office/drawing/2014/main" id="{11817091-CC6C-4F6F-BB26-0409B3C70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1176" y="728663"/>
              <a:ext cx="198438" cy="173038"/>
            </a:xfrm>
            <a:custGeom>
              <a:avLst/>
              <a:gdLst>
                <a:gd name="T0" fmla="*/ 52 w 60"/>
                <a:gd name="T1" fmla="*/ 22 h 52"/>
                <a:gd name="T2" fmla="*/ 44 w 60"/>
                <a:gd name="T3" fmla="*/ 0 h 52"/>
                <a:gd name="T4" fmla="*/ 60 w 60"/>
                <a:gd name="T5" fmla="*/ 43 h 52"/>
                <a:gd name="T6" fmla="*/ 49 w 60"/>
                <a:gd name="T7" fmla="*/ 52 h 52"/>
                <a:gd name="T8" fmla="*/ 12 w 60"/>
                <a:gd name="T9" fmla="*/ 35 h 52"/>
                <a:gd name="T10" fmla="*/ 0 w 60"/>
                <a:gd name="T11" fmla="*/ 11 h 52"/>
                <a:gd name="T12" fmla="*/ 26 w 60"/>
                <a:gd name="T13" fmla="*/ 37 h 52"/>
                <a:gd name="T14" fmla="*/ 29 w 60"/>
                <a:gd name="T15" fmla="*/ 34 h 52"/>
                <a:gd name="T16" fmla="*/ 15 w 60"/>
                <a:gd name="T17" fmla="*/ 13 h 52"/>
                <a:gd name="T18" fmla="*/ 34 w 60"/>
                <a:gd name="T19" fmla="*/ 31 h 52"/>
                <a:gd name="T20" fmla="*/ 20 w 60"/>
                <a:gd name="T21" fmla="*/ 1 h 52"/>
                <a:gd name="T22" fmla="*/ 39 w 60"/>
                <a:gd name="T23" fmla="*/ 19 h 52"/>
                <a:gd name="T24" fmla="*/ 35 w 60"/>
                <a:gd name="T25" fmla="*/ 1 h 52"/>
                <a:gd name="T26" fmla="*/ 50 w 60"/>
                <a:gd name="T27" fmla="*/ 21 h 52"/>
                <a:gd name="T28" fmla="*/ 52 w 60"/>
                <a:gd name="T29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0" h="52">
                  <a:moveTo>
                    <a:pt x="52" y="22"/>
                  </a:moveTo>
                  <a:cubicBezTo>
                    <a:pt x="52" y="20"/>
                    <a:pt x="47" y="6"/>
                    <a:pt x="44" y="0"/>
                  </a:cubicBezTo>
                  <a:cubicBezTo>
                    <a:pt x="57" y="24"/>
                    <a:pt x="60" y="43"/>
                    <a:pt x="60" y="43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24" y="47"/>
                    <a:pt x="12" y="35"/>
                  </a:cubicBezTo>
                  <a:cubicBezTo>
                    <a:pt x="6" y="28"/>
                    <a:pt x="2" y="19"/>
                    <a:pt x="0" y="11"/>
                  </a:cubicBezTo>
                  <a:cubicBezTo>
                    <a:pt x="2" y="15"/>
                    <a:pt x="11" y="34"/>
                    <a:pt x="26" y="37"/>
                  </a:cubicBezTo>
                  <a:cubicBezTo>
                    <a:pt x="26" y="37"/>
                    <a:pt x="30" y="37"/>
                    <a:pt x="29" y="34"/>
                  </a:cubicBezTo>
                  <a:cubicBezTo>
                    <a:pt x="27" y="32"/>
                    <a:pt x="17" y="23"/>
                    <a:pt x="15" y="13"/>
                  </a:cubicBezTo>
                  <a:cubicBezTo>
                    <a:pt x="15" y="13"/>
                    <a:pt x="30" y="34"/>
                    <a:pt x="34" y="31"/>
                  </a:cubicBezTo>
                  <a:cubicBezTo>
                    <a:pt x="38" y="27"/>
                    <a:pt x="25" y="6"/>
                    <a:pt x="20" y="1"/>
                  </a:cubicBezTo>
                  <a:cubicBezTo>
                    <a:pt x="22" y="3"/>
                    <a:pt x="34" y="11"/>
                    <a:pt x="39" y="19"/>
                  </a:cubicBezTo>
                  <a:cubicBezTo>
                    <a:pt x="45" y="27"/>
                    <a:pt x="42" y="8"/>
                    <a:pt x="35" y="1"/>
                  </a:cubicBezTo>
                  <a:cubicBezTo>
                    <a:pt x="35" y="1"/>
                    <a:pt x="47" y="10"/>
                    <a:pt x="50" y="21"/>
                  </a:cubicBezTo>
                  <a:cubicBezTo>
                    <a:pt x="50" y="21"/>
                    <a:pt x="51" y="23"/>
                    <a:pt x="52" y="22"/>
                  </a:cubicBezTo>
                </a:path>
              </a:pathLst>
            </a:custGeom>
            <a:solidFill>
              <a:srgbClr val="F9C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Rectangle 979">
              <a:extLst>
                <a:ext uri="{FF2B5EF4-FFF2-40B4-BE49-F238E27FC236}">
                  <a16:creationId xmlns:a16="http://schemas.microsoft.com/office/drawing/2014/main" id="{EF92FC12-E547-4F9B-BA78-D80AC8DB7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7188" y="841376"/>
              <a:ext cx="122238" cy="85725"/>
            </a:xfrm>
            <a:prstGeom prst="rect">
              <a:avLst/>
            </a:prstGeom>
            <a:solidFill>
              <a:srgbClr val="FFE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980">
              <a:extLst>
                <a:ext uri="{FF2B5EF4-FFF2-40B4-BE49-F238E27FC236}">
                  <a16:creationId xmlns:a16="http://schemas.microsoft.com/office/drawing/2014/main" id="{6D26B279-586E-4B83-8CD5-7B3562F772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8326" y="685801"/>
              <a:ext cx="3175" cy="6350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0 h 2"/>
                <a:gd name="T4" fmla="*/ 1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1"/>
                    <a:pt x="0" y="1"/>
                    <a:pt x="0" y="0"/>
                  </a:cubicBezTo>
                  <a:cubicBezTo>
                    <a:pt x="1" y="1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981">
              <a:extLst>
                <a:ext uri="{FF2B5EF4-FFF2-40B4-BE49-F238E27FC236}">
                  <a16:creationId xmlns:a16="http://schemas.microsoft.com/office/drawing/2014/main" id="{0A46049B-F449-47C0-BE5D-41B86B4A6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53726" y="642938"/>
              <a:ext cx="6350" cy="6350"/>
            </a:xfrm>
            <a:custGeom>
              <a:avLst/>
              <a:gdLst>
                <a:gd name="T0" fmla="*/ 0 w 2"/>
                <a:gd name="T1" fmla="*/ 1 h 2"/>
                <a:gd name="T2" fmla="*/ 0 w 2"/>
                <a:gd name="T3" fmla="*/ 0 h 2"/>
                <a:gd name="T4" fmla="*/ 2 w 2"/>
                <a:gd name="T5" fmla="*/ 2 h 2"/>
                <a:gd name="T6" fmla="*/ 2 w 2"/>
                <a:gd name="T7" fmla="*/ 2 h 2"/>
                <a:gd name="T8" fmla="*/ 2 w 2"/>
                <a:gd name="T9" fmla="*/ 2 h 2"/>
                <a:gd name="T10" fmla="*/ 0 w 2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1" y="1"/>
                    <a:pt x="1" y="1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982">
              <a:extLst>
                <a:ext uri="{FF2B5EF4-FFF2-40B4-BE49-F238E27FC236}">
                  <a16:creationId xmlns:a16="http://schemas.microsoft.com/office/drawing/2014/main" id="{6D58B14C-FA3F-41C0-A431-FBDFA9DBD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5776" y="619126"/>
              <a:ext cx="101600" cy="112713"/>
            </a:xfrm>
            <a:custGeom>
              <a:avLst/>
              <a:gdLst>
                <a:gd name="T0" fmla="*/ 9 w 31"/>
                <a:gd name="T1" fmla="*/ 0 h 34"/>
                <a:gd name="T2" fmla="*/ 7 w 31"/>
                <a:gd name="T3" fmla="*/ 0 h 34"/>
                <a:gd name="T4" fmla="*/ 7 w 31"/>
                <a:gd name="T5" fmla="*/ 0 h 34"/>
                <a:gd name="T6" fmla="*/ 7 w 31"/>
                <a:gd name="T7" fmla="*/ 1 h 34"/>
                <a:gd name="T8" fmla="*/ 6 w 31"/>
                <a:gd name="T9" fmla="*/ 2 h 34"/>
                <a:gd name="T10" fmla="*/ 7 w 31"/>
                <a:gd name="T11" fmla="*/ 7 h 34"/>
                <a:gd name="T12" fmla="*/ 7 w 31"/>
                <a:gd name="T13" fmla="*/ 8 h 34"/>
                <a:gd name="T14" fmla="*/ 6 w 31"/>
                <a:gd name="T15" fmla="*/ 8 h 34"/>
                <a:gd name="T16" fmla="*/ 5 w 31"/>
                <a:gd name="T17" fmla="*/ 9 h 34"/>
                <a:gd name="T18" fmla="*/ 2 w 31"/>
                <a:gd name="T19" fmla="*/ 10 h 34"/>
                <a:gd name="T20" fmla="*/ 0 w 31"/>
                <a:gd name="T21" fmla="*/ 13 h 34"/>
                <a:gd name="T22" fmla="*/ 2 w 31"/>
                <a:gd name="T23" fmla="*/ 23 h 34"/>
                <a:gd name="T24" fmla="*/ 5 w 31"/>
                <a:gd name="T25" fmla="*/ 34 h 34"/>
                <a:gd name="T26" fmla="*/ 7 w 31"/>
                <a:gd name="T27" fmla="*/ 15 h 34"/>
                <a:gd name="T28" fmla="*/ 7 w 31"/>
                <a:gd name="T29" fmla="*/ 15 h 34"/>
                <a:gd name="T30" fmla="*/ 16 w 31"/>
                <a:gd name="T31" fmla="*/ 29 h 34"/>
                <a:gd name="T32" fmla="*/ 14 w 31"/>
                <a:gd name="T33" fmla="*/ 11 h 34"/>
                <a:gd name="T34" fmla="*/ 15 w 31"/>
                <a:gd name="T35" fmla="*/ 11 h 34"/>
                <a:gd name="T36" fmla="*/ 25 w 31"/>
                <a:gd name="T37" fmla="*/ 19 h 34"/>
                <a:gd name="T38" fmla="*/ 19 w 31"/>
                <a:gd name="T39" fmla="*/ 8 h 34"/>
                <a:gd name="T40" fmla="*/ 23 w 31"/>
                <a:gd name="T41" fmla="*/ 5 h 34"/>
                <a:gd name="T42" fmla="*/ 31 w 31"/>
                <a:gd name="T43" fmla="*/ 7 h 34"/>
                <a:gd name="T44" fmla="*/ 29 w 31"/>
                <a:gd name="T45" fmla="*/ 6 h 34"/>
                <a:gd name="T46" fmla="*/ 28 w 31"/>
                <a:gd name="T47" fmla="*/ 5 h 34"/>
                <a:gd name="T48" fmla="*/ 9 w 31"/>
                <a:gd name="T4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1" h="34">
                  <a:moveTo>
                    <a:pt x="9" y="0"/>
                  </a:move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6" y="2"/>
                    <a:pt x="6" y="2"/>
                  </a:cubicBezTo>
                  <a:cubicBezTo>
                    <a:pt x="6" y="4"/>
                    <a:pt x="7" y="6"/>
                    <a:pt x="7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6" y="8"/>
                    <a:pt x="6" y="8"/>
                  </a:cubicBezTo>
                  <a:cubicBezTo>
                    <a:pt x="5" y="8"/>
                    <a:pt x="5" y="8"/>
                    <a:pt x="5" y="9"/>
                  </a:cubicBezTo>
                  <a:cubicBezTo>
                    <a:pt x="4" y="9"/>
                    <a:pt x="3" y="9"/>
                    <a:pt x="2" y="10"/>
                  </a:cubicBezTo>
                  <a:cubicBezTo>
                    <a:pt x="1" y="11"/>
                    <a:pt x="0" y="11"/>
                    <a:pt x="0" y="13"/>
                  </a:cubicBezTo>
                  <a:cubicBezTo>
                    <a:pt x="0" y="15"/>
                    <a:pt x="1" y="18"/>
                    <a:pt x="2" y="23"/>
                  </a:cubicBezTo>
                  <a:cubicBezTo>
                    <a:pt x="3" y="25"/>
                    <a:pt x="4" y="29"/>
                    <a:pt x="5" y="34"/>
                  </a:cubicBezTo>
                  <a:cubicBezTo>
                    <a:pt x="5" y="34"/>
                    <a:pt x="3" y="18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11" y="15"/>
                    <a:pt x="16" y="29"/>
                    <a:pt x="16" y="29"/>
                  </a:cubicBezTo>
                  <a:cubicBezTo>
                    <a:pt x="16" y="29"/>
                    <a:pt x="12" y="13"/>
                    <a:pt x="14" y="11"/>
                  </a:cubicBezTo>
                  <a:cubicBezTo>
                    <a:pt x="14" y="11"/>
                    <a:pt x="15" y="11"/>
                    <a:pt x="15" y="11"/>
                  </a:cubicBezTo>
                  <a:cubicBezTo>
                    <a:pt x="17" y="11"/>
                    <a:pt x="22" y="15"/>
                    <a:pt x="25" y="19"/>
                  </a:cubicBezTo>
                  <a:cubicBezTo>
                    <a:pt x="23" y="16"/>
                    <a:pt x="21" y="11"/>
                    <a:pt x="19" y="8"/>
                  </a:cubicBezTo>
                  <a:cubicBezTo>
                    <a:pt x="18" y="6"/>
                    <a:pt x="20" y="5"/>
                    <a:pt x="23" y="5"/>
                  </a:cubicBezTo>
                  <a:cubicBezTo>
                    <a:pt x="26" y="5"/>
                    <a:pt x="29" y="5"/>
                    <a:pt x="31" y="7"/>
                  </a:cubicBezTo>
                  <a:cubicBezTo>
                    <a:pt x="31" y="6"/>
                    <a:pt x="30" y="6"/>
                    <a:pt x="29" y="6"/>
                  </a:cubicBezTo>
                  <a:cubicBezTo>
                    <a:pt x="29" y="5"/>
                    <a:pt x="28" y="5"/>
                    <a:pt x="28" y="5"/>
                  </a:cubicBezTo>
                  <a:cubicBezTo>
                    <a:pt x="20" y="1"/>
                    <a:pt x="13" y="0"/>
                    <a:pt x="9" y="0"/>
                  </a:cubicBezTo>
                </a:path>
              </a:pathLst>
            </a:custGeom>
            <a:solidFill>
              <a:srgbClr val="FFE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983">
              <a:extLst>
                <a:ext uri="{FF2B5EF4-FFF2-40B4-BE49-F238E27FC236}">
                  <a16:creationId xmlns:a16="http://schemas.microsoft.com/office/drawing/2014/main" id="{7E08DCCF-63A2-451D-A2D8-5BDB97644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0876" y="6365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984">
              <a:extLst>
                <a:ext uri="{FF2B5EF4-FFF2-40B4-BE49-F238E27FC236}">
                  <a16:creationId xmlns:a16="http://schemas.microsoft.com/office/drawing/2014/main" id="{9894D057-2C79-42DB-AE51-35D5776FB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0238" y="536576"/>
              <a:ext cx="146050" cy="112713"/>
            </a:xfrm>
            <a:custGeom>
              <a:avLst/>
              <a:gdLst>
                <a:gd name="T0" fmla="*/ 28 w 44"/>
                <a:gd name="T1" fmla="*/ 0 h 34"/>
                <a:gd name="T2" fmla="*/ 22 w 44"/>
                <a:gd name="T3" fmla="*/ 3 h 34"/>
                <a:gd name="T4" fmla="*/ 15 w 44"/>
                <a:gd name="T5" fmla="*/ 8 h 34"/>
                <a:gd name="T6" fmla="*/ 14 w 44"/>
                <a:gd name="T7" fmla="*/ 9 h 34"/>
                <a:gd name="T8" fmla="*/ 14 w 44"/>
                <a:gd name="T9" fmla="*/ 9 h 34"/>
                <a:gd name="T10" fmla="*/ 12 w 44"/>
                <a:gd name="T11" fmla="*/ 10 h 34"/>
                <a:gd name="T12" fmla="*/ 11 w 44"/>
                <a:gd name="T13" fmla="*/ 12 h 34"/>
                <a:gd name="T14" fmla="*/ 9 w 44"/>
                <a:gd name="T15" fmla="*/ 13 h 34"/>
                <a:gd name="T16" fmla="*/ 8 w 44"/>
                <a:gd name="T17" fmla="*/ 15 h 34"/>
                <a:gd name="T18" fmla="*/ 4 w 44"/>
                <a:gd name="T19" fmla="*/ 19 h 34"/>
                <a:gd name="T20" fmla="*/ 3 w 44"/>
                <a:gd name="T21" fmla="*/ 21 h 34"/>
                <a:gd name="T22" fmla="*/ 2 w 44"/>
                <a:gd name="T23" fmla="*/ 23 h 34"/>
                <a:gd name="T24" fmla="*/ 1 w 44"/>
                <a:gd name="T25" fmla="*/ 26 h 34"/>
                <a:gd name="T26" fmla="*/ 1 w 44"/>
                <a:gd name="T27" fmla="*/ 28 h 34"/>
                <a:gd name="T28" fmla="*/ 0 w 44"/>
                <a:gd name="T29" fmla="*/ 31 h 34"/>
                <a:gd name="T30" fmla="*/ 0 w 44"/>
                <a:gd name="T31" fmla="*/ 33 h 34"/>
                <a:gd name="T32" fmla="*/ 12 w 44"/>
                <a:gd name="T33" fmla="*/ 19 h 34"/>
                <a:gd name="T34" fmla="*/ 12 w 44"/>
                <a:gd name="T35" fmla="*/ 19 h 34"/>
                <a:gd name="T36" fmla="*/ 21 w 44"/>
                <a:gd name="T37" fmla="*/ 34 h 34"/>
                <a:gd name="T38" fmla="*/ 20 w 44"/>
                <a:gd name="T39" fmla="*/ 17 h 34"/>
                <a:gd name="T40" fmla="*/ 22 w 44"/>
                <a:gd name="T41" fmla="*/ 12 h 34"/>
                <a:gd name="T42" fmla="*/ 25 w 44"/>
                <a:gd name="T43" fmla="*/ 14 h 34"/>
                <a:gd name="T44" fmla="*/ 28 w 44"/>
                <a:gd name="T45" fmla="*/ 28 h 34"/>
                <a:gd name="T46" fmla="*/ 31 w 44"/>
                <a:gd name="T47" fmla="*/ 12 h 34"/>
                <a:gd name="T48" fmla="*/ 32 w 44"/>
                <a:gd name="T49" fmla="*/ 8 h 34"/>
                <a:gd name="T50" fmla="*/ 37 w 44"/>
                <a:gd name="T51" fmla="*/ 15 h 34"/>
                <a:gd name="T52" fmla="*/ 37 w 44"/>
                <a:gd name="T53" fmla="*/ 34 h 34"/>
                <a:gd name="T54" fmla="*/ 42 w 44"/>
                <a:gd name="T55" fmla="*/ 11 h 34"/>
                <a:gd name="T56" fmla="*/ 42 w 44"/>
                <a:gd name="T57" fmla="*/ 11 h 34"/>
                <a:gd name="T58" fmla="*/ 42 w 44"/>
                <a:gd name="T59" fmla="*/ 11 h 34"/>
                <a:gd name="T60" fmla="*/ 42 w 44"/>
                <a:gd name="T61" fmla="*/ 11 h 34"/>
                <a:gd name="T62" fmla="*/ 36 w 44"/>
                <a:gd name="T63" fmla="*/ 2 h 34"/>
                <a:gd name="T64" fmla="*/ 36 w 44"/>
                <a:gd name="T65" fmla="*/ 2 h 34"/>
                <a:gd name="T66" fmla="*/ 33 w 44"/>
                <a:gd name="T67" fmla="*/ 2 h 34"/>
                <a:gd name="T68" fmla="*/ 31 w 44"/>
                <a:gd name="T69" fmla="*/ 3 h 34"/>
                <a:gd name="T70" fmla="*/ 30 w 44"/>
                <a:gd name="T71" fmla="*/ 2 h 34"/>
                <a:gd name="T72" fmla="*/ 28 w 4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" h="34">
                  <a:moveTo>
                    <a:pt x="28" y="0"/>
                  </a:moveTo>
                  <a:cubicBezTo>
                    <a:pt x="26" y="0"/>
                    <a:pt x="24" y="1"/>
                    <a:pt x="22" y="3"/>
                  </a:cubicBezTo>
                  <a:cubicBezTo>
                    <a:pt x="20" y="4"/>
                    <a:pt x="18" y="6"/>
                    <a:pt x="15" y="8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3" y="9"/>
                    <a:pt x="13" y="10"/>
                    <a:pt x="12" y="10"/>
                  </a:cubicBezTo>
                  <a:cubicBezTo>
                    <a:pt x="12" y="11"/>
                    <a:pt x="11" y="11"/>
                    <a:pt x="11" y="12"/>
                  </a:cubicBezTo>
                  <a:cubicBezTo>
                    <a:pt x="10" y="12"/>
                    <a:pt x="10" y="13"/>
                    <a:pt x="9" y="13"/>
                  </a:cubicBezTo>
                  <a:cubicBezTo>
                    <a:pt x="9" y="14"/>
                    <a:pt x="8" y="14"/>
                    <a:pt x="8" y="15"/>
                  </a:cubicBezTo>
                  <a:cubicBezTo>
                    <a:pt x="6" y="16"/>
                    <a:pt x="5" y="18"/>
                    <a:pt x="4" y="19"/>
                  </a:cubicBezTo>
                  <a:cubicBezTo>
                    <a:pt x="4" y="20"/>
                    <a:pt x="4" y="20"/>
                    <a:pt x="3" y="21"/>
                  </a:cubicBezTo>
                  <a:cubicBezTo>
                    <a:pt x="3" y="21"/>
                    <a:pt x="2" y="22"/>
                    <a:pt x="2" y="23"/>
                  </a:cubicBezTo>
                  <a:cubicBezTo>
                    <a:pt x="2" y="24"/>
                    <a:pt x="1" y="25"/>
                    <a:pt x="1" y="26"/>
                  </a:cubicBezTo>
                  <a:cubicBezTo>
                    <a:pt x="1" y="27"/>
                    <a:pt x="1" y="27"/>
                    <a:pt x="1" y="28"/>
                  </a:cubicBezTo>
                  <a:cubicBezTo>
                    <a:pt x="0" y="29"/>
                    <a:pt x="0" y="30"/>
                    <a:pt x="0" y="31"/>
                  </a:cubicBezTo>
                  <a:cubicBezTo>
                    <a:pt x="0" y="32"/>
                    <a:pt x="0" y="33"/>
                    <a:pt x="0" y="33"/>
                  </a:cubicBezTo>
                  <a:cubicBezTo>
                    <a:pt x="0" y="33"/>
                    <a:pt x="6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8" y="19"/>
                    <a:pt x="21" y="34"/>
                    <a:pt x="21" y="34"/>
                  </a:cubicBezTo>
                  <a:cubicBezTo>
                    <a:pt x="21" y="34"/>
                    <a:pt x="22" y="22"/>
                    <a:pt x="20" y="17"/>
                  </a:cubicBezTo>
                  <a:cubicBezTo>
                    <a:pt x="19" y="13"/>
                    <a:pt x="21" y="12"/>
                    <a:pt x="22" y="12"/>
                  </a:cubicBezTo>
                  <a:cubicBezTo>
                    <a:pt x="23" y="12"/>
                    <a:pt x="25" y="12"/>
                    <a:pt x="25" y="14"/>
                  </a:cubicBezTo>
                  <a:cubicBezTo>
                    <a:pt x="28" y="17"/>
                    <a:pt x="28" y="27"/>
                    <a:pt x="28" y="28"/>
                  </a:cubicBezTo>
                  <a:cubicBezTo>
                    <a:pt x="29" y="27"/>
                    <a:pt x="31" y="19"/>
                    <a:pt x="31" y="12"/>
                  </a:cubicBezTo>
                  <a:cubicBezTo>
                    <a:pt x="30" y="10"/>
                    <a:pt x="31" y="8"/>
                    <a:pt x="32" y="8"/>
                  </a:cubicBezTo>
                  <a:cubicBezTo>
                    <a:pt x="34" y="8"/>
                    <a:pt x="36" y="11"/>
                    <a:pt x="37" y="15"/>
                  </a:cubicBezTo>
                  <a:cubicBezTo>
                    <a:pt x="39" y="21"/>
                    <a:pt x="37" y="34"/>
                    <a:pt x="37" y="34"/>
                  </a:cubicBezTo>
                  <a:cubicBezTo>
                    <a:pt x="37" y="34"/>
                    <a:pt x="44" y="23"/>
                    <a:pt x="42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0" y="5"/>
                    <a:pt x="38" y="2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5" y="2"/>
                    <a:pt x="34" y="2"/>
                    <a:pt x="33" y="2"/>
                  </a:cubicBezTo>
                  <a:cubicBezTo>
                    <a:pt x="33" y="3"/>
                    <a:pt x="32" y="3"/>
                    <a:pt x="31" y="3"/>
                  </a:cubicBezTo>
                  <a:cubicBezTo>
                    <a:pt x="31" y="3"/>
                    <a:pt x="30" y="3"/>
                    <a:pt x="30" y="2"/>
                  </a:cubicBezTo>
                  <a:cubicBezTo>
                    <a:pt x="30" y="1"/>
                    <a:pt x="29" y="0"/>
                    <a:pt x="28" y="0"/>
                  </a:cubicBezTo>
                </a:path>
              </a:pathLst>
            </a:custGeom>
            <a:solidFill>
              <a:srgbClr val="FFE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985">
              <a:extLst>
                <a:ext uri="{FF2B5EF4-FFF2-40B4-BE49-F238E27FC236}">
                  <a16:creationId xmlns:a16="http://schemas.microsoft.com/office/drawing/2014/main" id="{180A8F89-71A5-4501-91C5-26A6AB71E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3888" y="811213"/>
              <a:ext cx="115888" cy="106363"/>
            </a:xfrm>
            <a:custGeom>
              <a:avLst/>
              <a:gdLst>
                <a:gd name="T0" fmla="*/ 20 w 35"/>
                <a:gd name="T1" fmla="*/ 0 h 32"/>
                <a:gd name="T2" fmla="*/ 18 w 35"/>
                <a:gd name="T3" fmla="*/ 21 h 32"/>
                <a:gd name="T4" fmla="*/ 3 w 35"/>
                <a:gd name="T5" fmla="*/ 15 h 32"/>
                <a:gd name="T6" fmla="*/ 11 w 35"/>
                <a:gd name="T7" fmla="*/ 24 h 32"/>
                <a:gd name="T8" fmla="*/ 0 w 35"/>
                <a:gd name="T9" fmla="*/ 31 h 32"/>
                <a:gd name="T10" fmla="*/ 10 w 35"/>
                <a:gd name="T11" fmla="*/ 30 h 32"/>
                <a:gd name="T12" fmla="*/ 17 w 35"/>
                <a:gd name="T13" fmla="*/ 29 h 32"/>
                <a:gd name="T14" fmla="*/ 25 w 35"/>
                <a:gd name="T15" fmla="*/ 26 h 32"/>
                <a:gd name="T16" fmla="*/ 35 w 35"/>
                <a:gd name="T17" fmla="*/ 9 h 32"/>
                <a:gd name="T18" fmla="*/ 23 w 35"/>
                <a:gd name="T19" fmla="*/ 19 h 32"/>
                <a:gd name="T20" fmla="*/ 20 w 35"/>
                <a:gd name="T2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32">
                  <a:moveTo>
                    <a:pt x="20" y="0"/>
                  </a:moveTo>
                  <a:cubicBezTo>
                    <a:pt x="20" y="0"/>
                    <a:pt x="21" y="17"/>
                    <a:pt x="18" y="21"/>
                  </a:cubicBezTo>
                  <a:cubicBezTo>
                    <a:pt x="14" y="24"/>
                    <a:pt x="3" y="15"/>
                    <a:pt x="3" y="15"/>
                  </a:cubicBezTo>
                  <a:cubicBezTo>
                    <a:pt x="3" y="15"/>
                    <a:pt x="5" y="23"/>
                    <a:pt x="11" y="24"/>
                  </a:cubicBezTo>
                  <a:cubicBezTo>
                    <a:pt x="11" y="24"/>
                    <a:pt x="11" y="27"/>
                    <a:pt x="0" y="31"/>
                  </a:cubicBezTo>
                  <a:cubicBezTo>
                    <a:pt x="0" y="31"/>
                    <a:pt x="5" y="31"/>
                    <a:pt x="10" y="30"/>
                  </a:cubicBezTo>
                  <a:cubicBezTo>
                    <a:pt x="12" y="30"/>
                    <a:pt x="17" y="29"/>
                    <a:pt x="17" y="29"/>
                  </a:cubicBezTo>
                  <a:cubicBezTo>
                    <a:pt x="17" y="29"/>
                    <a:pt x="25" y="32"/>
                    <a:pt x="25" y="26"/>
                  </a:cubicBezTo>
                  <a:cubicBezTo>
                    <a:pt x="25" y="26"/>
                    <a:pt x="33" y="15"/>
                    <a:pt x="35" y="9"/>
                  </a:cubicBezTo>
                  <a:cubicBezTo>
                    <a:pt x="35" y="9"/>
                    <a:pt x="28" y="18"/>
                    <a:pt x="23" y="19"/>
                  </a:cubicBezTo>
                  <a:cubicBezTo>
                    <a:pt x="23" y="19"/>
                    <a:pt x="23" y="10"/>
                    <a:pt x="20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986">
              <a:extLst>
                <a:ext uri="{FF2B5EF4-FFF2-40B4-BE49-F238E27FC236}">
                  <a16:creationId xmlns:a16="http://schemas.microsoft.com/office/drawing/2014/main" id="{0FB57B61-9CC5-4571-8AC4-8E2240AA86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50563" y="904876"/>
              <a:ext cx="279400" cy="207963"/>
            </a:xfrm>
            <a:custGeom>
              <a:avLst/>
              <a:gdLst>
                <a:gd name="T0" fmla="*/ 0 w 85"/>
                <a:gd name="T1" fmla="*/ 2 h 63"/>
                <a:gd name="T2" fmla="*/ 80 w 85"/>
                <a:gd name="T3" fmla="*/ 61 h 63"/>
                <a:gd name="T4" fmla="*/ 84 w 85"/>
                <a:gd name="T5" fmla="*/ 60 h 63"/>
                <a:gd name="T6" fmla="*/ 5 w 85"/>
                <a:gd name="T7" fmla="*/ 0 h 63"/>
                <a:gd name="T8" fmla="*/ 0 w 85"/>
                <a:gd name="T9" fmla="*/ 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63">
                  <a:moveTo>
                    <a:pt x="0" y="2"/>
                  </a:moveTo>
                  <a:cubicBezTo>
                    <a:pt x="0" y="2"/>
                    <a:pt x="29" y="43"/>
                    <a:pt x="80" y="61"/>
                  </a:cubicBezTo>
                  <a:cubicBezTo>
                    <a:pt x="80" y="61"/>
                    <a:pt x="85" y="63"/>
                    <a:pt x="84" y="60"/>
                  </a:cubicBezTo>
                  <a:cubicBezTo>
                    <a:pt x="82" y="53"/>
                    <a:pt x="45" y="54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987">
              <a:extLst>
                <a:ext uri="{FF2B5EF4-FFF2-40B4-BE49-F238E27FC236}">
                  <a16:creationId xmlns:a16="http://schemas.microsoft.com/office/drawing/2014/main" id="{8F25E705-A311-4E40-86F4-DD7B12B2C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4238" y="1106488"/>
              <a:ext cx="366713" cy="146050"/>
            </a:xfrm>
            <a:custGeom>
              <a:avLst/>
              <a:gdLst>
                <a:gd name="T0" fmla="*/ 24 w 111"/>
                <a:gd name="T1" fmla="*/ 36 h 44"/>
                <a:gd name="T2" fmla="*/ 23 w 111"/>
                <a:gd name="T3" fmla="*/ 35 h 44"/>
                <a:gd name="T4" fmla="*/ 21 w 111"/>
                <a:gd name="T5" fmla="*/ 34 h 44"/>
                <a:gd name="T6" fmla="*/ 1 w 111"/>
                <a:gd name="T7" fmla="*/ 13 h 44"/>
                <a:gd name="T8" fmla="*/ 2 w 111"/>
                <a:gd name="T9" fmla="*/ 8 h 44"/>
                <a:gd name="T10" fmla="*/ 16 w 111"/>
                <a:gd name="T11" fmla="*/ 8 h 44"/>
                <a:gd name="T12" fmla="*/ 18 w 111"/>
                <a:gd name="T13" fmla="*/ 8 h 44"/>
                <a:gd name="T14" fmla="*/ 18 w 111"/>
                <a:gd name="T15" fmla="*/ 8 h 44"/>
                <a:gd name="T16" fmla="*/ 18 w 111"/>
                <a:gd name="T17" fmla="*/ 8 h 44"/>
                <a:gd name="T18" fmla="*/ 19 w 111"/>
                <a:gd name="T19" fmla="*/ 8 h 44"/>
                <a:gd name="T20" fmla="*/ 31 w 111"/>
                <a:gd name="T21" fmla="*/ 9 h 44"/>
                <a:gd name="T22" fmla="*/ 64 w 111"/>
                <a:gd name="T23" fmla="*/ 7 h 44"/>
                <a:gd name="T24" fmla="*/ 96 w 111"/>
                <a:gd name="T25" fmla="*/ 1 h 44"/>
                <a:gd name="T26" fmla="*/ 102 w 111"/>
                <a:gd name="T27" fmla="*/ 0 h 44"/>
                <a:gd name="T28" fmla="*/ 111 w 111"/>
                <a:gd name="T29" fmla="*/ 7 h 44"/>
                <a:gd name="T30" fmla="*/ 102 w 111"/>
                <a:gd name="T31" fmla="*/ 18 h 44"/>
                <a:gd name="T32" fmla="*/ 50 w 111"/>
                <a:gd name="T33" fmla="*/ 43 h 44"/>
                <a:gd name="T34" fmla="*/ 24 w 111"/>
                <a:gd name="T35" fmla="*/ 3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1" h="44">
                  <a:moveTo>
                    <a:pt x="24" y="36"/>
                  </a:moveTo>
                  <a:cubicBezTo>
                    <a:pt x="23" y="35"/>
                    <a:pt x="23" y="35"/>
                    <a:pt x="23" y="35"/>
                  </a:cubicBezTo>
                  <a:cubicBezTo>
                    <a:pt x="22" y="35"/>
                    <a:pt x="21" y="35"/>
                    <a:pt x="21" y="34"/>
                  </a:cubicBezTo>
                  <a:cubicBezTo>
                    <a:pt x="8" y="28"/>
                    <a:pt x="0" y="15"/>
                    <a:pt x="1" y="13"/>
                  </a:cubicBezTo>
                  <a:cubicBezTo>
                    <a:pt x="0" y="9"/>
                    <a:pt x="2" y="11"/>
                    <a:pt x="2" y="8"/>
                  </a:cubicBezTo>
                  <a:cubicBezTo>
                    <a:pt x="2" y="6"/>
                    <a:pt x="4" y="5"/>
                    <a:pt x="16" y="8"/>
                  </a:cubicBezTo>
                  <a:cubicBezTo>
                    <a:pt x="17" y="8"/>
                    <a:pt x="17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9" y="8"/>
                    <a:pt x="19" y="8"/>
                  </a:cubicBezTo>
                  <a:cubicBezTo>
                    <a:pt x="22" y="9"/>
                    <a:pt x="26" y="9"/>
                    <a:pt x="31" y="9"/>
                  </a:cubicBezTo>
                  <a:cubicBezTo>
                    <a:pt x="42" y="10"/>
                    <a:pt x="56" y="9"/>
                    <a:pt x="64" y="7"/>
                  </a:cubicBezTo>
                  <a:cubicBezTo>
                    <a:pt x="71" y="6"/>
                    <a:pt x="87" y="3"/>
                    <a:pt x="96" y="1"/>
                  </a:cubicBezTo>
                  <a:cubicBezTo>
                    <a:pt x="99" y="1"/>
                    <a:pt x="102" y="0"/>
                    <a:pt x="102" y="0"/>
                  </a:cubicBezTo>
                  <a:cubicBezTo>
                    <a:pt x="111" y="7"/>
                    <a:pt x="111" y="7"/>
                    <a:pt x="111" y="7"/>
                  </a:cubicBezTo>
                  <a:cubicBezTo>
                    <a:pt x="108" y="11"/>
                    <a:pt x="105" y="15"/>
                    <a:pt x="102" y="18"/>
                  </a:cubicBezTo>
                  <a:cubicBezTo>
                    <a:pt x="84" y="39"/>
                    <a:pt x="66" y="44"/>
                    <a:pt x="50" y="43"/>
                  </a:cubicBezTo>
                  <a:cubicBezTo>
                    <a:pt x="40" y="42"/>
                    <a:pt x="30" y="39"/>
                    <a:pt x="24" y="3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988">
              <a:extLst>
                <a:ext uri="{FF2B5EF4-FFF2-40B4-BE49-F238E27FC236}">
                  <a16:creationId xmlns:a16="http://schemas.microsoft.com/office/drawing/2014/main" id="{4AD6C6B7-B2F0-497E-B2E5-719129F460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75838" y="1136651"/>
              <a:ext cx="222250" cy="112713"/>
            </a:xfrm>
            <a:custGeom>
              <a:avLst/>
              <a:gdLst>
                <a:gd name="T0" fmla="*/ 36 w 67"/>
                <a:gd name="T1" fmla="*/ 31 h 34"/>
                <a:gd name="T2" fmla="*/ 19 w 67"/>
                <a:gd name="T3" fmla="*/ 34 h 34"/>
                <a:gd name="T4" fmla="*/ 23 w 67"/>
                <a:gd name="T5" fmla="*/ 34 h 34"/>
                <a:gd name="T6" fmla="*/ 33 w 67"/>
                <a:gd name="T7" fmla="*/ 33 h 34"/>
                <a:gd name="T8" fmla="*/ 36 w 67"/>
                <a:gd name="T9" fmla="*/ 31 h 34"/>
                <a:gd name="T10" fmla="*/ 67 w 67"/>
                <a:gd name="T11" fmla="*/ 3 h 34"/>
                <a:gd name="T12" fmla="*/ 64 w 67"/>
                <a:gd name="T13" fmla="*/ 3 h 34"/>
                <a:gd name="T14" fmla="*/ 47 w 67"/>
                <a:gd name="T15" fmla="*/ 6 h 34"/>
                <a:gd name="T16" fmla="*/ 44 w 67"/>
                <a:gd name="T17" fmla="*/ 5 h 34"/>
                <a:gd name="T18" fmla="*/ 40 w 67"/>
                <a:gd name="T19" fmla="*/ 10 h 34"/>
                <a:gd name="T20" fmla="*/ 25 w 67"/>
                <a:gd name="T21" fmla="*/ 12 h 34"/>
                <a:gd name="T22" fmla="*/ 7 w 67"/>
                <a:gd name="T23" fmla="*/ 11 h 34"/>
                <a:gd name="T24" fmla="*/ 32 w 67"/>
                <a:gd name="T25" fmla="*/ 16 h 34"/>
                <a:gd name="T26" fmla="*/ 35 w 67"/>
                <a:gd name="T27" fmla="*/ 15 h 34"/>
                <a:gd name="T28" fmla="*/ 47 w 67"/>
                <a:gd name="T29" fmla="*/ 15 h 34"/>
                <a:gd name="T30" fmla="*/ 49 w 67"/>
                <a:gd name="T31" fmla="*/ 19 h 34"/>
                <a:gd name="T32" fmla="*/ 28 w 67"/>
                <a:gd name="T33" fmla="*/ 24 h 34"/>
                <a:gd name="T34" fmla="*/ 18 w 67"/>
                <a:gd name="T35" fmla="*/ 24 h 34"/>
                <a:gd name="T36" fmla="*/ 31 w 67"/>
                <a:gd name="T37" fmla="*/ 27 h 34"/>
                <a:gd name="T38" fmla="*/ 38 w 67"/>
                <a:gd name="T39" fmla="*/ 27 h 34"/>
                <a:gd name="T40" fmla="*/ 42 w 67"/>
                <a:gd name="T41" fmla="*/ 26 h 34"/>
                <a:gd name="T42" fmla="*/ 45 w 67"/>
                <a:gd name="T43" fmla="*/ 23 h 34"/>
                <a:gd name="T44" fmla="*/ 46 w 67"/>
                <a:gd name="T45" fmla="*/ 23 h 34"/>
                <a:gd name="T46" fmla="*/ 67 w 67"/>
                <a:gd name="T47" fmla="*/ 3 h 34"/>
                <a:gd name="T48" fmla="*/ 16 w 67"/>
                <a:gd name="T49" fmla="*/ 0 h 34"/>
                <a:gd name="T50" fmla="*/ 4 w 67"/>
                <a:gd name="T51" fmla="*/ 0 h 34"/>
                <a:gd name="T52" fmla="*/ 0 w 67"/>
                <a:gd name="T53" fmla="*/ 0 h 34"/>
                <a:gd name="T54" fmla="*/ 9 w 67"/>
                <a:gd name="T55" fmla="*/ 2 h 34"/>
                <a:gd name="T56" fmla="*/ 19 w 67"/>
                <a:gd name="T57" fmla="*/ 2 h 34"/>
                <a:gd name="T58" fmla="*/ 21 w 67"/>
                <a:gd name="T59" fmla="*/ 2 h 34"/>
                <a:gd name="T60" fmla="*/ 16 w 67"/>
                <a:gd name="T6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7" h="34">
                  <a:moveTo>
                    <a:pt x="36" y="31"/>
                  </a:moveTo>
                  <a:cubicBezTo>
                    <a:pt x="30" y="32"/>
                    <a:pt x="23" y="34"/>
                    <a:pt x="19" y="34"/>
                  </a:cubicBezTo>
                  <a:cubicBezTo>
                    <a:pt x="20" y="34"/>
                    <a:pt x="22" y="34"/>
                    <a:pt x="23" y="34"/>
                  </a:cubicBezTo>
                  <a:cubicBezTo>
                    <a:pt x="26" y="34"/>
                    <a:pt x="29" y="34"/>
                    <a:pt x="33" y="33"/>
                  </a:cubicBezTo>
                  <a:cubicBezTo>
                    <a:pt x="34" y="33"/>
                    <a:pt x="35" y="32"/>
                    <a:pt x="36" y="31"/>
                  </a:cubicBezTo>
                  <a:moveTo>
                    <a:pt x="67" y="3"/>
                  </a:moveTo>
                  <a:cubicBezTo>
                    <a:pt x="67" y="3"/>
                    <a:pt x="66" y="3"/>
                    <a:pt x="64" y="3"/>
                  </a:cubicBezTo>
                  <a:cubicBezTo>
                    <a:pt x="59" y="5"/>
                    <a:pt x="53" y="6"/>
                    <a:pt x="47" y="6"/>
                  </a:cubicBezTo>
                  <a:cubicBezTo>
                    <a:pt x="46" y="6"/>
                    <a:pt x="45" y="5"/>
                    <a:pt x="44" y="5"/>
                  </a:cubicBezTo>
                  <a:cubicBezTo>
                    <a:pt x="44" y="7"/>
                    <a:pt x="43" y="9"/>
                    <a:pt x="40" y="10"/>
                  </a:cubicBezTo>
                  <a:cubicBezTo>
                    <a:pt x="37" y="12"/>
                    <a:pt x="31" y="12"/>
                    <a:pt x="25" y="12"/>
                  </a:cubicBezTo>
                  <a:cubicBezTo>
                    <a:pt x="16" y="12"/>
                    <a:pt x="7" y="11"/>
                    <a:pt x="7" y="11"/>
                  </a:cubicBezTo>
                  <a:cubicBezTo>
                    <a:pt x="7" y="11"/>
                    <a:pt x="20" y="16"/>
                    <a:pt x="32" y="16"/>
                  </a:cubicBezTo>
                  <a:cubicBezTo>
                    <a:pt x="33" y="16"/>
                    <a:pt x="34" y="16"/>
                    <a:pt x="35" y="15"/>
                  </a:cubicBezTo>
                  <a:cubicBezTo>
                    <a:pt x="40" y="15"/>
                    <a:pt x="44" y="15"/>
                    <a:pt x="47" y="15"/>
                  </a:cubicBezTo>
                  <a:cubicBezTo>
                    <a:pt x="51" y="15"/>
                    <a:pt x="52" y="16"/>
                    <a:pt x="49" y="19"/>
                  </a:cubicBezTo>
                  <a:cubicBezTo>
                    <a:pt x="46" y="22"/>
                    <a:pt x="38" y="24"/>
                    <a:pt x="28" y="24"/>
                  </a:cubicBezTo>
                  <a:cubicBezTo>
                    <a:pt x="25" y="24"/>
                    <a:pt x="22" y="24"/>
                    <a:pt x="18" y="24"/>
                  </a:cubicBezTo>
                  <a:cubicBezTo>
                    <a:pt x="21" y="26"/>
                    <a:pt x="26" y="27"/>
                    <a:pt x="31" y="27"/>
                  </a:cubicBezTo>
                  <a:cubicBezTo>
                    <a:pt x="33" y="27"/>
                    <a:pt x="36" y="27"/>
                    <a:pt x="38" y="27"/>
                  </a:cubicBezTo>
                  <a:cubicBezTo>
                    <a:pt x="39" y="26"/>
                    <a:pt x="41" y="26"/>
                    <a:pt x="42" y="26"/>
                  </a:cubicBezTo>
                  <a:cubicBezTo>
                    <a:pt x="43" y="25"/>
                    <a:pt x="44" y="24"/>
                    <a:pt x="45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54" y="17"/>
                    <a:pt x="62" y="12"/>
                    <a:pt x="67" y="3"/>
                  </a:cubicBezTo>
                  <a:moveTo>
                    <a:pt x="16" y="0"/>
                  </a:moveTo>
                  <a:cubicBezTo>
                    <a:pt x="12" y="0"/>
                    <a:pt x="8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2" y="2"/>
                    <a:pt x="5" y="2"/>
                    <a:pt x="9" y="2"/>
                  </a:cubicBezTo>
                  <a:cubicBezTo>
                    <a:pt x="12" y="2"/>
                    <a:pt x="15" y="2"/>
                    <a:pt x="19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19" y="1"/>
                    <a:pt x="18" y="1"/>
                    <a:pt x="16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989">
              <a:extLst>
                <a:ext uri="{FF2B5EF4-FFF2-40B4-BE49-F238E27FC236}">
                  <a16:creationId xmlns:a16="http://schemas.microsoft.com/office/drawing/2014/main" id="{AD84E093-1196-4837-99FA-EBD3EB4D4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0751" y="938213"/>
              <a:ext cx="325438" cy="241300"/>
            </a:xfrm>
            <a:custGeom>
              <a:avLst/>
              <a:gdLst>
                <a:gd name="T0" fmla="*/ 20 w 99"/>
                <a:gd name="T1" fmla="*/ 53 h 73"/>
                <a:gd name="T2" fmla="*/ 11 w 99"/>
                <a:gd name="T3" fmla="*/ 46 h 73"/>
                <a:gd name="T4" fmla="*/ 2 w 99"/>
                <a:gd name="T5" fmla="*/ 30 h 73"/>
                <a:gd name="T6" fmla="*/ 2 w 99"/>
                <a:gd name="T7" fmla="*/ 30 h 73"/>
                <a:gd name="T8" fmla="*/ 0 w 99"/>
                <a:gd name="T9" fmla="*/ 17 h 73"/>
                <a:gd name="T10" fmla="*/ 4 w 99"/>
                <a:gd name="T11" fmla="*/ 13 h 73"/>
                <a:gd name="T12" fmla="*/ 7 w 99"/>
                <a:gd name="T13" fmla="*/ 12 h 73"/>
                <a:gd name="T14" fmla="*/ 8 w 99"/>
                <a:gd name="T15" fmla="*/ 8 h 73"/>
                <a:gd name="T16" fmla="*/ 10 w 99"/>
                <a:gd name="T17" fmla="*/ 4 h 73"/>
                <a:gd name="T18" fmla="*/ 27 w 99"/>
                <a:gd name="T19" fmla="*/ 0 h 73"/>
                <a:gd name="T20" fmla="*/ 27 w 99"/>
                <a:gd name="T21" fmla="*/ 0 h 73"/>
                <a:gd name="T22" fmla="*/ 33 w 99"/>
                <a:gd name="T23" fmla="*/ 0 h 73"/>
                <a:gd name="T24" fmla="*/ 50 w 99"/>
                <a:gd name="T25" fmla="*/ 3 h 73"/>
                <a:gd name="T26" fmla="*/ 50 w 99"/>
                <a:gd name="T27" fmla="*/ 3 h 73"/>
                <a:gd name="T28" fmla="*/ 53 w 99"/>
                <a:gd name="T29" fmla="*/ 4 h 73"/>
                <a:gd name="T30" fmla="*/ 53 w 99"/>
                <a:gd name="T31" fmla="*/ 4 h 73"/>
                <a:gd name="T32" fmla="*/ 80 w 99"/>
                <a:gd name="T33" fmla="*/ 21 h 73"/>
                <a:gd name="T34" fmla="*/ 99 w 99"/>
                <a:gd name="T35" fmla="*/ 55 h 73"/>
                <a:gd name="T36" fmla="*/ 20 w 99"/>
                <a:gd name="T37" fmla="*/ 5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73">
                  <a:moveTo>
                    <a:pt x="20" y="53"/>
                  </a:moveTo>
                  <a:cubicBezTo>
                    <a:pt x="16" y="50"/>
                    <a:pt x="13" y="48"/>
                    <a:pt x="11" y="46"/>
                  </a:cubicBezTo>
                  <a:cubicBezTo>
                    <a:pt x="6" y="40"/>
                    <a:pt x="3" y="35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5"/>
                    <a:pt x="0" y="20"/>
                    <a:pt x="0" y="17"/>
                  </a:cubicBezTo>
                  <a:cubicBezTo>
                    <a:pt x="0" y="15"/>
                    <a:pt x="1" y="14"/>
                    <a:pt x="4" y="13"/>
                  </a:cubicBezTo>
                  <a:cubicBezTo>
                    <a:pt x="5" y="13"/>
                    <a:pt x="6" y="13"/>
                    <a:pt x="7" y="12"/>
                  </a:cubicBezTo>
                  <a:cubicBezTo>
                    <a:pt x="8" y="11"/>
                    <a:pt x="8" y="10"/>
                    <a:pt x="8" y="8"/>
                  </a:cubicBezTo>
                  <a:cubicBezTo>
                    <a:pt x="8" y="6"/>
                    <a:pt x="8" y="4"/>
                    <a:pt x="10" y="4"/>
                  </a:cubicBezTo>
                  <a:cubicBezTo>
                    <a:pt x="14" y="2"/>
                    <a:pt x="19" y="1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0"/>
                    <a:pt x="31" y="0"/>
                    <a:pt x="33" y="0"/>
                  </a:cubicBezTo>
                  <a:cubicBezTo>
                    <a:pt x="38" y="0"/>
                    <a:pt x="44" y="1"/>
                    <a:pt x="50" y="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1" y="3"/>
                    <a:pt x="52" y="3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63" y="7"/>
                    <a:pt x="72" y="13"/>
                    <a:pt x="80" y="21"/>
                  </a:cubicBezTo>
                  <a:cubicBezTo>
                    <a:pt x="93" y="36"/>
                    <a:pt x="99" y="55"/>
                    <a:pt x="99" y="55"/>
                  </a:cubicBezTo>
                  <a:cubicBezTo>
                    <a:pt x="79" y="73"/>
                    <a:pt x="40" y="65"/>
                    <a:pt x="20" y="53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990">
              <a:extLst>
                <a:ext uri="{FF2B5EF4-FFF2-40B4-BE49-F238E27FC236}">
                  <a16:creationId xmlns:a16="http://schemas.microsoft.com/office/drawing/2014/main" id="{C29D1415-8250-4E3A-9073-0621A6484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75851" y="947738"/>
              <a:ext cx="52388" cy="22225"/>
            </a:xfrm>
            <a:custGeom>
              <a:avLst/>
              <a:gdLst>
                <a:gd name="T0" fmla="*/ 0 w 16"/>
                <a:gd name="T1" fmla="*/ 0 h 7"/>
                <a:gd name="T2" fmla="*/ 0 w 16"/>
                <a:gd name="T3" fmla="*/ 0 h 7"/>
                <a:gd name="T4" fmla="*/ 0 w 16"/>
                <a:gd name="T5" fmla="*/ 0 h 7"/>
                <a:gd name="T6" fmla="*/ 3 w 16"/>
                <a:gd name="T7" fmla="*/ 1 h 7"/>
                <a:gd name="T8" fmla="*/ 3 w 16"/>
                <a:gd name="T9" fmla="*/ 1 h 7"/>
                <a:gd name="T10" fmla="*/ 16 w 16"/>
                <a:gd name="T11" fmla="*/ 7 h 7"/>
                <a:gd name="T12" fmla="*/ 16 w 16"/>
                <a:gd name="T13" fmla="*/ 7 h 7"/>
                <a:gd name="T14" fmla="*/ 3 w 16"/>
                <a:gd name="T15" fmla="*/ 1 h 7"/>
                <a:gd name="T16" fmla="*/ 3 w 16"/>
                <a:gd name="T17" fmla="*/ 1 h 7"/>
                <a:gd name="T18" fmla="*/ 0 w 16"/>
                <a:gd name="T19" fmla="*/ 0 h 7"/>
                <a:gd name="T20" fmla="*/ 0 w 16"/>
                <a:gd name="T21" fmla="*/ 0 h 7"/>
                <a:gd name="T22" fmla="*/ 0 w 16"/>
                <a:gd name="T2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7" y="2"/>
                    <a:pt x="12" y="4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2" y="4"/>
                    <a:pt x="7" y="2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991">
              <a:extLst>
                <a:ext uri="{FF2B5EF4-FFF2-40B4-BE49-F238E27FC236}">
                  <a16:creationId xmlns:a16="http://schemas.microsoft.com/office/drawing/2014/main" id="{A03CC168-EAA6-4716-815A-26FBBDF1F0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75838" y="941388"/>
              <a:ext cx="250825" cy="214313"/>
            </a:xfrm>
            <a:custGeom>
              <a:avLst/>
              <a:gdLst>
                <a:gd name="T0" fmla="*/ 47 w 76"/>
                <a:gd name="T1" fmla="*/ 65 h 65"/>
                <a:gd name="T2" fmla="*/ 59 w 76"/>
                <a:gd name="T3" fmla="*/ 62 h 65"/>
                <a:gd name="T4" fmla="*/ 40 w 76"/>
                <a:gd name="T5" fmla="*/ 60 h 65"/>
                <a:gd name="T6" fmla="*/ 0 w 76"/>
                <a:gd name="T7" fmla="*/ 52 h 65"/>
                <a:gd name="T8" fmla="*/ 72 w 76"/>
                <a:gd name="T9" fmla="*/ 53 h 65"/>
                <a:gd name="T10" fmla="*/ 66 w 76"/>
                <a:gd name="T11" fmla="*/ 50 h 65"/>
                <a:gd name="T12" fmla="*/ 50 w 76"/>
                <a:gd name="T13" fmla="*/ 51 h 65"/>
                <a:gd name="T14" fmla="*/ 71 w 76"/>
                <a:gd name="T15" fmla="*/ 54 h 65"/>
                <a:gd name="T16" fmla="*/ 58 w 76"/>
                <a:gd name="T17" fmla="*/ 47 h 65"/>
                <a:gd name="T18" fmla="*/ 23 w 76"/>
                <a:gd name="T19" fmla="*/ 45 h 65"/>
                <a:gd name="T20" fmla="*/ 44 w 76"/>
                <a:gd name="T21" fmla="*/ 60 h 65"/>
                <a:gd name="T22" fmla="*/ 68 w 76"/>
                <a:gd name="T23" fmla="*/ 60 h 65"/>
                <a:gd name="T24" fmla="*/ 49 w 76"/>
                <a:gd name="T25" fmla="*/ 51 h 65"/>
                <a:gd name="T26" fmla="*/ 39 w 76"/>
                <a:gd name="T27" fmla="*/ 50 h 65"/>
                <a:gd name="T28" fmla="*/ 16 w 76"/>
                <a:gd name="T29" fmla="*/ 39 h 65"/>
                <a:gd name="T30" fmla="*/ 19 w 76"/>
                <a:gd name="T31" fmla="*/ 41 h 65"/>
                <a:gd name="T32" fmla="*/ 49 w 76"/>
                <a:gd name="T33" fmla="*/ 38 h 65"/>
                <a:gd name="T34" fmla="*/ 55 w 76"/>
                <a:gd name="T35" fmla="*/ 40 h 65"/>
                <a:gd name="T36" fmla="*/ 38 w 76"/>
                <a:gd name="T37" fmla="*/ 34 h 65"/>
                <a:gd name="T38" fmla="*/ 52 w 76"/>
                <a:gd name="T39" fmla="*/ 43 h 65"/>
                <a:gd name="T40" fmla="*/ 38 w 76"/>
                <a:gd name="T41" fmla="*/ 34 h 65"/>
                <a:gd name="T42" fmla="*/ 38 w 76"/>
                <a:gd name="T43" fmla="*/ 36 h 65"/>
                <a:gd name="T44" fmla="*/ 34 w 76"/>
                <a:gd name="T45" fmla="*/ 33 h 65"/>
                <a:gd name="T46" fmla="*/ 51 w 76"/>
                <a:gd name="T47" fmla="*/ 31 h 65"/>
                <a:gd name="T48" fmla="*/ 59 w 76"/>
                <a:gd name="T49" fmla="*/ 41 h 65"/>
                <a:gd name="T50" fmla="*/ 56 w 76"/>
                <a:gd name="T51" fmla="*/ 41 h 65"/>
                <a:gd name="T52" fmla="*/ 74 w 76"/>
                <a:gd name="T53" fmla="*/ 50 h 65"/>
                <a:gd name="T54" fmla="*/ 71 w 76"/>
                <a:gd name="T55" fmla="*/ 44 h 65"/>
                <a:gd name="T56" fmla="*/ 58 w 76"/>
                <a:gd name="T57" fmla="*/ 33 h 65"/>
                <a:gd name="T58" fmla="*/ 38 w 76"/>
                <a:gd name="T59" fmla="*/ 24 h 65"/>
                <a:gd name="T60" fmla="*/ 52 w 76"/>
                <a:gd name="T61" fmla="*/ 34 h 65"/>
                <a:gd name="T62" fmla="*/ 50 w 76"/>
                <a:gd name="T63" fmla="*/ 30 h 65"/>
                <a:gd name="T64" fmla="*/ 28 w 76"/>
                <a:gd name="T65" fmla="*/ 20 h 65"/>
                <a:gd name="T66" fmla="*/ 37 w 76"/>
                <a:gd name="T67" fmla="*/ 24 h 65"/>
                <a:gd name="T68" fmla="*/ 28 w 76"/>
                <a:gd name="T69" fmla="*/ 20 h 65"/>
                <a:gd name="T70" fmla="*/ 21 w 76"/>
                <a:gd name="T71" fmla="*/ 1 h 65"/>
                <a:gd name="T72" fmla="*/ 46 w 76"/>
                <a:gd name="T73" fmla="*/ 9 h 65"/>
                <a:gd name="T74" fmla="*/ 33 w 76"/>
                <a:gd name="T75" fmla="*/ 3 h 65"/>
                <a:gd name="T76" fmla="*/ 30 w 76"/>
                <a:gd name="T77" fmla="*/ 2 h 65"/>
                <a:gd name="T78" fmla="*/ 22 w 76"/>
                <a:gd name="T7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6" h="65">
                  <a:moveTo>
                    <a:pt x="0" y="52"/>
                  </a:moveTo>
                  <a:cubicBezTo>
                    <a:pt x="12" y="59"/>
                    <a:pt x="30" y="65"/>
                    <a:pt x="47" y="65"/>
                  </a:cubicBezTo>
                  <a:cubicBezTo>
                    <a:pt x="53" y="65"/>
                    <a:pt x="59" y="64"/>
                    <a:pt x="64" y="62"/>
                  </a:cubicBezTo>
                  <a:cubicBezTo>
                    <a:pt x="63" y="62"/>
                    <a:pt x="61" y="62"/>
                    <a:pt x="59" y="62"/>
                  </a:cubicBezTo>
                  <a:cubicBezTo>
                    <a:pt x="54" y="62"/>
                    <a:pt x="48" y="62"/>
                    <a:pt x="41" y="60"/>
                  </a:cubicBezTo>
                  <a:cubicBezTo>
                    <a:pt x="41" y="60"/>
                    <a:pt x="41" y="60"/>
                    <a:pt x="40" y="60"/>
                  </a:cubicBezTo>
                  <a:cubicBezTo>
                    <a:pt x="35" y="60"/>
                    <a:pt x="28" y="59"/>
                    <a:pt x="24" y="58"/>
                  </a:cubicBezTo>
                  <a:cubicBezTo>
                    <a:pt x="8" y="54"/>
                    <a:pt x="8" y="54"/>
                    <a:pt x="0" y="52"/>
                  </a:cubicBezTo>
                  <a:moveTo>
                    <a:pt x="66" y="50"/>
                  </a:moveTo>
                  <a:cubicBezTo>
                    <a:pt x="68" y="51"/>
                    <a:pt x="70" y="52"/>
                    <a:pt x="72" y="53"/>
                  </a:cubicBezTo>
                  <a:cubicBezTo>
                    <a:pt x="72" y="52"/>
                    <a:pt x="73" y="52"/>
                    <a:pt x="73" y="51"/>
                  </a:cubicBezTo>
                  <a:cubicBezTo>
                    <a:pt x="71" y="51"/>
                    <a:pt x="69" y="51"/>
                    <a:pt x="66" y="50"/>
                  </a:cubicBezTo>
                  <a:moveTo>
                    <a:pt x="58" y="47"/>
                  </a:moveTo>
                  <a:cubicBezTo>
                    <a:pt x="60" y="49"/>
                    <a:pt x="56" y="51"/>
                    <a:pt x="50" y="51"/>
                  </a:cubicBezTo>
                  <a:cubicBezTo>
                    <a:pt x="57" y="56"/>
                    <a:pt x="65" y="58"/>
                    <a:pt x="69" y="59"/>
                  </a:cubicBezTo>
                  <a:cubicBezTo>
                    <a:pt x="70" y="57"/>
                    <a:pt x="70" y="56"/>
                    <a:pt x="71" y="54"/>
                  </a:cubicBezTo>
                  <a:cubicBezTo>
                    <a:pt x="68" y="53"/>
                    <a:pt x="65" y="51"/>
                    <a:pt x="62" y="48"/>
                  </a:cubicBezTo>
                  <a:cubicBezTo>
                    <a:pt x="61" y="48"/>
                    <a:pt x="60" y="47"/>
                    <a:pt x="58" y="47"/>
                  </a:cubicBezTo>
                  <a:moveTo>
                    <a:pt x="21" y="42"/>
                  </a:moveTo>
                  <a:cubicBezTo>
                    <a:pt x="21" y="43"/>
                    <a:pt x="22" y="44"/>
                    <a:pt x="23" y="45"/>
                  </a:cubicBezTo>
                  <a:cubicBezTo>
                    <a:pt x="29" y="50"/>
                    <a:pt x="38" y="56"/>
                    <a:pt x="45" y="58"/>
                  </a:cubicBezTo>
                  <a:cubicBezTo>
                    <a:pt x="50" y="59"/>
                    <a:pt x="49" y="59"/>
                    <a:pt x="44" y="60"/>
                  </a:cubicBezTo>
                  <a:cubicBezTo>
                    <a:pt x="49" y="61"/>
                    <a:pt x="53" y="61"/>
                    <a:pt x="57" y="61"/>
                  </a:cubicBezTo>
                  <a:cubicBezTo>
                    <a:pt x="62" y="61"/>
                    <a:pt x="66" y="61"/>
                    <a:pt x="68" y="60"/>
                  </a:cubicBezTo>
                  <a:cubicBezTo>
                    <a:pt x="68" y="60"/>
                    <a:pt x="69" y="60"/>
                    <a:pt x="69" y="60"/>
                  </a:cubicBezTo>
                  <a:cubicBezTo>
                    <a:pt x="64" y="59"/>
                    <a:pt x="56" y="56"/>
                    <a:pt x="49" y="51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46" y="51"/>
                    <a:pt x="42" y="51"/>
                    <a:pt x="39" y="50"/>
                  </a:cubicBezTo>
                  <a:cubicBezTo>
                    <a:pt x="33" y="48"/>
                    <a:pt x="26" y="44"/>
                    <a:pt x="21" y="42"/>
                  </a:cubicBezTo>
                  <a:moveTo>
                    <a:pt x="16" y="39"/>
                  </a:moveTo>
                  <a:cubicBezTo>
                    <a:pt x="16" y="39"/>
                    <a:pt x="17" y="41"/>
                    <a:pt x="20" y="43"/>
                  </a:cubicBezTo>
                  <a:cubicBezTo>
                    <a:pt x="20" y="42"/>
                    <a:pt x="19" y="42"/>
                    <a:pt x="19" y="41"/>
                  </a:cubicBezTo>
                  <a:cubicBezTo>
                    <a:pt x="17" y="40"/>
                    <a:pt x="16" y="39"/>
                    <a:pt x="16" y="39"/>
                  </a:cubicBezTo>
                  <a:moveTo>
                    <a:pt x="49" y="38"/>
                  </a:moveTo>
                  <a:cubicBezTo>
                    <a:pt x="51" y="41"/>
                    <a:pt x="55" y="44"/>
                    <a:pt x="59" y="46"/>
                  </a:cubicBezTo>
                  <a:cubicBezTo>
                    <a:pt x="58" y="44"/>
                    <a:pt x="56" y="43"/>
                    <a:pt x="55" y="40"/>
                  </a:cubicBezTo>
                  <a:cubicBezTo>
                    <a:pt x="53" y="40"/>
                    <a:pt x="51" y="39"/>
                    <a:pt x="49" y="38"/>
                  </a:cubicBezTo>
                  <a:moveTo>
                    <a:pt x="38" y="34"/>
                  </a:moveTo>
                  <a:cubicBezTo>
                    <a:pt x="39" y="35"/>
                    <a:pt x="39" y="36"/>
                    <a:pt x="39" y="37"/>
                  </a:cubicBezTo>
                  <a:cubicBezTo>
                    <a:pt x="43" y="39"/>
                    <a:pt x="48" y="41"/>
                    <a:pt x="52" y="43"/>
                  </a:cubicBezTo>
                  <a:cubicBezTo>
                    <a:pt x="50" y="41"/>
                    <a:pt x="49" y="39"/>
                    <a:pt x="47" y="37"/>
                  </a:cubicBezTo>
                  <a:cubicBezTo>
                    <a:pt x="44" y="36"/>
                    <a:pt x="41" y="35"/>
                    <a:pt x="38" y="34"/>
                  </a:cubicBezTo>
                  <a:moveTo>
                    <a:pt x="33" y="33"/>
                  </a:moveTo>
                  <a:cubicBezTo>
                    <a:pt x="30" y="33"/>
                    <a:pt x="33" y="34"/>
                    <a:pt x="38" y="36"/>
                  </a:cubicBezTo>
                  <a:cubicBezTo>
                    <a:pt x="38" y="35"/>
                    <a:pt x="38" y="34"/>
                    <a:pt x="37" y="33"/>
                  </a:cubicBezTo>
                  <a:cubicBezTo>
                    <a:pt x="36" y="33"/>
                    <a:pt x="35" y="33"/>
                    <a:pt x="34" y="33"/>
                  </a:cubicBezTo>
                  <a:cubicBezTo>
                    <a:pt x="33" y="33"/>
                    <a:pt x="33" y="33"/>
                    <a:pt x="33" y="33"/>
                  </a:cubicBezTo>
                  <a:moveTo>
                    <a:pt x="51" y="31"/>
                  </a:moveTo>
                  <a:cubicBezTo>
                    <a:pt x="52" y="32"/>
                    <a:pt x="52" y="34"/>
                    <a:pt x="53" y="35"/>
                  </a:cubicBezTo>
                  <a:cubicBezTo>
                    <a:pt x="56" y="37"/>
                    <a:pt x="59" y="39"/>
                    <a:pt x="59" y="41"/>
                  </a:cubicBezTo>
                  <a:cubicBezTo>
                    <a:pt x="59" y="41"/>
                    <a:pt x="59" y="42"/>
                    <a:pt x="58" y="42"/>
                  </a:cubicBezTo>
                  <a:cubicBezTo>
                    <a:pt x="58" y="42"/>
                    <a:pt x="57" y="41"/>
                    <a:pt x="56" y="41"/>
                  </a:cubicBezTo>
                  <a:cubicBezTo>
                    <a:pt x="58" y="43"/>
                    <a:pt x="60" y="45"/>
                    <a:pt x="62" y="47"/>
                  </a:cubicBezTo>
                  <a:cubicBezTo>
                    <a:pt x="67" y="49"/>
                    <a:pt x="71" y="49"/>
                    <a:pt x="74" y="50"/>
                  </a:cubicBezTo>
                  <a:cubicBezTo>
                    <a:pt x="75" y="49"/>
                    <a:pt x="75" y="48"/>
                    <a:pt x="76" y="47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1"/>
                    <a:pt x="63" y="37"/>
                    <a:pt x="59" y="33"/>
                  </a:cubicBezTo>
                  <a:cubicBezTo>
                    <a:pt x="59" y="33"/>
                    <a:pt x="59" y="33"/>
                    <a:pt x="58" y="33"/>
                  </a:cubicBezTo>
                  <a:cubicBezTo>
                    <a:pt x="57" y="33"/>
                    <a:pt x="54" y="33"/>
                    <a:pt x="51" y="31"/>
                  </a:cubicBezTo>
                  <a:moveTo>
                    <a:pt x="38" y="24"/>
                  </a:moveTo>
                  <a:cubicBezTo>
                    <a:pt x="39" y="25"/>
                    <a:pt x="39" y="26"/>
                    <a:pt x="39" y="26"/>
                  </a:cubicBezTo>
                  <a:cubicBezTo>
                    <a:pt x="43" y="29"/>
                    <a:pt x="48" y="32"/>
                    <a:pt x="52" y="34"/>
                  </a:cubicBezTo>
                  <a:cubicBezTo>
                    <a:pt x="51" y="33"/>
                    <a:pt x="51" y="32"/>
                    <a:pt x="51" y="30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46" y="28"/>
                    <a:pt x="42" y="26"/>
                    <a:pt x="38" y="24"/>
                  </a:cubicBezTo>
                  <a:moveTo>
                    <a:pt x="28" y="20"/>
                  </a:moveTo>
                  <a:cubicBezTo>
                    <a:pt x="28" y="20"/>
                    <a:pt x="32" y="22"/>
                    <a:pt x="36" y="25"/>
                  </a:cubicBezTo>
                  <a:cubicBezTo>
                    <a:pt x="36" y="25"/>
                    <a:pt x="37" y="24"/>
                    <a:pt x="37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2" y="21"/>
                    <a:pt x="28" y="20"/>
                    <a:pt x="28" y="20"/>
                  </a:cubicBezTo>
                  <a:moveTo>
                    <a:pt x="22" y="0"/>
                  </a:moveTo>
                  <a:cubicBezTo>
                    <a:pt x="22" y="0"/>
                    <a:pt x="21" y="1"/>
                    <a:pt x="21" y="1"/>
                  </a:cubicBezTo>
                  <a:cubicBezTo>
                    <a:pt x="25" y="2"/>
                    <a:pt x="38" y="7"/>
                    <a:pt x="48" y="14"/>
                  </a:cubicBezTo>
                  <a:cubicBezTo>
                    <a:pt x="47" y="12"/>
                    <a:pt x="46" y="10"/>
                    <a:pt x="46" y="9"/>
                  </a:cubicBezTo>
                  <a:cubicBezTo>
                    <a:pt x="42" y="6"/>
                    <a:pt x="37" y="4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2" y="2"/>
                    <a:pt x="31" y="2"/>
                    <a:pt x="30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9" y="1"/>
                    <a:pt x="24" y="0"/>
                    <a:pt x="22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992">
              <a:extLst>
                <a:ext uri="{FF2B5EF4-FFF2-40B4-BE49-F238E27FC236}">
                  <a16:creationId xmlns:a16="http://schemas.microsoft.com/office/drawing/2014/main" id="{0CE97DDC-3F2B-409C-BB9C-D22A80DB5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8713" y="771526"/>
              <a:ext cx="207963" cy="334963"/>
            </a:xfrm>
            <a:custGeom>
              <a:avLst/>
              <a:gdLst>
                <a:gd name="T0" fmla="*/ 37 w 63"/>
                <a:gd name="T1" fmla="*/ 101 h 101"/>
                <a:gd name="T2" fmla="*/ 28 w 63"/>
                <a:gd name="T3" fmla="*/ 95 h 101"/>
                <a:gd name="T4" fmla="*/ 1 w 63"/>
                <a:gd name="T5" fmla="*/ 51 h 101"/>
                <a:gd name="T6" fmla="*/ 1 w 63"/>
                <a:gd name="T7" fmla="*/ 51 h 101"/>
                <a:gd name="T8" fmla="*/ 0 w 63"/>
                <a:gd name="T9" fmla="*/ 46 h 101"/>
                <a:gd name="T10" fmla="*/ 1 w 63"/>
                <a:gd name="T11" fmla="*/ 33 h 101"/>
                <a:gd name="T12" fmla="*/ 7 w 63"/>
                <a:gd name="T13" fmla="*/ 12 h 101"/>
                <a:gd name="T14" fmla="*/ 8 w 63"/>
                <a:gd name="T15" fmla="*/ 12 h 101"/>
                <a:gd name="T16" fmla="*/ 9 w 63"/>
                <a:gd name="T17" fmla="*/ 10 h 101"/>
                <a:gd name="T18" fmla="*/ 9 w 63"/>
                <a:gd name="T19" fmla="*/ 9 h 101"/>
                <a:gd name="T20" fmla="*/ 19 w 63"/>
                <a:gd name="T21" fmla="*/ 2 h 101"/>
                <a:gd name="T22" fmla="*/ 20 w 63"/>
                <a:gd name="T23" fmla="*/ 3 h 101"/>
                <a:gd name="T24" fmla="*/ 25 w 63"/>
                <a:gd name="T25" fmla="*/ 2 h 101"/>
                <a:gd name="T26" fmla="*/ 31 w 63"/>
                <a:gd name="T27" fmla="*/ 1 h 101"/>
                <a:gd name="T28" fmla="*/ 31 w 63"/>
                <a:gd name="T29" fmla="*/ 1 h 101"/>
                <a:gd name="T30" fmla="*/ 36 w 63"/>
                <a:gd name="T31" fmla="*/ 4 h 101"/>
                <a:gd name="T32" fmla="*/ 43 w 63"/>
                <a:gd name="T33" fmla="*/ 9 h 101"/>
                <a:gd name="T34" fmla="*/ 60 w 63"/>
                <a:gd name="T35" fmla="*/ 34 h 101"/>
                <a:gd name="T36" fmla="*/ 60 w 63"/>
                <a:gd name="T37" fmla="*/ 34 h 101"/>
                <a:gd name="T38" fmla="*/ 62 w 63"/>
                <a:gd name="T39" fmla="*/ 52 h 101"/>
                <a:gd name="T40" fmla="*/ 49 w 63"/>
                <a:gd name="T41" fmla="*/ 87 h 101"/>
                <a:gd name="T42" fmla="*/ 37 w 63"/>
                <a:gd name="T43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" h="101">
                  <a:moveTo>
                    <a:pt x="37" y="101"/>
                  </a:moveTo>
                  <a:cubicBezTo>
                    <a:pt x="28" y="95"/>
                    <a:pt x="28" y="95"/>
                    <a:pt x="28" y="95"/>
                  </a:cubicBezTo>
                  <a:cubicBezTo>
                    <a:pt x="14" y="84"/>
                    <a:pt x="4" y="68"/>
                    <a:pt x="1" y="5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49"/>
                    <a:pt x="1" y="48"/>
                    <a:pt x="0" y="46"/>
                  </a:cubicBezTo>
                  <a:cubicBezTo>
                    <a:pt x="0" y="42"/>
                    <a:pt x="0" y="38"/>
                    <a:pt x="1" y="33"/>
                  </a:cubicBezTo>
                  <a:cubicBezTo>
                    <a:pt x="2" y="24"/>
                    <a:pt x="5" y="17"/>
                    <a:pt x="7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1"/>
                    <a:pt x="8" y="11"/>
                    <a:pt x="9" y="1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3" y="3"/>
                    <a:pt x="17" y="0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2" y="4"/>
                    <a:pt x="24" y="3"/>
                    <a:pt x="25" y="2"/>
                  </a:cubicBezTo>
                  <a:cubicBezTo>
                    <a:pt x="27" y="2"/>
                    <a:pt x="29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3" y="2"/>
                    <a:pt x="35" y="3"/>
                    <a:pt x="36" y="4"/>
                  </a:cubicBezTo>
                  <a:cubicBezTo>
                    <a:pt x="39" y="6"/>
                    <a:pt x="41" y="7"/>
                    <a:pt x="43" y="9"/>
                  </a:cubicBezTo>
                  <a:cubicBezTo>
                    <a:pt x="52" y="17"/>
                    <a:pt x="58" y="25"/>
                    <a:pt x="60" y="34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62" y="40"/>
                    <a:pt x="63" y="47"/>
                    <a:pt x="62" y="52"/>
                  </a:cubicBezTo>
                  <a:cubicBezTo>
                    <a:pt x="62" y="65"/>
                    <a:pt x="57" y="77"/>
                    <a:pt x="49" y="87"/>
                  </a:cubicBezTo>
                  <a:cubicBezTo>
                    <a:pt x="37" y="101"/>
                    <a:pt x="37" y="101"/>
                    <a:pt x="37" y="10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993">
              <a:extLst>
                <a:ext uri="{FF2B5EF4-FFF2-40B4-BE49-F238E27FC236}">
                  <a16:creationId xmlns:a16="http://schemas.microsoft.com/office/drawing/2014/main" id="{7AC3AEF7-E75F-477F-89AF-41B710AB5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18713" y="877888"/>
              <a:ext cx="207963" cy="219075"/>
            </a:xfrm>
            <a:custGeom>
              <a:avLst/>
              <a:gdLst>
                <a:gd name="T0" fmla="*/ 13 w 63"/>
                <a:gd name="T1" fmla="*/ 47 h 66"/>
                <a:gd name="T2" fmla="*/ 28 w 63"/>
                <a:gd name="T3" fmla="*/ 63 h 66"/>
                <a:gd name="T4" fmla="*/ 33 w 63"/>
                <a:gd name="T5" fmla="*/ 66 h 66"/>
                <a:gd name="T6" fmla="*/ 36 w 63"/>
                <a:gd name="T7" fmla="*/ 63 h 66"/>
                <a:gd name="T8" fmla="*/ 32 w 63"/>
                <a:gd name="T9" fmla="*/ 58 h 66"/>
                <a:gd name="T10" fmla="*/ 27 w 63"/>
                <a:gd name="T11" fmla="*/ 53 h 66"/>
                <a:gd name="T12" fmla="*/ 27 w 63"/>
                <a:gd name="T13" fmla="*/ 55 h 66"/>
                <a:gd name="T14" fmla="*/ 26 w 63"/>
                <a:gd name="T15" fmla="*/ 55 h 66"/>
                <a:gd name="T16" fmla="*/ 19 w 63"/>
                <a:gd name="T17" fmla="*/ 49 h 66"/>
                <a:gd name="T18" fmla="*/ 13 w 63"/>
                <a:gd name="T19" fmla="*/ 47 h 66"/>
                <a:gd name="T20" fmla="*/ 24 w 63"/>
                <a:gd name="T21" fmla="*/ 40 h 66"/>
                <a:gd name="T22" fmla="*/ 27 w 63"/>
                <a:gd name="T23" fmla="*/ 52 h 66"/>
                <a:gd name="T24" fmla="*/ 37 w 63"/>
                <a:gd name="T25" fmla="*/ 62 h 66"/>
                <a:gd name="T26" fmla="*/ 40 w 63"/>
                <a:gd name="T27" fmla="*/ 59 h 66"/>
                <a:gd name="T28" fmla="*/ 34 w 63"/>
                <a:gd name="T29" fmla="*/ 49 h 66"/>
                <a:gd name="T30" fmla="*/ 33 w 63"/>
                <a:gd name="T31" fmla="*/ 49 h 66"/>
                <a:gd name="T32" fmla="*/ 33 w 63"/>
                <a:gd name="T33" fmla="*/ 49 h 66"/>
                <a:gd name="T34" fmla="*/ 28 w 63"/>
                <a:gd name="T35" fmla="*/ 43 h 66"/>
                <a:gd name="T36" fmla="*/ 24 w 63"/>
                <a:gd name="T37" fmla="*/ 40 h 66"/>
                <a:gd name="T38" fmla="*/ 19 w 63"/>
                <a:gd name="T39" fmla="*/ 28 h 66"/>
                <a:gd name="T40" fmla="*/ 23 w 63"/>
                <a:gd name="T41" fmla="*/ 39 h 66"/>
                <a:gd name="T42" fmla="*/ 27 w 63"/>
                <a:gd name="T43" fmla="*/ 41 h 66"/>
                <a:gd name="T44" fmla="*/ 19 w 63"/>
                <a:gd name="T45" fmla="*/ 28 h 66"/>
                <a:gd name="T46" fmla="*/ 33 w 63"/>
                <a:gd name="T47" fmla="*/ 27 h 66"/>
                <a:gd name="T48" fmla="*/ 34 w 63"/>
                <a:gd name="T49" fmla="*/ 47 h 66"/>
                <a:gd name="T50" fmla="*/ 40 w 63"/>
                <a:gd name="T51" fmla="*/ 55 h 66"/>
                <a:gd name="T52" fmla="*/ 39 w 63"/>
                <a:gd name="T53" fmla="*/ 46 h 66"/>
                <a:gd name="T54" fmla="*/ 38 w 63"/>
                <a:gd name="T55" fmla="*/ 48 h 66"/>
                <a:gd name="T56" fmla="*/ 36 w 63"/>
                <a:gd name="T57" fmla="*/ 35 h 66"/>
                <a:gd name="T58" fmla="*/ 33 w 63"/>
                <a:gd name="T59" fmla="*/ 27 h 66"/>
                <a:gd name="T60" fmla="*/ 30 w 63"/>
                <a:gd name="T61" fmla="*/ 16 h 66"/>
                <a:gd name="T62" fmla="*/ 32 w 63"/>
                <a:gd name="T63" fmla="*/ 24 h 66"/>
                <a:gd name="T64" fmla="*/ 35 w 63"/>
                <a:gd name="T65" fmla="*/ 28 h 66"/>
                <a:gd name="T66" fmla="*/ 30 w 63"/>
                <a:gd name="T67" fmla="*/ 16 h 66"/>
                <a:gd name="T68" fmla="*/ 2 w 63"/>
                <a:gd name="T69" fmla="*/ 10 h 66"/>
                <a:gd name="T70" fmla="*/ 1 w 63"/>
                <a:gd name="T71" fmla="*/ 19 h 66"/>
                <a:gd name="T72" fmla="*/ 1 w 63"/>
                <a:gd name="T73" fmla="*/ 19 h 66"/>
                <a:gd name="T74" fmla="*/ 1 w 63"/>
                <a:gd name="T75" fmla="*/ 19 h 66"/>
                <a:gd name="T76" fmla="*/ 1 w 63"/>
                <a:gd name="T77" fmla="*/ 19 h 66"/>
                <a:gd name="T78" fmla="*/ 12 w 63"/>
                <a:gd name="T79" fmla="*/ 47 h 66"/>
                <a:gd name="T80" fmla="*/ 18 w 63"/>
                <a:gd name="T81" fmla="*/ 48 h 66"/>
                <a:gd name="T82" fmla="*/ 11 w 63"/>
                <a:gd name="T83" fmla="*/ 37 h 66"/>
                <a:gd name="T84" fmla="*/ 10 w 63"/>
                <a:gd name="T85" fmla="*/ 37 h 66"/>
                <a:gd name="T86" fmla="*/ 9 w 63"/>
                <a:gd name="T87" fmla="*/ 34 h 66"/>
                <a:gd name="T88" fmla="*/ 2 w 63"/>
                <a:gd name="T89" fmla="*/ 10 h 66"/>
                <a:gd name="T90" fmla="*/ 2 w 63"/>
                <a:gd name="T91" fmla="*/ 10 h 66"/>
                <a:gd name="T92" fmla="*/ 45 w 63"/>
                <a:gd name="T93" fmla="*/ 6 h 66"/>
                <a:gd name="T94" fmla="*/ 40 w 63"/>
                <a:gd name="T95" fmla="*/ 44 h 66"/>
                <a:gd name="T96" fmla="*/ 41 w 63"/>
                <a:gd name="T97" fmla="*/ 57 h 66"/>
                <a:gd name="T98" fmla="*/ 45 w 63"/>
                <a:gd name="T99" fmla="*/ 53 h 66"/>
                <a:gd name="T100" fmla="*/ 44 w 63"/>
                <a:gd name="T101" fmla="*/ 52 h 66"/>
                <a:gd name="T102" fmla="*/ 45 w 63"/>
                <a:gd name="T103" fmla="*/ 6 h 66"/>
                <a:gd name="T104" fmla="*/ 58 w 63"/>
                <a:gd name="T105" fmla="*/ 0 h 66"/>
                <a:gd name="T106" fmla="*/ 58 w 63"/>
                <a:gd name="T107" fmla="*/ 0 h 66"/>
                <a:gd name="T108" fmla="*/ 55 w 63"/>
                <a:gd name="T109" fmla="*/ 42 h 66"/>
                <a:gd name="T110" fmla="*/ 59 w 63"/>
                <a:gd name="T111" fmla="*/ 36 h 66"/>
                <a:gd name="T112" fmla="*/ 62 w 63"/>
                <a:gd name="T113" fmla="*/ 20 h 66"/>
                <a:gd name="T114" fmla="*/ 63 w 63"/>
                <a:gd name="T115" fmla="*/ 17 h 66"/>
                <a:gd name="T116" fmla="*/ 60 w 63"/>
                <a:gd name="T117" fmla="*/ 2 h 66"/>
                <a:gd name="T118" fmla="*/ 60 w 63"/>
                <a:gd name="T119" fmla="*/ 2 h 66"/>
                <a:gd name="T120" fmla="*/ 60 w 63"/>
                <a:gd name="T121" fmla="*/ 2 h 66"/>
                <a:gd name="T122" fmla="*/ 58 w 63"/>
                <a:gd name="T12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" h="66">
                  <a:moveTo>
                    <a:pt x="13" y="47"/>
                  </a:moveTo>
                  <a:cubicBezTo>
                    <a:pt x="17" y="53"/>
                    <a:pt x="22" y="58"/>
                    <a:pt x="28" y="63"/>
                  </a:cubicBezTo>
                  <a:cubicBezTo>
                    <a:pt x="33" y="66"/>
                    <a:pt x="33" y="66"/>
                    <a:pt x="33" y="66"/>
                  </a:cubicBezTo>
                  <a:cubicBezTo>
                    <a:pt x="34" y="65"/>
                    <a:pt x="35" y="64"/>
                    <a:pt x="36" y="63"/>
                  </a:cubicBezTo>
                  <a:cubicBezTo>
                    <a:pt x="35" y="61"/>
                    <a:pt x="33" y="59"/>
                    <a:pt x="32" y="58"/>
                  </a:cubicBezTo>
                  <a:cubicBezTo>
                    <a:pt x="30" y="56"/>
                    <a:pt x="29" y="55"/>
                    <a:pt x="27" y="53"/>
                  </a:cubicBezTo>
                  <a:cubicBezTo>
                    <a:pt x="27" y="54"/>
                    <a:pt x="27" y="54"/>
                    <a:pt x="27" y="55"/>
                  </a:cubicBezTo>
                  <a:cubicBezTo>
                    <a:pt x="27" y="55"/>
                    <a:pt x="27" y="55"/>
                    <a:pt x="26" y="55"/>
                  </a:cubicBezTo>
                  <a:cubicBezTo>
                    <a:pt x="25" y="55"/>
                    <a:pt x="22" y="53"/>
                    <a:pt x="19" y="49"/>
                  </a:cubicBezTo>
                  <a:cubicBezTo>
                    <a:pt x="16" y="48"/>
                    <a:pt x="14" y="48"/>
                    <a:pt x="13" y="47"/>
                  </a:cubicBezTo>
                  <a:moveTo>
                    <a:pt x="24" y="40"/>
                  </a:moveTo>
                  <a:cubicBezTo>
                    <a:pt x="25" y="45"/>
                    <a:pt x="27" y="49"/>
                    <a:pt x="27" y="52"/>
                  </a:cubicBezTo>
                  <a:cubicBezTo>
                    <a:pt x="31" y="55"/>
                    <a:pt x="34" y="58"/>
                    <a:pt x="37" y="62"/>
                  </a:cubicBezTo>
                  <a:cubicBezTo>
                    <a:pt x="38" y="61"/>
                    <a:pt x="39" y="60"/>
                    <a:pt x="40" y="59"/>
                  </a:cubicBezTo>
                  <a:cubicBezTo>
                    <a:pt x="38" y="56"/>
                    <a:pt x="37" y="53"/>
                    <a:pt x="34" y="49"/>
                  </a:cubicBezTo>
                  <a:cubicBezTo>
                    <a:pt x="34" y="49"/>
                    <a:pt x="34" y="49"/>
                    <a:pt x="33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9"/>
                    <a:pt x="30" y="46"/>
                    <a:pt x="28" y="43"/>
                  </a:cubicBezTo>
                  <a:cubicBezTo>
                    <a:pt x="27" y="42"/>
                    <a:pt x="25" y="41"/>
                    <a:pt x="24" y="40"/>
                  </a:cubicBezTo>
                  <a:moveTo>
                    <a:pt x="19" y="28"/>
                  </a:moveTo>
                  <a:cubicBezTo>
                    <a:pt x="19" y="28"/>
                    <a:pt x="21" y="33"/>
                    <a:pt x="23" y="39"/>
                  </a:cubicBezTo>
                  <a:cubicBezTo>
                    <a:pt x="25" y="40"/>
                    <a:pt x="26" y="40"/>
                    <a:pt x="27" y="41"/>
                  </a:cubicBezTo>
                  <a:cubicBezTo>
                    <a:pt x="23" y="35"/>
                    <a:pt x="19" y="28"/>
                    <a:pt x="19" y="28"/>
                  </a:cubicBezTo>
                  <a:moveTo>
                    <a:pt x="33" y="27"/>
                  </a:moveTo>
                  <a:cubicBezTo>
                    <a:pt x="34" y="33"/>
                    <a:pt x="35" y="42"/>
                    <a:pt x="34" y="47"/>
                  </a:cubicBezTo>
                  <a:cubicBezTo>
                    <a:pt x="37" y="50"/>
                    <a:pt x="38" y="53"/>
                    <a:pt x="40" y="55"/>
                  </a:cubicBezTo>
                  <a:cubicBezTo>
                    <a:pt x="40" y="53"/>
                    <a:pt x="40" y="50"/>
                    <a:pt x="39" y="46"/>
                  </a:cubicBezTo>
                  <a:cubicBezTo>
                    <a:pt x="39" y="47"/>
                    <a:pt x="39" y="47"/>
                    <a:pt x="38" y="48"/>
                  </a:cubicBezTo>
                  <a:cubicBezTo>
                    <a:pt x="38" y="43"/>
                    <a:pt x="37" y="39"/>
                    <a:pt x="36" y="35"/>
                  </a:cubicBezTo>
                  <a:cubicBezTo>
                    <a:pt x="36" y="32"/>
                    <a:pt x="34" y="29"/>
                    <a:pt x="33" y="27"/>
                  </a:cubicBezTo>
                  <a:moveTo>
                    <a:pt x="30" y="16"/>
                  </a:moveTo>
                  <a:cubicBezTo>
                    <a:pt x="30" y="16"/>
                    <a:pt x="31" y="19"/>
                    <a:pt x="32" y="24"/>
                  </a:cubicBezTo>
                  <a:cubicBezTo>
                    <a:pt x="33" y="25"/>
                    <a:pt x="34" y="27"/>
                    <a:pt x="35" y="28"/>
                  </a:cubicBezTo>
                  <a:cubicBezTo>
                    <a:pt x="33" y="21"/>
                    <a:pt x="30" y="16"/>
                    <a:pt x="30" y="16"/>
                  </a:cubicBezTo>
                  <a:moveTo>
                    <a:pt x="2" y="10"/>
                  </a:moveTo>
                  <a:cubicBezTo>
                    <a:pt x="0" y="10"/>
                    <a:pt x="1" y="18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29"/>
                    <a:pt x="6" y="38"/>
                    <a:pt x="12" y="47"/>
                  </a:cubicBezTo>
                  <a:cubicBezTo>
                    <a:pt x="14" y="47"/>
                    <a:pt x="16" y="47"/>
                    <a:pt x="18" y="48"/>
                  </a:cubicBezTo>
                  <a:cubicBezTo>
                    <a:pt x="16" y="45"/>
                    <a:pt x="13" y="41"/>
                    <a:pt x="11" y="37"/>
                  </a:cubicBezTo>
                  <a:cubicBezTo>
                    <a:pt x="11" y="37"/>
                    <a:pt x="11" y="37"/>
                    <a:pt x="10" y="37"/>
                  </a:cubicBezTo>
                  <a:cubicBezTo>
                    <a:pt x="9" y="36"/>
                    <a:pt x="9" y="35"/>
                    <a:pt x="9" y="34"/>
                  </a:cubicBezTo>
                  <a:cubicBezTo>
                    <a:pt x="6" y="27"/>
                    <a:pt x="3" y="19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moveTo>
                    <a:pt x="45" y="6"/>
                  </a:moveTo>
                  <a:cubicBezTo>
                    <a:pt x="45" y="6"/>
                    <a:pt x="46" y="31"/>
                    <a:pt x="40" y="44"/>
                  </a:cubicBezTo>
                  <a:cubicBezTo>
                    <a:pt x="41" y="49"/>
                    <a:pt x="41" y="53"/>
                    <a:pt x="41" y="57"/>
                  </a:cubicBezTo>
                  <a:cubicBezTo>
                    <a:pt x="43" y="56"/>
                    <a:pt x="44" y="55"/>
                    <a:pt x="45" y="53"/>
                  </a:cubicBezTo>
                  <a:cubicBezTo>
                    <a:pt x="45" y="53"/>
                    <a:pt x="44" y="53"/>
                    <a:pt x="44" y="52"/>
                  </a:cubicBezTo>
                  <a:cubicBezTo>
                    <a:pt x="51" y="28"/>
                    <a:pt x="45" y="6"/>
                    <a:pt x="45" y="6"/>
                  </a:cubicBezTo>
                  <a:moveTo>
                    <a:pt x="58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63" y="20"/>
                    <a:pt x="55" y="42"/>
                  </a:cubicBezTo>
                  <a:cubicBezTo>
                    <a:pt x="57" y="40"/>
                    <a:pt x="58" y="38"/>
                    <a:pt x="59" y="36"/>
                  </a:cubicBezTo>
                  <a:cubicBezTo>
                    <a:pt x="61" y="31"/>
                    <a:pt x="62" y="26"/>
                    <a:pt x="62" y="20"/>
                  </a:cubicBezTo>
                  <a:cubicBezTo>
                    <a:pt x="62" y="19"/>
                    <a:pt x="63" y="18"/>
                    <a:pt x="63" y="17"/>
                  </a:cubicBezTo>
                  <a:cubicBezTo>
                    <a:pt x="63" y="12"/>
                    <a:pt x="62" y="7"/>
                    <a:pt x="60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0"/>
                    <a:pt x="59" y="0"/>
                    <a:pt x="58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994">
              <a:extLst>
                <a:ext uri="{FF2B5EF4-FFF2-40B4-BE49-F238E27FC236}">
                  <a16:creationId xmlns:a16="http://schemas.microsoft.com/office/drawing/2014/main" id="{2E2E71D6-F300-4594-8D27-B6ADE6589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7763" y="1023938"/>
              <a:ext cx="106363" cy="106363"/>
            </a:xfrm>
            <a:custGeom>
              <a:avLst/>
              <a:gdLst>
                <a:gd name="T0" fmla="*/ 2 w 32"/>
                <a:gd name="T1" fmla="*/ 3 h 32"/>
                <a:gd name="T2" fmla="*/ 13 w 32"/>
                <a:gd name="T3" fmla="*/ 22 h 32"/>
                <a:gd name="T4" fmla="*/ 32 w 32"/>
                <a:gd name="T5" fmla="*/ 31 h 32"/>
                <a:gd name="T6" fmla="*/ 30 w 32"/>
                <a:gd name="T7" fmla="*/ 32 h 32"/>
                <a:gd name="T8" fmla="*/ 1 w 32"/>
                <a:gd name="T9" fmla="*/ 3 h 32"/>
                <a:gd name="T10" fmla="*/ 1 w 32"/>
                <a:gd name="T11" fmla="*/ 3 h 32"/>
                <a:gd name="T12" fmla="*/ 0 w 32"/>
                <a:gd name="T13" fmla="*/ 1 h 32"/>
                <a:gd name="T14" fmla="*/ 2 w 32"/>
                <a:gd name="T15" fmla="*/ 1 h 32"/>
                <a:gd name="T16" fmla="*/ 2 w 32"/>
                <a:gd name="T17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2">
                  <a:moveTo>
                    <a:pt x="2" y="3"/>
                  </a:moveTo>
                  <a:cubicBezTo>
                    <a:pt x="3" y="7"/>
                    <a:pt x="5" y="16"/>
                    <a:pt x="13" y="22"/>
                  </a:cubicBezTo>
                  <a:cubicBezTo>
                    <a:pt x="24" y="30"/>
                    <a:pt x="32" y="31"/>
                    <a:pt x="32" y="31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6" y="28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2" y="1"/>
                  </a:cubicBezTo>
                  <a:cubicBezTo>
                    <a:pt x="3" y="3"/>
                    <a:pt x="2" y="3"/>
                    <a:pt x="2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995">
              <a:extLst>
                <a:ext uri="{FF2B5EF4-FFF2-40B4-BE49-F238E27FC236}">
                  <a16:creationId xmlns:a16="http://schemas.microsoft.com/office/drawing/2014/main" id="{40EEC75E-A3D5-47C8-AEAE-A8F440088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28238" y="1003301"/>
              <a:ext cx="119063" cy="103188"/>
            </a:xfrm>
            <a:custGeom>
              <a:avLst/>
              <a:gdLst>
                <a:gd name="T0" fmla="*/ 34 w 36"/>
                <a:gd name="T1" fmla="*/ 31 h 31"/>
                <a:gd name="T2" fmla="*/ 36 w 36"/>
                <a:gd name="T3" fmla="*/ 31 h 31"/>
                <a:gd name="T4" fmla="*/ 3 w 36"/>
                <a:gd name="T5" fmla="*/ 3 h 31"/>
                <a:gd name="T6" fmla="*/ 2 w 36"/>
                <a:gd name="T7" fmla="*/ 0 h 31"/>
                <a:gd name="T8" fmla="*/ 2 w 36"/>
                <a:gd name="T9" fmla="*/ 3 h 31"/>
                <a:gd name="T10" fmla="*/ 2 w 36"/>
                <a:gd name="T11" fmla="*/ 3 h 31"/>
                <a:gd name="T12" fmla="*/ 10 w 36"/>
                <a:gd name="T13" fmla="*/ 15 h 31"/>
                <a:gd name="T14" fmla="*/ 34 w 36"/>
                <a:gd name="T1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1">
                  <a:moveTo>
                    <a:pt x="34" y="31"/>
                  </a:moveTo>
                  <a:cubicBezTo>
                    <a:pt x="36" y="31"/>
                    <a:pt x="36" y="31"/>
                    <a:pt x="36" y="31"/>
                  </a:cubicBezTo>
                  <a:cubicBezTo>
                    <a:pt x="36" y="31"/>
                    <a:pt x="11" y="21"/>
                    <a:pt x="3" y="3"/>
                  </a:cubicBezTo>
                  <a:cubicBezTo>
                    <a:pt x="3" y="3"/>
                    <a:pt x="3" y="1"/>
                    <a:pt x="2" y="0"/>
                  </a:cubicBezTo>
                  <a:cubicBezTo>
                    <a:pt x="1" y="0"/>
                    <a:pt x="0" y="2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4" y="6"/>
                    <a:pt x="7" y="11"/>
                    <a:pt x="10" y="15"/>
                  </a:cubicBezTo>
                  <a:cubicBezTo>
                    <a:pt x="17" y="22"/>
                    <a:pt x="30" y="29"/>
                    <a:pt x="34" y="31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996">
              <a:extLst>
                <a:ext uri="{FF2B5EF4-FFF2-40B4-BE49-F238E27FC236}">
                  <a16:creationId xmlns:a16="http://schemas.microsoft.com/office/drawing/2014/main" id="{FD675139-1D5B-493D-9E4F-53ECA0931C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25063" y="893763"/>
              <a:ext cx="155575" cy="219075"/>
            </a:xfrm>
            <a:custGeom>
              <a:avLst/>
              <a:gdLst>
                <a:gd name="T0" fmla="*/ 6 w 47"/>
                <a:gd name="T1" fmla="*/ 2 h 66"/>
                <a:gd name="T2" fmla="*/ 3 w 47"/>
                <a:gd name="T3" fmla="*/ 1 h 66"/>
                <a:gd name="T4" fmla="*/ 7 w 47"/>
                <a:gd name="T5" fmla="*/ 4 h 66"/>
                <a:gd name="T6" fmla="*/ 37 w 47"/>
                <a:gd name="T7" fmla="*/ 65 h 66"/>
                <a:gd name="T8" fmla="*/ 39 w 47"/>
                <a:gd name="T9" fmla="*/ 66 h 66"/>
                <a:gd name="T10" fmla="*/ 6 w 47"/>
                <a:gd name="T11" fmla="*/ 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66">
                  <a:moveTo>
                    <a:pt x="6" y="2"/>
                  </a:moveTo>
                  <a:cubicBezTo>
                    <a:pt x="5" y="1"/>
                    <a:pt x="4" y="0"/>
                    <a:pt x="3" y="1"/>
                  </a:cubicBezTo>
                  <a:cubicBezTo>
                    <a:pt x="0" y="3"/>
                    <a:pt x="5" y="7"/>
                    <a:pt x="7" y="4"/>
                  </a:cubicBezTo>
                  <a:cubicBezTo>
                    <a:pt x="47" y="15"/>
                    <a:pt x="37" y="65"/>
                    <a:pt x="37" y="65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39" y="65"/>
                    <a:pt x="47" y="13"/>
                    <a:pt x="6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997">
              <a:extLst>
                <a:ext uri="{FF2B5EF4-FFF2-40B4-BE49-F238E27FC236}">
                  <a16:creationId xmlns:a16="http://schemas.microsoft.com/office/drawing/2014/main" id="{B7CB4ACD-88F6-4E4A-9E4D-E934A6B5D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75851" y="1042988"/>
              <a:ext cx="125413" cy="115888"/>
            </a:xfrm>
            <a:custGeom>
              <a:avLst/>
              <a:gdLst>
                <a:gd name="T0" fmla="*/ 1 w 38"/>
                <a:gd name="T1" fmla="*/ 4 h 35"/>
                <a:gd name="T2" fmla="*/ 1 w 38"/>
                <a:gd name="T3" fmla="*/ 1 h 35"/>
                <a:gd name="T4" fmla="*/ 2 w 38"/>
                <a:gd name="T5" fmla="*/ 5 h 35"/>
                <a:gd name="T6" fmla="*/ 38 w 38"/>
                <a:gd name="T7" fmla="*/ 33 h 35"/>
                <a:gd name="T8" fmla="*/ 38 w 38"/>
                <a:gd name="T9" fmla="*/ 35 h 35"/>
                <a:gd name="T10" fmla="*/ 1 w 38"/>
                <a:gd name="T11" fmla="*/ 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5">
                  <a:moveTo>
                    <a:pt x="1" y="4"/>
                  </a:move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4" y="4"/>
                    <a:pt x="2" y="5"/>
                  </a:cubicBezTo>
                  <a:cubicBezTo>
                    <a:pt x="3" y="32"/>
                    <a:pt x="38" y="33"/>
                    <a:pt x="38" y="33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8" y="35"/>
                    <a:pt x="2" y="32"/>
                    <a:pt x="1" y="4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998">
              <a:extLst>
                <a:ext uri="{FF2B5EF4-FFF2-40B4-BE49-F238E27FC236}">
                  <a16:creationId xmlns:a16="http://schemas.microsoft.com/office/drawing/2014/main" id="{0CD0FC00-9479-43F2-8DDB-88A5CE8270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7926" y="947738"/>
              <a:ext cx="107950" cy="134938"/>
            </a:xfrm>
            <a:custGeom>
              <a:avLst/>
              <a:gdLst>
                <a:gd name="T0" fmla="*/ 4 w 33"/>
                <a:gd name="T1" fmla="*/ 1 h 41"/>
                <a:gd name="T2" fmla="*/ 2 w 33"/>
                <a:gd name="T3" fmla="*/ 1 h 41"/>
                <a:gd name="T4" fmla="*/ 5 w 33"/>
                <a:gd name="T5" fmla="*/ 3 h 41"/>
                <a:gd name="T6" fmla="*/ 30 w 33"/>
                <a:gd name="T7" fmla="*/ 41 h 41"/>
                <a:gd name="T8" fmla="*/ 32 w 33"/>
                <a:gd name="T9" fmla="*/ 41 h 41"/>
                <a:gd name="T10" fmla="*/ 4 w 33"/>
                <a:gd name="T11" fmla="*/ 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41">
                  <a:moveTo>
                    <a:pt x="4" y="1"/>
                  </a:moveTo>
                  <a:cubicBezTo>
                    <a:pt x="3" y="1"/>
                    <a:pt x="2" y="0"/>
                    <a:pt x="2" y="1"/>
                  </a:cubicBezTo>
                  <a:cubicBezTo>
                    <a:pt x="0" y="2"/>
                    <a:pt x="4" y="5"/>
                    <a:pt x="5" y="3"/>
                  </a:cubicBezTo>
                  <a:cubicBezTo>
                    <a:pt x="33" y="6"/>
                    <a:pt x="30" y="41"/>
                    <a:pt x="30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41"/>
                    <a:pt x="32" y="5"/>
                    <a:pt x="4" y="1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999">
              <a:extLst>
                <a:ext uri="{FF2B5EF4-FFF2-40B4-BE49-F238E27FC236}">
                  <a16:creationId xmlns:a16="http://schemas.microsoft.com/office/drawing/2014/main" id="{54ECC8B5-0E55-4B7B-A261-580963D20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5051" y="1042988"/>
              <a:ext cx="192088" cy="133350"/>
            </a:xfrm>
            <a:custGeom>
              <a:avLst/>
              <a:gdLst>
                <a:gd name="T0" fmla="*/ 2 w 58"/>
                <a:gd name="T1" fmla="*/ 5 h 40"/>
                <a:gd name="T2" fmla="*/ 1 w 58"/>
                <a:gd name="T3" fmla="*/ 2 h 40"/>
                <a:gd name="T4" fmla="*/ 4 w 58"/>
                <a:gd name="T5" fmla="*/ 6 h 40"/>
                <a:gd name="T6" fmla="*/ 58 w 58"/>
                <a:gd name="T7" fmla="*/ 28 h 40"/>
                <a:gd name="T8" fmla="*/ 58 w 58"/>
                <a:gd name="T9" fmla="*/ 30 h 40"/>
                <a:gd name="T10" fmla="*/ 2 w 58"/>
                <a:gd name="T11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40">
                  <a:moveTo>
                    <a:pt x="2" y="5"/>
                  </a:moveTo>
                  <a:cubicBezTo>
                    <a:pt x="1" y="4"/>
                    <a:pt x="0" y="3"/>
                    <a:pt x="1" y="2"/>
                  </a:cubicBezTo>
                  <a:cubicBezTo>
                    <a:pt x="2" y="0"/>
                    <a:pt x="6" y="4"/>
                    <a:pt x="4" y="6"/>
                  </a:cubicBezTo>
                  <a:cubicBezTo>
                    <a:pt x="15" y="39"/>
                    <a:pt x="57" y="28"/>
                    <a:pt x="58" y="28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8" y="30"/>
                    <a:pt x="13" y="40"/>
                    <a:pt x="2" y="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000">
              <a:extLst>
                <a:ext uri="{FF2B5EF4-FFF2-40B4-BE49-F238E27FC236}">
                  <a16:creationId xmlns:a16="http://schemas.microsoft.com/office/drawing/2014/main" id="{06F6339B-CEC0-42E0-BFA5-D11F7804F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1726" y="1017588"/>
              <a:ext cx="119063" cy="122238"/>
            </a:xfrm>
            <a:custGeom>
              <a:avLst/>
              <a:gdLst>
                <a:gd name="T0" fmla="*/ 2 w 36"/>
                <a:gd name="T1" fmla="*/ 3 h 37"/>
                <a:gd name="T2" fmla="*/ 2 w 36"/>
                <a:gd name="T3" fmla="*/ 1 h 37"/>
                <a:gd name="T4" fmla="*/ 3 w 36"/>
                <a:gd name="T5" fmla="*/ 4 h 37"/>
                <a:gd name="T6" fmla="*/ 36 w 36"/>
                <a:gd name="T7" fmla="*/ 36 h 37"/>
                <a:gd name="T8" fmla="*/ 36 w 36"/>
                <a:gd name="T9" fmla="*/ 37 h 37"/>
                <a:gd name="T10" fmla="*/ 2 w 36"/>
                <a:gd name="T11" fmla="*/ 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7">
                  <a:moveTo>
                    <a:pt x="2" y="3"/>
                  </a:moveTo>
                  <a:cubicBezTo>
                    <a:pt x="2" y="3"/>
                    <a:pt x="1" y="1"/>
                    <a:pt x="2" y="1"/>
                  </a:cubicBezTo>
                  <a:cubicBezTo>
                    <a:pt x="3" y="0"/>
                    <a:pt x="5" y="4"/>
                    <a:pt x="3" y="4"/>
                  </a:cubicBezTo>
                  <a:cubicBezTo>
                    <a:pt x="2" y="32"/>
                    <a:pt x="36" y="36"/>
                    <a:pt x="36" y="36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37"/>
                    <a:pt x="0" y="32"/>
                    <a:pt x="2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001">
              <a:extLst>
                <a:ext uri="{FF2B5EF4-FFF2-40B4-BE49-F238E27FC236}">
                  <a16:creationId xmlns:a16="http://schemas.microsoft.com/office/drawing/2014/main" id="{0516B6C7-70D8-40BC-9293-A229CEF5A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4113" y="990601"/>
              <a:ext cx="115888" cy="98425"/>
            </a:xfrm>
            <a:custGeom>
              <a:avLst/>
              <a:gdLst>
                <a:gd name="T0" fmla="*/ 4 w 35"/>
                <a:gd name="T1" fmla="*/ 2 h 30"/>
                <a:gd name="T2" fmla="*/ 24 w 35"/>
                <a:gd name="T3" fmla="*/ 13 h 30"/>
                <a:gd name="T4" fmla="*/ 34 w 35"/>
                <a:gd name="T5" fmla="*/ 30 h 30"/>
                <a:gd name="T6" fmla="*/ 35 w 35"/>
                <a:gd name="T7" fmla="*/ 29 h 30"/>
                <a:gd name="T8" fmla="*/ 4 w 35"/>
                <a:gd name="T9" fmla="*/ 2 h 30"/>
                <a:gd name="T10" fmla="*/ 4 w 35"/>
                <a:gd name="T11" fmla="*/ 2 h 30"/>
                <a:gd name="T12" fmla="*/ 2 w 35"/>
                <a:gd name="T13" fmla="*/ 0 h 30"/>
                <a:gd name="T14" fmla="*/ 2 w 35"/>
                <a:gd name="T15" fmla="*/ 3 h 30"/>
                <a:gd name="T16" fmla="*/ 4 w 35"/>
                <a:gd name="T17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30">
                  <a:moveTo>
                    <a:pt x="4" y="2"/>
                  </a:moveTo>
                  <a:cubicBezTo>
                    <a:pt x="8" y="3"/>
                    <a:pt x="17" y="5"/>
                    <a:pt x="24" y="13"/>
                  </a:cubicBezTo>
                  <a:cubicBezTo>
                    <a:pt x="32" y="22"/>
                    <a:pt x="34" y="30"/>
                    <a:pt x="34" y="30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29" y="5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1"/>
                    <a:pt x="2" y="0"/>
                  </a:cubicBezTo>
                  <a:cubicBezTo>
                    <a:pt x="1" y="0"/>
                    <a:pt x="0" y="2"/>
                    <a:pt x="2" y="3"/>
                  </a:cubicBezTo>
                  <a:cubicBezTo>
                    <a:pt x="4" y="3"/>
                    <a:pt x="4" y="3"/>
                    <a:pt x="4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002">
              <a:extLst>
                <a:ext uri="{FF2B5EF4-FFF2-40B4-BE49-F238E27FC236}">
                  <a16:creationId xmlns:a16="http://schemas.microsoft.com/office/drawing/2014/main" id="{865019CF-EA44-4359-9D26-7F3AA59B0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4113" y="1027113"/>
              <a:ext cx="115888" cy="98425"/>
            </a:xfrm>
            <a:custGeom>
              <a:avLst/>
              <a:gdLst>
                <a:gd name="T0" fmla="*/ 4 w 35"/>
                <a:gd name="T1" fmla="*/ 2 h 30"/>
                <a:gd name="T2" fmla="*/ 24 w 35"/>
                <a:gd name="T3" fmla="*/ 13 h 30"/>
                <a:gd name="T4" fmla="*/ 33 w 35"/>
                <a:gd name="T5" fmla="*/ 30 h 30"/>
                <a:gd name="T6" fmla="*/ 35 w 35"/>
                <a:gd name="T7" fmla="*/ 29 h 30"/>
                <a:gd name="T8" fmla="*/ 4 w 35"/>
                <a:gd name="T9" fmla="*/ 2 h 30"/>
                <a:gd name="T10" fmla="*/ 4 w 35"/>
                <a:gd name="T11" fmla="*/ 2 h 30"/>
                <a:gd name="T12" fmla="*/ 2 w 35"/>
                <a:gd name="T13" fmla="*/ 0 h 30"/>
                <a:gd name="T14" fmla="*/ 2 w 35"/>
                <a:gd name="T15" fmla="*/ 3 h 30"/>
                <a:gd name="T16" fmla="*/ 4 w 35"/>
                <a:gd name="T17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30">
                  <a:moveTo>
                    <a:pt x="4" y="2"/>
                  </a:moveTo>
                  <a:cubicBezTo>
                    <a:pt x="8" y="3"/>
                    <a:pt x="17" y="5"/>
                    <a:pt x="24" y="13"/>
                  </a:cubicBezTo>
                  <a:cubicBezTo>
                    <a:pt x="32" y="22"/>
                    <a:pt x="33" y="30"/>
                    <a:pt x="33" y="30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29" y="5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1"/>
                    <a:pt x="2" y="1"/>
                    <a:pt x="2" y="0"/>
                  </a:cubicBezTo>
                  <a:cubicBezTo>
                    <a:pt x="0" y="0"/>
                    <a:pt x="0" y="2"/>
                    <a:pt x="2" y="3"/>
                  </a:cubicBezTo>
                  <a:cubicBezTo>
                    <a:pt x="4" y="3"/>
                    <a:pt x="4" y="3"/>
                    <a:pt x="4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003">
              <a:extLst>
                <a:ext uri="{FF2B5EF4-FFF2-40B4-BE49-F238E27FC236}">
                  <a16:creationId xmlns:a16="http://schemas.microsoft.com/office/drawing/2014/main" id="{8A597617-6518-4B70-8E4A-E7C1F9B936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0776" y="1033463"/>
              <a:ext cx="133350" cy="85725"/>
            </a:xfrm>
            <a:custGeom>
              <a:avLst/>
              <a:gdLst>
                <a:gd name="T0" fmla="*/ 3 w 40"/>
                <a:gd name="T1" fmla="*/ 4 h 26"/>
                <a:gd name="T2" fmla="*/ 20 w 40"/>
                <a:gd name="T3" fmla="*/ 19 h 26"/>
                <a:gd name="T4" fmla="*/ 40 w 40"/>
                <a:gd name="T5" fmla="*/ 22 h 26"/>
                <a:gd name="T6" fmla="*/ 39 w 40"/>
                <a:gd name="T7" fmla="*/ 23 h 26"/>
                <a:gd name="T8" fmla="*/ 3 w 40"/>
                <a:gd name="T9" fmla="*/ 4 h 26"/>
                <a:gd name="T10" fmla="*/ 3 w 40"/>
                <a:gd name="T11" fmla="*/ 4 h 26"/>
                <a:gd name="T12" fmla="*/ 1 w 40"/>
                <a:gd name="T13" fmla="*/ 2 h 26"/>
                <a:gd name="T14" fmla="*/ 3 w 40"/>
                <a:gd name="T15" fmla="*/ 2 h 26"/>
                <a:gd name="T16" fmla="*/ 3 w 40"/>
                <a:gd name="T17" fmla="*/ 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6">
                  <a:moveTo>
                    <a:pt x="3" y="4"/>
                  </a:moveTo>
                  <a:cubicBezTo>
                    <a:pt x="5" y="7"/>
                    <a:pt x="11" y="15"/>
                    <a:pt x="20" y="19"/>
                  </a:cubicBezTo>
                  <a:cubicBezTo>
                    <a:pt x="32" y="23"/>
                    <a:pt x="40" y="22"/>
                    <a:pt x="40" y="2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9" y="23"/>
                    <a:pt x="15" y="26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1" y="3"/>
                    <a:pt x="1" y="2"/>
                  </a:cubicBezTo>
                  <a:cubicBezTo>
                    <a:pt x="0" y="1"/>
                    <a:pt x="2" y="0"/>
                    <a:pt x="3" y="2"/>
                  </a:cubicBezTo>
                  <a:cubicBezTo>
                    <a:pt x="4" y="3"/>
                    <a:pt x="4" y="4"/>
                    <a:pt x="3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004">
              <a:extLst>
                <a:ext uri="{FF2B5EF4-FFF2-40B4-BE49-F238E27FC236}">
                  <a16:creationId xmlns:a16="http://schemas.microsoft.com/office/drawing/2014/main" id="{FA9A1157-E938-4B1B-85F4-461C7BD7E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5526" y="862013"/>
              <a:ext cx="360363" cy="423863"/>
            </a:xfrm>
            <a:custGeom>
              <a:avLst/>
              <a:gdLst>
                <a:gd name="T0" fmla="*/ 29 w 109"/>
                <a:gd name="T1" fmla="*/ 110 h 128"/>
                <a:gd name="T2" fmla="*/ 33 w 109"/>
                <a:gd name="T3" fmla="*/ 106 h 128"/>
                <a:gd name="T4" fmla="*/ 34 w 109"/>
                <a:gd name="T5" fmla="*/ 106 h 128"/>
                <a:gd name="T6" fmla="*/ 59 w 109"/>
                <a:gd name="T7" fmla="*/ 78 h 128"/>
                <a:gd name="T8" fmla="*/ 67 w 109"/>
                <a:gd name="T9" fmla="*/ 67 h 128"/>
                <a:gd name="T10" fmla="*/ 67 w 109"/>
                <a:gd name="T11" fmla="*/ 67 h 128"/>
                <a:gd name="T12" fmla="*/ 72 w 109"/>
                <a:gd name="T13" fmla="*/ 63 h 128"/>
                <a:gd name="T14" fmla="*/ 95 w 109"/>
                <a:gd name="T15" fmla="*/ 33 h 128"/>
                <a:gd name="T16" fmla="*/ 96 w 109"/>
                <a:gd name="T17" fmla="*/ 31 h 128"/>
                <a:gd name="T18" fmla="*/ 107 w 109"/>
                <a:gd name="T19" fmla="*/ 19 h 128"/>
                <a:gd name="T20" fmla="*/ 104 w 109"/>
                <a:gd name="T21" fmla="*/ 42 h 128"/>
                <a:gd name="T22" fmla="*/ 97 w 109"/>
                <a:gd name="T23" fmla="*/ 61 h 128"/>
                <a:gd name="T24" fmla="*/ 97 w 109"/>
                <a:gd name="T25" fmla="*/ 61 h 128"/>
                <a:gd name="T26" fmla="*/ 97 w 109"/>
                <a:gd name="T27" fmla="*/ 62 h 128"/>
                <a:gd name="T28" fmla="*/ 96 w 109"/>
                <a:gd name="T29" fmla="*/ 62 h 128"/>
                <a:gd name="T30" fmla="*/ 96 w 109"/>
                <a:gd name="T31" fmla="*/ 63 h 128"/>
                <a:gd name="T32" fmla="*/ 90 w 109"/>
                <a:gd name="T33" fmla="*/ 71 h 128"/>
                <a:gd name="T34" fmla="*/ 73 w 109"/>
                <a:gd name="T35" fmla="*/ 81 h 128"/>
                <a:gd name="T36" fmla="*/ 68 w 109"/>
                <a:gd name="T37" fmla="*/ 85 h 128"/>
                <a:gd name="T38" fmla="*/ 61 w 109"/>
                <a:gd name="T39" fmla="*/ 99 h 128"/>
                <a:gd name="T40" fmla="*/ 49 w 109"/>
                <a:gd name="T41" fmla="*/ 112 h 128"/>
                <a:gd name="T42" fmla="*/ 49 w 109"/>
                <a:gd name="T43" fmla="*/ 112 h 128"/>
                <a:gd name="T44" fmla="*/ 36 w 109"/>
                <a:gd name="T45" fmla="*/ 121 h 128"/>
                <a:gd name="T46" fmla="*/ 24 w 109"/>
                <a:gd name="T47" fmla="*/ 125 h 128"/>
                <a:gd name="T48" fmla="*/ 29 w 109"/>
                <a:gd name="T49" fmla="*/ 1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128">
                  <a:moveTo>
                    <a:pt x="29" y="110"/>
                  </a:moveTo>
                  <a:cubicBezTo>
                    <a:pt x="31" y="109"/>
                    <a:pt x="32" y="108"/>
                    <a:pt x="33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44" y="98"/>
                    <a:pt x="54" y="93"/>
                    <a:pt x="59" y="78"/>
                  </a:cubicBezTo>
                  <a:cubicBezTo>
                    <a:pt x="59" y="78"/>
                    <a:pt x="62" y="73"/>
                    <a:pt x="67" y="67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68" y="66"/>
                    <a:pt x="70" y="64"/>
                    <a:pt x="72" y="63"/>
                  </a:cubicBezTo>
                  <a:cubicBezTo>
                    <a:pt x="78" y="57"/>
                    <a:pt x="91" y="42"/>
                    <a:pt x="95" y="33"/>
                  </a:cubicBezTo>
                  <a:cubicBezTo>
                    <a:pt x="95" y="32"/>
                    <a:pt x="96" y="32"/>
                    <a:pt x="96" y="31"/>
                  </a:cubicBezTo>
                  <a:cubicBezTo>
                    <a:pt x="107" y="0"/>
                    <a:pt x="109" y="14"/>
                    <a:pt x="107" y="19"/>
                  </a:cubicBezTo>
                  <a:cubicBezTo>
                    <a:pt x="106" y="25"/>
                    <a:pt x="106" y="33"/>
                    <a:pt x="104" y="42"/>
                  </a:cubicBezTo>
                  <a:cubicBezTo>
                    <a:pt x="103" y="48"/>
                    <a:pt x="101" y="55"/>
                    <a:pt x="97" y="61"/>
                  </a:cubicBezTo>
                  <a:cubicBezTo>
                    <a:pt x="97" y="61"/>
                    <a:pt x="97" y="61"/>
                    <a:pt x="97" y="61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4" y="66"/>
                    <a:pt x="92" y="68"/>
                    <a:pt x="90" y="71"/>
                  </a:cubicBezTo>
                  <a:cubicBezTo>
                    <a:pt x="83" y="78"/>
                    <a:pt x="78" y="81"/>
                    <a:pt x="73" y="81"/>
                  </a:cubicBezTo>
                  <a:cubicBezTo>
                    <a:pt x="71" y="81"/>
                    <a:pt x="69" y="83"/>
                    <a:pt x="68" y="85"/>
                  </a:cubicBezTo>
                  <a:cubicBezTo>
                    <a:pt x="67" y="89"/>
                    <a:pt x="65" y="94"/>
                    <a:pt x="61" y="99"/>
                  </a:cubicBezTo>
                  <a:cubicBezTo>
                    <a:pt x="57" y="105"/>
                    <a:pt x="53" y="109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5" y="116"/>
                    <a:pt x="40" y="119"/>
                    <a:pt x="36" y="121"/>
                  </a:cubicBezTo>
                  <a:cubicBezTo>
                    <a:pt x="31" y="123"/>
                    <a:pt x="27" y="125"/>
                    <a:pt x="24" y="125"/>
                  </a:cubicBezTo>
                  <a:cubicBezTo>
                    <a:pt x="0" y="128"/>
                    <a:pt x="16" y="121"/>
                    <a:pt x="29" y="11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005">
              <a:extLst>
                <a:ext uri="{FF2B5EF4-FFF2-40B4-BE49-F238E27FC236}">
                  <a16:creationId xmlns:a16="http://schemas.microsoft.com/office/drawing/2014/main" id="{A156E165-983A-46F6-A3F4-79F59B3E8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1101" y="1049338"/>
              <a:ext cx="168275" cy="185738"/>
            </a:xfrm>
            <a:custGeom>
              <a:avLst/>
              <a:gdLst>
                <a:gd name="T0" fmla="*/ 38 w 51"/>
                <a:gd name="T1" fmla="*/ 0 h 56"/>
                <a:gd name="T2" fmla="*/ 35 w 51"/>
                <a:gd name="T3" fmla="*/ 10 h 56"/>
                <a:gd name="T4" fmla="*/ 27 w 51"/>
                <a:gd name="T5" fmla="*/ 20 h 56"/>
                <a:gd name="T6" fmla="*/ 27 w 51"/>
                <a:gd name="T7" fmla="*/ 20 h 56"/>
                <a:gd name="T8" fmla="*/ 26 w 51"/>
                <a:gd name="T9" fmla="*/ 10 h 56"/>
                <a:gd name="T10" fmla="*/ 25 w 51"/>
                <a:gd name="T11" fmla="*/ 18 h 56"/>
                <a:gd name="T12" fmla="*/ 23 w 51"/>
                <a:gd name="T13" fmla="*/ 22 h 56"/>
                <a:gd name="T14" fmla="*/ 12 w 51"/>
                <a:gd name="T15" fmla="*/ 27 h 56"/>
                <a:gd name="T16" fmla="*/ 14 w 51"/>
                <a:gd name="T17" fmla="*/ 28 h 56"/>
                <a:gd name="T18" fmla="*/ 18 w 51"/>
                <a:gd name="T19" fmla="*/ 26 h 56"/>
                <a:gd name="T20" fmla="*/ 20 w 51"/>
                <a:gd name="T21" fmla="*/ 25 h 56"/>
                <a:gd name="T22" fmla="*/ 20 w 51"/>
                <a:gd name="T23" fmla="*/ 25 h 56"/>
                <a:gd name="T24" fmla="*/ 14 w 51"/>
                <a:gd name="T25" fmla="*/ 33 h 56"/>
                <a:gd name="T26" fmla="*/ 1 w 51"/>
                <a:gd name="T27" fmla="*/ 42 h 56"/>
                <a:gd name="T28" fmla="*/ 15 w 51"/>
                <a:gd name="T29" fmla="*/ 34 h 56"/>
                <a:gd name="T30" fmla="*/ 15 w 51"/>
                <a:gd name="T31" fmla="*/ 34 h 56"/>
                <a:gd name="T32" fmla="*/ 12 w 51"/>
                <a:gd name="T33" fmla="*/ 43 h 56"/>
                <a:gd name="T34" fmla="*/ 1 w 51"/>
                <a:gd name="T35" fmla="*/ 56 h 56"/>
                <a:gd name="T36" fmla="*/ 2 w 51"/>
                <a:gd name="T37" fmla="*/ 55 h 56"/>
                <a:gd name="T38" fmla="*/ 2 w 51"/>
                <a:gd name="T39" fmla="*/ 55 h 56"/>
                <a:gd name="T40" fmla="*/ 14 w 51"/>
                <a:gd name="T41" fmla="*/ 42 h 56"/>
                <a:gd name="T42" fmla="*/ 21 w 51"/>
                <a:gd name="T43" fmla="*/ 28 h 56"/>
                <a:gd name="T44" fmla="*/ 26 w 51"/>
                <a:gd name="T45" fmla="*/ 24 h 56"/>
                <a:gd name="T46" fmla="*/ 43 w 51"/>
                <a:gd name="T47" fmla="*/ 14 h 56"/>
                <a:gd name="T48" fmla="*/ 49 w 51"/>
                <a:gd name="T49" fmla="*/ 6 h 56"/>
                <a:gd name="T50" fmla="*/ 49 w 51"/>
                <a:gd name="T51" fmla="*/ 5 h 56"/>
                <a:gd name="T52" fmla="*/ 50 w 51"/>
                <a:gd name="T53" fmla="*/ 5 h 56"/>
                <a:gd name="T54" fmla="*/ 50 w 51"/>
                <a:gd name="T55" fmla="*/ 4 h 56"/>
                <a:gd name="T56" fmla="*/ 50 w 51"/>
                <a:gd name="T57" fmla="*/ 4 h 56"/>
                <a:gd name="T58" fmla="*/ 51 w 51"/>
                <a:gd name="T59" fmla="*/ 0 h 56"/>
                <a:gd name="T60" fmla="*/ 51 w 51"/>
                <a:gd name="T61" fmla="*/ 0 h 56"/>
                <a:gd name="T62" fmla="*/ 34 w 51"/>
                <a:gd name="T63" fmla="*/ 19 h 56"/>
                <a:gd name="T64" fmla="*/ 31 w 51"/>
                <a:gd name="T65" fmla="*/ 19 h 56"/>
                <a:gd name="T66" fmla="*/ 38 w 51"/>
                <a:gd name="T67" fmla="*/ 3 h 56"/>
                <a:gd name="T68" fmla="*/ 38 w 51"/>
                <a:gd name="T6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" h="56">
                  <a:moveTo>
                    <a:pt x="38" y="0"/>
                  </a:moveTo>
                  <a:cubicBezTo>
                    <a:pt x="38" y="0"/>
                    <a:pt x="37" y="3"/>
                    <a:pt x="35" y="10"/>
                  </a:cubicBezTo>
                  <a:cubicBezTo>
                    <a:pt x="33" y="16"/>
                    <a:pt x="29" y="18"/>
                    <a:pt x="27" y="20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6" y="20"/>
                    <a:pt x="29" y="14"/>
                    <a:pt x="26" y="10"/>
                  </a:cubicBezTo>
                  <a:cubicBezTo>
                    <a:pt x="26" y="13"/>
                    <a:pt x="27" y="15"/>
                    <a:pt x="25" y="18"/>
                  </a:cubicBezTo>
                  <a:cubicBezTo>
                    <a:pt x="23" y="20"/>
                    <a:pt x="24" y="21"/>
                    <a:pt x="23" y="22"/>
                  </a:cubicBezTo>
                  <a:cubicBezTo>
                    <a:pt x="21" y="23"/>
                    <a:pt x="16" y="26"/>
                    <a:pt x="12" y="27"/>
                  </a:cubicBezTo>
                  <a:cubicBezTo>
                    <a:pt x="12" y="27"/>
                    <a:pt x="13" y="28"/>
                    <a:pt x="14" y="28"/>
                  </a:cubicBezTo>
                  <a:cubicBezTo>
                    <a:pt x="15" y="28"/>
                    <a:pt x="17" y="27"/>
                    <a:pt x="18" y="26"/>
                  </a:cubicBezTo>
                  <a:cubicBezTo>
                    <a:pt x="19" y="26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1" y="26"/>
                    <a:pt x="20" y="27"/>
                    <a:pt x="14" y="33"/>
                  </a:cubicBezTo>
                  <a:cubicBezTo>
                    <a:pt x="9" y="37"/>
                    <a:pt x="7" y="38"/>
                    <a:pt x="1" y="42"/>
                  </a:cubicBezTo>
                  <a:cubicBezTo>
                    <a:pt x="11" y="40"/>
                    <a:pt x="13" y="35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7" y="34"/>
                    <a:pt x="15" y="38"/>
                    <a:pt x="12" y="43"/>
                  </a:cubicBezTo>
                  <a:cubicBezTo>
                    <a:pt x="8" y="49"/>
                    <a:pt x="0" y="56"/>
                    <a:pt x="1" y="56"/>
                  </a:cubicBezTo>
                  <a:cubicBezTo>
                    <a:pt x="1" y="56"/>
                    <a:pt x="2" y="56"/>
                    <a:pt x="2" y="55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6" y="52"/>
                    <a:pt x="10" y="48"/>
                    <a:pt x="14" y="42"/>
                  </a:cubicBezTo>
                  <a:cubicBezTo>
                    <a:pt x="18" y="37"/>
                    <a:pt x="20" y="32"/>
                    <a:pt x="21" y="28"/>
                  </a:cubicBezTo>
                  <a:cubicBezTo>
                    <a:pt x="22" y="26"/>
                    <a:pt x="24" y="24"/>
                    <a:pt x="26" y="24"/>
                  </a:cubicBezTo>
                  <a:cubicBezTo>
                    <a:pt x="31" y="24"/>
                    <a:pt x="36" y="21"/>
                    <a:pt x="43" y="14"/>
                  </a:cubicBezTo>
                  <a:cubicBezTo>
                    <a:pt x="45" y="11"/>
                    <a:pt x="47" y="9"/>
                    <a:pt x="49" y="6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1" y="3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47" y="6"/>
                    <a:pt x="40" y="18"/>
                    <a:pt x="34" y="19"/>
                  </a:cubicBezTo>
                  <a:cubicBezTo>
                    <a:pt x="32" y="19"/>
                    <a:pt x="32" y="19"/>
                    <a:pt x="31" y="19"/>
                  </a:cubicBezTo>
                  <a:cubicBezTo>
                    <a:pt x="30" y="19"/>
                    <a:pt x="37" y="16"/>
                    <a:pt x="38" y="3"/>
                  </a:cubicBezTo>
                  <a:cubicBezTo>
                    <a:pt x="38" y="1"/>
                    <a:pt x="38" y="0"/>
                    <a:pt x="38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006">
              <a:extLst>
                <a:ext uri="{FF2B5EF4-FFF2-40B4-BE49-F238E27FC236}">
                  <a16:creationId xmlns:a16="http://schemas.microsoft.com/office/drawing/2014/main" id="{49E785C0-7AF2-4C83-8ED5-C03BC48D5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0938" y="774701"/>
              <a:ext cx="95250" cy="36513"/>
            </a:xfrm>
            <a:custGeom>
              <a:avLst/>
              <a:gdLst>
                <a:gd name="T0" fmla="*/ 22 w 29"/>
                <a:gd name="T1" fmla="*/ 0 h 11"/>
                <a:gd name="T2" fmla="*/ 18 w 29"/>
                <a:gd name="T3" fmla="*/ 1 h 11"/>
                <a:gd name="T4" fmla="*/ 15 w 29"/>
                <a:gd name="T5" fmla="*/ 3 h 11"/>
                <a:gd name="T6" fmla="*/ 13 w 29"/>
                <a:gd name="T7" fmla="*/ 2 h 11"/>
                <a:gd name="T8" fmla="*/ 12 w 29"/>
                <a:gd name="T9" fmla="*/ 1 h 11"/>
                <a:gd name="T10" fmla="*/ 10 w 29"/>
                <a:gd name="T11" fmla="*/ 1 h 11"/>
                <a:gd name="T12" fmla="*/ 2 w 29"/>
                <a:gd name="T13" fmla="*/ 8 h 11"/>
                <a:gd name="T14" fmla="*/ 2 w 29"/>
                <a:gd name="T15" fmla="*/ 9 h 11"/>
                <a:gd name="T16" fmla="*/ 1 w 29"/>
                <a:gd name="T17" fmla="*/ 10 h 11"/>
                <a:gd name="T18" fmla="*/ 1 w 29"/>
                <a:gd name="T19" fmla="*/ 11 h 11"/>
                <a:gd name="T20" fmla="*/ 0 w 29"/>
                <a:gd name="T21" fmla="*/ 11 h 11"/>
                <a:gd name="T22" fmla="*/ 0 w 29"/>
                <a:gd name="T23" fmla="*/ 11 h 11"/>
                <a:gd name="T24" fmla="*/ 0 w 29"/>
                <a:gd name="T25" fmla="*/ 11 h 11"/>
                <a:gd name="T26" fmla="*/ 1 w 29"/>
                <a:gd name="T27" fmla="*/ 11 h 11"/>
                <a:gd name="T28" fmla="*/ 2 w 29"/>
                <a:gd name="T29" fmla="*/ 9 h 11"/>
                <a:gd name="T30" fmla="*/ 2 w 29"/>
                <a:gd name="T31" fmla="*/ 8 h 11"/>
                <a:gd name="T32" fmla="*/ 10 w 29"/>
                <a:gd name="T33" fmla="*/ 1 h 11"/>
                <a:gd name="T34" fmla="*/ 12 w 29"/>
                <a:gd name="T35" fmla="*/ 1 h 11"/>
                <a:gd name="T36" fmla="*/ 13 w 29"/>
                <a:gd name="T37" fmla="*/ 2 h 11"/>
                <a:gd name="T38" fmla="*/ 15 w 29"/>
                <a:gd name="T39" fmla="*/ 3 h 11"/>
                <a:gd name="T40" fmla="*/ 18 w 29"/>
                <a:gd name="T41" fmla="*/ 1 h 11"/>
                <a:gd name="T42" fmla="*/ 22 w 29"/>
                <a:gd name="T43" fmla="*/ 0 h 11"/>
                <a:gd name="T44" fmla="*/ 24 w 29"/>
                <a:gd name="T45" fmla="*/ 0 h 11"/>
                <a:gd name="T46" fmla="*/ 24 w 29"/>
                <a:gd name="T47" fmla="*/ 0 h 11"/>
                <a:gd name="T48" fmla="*/ 29 w 29"/>
                <a:gd name="T49" fmla="*/ 3 h 11"/>
                <a:gd name="T50" fmla="*/ 29 w 29"/>
                <a:gd name="T51" fmla="*/ 3 h 11"/>
                <a:gd name="T52" fmla="*/ 29 w 29"/>
                <a:gd name="T53" fmla="*/ 3 h 11"/>
                <a:gd name="T54" fmla="*/ 24 w 29"/>
                <a:gd name="T55" fmla="*/ 0 h 11"/>
                <a:gd name="T56" fmla="*/ 24 w 29"/>
                <a:gd name="T57" fmla="*/ 0 h 11"/>
                <a:gd name="T58" fmla="*/ 22 w 29"/>
                <a:gd name="T5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9" h="11">
                  <a:moveTo>
                    <a:pt x="22" y="0"/>
                  </a:moveTo>
                  <a:cubicBezTo>
                    <a:pt x="21" y="0"/>
                    <a:pt x="20" y="1"/>
                    <a:pt x="18" y="1"/>
                  </a:cubicBezTo>
                  <a:cubicBezTo>
                    <a:pt x="17" y="2"/>
                    <a:pt x="16" y="3"/>
                    <a:pt x="15" y="3"/>
                  </a:cubicBezTo>
                  <a:cubicBezTo>
                    <a:pt x="15" y="3"/>
                    <a:pt x="14" y="3"/>
                    <a:pt x="13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1" y="1"/>
                    <a:pt x="10" y="1"/>
                  </a:cubicBezTo>
                  <a:cubicBezTo>
                    <a:pt x="8" y="1"/>
                    <a:pt x="5" y="3"/>
                    <a:pt x="2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1"/>
                    <a:pt x="1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0"/>
                    <a:pt x="1" y="10"/>
                    <a:pt x="2" y="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5" y="3"/>
                    <a:pt x="8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4" y="3"/>
                    <a:pt x="15" y="3"/>
                    <a:pt x="15" y="3"/>
                  </a:cubicBezTo>
                  <a:cubicBezTo>
                    <a:pt x="16" y="3"/>
                    <a:pt x="17" y="2"/>
                    <a:pt x="18" y="1"/>
                  </a:cubicBezTo>
                  <a:cubicBezTo>
                    <a:pt x="20" y="1"/>
                    <a:pt x="21" y="0"/>
                    <a:pt x="22" y="0"/>
                  </a:cubicBezTo>
                  <a:cubicBezTo>
                    <a:pt x="23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1"/>
                    <a:pt x="28" y="2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8" y="2"/>
                    <a:pt x="26" y="1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3" y="0"/>
                    <a:pt x="2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007">
              <a:extLst>
                <a:ext uri="{FF2B5EF4-FFF2-40B4-BE49-F238E27FC236}">
                  <a16:creationId xmlns:a16="http://schemas.microsoft.com/office/drawing/2014/main" id="{38446E28-E309-4CCC-8FAD-9FDB727DCF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37763" y="774701"/>
              <a:ext cx="131763" cy="87313"/>
            </a:xfrm>
            <a:custGeom>
              <a:avLst/>
              <a:gdLst>
                <a:gd name="T0" fmla="*/ 24 w 40"/>
                <a:gd name="T1" fmla="*/ 23 h 26"/>
                <a:gd name="T2" fmla="*/ 23 w 40"/>
                <a:gd name="T3" fmla="*/ 26 h 26"/>
                <a:gd name="T4" fmla="*/ 23 w 40"/>
                <a:gd name="T5" fmla="*/ 26 h 26"/>
                <a:gd name="T6" fmla="*/ 24 w 40"/>
                <a:gd name="T7" fmla="*/ 23 h 26"/>
                <a:gd name="T8" fmla="*/ 5 w 40"/>
                <a:gd name="T9" fmla="*/ 20 h 26"/>
                <a:gd name="T10" fmla="*/ 6 w 40"/>
                <a:gd name="T11" fmla="*/ 26 h 26"/>
                <a:gd name="T12" fmla="*/ 6 w 40"/>
                <a:gd name="T13" fmla="*/ 26 h 26"/>
                <a:gd name="T14" fmla="*/ 6 w 40"/>
                <a:gd name="T15" fmla="*/ 26 h 26"/>
                <a:gd name="T16" fmla="*/ 5 w 40"/>
                <a:gd name="T17" fmla="*/ 20 h 26"/>
                <a:gd name="T18" fmla="*/ 5 w 40"/>
                <a:gd name="T19" fmla="*/ 11 h 26"/>
                <a:gd name="T20" fmla="*/ 5 w 40"/>
                <a:gd name="T21" fmla="*/ 13 h 26"/>
                <a:gd name="T22" fmla="*/ 5 w 40"/>
                <a:gd name="T23" fmla="*/ 11 h 26"/>
                <a:gd name="T24" fmla="*/ 25 w 40"/>
                <a:gd name="T25" fmla="*/ 5 h 26"/>
                <a:gd name="T26" fmla="*/ 25 w 40"/>
                <a:gd name="T27" fmla="*/ 5 h 26"/>
                <a:gd name="T28" fmla="*/ 24 w 40"/>
                <a:gd name="T29" fmla="*/ 6 h 26"/>
                <a:gd name="T30" fmla="*/ 25 w 40"/>
                <a:gd name="T31" fmla="*/ 5 h 26"/>
                <a:gd name="T32" fmla="*/ 23 w 40"/>
                <a:gd name="T33" fmla="*/ 0 h 26"/>
                <a:gd name="T34" fmla="*/ 19 w 40"/>
                <a:gd name="T35" fmla="*/ 1 h 26"/>
                <a:gd name="T36" fmla="*/ 16 w 40"/>
                <a:gd name="T37" fmla="*/ 3 h 26"/>
                <a:gd name="T38" fmla="*/ 14 w 40"/>
                <a:gd name="T39" fmla="*/ 2 h 26"/>
                <a:gd name="T40" fmla="*/ 13 w 40"/>
                <a:gd name="T41" fmla="*/ 1 h 26"/>
                <a:gd name="T42" fmla="*/ 11 w 40"/>
                <a:gd name="T43" fmla="*/ 1 h 26"/>
                <a:gd name="T44" fmla="*/ 3 w 40"/>
                <a:gd name="T45" fmla="*/ 8 h 26"/>
                <a:gd name="T46" fmla="*/ 3 w 40"/>
                <a:gd name="T47" fmla="*/ 9 h 26"/>
                <a:gd name="T48" fmla="*/ 2 w 40"/>
                <a:gd name="T49" fmla="*/ 11 h 26"/>
                <a:gd name="T50" fmla="*/ 1 w 40"/>
                <a:gd name="T51" fmla="*/ 11 h 26"/>
                <a:gd name="T52" fmla="*/ 1 w 40"/>
                <a:gd name="T53" fmla="*/ 11 h 26"/>
                <a:gd name="T54" fmla="*/ 1 w 40"/>
                <a:gd name="T55" fmla="*/ 23 h 26"/>
                <a:gd name="T56" fmla="*/ 5 w 40"/>
                <a:gd name="T57" fmla="*/ 11 h 26"/>
                <a:gd name="T58" fmla="*/ 5 w 40"/>
                <a:gd name="T59" fmla="*/ 11 h 26"/>
                <a:gd name="T60" fmla="*/ 5 w 40"/>
                <a:gd name="T61" fmla="*/ 11 h 26"/>
                <a:gd name="T62" fmla="*/ 5 w 40"/>
                <a:gd name="T63" fmla="*/ 11 h 26"/>
                <a:gd name="T64" fmla="*/ 8 w 40"/>
                <a:gd name="T65" fmla="*/ 9 h 26"/>
                <a:gd name="T66" fmla="*/ 6 w 40"/>
                <a:gd name="T67" fmla="*/ 25 h 26"/>
                <a:gd name="T68" fmla="*/ 8 w 40"/>
                <a:gd name="T69" fmla="*/ 9 h 26"/>
                <a:gd name="T70" fmla="*/ 12 w 40"/>
                <a:gd name="T71" fmla="*/ 4 h 26"/>
                <a:gd name="T72" fmla="*/ 16 w 40"/>
                <a:gd name="T73" fmla="*/ 5 h 26"/>
                <a:gd name="T74" fmla="*/ 17 w 40"/>
                <a:gd name="T75" fmla="*/ 17 h 26"/>
                <a:gd name="T76" fmla="*/ 21 w 40"/>
                <a:gd name="T77" fmla="*/ 6 h 26"/>
                <a:gd name="T78" fmla="*/ 21 w 40"/>
                <a:gd name="T79" fmla="*/ 6 h 26"/>
                <a:gd name="T80" fmla="*/ 23 w 40"/>
                <a:gd name="T81" fmla="*/ 18 h 26"/>
                <a:gd name="T82" fmla="*/ 21 w 40"/>
                <a:gd name="T83" fmla="*/ 6 h 26"/>
                <a:gd name="T84" fmla="*/ 25 w 40"/>
                <a:gd name="T85" fmla="*/ 5 h 26"/>
                <a:gd name="T86" fmla="*/ 25 w 40"/>
                <a:gd name="T87" fmla="*/ 5 h 26"/>
                <a:gd name="T88" fmla="*/ 25 w 40"/>
                <a:gd name="T89" fmla="*/ 5 h 26"/>
                <a:gd name="T90" fmla="*/ 25 w 40"/>
                <a:gd name="T91" fmla="*/ 5 h 26"/>
                <a:gd name="T92" fmla="*/ 25 w 40"/>
                <a:gd name="T93" fmla="*/ 5 h 26"/>
                <a:gd name="T94" fmla="*/ 31 w 40"/>
                <a:gd name="T95" fmla="*/ 18 h 26"/>
                <a:gd name="T96" fmla="*/ 31 w 40"/>
                <a:gd name="T97" fmla="*/ 18 h 26"/>
                <a:gd name="T98" fmla="*/ 31 w 40"/>
                <a:gd name="T99" fmla="*/ 18 h 26"/>
                <a:gd name="T100" fmla="*/ 25 w 40"/>
                <a:gd name="T101" fmla="*/ 5 h 26"/>
                <a:gd name="T102" fmla="*/ 28 w 40"/>
                <a:gd name="T103" fmla="*/ 5 h 26"/>
                <a:gd name="T104" fmla="*/ 28 w 40"/>
                <a:gd name="T105" fmla="*/ 5 h 26"/>
                <a:gd name="T106" fmla="*/ 29 w 40"/>
                <a:gd name="T107" fmla="*/ 4 h 26"/>
                <a:gd name="T108" fmla="*/ 30 w 40"/>
                <a:gd name="T109" fmla="*/ 5 h 26"/>
                <a:gd name="T110" fmla="*/ 30 w 40"/>
                <a:gd name="T111" fmla="*/ 5 h 26"/>
                <a:gd name="T112" fmla="*/ 30 w 40"/>
                <a:gd name="T113" fmla="*/ 5 h 26"/>
                <a:gd name="T114" fmla="*/ 40 w 40"/>
                <a:gd name="T115" fmla="*/ 15 h 26"/>
                <a:gd name="T116" fmla="*/ 30 w 40"/>
                <a:gd name="T117" fmla="*/ 3 h 26"/>
                <a:gd name="T118" fmla="*/ 30 w 40"/>
                <a:gd name="T119" fmla="*/ 3 h 26"/>
                <a:gd name="T120" fmla="*/ 25 w 40"/>
                <a:gd name="T121" fmla="*/ 0 h 26"/>
                <a:gd name="T122" fmla="*/ 25 w 40"/>
                <a:gd name="T123" fmla="*/ 0 h 26"/>
                <a:gd name="T124" fmla="*/ 23 w 40"/>
                <a:gd name="T12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0" h="26">
                  <a:moveTo>
                    <a:pt x="24" y="23"/>
                  </a:moveTo>
                  <a:cubicBezTo>
                    <a:pt x="24" y="24"/>
                    <a:pt x="23" y="25"/>
                    <a:pt x="23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5"/>
                    <a:pt x="24" y="24"/>
                    <a:pt x="24" y="23"/>
                  </a:cubicBezTo>
                  <a:moveTo>
                    <a:pt x="5" y="20"/>
                  </a:moveTo>
                  <a:cubicBezTo>
                    <a:pt x="4" y="23"/>
                    <a:pt x="4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4"/>
                    <a:pt x="4" y="22"/>
                    <a:pt x="5" y="20"/>
                  </a:cubicBezTo>
                  <a:moveTo>
                    <a:pt x="5" y="11"/>
                  </a:moveTo>
                  <a:cubicBezTo>
                    <a:pt x="6" y="11"/>
                    <a:pt x="6" y="12"/>
                    <a:pt x="5" y="13"/>
                  </a:cubicBezTo>
                  <a:cubicBezTo>
                    <a:pt x="6" y="12"/>
                    <a:pt x="6" y="11"/>
                    <a:pt x="5" y="11"/>
                  </a:cubicBezTo>
                  <a:moveTo>
                    <a:pt x="25" y="5"/>
                  </a:moveTo>
                  <a:cubicBezTo>
                    <a:pt x="25" y="5"/>
                    <a:pt x="25" y="5"/>
                    <a:pt x="25" y="5"/>
                  </a:cubicBezTo>
                  <a:cubicBezTo>
                    <a:pt x="25" y="6"/>
                    <a:pt x="25" y="6"/>
                    <a:pt x="24" y="6"/>
                  </a:cubicBezTo>
                  <a:cubicBezTo>
                    <a:pt x="25" y="6"/>
                    <a:pt x="25" y="6"/>
                    <a:pt x="25" y="5"/>
                  </a:cubicBezTo>
                  <a:moveTo>
                    <a:pt x="23" y="0"/>
                  </a:moveTo>
                  <a:cubicBezTo>
                    <a:pt x="22" y="0"/>
                    <a:pt x="21" y="1"/>
                    <a:pt x="19" y="1"/>
                  </a:cubicBezTo>
                  <a:cubicBezTo>
                    <a:pt x="18" y="2"/>
                    <a:pt x="17" y="3"/>
                    <a:pt x="16" y="3"/>
                  </a:cubicBezTo>
                  <a:cubicBezTo>
                    <a:pt x="16" y="3"/>
                    <a:pt x="15" y="3"/>
                    <a:pt x="14" y="2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2" y="1"/>
                    <a:pt x="11" y="1"/>
                  </a:cubicBezTo>
                  <a:cubicBezTo>
                    <a:pt x="9" y="1"/>
                    <a:pt x="6" y="3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6"/>
                    <a:pt x="0" y="21"/>
                    <a:pt x="1" y="23"/>
                  </a:cubicBezTo>
                  <a:cubicBezTo>
                    <a:pt x="0" y="20"/>
                    <a:pt x="4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16"/>
                    <a:pt x="6" y="21"/>
                    <a:pt x="6" y="25"/>
                  </a:cubicBezTo>
                  <a:cubicBezTo>
                    <a:pt x="6" y="21"/>
                    <a:pt x="6" y="16"/>
                    <a:pt x="8" y="9"/>
                  </a:cubicBezTo>
                  <a:cubicBezTo>
                    <a:pt x="9" y="5"/>
                    <a:pt x="11" y="4"/>
                    <a:pt x="12" y="4"/>
                  </a:cubicBezTo>
                  <a:cubicBezTo>
                    <a:pt x="13" y="4"/>
                    <a:pt x="14" y="5"/>
                    <a:pt x="16" y="5"/>
                  </a:cubicBezTo>
                  <a:cubicBezTo>
                    <a:pt x="19" y="7"/>
                    <a:pt x="17" y="13"/>
                    <a:pt x="17" y="17"/>
                  </a:cubicBezTo>
                  <a:cubicBezTo>
                    <a:pt x="19" y="15"/>
                    <a:pt x="19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2" y="7"/>
                    <a:pt x="23" y="12"/>
                    <a:pt x="23" y="18"/>
                  </a:cubicBezTo>
                  <a:cubicBezTo>
                    <a:pt x="23" y="12"/>
                    <a:pt x="22" y="7"/>
                    <a:pt x="21" y="6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8" y="6"/>
                    <a:pt x="29" y="12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9" y="12"/>
                    <a:pt x="28" y="6"/>
                    <a:pt x="25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9" y="4"/>
                    <a:pt x="29" y="4"/>
                  </a:cubicBezTo>
                  <a:cubicBezTo>
                    <a:pt x="29" y="4"/>
                    <a:pt x="29" y="5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4" y="7"/>
                    <a:pt x="38" y="12"/>
                    <a:pt x="40" y="15"/>
                  </a:cubicBezTo>
                  <a:cubicBezTo>
                    <a:pt x="39" y="8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9" y="2"/>
                    <a:pt x="27" y="1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4" y="0"/>
                    <a:pt x="23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008">
              <a:extLst>
                <a:ext uri="{FF2B5EF4-FFF2-40B4-BE49-F238E27FC236}">
                  <a16:creationId xmlns:a16="http://schemas.microsoft.com/office/drawing/2014/main" id="{0C1DB99F-DD72-4B9F-BFC0-5C4250764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0751" y="938213"/>
              <a:ext cx="141288" cy="134938"/>
            </a:xfrm>
            <a:custGeom>
              <a:avLst/>
              <a:gdLst>
                <a:gd name="T0" fmla="*/ 27 w 43"/>
                <a:gd name="T1" fmla="*/ 0 h 41"/>
                <a:gd name="T2" fmla="*/ 27 w 43"/>
                <a:gd name="T3" fmla="*/ 0 h 41"/>
                <a:gd name="T4" fmla="*/ 27 w 43"/>
                <a:gd name="T5" fmla="*/ 0 h 41"/>
                <a:gd name="T6" fmla="*/ 10 w 43"/>
                <a:gd name="T7" fmla="*/ 4 h 41"/>
                <a:gd name="T8" fmla="*/ 8 w 43"/>
                <a:gd name="T9" fmla="*/ 7 h 41"/>
                <a:gd name="T10" fmla="*/ 8 w 43"/>
                <a:gd name="T11" fmla="*/ 8 h 41"/>
                <a:gd name="T12" fmla="*/ 8 w 43"/>
                <a:gd name="T13" fmla="*/ 10 h 41"/>
                <a:gd name="T14" fmla="*/ 7 w 43"/>
                <a:gd name="T15" fmla="*/ 12 h 41"/>
                <a:gd name="T16" fmla="*/ 4 w 43"/>
                <a:gd name="T17" fmla="*/ 13 h 41"/>
                <a:gd name="T18" fmla="*/ 0 w 43"/>
                <a:gd name="T19" fmla="*/ 17 h 41"/>
                <a:gd name="T20" fmla="*/ 0 w 43"/>
                <a:gd name="T21" fmla="*/ 18 h 41"/>
                <a:gd name="T22" fmla="*/ 2 w 43"/>
                <a:gd name="T23" fmla="*/ 30 h 41"/>
                <a:gd name="T24" fmla="*/ 2 w 43"/>
                <a:gd name="T25" fmla="*/ 30 h 41"/>
                <a:gd name="T26" fmla="*/ 14 w 43"/>
                <a:gd name="T27" fmla="*/ 41 h 41"/>
                <a:gd name="T28" fmla="*/ 6 w 43"/>
                <a:gd name="T29" fmla="*/ 19 h 41"/>
                <a:gd name="T30" fmla="*/ 24 w 43"/>
                <a:gd name="T31" fmla="*/ 37 h 41"/>
                <a:gd name="T32" fmla="*/ 8 w 43"/>
                <a:gd name="T33" fmla="*/ 17 h 41"/>
                <a:gd name="T34" fmla="*/ 9 w 43"/>
                <a:gd name="T35" fmla="*/ 17 h 41"/>
                <a:gd name="T36" fmla="*/ 23 w 43"/>
                <a:gd name="T37" fmla="*/ 24 h 41"/>
                <a:gd name="T38" fmla="*/ 11 w 43"/>
                <a:gd name="T39" fmla="*/ 15 h 41"/>
                <a:gd name="T40" fmla="*/ 12 w 43"/>
                <a:gd name="T41" fmla="*/ 14 h 41"/>
                <a:gd name="T42" fmla="*/ 25 w 43"/>
                <a:gd name="T43" fmla="*/ 21 h 41"/>
                <a:gd name="T44" fmla="*/ 14 w 43"/>
                <a:gd name="T45" fmla="*/ 11 h 41"/>
                <a:gd name="T46" fmla="*/ 15 w 43"/>
                <a:gd name="T47" fmla="*/ 11 h 41"/>
                <a:gd name="T48" fmla="*/ 33 w 43"/>
                <a:gd name="T49" fmla="*/ 21 h 41"/>
                <a:gd name="T50" fmla="*/ 16 w 43"/>
                <a:gd name="T51" fmla="*/ 7 h 41"/>
                <a:gd name="T52" fmla="*/ 19 w 43"/>
                <a:gd name="T53" fmla="*/ 7 h 41"/>
                <a:gd name="T54" fmla="*/ 38 w 43"/>
                <a:gd name="T55" fmla="*/ 14 h 41"/>
                <a:gd name="T56" fmla="*/ 18 w 43"/>
                <a:gd name="T57" fmla="*/ 3 h 41"/>
                <a:gd name="T58" fmla="*/ 27 w 43"/>
                <a:gd name="T59" fmla="*/ 2 h 41"/>
                <a:gd name="T60" fmla="*/ 43 w 43"/>
                <a:gd name="T61" fmla="*/ 4 h 41"/>
                <a:gd name="T62" fmla="*/ 27 w 43"/>
                <a:gd name="T6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3" h="41"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9" y="1"/>
                    <a:pt x="14" y="2"/>
                    <a:pt x="10" y="4"/>
                  </a:cubicBezTo>
                  <a:cubicBezTo>
                    <a:pt x="9" y="4"/>
                    <a:pt x="8" y="6"/>
                    <a:pt x="8" y="7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9"/>
                    <a:pt x="8" y="9"/>
                    <a:pt x="8" y="10"/>
                  </a:cubicBezTo>
                  <a:cubicBezTo>
                    <a:pt x="8" y="11"/>
                    <a:pt x="8" y="11"/>
                    <a:pt x="7" y="12"/>
                  </a:cubicBezTo>
                  <a:cubicBezTo>
                    <a:pt x="6" y="13"/>
                    <a:pt x="5" y="13"/>
                    <a:pt x="4" y="13"/>
                  </a:cubicBezTo>
                  <a:cubicBezTo>
                    <a:pt x="1" y="14"/>
                    <a:pt x="0" y="15"/>
                    <a:pt x="0" y="17"/>
                  </a:cubicBezTo>
                  <a:cubicBezTo>
                    <a:pt x="0" y="17"/>
                    <a:pt x="0" y="18"/>
                    <a:pt x="0" y="18"/>
                  </a:cubicBezTo>
                  <a:cubicBezTo>
                    <a:pt x="0" y="21"/>
                    <a:pt x="0" y="25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7" y="39"/>
                    <a:pt x="10" y="40"/>
                    <a:pt x="14" y="41"/>
                  </a:cubicBezTo>
                  <a:cubicBezTo>
                    <a:pt x="1" y="32"/>
                    <a:pt x="3" y="20"/>
                    <a:pt x="6" y="19"/>
                  </a:cubicBezTo>
                  <a:cubicBezTo>
                    <a:pt x="6" y="25"/>
                    <a:pt x="13" y="36"/>
                    <a:pt x="24" y="37"/>
                  </a:cubicBezTo>
                  <a:cubicBezTo>
                    <a:pt x="17" y="36"/>
                    <a:pt x="5" y="19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3" y="17"/>
                    <a:pt x="18" y="22"/>
                    <a:pt x="23" y="24"/>
                  </a:cubicBezTo>
                  <a:cubicBezTo>
                    <a:pt x="20" y="20"/>
                    <a:pt x="12" y="17"/>
                    <a:pt x="11" y="15"/>
                  </a:cubicBezTo>
                  <a:cubicBezTo>
                    <a:pt x="11" y="15"/>
                    <a:pt x="12" y="14"/>
                    <a:pt x="12" y="14"/>
                  </a:cubicBezTo>
                  <a:cubicBezTo>
                    <a:pt x="16" y="14"/>
                    <a:pt x="23" y="20"/>
                    <a:pt x="25" y="21"/>
                  </a:cubicBezTo>
                  <a:cubicBezTo>
                    <a:pt x="21" y="15"/>
                    <a:pt x="12" y="12"/>
                    <a:pt x="14" y="11"/>
                  </a:cubicBezTo>
                  <a:cubicBezTo>
                    <a:pt x="14" y="11"/>
                    <a:pt x="15" y="11"/>
                    <a:pt x="15" y="11"/>
                  </a:cubicBezTo>
                  <a:cubicBezTo>
                    <a:pt x="19" y="11"/>
                    <a:pt x="30" y="17"/>
                    <a:pt x="33" y="21"/>
                  </a:cubicBezTo>
                  <a:cubicBezTo>
                    <a:pt x="33" y="13"/>
                    <a:pt x="13" y="9"/>
                    <a:pt x="16" y="7"/>
                  </a:cubicBezTo>
                  <a:cubicBezTo>
                    <a:pt x="16" y="7"/>
                    <a:pt x="17" y="7"/>
                    <a:pt x="19" y="7"/>
                  </a:cubicBezTo>
                  <a:cubicBezTo>
                    <a:pt x="24" y="7"/>
                    <a:pt x="34" y="9"/>
                    <a:pt x="38" y="14"/>
                  </a:cubicBezTo>
                  <a:cubicBezTo>
                    <a:pt x="33" y="1"/>
                    <a:pt x="7" y="6"/>
                    <a:pt x="18" y="3"/>
                  </a:cubicBezTo>
                  <a:cubicBezTo>
                    <a:pt x="22" y="2"/>
                    <a:pt x="24" y="2"/>
                    <a:pt x="27" y="2"/>
                  </a:cubicBezTo>
                  <a:cubicBezTo>
                    <a:pt x="33" y="2"/>
                    <a:pt x="37" y="4"/>
                    <a:pt x="43" y="4"/>
                  </a:cubicBezTo>
                  <a:cubicBezTo>
                    <a:pt x="38" y="1"/>
                    <a:pt x="28" y="0"/>
                    <a:pt x="2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009">
              <a:extLst>
                <a:ext uri="{FF2B5EF4-FFF2-40B4-BE49-F238E27FC236}">
                  <a16:creationId xmlns:a16="http://schemas.microsoft.com/office/drawing/2014/main" id="{22559084-1005-4AB6-9896-BABB5FA2C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7413" y="1125538"/>
              <a:ext cx="92075" cy="96838"/>
            </a:xfrm>
            <a:custGeom>
              <a:avLst/>
              <a:gdLst>
                <a:gd name="T0" fmla="*/ 4 w 28"/>
                <a:gd name="T1" fmla="*/ 0 h 29"/>
                <a:gd name="T2" fmla="*/ 1 w 28"/>
                <a:gd name="T3" fmla="*/ 2 h 29"/>
                <a:gd name="T4" fmla="*/ 1 w 28"/>
                <a:gd name="T5" fmla="*/ 2 h 29"/>
                <a:gd name="T6" fmla="*/ 1 w 28"/>
                <a:gd name="T7" fmla="*/ 2 h 29"/>
                <a:gd name="T8" fmla="*/ 0 w 28"/>
                <a:gd name="T9" fmla="*/ 5 h 29"/>
                <a:gd name="T10" fmla="*/ 0 w 28"/>
                <a:gd name="T11" fmla="*/ 7 h 29"/>
                <a:gd name="T12" fmla="*/ 0 w 28"/>
                <a:gd name="T13" fmla="*/ 7 h 29"/>
                <a:gd name="T14" fmla="*/ 0 w 28"/>
                <a:gd name="T15" fmla="*/ 7 h 29"/>
                <a:gd name="T16" fmla="*/ 0 w 28"/>
                <a:gd name="T17" fmla="*/ 8 h 29"/>
                <a:gd name="T18" fmla="*/ 20 w 28"/>
                <a:gd name="T19" fmla="*/ 28 h 29"/>
                <a:gd name="T20" fmla="*/ 22 w 28"/>
                <a:gd name="T21" fmla="*/ 29 h 29"/>
                <a:gd name="T22" fmla="*/ 5 w 28"/>
                <a:gd name="T23" fmla="*/ 14 h 29"/>
                <a:gd name="T24" fmla="*/ 8 w 28"/>
                <a:gd name="T25" fmla="*/ 15 h 29"/>
                <a:gd name="T26" fmla="*/ 26 w 28"/>
                <a:gd name="T27" fmla="*/ 23 h 29"/>
                <a:gd name="T28" fmla="*/ 24 w 28"/>
                <a:gd name="T29" fmla="*/ 22 h 29"/>
                <a:gd name="T30" fmla="*/ 3 w 28"/>
                <a:gd name="T31" fmla="*/ 7 h 29"/>
                <a:gd name="T32" fmla="*/ 3 w 28"/>
                <a:gd name="T33" fmla="*/ 7 h 29"/>
                <a:gd name="T34" fmla="*/ 10 w 28"/>
                <a:gd name="T35" fmla="*/ 11 h 29"/>
                <a:gd name="T36" fmla="*/ 18 w 28"/>
                <a:gd name="T37" fmla="*/ 14 h 29"/>
                <a:gd name="T38" fmla="*/ 18 w 28"/>
                <a:gd name="T39" fmla="*/ 13 h 29"/>
                <a:gd name="T40" fmla="*/ 4 w 28"/>
                <a:gd name="T41" fmla="*/ 5 h 29"/>
                <a:gd name="T42" fmla="*/ 4 w 28"/>
                <a:gd name="T43" fmla="*/ 5 h 29"/>
                <a:gd name="T44" fmla="*/ 16 w 28"/>
                <a:gd name="T45" fmla="*/ 9 h 29"/>
                <a:gd name="T46" fmla="*/ 27 w 28"/>
                <a:gd name="T47" fmla="*/ 13 h 29"/>
                <a:gd name="T48" fmla="*/ 28 w 28"/>
                <a:gd name="T49" fmla="*/ 12 h 29"/>
                <a:gd name="T50" fmla="*/ 6 w 28"/>
                <a:gd name="T51" fmla="*/ 2 h 29"/>
                <a:gd name="T52" fmla="*/ 7 w 28"/>
                <a:gd name="T53" fmla="*/ 2 h 29"/>
                <a:gd name="T54" fmla="*/ 16 w 28"/>
                <a:gd name="T55" fmla="*/ 4 h 29"/>
                <a:gd name="T56" fmla="*/ 25 w 28"/>
                <a:gd name="T57" fmla="*/ 6 h 29"/>
                <a:gd name="T58" fmla="*/ 25 w 28"/>
                <a:gd name="T59" fmla="*/ 6 h 29"/>
                <a:gd name="T60" fmla="*/ 18 w 28"/>
                <a:gd name="T61" fmla="*/ 2 h 29"/>
                <a:gd name="T62" fmla="*/ 18 w 28"/>
                <a:gd name="T63" fmla="*/ 2 h 29"/>
                <a:gd name="T64" fmla="*/ 17 w 28"/>
                <a:gd name="T65" fmla="*/ 2 h 29"/>
                <a:gd name="T66" fmla="*/ 17 w 28"/>
                <a:gd name="T67" fmla="*/ 2 h 29"/>
                <a:gd name="T68" fmla="*/ 17 w 28"/>
                <a:gd name="T69" fmla="*/ 2 h 29"/>
                <a:gd name="T70" fmla="*/ 15 w 28"/>
                <a:gd name="T71" fmla="*/ 2 h 29"/>
                <a:gd name="T72" fmla="*/ 4 w 28"/>
                <a:gd name="T7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" h="29">
                  <a:moveTo>
                    <a:pt x="4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6"/>
                    <a:pt x="0" y="6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8"/>
                    <a:pt x="0" y="8"/>
                  </a:cubicBezTo>
                  <a:cubicBezTo>
                    <a:pt x="0" y="11"/>
                    <a:pt x="8" y="23"/>
                    <a:pt x="20" y="28"/>
                  </a:cubicBezTo>
                  <a:cubicBezTo>
                    <a:pt x="20" y="29"/>
                    <a:pt x="21" y="29"/>
                    <a:pt x="22" y="29"/>
                  </a:cubicBezTo>
                  <a:cubicBezTo>
                    <a:pt x="16" y="26"/>
                    <a:pt x="3" y="14"/>
                    <a:pt x="5" y="14"/>
                  </a:cubicBezTo>
                  <a:cubicBezTo>
                    <a:pt x="6" y="14"/>
                    <a:pt x="7" y="14"/>
                    <a:pt x="8" y="15"/>
                  </a:cubicBezTo>
                  <a:cubicBezTo>
                    <a:pt x="16" y="21"/>
                    <a:pt x="24" y="23"/>
                    <a:pt x="26" y="23"/>
                  </a:cubicBezTo>
                  <a:cubicBezTo>
                    <a:pt x="26" y="23"/>
                    <a:pt x="26" y="22"/>
                    <a:pt x="24" y="22"/>
                  </a:cubicBezTo>
                  <a:cubicBezTo>
                    <a:pt x="18" y="20"/>
                    <a:pt x="2" y="8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7" y="9"/>
                    <a:pt x="10" y="11"/>
                  </a:cubicBezTo>
                  <a:cubicBezTo>
                    <a:pt x="13" y="12"/>
                    <a:pt x="17" y="14"/>
                    <a:pt x="18" y="14"/>
                  </a:cubicBezTo>
                  <a:cubicBezTo>
                    <a:pt x="18" y="14"/>
                    <a:pt x="18" y="14"/>
                    <a:pt x="18" y="13"/>
                  </a:cubicBezTo>
                  <a:cubicBezTo>
                    <a:pt x="16" y="10"/>
                    <a:pt x="1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6" y="5"/>
                    <a:pt x="11" y="7"/>
                    <a:pt x="16" y="9"/>
                  </a:cubicBezTo>
                  <a:cubicBezTo>
                    <a:pt x="21" y="11"/>
                    <a:pt x="26" y="13"/>
                    <a:pt x="27" y="13"/>
                  </a:cubicBezTo>
                  <a:cubicBezTo>
                    <a:pt x="28" y="13"/>
                    <a:pt x="28" y="12"/>
                    <a:pt x="28" y="12"/>
                  </a:cubicBezTo>
                  <a:cubicBezTo>
                    <a:pt x="26" y="10"/>
                    <a:pt x="2" y="3"/>
                    <a:pt x="6" y="2"/>
                  </a:cubicBezTo>
                  <a:cubicBezTo>
                    <a:pt x="6" y="2"/>
                    <a:pt x="6" y="2"/>
                    <a:pt x="7" y="2"/>
                  </a:cubicBezTo>
                  <a:cubicBezTo>
                    <a:pt x="9" y="2"/>
                    <a:pt x="12" y="3"/>
                    <a:pt x="16" y="4"/>
                  </a:cubicBezTo>
                  <a:cubicBezTo>
                    <a:pt x="19" y="5"/>
                    <a:pt x="23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4"/>
                    <a:pt x="20" y="3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2"/>
                    <a:pt x="16" y="2"/>
                    <a:pt x="15" y="2"/>
                  </a:cubicBezTo>
                  <a:cubicBezTo>
                    <a:pt x="10" y="1"/>
                    <a:pt x="6" y="0"/>
                    <a:pt x="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010">
              <a:extLst>
                <a:ext uri="{FF2B5EF4-FFF2-40B4-BE49-F238E27FC236}">
                  <a16:creationId xmlns:a16="http://schemas.microsoft.com/office/drawing/2014/main" id="{C6021196-06E9-47C6-B053-3AA2FD9D7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5213" y="1204913"/>
              <a:ext cx="106363" cy="73025"/>
            </a:xfrm>
            <a:custGeom>
              <a:avLst/>
              <a:gdLst>
                <a:gd name="T0" fmla="*/ 26 w 32"/>
                <a:gd name="T1" fmla="*/ 0 h 22"/>
                <a:gd name="T2" fmla="*/ 22 w 32"/>
                <a:gd name="T3" fmla="*/ 2 h 22"/>
                <a:gd name="T4" fmla="*/ 22 w 32"/>
                <a:gd name="T5" fmla="*/ 2 h 22"/>
                <a:gd name="T6" fmla="*/ 22 w 32"/>
                <a:gd name="T7" fmla="*/ 2 h 22"/>
                <a:gd name="T8" fmla="*/ 21 w 32"/>
                <a:gd name="T9" fmla="*/ 2 h 22"/>
                <a:gd name="T10" fmla="*/ 17 w 32"/>
                <a:gd name="T11" fmla="*/ 6 h 22"/>
                <a:gd name="T12" fmla="*/ 0 w 32"/>
                <a:gd name="T13" fmla="*/ 20 h 22"/>
                <a:gd name="T14" fmla="*/ 4 w 32"/>
                <a:gd name="T15" fmla="*/ 22 h 22"/>
                <a:gd name="T16" fmla="*/ 12 w 32"/>
                <a:gd name="T17" fmla="*/ 21 h 22"/>
                <a:gd name="T18" fmla="*/ 24 w 32"/>
                <a:gd name="T19" fmla="*/ 17 h 22"/>
                <a:gd name="T20" fmla="*/ 32 w 32"/>
                <a:gd name="T21" fmla="*/ 7 h 22"/>
                <a:gd name="T22" fmla="*/ 32 w 32"/>
                <a:gd name="T23" fmla="*/ 6 h 22"/>
                <a:gd name="T24" fmla="*/ 30 w 32"/>
                <a:gd name="T25" fmla="*/ 9 h 22"/>
                <a:gd name="T26" fmla="*/ 13 w 32"/>
                <a:gd name="T27" fmla="*/ 19 h 22"/>
                <a:gd name="T28" fmla="*/ 11 w 32"/>
                <a:gd name="T29" fmla="*/ 19 h 22"/>
                <a:gd name="T30" fmla="*/ 24 w 32"/>
                <a:gd name="T31" fmla="*/ 10 h 22"/>
                <a:gd name="T32" fmla="*/ 26 w 32"/>
                <a:gd name="T33" fmla="*/ 8 h 22"/>
                <a:gd name="T34" fmla="*/ 20 w 32"/>
                <a:gd name="T35" fmla="*/ 11 h 22"/>
                <a:gd name="T36" fmla="*/ 8 w 32"/>
                <a:gd name="T37" fmla="*/ 17 h 22"/>
                <a:gd name="T38" fmla="*/ 8 w 32"/>
                <a:gd name="T39" fmla="*/ 17 h 22"/>
                <a:gd name="T40" fmla="*/ 24 w 32"/>
                <a:gd name="T41" fmla="*/ 4 h 22"/>
                <a:gd name="T42" fmla="*/ 26 w 32"/>
                <a:gd name="T4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" h="22">
                  <a:moveTo>
                    <a:pt x="26" y="0"/>
                  </a:moveTo>
                  <a:cubicBezTo>
                    <a:pt x="25" y="0"/>
                    <a:pt x="24" y="1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0" y="4"/>
                    <a:pt x="19" y="5"/>
                    <a:pt x="17" y="6"/>
                  </a:cubicBezTo>
                  <a:cubicBezTo>
                    <a:pt x="9" y="13"/>
                    <a:pt x="0" y="18"/>
                    <a:pt x="0" y="20"/>
                  </a:cubicBezTo>
                  <a:cubicBezTo>
                    <a:pt x="0" y="21"/>
                    <a:pt x="1" y="22"/>
                    <a:pt x="4" y="22"/>
                  </a:cubicBezTo>
                  <a:cubicBezTo>
                    <a:pt x="6" y="22"/>
                    <a:pt x="9" y="21"/>
                    <a:pt x="12" y="21"/>
                  </a:cubicBezTo>
                  <a:cubicBezTo>
                    <a:pt x="15" y="21"/>
                    <a:pt x="19" y="19"/>
                    <a:pt x="24" y="17"/>
                  </a:cubicBezTo>
                  <a:cubicBezTo>
                    <a:pt x="24" y="17"/>
                    <a:pt x="31" y="12"/>
                    <a:pt x="32" y="7"/>
                  </a:cubicBezTo>
                  <a:cubicBezTo>
                    <a:pt x="32" y="7"/>
                    <a:pt x="32" y="6"/>
                    <a:pt x="32" y="6"/>
                  </a:cubicBezTo>
                  <a:cubicBezTo>
                    <a:pt x="32" y="6"/>
                    <a:pt x="31" y="7"/>
                    <a:pt x="30" y="9"/>
                  </a:cubicBezTo>
                  <a:cubicBezTo>
                    <a:pt x="27" y="13"/>
                    <a:pt x="21" y="18"/>
                    <a:pt x="13" y="19"/>
                  </a:cubicBezTo>
                  <a:cubicBezTo>
                    <a:pt x="12" y="19"/>
                    <a:pt x="11" y="19"/>
                    <a:pt x="11" y="19"/>
                  </a:cubicBezTo>
                  <a:cubicBezTo>
                    <a:pt x="7" y="19"/>
                    <a:pt x="19" y="14"/>
                    <a:pt x="24" y="1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2" y="9"/>
                    <a:pt x="20" y="11"/>
                  </a:cubicBezTo>
                  <a:cubicBezTo>
                    <a:pt x="16" y="14"/>
                    <a:pt x="10" y="16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6" y="17"/>
                    <a:pt x="20" y="8"/>
                    <a:pt x="24" y="4"/>
                  </a:cubicBezTo>
                  <a:cubicBezTo>
                    <a:pt x="26" y="1"/>
                    <a:pt x="26" y="0"/>
                    <a:pt x="2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011">
              <a:extLst>
                <a:ext uri="{FF2B5EF4-FFF2-40B4-BE49-F238E27FC236}">
                  <a16:creationId xmlns:a16="http://schemas.microsoft.com/office/drawing/2014/main" id="{9FE9DA6D-67C5-4F34-866D-AD6AF026CF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9851" y="898526"/>
              <a:ext cx="42863" cy="107950"/>
            </a:xfrm>
            <a:custGeom>
              <a:avLst/>
              <a:gdLst>
                <a:gd name="T0" fmla="*/ 11 w 13"/>
                <a:gd name="T1" fmla="*/ 0 h 33"/>
                <a:gd name="T2" fmla="*/ 1 w 13"/>
                <a:gd name="T3" fmla="*/ 20 h 33"/>
                <a:gd name="T4" fmla="*/ 0 w 13"/>
                <a:gd name="T5" fmla="*/ 22 h 33"/>
                <a:gd name="T6" fmla="*/ 8 w 13"/>
                <a:gd name="T7" fmla="*/ 8 h 33"/>
                <a:gd name="T8" fmla="*/ 9 w 13"/>
                <a:gd name="T9" fmla="*/ 8 h 33"/>
                <a:gd name="T10" fmla="*/ 5 w 13"/>
                <a:gd name="T11" fmla="*/ 24 h 33"/>
                <a:gd name="T12" fmla="*/ 5 w 13"/>
                <a:gd name="T13" fmla="*/ 24 h 33"/>
                <a:gd name="T14" fmla="*/ 10 w 13"/>
                <a:gd name="T15" fmla="*/ 9 h 33"/>
                <a:gd name="T16" fmla="*/ 10 w 13"/>
                <a:gd name="T17" fmla="*/ 12 h 33"/>
                <a:gd name="T18" fmla="*/ 7 w 13"/>
                <a:gd name="T19" fmla="*/ 33 h 33"/>
                <a:gd name="T20" fmla="*/ 7 w 13"/>
                <a:gd name="T21" fmla="*/ 33 h 33"/>
                <a:gd name="T22" fmla="*/ 9 w 13"/>
                <a:gd name="T23" fmla="*/ 31 h 33"/>
                <a:gd name="T24" fmla="*/ 12 w 13"/>
                <a:gd name="T25" fmla="*/ 8 h 33"/>
                <a:gd name="T26" fmla="*/ 13 w 13"/>
                <a:gd name="T27" fmla="*/ 5 h 33"/>
                <a:gd name="T28" fmla="*/ 11 w 13"/>
                <a:gd name="T2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" h="33">
                  <a:moveTo>
                    <a:pt x="11" y="0"/>
                  </a:moveTo>
                  <a:cubicBezTo>
                    <a:pt x="9" y="0"/>
                    <a:pt x="6" y="5"/>
                    <a:pt x="1" y="20"/>
                  </a:cubicBezTo>
                  <a:cubicBezTo>
                    <a:pt x="1" y="21"/>
                    <a:pt x="0" y="21"/>
                    <a:pt x="0" y="22"/>
                  </a:cubicBezTo>
                  <a:cubicBezTo>
                    <a:pt x="3" y="18"/>
                    <a:pt x="7" y="8"/>
                    <a:pt x="8" y="8"/>
                  </a:cubicBezTo>
                  <a:cubicBezTo>
                    <a:pt x="8" y="8"/>
                    <a:pt x="9" y="8"/>
                    <a:pt x="9" y="8"/>
                  </a:cubicBezTo>
                  <a:cubicBezTo>
                    <a:pt x="9" y="11"/>
                    <a:pt x="4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7" y="22"/>
                    <a:pt x="10" y="9"/>
                    <a:pt x="10" y="9"/>
                  </a:cubicBezTo>
                  <a:cubicBezTo>
                    <a:pt x="11" y="9"/>
                    <a:pt x="10" y="10"/>
                    <a:pt x="10" y="12"/>
                  </a:cubicBezTo>
                  <a:cubicBezTo>
                    <a:pt x="9" y="20"/>
                    <a:pt x="5" y="33"/>
                    <a:pt x="7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8" y="33"/>
                    <a:pt x="9" y="32"/>
                    <a:pt x="9" y="31"/>
                  </a:cubicBezTo>
                  <a:cubicBezTo>
                    <a:pt x="11" y="22"/>
                    <a:pt x="11" y="14"/>
                    <a:pt x="12" y="8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3" y="2"/>
                    <a:pt x="12" y="0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012">
              <a:extLst>
                <a:ext uri="{FF2B5EF4-FFF2-40B4-BE49-F238E27FC236}">
                  <a16:creationId xmlns:a16="http://schemas.microsoft.com/office/drawing/2014/main" id="{4572DA97-420F-423B-BF7B-7926E261A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0313" y="7921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013">
              <a:extLst>
                <a:ext uri="{FF2B5EF4-FFF2-40B4-BE49-F238E27FC236}">
                  <a16:creationId xmlns:a16="http://schemas.microsoft.com/office/drawing/2014/main" id="{7A1BA217-0136-4609-B09B-5C389D84F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0313" y="7921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014">
              <a:extLst>
                <a:ext uri="{FF2B5EF4-FFF2-40B4-BE49-F238E27FC236}">
                  <a16:creationId xmlns:a16="http://schemas.microsoft.com/office/drawing/2014/main" id="{9BA0C05A-B4DB-4DC9-A393-36B73B31E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7138" y="795338"/>
              <a:ext cx="6350" cy="55563"/>
            </a:xfrm>
            <a:custGeom>
              <a:avLst/>
              <a:gdLst>
                <a:gd name="T0" fmla="*/ 0 w 2"/>
                <a:gd name="T1" fmla="*/ 0 h 17"/>
                <a:gd name="T2" fmla="*/ 0 w 2"/>
                <a:gd name="T3" fmla="*/ 17 h 17"/>
                <a:gd name="T4" fmla="*/ 0 w 2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7">
                  <a:moveTo>
                    <a:pt x="0" y="0"/>
                  </a:moveTo>
                  <a:cubicBezTo>
                    <a:pt x="0" y="3"/>
                    <a:pt x="1" y="12"/>
                    <a:pt x="0" y="17"/>
                  </a:cubicBezTo>
                  <a:cubicBezTo>
                    <a:pt x="2" y="10"/>
                    <a:pt x="0" y="3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015">
              <a:extLst>
                <a:ext uri="{FF2B5EF4-FFF2-40B4-BE49-F238E27FC236}">
                  <a16:creationId xmlns:a16="http://schemas.microsoft.com/office/drawing/2014/main" id="{A491CC09-3392-4ECC-8E01-2357D3735B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7613" y="792163"/>
              <a:ext cx="12700" cy="69850"/>
            </a:xfrm>
            <a:custGeom>
              <a:avLst/>
              <a:gdLst>
                <a:gd name="T0" fmla="*/ 4 w 4"/>
                <a:gd name="T1" fmla="*/ 0 h 21"/>
                <a:gd name="T2" fmla="*/ 0 w 4"/>
                <a:gd name="T3" fmla="*/ 1 h 21"/>
                <a:gd name="T4" fmla="*/ 2 w 4"/>
                <a:gd name="T5" fmla="*/ 13 h 21"/>
                <a:gd name="T6" fmla="*/ 2 w 4"/>
                <a:gd name="T7" fmla="*/ 21 h 21"/>
                <a:gd name="T8" fmla="*/ 3 w 4"/>
                <a:gd name="T9" fmla="*/ 18 h 21"/>
                <a:gd name="T10" fmla="*/ 3 w 4"/>
                <a:gd name="T11" fmla="*/ 1 h 21"/>
                <a:gd name="T12" fmla="*/ 4 w 4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1">
                  <a:moveTo>
                    <a:pt x="4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2" y="7"/>
                    <a:pt x="2" y="13"/>
                  </a:cubicBezTo>
                  <a:cubicBezTo>
                    <a:pt x="2" y="16"/>
                    <a:pt x="2" y="19"/>
                    <a:pt x="2" y="21"/>
                  </a:cubicBezTo>
                  <a:cubicBezTo>
                    <a:pt x="2" y="20"/>
                    <a:pt x="3" y="19"/>
                    <a:pt x="3" y="18"/>
                  </a:cubicBezTo>
                  <a:cubicBezTo>
                    <a:pt x="4" y="13"/>
                    <a:pt x="3" y="4"/>
                    <a:pt x="3" y="1"/>
                  </a:cubicBezTo>
                  <a:cubicBezTo>
                    <a:pt x="4" y="1"/>
                    <a:pt x="4" y="1"/>
                    <a:pt x="4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016">
              <a:extLst>
                <a:ext uri="{FF2B5EF4-FFF2-40B4-BE49-F238E27FC236}">
                  <a16:creationId xmlns:a16="http://schemas.microsoft.com/office/drawing/2014/main" id="{95D333B6-C02A-44C6-AD94-70BC7B5D05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838" y="788988"/>
              <a:ext cx="6350" cy="3175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0 w 2"/>
                <a:gd name="T5" fmla="*/ 1 h 1"/>
                <a:gd name="T6" fmla="*/ 2 w 2"/>
                <a:gd name="T7" fmla="*/ 1 h 1"/>
                <a:gd name="T8" fmla="*/ 1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0"/>
                    <a:pt x="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017">
              <a:extLst>
                <a:ext uri="{FF2B5EF4-FFF2-40B4-BE49-F238E27FC236}">
                  <a16:creationId xmlns:a16="http://schemas.microsoft.com/office/drawing/2014/main" id="{CB63C4CA-53F5-432D-9366-D1D04FFC4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838" y="788988"/>
              <a:ext cx="6350" cy="3175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1 w 2"/>
                <a:gd name="T5" fmla="*/ 0 h 1"/>
                <a:gd name="T6" fmla="*/ 2 w 2"/>
                <a:gd name="T7" fmla="*/ 1 h 1"/>
                <a:gd name="T8" fmla="*/ 2 w 2"/>
                <a:gd name="T9" fmla="*/ 1 h 1"/>
                <a:gd name="T10" fmla="*/ 1 w 2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0"/>
                    <a:pt x="1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018">
              <a:extLst>
                <a:ext uri="{FF2B5EF4-FFF2-40B4-BE49-F238E27FC236}">
                  <a16:creationId xmlns:a16="http://schemas.microsoft.com/office/drawing/2014/main" id="{C3966B12-AD70-4432-BD0D-919F03E56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838" y="792163"/>
              <a:ext cx="17463" cy="42863"/>
            </a:xfrm>
            <a:custGeom>
              <a:avLst/>
              <a:gdLst>
                <a:gd name="T0" fmla="*/ 0 w 5"/>
                <a:gd name="T1" fmla="*/ 0 h 13"/>
                <a:gd name="T2" fmla="*/ 0 w 5"/>
                <a:gd name="T3" fmla="*/ 0 h 13"/>
                <a:gd name="T4" fmla="*/ 3 w 5"/>
                <a:gd name="T5" fmla="*/ 13 h 13"/>
                <a:gd name="T6" fmla="*/ 0 w 5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4" y="10"/>
                    <a:pt x="3" y="13"/>
                  </a:cubicBezTo>
                  <a:cubicBezTo>
                    <a:pt x="5" y="9"/>
                    <a:pt x="0" y="2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019">
              <a:extLst>
                <a:ext uri="{FF2B5EF4-FFF2-40B4-BE49-F238E27FC236}">
                  <a16:creationId xmlns:a16="http://schemas.microsoft.com/office/drawing/2014/main" id="{157DE352-0440-4FD7-BD2B-3058219B1B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0313" y="792163"/>
              <a:ext cx="23813" cy="42863"/>
            </a:xfrm>
            <a:custGeom>
              <a:avLst/>
              <a:gdLst>
                <a:gd name="T0" fmla="*/ 3 w 7"/>
                <a:gd name="T1" fmla="*/ 0 h 13"/>
                <a:gd name="T2" fmla="*/ 0 w 7"/>
                <a:gd name="T3" fmla="*/ 0 h 13"/>
                <a:gd name="T4" fmla="*/ 6 w 7"/>
                <a:gd name="T5" fmla="*/ 13 h 13"/>
                <a:gd name="T6" fmla="*/ 6 w 7"/>
                <a:gd name="T7" fmla="*/ 13 h 13"/>
                <a:gd name="T8" fmla="*/ 3 w 7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3">
                  <a:moveTo>
                    <a:pt x="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4" y="7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0"/>
                    <a:pt x="3" y="2"/>
                    <a:pt x="3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020">
              <a:extLst>
                <a:ext uri="{FF2B5EF4-FFF2-40B4-BE49-F238E27FC236}">
                  <a16:creationId xmlns:a16="http://schemas.microsoft.com/office/drawing/2014/main" id="{80ED4898-C86A-42B0-90A8-52973CB62F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53638" y="811213"/>
              <a:ext cx="0" cy="30163"/>
            </a:xfrm>
            <a:custGeom>
              <a:avLst/>
              <a:gdLst>
                <a:gd name="T0" fmla="*/ 2 h 9"/>
                <a:gd name="T1" fmla="*/ 9 h 9"/>
                <a:gd name="T2" fmla="*/ 2 h 9"/>
                <a:gd name="T3" fmla="*/ 0 h 9"/>
                <a:gd name="T4" fmla="*/ 0 h 9"/>
                <a:gd name="T5" fmla="*/ 0 h 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9">
                  <a:moveTo>
                    <a:pt x="0" y="2"/>
                  </a:moveTo>
                  <a:cubicBezTo>
                    <a:pt x="0" y="3"/>
                    <a:pt x="0" y="6"/>
                    <a:pt x="0" y="9"/>
                  </a:cubicBezTo>
                  <a:cubicBezTo>
                    <a:pt x="0" y="6"/>
                    <a:pt x="0" y="3"/>
                    <a:pt x="0" y="2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021">
              <a:extLst>
                <a:ext uri="{FF2B5EF4-FFF2-40B4-BE49-F238E27FC236}">
                  <a16:creationId xmlns:a16="http://schemas.microsoft.com/office/drawing/2014/main" id="{9BF6CE28-5864-42D3-870B-1BE5DE936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0463" y="804863"/>
              <a:ext cx="14288" cy="57150"/>
            </a:xfrm>
            <a:custGeom>
              <a:avLst/>
              <a:gdLst>
                <a:gd name="T0" fmla="*/ 4 w 4"/>
                <a:gd name="T1" fmla="*/ 0 h 17"/>
                <a:gd name="T2" fmla="*/ 1 w 4"/>
                <a:gd name="T3" fmla="*/ 2 h 17"/>
                <a:gd name="T4" fmla="*/ 1 w 4"/>
                <a:gd name="T5" fmla="*/ 2 h 17"/>
                <a:gd name="T6" fmla="*/ 1 w 4"/>
                <a:gd name="T7" fmla="*/ 2 h 17"/>
                <a:gd name="T8" fmla="*/ 1 w 4"/>
                <a:gd name="T9" fmla="*/ 4 h 17"/>
                <a:gd name="T10" fmla="*/ 1 w 4"/>
                <a:gd name="T11" fmla="*/ 11 h 17"/>
                <a:gd name="T12" fmla="*/ 2 w 4"/>
                <a:gd name="T13" fmla="*/ 17 h 17"/>
                <a:gd name="T14" fmla="*/ 2 w 4"/>
                <a:gd name="T15" fmla="*/ 16 h 17"/>
                <a:gd name="T16" fmla="*/ 4 w 4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7">
                  <a:moveTo>
                    <a:pt x="4" y="0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3"/>
                    <a:pt x="1" y="4"/>
                  </a:cubicBezTo>
                  <a:cubicBezTo>
                    <a:pt x="1" y="5"/>
                    <a:pt x="1" y="8"/>
                    <a:pt x="1" y="11"/>
                  </a:cubicBezTo>
                  <a:cubicBezTo>
                    <a:pt x="0" y="13"/>
                    <a:pt x="1" y="15"/>
                    <a:pt x="2" y="17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2"/>
                    <a:pt x="2" y="7"/>
                    <a:pt x="4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022">
              <a:extLst>
                <a:ext uri="{FF2B5EF4-FFF2-40B4-BE49-F238E27FC236}">
                  <a16:creationId xmlns:a16="http://schemas.microsoft.com/office/drawing/2014/main" id="{B95A777C-5232-4B8D-96D3-C33E731EB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0788" y="1109663"/>
              <a:ext cx="79375" cy="63500"/>
            </a:xfrm>
            <a:custGeom>
              <a:avLst/>
              <a:gdLst>
                <a:gd name="T0" fmla="*/ 24 w 24"/>
                <a:gd name="T1" fmla="*/ 2 h 19"/>
                <a:gd name="T2" fmla="*/ 14 w 24"/>
                <a:gd name="T3" fmla="*/ 5 h 19"/>
                <a:gd name="T4" fmla="*/ 8 w 24"/>
                <a:gd name="T5" fmla="*/ 0 h 19"/>
                <a:gd name="T6" fmla="*/ 9 w 24"/>
                <a:gd name="T7" fmla="*/ 7 h 19"/>
                <a:gd name="T8" fmla="*/ 0 w 24"/>
                <a:gd name="T9" fmla="*/ 12 h 19"/>
                <a:gd name="T10" fmla="*/ 8 w 24"/>
                <a:gd name="T11" fmla="*/ 12 h 19"/>
                <a:gd name="T12" fmla="*/ 6 w 24"/>
                <a:gd name="T13" fmla="*/ 19 h 19"/>
                <a:gd name="T14" fmla="*/ 11 w 24"/>
                <a:gd name="T15" fmla="*/ 13 h 19"/>
                <a:gd name="T16" fmla="*/ 24 w 24"/>
                <a:gd name="T17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9">
                  <a:moveTo>
                    <a:pt x="24" y="2"/>
                  </a:moveTo>
                  <a:cubicBezTo>
                    <a:pt x="24" y="2"/>
                    <a:pt x="17" y="5"/>
                    <a:pt x="14" y="5"/>
                  </a:cubicBezTo>
                  <a:cubicBezTo>
                    <a:pt x="12" y="4"/>
                    <a:pt x="8" y="0"/>
                    <a:pt x="8" y="0"/>
                  </a:cubicBezTo>
                  <a:cubicBezTo>
                    <a:pt x="8" y="0"/>
                    <a:pt x="10" y="6"/>
                    <a:pt x="9" y="7"/>
                  </a:cubicBezTo>
                  <a:cubicBezTo>
                    <a:pt x="9" y="10"/>
                    <a:pt x="3" y="10"/>
                    <a:pt x="0" y="12"/>
                  </a:cubicBezTo>
                  <a:cubicBezTo>
                    <a:pt x="0" y="12"/>
                    <a:pt x="8" y="11"/>
                    <a:pt x="8" y="12"/>
                  </a:cubicBezTo>
                  <a:cubicBezTo>
                    <a:pt x="7" y="13"/>
                    <a:pt x="6" y="19"/>
                    <a:pt x="6" y="19"/>
                  </a:cubicBezTo>
                  <a:cubicBezTo>
                    <a:pt x="6" y="19"/>
                    <a:pt x="10" y="16"/>
                    <a:pt x="11" y="13"/>
                  </a:cubicBezTo>
                  <a:cubicBezTo>
                    <a:pt x="13" y="10"/>
                    <a:pt x="21" y="6"/>
                    <a:pt x="24" y="2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023">
              <a:extLst>
                <a:ext uri="{FF2B5EF4-FFF2-40B4-BE49-F238E27FC236}">
                  <a16:creationId xmlns:a16="http://schemas.microsoft.com/office/drawing/2014/main" id="{43AF8F34-7041-44FC-9401-EB68ACFDF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7301" y="1133476"/>
              <a:ext cx="22225" cy="22225"/>
            </a:xfrm>
            <a:custGeom>
              <a:avLst/>
              <a:gdLst>
                <a:gd name="T0" fmla="*/ 7 w 7"/>
                <a:gd name="T1" fmla="*/ 0 h 7"/>
                <a:gd name="T2" fmla="*/ 6 w 7"/>
                <a:gd name="T3" fmla="*/ 5 h 7"/>
                <a:gd name="T4" fmla="*/ 0 w 7"/>
                <a:gd name="T5" fmla="*/ 7 h 7"/>
                <a:gd name="T6" fmla="*/ 3 w 7"/>
                <a:gd name="T7" fmla="*/ 1 h 7"/>
                <a:gd name="T8" fmla="*/ 7 w 7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cubicBezTo>
                    <a:pt x="7" y="0"/>
                    <a:pt x="7" y="2"/>
                    <a:pt x="6" y="5"/>
                  </a:cubicBezTo>
                  <a:cubicBezTo>
                    <a:pt x="4" y="7"/>
                    <a:pt x="0" y="7"/>
                    <a:pt x="0" y="7"/>
                  </a:cubicBezTo>
                  <a:cubicBezTo>
                    <a:pt x="3" y="1"/>
                    <a:pt x="3" y="1"/>
                    <a:pt x="3" y="1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024">
              <a:extLst>
                <a:ext uri="{FF2B5EF4-FFF2-40B4-BE49-F238E27FC236}">
                  <a16:creationId xmlns:a16="http://schemas.microsoft.com/office/drawing/2014/main" id="{53B1D6E5-11D7-432F-BDD6-732342F06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0001" y="1139826"/>
              <a:ext cx="263525" cy="192088"/>
            </a:xfrm>
            <a:custGeom>
              <a:avLst/>
              <a:gdLst>
                <a:gd name="T0" fmla="*/ 2 w 80"/>
                <a:gd name="T1" fmla="*/ 0 h 58"/>
                <a:gd name="T2" fmla="*/ 74 w 80"/>
                <a:gd name="T3" fmla="*/ 52 h 58"/>
                <a:gd name="T4" fmla="*/ 80 w 80"/>
                <a:gd name="T5" fmla="*/ 56 h 58"/>
                <a:gd name="T6" fmla="*/ 0 w 80"/>
                <a:gd name="T7" fmla="*/ 3 h 58"/>
                <a:gd name="T8" fmla="*/ 2 w 80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58">
                  <a:moveTo>
                    <a:pt x="2" y="0"/>
                  </a:moveTo>
                  <a:cubicBezTo>
                    <a:pt x="2" y="0"/>
                    <a:pt x="29" y="38"/>
                    <a:pt x="74" y="52"/>
                  </a:cubicBezTo>
                  <a:cubicBezTo>
                    <a:pt x="74" y="52"/>
                    <a:pt x="80" y="53"/>
                    <a:pt x="80" y="56"/>
                  </a:cubicBezTo>
                  <a:cubicBezTo>
                    <a:pt x="79" y="58"/>
                    <a:pt x="31" y="44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025">
              <a:extLst>
                <a:ext uri="{FF2B5EF4-FFF2-40B4-BE49-F238E27FC236}">
                  <a16:creationId xmlns:a16="http://schemas.microsoft.com/office/drawing/2014/main" id="{A97EFE6F-807E-4895-847F-FBDF78538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75976" y="831851"/>
              <a:ext cx="623888" cy="327025"/>
            </a:xfrm>
            <a:custGeom>
              <a:avLst/>
              <a:gdLst>
                <a:gd name="T0" fmla="*/ 29 w 189"/>
                <a:gd name="T1" fmla="*/ 61 h 99"/>
                <a:gd name="T2" fmla="*/ 29 w 189"/>
                <a:gd name="T3" fmla="*/ 61 h 99"/>
                <a:gd name="T4" fmla="*/ 25 w 189"/>
                <a:gd name="T5" fmla="*/ 57 h 99"/>
                <a:gd name="T6" fmla="*/ 4 w 189"/>
                <a:gd name="T7" fmla="*/ 12 h 99"/>
                <a:gd name="T8" fmla="*/ 8 w 189"/>
                <a:gd name="T9" fmla="*/ 4 h 99"/>
                <a:gd name="T10" fmla="*/ 32 w 189"/>
                <a:gd name="T11" fmla="*/ 12 h 99"/>
                <a:gd name="T12" fmla="*/ 34 w 189"/>
                <a:gd name="T13" fmla="*/ 13 h 99"/>
                <a:gd name="T14" fmla="*/ 34 w 189"/>
                <a:gd name="T15" fmla="*/ 13 h 99"/>
                <a:gd name="T16" fmla="*/ 34 w 189"/>
                <a:gd name="T17" fmla="*/ 13 h 99"/>
                <a:gd name="T18" fmla="*/ 36 w 189"/>
                <a:gd name="T19" fmla="*/ 14 h 99"/>
                <a:gd name="T20" fmla="*/ 55 w 189"/>
                <a:gd name="T21" fmla="*/ 22 h 99"/>
                <a:gd name="T22" fmla="*/ 111 w 189"/>
                <a:gd name="T23" fmla="*/ 36 h 99"/>
                <a:gd name="T24" fmla="*/ 166 w 189"/>
                <a:gd name="T25" fmla="*/ 43 h 99"/>
                <a:gd name="T26" fmla="*/ 177 w 189"/>
                <a:gd name="T27" fmla="*/ 44 h 99"/>
                <a:gd name="T28" fmla="*/ 189 w 189"/>
                <a:gd name="T29" fmla="*/ 61 h 99"/>
                <a:gd name="T30" fmla="*/ 168 w 189"/>
                <a:gd name="T31" fmla="*/ 75 h 99"/>
                <a:gd name="T32" fmla="*/ 69 w 189"/>
                <a:gd name="T33" fmla="*/ 88 h 99"/>
                <a:gd name="T34" fmla="*/ 29 w 189"/>
                <a:gd name="T35" fmla="*/ 6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99">
                  <a:moveTo>
                    <a:pt x="29" y="61"/>
                  </a:moveTo>
                  <a:cubicBezTo>
                    <a:pt x="29" y="61"/>
                    <a:pt x="29" y="61"/>
                    <a:pt x="29" y="61"/>
                  </a:cubicBezTo>
                  <a:cubicBezTo>
                    <a:pt x="27" y="60"/>
                    <a:pt x="26" y="58"/>
                    <a:pt x="25" y="57"/>
                  </a:cubicBezTo>
                  <a:cubicBezTo>
                    <a:pt x="8" y="41"/>
                    <a:pt x="0" y="15"/>
                    <a:pt x="4" y="12"/>
                  </a:cubicBezTo>
                  <a:cubicBezTo>
                    <a:pt x="4" y="5"/>
                    <a:pt x="7" y="8"/>
                    <a:pt x="8" y="4"/>
                  </a:cubicBezTo>
                  <a:cubicBezTo>
                    <a:pt x="9" y="0"/>
                    <a:pt x="12" y="0"/>
                    <a:pt x="32" y="12"/>
                  </a:cubicBezTo>
                  <a:cubicBezTo>
                    <a:pt x="33" y="12"/>
                    <a:pt x="33" y="12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5" y="13"/>
                    <a:pt x="35" y="14"/>
                    <a:pt x="36" y="14"/>
                  </a:cubicBezTo>
                  <a:cubicBezTo>
                    <a:pt x="41" y="17"/>
                    <a:pt x="48" y="19"/>
                    <a:pt x="55" y="22"/>
                  </a:cubicBezTo>
                  <a:cubicBezTo>
                    <a:pt x="74" y="28"/>
                    <a:pt x="97" y="34"/>
                    <a:pt x="111" y="36"/>
                  </a:cubicBezTo>
                  <a:cubicBezTo>
                    <a:pt x="122" y="38"/>
                    <a:pt x="151" y="41"/>
                    <a:pt x="166" y="43"/>
                  </a:cubicBezTo>
                  <a:cubicBezTo>
                    <a:pt x="173" y="43"/>
                    <a:pt x="177" y="44"/>
                    <a:pt x="177" y="44"/>
                  </a:cubicBezTo>
                  <a:cubicBezTo>
                    <a:pt x="189" y="61"/>
                    <a:pt x="189" y="61"/>
                    <a:pt x="189" y="61"/>
                  </a:cubicBezTo>
                  <a:cubicBezTo>
                    <a:pt x="182" y="66"/>
                    <a:pt x="175" y="71"/>
                    <a:pt x="168" y="75"/>
                  </a:cubicBezTo>
                  <a:cubicBezTo>
                    <a:pt x="127" y="99"/>
                    <a:pt x="94" y="98"/>
                    <a:pt x="69" y="88"/>
                  </a:cubicBezTo>
                  <a:cubicBezTo>
                    <a:pt x="52" y="81"/>
                    <a:pt x="39" y="70"/>
                    <a:pt x="29" y="6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026">
              <a:extLst>
                <a:ext uri="{FF2B5EF4-FFF2-40B4-BE49-F238E27FC236}">
                  <a16:creationId xmlns:a16="http://schemas.microsoft.com/office/drawing/2014/main" id="{D10A3945-E6C3-40CA-B970-433B9E16EE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56951" y="904876"/>
              <a:ext cx="363538" cy="238125"/>
            </a:xfrm>
            <a:custGeom>
              <a:avLst/>
              <a:gdLst>
                <a:gd name="T0" fmla="*/ 14 w 110"/>
                <a:gd name="T1" fmla="*/ 66 h 72"/>
                <a:gd name="T2" fmla="*/ 37 w 110"/>
                <a:gd name="T3" fmla="*/ 72 h 72"/>
                <a:gd name="T4" fmla="*/ 43 w 110"/>
                <a:gd name="T5" fmla="*/ 69 h 72"/>
                <a:gd name="T6" fmla="*/ 14 w 110"/>
                <a:gd name="T7" fmla="*/ 66 h 72"/>
                <a:gd name="T8" fmla="*/ 6 w 110"/>
                <a:gd name="T9" fmla="*/ 21 h 72"/>
                <a:gd name="T10" fmla="*/ 51 w 110"/>
                <a:gd name="T11" fmla="*/ 43 h 72"/>
                <a:gd name="T12" fmla="*/ 72 w 110"/>
                <a:gd name="T13" fmla="*/ 56 h 72"/>
                <a:gd name="T14" fmla="*/ 59 w 110"/>
                <a:gd name="T15" fmla="*/ 59 h 72"/>
                <a:gd name="T16" fmla="*/ 18 w 110"/>
                <a:gd name="T17" fmla="*/ 48 h 72"/>
                <a:gd name="T18" fmla="*/ 56 w 110"/>
                <a:gd name="T19" fmla="*/ 65 h 72"/>
                <a:gd name="T20" fmla="*/ 63 w 110"/>
                <a:gd name="T21" fmla="*/ 62 h 72"/>
                <a:gd name="T22" fmla="*/ 63 w 110"/>
                <a:gd name="T23" fmla="*/ 62 h 72"/>
                <a:gd name="T24" fmla="*/ 110 w 110"/>
                <a:gd name="T25" fmla="*/ 40 h 72"/>
                <a:gd name="T26" fmla="*/ 105 w 110"/>
                <a:gd name="T27" fmla="*/ 39 h 72"/>
                <a:gd name="T28" fmla="*/ 71 w 110"/>
                <a:gd name="T29" fmla="*/ 32 h 72"/>
                <a:gd name="T30" fmla="*/ 61 w 110"/>
                <a:gd name="T31" fmla="*/ 37 h 72"/>
                <a:gd name="T32" fmla="*/ 59 w 110"/>
                <a:gd name="T33" fmla="*/ 37 h 72"/>
                <a:gd name="T34" fmla="*/ 6 w 110"/>
                <a:gd name="T35" fmla="*/ 21 h 72"/>
                <a:gd name="T36" fmla="*/ 0 w 110"/>
                <a:gd name="T37" fmla="*/ 0 h 72"/>
                <a:gd name="T38" fmla="*/ 34 w 110"/>
                <a:gd name="T39" fmla="*/ 13 h 72"/>
                <a:gd name="T40" fmla="*/ 27 w 110"/>
                <a:gd name="T41" fmla="*/ 8 h 72"/>
                <a:gd name="T42" fmla="*/ 0 w 110"/>
                <a:gd name="T4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0" h="72">
                  <a:moveTo>
                    <a:pt x="14" y="66"/>
                  </a:moveTo>
                  <a:cubicBezTo>
                    <a:pt x="21" y="68"/>
                    <a:pt x="29" y="71"/>
                    <a:pt x="37" y="72"/>
                  </a:cubicBezTo>
                  <a:cubicBezTo>
                    <a:pt x="39" y="71"/>
                    <a:pt x="41" y="70"/>
                    <a:pt x="43" y="69"/>
                  </a:cubicBezTo>
                  <a:cubicBezTo>
                    <a:pt x="33" y="69"/>
                    <a:pt x="21" y="67"/>
                    <a:pt x="14" y="66"/>
                  </a:cubicBezTo>
                  <a:moveTo>
                    <a:pt x="6" y="21"/>
                  </a:moveTo>
                  <a:cubicBezTo>
                    <a:pt x="6" y="21"/>
                    <a:pt x="28" y="38"/>
                    <a:pt x="51" y="43"/>
                  </a:cubicBezTo>
                  <a:cubicBezTo>
                    <a:pt x="73" y="49"/>
                    <a:pt x="81" y="50"/>
                    <a:pt x="72" y="56"/>
                  </a:cubicBezTo>
                  <a:cubicBezTo>
                    <a:pt x="69" y="58"/>
                    <a:pt x="64" y="59"/>
                    <a:pt x="59" y="59"/>
                  </a:cubicBezTo>
                  <a:cubicBezTo>
                    <a:pt x="48" y="59"/>
                    <a:pt x="32" y="55"/>
                    <a:pt x="18" y="48"/>
                  </a:cubicBezTo>
                  <a:cubicBezTo>
                    <a:pt x="24" y="58"/>
                    <a:pt x="45" y="62"/>
                    <a:pt x="56" y="65"/>
                  </a:cubicBezTo>
                  <a:cubicBezTo>
                    <a:pt x="58" y="64"/>
                    <a:pt x="61" y="63"/>
                    <a:pt x="63" y="62"/>
                  </a:cubicBezTo>
                  <a:cubicBezTo>
                    <a:pt x="63" y="62"/>
                    <a:pt x="63" y="62"/>
                    <a:pt x="63" y="62"/>
                  </a:cubicBezTo>
                  <a:cubicBezTo>
                    <a:pt x="81" y="56"/>
                    <a:pt x="96" y="52"/>
                    <a:pt x="110" y="40"/>
                  </a:cubicBezTo>
                  <a:cubicBezTo>
                    <a:pt x="109" y="39"/>
                    <a:pt x="107" y="39"/>
                    <a:pt x="105" y="39"/>
                  </a:cubicBezTo>
                  <a:cubicBezTo>
                    <a:pt x="94" y="38"/>
                    <a:pt x="82" y="36"/>
                    <a:pt x="71" y="32"/>
                  </a:cubicBezTo>
                  <a:cubicBezTo>
                    <a:pt x="70" y="34"/>
                    <a:pt x="67" y="36"/>
                    <a:pt x="61" y="37"/>
                  </a:cubicBezTo>
                  <a:cubicBezTo>
                    <a:pt x="60" y="37"/>
                    <a:pt x="59" y="37"/>
                    <a:pt x="59" y="37"/>
                  </a:cubicBezTo>
                  <a:cubicBezTo>
                    <a:pt x="43" y="37"/>
                    <a:pt x="6" y="21"/>
                    <a:pt x="6" y="21"/>
                  </a:cubicBezTo>
                  <a:moveTo>
                    <a:pt x="0" y="0"/>
                  </a:moveTo>
                  <a:cubicBezTo>
                    <a:pt x="6" y="7"/>
                    <a:pt x="19" y="9"/>
                    <a:pt x="34" y="13"/>
                  </a:cubicBezTo>
                  <a:cubicBezTo>
                    <a:pt x="32" y="11"/>
                    <a:pt x="30" y="10"/>
                    <a:pt x="27" y="8"/>
                  </a:cubicBezTo>
                  <a:cubicBezTo>
                    <a:pt x="18" y="6"/>
                    <a:pt x="8" y="3"/>
                    <a:pt x="0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027">
              <a:extLst>
                <a:ext uri="{FF2B5EF4-FFF2-40B4-BE49-F238E27FC236}">
                  <a16:creationId xmlns:a16="http://schemas.microsoft.com/office/drawing/2014/main" id="{E213A74C-BC5C-40E7-820F-4C03E18FA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0913" y="573088"/>
              <a:ext cx="488950" cy="503238"/>
            </a:xfrm>
            <a:custGeom>
              <a:avLst/>
              <a:gdLst>
                <a:gd name="T0" fmla="*/ 19 w 148"/>
                <a:gd name="T1" fmla="*/ 87 h 152"/>
                <a:gd name="T2" fmla="*/ 7 w 148"/>
                <a:gd name="T3" fmla="*/ 71 h 152"/>
                <a:gd name="T4" fmla="*/ 0 w 148"/>
                <a:gd name="T5" fmla="*/ 39 h 152"/>
                <a:gd name="T6" fmla="*/ 0 w 148"/>
                <a:gd name="T7" fmla="*/ 39 h 152"/>
                <a:gd name="T8" fmla="*/ 4 w 148"/>
                <a:gd name="T9" fmla="*/ 18 h 152"/>
                <a:gd name="T10" fmla="*/ 12 w 148"/>
                <a:gd name="T11" fmla="*/ 14 h 152"/>
                <a:gd name="T12" fmla="*/ 19 w 148"/>
                <a:gd name="T13" fmla="*/ 13 h 152"/>
                <a:gd name="T14" fmla="*/ 22 w 148"/>
                <a:gd name="T15" fmla="*/ 7 h 152"/>
                <a:gd name="T16" fmla="*/ 28 w 148"/>
                <a:gd name="T17" fmla="*/ 1 h 152"/>
                <a:gd name="T18" fmla="*/ 57 w 148"/>
                <a:gd name="T19" fmla="*/ 4 h 152"/>
                <a:gd name="T20" fmla="*/ 57 w 148"/>
                <a:gd name="T21" fmla="*/ 4 h 152"/>
                <a:gd name="T22" fmla="*/ 68 w 148"/>
                <a:gd name="T23" fmla="*/ 7 h 152"/>
                <a:gd name="T24" fmla="*/ 94 w 148"/>
                <a:gd name="T25" fmla="*/ 20 h 152"/>
                <a:gd name="T26" fmla="*/ 94 w 148"/>
                <a:gd name="T27" fmla="*/ 21 h 152"/>
                <a:gd name="T28" fmla="*/ 98 w 148"/>
                <a:gd name="T29" fmla="*/ 23 h 152"/>
                <a:gd name="T30" fmla="*/ 99 w 148"/>
                <a:gd name="T31" fmla="*/ 24 h 152"/>
                <a:gd name="T32" fmla="*/ 134 w 148"/>
                <a:gd name="T33" fmla="*/ 67 h 152"/>
                <a:gd name="T34" fmla="*/ 148 w 148"/>
                <a:gd name="T35" fmla="*/ 133 h 152"/>
                <a:gd name="T36" fmla="*/ 19 w 148"/>
                <a:gd name="T37" fmla="*/ 8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8" h="152">
                  <a:moveTo>
                    <a:pt x="19" y="87"/>
                  </a:moveTo>
                  <a:cubicBezTo>
                    <a:pt x="13" y="81"/>
                    <a:pt x="10" y="76"/>
                    <a:pt x="7" y="71"/>
                  </a:cubicBezTo>
                  <a:cubicBezTo>
                    <a:pt x="2" y="59"/>
                    <a:pt x="0" y="48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0"/>
                    <a:pt x="2" y="23"/>
                    <a:pt x="4" y="18"/>
                  </a:cubicBezTo>
                  <a:cubicBezTo>
                    <a:pt x="5" y="15"/>
                    <a:pt x="9" y="13"/>
                    <a:pt x="12" y="14"/>
                  </a:cubicBezTo>
                  <a:cubicBezTo>
                    <a:pt x="14" y="14"/>
                    <a:pt x="17" y="14"/>
                    <a:pt x="19" y="13"/>
                  </a:cubicBezTo>
                  <a:cubicBezTo>
                    <a:pt x="21" y="12"/>
                    <a:pt x="22" y="10"/>
                    <a:pt x="22" y="7"/>
                  </a:cubicBezTo>
                  <a:cubicBezTo>
                    <a:pt x="22" y="4"/>
                    <a:pt x="25" y="1"/>
                    <a:pt x="28" y="1"/>
                  </a:cubicBezTo>
                  <a:cubicBezTo>
                    <a:pt x="34" y="0"/>
                    <a:pt x="45" y="0"/>
                    <a:pt x="57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1" y="5"/>
                    <a:pt x="64" y="6"/>
                    <a:pt x="68" y="7"/>
                  </a:cubicBezTo>
                  <a:cubicBezTo>
                    <a:pt x="77" y="10"/>
                    <a:pt x="86" y="15"/>
                    <a:pt x="94" y="20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96" y="21"/>
                    <a:pt x="97" y="22"/>
                    <a:pt x="98" y="23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113" y="34"/>
                    <a:pt x="126" y="49"/>
                    <a:pt x="134" y="67"/>
                  </a:cubicBezTo>
                  <a:cubicBezTo>
                    <a:pt x="148" y="98"/>
                    <a:pt x="148" y="133"/>
                    <a:pt x="148" y="133"/>
                  </a:cubicBezTo>
                  <a:cubicBezTo>
                    <a:pt x="105" y="152"/>
                    <a:pt x="45" y="118"/>
                    <a:pt x="19" y="8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028">
              <a:extLst>
                <a:ext uri="{FF2B5EF4-FFF2-40B4-BE49-F238E27FC236}">
                  <a16:creationId xmlns:a16="http://schemas.microsoft.com/office/drawing/2014/main" id="{8B859692-964D-42CE-9DF9-2720677385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0476" y="639763"/>
              <a:ext cx="76200" cy="66675"/>
            </a:xfrm>
            <a:custGeom>
              <a:avLst/>
              <a:gdLst>
                <a:gd name="T0" fmla="*/ 0 w 23"/>
                <a:gd name="T1" fmla="*/ 0 h 20"/>
                <a:gd name="T2" fmla="*/ 0 w 23"/>
                <a:gd name="T3" fmla="*/ 0 h 20"/>
                <a:gd name="T4" fmla="*/ 0 w 23"/>
                <a:gd name="T5" fmla="*/ 1 h 20"/>
                <a:gd name="T6" fmla="*/ 4 w 23"/>
                <a:gd name="T7" fmla="*/ 3 h 20"/>
                <a:gd name="T8" fmla="*/ 5 w 23"/>
                <a:gd name="T9" fmla="*/ 4 h 20"/>
                <a:gd name="T10" fmla="*/ 23 w 23"/>
                <a:gd name="T11" fmla="*/ 20 h 20"/>
                <a:gd name="T12" fmla="*/ 23 w 23"/>
                <a:gd name="T13" fmla="*/ 20 h 20"/>
                <a:gd name="T14" fmla="*/ 5 w 23"/>
                <a:gd name="T15" fmla="*/ 4 h 20"/>
                <a:gd name="T16" fmla="*/ 4 w 23"/>
                <a:gd name="T17" fmla="*/ 3 h 20"/>
                <a:gd name="T18" fmla="*/ 0 w 23"/>
                <a:gd name="T19" fmla="*/ 1 h 20"/>
                <a:gd name="T20" fmla="*/ 0 w 23"/>
                <a:gd name="T21" fmla="*/ 0 h 20"/>
                <a:gd name="T22" fmla="*/ 0 w 23"/>
                <a:gd name="T2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2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2"/>
                    <a:pt x="4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1" y="8"/>
                    <a:pt x="18" y="14"/>
                    <a:pt x="2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18" y="14"/>
                    <a:pt x="11" y="8"/>
                    <a:pt x="5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2" y="2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029">
              <a:extLst>
                <a:ext uri="{FF2B5EF4-FFF2-40B4-BE49-F238E27FC236}">
                  <a16:creationId xmlns:a16="http://schemas.microsoft.com/office/drawing/2014/main" id="{4E75A9BD-86A9-4DFE-866F-38D1341E52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72826" y="619126"/>
              <a:ext cx="420688" cy="414338"/>
            </a:xfrm>
            <a:custGeom>
              <a:avLst/>
              <a:gdLst>
                <a:gd name="T0" fmla="*/ 100 w 127"/>
                <a:gd name="T1" fmla="*/ 125 h 125"/>
                <a:gd name="T2" fmla="*/ 35 w 127"/>
                <a:gd name="T3" fmla="*/ 97 h 125"/>
                <a:gd name="T4" fmla="*/ 39 w 127"/>
                <a:gd name="T5" fmla="*/ 68 h 125"/>
                <a:gd name="T6" fmla="*/ 71 w 127"/>
                <a:gd name="T7" fmla="*/ 107 h 125"/>
                <a:gd name="T8" fmla="*/ 69 w 127"/>
                <a:gd name="T9" fmla="*/ 110 h 125"/>
                <a:gd name="T10" fmla="*/ 108 w 127"/>
                <a:gd name="T11" fmla="*/ 123 h 125"/>
                <a:gd name="T12" fmla="*/ 65 w 127"/>
                <a:gd name="T13" fmla="*/ 90 h 125"/>
                <a:gd name="T14" fmla="*/ 95 w 127"/>
                <a:gd name="T15" fmla="*/ 66 h 125"/>
                <a:gd name="T16" fmla="*/ 103 w 127"/>
                <a:gd name="T17" fmla="*/ 86 h 125"/>
                <a:gd name="T18" fmla="*/ 98 w 127"/>
                <a:gd name="T19" fmla="*/ 85 h 125"/>
                <a:gd name="T20" fmla="*/ 117 w 127"/>
                <a:gd name="T21" fmla="*/ 113 h 125"/>
                <a:gd name="T22" fmla="*/ 121 w 127"/>
                <a:gd name="T23" fmla="*/ 98 h 125"/>
                <a:gd name="T24" fmla="*/ 95 w 127"/>
                <a:gd name="T25" fmla="*/ 66 h 125"/>
                <a:gd name="T26" fmla="*/ 72 w 127"/>
                <a:gd name="T27" fmla="*/ 69 h 125"/>
                <a:gd name="T28" fmla="*/ 92 w 127"/>
                <a:gd name="T29" fmla="*/ 100 h 125"/>
                <a:gd name="T30" fmla="*/ 110 w 127"/>
                <a:gd name="T31" fmla="*/ 121 h 125"/>
                <a:gd name="T32" fmla="*/ 96 w 127"/>
                <a:gd name="T33" fmla="*/ 84 h 125"/>
                <a:gd name="T34" fmla="*/ 32 w 127"/>
                <a:gd name="T35" fmla="*/ 61 h 125"/>
                <a:gd name="T36" fmla="*/ 37 w 127"/>
                <a:gd name="T37" fmla="*/ 65 h 125"/>
                <a:gd name="T38" fmla="*/ 62 w 127"/>
                <a:gd name="T39" fmla="*/ 59 h 125"/>
                <a:gd name="T40" fmla="*/ 71 w 127"/>
                <a:gd name="T41" fmla="*/ 63 h 125"/>
                <a:gd name="T42" fmla="*/ 62 w 127"/>
                <a:gd name="T43" fmla="*/ 59 h 125"/>
                <a:gd name="T44" fmla="*/ 77 w 127"/>
                <a:gd name="T45" fmla="*/ 52 h 125"/>
                <a:gd name="T46" fmla="*/ 94 w 127"/>
                <a:gd name="T47" fmla="*/ 65 h 125"/>
                <a:gd name="T48" fmla="*/ 78 w 127"/>
                <a:gd name="T49" fmla="*/ 48 h 125"/>
                <a:gd name="T50" fmla="*/ 74 w 127"/>
                <a:gd name="T51" fmla="*/ 48 h 125"/>
                <a:gd name="T52" fmla="*/ 76 w 127"/>
                <a:gd name="T53" fmla="*/ 46 h 125"/>
                <a:gd name="T54" fmla="*/ 62 w 127"/>
                <a:gd name="T55" fmla="*/ 0 h 125"/>
                <a:gd name="T56" fmla="*/ 98 w 127"/>
                <a:gd name="T57" fmla="*/ 37 h 125"/>
                <a:gd name="T58" fmla="*/ 98 w 127"/>
                <a:gd name="T59" fmla="*/ 26 h 125"/>
                <a:gd name="T60" fmla="*/ 79 w 127"/>
                <a:gd name="T61" fmla="*/ 9 h 125"/>
                <a:gd name="T62" fmla="*/ 75 w 127"/>
                <a:gd name="T63" fmla="*/ 6 h 125"/>
                <a:gd name="T64" fmla="*/ 62 w 127"/>
                <a:gd name="T6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7" h="125">
                  <a:moveTo>
                    <a:pt x="0" y="73"/>
                  </a:moveTo>
                  <a:cubicBezTo>
                    <a:pt x="21" y="97"/>
                    <a:pt x="62" y="124"/>
                    <a:pt x="100" y="125"/>
                  </a:cubicBezTo>
                  <a:cubicBezTo>
                    <a:pt x="90" y="122"/>
                    <a:pt x="76" y="117"/>
                    <a:pt x="63" y="109"/>
                  </a:cubicBezTo>
                  <a:cubicBezTo>
                    <a:pt x="54" y="106"/>
                    <a:pt x="42" y="101"/>
                    <a:pt x="35" y="97"/>
                  </a:cubicBezTo>
                  <a:cubicBezTo>
                    <a:pt x="12" y="82"/>
                    <a:pt x="11" y="81"/>
                    <a:pt x="0" y="73"/>
                  </a:cubicBezTo>
                  <a:moveTo>
                    <a:pt x="39" y="68"/>
                  </a:moveTo>
                  <a:cubicBezTo>
                    <a:pt x="39" y="70"/>
                    <a:pt x="40" y="72"/>
                    <a:pt x="40" y="74"/>
                  </a:cubicBezTo>
                  <a:cubicBezTo>
                    <a:pt x="48" y="85"/>
                    <a:pt x="60" y="101"/>
                    <a:pt x="71" y="107"/>
                  </a:cubicBezTo>
                  <a:cubicBezTo>
                    <a:pt x="76" y="110"/>
                    <a:pt x="77" y="111"/>
                    <a:pt x="74" y="111"/>
                  </a:cubicBezTo>
                  <a:cubicBezTo>
                    <a:pt x="73" y="111"/>
                    <a:pt x="71" y="111"/>
                    <a:pt x="69" y="110"/>
                  </a:cubicBezTo>
                  <a:cubicBezTo>
                    <a:pt x="83" y="119"/>
                    <a:pt x="99" y="122"/>
                    <a:pt x="108" y="123"/>
                  </a:cubicBezTo>
                  <a:cubicBezTo>
                    <a:pt x="108" y="123"/>
                    <a:pt x="108" y="123"/>
                    <a:pt x="108" y="123"/>
                  </a:cubicBezTo>
                  <a:cubicBezTo>
                    <a:pt x="102" y="119"/>
                    <a:pt x="90" y="111"/>
                    <a:pt x="81" y="98"/>
                  </a:cubicBezTo>
                  <a:cubicBezTo>
                    <a:pt x="75" y="97"/>
                    <a:pt x="70" y="94"/>
                    <a:pt x="65" y="90"/>
                  </a:cubicBezTo>
                  <a:cubicBezTo>
                    <a:pt x="55" y="84"/>
                    <a:pt x="46" y="74"/>
                    <a:pt x="39" y="68"/>
                  </a:cubicBezTo>
                  <a:moveTo>
                    <a:pt x="95" y="66"/>
                  </a:moveTo>
                  <a:cubicBezTo>
                    <a:pt x="95" y="68"/>
                    <a:pt x="95" y="71"/>
                    <a:pt x="96" y="74"/>
                  </a:cubicBezTo>
                  <a:cubicBezTo>
                    <a:pt x="100" y="80"/>
                    <a:pt x="103" y="84"/>
                    <a:pt x="103" y="86"/>
                  </a:cubicBezTo>
                  <a:cubicBezTo>
                    <a:pt x="103" y="87"/>
                    <a:pt x="102" y="87"/>
                    <a:pt x="102" y="87"/>
                  </a:cubicBezTo>
                  <a:cubicBezTo>
                    <a:pt x="101" y="87"/>
                    <a:pt x="100" y="87"/>
                    <a:pt x="98" y="85"/>
                  </a:cubicBezTo>
                  <a:cubicBezTo>
                    <a:pt x="100" y="90"/>
                    <a:pt x="102" y="95"/>
                    <a:pt x="105" y="99"/>
                  </a:cubicBezTo>
                  <a:cubicBezTo>
                    <a:pt x="109" y="105"/>
                    <a:pt x="113" y="110"/>
                    <a:pt x="117" y="113"/>
                  </a:cubicBezTo>
                  <a:cubicBezTo>
                    <a:pt x="119" y="112"/>
                    <a:pt x="123" y="109"/>
                    <a:pt x="127" y="106"/>
                  </a:cubicBezTo>
                  <a:cubicBezTo>
                    <a:pt x="121" y="98"/>
                    <a:pt x="121" y="98"/>
                    <a:pt x="121" y="98"/>
                  </a:cubicBezTo>
                  <a:cubicBezTo>
                    <a:pt x="116" y="90"/>
                    <a:pt x="111" y="82"/>
                    <a:pt x="107" y="74"/>
                  </a:cubicBezTo>
                  <a:cubicBezTo>
                    <a:pt x="105" y="74"/>
                    <a:pt x="101" y="72"/>
                    <a:pt x="95" y="66"/>
                  </a:cubicBezTo>
                  <a:moveTo>
                    <a:pt x="72" y="64"/>
                  </a:moveTo>
                  <a:cubicBezTo>
                    <a:pt x="72" y="66"/>
                    <a:pt x="72" y="68"/>
                    <a:pt x="72" y="69"/>
                  </a:cubicBezTo>
                  <a:cubicBezTo>
                    <a:pt x="82" y="78"/>
                    <a:pt x="97" y="90"/>
                    <a:pt x="98" y="95"/>
                  </a:cubicBezTo>
                  <a:cubicBezTo>
                    <a:pt x="99" y="99"/>
                    <a:pt x="97" y="100"/>
                    <a:pt x="92" y="100"/>
                  </a:cubicBezTo>
                  <a:cubicBezTo>
                    <a:pt x="89" y="100"/>
                    <a:pt x="86" y="100"/>
                    <a:pt x="83" y="99"/>
                  </a:cubicBezTo>
                  <a:cubicBezTo>
                    <a:pt x="92" y="111"/>
                    <a:pt x="104" y="118"/>
                    <a:pt x="110" y="121"/>
                  </a:cubicBezTo>
                  <a:cubicBezTo>
                    <a:pt x="112" y="119"/>
                    <a:pt x="114" y="117"/>
                    <a:pt x="115" y="115"/>
                  </a:cubicBezTo>
                  <a:cubicBezTo>
                    <a:pt x="108" y="108"/>
                    <a:pt x="100" y="98"/>
                    <a:pt x="96" y="84"/>
                  </a:cubicBezTo>
                  <a:cubicBezTo>
                    <a:pt x="90" y="79"/>
                    <a:pt x="81" y="70"/>
                    <a:pt x="72" y="64"/>
                  </a:cubicBezTo>
                  <a:moveTo>
                    <a:pt x="32" y="61"/>
                  </a:moveTo>
                  <a:cubicBezTo>
                    <a:pt x="32" y="61"/>
                    <a:pt x="34" y="64"/>
                    <a:pt x="37" y="69"/>
                  </a:cubicBezTo>
                  <a:cubicBezTo>
                    <a:pt x="37" y="68"/>
                    <a:pt x="37" y="67"/>
                    <a:pt x="37" y="65"/>
                  </a:cubicBezTo>
                  <a:cubicBezTo>
                    <a:pt x="34" y="62"/>
                    <a:pt x="32" y="61"/>
                    <a:pt x="32" y="61"/>
                  </a:cubicBezTo>
                  <a:moveTo>
                    <a:pt x="62" y="59"/>
                  </a:moveTo>
                  <a:cubicBezTo>
                    <a:pt x="60" y="59"/>
                    <a:pt x="64" y="63"/>
                    <a:pt x="70" y="68"/>
                  </a:cubicBezTo>
                  <a:cubicBezTo>
                    <a:pt x="70" y="66"/>
                    <a:pt x="71" y="65"/>
                    <a:pt x="71" y="63"/>
                  </a:cubicBezTo>
                  <a:cubicBezTo>
                    <a:pt x="69" y="62"/>
                    <a:pt x="67" y="60"/>
                    <a:pt x="65" y="60"/>
                  </a:cubicBezTo>
                  <a:cubicBezTo>
                    <a:pt x="64" y="59"/>
                    <a:pt x="63" y="59"/>
                    <a:pt x="62" y="59"/>
                  </a:cubicBezTo>
                  <a:moveTo>
                    <a:pt x="78" y="48"/>
                  </a:moveTo>
                  <a:cubicBezTo>
                    <a:pt x="78" y="49"/>
                    <a:pt x="78" y="51"/>
                    <a:pt x="77" y="52"/>
                  </a:cubicBezTo>
                  <a:cubicBezTo>
                    <a:pt x="83" y="58"/>
                    <a:pt x="89" y="66"/>
                    <a:pt x="94" y="72"/>
                  </a:cubicBezTo>
                  <a:cubicBezTo>
                    <a:pt x="94" y="70"/>
                    <a:pt x="94" y="67"/>
                    <a:pt x="94" y="65"/>
                  </a:cubicBezTo>
                  <a:cubicBezTo>
                    <a:pt x="94" y="64"/>
                    <a:pt x="94" y="64"/>
                    <a:pt x="93" y="64"/>
                  </a:cubicBezTo>
                  <a:cubicBezTo>
                    <a:pt x="88" y="58"/>
                    <a:pt x="82" y="52"/>
                    <a:pt x="78" y="48"/>
                  </a:cubicBezTo>
                  <a:moveTo>
                    <a:pt x="62" y="36"/>
                  </a:moveTo>
                  <a:cubicBezTo>
                    <a:pt x="62" y="36"/>
                    <a:pt x="67" y="41"/>
                    <a:pt x="74" y="48"/>
                  </a:cubicBezTo>
                  <a:cubicBezTo>
                    <a:pt x="74" y="48"/>
                    <a:pt x="74" y="47"/>
                    <a:pt x="75" y="47"/>
                  </a:cubicBezTo>
                  <a:cubicBezTo>
                    <a:pt x="75" y="47"/>
                    <a:pt x="76" y="46"/>
                    <a:pt x="76" y="46"/>
                  </a:cubicBezTo>
                  <a:cubicBezTo>
                    <a:pt x="68" y="40"/>
                    <a:pt x="62" y="36"/>
                    <a:pt x="62" y="36"/>
                  </a:cubicBezTo>
                  <a:moveTo>
                    <a:pt x="62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68" y="5"/>
                    <a:pt x="85" y="18"/>
                    <a:pt x="98" y="37"/>
                  </a:cubicBezTo>
                  <a:cubicBezTo>
                    <a:pt x="98" y="34"/>
                    <a:pt x="98" y="31"/>
                    <a:pt x="98" y="29"/>
                  </a:cubicBezTo>
                  <a:cubicBezTo>
                    <a:pt x="98" y="28"/>
                    <a:pt x="98" y="27"/>
                    <a:pt x="98" y="26"/>
                  </a:cubicBezTo>
                  <a:cubicBezTo>
                    <a:pt x="93" y="20"/>
                    <a:pt x="86" y="14"/>
                    <a:pt x="80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8" y="8"/>
                    <a:pt x="77" y="7"/>
                    <a:pt x="75" y="7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3" y="5"/>
                    <a:pt x="64" y="0"/>
                    <a:pt x="62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030">
              <a:extLst>
                <a:ext uri="{FF2B5EF4-FFF2-40B4-BE49-F238E27FC236}">
                  <a16:creationId xmlns:a16="http://schemas.microsoft.com/office/drawing/2014/main" id="{9ED0760A-E1D7-4FBB-B543-F1C9CA7DE2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83976" y="407988"/>
              <a:ext cx="373063" cy="588963"/>
            </a:xfrm>
            <a:custGeom>
              <a:avLst/>
              <a:gdLst>
                <a:gd name="T0" fmla="*/ 39 w 113"/>
                <a:gd name="T1" fmla="*/ 178 h 178"/>
                <a:gd name="T2" fmla="*/ 27 w 113"/>
                <a:gd name="T3" fmla="*/ 162 h 178"/>
                <a:gd name="T4" fmla="*/ 6 w 113"/>
                <a:gd name="T5" fmla="*/ 75 h 178"/>
                <a:gd name="T6" fmla="*/ 6 w 113"/>
                <a:gd name="T7" fmla="*/ 75 h 178"/>
                <a:gd name="T8" fmla="*/ 7 w 113"/>
                <a:gd name="T9" fmla="*/ 67 h 178"/>
                <a:gd name="T10" fmla="*/ 15 w 113"/>
                <a:gd name="T11" fmla="*/ 46 h 178"/>
                <a:gd name="T12" fmla="*/ 37 w 113"/>
                <a:gd name="T13" fmla="*/ 14 h 178"/>
                <a:gd name="T14" fmla="*/ 37 w 113"/>
                <a:gd name="T15" fmla="*/ 14 h 178"/>
                <a:gd name="T16" fmla="*/ 40 w 113"/>
                <a:gd name="T17" fmla="*/ 11 h 178"/>
                <a:gd name="T18" fmla="*/ 41 w 113"/>
                <a:gd name="T19" fmla="*/ 10 h 178"/>
                <a:gd name="T20" fmla="*/ 61 w 113"/>
                <a:gd name="T21" fmla="*/ 4 h 178"/>
                <a:gd name="T22" fmla="*/ 63 w 113"/>
                <a:gd name="T23" fmla="*/ 7 h 178"/>
                <a:gd name="T24" fmla="*/ 71 w 113"/>
                <a:gd name="T25" fmla="*/ 8 h 178"/>
                <a:gd name="T26" fmla="*/ 82 w 113"/>
                <a:gd name="T27" fmla="*/ 9 h 178"/>
                <a:gd name="T28" fmla="*/ 82 w 113"/>
                <a:gd name="T29" fmla="*/ 9 h 178"/>
                <a:gd name="T30" fmla="*/ 89 w 113"/>
                <a:gd name="T31" fmla="*/ 16 h 178"/>
                <a:gd name="T32" fmla="*/ 98 w 113"/>
                <a:gd name="T33" fmla="*/ 28 h 178"/>
                <a:gd name="T34" fmla="*/ 112 w 113"/>
                <a:gd name="T35" fmla="*/ 78 h 178"/>
                <a:gd name="T36" fmla="*/ 112 w 113"/>
                <a:gd name="T37" fmla="*/ 78 h 178"/>
                <a:gd name="T38" fmla="*/ 106 w 113"/>
                <a:gd name="T39" fmla="*/ 110 h 178"/>
                <a:gd name="T40" fmla="*/ 66 w 113"/>
                <a:gd name="T41" fmla="*/ 159 h 178"/>
                <a:gd name="T42" fmla="*/ 39 w 113"/>
                <a:gd name="T43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3" h="178">
                  <a:moveTo>
                    <a:pt x="39" y="178"/>
                  </a:moveTo>
                  <a:cubicBezTo>
                    <a:pt x="27" y="162"/>
                    <a:pt x="27" y="162"/>
                    <a:pt x="27" y="162"/>
                  </a:cubicBezTo>
                  <a:cubicBezTo>
                    <a:pt x="9" y="137"/>
                    <a:pt x="0" y="105"/>
                    <a:pt x="6" y="75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6" y="72"/>
                    <a:pt x="7" y="69"/>
                    <a:pt x="7" y="67"/>
                  </a:cubicBezTo>
                  <a:cubicBezTo>
                    <a:pt x="9" y="60"/>
                    <a:pt x="11" y="53"/>
                    <a:pt x="15" y="46"/>
                  </a:cubicBezTo>
                  <a:cubicBezTo>
                    <a:pt x="22" y="32"/>
                    <a:pt x="30" y="22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8" y="13"/>
                    <a:pt x="39" y="12"/>
                    <a:pt x="40" y="11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51" y="2"/>
                    <a:pt x="59" y="0"/>
                    <a:pt x="61" y="4"/>
                  </a:cubicBezTo>
                  <a:cubicBezTo>
                    <a:pt x="61" y="5"/>
                    <a:pt x="63" y="7"/>
                    <a:pt x="63" y="7"/>
                  </a:cubicBezTo>
                  <a:cubicBezTo>
                    <a:pt x="65" y="9"/>
                    <a:pt x="68" y="9"/>
                    <a:pt x="71" y="8"/>
                  </a:cubicBezTo>
                  <a:cubicBezTo>
                    <a:pt x="75" y="7"/>
                    <a:pt x="78" y="7"/>
                    <a:pt x="82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4" y="11"/>
                    <a:pt x="87" y="14"/>
                    <a:pt x="89" y="16"/>
                  </a:cubicBezTo>
                  <a:cubicBezTo>
                    <a:pt x="92" y="20"/>
                    <a:pt x="95" y="24"/>
                    <a:pt x="98" y="28"/>
                  </a:cubicBezTo>
                  <a:cubicBezTo>
                    <a:pt x="109" y="46"/>
                    <a:pt x="113" y="63"/>
                    <a:pt x="112" y="78"/>
                  </a:cubicBezTo>
                  <a:cubicBezTo>
                    <a:pt x="112" y="78"/>
                    <a:pt x="112" y="78"/>
                    <a:pt x="112" y="78"/>
                  </a:cubicBezTo>
                  <a:cubicBezTo>
                    <a:pt x="112" y="90"/>
                    <a:pt x="110" y="101"/>
                    <a:pt x="106" y="110"/>
                  </a:cubicBezTo>
                  <a:cubicBezTo>
                    <a:pt x="99" y="130"/>
                    <a:pt x="84" y="147"/>
                    <a:pt x="66" y="159"/>
                  </a:cubicBezTo>
                  <a:cubicBezTo>
                    <a:pt x="39" y="178"/>
                    <a:pt x="39" y="178"/>
                    <a:pt x="39" y="178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031">
              <a:extLst>
                <a:ext uri="{FF2B5EF4-FFF2-40B4-BE49-F238E27FC236}">
                  <a16:creationId xmlns:a16="http://schemas.microsoft.com/office/drawing/2014/main" id="{20732E88-7120-44E1-8326-D9811B1E13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96676" y="609601"/>
              <a:ext cx="357188" cy="360363"/>
            </a:xfrm>
            <a:custGeom>
              <a:avLst/>
              <a:gdLst>
                <a:gd name="T0" fmla="*/ 6 w 108"/>
                <a:gd name="T1" fmla="*/ 67 h 109"/>
                <a:gd name="T2" fmla="*/ 23 w 108"/>
                <a:gd name="T3" fmla="*/ 101 h 109"/>
                <a:gd name="T4" fmla="*/ 29 w 108"/>
                <a:gd name="T5" fmla="*/ 109 h 109"/>
                <a:gd name="T6" fmla="*/ 35 w 108"/>
                <a:gd name="T7" fmla="*/ 105 h 109"/>
                <a:gd name="T8" fmla="*/ 32 w 108"/>
                <a:gd name="T9" fmla="*/ 94 h 109"/>
                <a:gd name="T10" fmla="*/ 26 w 108"/>
                <a:gd name="T11" fmla="*/ 85 h 109"/>
                <a:gd name="T12" fmla="*/ 25 w 108"/>
                <a:gd name="T13" fmla="*/ 87 h 109"/>
                <a:gd name="T14" fmla="*/ 24 w 108"/>
                <a:gd name="T15" fmla="*/ 87 h 109"/>
                <a:gd name="T16" fmla="*/ 15 w 108"/>
                <a:gd name="T17" fmla="*/ 73 h 109"/>
                <a:gd name="T18" fmla="*/ 6 w 108"/>
                <a:gd name="T19" fmla="*/ 67 h 109"/>
                <a:gd name="T20" fmla="*/ 28 w 108"/>
                <a:gd name="T21" fmla="*/ 61 h 109"/>
                <a:gd name="T22" fmla="*/ 27 w 108"/>
                <a:gd name="T23" fmla="*/ 83 h 109"/>
                <a:gd name="T24" fmla="*/ 38 w 108"/>
                <a:gd name="T25" fmla="*/ 104 h 109"/>
                <a:gd name="T26" fmla="*/ 44 w 108"/>
                <a:gd name="T27" fmla="*/ 100 h 109"/>
                <a:gd name="T28" fmla="*/ 40 w 108"/>
                <a:gd name="T29" fmla="*/ 80 h 109"/>
                <a:gd name="T30" fmla="*/ 39 w 108"/>
                <a:gd name="T31" fmla="*/ 81 h 109"/>
                <a:gd name="T32" fmla="*/ 39 w 108"/>
                <a:gd name="T33" fmla="*/ 81 h 109"/>
                <a:gd name="T34" fmla="*/ 33 w 108"/>
                <a:gd name="T35" fmla="*/ 68 h 109"/>
                <a:gd name="T36" fmla="*/ 28 w 108"/>
                <a:gd name="T37" fmla="*/ 61 h 109"/>
                <a:gd name="T38" fmla="*/ 50 w 108"/>
                <a:gd name="T39" fmla="*/ 43 h 109"/>
                <a:gd name="T40" fmla="*/ 41 w 108"/>
                <a:gd name="T41" fmla="*/ 78 h 109"/>
                <a:gd name="T42" fmla="*/ 46 w 108"/>
                <a:gd name="T43" fmla="*/ 95 h 109"/>
                <a:gd name="T44" fmla="*/ 50 w 108"/>
                <a:gd name="T45" fmla="*/ 80 h 109"/>
                <a:gd name="T46" fmla="*/ 48 w 108"/>
                <a:gd name="T47" fmla="*/ 82 h 109"/>
                <a:gd name="T48" fmla="*/ 52 w 108"/>
                <a:gd name="T49" fmla="*/ 59 h 109"/>
                <a:gd name="T50" fmla="*/ 50 w 108"/>
                <a:gd name="T51" fmla="*/ 43 h 109"/>
                <a:gd name="T52" fmla="*/ 27 w 108"/>
                <a:gd name="T53" fmla="*/ 39 h 109"/>
                <a:gd name="T54" fmla="*/ 28 w 108"/>
                <a:gd name="T55" fmla="*/ 59 h 109"/>
                <a:gd name="T56" fmla="*/ 32 w 108"/>
                <a:gd name="T57" fmla="*/ 64 h 109"/>
                <a:gd name="T58" fmla="*/ 27 w 108"/>
                <a:gd name="T59" fmla="*/ 39 h 109"/>
                <a:gd name="T60" fmla="*/ 51 w 108"/>
                <a:gd name="T61" fmla="*/ 25 h 109"/>
                <a:gd name="T62" fmla="*/ 50 w 108"/>
                <a:gd name="T63" fmla="*/ 38 h 109"/>
                <a:gd name="T64" fmla="*/ 52 w 108"/>
                <a:gd name="T65" fmla="*/ 47 h 109"/>
                <a:gd name="T66" fmla="*/ 51 w 108"/>
                <a:gd name="T67" fmla="*/ 25 h 109"/>
                <a:gd name="T68" fmla="*/ 81 w 108"/>
                <a:gd name="T69" fmla="*/ 16 h 109"/>
                <a:gd name="T70" fmla="*/ 53 w 108"/>
                <a:gd name="T71" fmla="*/ 77 h 109"/>
                <a:gd name="T72" fmla="*/ 48 w 108"/>
                <a:gd name="T73" fmla="*/ 98 h 109"/>
                <a:gd name="T74" fmla="*/ 56 w 108"/>
                <a:gd name="T75" fmla="*/ 94 h 109"/>
                <a:gd name="T76" fmla="*/ 54 w 108"/>
                <a:gd name="T77" fmla="*/ 92 h 109"/>
                <a:gd name="T78" fmla="*/ 81 w 108"/>
                <a:gd name="T79" fmla="*/ 16 h 109"/>
                <a:gd name="T80" fmla="*/ 106 w 108"/>
                <a:gd name="T81" fmla="*/ 12 h 109"/>
                <a:gd name="T82" fmla="*/ 105 w 108"/>
                <a:gd name="T83" fmla="*/ 13 h 109"/>
                <a:gd name="T84" fmla="*/ 79 w 108"/>
                <a:gd name="T85" fmla="*/ 81 h 109"/>
                <a:gd name="T86" fmla="*/ 89 w 108"/>
                <a:gd name="T87" fmla="*/ 73 h 109"/>
                <a:gd name="T88" fmla="*/ 102 w 108"/>
                <a:gd name="T89" fmla="*/ 49 h 109"/>
                <a:gd name="T90" fmla="*/ 108 w 108"/>
                <a:gd name="T91" fmla="*/ 17 h 109"/>
                <a:gd name="T92" fmla="*/ 108 w 108"/>
                <a:gd name="T93" fmla="*/ 17 h 109"/>
                <a:gd name="T94" fmla="*/ 108 w 108"/>
                <a:gd name="T95" fmla="*/ 17 h 109"/>
                <a:gd name="T96" fmla="*/ 106 w 108"/>
                <a:gd name="T97" fmla="*/ 12 h 109"/>
                <a:gd name="T98" fmla="*/ 7 w 108"/>
                <a:gd name="T99" fmla="*/ 0 h 109"/>
                <a:gd name="T100" fmla="*/ 2 w 108"/>
                <a:gd name="T101" fmla="*/ 14 h 109"/>
                <a:gd name="T102" fmla="*/ 2 w 108"/>
                <a:gd name="T103" fmla="*/ 14 h 109"/>
                <a:gd name="T104" fmla="*/ 2 w 108"/>
                <a:gd name="T105" fmla="*/ 14 h 109"/>
                <a:gd name="T106" fmla="*/ 0 w 108"/>
                <a:gd name="T107" fmla="*/ 29 h 109"/>
                <a:gd name="T108" fmla="*/ 0 w 108"/>
                <a:gd name="T109" fmla="*/ 32 h 109"/>
                <a:gd name="T110" fmla="*/ 5 w 108"/>
                <a:gd name="T111" fmla="*/ 66 h 109"/>
                <a:gd name="T112" fmla="*/ 14 w 108"/>
                <a:gd name="T113" fmla="*/ 71 h 109"/>
                <a:gd name="T114" fmla="*/ 8 w 108"/>
                <a:gd name="T115" fmla="*/ 49 h 109"/>
                <a:gd name="T116" fmla="*/ 8 w 108"/>
                <a:gd name="T117" fmla="*/ 49 h 109"/>
                <a:gd name="T118" fmla="*/ 7 w 108"/>
                <a:gd name="T119" fmla="*/ 44 h 109"/>
                <a:gd name="T120" fmla="*/ 8 w 108"/>
                <a:gd name="T121" fmla="*/ 0 h 109"/>
                <a:gd name="T122" fmla="*/ 7 w 108"/>
                <a:gd name="T123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8" h="109">
                  <a:moveTo>
                    <a:pt x="6" y="67"/>
                  </a:moveTo>
                  <a:cubicBezTo>
                    <a:pt x="10" y="79"/>
                    <a:pt x="16" y="91"/>
                    <a:pt x="23" y="101"/>
                  </a:cubicBezTo>
                  <a:cubicBezTo>
                    <a:pt x="29" y="109"/>
                    <a:pt x="29" y="109"/>
                    <a:pt x="29" y="109"/>
                  </a:cubicBezTo>
                  <a:cubicBezTo>
                    <a:pt x="31" y="108"/>
                    <a:pt x="33" y="106"/>
                    <a:pt x="35" y="105"/>
                  </a:cubicBezTo>
                  <a:cubicBezTo>
                    <a:pt x="35" y="102"/>
                    <a:pt x="33" y="98"/>
                    <a:pt x="32" y="94"/>
                  </a:cubicBezTo>
                  <a:cubicBezTo>
                    <a:pt x="30" y="91"/>
                    <a:pt x="28" y="88"/>
                    <a:pt x="26" y="85"/>
                  </a:cubicBezTo>
                  <a:cubicBezTo>
                    <a:pt x="26" y="86"/>
                    <a:pt x="26" y="86"/>
                    <a:pt x="25" y="87"/>
                  </a:cubicBezTo>
                  <a:cubicBezTo>
                    <a:pt x="25" y="87"/>
                    <a:pt x="25" y="87"/>
                    <a:pt x="24" y="87"/>
                  </a:cubicBezTo>
                  <a:cubicBezTo>
                    <a:pt x="22" y="87"/>
                    <a:pt x="19" y="82"/>
                    <a:pt x="15" y="73"/>
                  </a:cubicBezTo>
                  <a:cubicBezTo>
                    <a:pt x="12" y="70"/>
                    <a:pt x="8" y="68"/>
                    <a:pt x="6" y="67"/>
                  </a:cubicBezTo>
                  <a:moveTo>
                    <a:pt x="28" y="61"/>
                  </a:moveTo>
                  <a:cubicBezTo>
                    <a:pt x="28" y="69"/>
                    <a:pt x="28" y="78"/>
                    <a:pt x="27" y="83"/>
                  </a:cubicBezTo>
                  <a:cubicBezTo>
                    <a:pt x="32" y="90"/>
                    <a:pt x="36" y="97"/>
                    <a:pt x="38" y="104"/>
                  </a:cubicBezTo>
                  <a:cubicBezTo>
                    <a:pt x="40" y="102"/>
                    <a:pt x="42" y="101"/>
                    <a:pt x="44" y="100"/>
                  </a:cubicBezTo>
                  <a:cubicBezTo>
                    <a:pt x="44" y="95"/>
                    <a:pt x="42" y="88"/>
                    <a:pt x="40" y="80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37" y="81"/>
                    <a:pt x="35" y="75"/>
                    <a:pt x="33" y="68"/>
                  </a:cubicBezTo>
                  <a:cubicBezTo>
                    <a:pt x="32" y="65"/>
                    <a:pt x="30" y="63"/>
                    <a:pt x="28" y="61"/>
                  </a:cubicBezTo>
                  <a:moveTo>
                    <a:pt x="50" y="43"/>
                  </a:moveTo>
                  <a:cubicBezTo>
                    <a:pt x="49" y="55"/>
                    <a:pt x="46" y="69"/>
                    <a:pt x="41" y="78"/>
                  </a:cubicBezTo>
                  <a:cubicBezTo>
                    <a:pt x="44" y="84"/>
                    <a:pt x="45" y="90"/>
                    <a:pt x="46" y="95"/>
                  </a:cubicBezTo>
                  <a:cubicBezTo>
                    <a:pt x="48" y="90"/>
                    <a:pt x="49" y="85"/>
                    <a:pt x="50" y="80"/>
                  </a:cubicBezTo>
                  <a:cubicBezTo>
                    <a:pt x="49" y="80"/>
                    <a:pt x="49" y="81"/>
                    <a:pt x="48" y="82"/>
                  </a:cubicBezTo>
                  <a:cubicBezTo>
                    <a:pt x="50" y="74"/>
                    <a:pt x="51" y="66"/>
                    <a:pt x="52" y="59"/>
                  </a:cubicBezTo>
                  <a:cubicBezTo>
                    <a:pt x="52" y="54"/>
                    <a:pt x="51" y="49"/>
                    <a:pt x="50" y="43"/>
                  </a:cubicBezTo>
                  <a:moveTo>
                    <a:pt x="27" y="39"/>
                  </a:moveTo>
                  <a:cubicBezTo>
                    <a:pt x="27" y="39"/>
                    <a:pt x="28" y="48"/>
                    <a:pt x="28" y="59"/>
                  </a:cubicBezTo>
                  <a:cubicBezTo>
                    <a:pt x="30" y="61"/>
                    <a:pt x="31" y="62"/>
                    <a:pt x="32" y="64"/>
                  </a:cubicBezTo>
                  <a:cubicBezTo>
                    <a:pt x="29" y="52"/>
                    <a:pt x="27" y="39"/>
                    <a:pt x="27" y="39"/>
                  </a:cubicBezTo>
                  <a:moveTo>
                    <a:pt x="51" y="25"/>
                  </a:moveTo>
                  <a:cubicBezTo>
                    <a:pt x="51" y="25"/>
                    <a:pt x="51" y="30"/>
                    <a:pt x="50" y="38"/>
                  </a:cubicBezTo>
                  <a:cubicBezTo>
                    <a:pt x="51" y="41"/>
                    <a:pt x="52" y="44"/>
                    <a:pt x="52" y="47"/>
                  </a:cubicBezTo>
                  <a:cubicBezTo>
                    <a:pt x="53" y="34"/>
                    <a:pt x="51" y="25"/>
                    <a:pt x="51" y="25"/>
                  </a:cubicBezTo>
                  <a:moveTo>
                    <a:pt x="81" y="16"/>
                  </a:moveTo>
                  <a:cubicBezTo>
                    <a:pt x="81" y="16"/>
                    <a:pt x="70" y="58"/>
                    <a:pt x="53" y="77"/>
                  </a:cubicBezTo>
                  <a:cubicBezTo>
                    <a:pt x="52" y="85"/>
                    <a:pt x="50" y="92"/>
                    <a:pt x="48" y="98"/>
                  </a:cubicBezTo>
                  <a:cubicBezTo>
                    <a:pt x="50" y="97"/>
                    <a:pt x="53" y="96"/>
                    <a:pt x="56" y="94"/>
                  </a:cubicBezTo>
                  <a:cubicBezTo>
                    <a:pt x="55" y="94"/>
                    <a:pt x="55" y="93"/>
                    <a:pt x="54" y="92"/>
                  </a:cubicBezTo>
                  <a:cubicBezTo>
                    <a:pt x="80" y="55"/>
                    <a:pt x="81" y="16"/>
                    <a:pt x="81" y="16"/>
                  </a:cubicBezTo>
                  <a:moveTo>
                    <a:pt x="106" y="12"/>
                  </a:moveTo>
                  <a:cubicBezTo>
                    <a:pt x="106" y="12"/>
                    <a:pt x="106" y="13"/>
                    <a:pt x="105" y="13"/>
                  </a:cubicBezTo>
                  <a:cubicBezTo>
                    <a:pt x="105" y="13"/>
                    <a:pt x="103" y="49"/>
                    <a:pt x="79" y="81"/>
                  </a:cubicBezTo>
                  <a:cubicBezTo>
                    <a:pt x="82" y="78"/>
                    <a:pt x="86" y="76"/>
                    <a:pt x="89" y="73"/>
                  </a:cubicBezTo>
                  <a:cubicBezTo>
                    <a:pt x="94" y="66"/>
                    <a:pt x="99" y="58"/>
                    <a:pt x="102" y="49"/>
                  </a:cubicBezTo>
                  <a:cubicBezTo>
                    <a:pt x="106" y="40"/>
                    <a:pt x="108" y="29"/>
                    <a:pt x="108" y="17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108" y="14"/>
                    <a:pt x="107" y="12"/>
                    <a:pt x="106" y="12"/>
                  </a:cubicBezTo>
                  <a:moveTo>
                    <a:pt x="7" y="0"/>
                  </a:moveTo>
                  <a:cubicBezTo>
                    <a:pt x="5" y="0"/>
                    <a:pt x="2" y="12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9"/>
                    <a:pt x="0" y="24"/>
                    <a:pt x="0" y="29"/>
                  </a:cubicBezTo>
                  <a:cubicBezTo>
                    <a:pt x="0" y="30"/>
                    <a:pt x="0" y="31"/>
                    <a:pt x="0" y="32"/>
                  </a:cubicBezTo>
                  <a:cubicBezTo>
                    <a:pt x="0" y="43"/>
                    <a:pt x="2" y="55"/>
                    <a:pt x="5" y="66"/>
                  </a:cubicBezTo>
                  <a:cubicBezTo>
                    <a:pt x="9" y="67"/>
                    <a:pt x="12" y="69"/>
                    <a:pt x="14" y="71"/>
                  </a:cubicBezTo>
                  <a:cubicBezTo>
                    <a:pt x="12" y="65"/>
                    <a:pt x="10" y="57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5" y="47"/>
                    <a:pt x="6" y="44"/>
                    <a:pt x="7" y="44"/>
                  </a:cubicBezTo>
                  <a:cubicBezTo>
                    <a:pt x="5" y="30"/>
                    <a:pt x="4" y="15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032">
              <a:extLst>
                <a:ext uri="{FF2B5EF4-FFF2-40B4-BE49-F238E27FC236}">
                  <a16:creationId xmlns:a16="http://schemas.microsoft.com/office/drawing/2014/main" id="{7F150D88-7E72-4AF8-B55D-5CF0DB38A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1276" y="801688"/>
              <a:ext cx="131763" cy="228600"/>
            </a:xfrm>
            <a:custGeom>
              <a:avLst/>
              <a:gdLst>
                <a:gd name="T0" fmla="*/ 5 w 40"/>
                <a:gd name="T1" fmla="*/ 6 h 69"/>
                <a:gd name="T2" fmla="*/ 15 w 40"/>
                <a:gd name="T3" fmla="*/ 44 h 69"/>
                <a:gd name="T4" fmla="*/ 40 w 40"/>
                <a:gd name="T5" fmla="*/ 68 h 69"/>
                <a:gd name="T6" fmla="*/ 37 w 40"/>
                <a:gd name="T7" fmla="*/ 69 h 69"/>
                <a:gd name="T8" fmla="*/ 5 w 40"/>
                <a:gd name="T9" fmla="*/ 6 h 69"/>
                <a:gd name="T10" fmla="*/ 5 w 40"/>
                <a:gd name="T11" fmla="*/ 6 h 69"/>
                <a:gd name="T12" fmla="*/ 4 w 40"/>
                <a:gd name="T13" fmla="*/ 2 h 69"/>
                <a:gd name="T14" fmla="*/ 7 w 40"/>
                <a:gd name="T15" fmla="*/ 4 h 69"/>
                <a:gd name="T16" fmla="*/ 5 w 40"/>
                <a:gd name="T17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69">
                  <a:moveTo>
                    <a:pt x="5" y="6"/>
                  </a:moveTo>
                  <a:cubicBezTo>
                    <a:pt x="5" y="13"/>
                    <a:pt x="5" y="30"/>
                    <a:pt x="15" y="44"/>
                  </a:cubicBezTo>
                  <a:cubicBezTo>
                    <a:pt x="28" y="62"/>
                    <a:pt x="40" y="68"/>
                    <a:pt x="40" y="6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7" y="69"/>
                    <a:pt x="0" y="49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5"/>
                    <a:pt x="3" y="3"/>
                    <a:pt x="4" y="2"/>
                  </a:cubicBezTo>
                  <a:cubicBezTo>
                    <a:pt x="4" y="0"/>
                    <a:pt x="7" y="0"/>
                    <a:pt x="7" y="4"/>
                  </a:cubicBezTo>
                  <a:cubicBezTo>
                    <a:pt x="8" y="6"/>
                    <a:pt x="6" y="6"/>
                    <a:pt x="5" y="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033">
              <a:extLst>
                <a:ext uri="{FF2B5EF4-FFF2-40B4-BE49-F238E27FC236}">
                  <a16:creationId xmlns:a16="http://schemas.microsoft.com/office/drawing/2014/main" id="{382C1019-A080-4EC1-96B1-1FFC28DD12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7626" y="762001"/>
              <a:ext cx="144463" cy="231775"/>
            </a:xfrm>
            <a:custGeom>
              <a:avLst/>
              <a:gdLst>
                <a:gd name="T0" fmla="*/ 40 w 44"/>
                <a:gd name="T1" fmla="*/ 70 h 70"/>
                <a:gd name="T2" fmla="*/ 44 w 44"/>
                <a:gd name="T3" fmla="*/ 70 h 70"/>
                <a:gd name="T4" fmla="*/ 4 w 44"/>
                <a:gd name="T5" fmla="*/ 7 h 70"/>
                <a:gd name="T6" fmla="*/ 4 w 44"/>
                <a:gd name="T7" fmla="*/ 2 h 70"/>
                <a:gd name="T8" fmla="*/ 3 w 44"/>
                <a:gd name="T9" fmla="*/ 7 h 70"/>
                <a:gd name="T10" fmla="*/ 3 w 44"/>
                <a:gd name="T11" fmla="*/ 7 h 70"/>
                <a:gd name="T12" fmla="*/ 10 w 44"/>
                <a:gd name="T13" fmla="*/ 31 h 70"/>
                <a:gd name="T14" fmla="*/ 40 w 44"/>
                <a:gd name="T1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70">
                  <a:moveTo>
                    <a:pt x="40" y="70"/>
                  </a:moveTo>
                  <a:cubicBezTo>
                    <a:pt x="44" y="70"/>
                    <a:pt x="44" y="70"/>
                    <a:pt x="44" y="70"/>
                  </a:cubicBezTo>
                  <a:cubicBezTo>
                    <a:pt x="44" y="70"/>
                    <a:pt x="8" y="41"/>
                    <a:pt x="4" y="7"/>
                  </a:cubicBezTo>
                  <a:cubicBezTo>
                    <a:pt x="4" y="7"/>
                    <a:pt x="6" y="4"/>
                    <a:pt x="4" y="2"/>
                  </a:cubicBezTo>
                  <a:cubicBezTo>
                    <a:pt x="2" y="0"/>
                    <a:pt x="0" y="4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12"/>
                    <a:pt x="6" y="22"/>
                    <a:pt x="10" y="31"/>
                  </a:cubicBezTo>
                  <a:cubicBezTo>
                    <a:pt x="17" y="46"/>
                    <a:pt x="34" y="65"/>
                    <a:pt x="40" y="70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034">
              <a:extLst>
                <a:ext uri="{FF2B5EF4-FFF2-40B4-BE49-F238E27FC236}">
                  <a16:creationId xmlns:a16="http://schemas.microsoft.com/office/drawing/2014/main" id="{9157556C-A720-4FB4-B84B-C8A94D805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30013" y="590551"/>
              <a:ext cx="238125" cy="415925"/>
            </a:xfrm>
            <a:custGeom>
              <a:avLst/>
              <a:gdLst>
                <a:gd name="T0" fmla="*/ 10 w 72"/>
                <a:gd name="T1" fmla="*/ 5 h 126"/>
                <a:gd name="T2" fmla="*/ 4 w 72"/>
                <a:gd name="T3" fmla="*/ 1 h 126"/>
                <a:gd name="T4" fmla="*/ 10 w 72"/>
                <a:gd name="T5" fmla="*/ 8 h 126"/>
                <a:gd name="T6" fmla="*/ 26 w 72"/>
                <a:gd name="T7" fmla="*/ 124 h 126"/>
                <a:gd name="T8" fmla="*/ 30 w 72"/>
                <a:gd name="T9" fmla="*/ 126 h 126"/>
                <a:gd name="T10" fmla="*/ 10 w 72"/>
                <a:gd name="T11" fmla="*/ 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126">
                  <a:moveTo>
                    <a:pt x="10" y="5"/>
                  </a:moveTo>
                  <a:cubicBezTo>
                    <a:pt x="9" y="3"/>
                    <a:pt x="7" y="0"/>
                    <a:pt x="4" y="1"/>
                  </a:cubicBezTo>
                  <a:cubicBezTo>
                    <a:pt x="0" y="2"/>
                    <a:pt x="6" y="12"/>
                    <a:pt x="10" y="8"/>
                  </a:cubicBezTo>
                  <a:cubicBezTo>
                    <a:pt x="70" y="47"/>
                    <a:pt x="27" y="124"/>
                    <a:pt x="26" y="124"/>
                  </a:cubicBezTo>
                  <a:cubicBezTo>
                    <a:pt x="30" y="126"/>
                    <a:pt x="30" y="126"/>
                    <a:pt x="30" y="126"/>
                  </a:cubicBezTo>
                  <a:cubicBezTo>
                    <a:pt x="30" y="125"/>
                    <a:pt x="72" y="43"/>
                    <a:pt x="10" y="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035">
              <a:extLst>
                <a:ext uri="{FF2B5EF4-FFF2-40B4-BE49-F238E27FC236}">
                  <a16:creationId xmlns:a16="http://schemas.microsoft.com/office/drawing/2014/main" id="{E7735B89-D1F1-4652-AD72-7C8B64EC4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2051" y="804863"/>
              <a:ext cx="198438" cy="252413"/>
            </a:xfrm>
            <a:custGeom>
              <a:avLst/>
              <a:gdLst>
                <a:gd name="T0" fmla="*/ 15 w 60"/>
                <a:gd name="T1" fmla="*/ 5 h 76"/>
                <a:gd name="T2" fmla="*/ 15 w 60"/>
                <a:gd name="T3" fmla="*/ 1 h 76"/>
                <a:gd name="T4" fmla="*/ 16 w 60"/>
                <a:gd name="T5" fmla="*/ 8 h 76"/>
                <a:gd name="T6" fmla="*/ 60 w 60"/>
                <a:gd name="T7" fmla="*/ 74 h 76"/>
                <a:gd name="T8" fmla="*/ 59 w 60"/>
                <a:gd name="T9" fmla="*/ 76 h 76"/>
                <a:gd name="T10" fmla="*/ 15 w 60"/>
                <a:gd name="T11" fmla="*/ 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76">
                  <a:moveTo>
                    <a:pt x="15" y="5"/>
                  </a:moveTo>
                  <a:cubicBezTo>
                    <a:pt x="14" y="4"/>
                    <a:pt x="14" y="2"/>
                    <a:pt x="15" y="1"/>
                  </a:cubicBezTo>
                  <a:cubicBezTo>
                    <a:pt x="18" y="0"/>
                    <a:pt x="20" y="7"/>
                    <a:pt x="16" y="8"/>
                  </a:cubicBezTo>
                  <a:cubicBezTo>
                    <a:pt x="3" y="54"/>
                    <a:pt x="60" y="73"/>
                    <a:pt x="60" y="74"/>
                  </a:cubicBezTo>
                  <a:cubicBezTo>
                    <a:pt x="59" y="76"/>
                    <a:pt x="59" y="76"/>
                    <a:pt x="59" y="76"/>
                  </a:cubicBezTo>
                  <a:cubicBezTo>
                    <a:pt x="59" y="76"/>
                    <a:pt x="0" y="53"/>
                    <a:pt x="15" y="5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036">
              <a:extLst>
                <a:ext uri="{FF2B5EF4-FFF2-40B4-BE49-F238E27FC236}">
                  <a16:creationId xmlns:a16="http://schemas.microsoft.com/office/drawing/2014/main" id="{D2D23C53-94F9-49BF-A213-2D476DA9B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72876" y="698501"/>
              <a:ext cx="171450" cy="271463"/>
            </a:xfrm>
            <a:custGeom>
              <a:avLst/>
              <a:gdLst>
                <a:gd name="T0" fmla="*/ 6 w 52"/>
                <a:gd name="T1" fmla="*/ 2 h 82"/>
                <a:gd name="T2" fmla="*/ 3 w 52"/>
                <a:gd name="T3" fmla="*/ 0 h 82"/>
                <a:gd name="T4" fmla="*/ 7 w 52"/>
                <a:gd name="T5" fmla="*/ 5 h 82"/>
                <a:gd name="T6" fmla="*/ 29 w 52"/>
                <a:gd name="T7" fmla="*/ 81 h 82"/>
                <a:gd name="T8" fmla="*/ 31 w 52"/>
                <a:gd name="T9" fmla="*/ 82 h 82"/>
                <a:gd name="T10" fmla="*/ 6 w 52"/>
                <a:gd name="T11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82">
                  <a:moveTo>
                    <a:pt x="6" y="2"/>
                  </a:moveTo>
                  <a:cubicBezTo>
                    <a:pt x="6" y="1"/>
                    <a:pt x="4" y="0"/>
                    <a:pt x="3" y="0"/>
                  </a:cubicBezTo>
                  <a:cubicBezTo>
                    <a:pt x="0" y="1"/>
                    <a:pt x="4" y="7"/>
                    <a:pt x="7" y="5"/>
                  </a:cubicBezTo>
                  <a:cubicBezTo>
                    <a:pt x="51" y="26"/>
                    <a:pt x="29" y="81"/>
                    <a:pt x="29" y="81"/>
                  </a:cubicBezTo>
                  <a:cubicBezTo>
                    <a:pt x="31" y="82"/>
                    <a:pt x="31" y="82"/>
                    <a:pt x="31" y="82"/>
                  </a:cubicBezTo>
                  <a:cubicBezTo>
                    <a:pt x="31" y="82"/>
                    <a:pt x="52" y="23"/>
                    <a:pt x="6" y="2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037">
              <a:extLst>
                <a:ext uri="{FF2B5EF4-FFF2-40B4-BE49-F238E27FC236}">
                  <a16:creationId xmlns:a16="http://schemas.microsoft.com/office/drawing/2014/main" id="{83751886-BCEB-4797-AD0C-B292BDE637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538" y="777876"/>
              <a:ext cx="271463" cy="261938"/>
            </a:xfrm>
            <a:custGeom>
              <a:avLst/>
              <a:gdLst>
                <a:gd name="T0" fmla="*/ 2 w 82"/>
                <a:gd name="T1" fmla="*/ 8 h 79"/>
                <a:gd name="T2" fmla="*/ 2 w 82"/>
                <a:gd name="T3" fmla="*/ 3 h 79"/>
                <a:gd name="T4" fmla="*/ 4 w 82"/>
                <a:gd name="T5" fmla="*/ 11 h 79"/>
                <a:gd name="T6" fmla="*/ 82 w 82"/>
                <a:gd name="T7" fmla="*/ 76 h 79"/>
                <a:gd name="T8" fmla="*/ 81 w 82"/>
                <a:gd name="T9" fmla="*/ 79 h 79"/>
                <a:gd name="T10" fmla="*/ 2 w 82"/>
                <a:gd name="T11" fmla="*/ 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79">
                  <a:moveTo>
                    <a:pt x="2" y="8"/>
                  </a:moveTo>
                  <a:cubicBezTo>
                    <a:pt x="1" y="7"/>
                    <a:pt x="0" y="4"/>
                    <a:pt x="2" y="3"/>
                  </a:cubicBezTo>
                  <a:cubicBezTo>
                    <a:pt x="5" y="0"/>
                    <a:pt x="9" y="9"/>
                    <a:pt x="4" y="11"/>
                  </a:cubicBezTo>
                  <a:cubicBezTo>
                    <a:pt x="5" y="72"/>
                    <a:pt x="81" y="76"/>
                    <a:pt x="82" y="76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9"/>
                    <a:pt x="1" y="71"/>
                    <a:pt x="2" y="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038">
              <a:extLst>
                <a:ext uri="{FF2B5EF4-FFF2-40B4-BE49-F238E27FC236}">
                  <a16:creationId xmlns:a16="http://schemas.microsoft.com/office/drawing/2014/main" id="{BEA76A08-657B-4A81-9707-795C25731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8563" y="768351"/>
              <a:ext cx="187325" cy="265113"/>
            </a:xfrm>
            <a:custGeom>
              <a:avLst/>
              <a:gdLst>
                <a:gd name="T0" fmla="*/ 18 w 57"/>
                <a:gd name="T1" fmla="*/ 6 h 80"/>
                <a:gd name="T2" fmla="*/ 19 w 57"/>
                <a:gd name="T3" fmla="*/ 2 h 80"/>
                <a:gd name="T4" fmla="*/ 19 w 57"/>
                <a:gd name="T5" fmla="*/ 8 h 80"/>
                <a:gd name="T6" fmla="*/ 57 w 57"/>
                <a:gd name="T7" fmla="*/ 78 h 80"/>
                <a:gd name="T8" fmla="*/ 56 w 57"/>
                <a:gd name="T9" fmla="*/ 80 h 80"/>
                <a:gd name="T10" fmla="*/ 18 w 57"/>
                <a:gd name="T11" fmla="*/ 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80">
                  <a:moveTo>
                    <a:pt x="18" y="6"/>
                  </a:moveTo>
                  <a:cubicBezTo>
                    <a:pt x="18" y="4"/>
                    <a:pt x="18" y="2"/>
                    <a:pt x="19" y="2"/>
                  </a:cubicBezTo>
                  <a:cubicBezTo>
                    <a:pt x="22" y="0"/>
                    <a:pt x="23" y="8"/>
                    <a:pt x="19" y="8"/>
                  </a:cubicBezTo>
                  <a:cubicBezTo>
                    <a:pt x="2" y="53"/>
                    <a:pt x="57" y="78"/>
                    <a:pt x="57" y="78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0" y="52"/>
                    <a:pt x="18" y="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039">
              <a:extLst>
                <a:ext uri="{FF2B5EF4-FFF2-40B4-BE49-F238E27FC236}">
                  <a16:creationId xmlns:a16="http://schemas.microsoft.com/office/drawing/2014/main" id="{FADFB435-5FD1-4EBA-87BF-8A26CB9A7E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4138" y="752476"/>
              <a:ext cx="147638" cy="220663"/>
            </a:xfrm>
            <a:custGeom>
              <a:avLst/>
              <a:gdLst>
                <a:gd name="T0" fmla="*/ 6 w 45"/>
                <a:gd name="T1" fmla="*/ 5 h 67"/>
                <a:gd name="T2" fmla="*/ 33 w 45"/>
                <a:gd name="T3" fmla="*/ 33 h 67"/>
                <a:gd name="T4" fmla="*/ 40 w 45"/>
                <a:gd name="T5" fmla="*/ 67 h 67"/>
                <a:gd name="T6" fmla="*/ 42 w 45"/>
                <a:gd name="T7" fmla="*/ 65 h 67"/>
                <a:gd name="T8" fmla="*/ 6 w 45"/>
                <a:gd name="T9" fmla="*/ 4 h 67"/>
                <a:gd name="T10" fmla="*/ 6 w 45"/>
                <a:gd name="T11" fmla="*/ 4 h 67"/>
                <a:gd name="T12" fmla="*/ 3 w 45"/>
                <a:gd name="T13" fmla="*/ 1 h 67"/>
                <a:gd name="T14" fmla="*/ 3 w 45"/>
                <a:gd name="T15" fmla="*/ 6 h 67"/>
                <a:gd name="T16" fmla="*/ 6 w 45"/>
                <a:gd name="T17" fmla="*/ 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67">
                  <a:moveTo>
                    <a:pt x="6" y="5"/>
                  </a:moveTo>
                  <a:cubicBezTo>
                    <a:pt x="12" y="9"/>
                    <a:pt x="26" y="17"/>
                    <a:pt x="33" y="33"/>
                  </a:cubicBezTo>
                  <a:cubicBezTo>
                    <a:pt x="42" y="54"/>
                    <a:pt x="40" y="67"/>
                    <a:pt x="40" y="67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5" y="23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3"/>
                    <a:pt x="4" y="2"/>
                    <a:pt x="3" y="1"/>
                  </a:cubicBezTo>
                  <a:cubicBezTo>
                    <a:pt x="1" y="0"/>
                    <a:pt x="0" y="3"/>
                    <a:pt x="3" y="6"/>
                  </a:cubicBezTo>
                  <a:cubicBezTo>
                    <a:pt x="5" y="7"/>
                    <a:pt x="6" y="6"/>
                    <a:pt x="6" y="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1041">
              <a:extLst>
                <a:ext uri="{FF2B5EF4-FFF2-40B4-BE49-F238E27FC236}">
                  <a16:creationId xmlns:a16="http://schemas.microsoft.com/office/drawing/2014/main" id="{DC6402DC-1205-4258-949A-F1C8E48F3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3501" y="811213"/>
              <a:ext cx="149225" cy="222250"/>
            </a:xfrm>
            <a:custGeom>
              <a:avLst/>
              <a:gdLst>
                <a:gd name="T0" fmla="*/ 6 w 45"/>
                <a:gd name="T1" fmla="*/ 5 h 67"/>
                <a:gd name="T2" fmla="*/ 33 w 45"/>
                <a:gd name="T3" fmla="*/ 33 h 67"/>
                <a:gd name="T4" fmla="*/ 39 w 45"/>
                <a:gd name="T5" fmla="*/ 67 h 67"/>
                <a:gd name="T6" fmla="*/ 42 w 45"/>
                <a:gd name="T7" fmla="*/ 65 h 67"/>
                <a:gd name="T8" fmla="*/ 6 w 45"/>
                <a:gd name="T9" fmla="*/ 4 h 67"/>
                <a:gd name="T10" fmla="*/ 6 w 45"/>
                <a:gd name="T11" fmla="*/ 4 h 67"/>
                <a:gd name="T12" fmla="*/ 3 w 45"/>
                <a:gd name="T13" fmla="*/ 1 h 67"/>
                <a:gd name="T14" fmla="*/ 2 w 45"/>
                <a:gd name="T15" fmla="*/ 6 h 67"/>
                <a:gd name="T16" fmla="*/ 6 w 45"/>
                <a:gd name="T17" fmla="*/ 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67">
                  <a:moveTo>
                    <a:pt x="6" y="5"/>
                  </a:moveTo>
                  <a:cubicBezTo>
                    <a:pt x="12" y="9"/>
                    <a:pt x="26" y="17"/>
                    <a:pt x="33" y="33"/>
                  </a:cubicBezTo>
                  <a:cubicBezTo>
                    <a:pt x="41" y="54"/>
                    <a:pt x="39" y="67"/>
                    <a:pt x="39" y="67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5" y="23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4"/>
                    <a:pt x="4" y="2"/>
                    <a:pt x="3" y="1"/>
                  </a:cubicBezTo>
                  <a:cubicBezTo>
                    <a:pt x="1" y="0"/>
                    <a:pt x="0" y="3"/>
                    <a:pt x="2" y="6"/>
                  </a:cubicBezTo>
                  <a:cubicBezTo>
                    <a:pt x="4" y="7"/>
                    <a:pt x="5" y="6"/>
                    <a:pt x="6" y="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1042">
              <a:extLst>
                <a:ext uri="{FF2B5EF4-FFF2-40B4-BE49-F238E27FC236}">
                  <a16:creationId xmlns:a16="http://schemas.microsoft.com/office/drawing/2014/main" id="{18809D4C-CED4-4A05-B592-3B96735C13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7938" y="811213"/>
              <a:ext cx="177800" cy="188913"/>
            </a:xfrm>
            <a:custGeom>
              <a:avLst/>
              <a:gdLst>
                <a:gd name="T0" fmla="*/ 3 w 54"/>
                <a:gd name="T1" fmla="*/ 6 h 57"/>
                <a:gd name="T2" fmla="*/ 23 w 54"/>
                <a:gd name="T3" fmla="*/ 39 h 57"/>
                <a:gd name="T4" fmla="*/ 54 w 54"/>
                <a:gd name="T5" fmla="*/ 55 h 57"/>
                <a:gd name="T6" fmla="*/ 52 w 54"/>
                <a:gd name="T7" fmla="*/ 57 h 57"/>
                <a:gd name="T8" fmla="*/ 2 w 54"/>
                <a:gd name="T9" fmla="*/ 6 h 57"/>
                <a:gd name="T10" fmla="*/ 2 w 54"/>
                <a:gd name="T11" fmla="*/ 6 h 57"/>
                <a:gd name="T12" fmla="*/ 0 w 54"/>
                <a:gd name="T13" fmla="*/ 2 h 57"/>
                <a:gd name="T14" fmla="*/ 4 w 54"/>
                <a:gd name="T15" fmla="*/ 3 h 57"/>
                <a:gd name="T16" fmla="*/ 3 w 54"/>
                <a:gd name="T17" fmla="*/ 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57">
                  <a:moveTo>
                    <a:pt x="3" y="6"/>
                  </a:moveTo>
                  <a:cubicBezTo>
                    <a:pt x="5" y="13"/>
                    <a:pt x="10" y="29"/>
                    <a:pt x="23" y="39"/>
                  </a:cubicBezTo>
                  <a:cubicBezTo>
                    <a:pt x="41" y="53"/>
                    <a:pt x="54" y="55"/>
                    <a:pt x="54" y="55"/>
                  </a:cubicBezTo>
                  <a:cubicBezTo>
                    <a:pt x="52" y="57"/>
                    <a:pt x="52" y="57"/>
                    <a:pt x="52" y="57"/>
                  </a:cubicBezTo>
                  <a:cubicBezTo>
                    <a:pt x="52" y="57"/>
                    <a:pt x="10" y="49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0" y="3"/>
                    <a:pt x="0" y="2"/>
                  </a:cubicBezTo>
                  <a:cubicBezTo>
                    <a:pt x="0" y="0"/>
                    <a:pt x="3" y="0"/>
                    <a:pt x="4" y="3"/>
                  </a:cubicBezTo>
                  <a:cubicBezTo>
                    <a:pt x="5" y="5"/>
                    <a:pt x="4" y="6"/>
                    <a:pt x="3" y="6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043">
              <a:extLst>
                <a:ext uri="{FF2B5EF4-FFF2-40B4-BE49-F238E27FC236}">
                  <a16:creationId xmlns:a16="http://schemas.microsoft.com/office/drawing/2014/main" id="{AA100DB3-B631-4D0B-9ABF-6ECC9AF90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7426" y="655638"/>
              <a:ext cx="804863" cy="542925"/>
            </a:xfrm>
            <a:custGeom>
              <a:avLst/>
              <a:gdLst>
                <a:gd name="T0" fmla="*/ 57 w 244"/>
                <a:gd name="T1" fmla="*/ 140 h 164"/>
                <a:gd name="T2" fmla="*/ 66 w 244"/>
                <a:gd name="T3" fmla="*/ 137 h 164"/>
                <a:gd name="T4" fmla="*/ 66 w 244"/>
                <a:gd name="T5" fmla="*/ 137 h 164"/>
                <a:gd name="T6" fmla="*/ 123 w 244"/>
                <a:gd name="T7" fmla="*/ 104 h 164"/>
                <a:gd name="T8" fmla="*/ 142 w 244"/>
                <a:gd name="T9" fmla="*/ 90 h 164"/>
                <a:gd name="T10" fmla="*/ 142 w 244"/>
                <a:gd name="T11" fmla="*/ 90 h 164"/>
                <a:gd name="T12" fmla="*/ 152 w 244"/>
                <a:gd name="T13" fmla="*/ 85 h 164"/>
                <a:gd name="T14" fmla="*/ 207 w 244"/>
                <a:gd name="T15" fmla="*/ 48 h 164"/>
                <a:gd name="T16" fmla="*/ 209 w 244"/>
                <a:gd name="T17" fmla="*/ 46 h 164"/>
                <a:gd name="T18" fmla="*/ 235 w 244"/>
                <a:gd name="T19" fmla="*/ 31 h 164"/>
                <a:gd name="T20" fmla="*/ 217 w 244"/>
                <a:gd name="T21" fmla="*/ 68 h 164"/>
                <a:gd name="T22" fmla="*/ 195 w 244"/>
                <a:gd name="T23" fmla="*/ 96 h 164"/>
                <a:gd name="T24" fmla="*/ 195 w 244"/>
                <a:gd name="T25" fmla="*/ 96 h 164"/>
                <a:gd name="T26" fmla="*/ 194 w 244"/>
                <a:gd name="T27" fmla="*/ 97 h 164"/>
                <a:gd name="T28" fmla="*/ 193 w 244"/>
                <a:gd name="T29" fmla="*/ 98 h 164"/>
                <a:gd name="T30" fmla="*/ 192 w 244"/>
                <a:gd name="T31" fmla="*/ 98 h 164"/>
                <a:gd name="T32" fmla="*/ 178 w 244"/>
                <a:gd name="T33" fmla="*/ 108 h 164"/>
                <a:gd name="T34" fmla="*/ 144 w 244"/>
                <a:gd name="T35" fmla="*/ 116 h 164"/>
                <a:gd name="T36" fmla="*/ 135 w 244"/>
                <a:gd name="T37" fmla="*/ 120 h 164"/>
                <a:gd name="T38" fmla="*/ 115 w 244"/>
                <a:gd name="T39" fmla="*/ 140 h 164"/>
                <a:gd name="T40" fmla="*/ 89 w 244"/>
                <a:gd name="T41" fmla="*/ 155 h 164"/>
                <a:gd name="T42" fmla="*/ 89 w 244"/>
                <a:gd name="T43" fmla="*/ 155 h 164"/>
                <a:gd name="T44" fmla="*/ 62 w 244"/>
                <a:gd name="T45" fmla="*/ 163 h 164"/>
                <a:gd name="T46" fmla="*/ 41 w 244"/>
                <a:gd name="T47" fmla="*/ 163 h 164"/>
                <a:gd name="T48" fmla="*/ 57 w 244"/>
                <a:gd name="T49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4" h="164">
                  <a:moveTo>
                    <a:pt x="57" y="140"/>
                  </a:moveTo>
                  <a:cubicBezTo>
                    <a:pt x="60" y="139"/>
                    <a:pt x="63" y="138"/>
                    <a:pt x="66" y="137"/>
                  </a:cubicBezTo>
                  <a:cubicBezTo>
                    <a:pt x="66" y="137"/>
                    <a:pt x="66" y="137"/>
                    <a:pt x="66" y="137"/>
                  </a:cubicBezTo>
                  <a:cubicBezTo>
                    <a:pt x="89" y="129"/>
                    <a:pt x="106" y="126"/>
                    <a:pt x="123" y="104"/>
                  </a:cubicBezTo>
                  <a:cubicBezTo>
                    <a:pt x="123" y="104"/>
                    <a:pt x="132" y="97"/>
                    <a:pt x="142" y="90"/>
                  </a:cubicBezTo>
                  <a:cubicBezTo>
                    <a:pt x="142" y="90"/>
                    <a:pt x="142" y="90"/>
                    <a:pt x="142" y="90"/>
                  </a:cubicBezTo>
                  <a:cubicBezTo>
                    <a:pt x="146" y="88"/>
                    <a:pt x="149" y="87"/>
                    <a:pt x="152" y="85"/>
                  </a:cubicBezTo>
                  <a:cubicBezTo>
                    <a:pt x="167" y="79"/>
                    <a:pt x="195" y="61"/>
                    <a:pt x="207" y="48"/>
                  </a:cubicBezTo>
                  <a:cubicBezTo>
                    <a:pt x="208" y="47"/>
                    <a:pt x="209" y="46"/>
                    <a:pt x="209" y="46"/>
                  </a:cubicBezTo>
                  <a:cubicBezTo>
                    <a:pt x="244" y="0"/>
                    <a:pt x="240" y="24"/>
                    <a:pt x="235" y="31"/>
                  </a:cubicBezTo>
                  <a:cubicBezTo>
                    <a:pt x="229" y="41"/>
                    <a:pt x="224" y="54"/>
                    <a:pt x="217" y="68"/>
                  </a:cubicBezTo>
                  <a:cubicBezTo>
                    <a:pt x="211" y="77"/>
                    <a:pt x="205" y="87"/>
                    <a:pt x="195" y="96"/>
                  </a:cubicBezTo>
                  <a:cubicBezTo>
                    <a:pt x="195" y="96"/>
                    <a:pt x="195" y="96"/>
                    <a:pt x="195" y="96"/>
                  </a:cubicBezTo>
                  <a:cubicBezTo>
                    <a:pt x="194" y="97"/>
                    <a:pt x="194" y="97"/>
                    <a:pt x="194" y="97"/>
                  </a:cubicBezTo>
                  <a:cubicBezTo>
                    <a:pt x="194" y="97"/>
                    <a:pt x="193" y="97"/>
                    <a:pt x="193" y="98"/>
                  </a:cubicBezTo>
                  <a:cubicBezTo>
                    <a:pt x="192" y="98"/>
                    <a:pt x="192" y="98"/>
                    <a:pt x="192" y="98"/>
                  </a:cubicBezTo>
                  <a:cubicBezTo>
                    <a:pt x="188" y="102"/>
                    <a:pt x="183" y="105"/>
                    <a:pt x="178" y="108"/>
                  </a:cubicBezTo>
                  <a:cubicBezTo>
                    <a:pt x="164" y="116"/>
                    <a:pt x="153" y="118"/>
                    <a:pt x="144" y="116"/>
                  </a:cubicBezTo>
                  <a:cubicBezTo>
                    <a:pt x="141" y="115"/>
                    <a:pt x="137" y="117"/>
                    <a:pt x="135" y="120"/>
                  </a:cubicBezTo>
                  <a:cubicBezTo>
                    <a:pt x="131" y="126"/>
                    <a:pt x="125" y="133"/>
                    <a:pt x="115" y="140"/>
                  </a:cubicBezTo>
                  <a:cubicBezTo>
                    <a:pt x="107" y="147"/>
                    <a:pt x="98" y="152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0" y="159"/>
                    <a:pt x="70" y="162"/>
                    <a:pt x="62" y="163"/>
                  </a:cubicBezTo>
                  <a:cubicBezTo>
                    <a:pt x="54" y="164"/>
                    <a:pt x="47" y="164"/>
                    <a:pt x="41" y="163"/>
                  </a:cubicBezTo>
                  <a:cubicBezTo>
                    <a:pt x="0" y="155"/>
                    <a:pt x="30" y="151"/>
                    <a:pt x="57" y="14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044">
              <a:extLst>
                <a:ext uri="{FF2B5EF4-FFF2-40B4-BE49-F238E27FC236}">
                  <a16:creationId xmlns:a16="http://schemas.microsoft.com/office/drawing/2014/main" id="{951EBCAD-3A74-4051-BBDF-85C469295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3651" y="930276"/>
              <a:ext cx="381000" cy="242888"/>
            </a:xfrm>
            <a:custGeom>
              <a:avLst/>
              <a:gdLst>
                <a:gd name="T0" fmla="*/ 93 w 115"/>
                <a:gd name="T1" fmla="*/ 0 h 73"/>
                <a:gd name="T2" fmla="*/ 82 w 115"/>
                <a:gd name="T3" fmla="*/ 15 h 73"/>
                <a:gd name="T4" fmla="*/ 65 w 115"/>
                <a:gd name="T5" fmla="*/ 27 h 73"/>
                <a:gd name="T6" fmla="*/ 64 w 115"/>
                <a:gd name="T7" fmla="*/ 27 h 73"/>
                <a:gd name="T8" fmla="*/ 69 w 115"/>
                <a:gd name="T9" fmla="*/ 10 h 73"/>
                <a:gd name="T10" fmla="*/ 62 w 115"/>
                <a:gd name="T11" fmla="*/ 22 h 73"/>
                <a:gd name="T12" fmla="*/ 57 w 115"/>
                <a:gd name="T13" fmla="*/ 28 h 73"/>
                <a:gd name="T14" fmla="*/ 36 w 115"/>
                <a:gd name="T15" fmla="*/ 31 h 73"/>
                <a:gd name="T16" fmla="*/ 36 w 115"/>
                <a:gd name="T17" fmla="*/ 31 h 73"/>
                <a:gd name="T18" fmla="*/ 43 w 115"/>
                <a:gd name="T19" fmla="*/ 33 h 73"/>
                <a:gd name="T20" fmla="*/ 48 w 115"/>
                <a:gd name="T21" fmla="*/ 32 h 73"/>
                <a:gd name="T22" fmla="*/ 51 w 115"/>
                <a:gd name="T23" fmla="*/ 31 h 73"/>
                <a:gd name="T24" fmla="*/ 51 w 115"/>
                <a:gd name="T25" fmla="*/ 32 h 73"/>
                <a:gd name="T26" fmla="*/ 36 w 115"/>
                <a:gd name="T27" fmla="*/ 41 h 73"/>
                <a:gd name="T28" fmla="*/ 10 w 115"/>
                <a:gd name="T29" fmla="*/ 49 h 73"/>
                <a:gd name="T30" fmla="*/ 15 w 115"/>
                <a:gd name="T31" fmla="*/ 49 h 73"/>
                <a:gd name="T32" fmla="*/ 30 w 115"/>
                <a:gd name="T33" fmla="*/ 47 h 73"/>
                <a:gd name="T34" fmla="*/ 37 w 115"/>
                <a:gd name="T35" fmla="*/ 44 h 73"/>
                <a:gd name="T36" fmla="*/ 37 w 115"/>
                <a:gd name="T37" fmla="*/ 44 h 73"/>
                <a:gd name="T38" fmla="*/ 27 w 115"/>
                <a:gd name="T39" fmla="*/ 57 h 73"/>
                <a:gd name="T40" fmla="*/ 3 w 115"/>
                <a:gd name="T41" fmla="*/ 73 h 73"/>
                <a:gd name="T42" fmla="*/ 5 w 115"/>
                <a:gd name="T43" fmla="*/ 72 h 73"/>
                <a:gd name="T44" fmla="*/ 5 w 115"/>
                <a:gd name="T45" fmla="*/ 72 h 73"/>
                <a:gd name="T46" fmla="*/ 31 w 115"/>
                <a:gd name="T47" fmla="*/ 57 h 73"/>
                <a:gd name="T48" fmla="*/ 51 w 115"/>
                <a:gd name="T49" fmla="*/ 37 h 73"/>
                <a:gd name="T50" fmla="*/ 59 w 115"/>
                <a:gd name="T51" fmla="*/ 33 h 73"/>
                <a:gd name="T52" fmla="*/ 60 w 115"/>
                <a:gd name="T53" fmla="*/ 33 h 73"/>
                <a:gd name="T54" fmla="*/ 67 w 115"/>
                <a:gd name="T55" fmla="*/ 34 h 73"/>
                <a:gd name="T56" fmla="*/ 94 w 115"/>
                <a:gd name="T57" fmla="*/ 25 h 73"/>
                <a:gd name="T58" fmla="*/ 108 w 115"/>
                <a:gd name="T59" fmla="*/ 15 h 73"/>
                <a:gd name="T60" fmla="*/ 109 w 115"/>
                <a:gd name="T61" fmla="*/ 15 h 73"/>
                <a:gd name="T62" fmla="*/ 110 w 115"/>
                <a:gd name="T63" fmla="*/ 14 h 73"/>
                <a:gd name="T64" fmla="*/ 111 w 115"/>
                <a:gd name="T65" fmla="*/ 13 h 73"/>
                <a:gd name="T66" fmla="*/ 111 w 115"/>
                <a:gd name="T67" fmla="*/ 13 h 73"/>
                <a:gd name="T68" fmla="*/ 115 w 115"/>
                <a:gd name="T69" fmla="*/ 7 h 73"/>
                <a:gd name="T70" fmla="*/ 114 w 115"/>
                <a:gd name="T71" fmla="*/ 7 h 73"/>
                <a:gd name="T72" fmla="*/ 78 w 115"/>
                <a:gd name="T73" fmla="*/ 29 h 73"/>
                <a:gd name="T74" fmla="*/ 76 w 115"/>
                <a:gd name="T75" fmla="*/ 29 h 73"/>
                <a:gd name="T76" fmla="*/ 91 w 115"/>
                <a:gd name="T77" fmla="*/ 4 h 73"/>
                <a:gd name="T78" fmla="*/ 93 w 115"/>
                <a:gd name="T7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5" h="73">
                  <a:moveTo>
                    <a:pt x="93" y="0"/>
                  </a:moveTo>
                  <a:cubicBezTo>
                    <a:pt x="93" y="0"/>
                    <a:pt x="89" y="5"/>
                    <a:pt x="82" y="15"/>
                  </a:cubicBezTo>
                  <a:cubicBezTo>
                    <a:pt x="76" y="24"/>
                    <a:pt x="70" y="25"/>
                    <a:pt x="65" y="27"/>
                  </a:cubicBezTo>
                  <a:cubicBezTo>
                    <a:pt x="65" y="27"/>
                    <a:pt x="64" y="27"/>
                    <a:pt x="64" y="27"/>
                  </a:cubicBezTo>
                  <a:cubicBezTo>
                    <a:pt x="62" y="27"/>
                    <a:pt x="71" y="19"/>
                    <a:pt x="69" y="10"/>
                  </a:cubicBezTo>
                  <a:cubicBezTo>
                    <a:pt x="67" y="15"/>
                    <a:pt x="67" y="18"/>
                    <a:pt x="62" y="22"/>
                  </a:cubicBezTo>
                  <a:cubicBezTo>
                    <a:pt x="58" y="25"/>
                    <a:pt x="59" y="27"/>
                    <a:pt x="57" y="28"/>
                  </a:cubicBezTo>
                  <a:cubicBezTo>
                    <a:pt x="53" y="29"/>
                    <a:pt x="44" y="31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8" y="32"/>
                    <a:pt x="40" y="33"/>
                    <a:pt x="43" y="33"/>
                  </a:cubicBezTo>
                  <a:cubicBezTo>
                    <a:pt x="45" y="33"/>
                    <a:pt x="46" y="32"/>
                    <a:pt x="48" y="32"/>
                  </a:cubicBezTo>
                  <a:cubicBezTo>
                    <a:pt x="49" y="32"/>
                    <a:pt x="50" y="31"/>
                    <a:pt x="51" y="31"/>
                  </a:cubicBezTo>
                  <a:cubicBezTo>
                    <a:pt x="51" y="31"/>
                    <a:pt x="51" y="32"/>
                    <a:pt x="51" y="32"/>
                  </a:cubicBezTo>
                  <a:cubicBezTo>
                    <a:pt x="51" y="34"/>
                    <a:pt x="50" y="35"/>
                    <a:pt x="36" y="41"/>
                  </a:cubicBezTo>
                  <a:cubicBezTo>
                    <a:pt x="27" y="45"/>
                    <a:pt x="23" y="46"/>
                    <a:pt x="10" y="49"/>
                  </a:cubicBezTo>
                  <a:cubicBezTo>
                    <a:pt x="12" y="49"/>
                    <a:pt x="14" y="49"/>
                    <a:pt x="15" y="49"/>
                  </a:cubicBezTo>
                  <a:cubicBezTo>
                    <a:pt x="22" y="49"/>
                    <a:pt x="26" y="48"/>
                    <a:pt x="30" y="47"/>
                  </a:cubicBezTo>
                  <a:cubicBezTo>
                    <a:pt x="33" y="45"/>
                    <a:pt x="35" y="44"/>
                    <a:pt x="37" y="44"/>
                  </a:cubicBezTo>
                  <a:cubicBezTo>
                    <a:pt x="37" y="44"/>
                    <a:pt x="37" y="44"/>
                    <a:pt x="37" y="44"/>
                  </a:cubicBezTo>
                  <a:cubicBezTo>
                    <a:pt x="41" y="45"/>
                    <a:pt x="35" y="50"/>
                    <a:pt x="27" y="57"/>
                  </a:cubicBezTo>
                  <a:cubicBezTo>
                    <a:pt x="18" y="65"/>
                    <a:pt x="0" y="73"/>
                    <a:pt x="3" y="73"/>
                  </a:cubicBezTo>
                  <a:cubicBezTo>
                    <a:pt x="3" y="73"/>
                    <a:pt x="4" y="73"/>
                    <a:pt x="5" y="72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14" y="69"/>
                    <a:pt x="23" y="64"/>
                    <a:pt x="31" y="57"/>
                  </a:cubicBezTo>
                  <a:cubicBezTo>
                    <a:pt x="41" y="50"/>
                    <a:pt x="47" y="43"/>
                    <a:pt x="51" y="37"/>
                  </a:cubicBezTo>
                  <a:cubicBezTo>
                    <a:pt x="53" y="34"/>
                    <a:pt x="56" y="33"/>
                    <a:pt x="59" y="33"/>
                  </a:cubicBezTo>
                  <a:cubicBezTo>
                    <a:pt x="59" y="33"/>
                    <a:pt x="60" y="33"/>
                    <a:pt x="60" y="33"/>
                  </a:cubicBezTo>
                  <a:cubicBezTo>
                    <a:pt x="62" y="33"/>
                    <a:pt x="64" y="34"/>
                    <a:pt x="67" y="34"/>
                  </a:cubicBezTo>
                  <a:cubicBezTo>
                    <a:pt x="74" y="34"/>
                    <a:pt x="83" y="31"/>
                    <a:pt x="94" y="25"/>
                  </a:cubicBezTo>
                  <a:cubicBezTo>
                    <a:pt x="99" y="22"/>
                    <a:pt x="104" y="19"/>
                    <a:pt x="108" y="15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9" y="14"/>
                    <a:pt x="110" y="14"/>
                    <a:pt x="110" y="14"/>
                  </a:cubicBezTo>
                  <a:cubicBezTo>
                    <a:pt x="111" y="13"/>
                    <a:pt x="111" y="13"/>
                    <a:pt x="111" y="13"/>
                  </a:cubicBezTo>
                  <a:cubicBezTo>
                    <a:pt x="111" y="13"/>
                    <a:pt x="111" y="13"/>
                    <a:pt x="111" y="13"/>
                  </a:cubicBezTo>
                  <a:cubicBezTo>
                    <a:pt x="113" y="11"/>
                    <a:pt x="115" y="7"/>
                    <a:pt x="115" y="7"/>
                  </a:cubicBezTo>
                  <a:cubicBezTo>
                    <a:pt x="115" y="7"/>
                    <a:pt x="114" y="7"/>
                    <a:pt x="114" y="7"/>
                  </a:cubicBezTo>
                  <a:cubicBezTo>
                    <a:pt x="106" y="14"/>
                    <a:pt x="90" y="29"/>
                    <a:pt x="78" y="29"/>
                  </a:cubicBezTo>
                  <a:cubicBezTo>
                    <a:pt x="77" y="29"/>
                    <a:pt x="77" y="29"/>
                    <a:pt x="76" y="29"/>
                  </a:cubicBezTo>
                  <a:cubicBezTo>
                    <a:pt x="64" y="27"/>
                    <a:pt x="81" y="29"/>
                    <a:pt x="91" y="4"/>
                  </a:cubicBezTo>
                  <a:cubicBezTo>
                    <a:pt x="93" y="1"/>
                    <a:pt x="93" y="0"/>
                    <a:pt x="93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1045">
              <a:extLst>
                <a:ext uri="{FF2B5EF4-FFF2-40B4-BE49-F238E27FC236}">
                  <a16:creationId xmlns:a16="http://schemas.microsoft.com/office/drawing/2014/main" id="{E6EFA68D-8734-4DD8-9A17-689FE8CC2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6213" y="414338"/>
              <a:ext cx="171450" cy="46038"/>
            </a:xfrm>
            <a:custGeom>
              <a:avLst/>
              <a:gdLst>
                <a:gd name="T0" fmla="*/ 20 w 52"/>
                <a:gd name="T1" fmla="*/ 0 h 14"/>
                <a:gd name="T2" fmla="*/ 4 w 52"/>
                <a:gd name="T3" fmla="*/ 8 h 14"/>
                <a:gd name="T4" fmla="*/ 3 w 52"/>
                <a:gd name="T5" fmla="*/ 9 h 14"/>
                <a:gd name="T6" fmla="*/ 2 w 52"/>
                <a:gd name="T7" fmla="*/ 10 h 14"/>
                <a:gd name="T8" fmla="*/ 0 w 52"/>
                <a:gd name="T9" fmla="*/ 12 h 14"/>
                <a:gd name="T10" fmla="*/ 0 w 52"/>
                <a:gd name="T11" fmla="*/ 12 h 14"/>
                <a:gd name="T12" fmla="*/ 0 w 52"/>
                <a:gd name="T13" fmla="*/ 12 h 14"/>
                <a:gd name="T14" fmla="*/ 0 w 52"/>
                <a:gd name="T15" fmla="*/ 12 h 14"/>
                <a:gd name="T16" fmla="*/ 0 w 52"/>
                <a:gd name="T17" fmla="*/ 12 h 14"/>
                <a:gd name="T18" fmla="*/ 3 w 52"/>
                <a:gd name="T19" fmla="*/ 9 h 14"/>
                <a:gd name="T20" fmla="*/ 4 w 52"/>
                <a:gd name="T21" fmla="*/ 8 h 14"/>
                <a:gd name="T22" fmla="*/ 20 w 52"/>
                <a:gd name="T23" fmla="*/ 0 h 14"/>
                <a:gd name="T24" fmla="*/ 24 w 52"/>
                <a:gd name="T25" fmla="*/ 2 h 14"/>
                <a:gd name="T26" fmla="*/ 26 w 52"/>
                <a:gd name="T27" fmla="*/ 5 h 14"/>
                <a:gd name="T28" fmla="*/ 30 w 52"/>
                <a:gd name="T29" fmla="*/ 7 h 14"/>
                <a:gd name="T30" fmla="*/ 34 w 52"/>
                <a:gd name="T31" fmla="*/ 6 h 14"/>
                <a:gd name="T32" fmla="*/ 39 w 52"/>
                <a:gd name="T33" fmla="*/ 5 h 14"/>
                <a:gd name="T34" fmla="*/ 45 w 52"/>
                <a:gd name="T35" fmla="*/ 7 h 14"/>
                <a:gd name="T36" fmla="*/ 45 w 52"/>
                <a:gd name="T37" fmla="*/ 7 h 14"/>
                <a:gd name="T38" fmla="*/ 52 w 52"/>
                <a:gd name="T39" fmla="*/ 14 h 14"/>
                <a:gd name="T40" fmla="*/ 52 w 52"/>
                <a:gd name="T41" fmla="*/ 14 h 14"/>
                <a:gd name="T42" fmla="*/ 52 w 52"/>
                <a:gd name="T43" fmla="*/ 14 h 14"/>
                <a:gd name="T44" fmla="*/ 45 w 52"/>
                <a:gd name="T45" fmla="*/ 7 h 14"/>
                <a:gd name="T46" fmla="*/ 45 w 52"/>
                <a:gd name="T47" fmla="*/ 7 h 14"/>
                <a:gd name="T48" fmla="*/ 39 w 52"/>
                <a:gd name="T49" fmla="*/ 5 h 14"/>
                <a:gd name="T50" fmla="*/ 34 w 52"/>
                <a:gd name="T51" fmla="*/ 6 h 14"/>
                <a:gd name="T52" fmla="*/ 30 w 52"/>
                <a:gd name="T53" fmla="*/ 7 h 14"/>
                <a:gd name="T54" fmla="*/ 26 w 52"/>
                <a:gd name="T55" fmla="*/ 5 h 14"/>
                <a:gd name="T56" fmla="*/ 24 w 52"/>
                <a:gd name="T57" fmla="*/ 2 h 14"/>
                <a:gd name="T58" fmla="*/ 20 w 52"/>
                <a:gd name="T5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2" h="14">
                  <a:moveTo>
                    <a:pt x="20" y="0"/>
                  </a:moveTo>
                  <a:cubicBezTo>
                    <a:pt x="16" y="0"/>
                    <a:pt x="11" y="3"/>
                    <a:pt x="4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" y="11"/>
                    <a:pt x="1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11"/>
                    <a:pt x="2" y="10"/>
                    <a:pt x="3" y="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1" y="3"/>
                    <a:pt x="16" y="0"/>
                    <a:pt x="20" y="0"/>
                  </a:cubicBezTo>
                  <a:cubicBezTo>
                    <a:pt x="22" y="0"/>
                    <a:pt x="23" y="1"/>
                    <a:pt x="24" y="2"/>
                  </a:cubicBezTo>
                  <a:cubicBezTo>
                    <a:pt x="24" y="3"/>
                    <a:pt x="26" y="5"/>
                    <a:pt x="26" y="5"/>
                  </a:cubicBezTo>
                  <a:cubicBezTo>
                    <a:pt x="27" y="6"/>
                    <a:pt x="29" y="7"/>
                    <a:pt x="30" y="7"/>
                  </a:cubicBezTo>
                  <a:cubicBezTo>
                    <a:pt x="32" y="7"/>
                    <a:pt x="33" y="6"/>
                    <a:pt x="34" y="6"/>
                  </a:cubicBezTo>
                  <a:cubicBezTo>
                    <a:pt x="36" y="6"/>
                    <a:pt x="37" y="5"/>
                    <a:pt x="39" y="5"/>
                  </a:cubicBezTo>
                  <a:cubicBezTo>
                    <a:pt x="41" y="5"/>
                    <a:pt x="43" y="6"/>
                    <a:pt x="45" y="7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7" y="9"/>
                    <a:pt x="50" y="12"/>
                    <a:pt x="52" y="14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0" y="12"/>
                    <a:pt x="47" y="9"/>
                    <a:pt x="45" y="7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3" y="6"/>
                    <a:pt x="41" y="5"/>
                    <a:pt x="39" y="5"/>
                  </a:cubicBezTo>
                  <a:cubicBezTo>
                    <a:pt x="37" y="5"/>
                    <a:pt x="36" y="6"/>
                    <a:pt x="34" y="6"/>
                  </a:cubicBezTo>
                  <a:cubicBezTo>
                    <a:pt x="33" y="6"/>
                    <a:pt x="32" y="7"/>
                    <a:pt x="30" y="7"/>
                  </a:cubicBezTo>
                  <a:cubicBezTo>
                    <a:pt x="29" y="7"/>
                    <a:pt x="27" y="6"/>
                    <a:pt x="26" y="5"/>
                  </a:cubicBezTo>
                  <a:cubicBezTo>
                    <a:pt x="26" y="5"/>
                    <a:pt x="24" y="3"/>
                    <a:pt x="24" y="2"/>
                  </a:cubicBezTo>
                  <a:cubicBezTo>
                    <a:pt x="23" y="1"/>
                    <a:pt x="22" y="0"/>
                    <a:pt x="2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046">
              <a:extLst>
                <a:ext uri="{FF2B5EF4-FFF2-40B4-BE49-F238E27FC236}">
                  <a16:creationId xmlns:a16="http://schemas.microsoft.com/office/drawing/2014/main" id="{45429CFC-BDDF-4500-94DA-0C8E6A305E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79226" y="414338"/>
              <a:ext cx="238125" cy="158750"/>
            </a:xfrm>
            <a:custGeom>
              <a:avLst/>
              <a:gdLst>
                <a:gd name="T0" fmla="*/ 39 w 72"/>
                <a:gd name="T1" fmla="*/ 43 h 48"/>
                <a:gd name="T2" fmla="*/ 35 w 72"/>
                <a:gd name="T3" fmla="*/ 48 h 48"/>
                <a:gd name="T4" fmla="*/ 35 w 72"/>
                <a:gd name="T5" fmla="*/ 48 h 48"/>
                <a:gd name="T6" fmla="*/ 39 w 72"/>
                <a:gd name="T7" fmla="*/ 43 h 48"/>
                <a:gd name="T8" fmla="*/ 50 w 72"/>
                <a:gd name="T9" fmla="*/ 15 h 48"/>
                <a:gd name="T10" fmla="*/ 48 w 72"/>
                <a:gd name="T11" fmla="*/ 17 h 48"/>
                <a:gd name="T12" fmla="*/ 50 w 72"/>
                <a:gd name="T13" fmla="*/ 15 h 48"/>
                <a:gd name="T14" fmla="*/ 50 w 72"/>
                <a:gd name="T15" fmla="*/ 15 h 48"/>
                <a:gd name="T16" fmla="*/ 28 w 72"/>
                <a:gd name="T17" fmla="*/ 0 h 48"/>
                <a:gd name="T18" fmla="*/ 12 w 72"/>
                <a:gd name="T19" fmla="*/ 8 h 48"/>
                <a:gd name="T20" fmla="*/ 11 w 72"/>
                <a:gd name="T21" fmla="*/ 9 h 48"/>
                <a:gd name="T22" fmla="*/ 8 w 72"/>
                <a:gd name="T23" fmla="*/ 12 h 48"/>
                <a:gd name="T24" fmla="*/ 8 w 72"/>
                <a:gd name="T25" fmla="*/ 12 h 48"/>
                <a:gd name="T26" fmla="*/ 8 w 72"/>
                <a:gd name="T27" fmla="*/ 12 h 48"/>
                <a:gd name="T28" fmla="*/ 1 w 72"/>
                <a:gd name="T29" fmla="*/ 32 h 48"/>
                <a:gd name="T30" fmla="*/ 14 w 72"/>
                <a:gd name="T31" fmla="*/ 14 h 48"/>
                <a:gd name="T32" fmla="*/ 14 w 72"/>
                <a:gd name="T33" fmla="*/ 14 h 48"/>
                <a:gd name="T34" fmla="*/ 14 w 72"/>
                <a:gd name="T35" fmla="*/ 17 h 48"/>
                <a:gd name="T36" fmla="*/ 14 w 72"/>
                <a:gd name="T37" fmla="*/ 14 h 48"/>
                <a:gd name="T38" fmla="*/ 20 w 72"/>
                <a:gd name="T39" fmla="*/ 12 h 48"/>
                <a:gd name="T40" fmla="*/ 7 w 72"/>
                <a:gd name="T41" fmla="*/ 38 h 48"/>
                <a:gd name="T42" fmla="*/ 8 w 72"/>
                <a:gd name="T43" fmla="*/ 28 h 48"/>
                <a:gd name="T44" fmla="*/ 7 w 72"/>
                <a:gd name="T45" fmla="*/ 38 h 48"/>
                <a:gd name="T46" fmla="*/ 20 w 72"/>
                <a:gd name="T47" fmla="*/ 12 h 48"/>
                <a:gd name="T48" fmla="*/ 28 w 72"/>
                <a:gd name="T49" fmla="*/ 6 h 48"/>
                <a:gd name="T50" fmla="*/ 34 w 72"/>
                <a:gd name="T51" fmla="*/ 10 h 48"/>
                <a:gd name="T52" fmla="*/ 30 w 72"/>
                <a:gd name="T53" fmla="*/ 30 h 48"/>
                <a:gd name="T54" fmla="*/ 42 w 72"/>
                <a:gd name="T55" fmla="*/ 13 h 48"/>
                <a:gd name="T56" fmla="*/ 43 w 72"/>
                <a:gd name="T57" fmla="*/ 14 h 48"/>
                <a:gd name="T58" fmla="*/ 44 w 72"/>
                <a:gd name="T59" fmla="*/ 17 h 48"/>
                <a:gd name="T60" fmla="*/ 43 w 72"/>
                <a:gd name="T61" fmla="*/ 14 h 48"/>
                <a:gd name="T62" fmla="*/ 50 w 72"/>
                <a:gd name="T63" fmla="*/ 15 h 48"/>
                <a:gd name="T64" fmla="*/ 50 w 72"/>
                <a:gd name="T65" fmla="*/ 15 h 48"/>
                <a:gd name="T66" fmla="*/ 50 w 72"/>
                <a:gd name="T67" fmla="*/ 15 h 48"/>
                <a:gd name="T68" fmla="*/ 50 w 72"/>
                <a:gd name="T69" fmla="*/ 15 h 48"/>
                <a:gd name="T70" fmla="*/ 50 w 72"/>
                <a:gd name="T71" fmla="*/ 15 h 48"/>
                <a:gd name="T72" fmla="*/ 53 w 72"/>
                <a:gd name="T73" fmla="*/ 28 h 48"/>
                <a:gd name="T74" fmla="*/ 50 w 72"/>
                <a:gd name="T75" fmla="*/ 15 h 48"/>
                <a:gd name="T76" fmla="*/ 56 w 72"/>
                <a:gd name="T77" fmla="*/ 16 h 48"/>
                <a:gd name="T78" fmla="*/ 56 w 72"/>
                <a:gd name="T79" fmla="*/ 16 h 48"/>
                <a:gd name="T80" fmla="*/ 56 w 72"/>
                <a:gd name="T81" fmla="*/ 16 h 48"/>
                <a:gd name="T82" fmla="*/ 58 w 72"/>
                <a:gd name="T83" fmla="*/ 17 h 48"/>
                <a:gd name="T84" fmla="*/ 58 w 72"/>
                <a:gd name="T85" fmla="*/ 17 h 48"/>
                <a:gd name="T86" fmla="*/ 58 w 72"/>
                <a:gd name="T87" fmla="*/ 17 h 48"/>
                <a:gd name="T88" fmla="*/ 70 w 72"/>
                <a:gd name="T89" fmla="*/ 40 h 48"/>
                <a:gd name="T90" fmla="*/ 60 w 72"/>
                <a:gd name="T91" fmla="*/ 14 h 48"/>
                <a:gd name="T92" fmla="*/ 60 w 72"/>
                <a:gd name="T93" fmla="*/ 14 h 48"/>
                <a:gd name="T94" fmla="*/ 53 w 72"/>
                <a:gd name="T95" fmla="*/ 7 h 48"/>
                <a:gd name="T96" fmla="*/ 53 w 72"/>
                <a:gd name="T97" fmla="*/ 7 h 48"/>
                <a:gd name="T98" fmla="*/ 47 w 72"/>
                <a:gd name="T99" fmla="*/ 5 h 48"/>
                <a:gd name="T100" fmla="*/ 42 w 72"/>
                <a:gd name="T101" fmla="*/ 6 h 48"/>
                <a:gd name="T102" fmla="*/ 38 w 72"/>
                <a:gd name="T103" fmla="*/ 7 h 48"/>
                <a:gd name="T104" fmla="*/ 34 w 72"/>
                <a:gd name="T105" fmla="*/ 5 h 48"/>
                <a:gd name="T106" fmla="*/ 32 w 72"/>
                <a:gd name="T107" fmla="*/ 2 h 48"/>
                <a:gd name="T108" fmla="*/ 28 w 72"/>
                <a:gd name="T10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" h="48">
                  <a:moveTo>
                    <a:pt x="39" y="43"/>
                  </a:moveTo>
                  <a:cubicBezTo>
                    <a:pt x="38" y="45"/>
                    <a:pt x="36" y="47"/>
                    <a:pt x="35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6" y="47"/>
                    <a:pt x="38" y="46"/>
                    <a:pt x="39" y="43"/>
                  </a:cubicBezTo>
                  <a:moveTo>
                    <a:pt x="50" y="15"/>
                  </a:moveTo>
                  <a:cubicBezTo>
                    <a:pt x="49" y="15"/>
                    <a:pt x="49" y="16"/>
                    <a:pt x="48" y="17"/>
                  </a:cubicBezTo>
                  <a:cubicBezTo>
                    <a:pt x="49" y="16"/>
                    <a:pt x="49" y="15"/>
                    <a:pt x="50" y="15"/>
                  </a:cubicBezTo>
                  <a:cubicBezTo>
                    <a:pt x="50" y="15"/>
                    <a:pt x="50" y="15"/>
                    <a:pt x="50" y="15"/>
                  </a:cubicBezTo>
                  <a:moveTo>
                    <a:pt x="28" y="0"/>
                  </a:moveTo>
                  <a:cubicBezTo>
                    <a:pt x="24" y="0"/>
                    <a:pt x="19" y="3"/>
                    <a:pt x="12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0" y="10"/>
                    <a:pt x="9" y="11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2" y="19"/>
                    <a:pt x="0" y="28"/>
                    <a:pt x="1" y="32"/>
                  </a:cubicBezTo>
                  <a:cubicBezTo>
                    <a:pt x="1" y="26"/>
                    <a:pt x="11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4"/>
                    <a:pt x="14" y="15"/>
                    <a:pt x="14" y="17"/>
                  </a:cubicBezTo>
                  <a:cubicBezTo>
                    <a:pt x="14" y="15"/>
                    <a:pt x="15" y="14"/>
                    <a:pt x="14" y="14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2" y="23"/>
                    <a:pt x="9" y="32"/>
                    <a:pt x="7" y="38"/>
                  </a:cubicBezTo>
                  <a:cubicBezTo>
                    <a:pt x="6" y="36"/>
                    <a:pt x="7" y="32"/>
                    <a:pt x="8" y="28"/>
                  </a:cubicBezTo>
                  <a:cubicBezTo>
                    <a:pt x="6" y="33"/>
                    <a:pt x="5" y="38"/>
                    <a:pt x="7" y="38"/>
                  </a:cubicBezTo>
                  <a:cubicBezTo>
                    <a:pt x="9" y="32"/>
                    <a:pt x="12" y="23"/>
                    <a:pt x="20" y="12"/>
                  </a:cubicBezTo>
                  <a:cubicBezTo>
                    <a:pt x="23" y="7"/>
                    <a:pt x="26" y="6"/>
                    <a:pt x="28" y="6"/>
                  </a:cubicBezTo>
                  <a:cubicBezTo>
                    <a:pt x="30" y="6"/>
                    <a:pt x="32" y="8"/>
                    <a:pt x="34" y="10"/>
                  </a:cubicBezTo>
                  <a:cubicBezTo>
                    <a:pt x="38" y="15"/>
                    <a:pt x="33" y="24"/>
                    <a:pt x="30" y="30"/>
                  </a:cubicBezTo>
                  <a:cubicBezTo>
                    <a:pt x="35" y="28"/>
                    <a:pt x="39" y="13"/>
                    <a:pt x="42" y="13"/>
                  </a:cubicBezTo>
                  <a:cubicBezTo>
                    <a:pt x="42" y="13"/>
                    <a:pt x="43" y="13"/>
                    <a:pt x="43" y="14"/>
                  </a:cubicBezTo>
                  <a:cubicBezTo>
                    <a:pt x="43" y="14"/>
                    <a:pt x="44" y="15"/>
                    <a:pt x="44" y="17"/>
                  </a:cubicBezTo>
                  <a:cubicBezTo>
                    <a:pt x="44" y="15"/>
                    <a:pt x="43" y="14"/>
                    <a:pt x="43" y="14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3" y="17"/>
                    <a:pt x="53" y="22"/>
                    <a:pt x="53" y="28"/>
                  </a:cubicBezTo>
                  <a:cubicBezTo>
                    <a:pt x="53" y="22"/>
                    <a:pt x="53" y="17"/>
                    <a:pt x="50" y="15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7" y="16"/>
                    <a:pt x="57" y="16"/>
                    <a:pt x="58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64" y="22"/>
                    <a:pt x="68" y="33"/>
                    <a:pt x="70" y="40"/>
                  </a:cubicBezTo>
                  <a:cubicBezTo>
                    <a:pt x="72" y="28"/>
                    <a:pt x="60" y="14"/>
                    <a:pt x="60" y="14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58" y="12"/>
                    <a:pt x="55" y="9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1" y="6"/>
                    <a:pt x="49" y="5"/>
                    <a:pt x="47" y="5"/>
                  </a:cubicBezTo>
                  <a:cubicBezTo>
                    <a:pt x="45" y="5"/>
                    <a:pt x="44" y="6"/>
                    <a:pt x="42" y="6"/>
                  </a:cubicBezTo>
                  <a:cubicBezTo>
                    <a:pt x="41" y="6"/>
                    <a:pt x="40" y="7"/>
                    <a:pt x="38" y="7"/>
                  </a:cubicBezTo>
                  <a:cubicBezTo>
                    <a:pt x="37" y="7"/>
                    <a:pt x="35" y="6"/>
                    <a:pt x="34" y="5"/>
                  </a:cubicBezTo>
                  <a:cubicBezTo>
                    <a:pt x="34" y="5"/>
                    <a:pt x="32" y="3"/>
                    <a:pt x="32" y="2"/>
                  </a:cubicBezTo>
                  <a:cubicBezTo>
                    <a:pt x="31" y="1"/>
                    <a:pt x="30" y="0"/>
                    <a:pt x="2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047">
              <a:extLst>
                <a:ext uri="{FF2B5EF4-FFF2-40B4-BE49-F238E27FC236}">
                  <a16:creationId xmlns:a16="http://schemas.microsoft.com/office/drawing/2014/main" id="{CC6A1FE6-819B-491C-B3EF-02B9907F8A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7738" y="576263"/>
              <a:ext cx="273050" cy="212725"/>
            </a:xfrm>
            <a:custGeom>
              <a:avLst/>
              <a:gdLst>
                <a:gd name="T0" fmla="*/ 36 w 83"/>
                <a:gd name="T1" fmla="*/ 0 h 64"/>
                <a:gd name="T2" fmla="*/ 29 w 83"/>
                <a:gd name="T3" fmla="*/ 0 h 64"/>
                <a:gd name="T4" fmla="*/ 23 w 83"/>
                <a:gd name="T5" fmla="*/ 6 h 64"/>
                <a:gd name="T6" fmla="*/ 20 w 83"/>
                <a:gd name="T7" fmla="*/ 12 h 64"/>
                <a:gd name="T8" fmla="*/ 16 w 83"/>
                <a:gd name="T9" fmla="*/ 13 h 64"/>
                <a:gd name="T10" fmla="*/ 13 w 83"/>
                <a:gd name="T11" fmla="*/ 13 h 64"/>
                <a:gd name="T12" fmla="*/ 11 w 83"/>
                <a:gd name="T13" fmla="*/ 12 h 64"/>
                <a:gd name="T14" fmla="*/ 5 w 83"/>
                <a:gd name="T15" fmla="*/ 17 h 64"/>
                <a:gd name="T16" fmla="*/ 1 w 83"/>
                <a:gd name="T17" fmla="*/ 38 h 64"/>
                <a:gd name="T18" fmla="*/ 1 w 83"/>
                <a:gd name="T19" fmla="*/ 38 h 64"/>
                <a:gd name="T20" fmla="*/ 15 w 83"/>
                <a:gd name="T21" fmla="*/ 64 h 64"/>
                <a:gd name="T22" fmla="*/ 14 w 83"/>
                <a:gd name="T23" fmla="*/ 23 h 64"/>
                <a:gd name="T24" fmla="*/ 35 w 83"/>
                <a:gd name="T25" fmla="*/ 62 h 64"/>
                <a:gd name="T26" fmla="*/ 19 w 83"/>
                <a:gd name="T27" fmla="*/ 21 h 64"/>
                <a:gd name="T28" fmla="*/ 19 w 83"/>
                <a:gd name="T29" fmla="*/ 21 h 64"/>
                <a:gd name="T30" fmla="*/ 40 w 83"/>
                <a:gd name="T31" fmla="*/ 40 h 64"/>
                <a:gd name="T32" fmla="*/ 25 w 83"/>
                <a:gd name="T33" fmla="*/ 19 h 64"/>
                <a:gd name="T34" fmla="*/ 25 w 83"/>
                <a:gd name="T35" fmla="*/ 19 h 64"/>
                <a:gd name="T36" fmla="*/ 45 w 83"/>
                <a:gd name="T37" fmla="*/ 37 h 64"/>
                <a:gd name="T38" fmla="*/ 32 w 83"/>
                <a:gd name="T39" fmla="*/ 14 h 64"/>
                <a:gd name="T40" fmla="*/ 32 w 83"/>
                <a:gd name="T41" fmla="*/ 14 h 64"/>
                <a:gd name="T42" fmla="*/ 58 w 83"/>
                <a:gd name="T43" fmla="*/ 40 h 64"/>
                <a:gd name="T44" fmla="*/ 36 w 83"/>
                <a:gd name="T45" fmla="*/ 9 h 64"/>
                <a:gd name="T46" fmla="*/ 37 w 83"/>
                <a:gd name="T47" fmla="*/ 9 h 64"/>
                <a:gd name="T48" fmla="*/ 71 w 83"/>
                <a:gd name="T49" fmla="*/ 32 h 64"/>
                <a:gd name="T50" fmla="*/ 39 w 83"/>
                <a:gd name="T51" fmla="*/ 3 h 64"/>
                <a:gd name="T52" fmla="*/ 43 w 83"/>
                <a:gd name="T53" fmla="*/ 3 h 64"/>
                <a:gd name="T54" fmla="*/ 83 w 83"/>
                <a:gd name="T55" fmla="*/ 19 h 64"/>
                <a:gd name="T56" fmla="*/ 58 w 83"/>
                <a:gd name="T57" fmla="*/ 3 h 64"/>
                <a:gd name="T58" fmla="*/ 58 w 83"/>
                <a:gd name="T59" fmla="*/ 3 h 64"/>
                <a:gd name="T60" fmla="*/ 58 w 83"/>
                <a:gd name="T61" fmla="*/ 3 h 64"/>
                <a:gd name="T62" fmla="*/ 36 w 83"/>
                <a:gd name="T6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3" h="64">
                  <a:moveTo>
                    <a:pt x="36" y="0"/>
                  </a:moveTo>
                  <a:cubicBezTo>
                    <a:pt x="33" y="0"/>
                    <a:pt x="31" y="0"/>
                    <a:pt x="29" y="0"/>
                  </a:cubicBezTo>
                  <a:cubicBezTo>
                    <a:pt x="26" y="0"/>
                    <a:pt x="23" y="3"/>
                    <a:pt x="23" y="6"/>
                  </a:cubicBezTo>
                  <a:cubicBezTo>
                    <a:pt x="23" y="9"/>
                    <a:pt x="22" y="11"/>
                    <a:pt x="20" y="12"/>
                  </a:cubicBezTo>
                  <a:cubicBezTo>
                    <a:pt x="19" y="13"/>
                    <a:pt x="18" y="13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ubicBezTo>
                    <a:pt x="12" y="12"/>
                    <a:pt x="12" y="12"/>
                    <a:pt x="11" y="12"/>
                  </a:cubicBezTo>
                  <a:cubicBezTo>
                    <a:pt x="8" y="12"/>
                    <a:pt x="6" y="14"/>
                    <a:pt x="5" y="17"/>
                  </a:cubicBezTo>
                  <a:cubicBezTo>
                    <a:pt x="3" y="22"/>
                    <a:pt x="1" y="29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5" y="57"/>
                    <a:pt x="9" y="59"/>
                    <a:pt x="15" y="64"/>
                  </a:cubicBezTo>
                  <a:cubicBezTo>
                    <a:pt x="0" y="42"/>
                    <a:pt x="9" y="24"/>
                    <a:pt x="14" y="23"/>
                  </a:cubicBezTo>
                  <a:cubicBezTo>
                    <a:pt x="12" y="32"/>
                    <a:pt x="17" y="55"/>
                    <a:pt x="35" y="62"/>
                  </a:cubicBezTo>
                  <a:cubicBezTo>
                    <a:pt x="24" y="56"/>
                    <a:pt x="13" y="22"/>
                    <a:pt x="19" y="21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25" y="21"/>
                    <a:pt x="31" y="33"/>
                    <a:pt x="40" y="40"/>
                  </a:cubicBezTo>
                  <a:cubicBezTo>
                    <a:pt x="37" y="33"/>
                    <a:pt x="26" y="23"/>
                    <a:pt x="25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31" y="19"/>
                    <a:pt x="41" y="33"/>
                    <a:pt x="45" y="37"/>
                  </a:cubicBezTo>
                  <a:cubicBezTo>
                    <a:pt x="42" y="24"/>
                    <a:pt x="27" y="15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7" y="14"/>
                    <a:pt x="55" y="32"/>
                    <a:pt x="58" y="40"/>
                  </a:cubicBezTo>
                  <a:cubicBezTo>
                    <a:pt x="61" y="28"/>
                    <a:pt x="30" y="10"/>
                    <a:pt x="36" y="9"/>
                  </a:cubicBezTo>
                  <a:cubicBezTo>
                    <a:pt x="36" y="9"/>
                    <a:pt x="36" y="9"/>
                    <a:pt x="37" y="9"/>
                  </a:cubicBezTo>
                  <a:cubicBezTo>
                    <a:pt x="43" y="9"/>
                    <a:pt x="65" y="19"/>
                    <a:pt x="71" y="32"/>
                  </a:cubicBezTo>
                  <a:cubicBezTo>
                    <a:pt x="68" y="9"/>
                    <a:pt x="30" y="3"/>
                    <a:pt x="39" y="3"/>
                  </a:cubicBezTo>
                  <a:cubicBezTo>
                    <a:pt x="40" y="3"/>
                    <a:pt x="41" y="3"/>
                    <a:pt x="43" y="3"/>
                  </a:cubicBezTo>
                  <a:cubicBezTo>
                    <a:pt x="63" y="4"/>
                    <a:pt x="70" y="12"/>
                    <a:pt x="83" y="19"/>
                  </a:cubicBezTo>
                  <a:cubicBezTo>
                    <a:pt x="77" y="10"/>
                    <a:pt x="61" y="4"/>
                    <a:pt x="58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9" y="0"/>
                    <a:pt x="41" y="0"/>
                    <a:pt x="3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48">
              <a:extLst>
                <a:ext uri="{FF2B5EF4-FFF2-40B4-BE49-F238E27FC236}">
                  <a16:creationId xmlns:a16="http://schemas.microsoft.com/office/drawing/2014/main" id="{DF31FEA3-DCF3-4AF8-B7FA-578B22D75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85501" y="838201"/>
              <a:ext cx="147638" cy="195263"/>
            </a:xfrm>
            <a:custGeom>
              <a:avLst/>
              <a:gdLst>
                <a:gd name="T0" fmla="*/ 8 w 45"/>
                <a:gd name="T1" fmla="*/ 0 h 59"/>
                <a:gd name="T2" fmla="*/ 5 w 45"/>
                <a:gd name="T3" fmla="*/ 2 h 59"/>
                <a:gd name="T4" fmla="*/ 1 w 45"/>
                <a:gd name="T5" fmla="*/ 10 h 59"/>
                <a:gd name="T6" fmla="*/ 0 w 45"/>
                <a:gd name="T7" fmla="*/ 13 h 59"/>
                <a:gd name="T8" fmla="*/ 22 w 45"/>
                <a:gd name="T9" fmla="*/ 55 h 59"/>
                <a:gd name="T10" fmla="*/ 26 w 45"/>
                <a:gd name="T11" fmla="*/ 59 h 59"/>
                <a:gd name="T12" fmla="*/ 6 w 45"/>
                <a:gd name="T13" fmla="*/ 23 h 59"/>
                <a:gd name="T14" fmla="*/ 10 w 45"/>
                <a:gd name="T15" fmla="*/ 28 h 59"/>
                <a:gd name="T16" fmla="*/ 35 w 45"/>
                <a:gd name="T17" fmla="*/ 50 h 59"/>
                <a:gd name="T18" fmla="*/ 33 w 45"/>
                <a:gd name="T19" fmla="*/ 47 h 59"/>
                <a:gd name="T20" fmla="*/ 6 w 45"/>
                <a:gd name="T21" fmla="*/ 12 h 59"/>
                <a:gd name="T22" fmla="*/ 6 w 45"/>
                <a:gd name="T23" fmla="*/ 12 h 59"/>
                <a:gd name="T24" fmla="*/ 16 w 45"/>
                <a:gd name="T25" fmla="*/ 22 h 59"/>
                <a:gd name="T26" fmla="*/ 27 w 45"/>
                <a:gd name="T27" fmla="*/ 31 h 59"/>
                <a:gd name="T28" fmla="*/ 27 w 45"/>
                <a:gd name="T29" fmla="*/ 30 h 59"/>
                <a:gd name="T30" fmla="*/ 8 w 45"/>
                <a:gd name="T31" fmla="*/ 8 h 59"/>
                <a:gd name="T32" fmla="*/ 9 w 45"/>
                <a:gd name="T33" fmla="*/ 8 h 59"/>
                <a:gd name="T34" fmla="*/ 43 w 45"/>
                <a:gd name="T35" fmla="*/ 34 h 59"/>
                <a:gd name="T36" fmla="*/ 44 w 45"/>
                <a:gd name="T37" fmla="*/ 33 h 59"/>
                <a:gd name="T38" fmla="*/ 13 w 45"/>
                <a:gd name="T39" fmla="*/ 5 h 59"/>
                <a:gd name="T40" fmla="*/ 13 w 45"/>
                <a:gd name="T41" fmla="*/ 5 h 59"/>
                <a:gd name="T42" fmla="*/ 43 w 45"/>
                <a:gd name="T43" fmla="*/ 21 h 59"/>
                <a:gd name="T44" fmla="*/ 44 w 45"/>
                <a:gd name="T45" fmla="*/ 21 h 59"/>
                <a:gd name="T46" fmla="*/ 33 w 45"/>
                <a:gd name="T47" fmla="*/ 12 h 59"/>
                <a:gd name="T48" fmla="*/ 33 w 45"/>
                <a:gd name="T49" fmla="*/ 12 h 59"/>
                <a:gd name="T50" fmla="*/ 31 w 45"/>
                <a:gd name="T51" fmla="*/ 11 h 59"/>
                <a:gd name="T52" fmla="*/ 31 w 45"/>
                <a:gd name="T53" fmla="*/ 11 h 59"/>
                <a:gd name="T54" fmla="*/ 31 w 45"/>
                <a:gd name="T55" fmla="*/ 11 h 59"/>
                <a:gd name="T56" fmla="*/ 29 w 45"/>
                <a:gd name="T57" fmla="*/ 10 h 59"/>
                <a:gd name="T58" fmla="*/ 8 w 45"/>
                <a:gd name="T5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5" h="59">
                  <a:moveTo>
                    <a:pt x="8" y="0"/>
                  </a:moveTo>
                  <a:cubicBezTo>
                    <a:pt x="6" y="0"/>
                    <a:pt x="5" y="1"/>
                    <a:pt x="5" y="2"/>
                  </a:cubicBezTo>
                  <a:cubicBezTo>
                    <a:pt x="4" y="6"/>
                    <a:pt x="1" y="3"/>
                    <a:pt x="1" y="10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21"/>
                    <a:pt x="7" y="42"/>
                    <a:pt x="22" y="55"/>
                  </a:cubicBezTo>
                  <a:cubicBezTo>
                    <a:pt x="23" y="56"/>
                    <a:pt x="24" y="58"/>
                    <a:pt x="26" y="59"/>
                  </a:cubicBezTo>
                  <a:cubicBezTo>
                    <a:pt x="17" y="50"/>
                    <a:pt x="3" y="23"/>
                    <a:pt x="6" y="23"/>
                  </a:cubicBezTo>
                  <a:cubicBezTo>
                    <a:pt x="6" y="23"/>
                    <a:pt x="8" y="25"/>
                    <a:pt x="10" y="28"/>
                  </a:cubicBezTo>
                  <a:cubicBezTo>
                    <a:pt x="21" y="42"/>
                    <a:pt x="33" y="50"/>
                    <a:pt x="35" y="50"/>
                  </a:cubicBezTo>
                  <a:cubicBezTo>
                    <a:pt x="36" y="50"/>
                    <a:pt x="35" y="49"/>
                    <a:pt x="33" y="47"/>
                  </a:cubicBezTo>
                  <a:cubicBezTo>
                    <a:pt x="24" y="40"/>
                    <a:pt x="4" y="13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2"/>
                    <a:pt x="11" y="17"/>
                    <a:pt x="16" y="22"/>
                  </a:cubicBezTo>
                  <a:cubicBezTo>
                    <a:pt x="20" y="26"/>
                    <a:pt x="25" y="31"/>
                    <a:pt x="27" y="31"/>
                  </a:cubicBezTo>
                  <a:cubicBezTo>
                    <a:pt x="27" y="31"/>
                    <a:pt x="27" y="31"/>
                    <a:pt x="27" y="30"/>
                  </a:cubicBezTo>
                  <a:cubicBezTo>
                    <a:pt x="26" y="24"/>
                    <a:pt x="5" y="8"/>
                    <a:pt x="8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5" y="10"/>
                    <a:pt x="41" y="34"/>
                    <a:pt x="43" y="34"/>
                  </a:cubicBezTo>
                  <a:cubicBezTo>
                    <a:pt x="44" y="34"/>
                    <a:pt x="44" y="33"/>
                    <a:pt x="44" y="33"/>
                  </a:cubicBezTo>
                  <a:cubicBezTo>
                    <a:pt x="42" y="28"/>
                    <a:pt x="7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9" y="5"/>
                    <a:pt x="39" y="21"/>
                    <a:pt x="43" y="21"/>
                  </a:cubicBezTo>
                  <a:cubicBezTo>
                    <a:pt x="43" y="21"/>
                    <a:pt x="43" y="21"/>
                    <a:pt x="44" y="21"/>
                  </a:cubicBezTo>
                  <a:cubicBezTo>
                    <a:pt x="45" y="19"/>
                    <a:pt x="37" y="14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2" y="12"/>
                    <a:pt x="32" y="11"/>
                    <a:pt x="31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0" y="10"/>
                    <a:pt x="30" y="10"/>
                    <a:pt x="29" y="10"/>
                  </a:cubicBezTo>
                  <a:cubicBezTo>
                    <a:pt x="17" y="2"/>
                    <a:pt x="11" y="0"/>
                    <a:pt x="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049">
              <a:extLst>
                <a:ext uri="{FF2B5EF4-FFF2-40B4-BE49-F238E27FC236}">
                  <a16:creationId xmlns:a16="http://schemas.microsoft.com/office/drawing/2014/main" id="{906C569A-BEFF-4DD3-B617-513CC736D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15688" y="1106488"/>
              <a:ext cx="204788" cy="92075"/>
            </a:xfrm>
            <a:custGeom>
              <a:avLst/>
              <a:gdLst>
                <a:gd name="T0" fmla="*/ 53 w 62"/>
                <a:gd name="T1" fmla="*/ 0 h 28"/>
                <a:gd name="T2" fmla="*/ 45 w 62"/>
                <a:gd name="T3" fmla="*/ 1 h 28"/>
                <a:gd name="T4" fmla="*/ 45 w 62"/>
                <a:gd name="T5" fmla="*/ 1 h 28"/>
                <a:gd name="T6" fmla="*/ 45 w 62"/>
                <a:gd name="T7" fmla="*/ 1 h 28"/>
                <a:gd name="T8" fmla="*/ 45 w 62"/>
                <a:gd name="T9" fmla="*/ 1 h 28"/>
                <a:gd name="T10" fmla="*/ 36 w 62"/>
                <a:gd name="T11" fmla="*/ 4 h 28"/>
                <a:gd name="T12" fmla="*/ 25 w 62"/>
                <a:gd name="T13" fmla="*/ 8 h 28"/>
                <a:gd name="T14" fmla="*/ 19 w 62"/>
                <a:gd name="T15" fmla="*/ 11 h 28"/>
                <a:gd name="T16" fmla="*/ 0 w 62"/>
                <a:gd name="T17" fmla="*/ 20 h 28"/>
                <a:gd name="T18" fmla="*/ 20 w 62"/>
                <a:gd name="T19" fmla="*/ 27 h 28"/>
                <a:gd name="T20" fmla="*/ 30 w 62"/>
                <a:gd name="T21" fmla="*/ 28 h 28"/>
                <a:gd name="T22" fmla="*/ 41 w 62"/>
                <a:gd name="T23" fmla="*/ 27 h 28"/>
                <a:gd name="T24" fmla="*/ 61 w 62"/>
                <a:gd name="T25" fmla="*/ 14 h 28"/>
                <a:gd name="T26" fmla="*/ 61 w 62"/>
                <a:gd name="T27" fmla="*/ 12 h 28"/>
                <a:gd name="T28" fmla="*/ 56 w 62"/>
                <a:gd name="T29" fmla="*/ 16 h 28"/>
                <a:gd name="T30" fmla="*/ 28 w 62"/>
                <a:gd name="T31" fmla="*/ 25 h 28"/>
                <a:gd name="T32" fmla="*/ 21 w 62"/>
                <a:gd name="T33" fmla="*/ 24 h 28"/>
                <a:gd name="T34" fmla="*/ 45 w 62"/>
                <a:gd name="T35" fmla="*/ 15 h 28"/>
                <a:gd name="T36" fmla="*/ 48 w 62"/>
                <a:gd name="T37" fmla="*/ 12 h 28"/>
                <a:gd name="T38" fmla="*/ 38 w 62"/>
                <a:gd name="T39" fmla="*/ 14 h 28"/>
                <a:gd name="T40" fmla="*/ 17 w 62"/>
                <a:gd name="T41" fmla="*/ 18 h 28"/>
                <a:gd name="T42" fmla="*/ 15 w 62"/>
                <a:gd name="T43" fmla="*/ 18 h 28"/>
                <a:gd name="T44" fmla="*/ 49 w 62"/>
                <a:gd name="T45" fmla="*/ 4 h 28"/>
                <a:gd name="T46" fmla="*/ 53 w 62"/>
                <a:gd name="T4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2" h="28">
                  <a:moveTo>
                    <a:pt x="53" y="0"/>
                  </a:moveTo>
                  <a:cubicBezTo>
                    <a:pt x="51" y="0"/>
                    <a:pt x="49" y="0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2" y="2"/>
                    <a:pt x="39" y="3"/>
                    <a:pt x="36" y="4"/>
                  </a:cubicBezTo>
                  <a:cubicBezTo>
                    <a:pt x="33" y="6"/>
                    <a:pt x="29" y="7"/>
                    <a:pt x="25" y="8"/>
                  </a:cubicBezTo>
                  <a:cubicBezTo>
                    <a:pt x="23" y="9"/>
                    <a:pt x="21" y="10"/>
                    <a:pt x="19" y="11"/>
                  </a:cubicBezTo>
                  <a:cubicBezTo>
                    <a:pt x="8" y="14"/>
                    <a:pt x="0" y="17"/>
                    <a:pt x="0" y="20"/>
                  </a:cubicBezTo>
                  <a:cubicBezTo>
                    <a:pt x="0" y="22"/>
                    <a:pt x="6" y="24"/>
                    <a:pt x="20" y="27"/>
                  </a:cubicBezTo>
                  <a:cubicBezTo>
                    <a:pt x="23" y="27"/>
                    <a:pt x="26" y="28"/>
                    <a:pt x="30" y="28"/>
                  </a:cubicBezTo>
                  <a:cubicBezTo>
                    <a:pt x="34" y="28"/>
                    <a:pt x="37" y="27"/>
                    <a:pt x="41" y="27"/>
                  </a:cubicBezTo>
                  <a:cubicBezTo>
                    <a:pt x="41" y="27"/>
                    <a:pt x="56" y="22"/>
                    <a:pt x="61" y="14"/>
                  </a:cubicBezTo>
                  <a:cubicBezTo>
                    <a:pt x="61" y="14"/>
                    <a:pt x="62" y="12"/>
                    <a:pt x="61" y="12"/>
                  </a:cubicBezTo>
                  <a:cubicBezTo>
                    <a:pt x="60" y="12"/>
                    <a:pt x="59" y="13"/>
                    <a:pt x="56" y="16"/>
                  </a:cubicBezTo>
                  <a:cubicBezTo>
                    <a:pt x="50" y="20"/>
                    <a:pt x="40" y="25"/>
                    <a:pt x="28" y="25"/>
                  </a:cubicBezTo>
                  <a:cubicBezTo>
                    <a:pt x="26" y="25"/>
                    <a:pt x="24" y="25"/>
                    <a:pt x="21" y="24"/>
                  </a:cubicBezTo>
                  <a:cubicBezTo>
                    <a:pt x="7" y="21"/>
                    <a:pt x="33" y="20"/>
                    <a:pt x="45" y="15"/>
                  </a:cubicBezTo>
                  <a:cubicBezTo>
                    <a:pt x="51" y="13"/>
                    <a:pt x="51" y="12"/>
                    <a:pt x="48" y="12"/>
                  </a:cubicBezTo>
                  <a:cubicBezTo>
                    <a:pt x="46" y="12"/>
                    <a:pt x="42" y="13"/>
                    <a:pt x="38" y="14"/>
                  </a:cubicBezTo>
                  <a:cubicBezTo>
                    <a:pt x="31" y="16"/>
                    <a:pt x="21" y="18"/>
                    <a:pt x="17" y="18"/>
                  </a:cubicBezTo>
                  <a:cubicBezTo>
                    <a:pt x="16" y="18"/>
                    <a:pt x="16" y="18"/>
                    <a:pt x="15" y="18"/>
                  </a:cubicBezTo>
                  <a:cubicBezTo>
                    <a:pt x="11" y="17"/>
                    <a:pt x="40" y="10"/>
                    <a:pt x="49" y="4"/>
                  </a:cubicBezTo>
                  <a:cubicBezTo>
                    <a:pt x="54" y="1"/>
                    <a:pt x="55" y="0"/>
                    <a:pt x="53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050">
              <a:extLst>
                <a:ext uri="{FF2B5EF4-FFF2-40B4-BE49-F238E27FC236}">
                  <a16:creationId xmlns:a16="http://schemas.microsoft.com/office/drawing/2014/main" id="{47F1A5ED-BD96-43C3-84EB-BDBDC419F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0051" y="715963"/>
              <a:ext cx="103188" cy="171450"/>
            </a:xfrm>
            <a:custGeom>
              <a:avLst/>
              <a:gdLst>
                <a:gd name="T0" fmla="*/ 29 w 31"/>
                <a:gd name="T1" fmla="*/ 0 h 52"/>
                <a:gd name="T2" fmla="*/ 2 w 31"/>
                <a:gd name="T3" fmla="*/ 28 h 52"/>
                <a:gd name="T4" fmla="*/ 0 w 31"/>
                <a:gd name="T5" fmla="*/ 30 h 52"/>
                <a:gd name="T6" fmla="*/ 21 w 31"/>
                <a:gd name="T7" fmla="*/ 12 h 52"/>
                <a:gd name="T8" fmla="*/ 21 w 31"/>
                <a:gd name="T9" fmla="*/ 12 h 52"/>
                <a:gd name="T10" fmla="*/ 7 w 31"/>
                <a:gd name="T11" fmla="*/ 37 h 52"/>
                <a:gd name="T12" fmla="*/ 7 w 31"/>
                <a:gd name="T13" fmla="*/ 36 h 52"/>
                <a:gd name="T14" fmla="*/ 24 w 31"/>
                <a:gd name="T15" fmla="*/ 15 h 52"/>
                <a:gd name="T16" fmla="*/ 22 w 31"/>
                <a:gd name="T17" fmla="*/ 19 h 52"/>
                <a:gd name="T18" fmla="*/ 6 w 31"/>
                <a:gd name="T19" fmla="*/ 52 h 52"/>
                <a:gd name="T20" fmla="*/ 6 w 31"/>
                <a:gd name="T21" fmla="*/ 52 h 52"/>
                <a:gd name="T22" fmla="*/ 10 w 31"/>
                <a:gd name="T23" fmla="*/ 50 h 52"/>
                <a:gd name="T24" fmla="*/ 28 w 31"/>
                <a:gd name="T25" fmla="*/ 13 h 52"/>
                <a:gd name="T26" fmla="*/ 31 w 31"/>
                <a:gd name="T27" fmla="*/ 3 h 52"/>
                <a:gd name="T28" fmla="*/ 29 w 31"/>
                <a:gd name="T2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" h="52">
                  <a:moveTo>
                    <a:pt x="29" y="0"/>
                  </a:moveTo>
                  <a:cubicBezTo>
                    <a:pt x="26" y="0"/>
                    <a:pt x="18" y="7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7" y="26"/>
                    <a:pt x="18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7"/>
                    <a:pt x="4" y="37"/>
                    <a:pt x="7" y="37"/>
                  </a:cubicBezTo>
                  <a:cubicBezTo>
                    <a:pt x="7" y="37"/>
                    <a:pt x="7" y="37"/>
                    <a:pt x="7" y="36"/>
                  </a:cubicBezTo>
                  <a:cubicBezTo>
                    <a:pt x="12" y="34"/>
                    <a:pt x="23" y="15"/>
                    <a:pt x="24" y="15"/>
                  </a:cubicBezTo>
                  <a:cubicBezTo>
                    <a:pt x="24" y="15"/>
                    <a:pt x="24" y="16"/>
                    <a:pt x="22" y="19"/>
                  </a:cubicBezTo>
                  <a:cubicBezTo>
                    <a:pt x="16" y="32"/>
                    <a:pt x="2" y="52"/>
                    <a:pt x="6" y="5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8" y="52"/>
                    <a:pt x="9" y="51"/>
                    <a:pt x="10" y="50"/>
                  </a:cubicBezTo>
                  <a:cubicBezTo>
                    <a:pt x="17" y="36"/>
                    <a:pt x="22" y="23"/>
                    <a:pt x="28" y="13"/>
                  </a:cubicBezTo>
                  <a:cubicBezTo>
                    <a:pt x="30" y="11"/>
                    <a:pt x="31" y="6"/>
                    <a:pt x="31" y="3"/>
                  </a:cubicBezTo>
                  <a:cubicBezTo>
                    <a:pt x="31" y="2"/>
                    <a:pt x="30" y="0"/>
                    <a:pt x="29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051">
              <a:extLst>
                <a:ext uri="{FF2B5EF4-FFF2-40B4-BE49-F238E27FC236}">
                  <a16:creationId xmlns:a16="http://schemas.microsoft.com/office/drawing/2014/main" id="{BEE15DA0-B357-4376-8ED9-3B1F6C98DD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7813" y="471488"/>
              <a:ext cx="30163" cy="85725"/>
            </a:xfrm>
            <a:custGeom>
              <a:avLst/>
              <a:gdLst>
                <a:gd name="T0" fmla="*/ 9 w 9"/>
                <a:gd name="T1" fmla="*/ 0 h 26"/>
                <a:gd name="T2" fmla="*/ 0 w 9"/>
                <a:gd name="T3" fmla="*/ 26 h 26"/>
                <a:gd name="T4" fmla="*/ 9 w 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6">
                  <a:moveTo>
                    <a:pt x="9" y="0"/>
                  </a:moveTo>
                  <a:cubicBezTo>
                    <a:pt x="7" y="4"/>
                    <a:pt x="4" y="18"/>
                    <a:pt x="0" y="26"/>
                  </a:cubicBezTo>
                  <a:cubicBezTo>
                    <a:pt x="6" y="17"/>
                    <a:pt x="7" y="4"/>
                    <a:pt x="9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052">
              <a:extLst>
                <a:ext uri="{FF2B5EF4-FFF2-40B4-BE49-F238E27FC236}">
                  <a16:creationId xmlns:a16="http://schemas.microsoft.com/office/drawing/2014/main" id="{E7821053-2722-4F30-A403-58BBC3BC7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5113" y="460376"/>
              <a:ext cx="49213" cy="112713"/>
            </a:xfrm>
            <a:custGeom>
              <a:avLst/>
              <a:gdLst>
                <a:gd name="T0" fmla="*/ 8 w 15"/>
                <a:gd name="T1" fmla="*/ 0 h 34"/>
                <a:gd name="T2" fmla="*/ 9 w 15"/>
                <a:gd name="T3" fmla="*/ 3 h 34"/>
                <a:gd name="T4" fmla="*/ 0 w 15"/>
                <a:gd name="T5" fmla="*/ 34 h 34"/>
                <a:gd name="T6" fmla="*/ 4 w 15"/>
                <a:gd name="T7" fmla="*/ 29 h 34"/>
                <a:gd name="T8" fmla="*/ 13 w 15"/>
                <a:gd name="T9" fmla="*/ 3 h 34"/>
                <a:gd name="T10" fmla="*/ 15 w 15"/>
                <a:gd name="T11" fmla="*/ 1 h 34"/>
                <a:gd name="T12" fmla="*/ 8 w 15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34">
                  <a:moveTo>
                    <a:pt x="8" y="0"/>
                  </a:moveTo>
                  <a:cubicBezTo>
                    <a:pt x="8" y="0"/>
                    <a:pt x="9" y="1"/>
                    <a:pt x="9" y="3"/>
                  </a:cubicBezTo>
                  <a:cubicBezTo>
                    <a:pt x="9" y="9"/>
                    <a:pt x="3" y="25"/>
                    <a:pt x="0" y="34"/>
                  </a:cubicBezTo>
                  <a:cubicBezTo>
                    <a:pt x="1" y="33"/>
                    <a:pt x="3" y="31"/>
                    <a:pt x="4" y="29"/>
                  </a:cubicBezTo>
                  <a:cubicBezTo>
                    <a:pt x="8" y="21"/>
                    <a:pt x="11" y="7"/>
                    <a:pt x="13" y="3"/>
                  </a:cubicBezTo>
                  <a:cubicBezTo>
                    <a:pt x="14" y="2"/>
                    <a:pt x="14" y="1"/>
                    <a:pt x="15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053">
              <a:extLst>
                <a:ext uri="{FF2B5EF4-FFF2-40B4-BE49-F238E27FC236}">
                  <a16:creationId xmlns:a16="http://schemas.microsoft.com/office/drawing/2014/main" id="{6BC7155F-871F-47FD-A5BA-673BA140E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4326" y="4635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054">
              <a:extLst>
                <a:ext uri="{FF2B5EF4-FFF2-40B4-BE49-F238E27FC236}">
                  <a16:creationId xmlns:a16="http://schemas.microsoft.com/office/drawing/2014/main" id="{AE91CE53-58D4-49D9-BB48-F7BE24FFF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4326" y="4635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1055">
              <a:extLst>
                <a:ext uri="{FF2B5EF4-FFF2-40B4-BE49-F238E27FC236}">
                  <a16:creationId xmlns:a16="http://schemas.microsoft.com/office/drawing/2014/main" id="{B5CDCE84-0F01-4485-BEAB-604EC95C4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58613" y="466726"/>
              <a:ext cx="12700" cy="79375"/>
            </a:xfrm>
            <a:custGeom>
              <a:avLst/>
              <a:gdLst>
                <a:gd name="T0" fmla="*/ 2 w 4"/>
                <a:gd name="T1" fmla="*/ 0 h 24"/>
                <a:gd name="T2" fmla="*/ 0 w 4"/>
                <a:gd name="T3" fmla="*/ 24 h 24"/>
                <a:gd name="T4" fmla="*/ 2 w 4"/>
                <a:gd name="T5" fmla="*/ 0 h 24"/>
                <a:gd name="T6" fmla="*/ 2 w 4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4">
                  <a:moveTo>
                    <a:pt x="2" y="0"/>
                  </a:moveTo>
                  <a:cubicBezTo>
                    <a:pt x="0" y="3"/>
                    <a:pt x="3" y="18"/>
                    <a:pt x="0" y="24"/>
                  </a:cubicBezTo>
                  <a:cubicBezTo>
                    <a:pt x="4" y="17"/>
                    <a:pt x="0" y="3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1056">
              <a:extLst>
                <a:ext uri="{FF2B5EF4-FFF2-40B4-BE49-F238E27FC236}">
                  <a16:creationId xmlns:a16="http://schemas.microsoft.com/office/drawing/2014/main" id="{DC225750-0984-4848-939E-440169A44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4326" y="463551"/>
              <a:ext cx="23813" cy="82550"/>
            </a:xfrm>
            <a:custGeom>
              <a:avLst/>
              <a:gdLst>
                <a:gd name="T0" fmla="*/ 0 w 7"/>
                <a:gd name="T1" fmla="*/ 0 h 25"/>
                <a:gd name="T2" fmla="*/ 3 w 7"/>
                <a:gd name="T3" fmla="*/ 13 h 25"/>
                <a:gd name="T4" fmla="*/ 3 w 7"/>
                <a:gd name="T5" fmla="*/ 20 h 25"/>
                <a:gd name="T6" fmla="*/ 4 w 7"/>
                <a:gd name="T7" fmla="*/ 25 h 25"/>
                <a:gd name="T8" fmla="*/ 4 w 7"/>
                <a:gd name="T9" fmla="*/ 25 h 25"/>
                <a:gd name="T10" fmla="*/ 6 w 7"/>
                <a:gd name="T11" fmla="*/ 1 h 25"/>
                <a:gd name="T12" fmla="*/ 0 w 7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25">
                  <a:moveTo>
                    <a:pt x="0" y="0"/>
                  </a:moveTo>
                  <a:cubicBezTo>
                    <a:pt x="3" y="2"/>
                    <a:pt x="3" y="7"/>
                    <a:pt x="3" y="13"/>
                  </a:cubicBezTo>
                  <a:cubicBezTo>
                    <a:pt x="3" y="15"/>
                    <a:pt x="3" y="18"/>
                    <a:pt x="3" y="20"/>
                  </a:cubicBezTo>
                  <a:cubicBezTo>
                    <a:pt x="3" y="22"/>
                    <a:pt x="3" y="24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7" y="19"/>
                    <a:pt x="4" y="4"/>
                    <a:pt x="6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1057">
              <a:extLst>
                <a:ext uri="{FF2B5EF4-FFF2-40B4-BE49-F238E27FC236}">
                  <a16:creationId xmlns:a16="http://schemas.microsoft.com/office/drawing/2014/main" id="{03C501F7-98AB-411C-9BA0-4D56620F5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4963" y="466726"/>
              <a:ext cx="6350" cy="4763"/>
            </a:xfrm>
            <a:custGeom>
              <a:avLst/>
              <a:gdLst>
                <a:gd name="T0" fmla="*/ 0 w 2"/>
                <a:gd name="T1" fmla="*/ 0 h 1"/>
                <a:gd name="T2" fmla="*/ 0 w 2"/>
                <a:gd name="T3" fmla="*/ 0 h 1"/>
                <a:gd name="T4" fmla="*/ 0 w 2"/>
                <a:gd name="T5" fmla="*/ 0 h 1"/>
                <a:gd name="T6" fmla="*/ 2 w 2"/>
                <a:gd name="T7" fmla="*/ 1 h 1"/>
                <a:gd name="T8" fmla="*/ 0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1058">
              <a:extLst>
                <a:ext uri="{FF2B5EF4-FFF2-40B4-BE49-F238E27FC236}">
                  <a16:creationId xmlns:a16="http://schemas.microsoft.com/office/drawing/2014/main" id="{884A7233-640A-4A6A-8FE0-85DC68AC3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4963" y="466726"/>
              <a:ext cx="6350" cy="4763"/>
            </a:xfrm>
            <a:custGeom>
              <a:avLst/>
              <a:gdLst>
                <a:gd name="T0" fmla="*/ 0 w 2"/>
                <a:gd name="T1" fmla="*/ 0 h 1"/>
                <a:gd name="T2" fmla="*/ 0 w 2"/>
                <a:gd name="T3" fmla="*/ 0 h 1"/>
                <a:gd name="T4" fmla="*/ 0 w 2"/>
                <a:gd name="T5" fmla="*/ 0 h 1"/>
                <a:gd name="T6" fmla="*/ 2 w 2"/>
                <a:gd name="T7" fmla="*/ 1 h 1"/>
                <a:gd name="T8" fmla="*/ 2 w 2"/>
                <a:gd name="T9" fmla="*/ 1 h 1"/>
                <a:gd name="T10" fmla="*/ 0 w 2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1059">
              <a:extLst>
                <a:ext uri="{FF2B5EF4-FFF2-40B4-BE49-F238E27FC236}">
                  <a16:creationId xmlns:a16="http://schemas.microsoft.com/office/drawing/2014/main" id="{D377BAF4-CC14-4500-B275-D4A37E4215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6213" y="471488"/>
              <a:ext cx="19050" cy="34925"/>
            </a:xfrm>
            <a:custGeom>
              <a:avLst/>
              <a:gdLst>
                <a:gd name="T0" fmla="*/ 6 w 6"/>
                <a:gd name="T1" fmla="*/ 0 h 11"/>
                <a:gd name="T2" fmla="*/ 0 w 6"/>
                <a:gd name="T3" fmla="*/ 11 h 11"/>
                <a:gd name="T4" fmla="*/ 6 w 6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1">
                  <a:moveTo>
                    <a:pt x="6" y="0"/>
                  </a:moveTo>
                  <a:cubicBezTo>
                    <a:pt x="4" y="3"/>
                    <a:pt x="2" y="7"/>
                    <a:pt x="0" y="11"/>
                  </a:cubicBezTo>
                  <a:cubicBezTo>
                    <a:pt x="2" y="7"/>
                    <a:pt x="4" y="3"/>
                    <a:pt x="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1060">
              <a:extLst>
                <a:ext uri="{FF2B5EF4-FFF2-40B4-BE49-F238E27FC236}">
                  <a16:creationId xmlns:a16="http://schemas.microsoft.com/office/drawing/2014/main" id="{5090C785-8283-46C9-8328-B0070C670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9863" y="454026"/>
              <a:ext cx="46038" cy="85725"/>
            </a:xfrm>
            <a:custGeom>
              <a:avLst/>
              <a:gdLst>
                <a:gd name="T0" fmla="*/ 14 w 14"/>
                <a:gd name="T1" fmla="*/ 0 h 26"/>
                <a:gd name="T2" fmla="*/ 8 w 14"/>
                <a:gd name="T3" fmla="*/ 2 h 26"/>
                <a:gd name="T4" fmla="*/ 8 w 14"/>
                <a:gd name="T5" fmla="*/ 5 h 26"/>
                <a:gd name="T6" fmla="*/ 2 w 14"/>
                <a:gd name="T7" fmla="*/ 16 h 26"/>
                <a:gd name="T8" fmla="*/ 1 w 14"/>
                <a:gd name="T9" fmla="*/ 26 h 26"/>
                <a:gd name="T10" fmla="*/ 14 w 14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6">
                  <a:moveTo>
                    <a:pt x="14" y="0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9" y="2"/>
                    <a:pt x="8" y="3"/>
                    <a:pt x="8" y="5"/>
                  </a:cubicBezTo>
                  <a:cubicBezTo>
                    <a:pt x="6" y="8"/>
                    <a:pt x="4" y="12"/>
                    <a:pt x="2" y="16"/>
                  </a:cubicBezTo>
                  <a:cubicBezTo>
                    <a:pt x="1" y="20"/>
                    <a:pt x="0" y="24"/>
                    <a:pt x="1" y="26"/>
                  </a:cubicBezTo>
                  <a:cubicBezTo>
                    <a:pt x="3" y="20"/>
                    <a:pt x="6" y="11"/>
                    <a:pt x="14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1061">
              <a:extLst>
                <a:ext uri="{FF2B5EF4-FFF2-40B4-BE49-F238E27FC236}">
                  <a16:creationId xmlns:a16="http://schemas.microsoft.com/office/drawing/2014/main" id="{C3789854-6DCD-464F-A748-805A2D18F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7801" y="831851"/>
              <a:ext cx="763588" cy="754063"/>
            </a:xfrm>
            <a:custGeom>
              <a:avLst/>
              <a:gdLst>
                <a:gd name="T0" fmla="*/ 202 w 231"/>
                <a:gd name="T1" fmla="*/ 160 h 228"/>
                <a:gd name="T2" fmla="*/ 186 w 231"/>
                <a:gd name="T3" fmla="*/ 160 h 228"/>
                <a:gd name="T4" fmla="*/ 121 w 231"/>
                <a:gd name="T5" fmla="*/ 118 h 228"/>
                <a:gd name="T6" fmla="*/ 167 w 231"/>
                <a:gd name="T7" fmla="*/ 166 h 228"/>
                <a:gd name="T8" fmla="*/ 166 w 231"/>
                <a:gd name="T9" fmla="*/ 196 h 228"/>
                <a:gd name="T10" fmla="*/ 147 w 231"/>
                <a:gd name="T11" fmla="*/ 222 h 228"/>
                <a:gd name="T12" fmla="*/ 113 w 231"/>
                <a:gd name="T13" fmla="*/ 212 h 228"/>
                <a:gd name="T14" fmla="*/ 112 w 231"/>
                <a:gd name="T15" fmla="*/ 211 h 228"/>
                <a:gd name="T16" fmla="*/ 112 w 231"/>
                <a:gd name="T17" fmla="*/ 211 h 228"/>
                <a:gd name="T18" fmla="*/ 100 w 231"/>
                <a:gd name="T19" fmla="*/ 146 h 228"/>
                <a:gd name="T20" fmla="*/ 92 w 231"/>
                <a:gd name="T21" fmla="*/ 142 h 228"/>
                <a:gd name="T22" fmla="*/ 63 w 231"/>
                <a:gd name="T23" fmla="*/ 171 h 228"/>
                <a:gd name="T24" fmla="*/ 43 w 231"/>
                <a:gd name="T25" fmla="*/ 176 h 228"/>
                <a:gd name="T26" fmla="*/ 6 w 231"/>
                <a:gd name="T27" fmla="*/ 153 h 228"/>
                <a:gd name="T28" fmla="*/ 19 w 231"/>
                <a:gd name="T29" fmla="*/ 115 h 228"/>
                <a:gd name="T30" fmla="*/ 25 w 231"/>
                <a:gd name="T31" fmla="*/ 109 h 228"/>
                <a:gd name="T32" fmla="*/ 100 w 231"/>
                <a:gd name="T33" fmla="*/ 106 h 228"/>
                <a:gd name="T34" fmla="*/ 67 w 231"/>
                <a:gd name="T35" fmla="*/ 93 h 228"/>
                <a:gd name="T36" fmla="*/ 40 w 231"/>
                <a:gd name="T37" fmla="*/ 80 h 228"/>
                <a:gd name="T38" fmla="*/ 37 w 231"/>
                <a:gd name="T39" fmla="*/ 78 h 228"/>
                <a:gd name="T40" fmla="*/ 26 w 231"/>
                <a:gd name="T41" fmla="*/ 63 h 228"/>
                <a:gd name="T42" fmla="*/ 25 w 231"/>
                <a:gd name="T43" fmla="*/ 32 h 228"/>
                <a:gd name="T44" fmla="*/ 55 w 231"/>
                <a:gd name="T45" fmla="*/ 19 h 228"/>
                <a:gd name="T46" fmla="*/ 64 w 231"/>
                <a:gd name="T47" fmla="*/ 21 h 228"/>
                <a:gd name="T48" fmla="*/ 102 w 231"/>
                <a:gd name="T49" fmla="*/ 49 h 228"/>
                <a:gd name="T50" fmla="*/ 112 w 231"/>
                <a:gd name="T51" fmla="*/ 90 h 228"/>
                <a:gd name="T52" fmla="*/ 123 w 231"/>
                <a:gd name="T53" fmla="*/ 32 h 228"/>
                <a:gd name="T54" fmla="*/ 140 w 231"/>
                <a:gd name="T55" fmla="*/ 10 h 228"/>
                <a:gd name="T56" fmla="*/ 169 w 231"/>
                <a:gd name="T57" fmla="*/ 3 h 228"/>
                <a:gd name="T58" fmla="*/ 188 w 231"/>
                <a:gd name="T59" fmla="*/ 30 h 228"/>
                <a:gd name="T60" fmla="*/ 188 w 231"/>
                <a:gd name="T61" fmla="*/ 40 h 228"/>
                <a:gd name="T62" fmla="*/ 184 w 231"/>
                <a:gd name="T63" fmla="*/ 62 h 228"/>
                <a:gd name="T64" fmla="*/ 182 w 231"/>
                <a:gd name="T65" fmla="*/ 67 h 228"/>
                <a:gd name="T66" fmla="*/ 166 w 231"/>
                <a:gd name="T67" fmla="*/ 83 h 228"/>
                <a:gd name="T68" fmla="*/ 127 w 231"/>
                <a:gd name="T69" fmla="*/ 102 h 228"/>
                <a:gd name="T70" fmla="*/ 126 w 231"/>
                <a:gd name="T71" fmla="*/ 102 h 228"/>
                <a:gd name="T72" fmla="*/ 178 w 231"/>
                <a:gd name="T73" fmla="*/ 88 h 228"/>
                <a:gd name="T74" fmla="*/ 185 w 231"/>
                <a:gd name="T75" fmla="*/ 89 h 228"/>
                <a:gd name="T76" fmla="*/ 187 w 231"/>
                <a:gd name="T77" fmla="*/ 89 h 228"/>
                <a:gd name="T78" fmla="*/ 203 w 231"/>
                <a:gd name="T79" fmla="*/ 96 h 228"/>
                <a:gd name="T80" fmla="*/ 207 w 231"/>
                <a:gd name="T81" fmla="*/ 99 h 228"/>
                <a:gd name="T82" fmla="*/ 221 w 231"/>
                <a:gd name="T83" fmla="*/ 114 h 228"/>
                <a:gd name="T84" fmla="*/ 225 w 231"/>
                <a:gd name="T85" fmla="*/ 14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1" h="228">
                  <a:moveTo>
                    <a:pt x="225" y="146"/>
                  </a:moveTo>
                  <a:cubicBezTo>
                    <a:pt x="225" y="150"/>
                    <a:pt x="215" y="157"/>
                    <a:pt x="202" y="160"/>
                  </a:cubicBezTo>
                  <a:cubicBezTo>
                    <a:pt x="201" y="160"/>
                    <a:pt x="200" y="160"/>
                    <a:pt x="198" y="160"/>
                  </a:cubicBezTo>
                  <a:cubicBezTo>
                    <a:pt x="195" y="161"/>
                    <a:pt x="191" y="161"/>
                    <a:pt x="186" y="160"/>
                  </a:cubicBezTo>
                  <a:cubicBezTo>
                    <a:pt x="165" y="158"/>
                    <a:pt x="152" y="141"/>
                    <a:pt x="142" y="132"/>
                  </a:cubicBezTo>
                  <a:cubicBezTo>
                    <a:pt x="135" y="125"/>
                    <a:pt x="125" y="120"/>
                    <a:pt x="121" y="118"/>
                  </a:cubicBezTo>
                  <a:cubicBezTo>
                    <a:pt x="126" y="125"/>
                    <a:pt x="140" y="131"/>
                    <a:pt x="156" y="148"/>
                  </a:cubicBezTo>
                  <a:cubicBezTo>
                    <a:pt x="162" y="154"/>
                    <a:pt x="165" y="160"/>
                    <a:pt x="167" y="166"/>
                  </a:cubicBezTo>
                  <a:cubicBezTo>
                    <a:pt x="170" y="176"/>
                    <a:pt x="169" y="186"/>
                    <a:pt x="167" y="194"/>
                  </a:cubicBezTo>
                  <a:cubicBezTo>
                    <a:pt x="167" y="195"/>
                    <a:pt x="167" y="195"/>
                    <a:pt x="166" y="196"/>
                  </a:cubicBezTo>
                  <a:cubicBezTo>
                    <a:pt x="166" y="199"/>
                    <a:pt x="165" y="202"/>
                    <a:pt x="164" y="204"/>
                  </a:cubicBezTo>
                  <a:cubicBezTo>
                    <a:pt x="159" y="220"/>
                    <a:pt x="151" y="223"/>
                    <a:pt x="147" y="222"/>
                  </a:cubicBezTo>
                  <a:cubicBezTo>
                    <a:pt x="143" y="221"/>
                    <a:pt x="143" y="224"/>
                    <a:pt x="139" y="226"/>
                  </a:cubicBezTo>
                  <a:cubicBezTo>
                    <a:pt x="136" y="228"/>
                    <a:pt x="123" y="223"/>
                    <a:pt x="113" y="212"/>
                  </a:cubicBezTo>
                  <a:cubicBezTo>
                    <a:pt x="113" y="212"/>
                    <a:pt x="113" y="212"/>
                    <a:pt x="113" y="212"/>
                  </a:cubicBezTo>
                  <a:cubicBezTo>
                    <a:pt x="113" y="212"/>
                    <a:pt x="112" y="211"/>
                    <a:pt x="112" y="211"/>
                  </a:cubicBezTo>
                  <a:cubicBezTo>
                    <a:pt x="112" y="211"/>
                    <a:pt x="112" y="211"/>
                    <a:pt x="112" y="211"/>
                  </a:cubicBezTo>
                  <a:cubicBezTo>
                    <a:pt x="112" y="211"/>
                    <a:pt x="112" y="211"/>
                    <a:pt x="112" y="211"/>
                  </a:cubicBezTo>
                  <a:cubicBezTo>
                    <a:pt x="110" y="208"/>
                    <a:pt x="108" y="205"/>
                    <a:pt x="106" y="202"/>
                  </a:cubicBezTo>
                  <a:cubicBezTo>
                    <a:pt x="97" y="183"/>
                    <a:pt x="93" y="158"/>
                    <a:pt x="100" y="146"/>
                  </a:cubicBezTo>
                  <a:cubicBezTo>
                    <a:pt x="104" y="137"/>
                    <a:pt x="102" y="133"/>
                    <a:pt x="105" y="127"/>
                  </a:cubicBezTo>
                  <a:cubicBezTo>
                    <a:pt x="102" y="131"/>
                    <a:pt x="97" y="137"/>
                    <a:pt x="92" y="142"/>
                  </a:cubicBezTo>
                  <a:cubicBezTo>
                    <a:pt x="85" y="150"/>
                    <a:pt x="77" y="163"/>
                    <a:pt x="63" y="171"/>
                  </a:cubicBezTo>
                  <a:cubicBezTo>
                    <a:pt x="63" y="171"/>
                    <a:pt x="63" y="171"/>
                    <a:pt x="63" y="171"/>
                  </a:cubicBezTo>
                  <a:cubicBezTo>
                    <a:pt x="60" y="172"/>
                    <a:pt x="57" y="174"/>
                    <a:pt x="53" y="175"/>
                  </a:cubicBezTo>
                  <a:cubicBezTo>
                    <a:pt x="50" y="176"/>
                    <a:pt x="46" y="176"/>
                    <a:pt x="43" y="176"/>
                  </a:cubicBezTo>
                  <a:cubicBezTo>
                    <a:pt x="26" y="176"/>
                    <a:pt x="9" y="166"/>
                    <a:pt x="8" y="162"/>
                  </a:cubicBezTo>
                  <a:cubicBezTo>
                    <a:pt x="7" y="158"/>
                    <a:pt x="9" y="155"/>
                    <a:pt x="6" y="153"/>
                  </a:cubicBezTo>
                  <a:cubicBezTo>
                    <a:pt x="3" y="151"/>
                    <a:pt x="0" y="144"/>
                    <a:pt x="8" y="129"/>
                  </a:cubicBezTo>
                  <a:cubicBezTo>
                    <a:pt x="11" y="125"/>
                    <a:pt x="15" y="119"/>
                    <a:pt x="19" y="115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21" y="112"/>
                    <a:pt x="23" y="111"/>
                    <a:pt x="25" y="109"/>
                  </a:cubicBezTo>
                  <a:cubicBezTo>
                    <a:pt x="33" y="102"/>
                    <a:pt x="43" y="98"/>
                    <a:pt x="57" y="99"/>
                  </a:cubicBezTo>
                  <a:cubicBezTo>
                    <a:pt x="79" y="100"/>
                    <a:pt x="91" y="106"/>
                    <a:pt x="100" y="106"/>
                  </a:cubicBezTo>
                  <a:cubicBezTo>
                    <a:pt x="96" y="103"/>
                    <a:pt x="88" y="98"/>
                    <a:pt x="80" y="96"/>
                  </a:cubicBezTo>
                  <a:cubicBezTo>
                    <a:pt x="76" y="95"/>
                    <a:pt x="72" y="94"/>
                    <a:pt x="67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58" y="90"/>
                    <a:pt x="48" y="87"/>
                    <a:pt x="40" y="80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9" y="79"/>
                    <a:pt x="38" y="78"/>
                    <a:pt x="37" y="78"/>
                  </a:cubicBezTo>
                  <a:cubicBezTo>
                    <a:pt x="35" y="76"/>
                    <a:pt x="34" y="74"/>
                    <a:pt x="32" y="72"/>
                  </a:cubicBezTo>
                  <a:cubicBezTo>
                    <a:pt x="30" y="69"/>
                    <a:pt x="28" y="66"/>
                    <a:pt x="26" y="63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0" y="48"/>
                    <a:pt x="21" y="34"/>
                    <a:pt x="25" y="32"/>
                  </a:cubicBezTo>
                  <a:cubicBezTo>
                    <a:pt x="28" y="29"/>
                    <a:pt x="31" y="30"/>
                    <a:pt x="32" y="26"/>
                  </a:cubicBezTo>
                  <a:cubicBezTo>
                    <a:pt x="33" y="22"/>
                    <a:pt x="38" y="17"/>
                    <a:pt x="55" y="19"/>
                  </a:cubicBezTo>
                  <a:cubicBezTo>
                    <a:pt x="58" y="19"/>
                    <a:pt x="60" y="20"/>
                    <a:pt x="63" y="20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78" y="23"/>
                    <a:pt x="94" y="30"/>
                    <a:pt x="102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2" y="51"/>
                    <a:pt x="102" y="51"/>
                    <a:pt x="102" y="51"/>
                  </a:cubicBezTo>
                  <a:cubicBezTo>
                    <a:pt x="109" y="69"/>
                    <a:pt x="110" y="82"/>
                    <a:pt x="112" y="90"/>
                  </a:cubicBezTo>
                  <a:cubicBezTo>
                    <a:pt x="114" y="85"/>
                    <a:pt x="117" y="77"/>
                    <a:pt x="117" y="69"/>
                  </a:cubicBezTo>
                  <a:cubicBezTo>
                    <a:pt x="118" y="60"/>
                    <a:pt x="118" y="45"/>
                    <a:pt x="123" y="32"/>
                  </a:cubicBezTo>
                  <a:cubicBezTo>
                    <a:pt x="125" y="27"/>
                    <a:pt x="127" y="22"/>
                    <a:pt x="131" y="18"/>
                  </a:cubicBezTo>
                  <a:cubicBezTo>
                    <a:pt x="134" y="15"/>
                    <a:pt x="137" y="12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52" y="1"/>
                    <a:pt x="166" y="0"/>
                    <a:pt x="169" y="3"/>
                  </a:cubicBezTo>
                  <a:cubicBezTo>
                    <a:pt x="172" y="6"/>
                    <a:pt x="172" y="9"/>
                    <a:pt x="176" y="9"/>
                  </a:cubicBezTo>
                  <a:cubicBezTo>
                    <a:pt x="180" y="9"/>
                    <a:pt x="186" y="13"/>
                    <a:pt x="188" y="30"/>
                  </a:cubicBezTo>
                  <a:cubicBezTo>
                    <a:pt x="188" y="33"/>
                    <a:pt x="188" y="36"/>
                    <a:pt x="188" y="40"/>
                  </a:cubicBezTo>
                  <a:cubicBezTo>
                    <a:pt x="188" y="40"/>
                    <a:pt x="188" y="40"/>
                    <a:pt x="188" y="40"/>
                  </a:cubicBezTo>
                  <a:cubicBezTo>
                    <a:pt x="188" y="47"/>
                    <a:pt x="187" y="55"/>
                    <a:pt x="184" y="62"/>
                  </a:cubicBezTo>
                  <a:cubicBezTo>
                    <a:pt x="184" y="62"/>
                    <a:pt x="184" y="62"/>
                    <a:pt x="184" y="62"/>
                  </a:cubicBezTo>
                  <a:cubicBezTo>
                    <a:pt x="184" y="62"/>
                    <a:pt x="184" y="62"/>
                    <a:pt x="184" y="62"/>
                  </a:cubicBezTo>
                  <a:cubicBezTo>
                    <a:pt x="183" y="64"/>
                    <a:pt x="183" y="65"/>
                    <a:pt x="182" y="67"/>
                  </a:cubicBezTo>
                  <a:cubicBezTo>
                    <a:pt x="182" y="67"/>
                    <a:pt x="182" y="67"/>
                    <a:pt x="182" y="67"/>
                  </a:cubicBezTo>
                  <a:cubicBezTo>
                    <a:pt x="178" y="73"/>
                    <a:pt x="173" y="78"/>
                    <a:pt x="166" y="83"/>
                  </a:cubicBezTo>
                  <a:cubicBezTo>
                    <a:pt x="149" y="93"/>
                    <a:pt x="136" y="96"/>
                    <a:pt x="128" y="101"/>
                  </a:cubicBezTo>
                  <a:cubicBezTo>
                    <a:pt x="128" y="101"/>
                    <a:pt x="127" y="101"/>
                    <a:pt x="127" y="102"/>
                  </a:cubicBezTo>
                  <a:cubicBezTo>
                    <a:pt x="126" y="102"/>
                    <a:pt x="126" y="102"/>
                    <a:pt x="126" y="102"/>
                  </a:cubicBezTo>
                  <a:cubicBezTo>
                    <a:pt x="126" y="102"/>
                    <a:pt x="126" y="102"/>
                    <a:pt x="126" y="102"/>
                  </a:cubicBezTo>
                  <a:cubicBezTo>
                    <a:pt x="135" y="101"/>
                    <a:pt x="147" y="93"/>
                    <a:pt x="169" y="89"/>
                  </a:cubicBezTo>
                  <a:cubicBezTo>
                    <a:pt x="172" y="88"/>
                    <a:pt x="175" y="88"/>
                    <a:pt x="178" y="88"/>
                  </a:cubicBezTo>
                  <a:cubicBezTo>
                    <a:pt x="178" y="88"/>
                    <a:pt x="179" y="88"/>
                    <a:pt x="179" y="88"/>
                  </a:cubicBezTo>
                  <a:cubicBezTo>
                    <a:pt x="181" y="88"/>
                    <a:pt x="183" y="88"/>
                    <a:pt x="185" y="89"/>
                  </a:cubicBezTo>
                  <a:cubicBezTo>
                    <a:pt x="186" y="89"/>
                    <a:pt x="186" y="89"/>
                    <a:pt x="187" y="89"/>
                  </a:cubicBezTo>
                  <a:cubicBezTo>
                    <a:pt x="187" y="89"/>
                    <a:pt x="187" y="89"/>
                    <a:pt x="187" y="89"/>
                  </a:cubicBezTo>
                  <a:cubicBezTo>
                    <a:pt x="188" y="89"/>
                    <a:pt x="189" y="90"/>
                    <a:pt x="189" y="90"/>
                  </a:cubicBezTo>
                  <a:cubicBezTo>
                    <a:pt x="194" y="91"/>
                    <a:pt x="199" y="93"/>
                    <a:pt x="203" y="96"/>
                  </a:cubicBezTo>
                  <a:cubicBezTo>
                    <a:pt x="203" y="96"/>
                    <a:pt x="203" y="96"/>
                    <a:pt x="203" y="96"/>
                  </a:cubicBezTo>
                  <a:cubicBezTo>
                    <a:pt x="204" y="97"/>
                    <a:pt x="206" y="98"/>
                    <a:pt x="207" y="99"/>
                  </a:cubicBezTo>
                  <a:cubicBezTo>
                    <a:pt x="207" y="99"/>
                    <a:pt x="207" y="99"/>
                    <a:pt x="207" y="99"/>
                  </a:cubicBezTo>
                  <a:cubicBezTo>
                    <a:pt x="213" y="104"/>
                    <a:pt x="217" y="109"/>
                    <a:pt x="221" y="114"/>
                  </a:cubicBezTo>
                  <a:cubicBezTo>
                    <a:pt x="231" y="127"/>
                    <a:pt x="229" y="134"/>
                    <a:pt x="226" y="137"/>
                  </a:cubicBezTo>
                  <a:cubicBezTo>
                    <a:pt x="223" y="140"/>
                    <a:pt x="225" y="142"/>
                    <a:pt x="225" y="14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Rectangle 1062">
              <a:extLst>
                <a:ext uri="{FF2B5EF4-FFF2-40B4-BE49-F238E27FC236}">
                  <a16:creationId xmlns:a16="http://schemas.microsoft.com/office/drawing/2014/main" id="{0621E6D7-2E1B-4DA6-9457-A1DB86CFC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5813" y="1036638"/>
              <a:ext cx="1588" cy="1588"/>
            </a:xfrm>
            <a:prstGeom prst="rect">
              <a:avLst/>
            </a:pr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Rectangle 1063">
              <a:extLst>
                <a:ext uri="{FF2B5EF4-FFF2-40B4-BE49-F238E27FC236}">
                  <a16:creationId xmlns:a16="http://schemas.microsoft.com/office/drawing/2014/main" id="{82C92E0C-C9DF-45F4-A5AC-3140AA8F5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5813" y="1036638"/>
              <a:ext cx="15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1064">
              <a:extLst>
                <a:ext uri="{FF2B5EF4-FFF2-40B4-BE49-F238E27FC236}">
                  <a16:creationId xmlns:a16="http://schemas.microsoft.com/office/drawing/2014/main" id="{B84634FC-93BC-4190-A053-7A9310C6DE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60038" y="1089026"/>
              <a:ext cx="547688" cy="60325"/>
            </a:xfrm>
            <a:custGeom>
              <a:avLst/>
              <a:gdLst>
                <a:gd name="T0" fmla="*/ 148 w 166"/>
                <a:gd name="T1" fmla="*/ 11 h 18"/>
                <a:gd name="T2" fmla="*/ 148 w 166"/>
                <a:gd name="T3" fmla="*/ 11 h 18"/>
                <a:gd name="T4" fmla="*/ 150 w 166"/>
                <a:gd name="T5" fmla="*/ 11 h 18"/>
                <a:gd name="T6" fmla="*/ 150 w 166"/>
                <a:gd name="T7" fmla="*/ 11 h 18"/>
                <a:gd name="T8" fmla="*/ 152 w 166"/>
                <a:gd name="T9" fmla="*/ 12 h 18"/>
                <a:gd name="T10" fmla="*/ 166 w 166"/>
                <a:gd name="T11" fmla="*/ 18 h 18"/>
                <a:gd name="T12" fmla="*/ 166 w 166"/>
                <a:gd name="T13" fmla="*/ 18 h 18"/>
                <a:gd name="T14" fmla="*/ 166 w 166"/>
                <a:gd name="T15" fmla="*/ 18 h 18"/>
                <a:gd name="T16" fmla="*/ 166 w 166"/>
                <a:gd name="T17" fmla="*/ 18 h 18"/>
                <a:gd name="T18" fmla="*/ 152 w 166"/>
                <a:gd name="T19" fmla="*/ 12 h 18"/>
                <a:gd name="T20" fmla="*/ 150 w 166"/>
                <a:gd name="T21" fmla="*/ 11 h 18"/>
                <a:gd name="T22" fmla="*/ 150 w 166"/>
                <a:gd name="T23" fmla="*/ 11 h 18"/>
                <a:gd name="T24" fmla="*/ 148 w 166"/>
                <a:gd name="T25" fmla="*/ 11 h 18"/>
                <a:gd name="T26" fmla="*/ 148 w 166"/>
                <a:gd name="T27" fmla="*/ 11 h 18"/>
                <a:gd name="T28" fmla="*/ 0 w 166"/>
                <a:gd name="T29" fmla="*/ 0 h 18"/>
                <a:gd name="T30" fmla="*/ 3 w 166"/>
                <a:gd name="T31" fmla="*/ 2 h 18"/>
                <a:gd name="T32" fmla="*/ 0 w 166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6" h="18">
                  <a:moveTo>
                    <a:pt x="148" y="11"/>
                  </a:moveTo>
                  <a:cubicBezTo>
                    <a:pt x="148" y="11"/>
                    <a:pt x="148" y="11"/>
                    <a:pt x="148" y="11"/>
                  </a:cubicBezTo>
                  <a:cubicBezTo>
                    <a:pt x="149" y="11"/>
                    <a:pt x="149" y="11"/>
                    <a:pt x="150" y="11"/>
                  </a:cubicBezTo>
                  <a:cubicBezTo>
                    <a:pt x="150" y="11"/>
                    <a:pt x="150" y="11"/>
                    <a:pt x="150" y="11"/>
                  </a:cubicBezTo>
                  <a:cubicBezTo>
                    <a:pt x="151" y="11"/>
                    <a:pt x="152" y="12"/>
                    <a:pt x="152" y="12"/>
                  </a:cubicBezTo>
                  <a:cubicBezTo>
                    <a:pt x="157" y="13"/>
                    <a:pt x="162" y="15"/>
                    <a:pt x="166" y="18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2" y="15"/>
                    <a:pt x="157" y="13"/>
                    <a:pt x="152" y="12"/>
                  </a:cubicBezTo>
                  <a:cubicBezTo>
                    <a:pt x="152" y="12"/>
                    <a:pt x="151" y="11"/>
                    <a:pt x="150" y="11"/>
                  </a:cubicBezTo>
                  <a:cubicBezTo>
                    <a:pt x="150" y="11"/>
                    <a:pt x="150" y="11"/>
                    <a:pt x="150" y="11"/>
                  </a:cubicBezTo>
                  <a:cubicBezTo>
                    <a:pt x="149" y="11"/>
                    <a:pt x="149" y="11"/>
                    <a:pt x="148" y="11"/>
                  </a:cubicBezTo>
                  <a:cubicBezTo>
                    <a:pt x="148" y="11"/>
                    <a:pt x="148" y="11"/>
                    <a:pt x="148" y="11"/>
                  </a:cubicBezTo>
                  <a:moveTo>
                    <a:pt x="0" y="0"/>
                  </a:moveTo>
                  <a:cubicBezTo>
                    <a:pt x="1" y="0"/>
                    <a:pt x="2" y="1"/>
                    <a:pt x="3" y="2"/>
                  </a:cubicBezTo>
                  <a:cubicBezTo>
                    <a:pt x="2" y="1"/>
                    <a:pt x="1" y="0"/>
                    <a:pt x="0" y="0"/>
                  </a:cubicBezTo>
                </a:path>
              </a:pathLst>
            </a:custGeom>
            <a:solidFill>
              <a:srgbClr val="B78B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065">
              <a:extLst>
                <a:ext uri="{FF2B5EF4-FFF2-40B4-BE49-F238E27FC236}">
                  <a16:creationId xmlns:a16="http://schemas.microsoft.com/office/drawing/2014/main" id="{E627ED24-CED8-4C8D-A9DC-9855BF1155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0351" y="893763"/>
              <a:ext cx="587375" cy="636588"/>
            </a:xfrm>
            <a:custGeom>
              <a:avLst/>
              <a:gdLst>
                <a:gd name="T0" fmla="*/ 98 w 178"/>
                <a:gd name="T1" fmla="*/ 13 h 192"/>
                <a:gd name="T2" fmla="*/ 87 w 178"/>
                <a:gd name="T3" fmla="*/ 71 h 192"/>
                <a:gd name="T4" fmla="*/ 77 w 178"/>
                <a:gd name="T5" fmla="*/ 32 h 192"/>
                <a:gd name="T6" fmla="*/ 77 w 178"/>
                <a:gd name="T7" fmla="*/ 30 h 192"/>
                <a:gd name="T8" fmla="*/ 67 w 178"/>
                <a:gd name="T9" fmla="*/ 22 h 192"/>
                <a:gd name="T10" fmla="*/ 61 w 178"/>
                <a:gd name="T11" fmla="*/ 29 h 192"/>
                <a:gd name="T12" fmla="*/ 75 w 178"/>
                <a:gd name="T13" fmla="*/ 66 h 192"/>
                <a:gd name="T14" fmla="*/ 71 w 178"/>
                <a:gd name="T15" fmla="*/ 68 h 192"/>
                <a:gd name="T16" fmla="*/ 65 w 178"/>
                <a:gd name="T17" fmla="*/ 69 h 192"/>
                <a:gd name="T18" fmla="*/ 20 w 178"/>
                <a:gd name="T19" fmla="*/ 43 h 192"/>
                <a:gd name="T20" fmla="*/ 18 w 178"/>
                <a:gd name="T21" fmla="*/ 61 h 192"/>
                <a:gd name="T22" fmla="*/ 12 w 178"/>
                <a:gd name="T23" fmla="*/ 59 h 192"/>
                <a:gd name="T24" fmla="*/ 15 w 178"/>
                <a:gd name="T25" fmla="*/ 61 h 192"/>
                <a:gd name="T26" fmla="*/ 55 w 178"/>
                <a:gd name="T27" fmla="*/ 77 h 192"/>
                <a:gd name="T28" fmla="*/ 75 w 178"/>
                <a:gd name="T29" fmla="*/ 87 h 192"/>
                <a:gd name="T30" fmla="*/ 32 w 178"/>
                <a:gd name="T31" fmla="*/ 80 h 192"/>
                <a:gd name="T32" fmla="*/ 34 w 178"/>
                <a:gd name="T33" fmla="*/ 85 h 192"/>
                <a:gd name="T34" fmla="*/ 14 w 178"/>
                <a:gd name="T35" fmla="*/ 107 h 192"/>
                <a:gd name="T36" fmla="*/ 42 w 178"/>
                <a:gd name="T37" fmla="*/ 111 h 192"/>
                <a:gd name="T38" fmla="*/ 43 w 178"/>
                <a:gd name="T39" fmla="*/ 122 h 192"/>
                <a:gd name="T40" fmla="*/ 72 w 178"/>
                <a:gd name="T41" fmla="*/ 110 h 192"/>
                <a:gd name="T42" fmla="*/ 80 w 178"/>
                <a:gd name="T43" fmla="*/ 108 h 192"/>
                <a:gd name="T44" fmla="*/ 75 w 178"/>
                <a:gd name="T45" fmla="*/ 127 h 192"/>
                <a:gd name="T46" fmla="*/ 87 w 178"/>
                <a:gd name="T47" fmla="*/ 192 h 192"/>
                <a:gd name="T48" fmla="*/ 85 w 178"/>
                <a:gd name="T49" fmla="*/ 124 h 192"/>
                <a:gd name="T50" fmla="*/ 94 w 178"/>
                <a:gd name="T51" fmla="*/ 125 h 192"/>
                <a:gd name="T52" fmla="*/ 100 w 178"/>
                <a:gd name="T53" fmla="*/ 114 h 192"/>
                <a:gd name="T54" fmla="*/ 117 w 178"/>
                <a:gd name="T55" fmla="*/ 122 h 192"/>
                <a:gd name="T56" fmla="*/ 96 w 178"/>
                <a:gd name="T57" fmla="*/ 99 h 192"/>
                <a:gd name="T58" fmla="*/ 117 w 178"/>
                <a:gd name="T59" fmla="*/ 113 h 192"/>
                <a:gd name="T60" fmla="*/ 173 w 178"/>
                <a:gd name="T61" fmla="*/ 141 h 192"/>
                <a:gd name="T62" fmla="*/ 137 w 178"/>
                <a:gd name="T63" fmla="*/ 117 h 192"/>
                <a:gd name="T64" fmla="*/ 119 w 178"/>
                <a:gd name="T65" fmla="*/ 105 h 192"/>
                <a:gd name="T66" fmla="*/ 143 w 178"/>
                <a:gd name="T67" fmla="*/ 105 h 192"/>
                <a:gd name="T68" fmla="*/ 163 w 178"/>
                <a:gd name="T69" fmla="*/ 92 h 192"/>
                <a:gd name="T70" fmla="*/ 117 w 178"/>
                <a:gd name="T71" fmla="*/ 88 h 192"/>
                <a:gd name="T72" fmla="*/ 178 w 178"/>
                <a:gd name="T73" fmla="*/ 77 h 192"/>
                <a:gd name="T74" fmla="*/ 162 w 178"/>
                <a:gd name="T75" fmla="*/ 70 h 192"/>
                <a:gd name="T76" fmla="*/ 154 w 178"/>
                <a:gd name="T77" fmla="*/ 69 h 192"/>
                <a:gd name="T78" fmla="*/ 153 w 178"/>
                <a:gd name="T79" fmla="*/ 69 h 192"/>
                <a:gd name="T80" fmla="*/ 101 w 178"/>
                <a:gd name="T81" fmla="*/ 83 h 192"/>
                <a:gd name="T82" fmla="*/ 101 w 178"/>
                <a:gd name="T83" fmla="*/ 83 h 192"/>
                <a:gd name="T84" fmla="*/ 157 w 178"/>
                <a:gd name="T85" fmla="*/ 48 h 192"/>
                <a:gd name="T86" fmla="*/ 159 w 178"/>
                <a:gd name="T87" fmla="*/ 43 h 192"/>
                <a:gd name="T88" fmla="*/ 122 w 178"/>
                <a:gd name="T89" fmla="*/ 69 h 192"/>
                <a:gd name="T90" fmla="*/ 145 w 178"/>
                <a:gd name="T91" fmla="*/ 34 h 192"/>
                <a:gd name="T92" fmla="*/ 112 w 178"/>
                <a:gd name="T93" fmla="*/ 59 h 192"/>
                <a:gd name="T94" fmla="*/ 100 w 178"/>
                <a:gd name="T95" fmla="*/ 50 h 192"/>
                <a:gd name="T96" fmla="*/ 97 w 178"/>
                <a:gd name="T97" fmla="*/ 40 h 192"/>
                <a:gd name="T98" fmla="*/ 114 w 178"/>
                <a:gd name="T9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8" h="192">
                  <a:moveTo>
                    <a:pt x="114" y="0"/>
                  </a:moveTo>
                  <a:cubicBezTo>
                    <a:pt x="111" y="0"/>
                    <a:pt x="104" y="4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3" y="26"/>
                    <a:pt x="93" y="41"/>
                    <a:pt x="92" y="50"/>
                  </a:cubicBezTo>
                  <a:cubicBezTo>
                    <a:pt x="92" y="58"/>
                    <a:pt x="90" y="65"/>
                    <a:pt x="88" y="70"/>
                  </a:cubicBezTo>
                  <a:cubicBezTo>
                    <a:pt x="87" y="70"/>
                    <a:pt x="87" y="71"/>
                    <a:pt x="87" y="71"/>
                  </a:cubicBezTo>
                  <a:cubicBezTo>
                    <a:pt x="87" y="71"/>
                    <a:pt x="87" y="70"/>
                    <a:pt x="87" y="69"/>
                  </a:cubicBezTo>
                  <a:cubicBezTo>
                    <a:pt x="86" y="68"/>
                    <a:pt x="86" y="66"/>
                    <a:pt x="86" y="65"/>
                  </a:cubicBezTo>
                  <a:cubicBezTo>
                    <a:pt x="84" y="57"/>
                    <a:pt x="83" y="46"/>
                    <a:pt x="77" y="32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6" y="29"/>
                    <a:pt x="71" y="20"/>
                    <a:pt x="64" y="17"/>
                  </a:cubicBezTo>
                  <a:cubicBezTo>
                    <a:pt x="62" y="16"/>
                    <a:pt x="61" y="16"/>
                    <a:pt x="60" y="16"/>
                  </a:cubicBezTo>
                  <a:cubicBezTo>
                    <a:pt x="60" y="16"/>
                    <a:pt x="64" y="19"/>
                    <a:pt x="67" y="22"/>
                  </a:cubicBezTo>
                  <a:cubicBezTo>
                    <a:pt x="71" y="26"/>
                    <a:pt x="80" y="45"/>
                    <a:pt x="80" y="56"/>
                  </a:cubicBezTo>
                  <a:cubicBezTo>
                    <a:pt x="80" y="57"/>
                    <a:pt x="80" y="58"/>
                    <a:pt x="80" y="58"/>
                  </a:cubicBezTo>
                  <a:cubicBezTo>
                    <a:pt x="78" y="58"/>
                    <a:pt x="70" y="32"/>
                    <a:pt x="61" y="29"/>
                  </a:cubicBezTo>
                  <a:cubicBezTo>
                    <a:pt x="66" y="36"/>
                    <a:pt x="68" y="37"/>
                    <a:pt x="71" y="49"/>
                  </a:cubicBezTo>
                  <a:cubicBezTo>
                    <a:pt x="75" y="60"/>
                    <a:pt x="76" y="64"/>
                    <a:pt x="75" y="66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6"/>
                    <a:pt x="66" y="36"/>
                    <a:pt x="50" y="33"/>
                  </a:cubicBezTo>
                  <a:cubicBezTo>
                    <a:pt x="63" y="44"/>
                    <a:pt x="69" y="57"/>
                    <a:pt x="72" y="66"/>
                  </a:cubicBezTo>
                  <a:cubicBezTo>
                    <a:pt x="72" y="68"/>
                    <a:pt x="72" y="68"/>
                    <a:pt x="71" y="68"/>
                  </a:cubicBezTo>
                  <a:cubicBezTo>
                    <a:pt x="67" y="68"/>
                    <a:pt x="52" y="56"/>
                    <a:pt x="46" y="49"/>
                  </a:cubicBezTo>
                  <a:cubicBezTo>
                    <a:pt x="45" y="47"/>
                    <a:pt x="45" y="47"/>
                    <a:pt x="44" y="47"/>
                  </a:cubicBezTo>
                  <a:cubicBezTo>
                    <a:pt x="43" y="47"/>
                    <a:pt x="51" y="62"/>
                    <a:pt x="65" y="69"/>
                  </a:cubicBezTo>
                  <a:cubicBezTo>
                    <a:pt x="71" y="72"/>
                    <a:pt x="71" y="74"/>
                    <a:pt x="68" y="74"/>
                  </a:cubicBezTo>
                  <a:cubicBezTo>
                    <a:pt x="62" y="74"/>
                    <a:pt x="49" y="70"/>
                    <a:pt x="42" y="65"/>
                  </a:cubicBezTo>
                  <a:cubicBezTo>
                    <a:pt x="32" y="56"/>
                    <a:pt x="27" y="53"/>
                    <a:pt x="20" y="43"/>
                  </a:cubicBezTo>
                  <a:cubicBezTo>
                    <a:pt x="20" y="48"/>
                    <a:pt x="32" y="63"/>
                    <a:pt x="45" y="69"/>
                  </a:cubicBezTo>
                  <a:cubicBezTo>
                    <a:pt x="47" y="71"/>
                    <a:pt x="48" y="71"/>
                    <a:pt x="47" y="71"/>
                  </a:cubicBezTo>
                  <a:cubicBezTo>
                    <a:pt x="43" y="71"/>
                    <a:pt x="23" y="65"/>
                    <a:pt x="18" y="61"/>
                  </a:cubicBezTo>
                  <a:cubicBezTo>
                    <a:pt x="12" y="55"/>
                    <a:pt x="11" y="55"/>
                    <a:pt x="6" y="46"/>
                  </a:cubicBezTo>
                  <a:cubicBezTo>
                    <a:pt x="6" y="47"/>
                    <a:pt x="10" y="56"/>
                    <a:pt x="12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3" y="59"/>
                    <a:pt x="14" y="60"/>
                    <a:pt x="15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23" y="68"/>
                    <a:pt x="33" y="71"/>
                    <a:pt x="42" y="74"/>
                  </a:cubicBezTo>
                  <a:cubicBezTo>
                    <a:pt x="42" y="74"/>
                    <a:pt x="42" y="74"/>
                    <a:pt x="42" y="74"/>
                  </a:cubicBezTo>
                  <a:cubicBezTo>
                    <a:pt x="47" y="75"/>
                    <a:pt x="51" y="76"/>
                    <a:pt x="55" y="77"/>
                  </a:cubicBezTo>
                  <a:cubicBezTo>
                    <a:pt x="63" y="79"/>
                    <a:pt x="71" y="84"/>
                    <a:pt x="75" y="87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3" y="87"/>
                    <a:pt x="71" y="87"/>
                    <a:pt x="69" y="86"/>
                  </a:cubicBezTo>
                  <a:cubicBezTo>
                    <a:pt x="61" y="85"/>
                    <a:pt x="51" y="81"/>
                    <a:pt x="35" y="80"/>
                  </a:cubicBezTo>
                  <a:cubicBezTo>
                    <a:pt x="34" y="80"/>
                    <a:pt x="33" y="80"/>
                    <a:pt x="32" y="80"/>
                  </a:cubicBezTo>
                  <a:cubicBezTo>
                    <a:pt x="31" y="80"/>
                    <a:pt x="30" y="80"/>
                    <a:pt x="29" y="80"/>
                  </a:cubicBezTo>
                  <a:cubicBezTo>
                    <a:pt x="16" y="80"/>
                    <a:pt x="7" y="84"/>
                    <a:pt x="0" y="90"/>
                  </a:cubicBezTo>
                  <a:cubicBezTo>
                    <a:pt x="0" y="90"/>
                    <a:pt x="17" y="85"/>
                    <a:pt x="34" y="85"/>
                  </a:cubicBezTo>
                  <a:cubicBezTo>
                    <a:pt x="40" y="85"/>
                    <a:pt x="47" y="85"/>
                    <a:pt x="52" y="87"/>
                  </a:cubicBezTo>
                  <a:cubicBezTo>
                    <a:pt x="52" y="87"/>
                    <a:pt x="56" y="89"/>
                    <a:pt x="54" y="93"/>
                  </a:cubicBezTo>
                  <a:cubicBezTo>
                    <a:pt x="52" y="96"/>
                    <a:pt x="32" y="93"/>
                    <a:pt x="14" y="107"/>
                  </a:cubicBezTo>
                  <a:cubicBezTo>
                    <a:pt x="14" y="107"/>
                    <a:pt x="44" y="98"/>
                    <a:pt x="56" y="98"/>
                  </a:cubicBezTo>
                  <a:cubicBezTo>
                    <a:pt x="57" y="98"/>
                    <a:pt x="59" y="98"/>
                    <a:pt x="59" y="99"/>
                  </a:cubicBezTo>
                  <a:cubicBezTo>
                    <a:pt x="67" y="101"/>
                    <a:pt x="45" y="110"/>
                    <a:pt x="42" y="111"/>
                  </a:cubicBezTo>
                  <a:cubicBezTo>
                    <a:pt x="44" y="111"/>
                    <a:pt x="59" y="108"/>
                    <a:pt x="64" y="105"/>
                  </a:cubicBezTo>
                  <a:cubicBezTo>
                    <a:pt x="65" y="105"/>
                    <a:pt x="65" y="105"/>
                    <a:pt x="66" y="105"/>
                  </a:cubicBezTo>
                  <a:cubicBezTo>
                    <a:pt x="69" y="105"/>
                    <a:pt x="66" y="114"/>
                    <a:pt x="43" y="122"/>
                  </a:cubicBezTo>
                  <a:cubicBezTo>
                    <a:pt x="44" y="122"/>
                    <a:pt x="62" y="120"/>
                    <a:pt x="70" y="109"/>
                  </a:cubicBezTo>
                  <a:cubicBezTo>
                    <a:pt x="70" y="109"/>
                    <a:pt x="71" y="108"/>
                    <a:pt x="71" y="108"/>
                  </a:cubicBezTo>
                  <a:cubicBezTo>
                    <a:pt x="72" y="108"/>
                    <a:pt x="72" y="109"/>
                    <a:pt x="72" y="110"/>
                  </a:cubicBezTo>
                  <a:cubicBezTo>
                    <a:pt x="72" y="114"/>
                    <a:pt x="49" y="143"/>
                    <a:pt x="38" y="152"/>
                  </a:cubicBezTo>
                  <a:cubicBezTo>
                    <a:pt x="52" y="144"/>
                    <a:pt x="60" y="131"/>
                    <a:pt x="67" y="123"/>
                  </a:cubicBezTo>
                  <a:cubicBezTo>
                    <a:pt x="72" y="118"/>
                    <a:pt x="77" y="112"/>
                    <a:pt x="80" y="108"/>
                  </a:cubicBezTo>
                  <a:cubicBezTo>
                    <a:pt x="80" y="108"/>
                    <a:pt x="80" y="108"/>
                    <a:pt x="80" y="108"/>
                  </a:cubicBezTo>
                  <a:cubicBezTo>
                    <a:pt x="80" y="108"/>
                    <a:pt x="80" y="108"/>
                    <a:pt x="80" y="108"/>
                  </a:cubicBezTo>
                  <a:cubicBezTo>
                    <a:pt x="77" y="114"/>
                    <a:pt x="79" y="118"/>
                    <a:pt x="75" y="127"/>
                  </a:cubicBezTo>
                  <a:cubicBezTo>
                    <a:pt x="72" y="131"/>
                    <a:pt x="71" y="137"/>
                    <a:pt x="71" y="143"/>
                  </a:cubicBezTo>
                  <a:cubicBezTo>
                    <a:pt x="71" y="155"/>
                    <a:pt x="75" y="170"/>
                    <a:pt x="81" y="183"/>
                  </a:cubicBezTo>
                  <a:cubicBezTo>
                    <a:pt x="83" y="186"/>
                    <a:pt x="85" y="189"/>
                    <a:pt x="87" y="192"/>
                  </a:cubicBezTo>
                  <a:cubicBezTo>
                    <a:pt x="85" y="189"/>
                    <a:pt x="67" y="155"/>
                    <a:pt x="79" y="127"/>
                  </a:cubicBezTo>
                  <a:cubicBezTo>
                    <a:pt x="79" y="127"/>
                    <a:pt x="81" y="124"/>
                    <a:pt x="83" y="124"/>
                  </a:cubicBezTo>
                  <a:cubicBezTo>
                    <a:pt x="84" y="124"/>
                    <a:pt x="84" y="124"/>
                    <a:pt x="85" y="124"/>
                  </a:cubicBezTo>
                  <a:cubicBezTo>
                    <a:pt x="89" y="127"/>
                    <a:pt x="81" y="147"/>
                    <a:pt x="90" y="161"/>
                  </a:cubicBezTo>
                  <a:cubicBezTo>
                    <a:pt x="90" y="159"/>
                    <a:pt x="87" y="127"/>
                    <a:pt x="93" y="125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101" y="125"/>
                    <a:pt x="106" y="150"/>
                    <a:pt x="106" y="150"/>
                  </a:cubicBezTo>
                  <a:cubicBezTo>
                    <a:pt x="106" y="150"/>
                    <a:pt x="108" y="132"/>
                    <a:pt x="101" y="119"/>
                  </a:cubicBezTo>
                  <a:cubicBezTo>
                    <a:pt x="99" y="115"/>
                    <a:pt x="99" y="114"/>
                    <a:pt x="100" y="114"/>
                  </a:cubicBezTo>
                  <a:cubicBezTo>
                    <a:pt x="103" y="114"/>
                    <a:pt x="113" y="123"/>
                    <a:pt x="116" y="130"/>
                  </a:cubicBezTo>
                  <a:cubicBezTo>
                    <a:pt x="123" y="146"/>
                    <a:pt x="123" y="153"/>
                    <a:pt x="123" y="166"/>
                  </a:cubicBezTo>
                  <a:cubicBezTo>
                    <a:pt x="123" y="166"/>
                    <a:pt x="132" y="143"/>
                    <a:pt x="117" y="122"/>
                  </a:cubicBezTo>
                  <a:cubicBezTo>
                    <a:pt x="117" y="122"/>
                    <a:pt x="132" y="128"/>
                    <a:pt x="142" y="147"/>
                  </a:cubicBezTo>
                  <a:cubicBezTo>
                    <a:pt x="140" y="141"/>
                    <a:pt x="137" y="135"/>
                    <a:pt x="131" y="129"/>
                  </a:cubicBezTo>
                  <a:cubicBezTo>
                    <a:pt x="115" y="112"/>
                    <a:pt x="101" y="106"/>
                    <a:pt x="96" y="99"/>
                  </a:cubicBezTo>
                  <a:cubicBezTo>
                    <a:pt x="96" y="99"/>
                    <a:pt x="96" y="99"/>
                    <a:pt x="96" y="99"/>
                  </a:cubicBezTo>
                  <a:cubicBezTo>
                    <a:pt x="96" y="99"/>
                    <a:pt x="96" y="99"/>
                    <a:pt x="96" y="99"/>
                  </a:cubicBezTo>
                  <a:cubicBezTo>
                    <a:pt x="100" y="101"/>
                    <a:pt x="110" y="106"/>
                    <a:pt x="117" y="113"/>
                  </a:cubicBezTo>
                  <a:cubicBezTo>
                    <a:pt x="127" y="122"/>
                    <a:pt x="140" y="139"/>
                    <a:pt x="161" y="141"/>
                  </a:cubicBezTo>
                  <a:cubicBezTo>
                    <a:pt x="163" y="142"/>
                    <a:pt x="165" y="142"/>
                    <a:pt x="167" y="142"/>
                  </a:cubicBezTo>
                  <a:cubicBezTo>
                    <a:pt x="170" y="142"/>
                    <a:pt x="172" y="142"/>
                    <a:pt x="173" y="141"/>
                  </a:cubicBezTo>
                  <a:cubicBezTo>
                    <a:pt x="163" y="141"/>
                    <a:pt x="152" y="136"/>
                    <a:pt x="152" y="136"/>
                  </a:cubicBezTo>
                  <a:cubicBezTo>
                    <a:pt x="122" y="119"/>
                    <a:pt x="127" y="115"/>
                    <a:pt x="127" y="115"/>
                  </a:cubicBezTo>
                  <a:cubicBezTo>
                    <a:pt x="130" y="116"/>
                    <a:pt x="133" y="117"/>
                    <a:pt x="137" y="117"/>
                  </a:cubicBezTo>
                  <a:cubicBezTo>
                    <a:pt x="146" y="117"/>
                    <a:pt x="155" y="114"/>
                    <a:pt x="155" y="114"/>
                  </a:cubicBezTo>
                  <a:cubicBezTo>
                    <a:pt x="126" y="113"/>
                    <a:pt x="110" y="104"/>
                    <a:pt x="114" y="104"/>
                  </a:cubicBezTo>
                  <a:cubicBezTo>
                    <a:pt x="115" y="104"/>
                    <a:pt x="117" y="104"/>
                    <a:pt x="119" y="105"/>
                  </a:cubicBezTo>
                  <a:cubicBezTo>
                    <a:pt x="125" y="106"/>
                    <a:pt x="129" y="107"/>
                    <a:pt x="133" y="107"/>
                  </a:cubicBezTo>
                  <a:cubicBezTo>
                    <a:pt x="142" y="107"/>
                    <a:pt x="147" y="105"/>
                    <a:pt x="147" y="105"/>
                  </a:cubicBezTo>
                  <a:cubicBezTo>
                    <a:pt x="146" y="105"/>
                    <a:pt x="145" y="105"/>
                    <a:pt x="143" y="105"/>
                  </a:cubicBezTo>
                  <a:cubicBezTo>
                    <a:pt x="131" y="105"/>
                    <a:pt x="111" y="99"/>
                    <a:pt x="117" y="94"/>
                  </a:cubicBezTo>
                  <a:cubicBezTo>
                    <a:pt x="121" y="92"/>
                    <a:pt x="133" y="91"/>
                    <a:pt x="143" y="91"/>
                  </a:cubicBezTo>
                  <a:cubicBezTo>
                    <a:pt x="154" y="91"/>
                    <a:pt x="163" y="92"/>
                    <a:pt x="163" y="92"/>
                  </a:cubicBezTo>
                  <a:cubicBezTo>
                    <a:pt x="156" y="88"/>
                    <a:pt x="148" y="87"/>
                    <a:pt x="140" y="87"/>
                  </a:cubicBezTo>
                  <a:cubicBezTo>
                    <a:pt x="135" y="87"/>
                    <a:pt x="130" y="87"/>
                    <a:pt x="126" y="88"/>
                  </a:cubicBezTo>
                  <a:cubicBezTo>
                    <a:pt x="122" y="88"/>
                    <a:pt x="119" y="88"/>
                    <a:pt x="117" y="88"/>
                  </a:cubicBezTo>
                  <a:cubicBezTo>
                    <a:pt x="113" y="88"/>
                    <a:pt x="114" y="87"/>
                    <a:pt x="123" y="82"/>
                  </a:cubicBezTo>
                  <a:cubicBezTo>
                    <a:pt x="133" y="75"/>
                    <a:pt x="145" y="73"/>
                    <a:pt x="154" y="73"/>
                  </a:cubicBezTo>
                  <a:cubicBezTo>
                    <a:pt x="167" y="73"/>
                    <a:pt x="177" y="77"/>
                    <a:pt x="178" y="77"/>
                  </a:cubicBezTo>
                  <a:cubicBezTo>
                    <a:pt x="174" y="74"/>
                    <a:pt x="169" y="72"/>
                    <a:pt x="164" y="71"/>
                  </a:cubicBezTo>
                  <a:cubicBezTo>
                    <a:pt x="164" y="71"/>
                    <a:pt x="163" y="70"/>
                    <a:pt x="162" y="70"/>
                  </a:cubicBezTo>
                  <a:cubicBezTo>
                    <a:pt x="162" y="70"/>
                    <a:pt x="162" y="70"/>
                    <a:pt x="162" y="70"/>
                  </a:cubicBezTo>
                  <a:cubicBezTo>
                    <a:pt x="161" y="70"/>
                    <a:pt x="161" y="70"/>
                    <a:pt x="160" y="70"/>
                  </a:cubicBezTo>
                  <a:cubicBezTo>
                    <a:pt x="160" y="70"/>
                    <a:pt x="160" y="70"/>
                    <a:pt x="160" y="70"/>
                  </a:cubicBezTo>
                  <a:cubicBezTo>
                    <a:pt x="158" y="70"/>
                    <a:pt x="156" y="69"/>
                    <a:pt x="154" y="69"/>
                  </a:cubicBezTo>
                  <a:cubicBezTo>
                    <a:pt x="154" y="69"/>
                    <a:pt x="154" y="69"/>
                    <a:pt x="154" y="69"/>
                  </a:cubicBezTo>
                  <a:cubicBezTo>
                    <a:pt x="154" y="69"/>
                    <a:pt x="154" y="69"/>
                    <a:pt x="153" y="69"/>
                  </a:cubicBezTo>
                  <a:cubicBezTo>
                    <a:pt x="153" y="69"/>
                    <a:pt x="153" y="69"/>
                    <a:pt x="153" y="69"/>
                  </a:cubicBezTo>
                  <a:cubicBezTo>
                    <a:pt x="153" y="69"/>
                    <a:pt x="153" y="69"/>
                    <a:pt x="153" y="69"/>
                  </a:cubicBezTo>
                  <a:cubicBezTo>
                    <a:pt x="150" y="69"/>
                    <a:pt x="147" y="69"/>
                    <a:pt x="144" y="70"/>
                  </a:cubicBezTo>
                  <a:cubicBezTo>
                    <a:pt x="122" y="74"/>
                    <a:pt x="110" y="82"/>
                    <a:pt x="101" y="83"/>
                  </a:cubicBezTo>
                  <a:cubicBezTo>
                    <a:pt x="101" y="83"/>
                    <a:pt x="101" y="83"/>
                    <a:pt x="101" y="83"/>
                  </a:cubicBezTo>
                  <a:cubicBezTo>
                    <a:pt x="101" y="83"/>
                    <a:pt x="101" y="83"/>
                    <a:pt x="101" y="83"/>
                  </a:cubicBezTo>
                  <a:cubicBezTo>
                    <a:pt x="101" y="83"/>
                    <a:pt x="101" y="83"/>
                    <a:pt x="101" y="83"/>
                  </a:cubicBezTo>
                  <a:cubicBezTo>
                    <a:pt x="102" y="82"/>
                    <a:pt x="102" y="82"/>
                    <a:pt x="103" y="82"/>
                  </a:cubicBezTo>
                  <a:cubicBezTo>
                    <a:pt x="111" y="77"/>
                    <a:pt x="124" y="74"/>
                    <a:pt x="141" y="64"/>
                  </a:cubicBezTo>
                  <a:cubicBezTo>
                    <a:pt x="148" y="59"/>
                    <a:pt x="153" y="54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9" y="43"/>
                    <a:pt x="159" y="43"/>
                    <a:pt x="159" y="43"/>
                  </a:cubicBezTo>
                  <a:cubicBezTo>
                    <a:pt x="159" y="43"/>
                    <a:pt x="159" y="43"/>
                    <a:pt x="159" y="43"/>
                  </a:cubicBezTo>
                  <a:cubicBezTo>
                    <a:pt x="159" y="43"/>
                    <a:pt x="159" y="43"/>
                    <a:pt x="159" y="43"/>
                  </a:cubicBezTo>
                  <a:cubicBezTo>
                    <a:pt x="159" y="43"/>
                    <a:pt x="159" y="43"/>
                    <a:pt x="159" y="43"/>
                  </a:cubicBezTo>
                  <a:cubicBezTo>
                    <a:pt x="153" y="54"/>
                    <a:pt x="127" y="69"/>
                    <a:pt x="122" y="69"/>
                  </a:cubicBezTo>
                  <a:cubicBezTo>
                    <a:pt x="121" y="69"/>
                    <a:pt x="121" y="69"/>
                    <a:pt x="121" y="69"/>
                  </a:cubicBezTo>
                  <a:cubicBezTo>
                    <a:pt x="118" y="69"/>
                    <a:pt x="119" y="68"/>
                    <a:pt x="119" y="68"/>
                  </a:cubicBezTo>
                  <a:cubicBezTo>
                    <a:pt x="137" y="60"/>
                    <a:pt x="143" y="40"/>
                    <a:pt x="145" y="34"/>
                  </a:cubicBezTo>
                  <a:cubicBezTo>
                    <a:pt x="140" y="49"/>
                    <a:pt x="115" y="66"/>
                    <a:pt x="110" y="66"/>
                  </a:cubicBezTo>
                  <a:cubicBezTo>
                    <a:pt x="109" y="66"/>
                    <a:pt x="109" y="66"/>
                    <a:pt x="109" y="66"/>
                  </a:cubicBezTo>
                  <a:cubicBezTo>
                    <a:pt x="108" y="63"/>
                    <a:pt x="112" y="59"/>
                    <a:pt x="112" y="59"/>
                  </a:cubicBezTo>
                  <a:cubicBezTo>
                    <a:pt x="123" y="45"/>
                    <a:pt x="126" y="32"/>
                    <a:pt x="126" y="31"/>
                  </a:cubicBezTo>
                  <a:cubicBezTo>
                    <a:pt x="123" y="38"/>
                    <a:pt x="108" y="57"/>
                    <a:pt x="103" y="57"/>
                  </a:cubicBezTo>
                  <a:cubicBezTo>
                    <a:pt x="101" y="57"/>
                    <a:pt x="100" y="55"/>
                    <a:pt x="100" y="50"/>
                  </a:cubicBezTo>
                  <a:cubicBezTo>
                    <a:pt x="103" y="28"/>
                    <a:pt x="122" y="10"/>
                    <a:pt x="122" y="10"/>
                  </a:cubicBezTo>
                  <a:cubicBezTo>
                    <a:pt x="115" y="11"/>
                    <a:pt x="110" y="18"/>
                    <a:pt x="105" y="25"/>
                  </a:cubicBezTo>
                  <a:cubicBezTo>
                    <a:pt x="103" y="29"/>
                    <a:pt x="98" y="40"/>
                    <a:pt x="97" y="40"/>
                  </a:cubicBezTo>
                  <a:cubicBezTo>
                    <a:pt x="96" y="40"/>
                    <a:pt x="96" y="38"/>
                    <a:pt x="96" y="30"/>
                  </a:cubicBezTo>
                  <a:cubicBezTo>
                    <a:pt x="99" y="8"/>
                    <a:pt x="114" y="0"/>
                    <a:pt x="114" y="0"/>
                  </a:cubicBezTo>
                  <a:cubicBezTo>
                    <a:pt x="114" y="0"/>
                    <a:pt x="114" y="0"/>
                    <a:pt x="114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066">
              <a:extLst>
                <a:ext uri="{FF2B5EF4-FFF2-40B4-BE49-F238E27FC236}">
                  <a16:creationId xmlns:a16="http://schemas.microsoft.com/office/drawing/2014/main" id="{093DB992-6AC1-4B8A-BCD0-B6832F97D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9888" y="1000126"/>
              <a:ext cx="339725" cy="368300"/>
            </a:xfrm>
            <a:custGeom>
              <a:avLst/>
              <a:gdLst>
                <a:gd name="T0" fmla="*/ 61 w 103"/>
                <a:gd name="T1" fmla="*/ 53 h 111"/>
                <a:gd name="T2" fmla="*/ 94 w 103"/>
                <a:gd name="T3" fmla="*/ 52 h 111"/>
                <a:gd name="T4" fmla="*/ 94 w 103"/>
                <a:gd name="T5" fmla="*/ 51 h 111"/>
                <a:gd name="T6" fmla="*/ 58 w 103"/>
                <a:gd name="T7" fmla="*/ 53 h 111"/>
                <a:gd name="T8" fmla="*/ 91 w 103"/>
                <a:gd name="T9" fmla="*/ 25 h 111"/>
                <a:gd name="T10" fmla="*/ 58 w 103"/>
                <a:gd name="T11" fmla="*/ 50 h 111"/>
                <a:gd name="T12" fmla="*/ 57 w 103"/>
                <a:gd name="T13" fmla="*/ 3 h 111"/>
                <a:gd name="T14" fmla="*/ 55 w 103"/>
                <a:gd name="T15" fmla="*/ 3 h 111"/>
                <a:gd name="T16" fmla="*/ 56 w 103"/>
                <a:gd name="T17" fmla="*/ 5 h 111"/>
                <a:gd name="T18" fmla="*/ 54 w 103"/>
                <a:gd name="T19" fmla="*/ 30 h 111"/>
                <a:gd name="T20" fmla="*/ 52 w 103"/>
                <a:gd name="T21" fmla="*/ 30 h 111"/>
                <a:gd name="T22" fmla="*/ 54 w 103"/>
                <a:gd name="T23" fmla="*/ 32 h 111"/>
                <a:gd name="T24" fmla="*/ 55 w 103"/>
                <a:gd name="T25" fmla="*/ 51 h 111"/>
                <a:gd name="T26" fmla="*/ 34 w 103"/>
                <a:gd name="T27" fmla="*/ 16 h 111"/>
                <a:gd name="T28" fmla="*/ 32 w 103"/>
                <a:gd name="T29" fmla="*/ 16 h 111"/>
                <a:gd name="T30" fmla="*/ 34 w 103"/>
                <a:gd name="T31" fmla="*/ 17 h 111"/>
                <a:gd name="T32" fmla="*/ 54 w 103"/>
                <a:gd name="T33" fmla="*/ 51 h 111"/>
                <a:gd name="T34" fmla="*/ 36 w 103"/>
                <a:gd name="T35" fmla="*/ 28 h 111"/>
                <a:gd name="T36" fmla="*/ 33 w 103"/>
                <a:gd name="T37" fmla="*/ 27 h 111"/>
                <a:gd name="T38" fmla="*/ 36 w 103"/>
                <a:gd name="T39" fmla="*/ 29 h 111"/>
                <a:gd name="T40" fmla="*/ 53 w 103"/>
                <a:gd name="T41" fmla="*/ 52 h 111"/>
                <a:gd name="T42" fmla="*/ 7 w 103"/>
                <a:gd name="T43" fmla="*/ 36 h 111"/>
                <a:gd name="T44" fmla="*/ 7 w 103"/>
                <a:gd name="T45" fmla="*/ 37 h 111"/>
                <a:gd name="T46" fmla="*/ 22 w 103"/>
                <a:gd name="T47" fmla="*/ 48 h 111"/>
                <a:gd name="T48" fmla="*/ 19 w 103"/>
                <a:gd name="T49" fmla="*/ 49 h 111"/>
                <a:gd name="T50" fmla="*/ 51 w 103"/>
                <a:gd name="T51" fmla="*/ 54 h 111"/>
                <a:gd name="T52" fmla="*/ 9 w 103"/>
                <a:gd name="T53" fmla="*/ 72 h 111"/>
                <a:gd name="T54" fmla="*/ 10 w 103"/>
                <a:gd name="T55" fmla="*/ 73 h 111"/>
                <a:gd name="T56" fmla="*/ 20 w 103"/>
                <a:gd name="T57" fmla="*/ 79 h 111"/>
                <a:gd name="T58" fmla="*/ 19 w 103"/>
                <a:gd name="T59" fmla="*/ 84 h 111"/>
                <a:gd name="T60" fmla="*/ 53 w 103"/>
                <a:gd name="T61" fmla="*/ 57 h 111"/>
                <a:gd name="T62" fmla="*/ 32 w 103"/>
                <a:gd name="T63" fmla="*/ 78 h 111"/>
                <a:gd name="T64" fmla="*/ 35 w 103"/>
                <a:gd name="T65" fmla="*/ 76 h 111"/>
                <a:gd name="T66" fmla="*/ 33 w 103"/>
                <a:gd name="T67" fmla="*/ 85 h 111"/>
                <a:gd name="T68" fmla="*/ 33 w 103"/>
                <a:gd name="T69" fmla="*/ 87 h 111"/>
                <a:gd name="T70" fmla="*/ 55 w 103"/>
                <a:gd name="T71" fmla="*/ 61 h 111"/>
                <a:gd name="T72" fmla="*/ 45 w 103"/>
                <a:gd name="T73" fmla="*/ 92 h 111"/>
                <a:gd name="T74" fmla="*/ 43 w 103"/>
                <a:gd name="T75" fmla="*/ 97 h 111"/>
                <a:gd name="T76" fmla="*/ 46 w 103"/>
                <a:gd name="T77" fmla="*/ 93 h 111"/>
                <a:gd name="T78" fmla="*/ 56 w 103"/>
                <a:gd name="T79" fmla="*/ 62 h 111"/>
                <a:gd name="T80" fmla="*/ 50 w 103"/>
                <a:gd name="T81" fmla="*/ 104 h 111"/>
                <a:gd name="T82" fmla="*/ 51 w 103"/>
                <a:gd name="T83" fmla="*/ 105 h 111"/>
                <a:gd name="T84" fmla="*/ 58 w 103"/>
                <a:gd name="T85" fmla="*/ 64 h 111"/>
                <a:gd name="T86" fmla="*/ 63 w 103"/>
                <a:gd name="T87" fmla="*/ 97 h 111"/>
                <a:gd name="T88" fmla="*/ 63 w 103"/>
                <a:gd name="T89" fmla="*/ 103 h 111"/>
                <a:gd name="T90" fmla="*/ 65 w 103"/>
                <a:gd name="T91" fmla="*/ 98 h 111"/>
                <a:gd name="T92" fmla="*/ 86 w 103"/>
                <a:gd name="T93" fmla="*/ 84 h 111"/>
                <a:gd name="T94" fmla="*/ 91 w 103"/>
                <a:gd name="T95" fmla="*/ 85 h 111"/>
                <a:gd name="T96" fmla="*/ 67 w 103"/>
                <a:gd name="T97" fmla="*/ 70 h 111"/>
                <a:gd name="T98" fmla="*/ 85 w 103"/>
                <a:gd name="T99" fmla="*/ 76 h 111"/>
                <a:gd name="T100" fmla="*/ 88 w 103"/>
                <a:gd name="T101" fmla="*/ 77 h 111"/>
                <a:gd name="T102" fmla="*/ 89 w 103"/>
                <a:gd name="T103" fmla="*/ 76 h 111"/>
                <a:gd name="T104" fmla="*/ 61 w 103"/>
                <a:gd name="T105" fmla="*/ 59 h 111"/>
                <a:gd name="T106" fmla="*/ 90 w 103"/>
                <a:gd name="T107" fmla="*/ 70 h 111"/>
                <a:gd name="T108" fmla="*/ 94 w 103"/>
                <a:gd name="T109" fmla="*/ 69 h 111"/>
                <a:gd name="T110" fmla="*/ 60 w 103"/>
                <a:gd name="T111" fmla="*/ 56 h 111"/>
                <a:gd name="T112" fmla="*/ 80 w 103"/>
                <a:gd name="T113" fmla="*/ 63 h 111"/>
                <a:gd name="T114" fmla="*/ 78 w 103"/>
                <a:gd name="T115" fmla="*/ 60 h 111"/>
                <a:gd name="T116" fmla="*/ 91 w 103"/>
                <a:gd name="T117" fmla="*/ 57 h 111"/>
                <a:gd name="T118" fmla="*/ 101 w 103"/>
                <a:gd name="T119" fmla="*/ 62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3" h="111">
                  <a:moveTo>
                    <a:pt x="96" y="58"/>
                  </a:moveTo>
                  <a:cubicBezTo>
                    <a:pt x="85" y="51"/>
                    <a:pt x="69" y="52"/>
                    <a:pt x="61" y="53"/>
                  </a:cubicBezTo>
                  <a:cubicBezTo>
                    <a:pt x="63" y="52"/>
                    <a:pt x="67" y="50"/>
                    <a:pt x="73" y="49"/>
                  </a:cubicBezTo>
                  <a:cubicBezTo>
                    <a:pt x="81" y="48"/>
                    <a:pt x="90" y="51"/>
                    <a:pt x="94" y="52"/>
                  </a:cubicBezTo>
                  <a:cubicBezTo>
                    <a:pt x="94" y="53"/>
                    <a:pt x="97" y="56"/>
                    <a:pt x="98" y="53"/>
                  </a:cubicBezTo>
                  <a:cubicBezTo>
                    <a:pt x="100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76" y="45"/>
                    <a:pt x="64" y="50"/>
                    <a:pt x="58" y="53"/>
                  </a:cubicBezTo>
                  <a:cubicBezTo>
                    <a:pt x="68" y="36"/>
                    <a:pt x="79" y="30"/>
                    <a:pt x="84" y="28"/>
                  </a:cubicBezTo>
                  <a:cubicBezTo>
                    <a:pt x="84" y="28"/>
                    <a:pt x="93" y="29"/>
                    <a:pt x="91" y="25"/>
                  </a:cubicBezTo>
                  <a:cubicBezTo>
                    <a:pt x="89" y="21"/>
                    <a:pt x="86" y="25"/>
                    <a:pt x="86" y="25"/>
                  </a:cubicBezTo>
                  <a:cubicBezTo>
                    <a:pt x="72" y="29"/>
                    <a:pt x="62" y="44"/>
                    <a:pt x="58" y="50"/>
                  </a:cubicBezTo>
                  <a:cubicBezTo>
                    <a:pt x="64" y="29"/>
                    <a:pt x="59" y="9"/>
                    <a:pt x="57" y="3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8" y="2"/>
                    <a:pt x="57" y="1"/>
                    <a:pt x="56" y="0"/>
                  </a:cubicBezTo>
                  <a:cubicBezTo>
                    <a:pt x="56" y="0"/>
                    <a:pt x="55" y="1"/>
                    <a:pt x="55" y="3"/>
                  </a:cubicBezTo>
                  <a:cubicBezTo>
                    <a:pt x="55" y="4"/>
                    <a:pt x="55" y="5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62" y="22"/>
                    <a:pt x="59" y="42"/>
                    <a:pt x="57" y="50"/>
                  </a:cubicBezTo>
                  <a:cubicBezTo>
                    <a:pt x="57" y="40"/>
                    <a:pt x="55" y="32"/>
                    <a:pt x="54" y="30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3" y="29"/>
                    <a:pt x="53" y="29"/>
                    <a:pt x="52" y="30"/>
                  </a:cubicBezTo>
                  <a:cubicBezTo>
                    <a:pt x="52" y="31"/>
                    <a:pt x="52" y="32"/>
                    <a:pt x="53" y="32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6" y="39"/>
                    <a:pt x="56" y="47"/>
                    <a:pt x="55" y="51"/>
                  </a:cubicBezTo>
                  <a:cubicBezTo>
                    <a:pt x="52" y="41"/>
                    <a:pt x="46" y="29"/>
                    <a:pt x="42" y="23"/>
                  </a:cubicBezTo>
                  <a:cubicBezTo>
                    <a:pt x="38" y="19"/>
                    <a:pt x="36" y="17"/>
                    <a:pt x="34" y="16"/>
                  </a:cubicBezTo>
                  <a:cubicBezTo>
                    <a:pt x="34" y="15"/>
                    <a:pt x="34" y="15"/>
                    <a:pt x="34" y="14"/>
                  </a:cubicBezTo>
                  <a:cubicBezTo>
                    <a:pt x="33" y="14"/>
                    <a:pt x="32" y="15"/>
                    <a:pt x="32" y="16"/>
                  </a:cubicBezTo>
                  <a:cubicBezTo>
                    <a:pt x="32" y="17"/>
                    <a:pt x="32" y="18"/>
                    <a:pt x="33" y="18"/>
                  </a:cubicBezTo>
                  <a:cubicBezTo>
                    <a:pt x="33" y="18"/>
                    <a:pt x="34" y="18"/>
                    <a:pt x="34" y="17"/>
                  </a:cubicBezTo>
                  <a:cubicBezTo>
                    <a:pt x="35" y="18"/>
                    <a:pt x="37" y="20"/>
                    <a:pt x="37" y="20"/>
                  </a:cubicBezTo>
                  <a:cubicBezTo>
                    <a:pt x="47" y="30"/>
                    <a:pt x="52" y="45"/>
                    <a:pt x="54" y="51"/>
                  </a:cubicBezTo>
                  <a:cubicBezTo>
                    <a:pt x="51" y="46"/>
                    <a:pt x="43" y="32"/>
                    <a:pt x="36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28"/>
                    <a:pt x="35" y="27"/>
                    <a:pt x="35" y="27"/>
                  </a:cubicBezTo>
                  <a:cubicBezTo>
                    <a:pt x="34" y="26"/>
                    <a:pt x="33" y="26"/>
                    <a:pt x="33" y="27"/>
                  </a:cubicBezTo>
                  <a:cubicBezTo>
                    <a:pt x="33" y="27"/>
                    <a:pt x="33" y="28"/>
                    <a:pt x="34" y="29"/>
                  </a:cubicBezTo>
                  <a:cubicBezTo>
                    <a:pt x="35" y="29"/>
                    <a:pt x="35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9" y="32"/>
                    <a:pt x="47" y="39"/>
                    <a:pt x="53" y="52"/>
                  </a:cubicBezTo>
                  <a:cubicBezTo>
                    <a:pt x="35" y="39"/>
                    <a:pt x="13" y="36"/>
                    <a:pt x="7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6"/>
                    <a:pt x="4" y="34"/>
                    <a:pt x="2" y="36"/>
                  </a:cubicBezTo>
                  <a:cubicBezTo>
                    <a:pt x="0" y="38"/>
                    <a:pt x="4" y="39"/>
                    <a:pt x="7" y="37"/>
                  </a:cubicBezTo>
                  <a:cubicBezTo>
                    <a:pt x="25" y="37"/>
                    <a:pt x="42" y="47"/>
                    <a:pt x="50" y="52"/>
                  </a:cubicBezTo>
                  <a:cubicBezTo>
                    <a:pt x="43" y="49"/>
                    <a:pt x="32" y="45"/>
                    <a:pt x="22" y="48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2" y="48"/>
                    <a:pt x="19" y="47"/>
                    <a:pt x="19" y="49"/>
                  </a:cubicBezTo>
                  <a:cubicBezTo>
                    <a:pt x="20" y="51"/>
                    <a:pt x="23" y="49"/>
                    <a:pt x="23" y="49"/>
                  </a:cubicBezTo>
                  <a:cubicBezTo>
                    <a:pt x="27" y="49"/>
                    <a:pt x="37" y="47"/>
                    <a:pt x="51" y="54"/>
                  </a:cubicBezTo>
                  <a:cubicBezTo>
                    <a:pt x="43" y="54"/>
                    <a:pt x="24" y="56"/>
                    <a:pt x="9" y="72"/>
                  </a:cubicBezTo>
                  <a:cubicBezTo>
                    <a:pt x="9" y="72"/>
                    <a:pt x="9" y="72"/>
                    <a:pt x="9" y="72"/>
                  </a:cubicBezTo>
                  <a:cubicBezTo>
                    <a:pt x="9" y="72"/>
                    <a:pt x="5" y="74"/>
                    <a:pt x="6" y="76"/>
                  </a:cubicBezTo>
                  <a:cubicBezTo>
                    <a:pt x="8" y="78"/>
                    <a:pt x="10" y="73"/>
                    <a:pt x="10" y="73"/>
                  </a:cubicBezTo>
                  <a:cubicBezTo>
                    <a:pt x="15" y="69"/>
                    <a:pt x="29" y="55"/>
                    <a:pt x="52" y="55"/>
                  </a:cubicBezTo>
                  <a:cubicBezTo>
                    <a:pt x="45" y="57"/>
                    <a:pt x="28" y="62"/>
                    <a:pt x="20" y="79"/>
                  </a:cubicBezTo>
                  <a:cubicBezTo>
                    <a:pt x="20" y="79"/>
                    <a:pt x="20" y="79"/>
                    <a:pt x="20" y="79"/>
                  </a:cubicBezTo>
                  <a:cubicBezTo>
                    <a:pt x="20" y="79"/>
                    <a:pt x="16" y="82"/>
                    <a:pt x="19" y="84"/>
                  </a:cubicBezTo>
                  <a:cubicBezTo>
                    <a:pt x="22" y="85"/>
                    <a:pt x="22" y="80"/>
                    <a:pt x="22" y="80"/>
                  </a:cubicBezTo>
                  <a:cubicBezTo>
                    <a:pt x="25" y="74"/>
                    <a:pt x="30" y="61"/>
                    <a:pt x="53" y="57"/>
                  </a:cubicBezTo>
                  <a:cubicBezTo>
                    <a:pt x="51" y="60"/>
                    <a:pt x="44" y="68"/>
                    <a:pt x="35" y="75"/>
                  </a:cubicBezTo>
                  <a:cubicBezTo>
                    <a:pt x="35" y="75"/>
                    <a:pt x="30" y="75"/>
                    <a:pt x="32" y="78"/>
                  </a:cubicBezTo>
                  <a:cubicBezTo>
                    <a:pt x="33" y="80"/>
                    <a:pt x="35" y="76"/>
                    <a:pt x="35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40" y="72"/>
                    <a:pt x="50" y="63"/>
                    <a:pt x="54" y="57"/>
                  </a:cubicBezTo>
                  <a:cubicBezTo>
                    <a:pt x="54" y="62"/>
                    <a:pt x="49" y="79"/>
                    <a:pt x="33" y="85"/>
                  </a:cubicBezTo>
                  <a:cubicBezTo>
                    <a:pt x="32" y="85"/>
                    <a:pt x="28" y="84"/>
                    <a:pt x="28" y="88"/>
                  </a:cubicBezTo>
                  <a:cubicBezTo>
                    <a:pt x="28" y="92"/>
                    <a:pt x="33" y="87"/>
                    <a:pt x="33" y="87"/>
                  </a:cubicBezTo>
                  <a:cubicBezTo>
                    <a:pt x="37" y="85"/>
                    <a:pt x="44" y="81"/>
                    <a:pt x="48" y="75"/>
                  </a:cubicBezTo>
                  <a:cubicBezTo>
                    <a:pt x="51" y="70"/>
                    <a:pt x="53" y="65"/>
                    <a:pt x="55" y="61"/>
                  </a:cubicBezTo>
                  <a:cubicBezTo>
                    <a:pt x="54" y="67"/>
                    <a:pt x="52" y="79"/>
                    <a:pt x="45" y="91"/>
                  </a:cubicBezTo>
                  <a:cubicBezTo>
                    <a:pt x="45" y="91"/>
                    <a:pt x="45" y="91"/>
                    <a:pt x="45" y="92"/>
                  </a:cubicBezTo>
                  <a:cubicBezTo>
                    <a:pt x="45" y="92"/>
                    <a:pt x="45" y="92"/>
                    <a:pt x="45" y="92"/>
                  </a:cubicBezTo>
                  <a:cubicBezTo>
                    <a:pt x="45" y="92"/>
                    <a:pt x="40" y="95"/>
                    <a:pt x="43" y="97"/>
                  </a:cubicBezTo>
                  <a:cubicBezTo>
                    <a:pt x="45" y="99"/>
                    <a:pt x="46" y="93"/>
                    <a:pt x="46" y="93"/>
                  </a:cubicBezTo>
                  <a:cubicBezTo>
                    <a:pt x="46" y="93"/>
                    <a:pt x="46" y="93"/>
                    <a:pt x="46" y="93"/>
                  </a:cubicBezTo>
                  <a:cubicBezTo>
                    <a:pt x="48" y="90"/>
                    <a:pt x="50" y="85"/>
                    <a:pt x="52" y="81"/>
                  </a:cubicBezTo>
                  <a:cubicBezTo>
                    <a:pt x="54" y="75"/>
                    <a:pt x="56" y="67"/>
                    <a:pt x="56" y="62"/>
                  </a:cubicBezTo>
                  <a:cubicBezTo>
                    <a:pt x="58" y="72"/>
                    <a:pt x="59" y="91"/>
                    <a:pt x="50" y="104"/>
                  </a:cubicBezTo>
                  <a:cubicBezTo>
                    <a:pt x="50" y="104"/>
                    <a:pt x="50" y="104"/>
                    <a:pt x="50" y="104"/>
                  </a:cubicBezTo>
                  <a:cubicBezTo>
                    <a:pt x="50" y="104"/>
                    <a:pt x="45" y="106"/>
                    <a:pt x="46" y="108"/>
                  </a:cubicBezTo>
                  <a:cubicBezTo>
                    <a:pt x="48" y="111"/>
                    <a:pt x="51" y="105"/>
                    <a:pt x="51" y="105"/>
                  </a:cubicBezTo>
                  <a:cubicBezTo>
                    <a:pt x="51" y="105"/>
                    <a:pt x="51" y="105"/>
                    <a:pt x="51" y="105"/>
                  </a:cubicBezTo>
                  <a:cubicBezTo>
                    <a:pt x="55" y="101"/>
                    <a:pt x="61" y="88"/>
                    <a:pt x="58" y="64"/>
                  </a:cubicBezTo>
                  <a:cubicBezTo>
                    <a:pt x="61" y="70"/>
                    <a:pt x="65" y="83"/>
                    <a:pt x="63" y="96"/>
                  </a:cubicBezTo>
                  <a:cubicBezTo>
                    <a:pt x="63" y="96"/>
                    <a:pt x="63" y="97"/>
                    <a:pt x="63" y="97"/>
                  </a:cubicBezTo>
                  <a:cubicBezTo>
                    <a:pt x="63" y="97"/>
                    <a:pt x="63" y="97"/>
                    <a:pt x="63" y="97"/>
                  </a:cubicBezTo>
                  <a:cubicBezTo>
                    <a:pt x="63" y="97"/>
                    <a:pt x="60" y="102"/>
                    <a:pt x="63" y="103"/>
                  </a:cubicBezTo>
                  <a:cubicBezTo>
                    <a:pt x="67" y="104"/>
                    <a:pt x="65" y="98"/>
                    <a:pt x="65" y="98"/>
                  </a:cubicBezTo>
                  <a:cubicBezTo>
                    <a:pt x="65" y="98"/>
                    <a:pt x="65" y="98"/>
                    <a:pt x="65" y="98"/>
                  </a:cubicBezTo>
                  <a:cubicBezTo>
                    <a:pt x="66" y="92"/>
                    <a:pt x="65" y="77"/>
                    <a:pt x="60" y="65"/>
                  </a:cubicBezTo>
                  <a:cubicBezTo>
                    <a:pt x="64" y="71"/>
                    <a:pt x="72" y="80"/>
                    <a:pt x="86" y="84"/>
                  </a:cubicBezTo>
                  <a:cubicBezTo>
                    <a:pt x="86" y="84"/>
                    <a:pt x="86" y="84"/>
                    <a:pt x="86" y="84"/>
                  </a:cubicBezTo>
                  <a:cubicBezTo>
                    <a:pt x="86" y="84"/>
                    <a:pt x="92" y="87"/>
                    <a:pt x="91" y="85"/>
                  </a:cubicBezTo>
                  <a:cubicBezTo>
                    <a:pt x="91" y="83"/>
                    <a:pt x="86" y="83"/>
                    <a:pt x="86" y="83"/>
                  </a:cubicBezTo>
                  <a:cubicBezTo>
                    <a:pt x="82" y="82"/>
                    <a:pt x="73" y="78"/>
                    <a:pt x="67" y="70"/>
                  </a:cubicBezTo>
                  <a:cubicBezTo>
                    <a:pt x="60" y="64"/>
                    <a:pt x="58" y="59"/>
                    <a:pt x="58" y="57"/>
                  </a:cubicBezTo>
                  <a:cubicBezTo>
                    <a:pt x="60" y="60"/>
                    <a:pt x="70" y="71"/>
                    <a:pt x="85" y="76"/>
                  </a:cubicBezTo>
                  <a:cubicBezTo>
                    <a:pt x="85" y="76"/>
                    <a:pt x="86" y="77"/>
                    <a:pt x="88" y="77"/>
                  </a:cubicBezTo>
                  <a:cubicBezTo>
                    <a:pt x="88" y="77"/>
                    <a:pt x="88" y="77"/>
                    <a:pt x="88" y="77"/>
                  </a:cubicBezTo>
                  <a:cubicBezTo>
                    <a:pt x="88" y="77"/>
                    <a:pt x="93" y="79"/>
                    <a:pt x="92" y="77"/>
                  </a:cubicBezTo>
                  <a:cubicBezTo>
                    <a:pt x="92" y="76"/>
                    <a:pt x="89" y="76"/>
                    <a:pt x="89" y="76"/>
                  </a:cubicBezTo>
                  <a:cubicBezTo>
                    <a:pt x="86" y="76"/>
                    <a:pt x="81" y="74"/>
                    <a:pt x="77" y="71"/>
                  </a:cubicBezTo>
                  <a:cubicBezTo>
                    <a:pt x="69" y="66"/>
                    <a:pt x="64" y="62"/>
                    <a:pt x="61" y="59"/>
                  </a:cubicBezTo>
                  <a:cubicBezTo>
                    <a:pt x="71" y="66"/>
                    <a:pt x="85" y="70"/>
                    <a:pt x="88" y="70"/>
                  </a:cubicBezTo>
                  <a:cubicBezTo>
                    <a:pt x="89" y="70"/>
                    <a:pt x="89" y="70"/>
                    <a:pt x="90" y="70"/>
                  </a:cubicBezTo>
                  <a:cubicBezTo>
                    <a:pt x="90" y="70"/>
                    <a:pt x="90" y="70"/>
                    <a:pt x="90" y="70"/>
                  </a:cubicBezTo>
                  <a:cubicBezTo>
                    <a:pt x="90" y="70"/>
                    <a:pt x="95" y="71"/>
                    <a:pt x="94" y="69"/>
                  </a:cubicBezTo>
                  <a:cubicBezTo>
                    <a:pt x="93" y="67"/>
                    <a:pt x="90" y="69"/>
                    <a:pt x="90" y="69"/>
                  </a:cubicBezTo>
                  <a:cubicBezTo>
                    <a:pt x="80" y="69"/>
                    <a:pt x="64" y="59"/>
                    <a:pt x="60" y="56"/>
                  </a:cubicBezTo>
                  <a:cubicBezTo>
                    <a:pt x="68" y="56"/>
                    <a:pt x="75" y="59"/>
                    <a:pt x="77" y="61"/>
                  </a:cubicBezTo>
                  <a:cubicBezTo>
                    <a:pt x="77" y="61"/>
                    <a:pt x="78" y="64"/>
                    <a:pt x="80" y="63"/>
                  </a:cubicBezTo>
                  <a:cubicBezTo>
                    <a:pt x="83" y="62"/>
                    <a:pt x="78" y="60"/>
                    <a:pt x="78" y="60"/>
                  </a:cubicBezTo>
                  <a:cubicBezTo>
                    <a:pt x="78" y="60"/>
                    <a:pt x="78" y="60"/>
                    <a:pt x="78" y="60"/>
                  </a:cubicBezTo>
                  <a:cubicBezTo>
                    <a:pt x="73" y="56"/>
                    <a:pt x="66" y="55"/>
                    <a:pt x="61" y="55"/>
                  </a:cubicBezTo>
                  <a:cubicBezTo>
                    <a:pt x="68" y="54"/>
                    <a:pt x="82" y="53"/>
                    <a:pt x="91" y="57"/>
                  </a:cubicBezTo>
                  <a:cubicBezTo>
                    <a:pt x="93" y="58"/>
                    <a:pt x="94" y="58"/>
                    <a:pt x="95" y="59"/>
                  </a:cubicBezTo>
                  <a:cubicBezTo>
                    <a:pt x="95" y="59"/>
                    <a:pt x="99" y="65"/>
                    <a:pt x="101" y="62"/>
                  </a:cubicBezTo>
                  <a:cubicBezTo>
                    <a:pt x="103" y="59"/>
                    <a:pt x="96" y="58"/>
                    <a:pt x="96" y="58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1067">
              <a:extLst>
                <a:ext uri="{FF2B5EF4-FFF2-40B4-BE49-F238E27FC236}">
                  <a16:creationId xmlns:a16="http://schemas.microsoft.com/office/drawing/2014/main" id="{864554C6-D350-4765-A17A-C7E34A8B8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0363" y="930276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1068">
              <a:extLst>
                <a:ext uri="{FF2B5EF4-FFF2-40B4-BE49-F238E27FC236}">
                  <a16:creationId xmlns:a16="http://schemas.microsoft.com/office/drawing/2014/main" id="{F64CFFD2-7C55-4FFE-B1EF-E628F2DBE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0826" y="893763"/>
              <a:ext cx="134938" cy="146050"/>
            </a:xfrm>
            <a:custGeom>
              <a:avLst/>
              <a:gdLst>
                <a:gd name="T0" fmla="*/ 26 w 41"/>
                <a:gd name="T1" fmla="*/ 0 h 44"/>
                <a:gd name="T2" fmla="*/ 10 w 41"/>
                <a:gd name="T3" fmla="*/ 7 h 44"/>
                <a:gd name="T4" fmla="*/ 10 w 41"/>
                <a:gd name="T5" fmla="*/ 7 h 44"/>
                <a:gd name="T6" fmla="*/ 8 w 41"/>
                <a:gd name="T7" fmla="*/ 10 h 44"/>
                <a:gd name="T8" fmla="*/ 3 w 41"/>
                <a:gd name="T9" fmla="*/ 13 h 44"/>
                <a:gd name="T10" fmla="*/ 0 w 41"/>
                <a:gd name="T11" fmla="*/ 24 h 44"/>
                <a:gd name="T12" fmla="*/ 4 w 41"/>
                <a:gd name="T13" fmla="*/ 43 h 44"/>
                <a:gd name="T14" fmla="*/ 6 w 41"/>
                <a:gd name="T15" fmla="*/ 19 h 44"/>
                <a:gd name="T16" fmla="*/ 7 w 41"/>
                <a:gd name="T17" fmla="*/ 19 h 44"/>
                <a:gd name="T18" fmla="*/ 17 w 41"/>
                <a:gd name="T19" fmla="*/ 44 h 44"/>
                <a:gd name="T20" fmla="*/ 14 w 41"/>
                <a:gd name="T21" fmla="*/ 16 h 44"/>
                <a:gd name="T22" fmla="*/ 16 w 41"/>
                <a:gd name="T23" fmla="*/ 15 h 44"/>
                <a:gd name="T24" fmla="*/ 31 w 41"/>
                <a:gd name="T25" fmla="*/ 26 h 44"/>
                <a:gd name="T26" fmla="*/ 19 w 41"/>
                <a:gd name="T27" fmla="*/ 11 h 44"/>
                <a:gd name="T28" fmla="*/ 19 w 41"/>
                <a:gd name="T29" fmla="*/ 7 h 44"/>
                <a:gd name="T30" fmla="*/ 33 w 41"/>
                <a:gd name="T31" fmla="*/ 11 h 44"/>
                <a:gd name="T32" fmla="*/ 23 w 41"/>
                <a:gd name="T33" fmla="*/ 4 h 44"/>
                <a:gd name="T34" fmla="*/ 37 w 41"/>
                <a:gd name="T35" fmla="*/ 1 h 44"/>
                <a:gd name="T36" fmla="*/ 41 w 41"/>
                <a:gd name="T37" fmla="*/ 1 h 44"/>
                <a:gd name="T38" fmla="*/ 33 w 41"/>
                <a:gd name="T39" fmla="*/ 0 h 44"/>
                <a:gd name="T40" fmla="*/ 33 w 41"/>
                <a:gd name="T41" fmla="*/ 0 h 44"/>
                <a:gd name="T42" fmla="*/ 26 w 41"/>
                <a:gd name="T4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1" h="44">
                  <a:moveTo>
                    <a:pt x="26" y="0"/>
                  </a:moveTo>
                  <a:cubicBezTo>
                    <a:pt x="15" y="0"/>
                    <a:pt x="11" y="4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9"/>
                    <a:pt x="9" y="10"/>
                    <a:pt x="8" y="10"/>
                  </a:cubicBezTo>
                  <a:cubicBezTo>
                    <a:pt x="7" y="11"/>
                    <a:pt x="5" y="11"/>
                    <a:pt x="3" y="13"/>
                  </a:cubicBezTo>
                  <a:cubicBezTo>
                    <a:pt x="1" y="14"/>
                    <a:pt x="0" y="18"/>
                    <a:pt x="0" y="24"/>
                  </a:cubicBezTo>
                  <a:cubicBezTo>
                    <a:pt x="0" y="29"/>
                    <a:pt x="1" y="36"/>
                    <a:pt x="4" y="43"/>
                  </a:cubicBezTo>
                  <a:cubicBezTo>
                    <a:pt x="4" y="42"/>
                    <a:pt x="1" y="24"/>
                    <a:pt x="6" y="19"/>
                  </a:cubicBezTo>
                  <a:cubicBezTo>
                    <a:pt x="6" y="19"/>
                    <a:pt x="7" y="19"/>
                    <a:pt x="7" y="19"/>
                  </a:cubicBezTo>
                  <a:cubicBezTo>
                    <a:pt x="11" y="19"/>
                    <a:pt x="10" y="36"/>
                    <a:pt x="17" y="44"/>
                  </a:cubicBezTo>
                  <a:cubicBezTo>
                    <a:pt x="17" y="44"/>
                    <a:pt x="11" y="19"/>
                    <a:pt x="14" y="16"/>
                  </a:cubicBezTo>
                  <a:cubicBezTo>
                    <a:pt x="14" y="16"/>
                    <a:pt x="15" y="15"/>
                    <a:pt x="16" y="15"/>
                  </a:cubicBezTo>
                  <a:cubicBezTo>
                    <a:pt x="20" y="15"/>
                    <a:pt x="29" y="22"/>
                    <a:pt x="31" y="26"/>
                  </a:cubicBezTo>
                  <a:cubicBezTo>
                    <a:pt x="31" y="26"/>
                    <a:pt x="28" y="18"/>
                    <a:pt x="19" y="11"/>
                  </a:cubicBezTo>
                  <a:cubicBezTo>
                    <a:pt x="16" y="8"/>
                    <a:pt x="17" y="7"/>
                    <a:pt x="19" y="7"/>
                  </a:cubicBezTo>
                  <a:cubicBezTo>
                    <a:pt x="23" y="7"/>
                    <a:pt x="30" y="9"/>
                    <a:pt x="33" y="11"/>
                  </a:cubicBezTo>
                  <a:cubicBezTo>
                    <a:pt x="30" y="9"/>
                    <a:pt x="23" y="5"/>
                    <a:pt x="23" y="4"/>
                  </a:cubicBezTo>
                  <a:cubicBezTo>
                    <a:pt x="22" y="3"/>
                    <a:pt x="30" y="1"/>
                    <a:pt x="37" y="1"/>
                  </a:cubicBezTo>
                  <a:cubicBezTo>
                    <a:pt x="39" y="1"/>
                    <a:pt x="40" y="1"/>
                    <a:pt x="41" y="1"/>
                  </a:cubicBezTo>
                  <a:cubicBezTo>
                    <a:pt x="38" y="1"/>
                    <a:pt x="36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0"/>
                    <a:pt x="28" y="0"/>
                    <a:pt x="2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069">
              <a:extLst>
                <a:ext uri="{FF2B5EF4-FFF2-40B4-BE49-F238E27FC236}">
                  <a16:creationId xmlns:a16="http://schemas.microsoft.com/office/drawing/2014/main" id="{86320D4E-CBE9-4A58-9917-FCE4BEF23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9763" y="835026"/>
              <a:ext cx="158750" cy="128588"/>
            </a:xfrm>
            <a:custGeom>
              <a:avLst/>
              <a:gdLst>
                <a:gd name="T0" fmla="*/ 24 w 48"/>
                <a:gd name="T1" fmla="*/ 0 h 39"/>
                <a:gd name="T2" fmla="*/ 17 w 48"/>
                <a:gd name="T3" fmla="*/ 1 h 39"/>
                <a:gd name="T4" fmla="*/ 15 w 48"/>
                <a:gd name="T5" fmla="*/ 2 h 39"/>
                <a:gd name="T6" fmla="*/ 0 w 48"/>
                <a:gd name="T7" fmla="*/ 9 h 39"/>
                <a:gd name="T8" fmla="*/ 17 w 48"/>
                <a:gd name="T9" fmla="*/ 5 h 39"/>
                <a:gd name="T10" fmla="*/ 24 w 48"/>
                <a:gd name="T11" fmla="*/ 6 h 39"/>
                <a:gd name="T12" fmla="*/ 3 w 48"/>
                <a:gd name="T13" fmla="*/ 23 h 39"/>
                <a:gd name="T14" fmla="*/ 26 w 48"/>
                <a:gd name="T15" fmla="*/ 11 h 39"/>
                <a:gd name="T16" fmla="*/ 27 w 48"/>
                <a:gd name="T17" fmla="*/ 12 h 39"/>
                <a:gd name="T18" fmla="*/ 26 w 48"/>
                <a:gd name="T19" fmla="*/ 29 h 39"/>
                <a:gd name="T20" fmla="*/ 35 w 48"/>
                <a:gd name="T21" fmla="*/ 15 h 39"/>
                <a:gd name="T22" fmla="*/ 36 w 48"/>
                <a:gd name="T23" fmla="*/ 14 h 39"/>
                <a:gd name="T24" fmla="*/ 37 w 48"/>
                <a:gd name="T25" fmla="*/ 31 h 39"/>
                <a:gd name="T26" fmla="*/ 42 w 48"/>
                <a:gd name="T27" fmla="*/ 18 h 39"/>
                <a:gd name="T28" fmla="*/ 48 w 48"/>
                <a:gd name="T29" fmla="*/ 39 h 39"/>
                <a:gd name="T30" fmla="*/ 48 w 48"/>
                <a:gd name="T31" fmla="*/ 38 h 39"/>
                <a:gd name="T32" fmla="*/ 48 w 48"/>
                <a:gd name="T33" fmla="*/ 29 h 39"/>
                <a:gd name="T34" fmla="*/ 36 w 48"/>
                <a:gd name="T35" fmla="*/ 8 h 39"/>
                <a:gd name="T36" fmla="*/ 36 w 48"/>
                <a:gd name="T37" fmla="*/ 8 h 39"/>
                <a:gd name="T38" fmla="*/ 36 w 48"/>
                <a:gd name="T39" fmla="*/ 8 h 39"/>
                <a:gd name="T40" fmla="*/ 29 w 48"/>
                <a:gd name="T41" fmla="*/ 2 h 39"/>
                <a:gd name="T42" fmla="*/ 29 w 48"/>
                <a:gd name="T43" fmla="*/ 2 h 39"/>
                <a:gd name="T44" fmla="*/ 29 w 48"/>
                <a:gd name="T45" fmla="*/ 2 h 39"/>
                <a:gd name="T46" fmla="*/ 24 w 48"/>
                <a:gd name="T4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" h="39">
                  <a:moveTo>
                    <a:pt x="24" y="0"/>
                  </a:moveTo>
                  <a:cubicBezTo>
                    <a:pt x="22" y="0"/>
                    <a:pt x="19" y="1"/>
                    <a:pt x="17" y="1"/>
                  </a:cubicBezTo>
                  <a:cubicBezTo>
                    <a:pt x="16" y="1"/>
                    <a:pt x="16" y="2"/>
                    <a:pt x="15" y="2"/>
                  </a:cubicBezTo>
                  <a:cubicBezTo>
                    <a:pt x="10" y="3"/>
                    <a:pt x="5" y="5"/>
                    <a:pt x="0" y="9"/>
                  </a:cubicBezTo>
                  <a:cubicBezTo>
                    <a:pt x="1" y="8"/>
                    <a:pt x="10" y="5"/>
                    <a:pt x="17" y="5"/>
                  </a:cubicBezTo>
                  <a:cubicBezTo>
                    <a:pt x="20" y="5"/>
                    <a:pt x="22" y="5"/>
                    <a:pt x="24" y="6"/>
                  </a:cubicBezTo>
                  <a:cubicBezTo>
                    <a:pt x="24" y="6"/>
                    <a:pt x="14" y="10"/>
                    <a:pt x="3" y="23"/>
                  </a:cubicBezTo>
                  <a:cubicBezTo>
                    <a:pt x="4" y="22"/>
                    <a:pt x="19" y="11"/>
                    <a:pt x="26" y="11"/>
                  </a:cubicBezTo>
                  <a:cubicBezTo>
                    <a:pt x="26" y="11"/>
                    <a:pt x="27" y="12"/>
                    <a:pt x="27" y="12"/>
                  </a:cubicBezTo>
                  <a:cubicBezTo>
                    <a:pt x="32" y="14"/>
                    <a:pt x="26" y="29"/>
                    <a:pt x="26" y="29"/>
                  </a:cubicBezTo>
                  <a:cubicBezTo>
                    <a:pt x="26" y="29"/>
                    <a:pt x="34" y="21"/>
                    <a:pt x="35" y="15"/>
                  </a:cubicBezTo>
                  <a:cubicBezTo>
                    <a:pt x="35" y="14"/>
                    <a:pt x="35" y="14"/>
                    <a:pt x="36" y="14"/>
                  </a:cubicBezTo>
                  <a:cubicBezTo>
                    <a:pt x="37" y="14"/>
                    <a:pt x="39" y="23"/>
                    <a:pt x="37" y="31"/>
                  </a:cubicBezTo>
                  <a:cubicBezTo>
                    <a:pt x="37" y="31"/>
                    <a:pt x="42" y="23"/>
                    <a:pt x="42" y="18"/>
                  </a:cubicBezTo>
                  <a:cubicBezTo>
                    <a:pt x="42" y="18"/>
                    <a:pt x="48" y="29"/>
                    <a:pt x="48" y="39"/>
                  </a:cubicBezTo>
                  <a:cubicBezTo>
                    <a:pt x="48" y="39"/>
                    <a:pt x="48" y="38"/>
                    <a:pt x="48" y="38"/>
                  </a:cubicBezTo>
                  <a:cubicBezTo>
                    <a:pt x="48" y="35"/>
                    <a:pt x="48" y="32"/>
                    <a:pt x="48" y="29"/>
                  </a:cubicBezTo>
                  <a:cubicBezTo>
                    <a:pt x="46" y="12"/>
                    <a:pt x="40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2" y="8"/>
                    <a:pt x="32" y="5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1"/>
                    <a:pt x="26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070">
              <a:extLst>
                <a:ext uri="{FF2B5EF4-FFF2-40B4-BE49-F238E27FC236}">
                  <a16:creationId xmlns:a16="http://schemas.microsoft.com/office/drawing/2014/main" id="{D1318055-0857-4518-B79C-EA7DF387B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79151" y="1158876"/>
              <a:ext cx="111125" cy="201613"/>
            </a:xfrm>
            <a:custGeom>
              <a:avLst/>
              <a:gdLst>
                <a:gd name="T0" fmla="*/ 13 w 34"/>
                <a:gd name="T1" fmla="*/ 0 h 61"/>
                <a:gd name="T2" fmla="*/ 26 w 34"/>
                <a:gd name="T3" fmla="*/ 22 h 61"/>
                <a:gd name="T4" fmla="*/ 25 w 34"/>
                <a:gd name="T5" fmla="*/ 23 h 61"/>
                <a:gd name="T6" fmla="*/ 24 w 34"/>
                <a:gd name="T7" fmla="*/ 23 h 61"/>
                <a:gd name="T8" fmla="*/ 1 w 34"/>
                <a:gd name="T9" fmla="*/ 8 h 61"/>
                <a:gd name="T10" fmla="*/ 22 w 34"/>
                <a:gd name="T11" fmla="*/ 31 h 61"/>
                <a:gd name="T12" fmla="*/ 16 w 34"/>
                <a:gd name="T13" fmla="*/ 34 h 61"/>
                <a:gd name="T14" fmla="*/ 4 w 34"/>
                <a:gd name="T15" fmla="*/ 32 h 61"/>
                <a:gd name="T16" fmla="*/ 20 w 34"/>
                <a:gd name="T17" fmla="*/ 39 h 61"/>
                <a:gd name="T18" fmla="*/ 21 w 34"/>
                <a:gd name="T19" fmla="*/ 39 h 61"/>
                <a:gd name="T20" fmla="*/ 25 w 34"/>
                <a:gd name="T21" fmla="*/ 41 h 61"/>
                <a:gd name="T22" fmla="*/ 9 w 34"/>
                <a:gd name="T23" fmla="*/ 45 h 61"/>
                <a:gd name="T24" fmla="*/ 0 w 34"/>
                <a:gd name="T25" fmla="*/ 43 h 61"/>
                <a:gd name="T26" fmla="*/ 17 w 34"/>
                <a:gd name="T27" fmla="*/ 49 h 61"/>
                <a:gd name="T28" fmla="*/ 20 w 34"/>
                <a:gd name="T29" fmla="*/ 48 h 61"/>
                <a:gd name="T30" fmla="*/ 21 w 34"/>
                <a:gd name="T31" fmla="*/ 48 h 61"/>
                <a:gd name="T32" fmla="*/ 24 w 34"/>
                <a:gd name="T33" fmla="*/ 50 h 61"/>
                <a:gd name="T34" fmla="*/ 8 w 34"/>
                <a:gd name="T35" fmla="*/ 61 h 61"/>
                <a:gd name="T36" fmla="*/ 31 w 34"/>
                <a:gd name="T37" fmla="*/ 47 h 61"/>
                <a:gd name="T38" fmla="*/ 31 w 34"/>
                <a:gd name="T39" fmla="*/ 46 h 61"/>
                <a:gd name="T40" fmla="*/ 30 w 34"/>
                <a:gd name="T41" fmla="*/ 41 h 61"/>
                <a:gd name="T42" fmla="*/ 32 w 34"/>
                <a:gd name="T43" fmla="*/ 38 h 61"/>
                <a:gd name="T44" fmla="*/ 34 w 34"/>
                <a:gd name="T45" fmla="*/ 32 h 61"/>
                <a:gd name="T46" fmla="*/ 27 w 34"/>
                <a:gd name="T47" fmla="*/ 15 h 61"/>
                <a:gd name="T48" fmla="*/ 13 w 34"/>
                <a:gd name="T4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" h="61">
                  <a:moveTo>
                    <a:pt x="13" y="0"/>
                  </a:moveTo>
                  <a:cubicBezTo>
                    <a:pt x="14" y="1"/>
                    <a:pt x="24" y="13"/>
                    <a:pt x="26" y="22"/>
                  </a:cubicBezTo>
                  <a:cubicBezTo>
                    <a:pt x="26" y="22"/>
                    <a:pt x="26" y="23"/>
                    <a:pt x="25" y="23"/>
                  </a:cubicBezTo>
                  <a:cubicBezTo>
                    <a:pt x="25" y="23"/>
                    <a:pt x="24" y="23"/>
                    <a:pt x="24" y="23"/>
                  </a:cubicBezTo>
                  <a:cubicBezTo>
                    <a:pt x="20" y="19"/>
                    <a:pt x="12" y="11"/>
                    <a:pt x="1" y="8"/>
                  </a:cubicBezTo>
                  <a:cubicBezTo>
                    <a:pt x="1" y="8"/>
                    <a:pt x="23" y="25"/>
                    <a:pt x="22" y="31"/>
                  </a:cubicBezTo>
                  <a:cubicBezTo>
                    <a:pt x="22" y="33"/>
                    <a:pt x="19" y="34"/>
                    <a:pt x="16" y="34"/>
                  </a:cubicBezTo>
                  <a:cubicBezTo>
                    <a:pt x="11" y="34"/>
                    <a:pt x="4" y="32"/>
                    <a:pt x="4" y="32"/>
                  </a:cubicBezTo>
                  <a:cubicBezTo>
                    <a:pt x="4" y="32"/>
                    <a:pt x="14" y="39"/>
                    <a:pt x="20" y="39"/>
                  </a:cubicBezTo>
                  <a:cubicBezTo>
                    <a:pt x="20" y="39"/>
                    <a:pt x="21" y="39"/>
                    <a:pt x="21" y="39"/>
                  </a:cubicBezTo>
                  <a:cubicBezTo>
                    <a:pt x="21" y="39"/>
                    <a:pt x="26" y="39"/>
                    <a:pt x="25" y="41"/>
                  </a:cubicBezTo>
                  <a:cubicBezTo>
                    <a:pt x="24" y="43"/>
                    <a:pt x="16" y="45"/>
                    <a:pt x="9" y="45"/>
                  </a:cubicBezTo>
                  <a:cubicBezTo>
                    <a:pt x="6" y="45"/>
                    <a:pt x="3" y="44"/>
                    <a:pt x="0" y="43"/>
                  </a:cubicBezTo>
                  <a:cubicBezTo>
                    <a:pt x="1" y="44"/>
                    <a:pt x="10" y="49"/>
                    <a:pt x="17" y="49"/>
                  </a:cubicBezTo>
                  <a:cubicBezTo>
                    <a:pt x="18" y="49"/>
                    <a:pt x="19" y="49"/>
                    <a:pt x="20" y="48"/>
                  </a:cubicBezTo>
                  <a:cubicBezTo>
                    <a:pt x="20" y="48"/>
                    <a:pt x="21" y="48"/>
                    <a:pt x="21" y="48"/>
                  </a:cubicBezTo>
                  <a:cubicBezTo>
                    <a:pt x="22" y="48"/>
                    <a:pt x="24" y="49"/>
                    <a:pt x="24" y="50"/>
                  </a:cubicBezTo>
                  <a:cubicBezTo>
                    <a:pt x="25" y="51"/>
                    <a:pt x="14" y="59"/>
                    <a:pt x="8" y="61"/>
                  </a:cubicBezTo>
                  <a:cubicBezTo>
                    <a:pt x="21" y="58"/>
                    <a:pt x="31" y="51"/>
                    <a:pt x="31" y="47"/>
                  </a:cubicBezTo>
                  <a:cubicBezTo>
                    <a:pt x="31" y="47"/>
                    <a:pt x="31" y="47"/>
                    <a:pt x="31" y="46"/>
                  </a:cubicBezTo>
                  <a:cubicBezTo>
                    <a:pt x="31" y="44"/>
                    <a:pt x="30" y="42"/>
                    <a:pt x="30" y="41"/>
                  </a:cubicBezTo>
                  <a:cubicBezTo>
                    <a:pt x="30" y="40"/>
                    <a:pt x="31" y="39"/>
                    <a:pt x="32" y="38"/>
                  </a:cubicBezTo>
                  <a:cubicBezTo>
                    <a:pt x="33" y="37"/>
                    <a:pt x="34" y="35"/>
                    <a:pt x="34" y="32"/>
                  </a:cubicBezTo>
                  <a:cubicBezTo>
                    <a:pt x="34" y="28"/>
                    <a:pt x="32" y="22"/>
                    <a:pt x="27" y="15"/>
                  </a:cubicBezTo>
                  <a:cubicBezTo>
                    <a:pt x="23" y="10"/>
                    <a:pt x="19" y="5"/>
                    <a:pt x="13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1071">
              <a:extLst>
                <a:ext uri="{FF2B5EF4-FFF2-40B4-BE49-F238E27FC236}">
                  <a16:creationId xmlns:a16="http://schemas.microsoft.com/office/drawing/2014/main" id="{C0D1E28A-AD85-4F18-B38A-75C830BAD1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0863" y="1463676"/>
              <a:ext cx="176213" cy="115888"/>
            </a:xfrm>
            <a:custGeom>
              <a:avLst/>
              <a:gdLst>
                <a:gd name="T0" fmla="*/ 18 w 53"/>
                <a:gd name="T1" fmla="*/ 0 h 35"/>
                <a:gd name="T2" fmla="*/ 23 w 53"/>
                <a:gd name="T3" fmla="*/ 20 h 35"/>
                <a:gd name="T4" fmla="*/ 21 w 53"/>
                <a:gd name="T5" fmla="*/ 28 h 35"/>
                <a:gd name="T6" fmla="*/ 0 w 53"/>
                <a:gd name="T7" fmla="*/ 6 h 35"/>
                <a:gd name="T8" fmla="*/ 16 w 53"/>
                <a:gd name="T9" fmla="*/ 30 h 35"/>
                <a:gd name="T10" fmla="*/ 0 w 53"/>
                <a:gd name="T11" fmla="*/ 21 h 35"/>
                <a:gd name="T12" fmla="*/ 24 w 53"/>
                <a:gd name="T13" fmla="*/ 35 h 35"/>
                <a:gd name="T14" fmla="*/ 26 w 53"/>
                <a:gd name="T15" fmla="*/ 35 h 35"/>
                <a:gd name="T16" fmla="*/ 33 w 53"/>
                <a:gd name="T17" fmla="*/ 30 h 35"/>
                <a:gd name="T18" fmla="*/ 34 w 53"/>
                <a:gd name="T19" fmla="*/ 31 h 35"/>
                <a:gd name="T20" fmla="*/ 36 w 53"/>
                <a:gd name="T21" fmla="*/ 31 h 35"/>
                <a:gd name="T22" fmla="*/ 51 w 53"/>
                <a:gd name="T23" fmla="*/ 13 h 35"/>
                <a:gd name="T24" fmla="*/ 53 w 53"/>
                <a:gd name="T25" fmla="*/ 5 h 35"/>
                <a:gd name="T26" fmla="*/ 43 w 53"/>
                <a:gd name="T27" fmla="*/ 22 h 35"/>
                <a:gd name="T28" fmla="*/ 45 w 53"/>
                <a:gd name="T29" fmla="*/ 2 h 35"/>
                <a:gd name="T30" fmla="*/ 36 w 53"/>
                <a:gd name="T31" fmla="*/ 23 h 35"/>
                <a:gd name="T32" fmla="*/ 35 w 53"/>
                <a:gd name="T33" fmla="*/ 23 h 35"/>
                <a:gd name="T34" fmla="*/ 31 w 53"/>
                <a:gd name="T35" fmla="*/ 3 h 35"/>
                <a:gd name="T36" fmla="*/ 29 w 53"/>
                <a:gd name="T37" fmla="*/ 23 h 35"/>
                <a:gd name="T38" fmla="*/ 29 w 53"/>
                <a:gd name="T39" fmla="*/ 23 h 35"/>
                <a:gd name="T40" fmla="*/ 18 w 53"/>
                <a:gd name="T4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" h="35">
                  <a:moveTo>
                    <a:pt x="18" y="0"/>
                  </a:moveTo>
                  <a:cubicBezTo>
                    <a:pt x="19" y="3"/>
                    <a:pt x="22" y="15"/>
                    <a:pt x="23" y="20"/>
                  </a:cubicBezTo>
                  <a:cubicBezTo>
                    <a:pt x="24" y="26"/>
                    <a:pt x="21" y="28"/>
                    <a:pt x="21" y="28"/>
                  </a:cubicBezTo>
                  <a:cubicBezTo>
                    <a:pt x="13" y="26"/>
                    <a:pt x="0" y="6"/>
                    <a:pt x="0" y="6"/>
                  </a:cubicBezTo>
                  <a:cubicBezTo>
                    <a:pt x="4" y="20"/>
                    <a:pt x="16" y="30"/>
                    <a:pt x="16" y="30"/>
                  </a:cubicBezTo>
                  <a:cubicBezTo>
                    <a:pt x="9" y="28"/>
                    <a:pt x="1" y="22"/>
                    <a:pt x="0" y="21"/>
                  </a:cubicBezTo>
                  <a:cubicBezTo>
                    <a:pt x="9" y="31"/>
                    <a:pt x="19" y="35"/>
                    <a:pt x="24" y="35"/>
                  </a:cubicBezTo>
                  <a:cubicBezTo>
                    <a:pt x="25" y="35"/>
                    <a:pt x="26" y="35"/>
                    <a:pt x="26" y="35"/>
                  </a:cubicBezTo>
                  <a:cubicBezTo>
                    <a:pt x="30" y="33"/>
                    <a:pt x="30" y="30"/>
                    <a:pt x="33" y="30"/>
                  </a:cubicBezTo>
                  <a:cubicBezTo>
                    <a:pt x="33" y="30"/>
                    <a:pt x="34" y="31"/>
                    <a:pt x="34" y="31"/>
                  </a:cubicBezTo>
                  <a:cubicBezTo>
                    <a:pt x="35" y="31"/>
                    <a:pt x="35" y="31"/>
                    <a:pt x="36" y="31"/>
                  </a:cubicBezTo>
                  <a:cubicBezTo>
                    <a:pt x="40" y="31"/>
                    <a:pt x="46" y="27"/>
                    <a:pt x="51" y="13"/>
                  </a:cubicBezTo>
                  <a:cubicBezTo>
                    <a:pt x="52" y="11"/>
                    <a:pt x="53" y="8"/>
                    <a:pt x="53" y="5"/>
                  </a:cubicBezTo>
                  <a:cubicBezTo>
                    <a:pt x="51" y="11"/>
                    <a:pt x="43" y="22"/>
                    <a:pt x="43" y="22"/>
                  </a:cubicBezTo>
                  <a:cubicBezTo>
                    <a:pt x="44" y="18"/>
                    <a:pt x="45" y="6"/>
                    <a:pt x="45" y="2"/>
                  </a:cubicBezTo>
                  <a:cubicBezTo>
                    <a:pt x="44" y="9"/>
                    <a:pt x="38" y="23"/>
                    <a:pt x="36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6"/>
                    <a:pt x="31" y="3"/>
                  </a:cubicBezTo>
                  <a:cubicBezTo>
                    <a:pt x="31" y="6"/>
                    <a:pt x="32" y="23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6" y="22"/>
                    <a:pt x="20" y="4"/>
                    <a:pt x="1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072">
              <a:extLst>
                <a:ext uri="{FF2B5EF4-FFF2-40B4-BE49-F238E27FC236}">
                  <a16:creationId xmlns:a16="http://schemas.microsoft.com/office/drawing/2014/main" id="{9460701A-F40C-49B2-A28B-8065AF4C60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6388" y="1344613"/>
              <a:ext cx="11113" cy="3175"/>
            </a:xfrm>
            <a:custGeom>
              <a:avLst/>
              <a:gdLst>
                <a:gd name="T0" fmla="*/ 3 w 3"/>
                <a:gd name="T1" fmla="*/ 0 h 1"/>
                <a:gd name="T2" fmla="*/ 0 w 3"/>
                <a:gd name="T3" fmla="*/ 1 h 1"/>
                <a:gd name="T4" fmla="*/ 3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cubicBezTo>
                    <a:pt x="3" y="1"/>
                    <a:pt x="2" y="1"/>
                    <a:pt x="0" y="1"/>
                  </a:cubicBezTo>
                  <a:cubicBezTo>
                    <a:pt x="2" y="1"/>
                    <a:pt x="3" y="1"/>
                    <a:pt x="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1073">
              <a:extLst>
                <a:ext uri="{FF2B5EF4-FFF2-40B4-BE49-F238E27FC236}">
                  <a16:creationId xmlns:a16="http://schemas.microsoft.com/office/drawing/2014/main" id="{B4AF02F0-90FB-47B1-9177-0727812C8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48913" y="1212851"/>
              <a:ext cx="131763" cy="201613"/>
            </a:xfrm>
            <a:custGeom>
              <a:avLst/>
              <a:gdLst>
                <a:gd name="T0" fmla="*/ 16 w 40"/>
                <a:gd name="T1" fmla="*/ 0 h 61"/>
                <a:gd name="T2" fmla="*/ 5 w 40"/>
                <a:gd name="T3" fmla="*/ 14 h 61"/>
                <a:gd name="T4" fmla="*/ 1 w 40"/>
                <a:gd name="T5" fmla="*/ 23 h 61"/>
                <a:gd name="T6" fmla="*/ 0 w 40"/>
                <a:gd name="T7" fmla="*/ 27 h 61"/>
                <a:gd name="T8" fmla="*/ 0 w 40"/>
                <a:gd name="T9" fmla="*/ 31 h 61"/>
                <a:gd name="T10" fmla="*/ 3 w 40"/>
                <a:gd name="T11" fmla="*/ 38 h 61"/>
                <a:gd name="T12" fmla="*/ 5 w 40"/>
                <a:gd name="T13" fmla="*/ 42 h 61"/>
                <a:gd name="T14" fmla="*/ 5 w 40"/>
                <a:gd name="T15" fmla="*/ 45 h 61"/>
                <a:gd name="T16" fmla="*/ 5 w 40"/>
                <a:gd name="T17" fmla="*/ 47 h 61"/>
                <a:gd name="T18" fmla="*/ 40 w 40"/>
                <a:gd name="T19" fmla="*/ 61 h 61"/>
                <a:gd name="T20" fmla="*/ 40 w 40"/>
                <a:gd name="T21" fmla="*/ 61 h 61"/>
                <a:gd name="T22" fmla="*/ 19 w 40"/>
                <a:gd name="T23" fmla="*/ 51 h 61"/>
                <a:gd name="T24" fmla="*/ 35 w 40"/>
                <a:gd name="T25" fmla="*/ 42 h 61"/>
                <a:gd name="T26" fmla="*/ 20 w 40"/>
                <a:gd name="T27" fmla="*/ 44 h 61"/>
                <a:gd name="T28" fmla="*/ 17 w 40"/>
                <a:gd name="T29" fmla="*/ 43 h 61"/>
                <a:gd name="T30" fmla="*/ 36 w 40"/>
                <a:gd name="T31" fmla="*/ 29 h 61"/>
                <a:gd name="T32" fmla="*/ 15 w 40"/>
                <a:gd name="T33" fmla="*/ 36 h 61"/>
                <a:gd name="T34" fmla="*/ 14 w 40"/>
                <a:gd name="T35" fmla="*/ 36 h 61"/>
                <a:gd name="T36" fmla="*/ 28 w 40"/>
                <a:gd name="T37" fmla="*/ 14 h 61"/>
                <a:gd name="T38" fmla="*/ 10 w 40"/>
                <a:gd name="T39" fmla="*/ 27 h 61"/>
                <a:gd name="T40" fmla="*/ 7 w 40"/>
                <a:gd name="T41" fmla="*/ 26 h 61"/>
                <a:gd name="T42" fmla="*/ 16 w 40"/>
                <a:gd name="T4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61">
                  <a:moveTo>
                    <a:pt x="16" y="0"/>
                  </a:moveTo>
                  <a:cubicBezTo>
                    <a:pt x="12" y="4"/>
                    <a:pt x="8" y="10"/>
                    <a:pt x="5" y="14"/>
                  </a:cubicBezTo>
                  <a:cubicBezTo>
                    <a:pt x="3" y="18"/>
                    <a:pt x="2" y="21"/>
                    <a:pt x="1" y="23"/>
                  </a:cubicBezTo>
                  <a:cubicBezTo>
                    <a:pt x="1" y="25"/>
                    <a:pt x="0" y="26"/>
                    <a:pt x="0" y="27"/>
                  </a:cubicBezTo>
                  <a:cubicBezTo>
                    <a:pt x="0" y="28"/>
                    <a:pt x="0" y="29"/>
                    <a:pt x="0" y="31"/>
                  </a:cubicBezTo>
                  <a:cubicBezTo>
                    <a:pt x="0" y="35"/>
                    <a:pt x="1" y="37"/>
                    <a:pt x="3" y="38"/>
                  </a:cubicBezTo>
                  <a:cubicBezTo>
                    <a:pt x="5" y="39"/>
                    <a:pt x="5" y="40"/>
                    <a:pt x="5" y="42"/>
                  </a:cubicBezTo>
                  <a:cubicBezTo>
                    <a:pt x="5" y="43"/>
                    <a:pt x="5" y="44"/>
                    <a:pt x="5" y="45"/>
                  </a:cubicBezTo>
                  <a:cubicBezTo>
                    <a:pt x="5" y="45"/>
                    <a:pt x="5" y="46"/>
                    <a:pt x="5" y="47"/>
                  </a:cubicBezTo>
                  <a:cubicBezTo>
                    <a:pt x="6" y="51"/>
                    <a:pt x="22" y="61"/>
                    <a:pt x="40" y="61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33" y="60"/>
                    <a:pt x="24" y="56"/>
                    <a:pt x="19" y="51"/>
                  </a:cubicBezTo>
                  <a:cubicBezTo>
                    <a:pt x="16" y="48"/>
                    <a:pt x="28" y="44"/>
                    <a:pt x="35" y="42"/>
                  </a:cubicBezTo>
                  <a:cubicBezTo>
                    <a:pt x="31" y="43"/>
                    <a:pt x="24" y="44"/>
                    <a:pt x="20" y="44"/>
                  </a:cubicBezTo>
                  <a:cubicBezTo>
                    <a:pt x="18" y="44"/>
                    <a:pt x="17" y="44"/>
                    <a:pt x="17" y="43"/>
                  </a:cubicBezTo>
                  <a:cubicBezTo>
                    <a:pt x="16" y="40"/>
                    <a:pt x="35" y="30"/>
                    <a:pt x="36" y="29"/>
                  </a:cubicBezTo>
                  <a:cubicBezTo>
                    <a:pt x="35" y="30"/>
                    <a:pt x="20" y="36"/>
                    <a:pt x="15" y="36"/>
                  </a:cubicBezTo>
                  <a:cubicBezTo>
                    <a:pt x="15" y="36"/>
                    <a:pt x="14" y="36"/>
                    <a:pt x="14" y="36"/>
                  </a:cubicBezTo>
                  <a:cubicBezTo>
                    <a:pt x="11" y="34"/>
                    <a:pt x="25" y="18"/>
                    <a:pt x="28" y="14"/>
                  </a:cubicBezTo>
                  <a:cubicBezTo>
                    <a:pt x="26" y="17"/>
                    <a:pt x="16" y="27"/>
                    <a:pt x="10" y="27"/>
                  </a:cubicBezTo>
                  <a:cubicBezTo>
                    <a:pt x="9" y="27"/>
                    <a:pt x="8" y="27"/>
                    <a:pt x="7" y="26"/>
                  </a:cubicBezTo>
                  <a:cubicBezTo>
                    <a:pt x="3" y="20"/>
                    <a:pt x="15" y="1"/>
                    <a:pt x="1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1074">
              <a:extLst>
                <a:ext uri="{FF2B5EF4-FFF2-40B4-BE49-F238E27FC236}">
                  <a16:creationId xmlns:a16="http://schemas.microsoft.com/office/drawing/2014/main" id="{D1E076D0-50DF-48FD-BCC5-6C6CE6D1C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8976" y="1122363"/>
              <a:ext cx="228600" cy="215900"/>
            </a:xfrm>
            <a:custGeom>
              <a:avLst/>
              <a:gdLst>
                <a:gd name="T0" fmla="*/ 66 w 69"/>
                <a:gd name="T1" fmla="*/ 51 h 65"/>
                <a:gd name="T2" fmla="*/ 49 w 69"/>
                <a:gd name="T3" fmla="*/ 64 h 65"/>
                <a:gd name="T4" fmla="*/ 6 w 69"/>
                <a:gd name="T5" fmla="*/ 40 h 65"/>
                <a:gd name="T6" fmla="*/ 6 w 69"/>
                <a:gd name="T7" fmla="*/ 40 h 65"/>
                <a:gd name="T8" fmla="*/ 1 w 69"/>
                <a:gd name="T9" fmla="*/ 14 h 65"/>
                <a:gd name="T10" fmla="*/ 2 w 69"/>
                <a:gd name="T11" fmla="*/ 4 h 65"/>
                <a:gd name="T12" fmla="*/ 6 w 69"/>
                <a:gd name="T13" fmla="*/ 7 h 65"/>
                <a:gd name="T14" fmla="*/ 10 w 69"/>
                <a:gd name="T15" fmla="*/ 9 h 65"/>
                <a:gd name="T16" fmla="*/ 9 w 69"/>
                <a:gd name="T17" fmla="*/ 3 h 65"/>
                <a:gd name="T18" fmla="*/ 17 w 69"/>
                <a:gd name="T19" fmla="*/ 2 h 65"/>
                <a:gd name="T20" fmla="*/ 39 w 69"/>
                <a:gd name="T21" fmla="*/ 9 h 65"/>
                <a:gd name="T22" fmla="*/ 39 w 69"/>
                <a:gd name="T23" fmla="*/ 9 h 65"/>
                <a:gd name="T24" fmla="*/ 66 w 69"/>
                <a:gd name="T25" fmla="*/ 5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65">
                  <a:moveTo>
                    <a:pt x="66" y="51"/>
                  </a:moveTo>
                  <a:cubicBezTo>
                    <a:pt x="63" y="65"/>
                    <a:pt x="49" y="64"/>
                    <a:pt x="49" y="64"/>
                  </a:cubicBezTo>
                  <a:cubicBezTo>
                    <a:pt x="24" y="65"/>
                    <a:pt x="12" y="53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0" y="27"/>
                    <a:pt x="1" y="14"/>
                    <a:pt x="1" y="14"/>
                  </a:cubicBezTo>
                  <a:cubicBezTo>
                    <a:pt x="1" y="14"/>
                    <a:pt x="0" y="5"/>
                    <a:pt x="2" y="4"/>
                  </a:cubicBezTo>
                  <a:cubicBezTo>
                    <a:pt x="3" y="4"/>
                    <a:pt x="5" y="6"/>
                    <a:pt x="6" y="7"/>
                  </a:cubicBezTo>
                  <a:cubicBezTo>
                    <a:pt x="8" y="8"/>
                    <a:pt x="9" y="9"/>
                    <a:pt x="10" y="9"/>
                  </a:cubicBezTo>
                  <a:cubicBezTo>
                    <a:pt x="11" y="9"/>
                    <a:pt x="9" y="7"/>
                    <a:pt x="9" y="3"/>
                  </a:cubicBezTo>
                  <a:cubicBezTo>
                    <a:pt x="8" y="0"/>
                    <a:pt x="17" y="2"/>
                    <a:pt x="17" y="2"/>
                  </a:cubicBezTo>
                  <a:cubicBezTo>
                    <a:pt x="25" y="4"/>
                    <a:pt x="33" y="6"/>
                    <a:pt x="39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65" y="20"/>
                    <a:pt x="69" y="40"/>
                    <a:pt x="66" y="5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1075">
              <a:extLst>
                <a:ext uri="{FF2B5EF4-FFF2-40B4-BE49-F238E27FC236}">
                  <a16:creationId xmlns:a16="http://schemas.microsoft.com/office/drawing/2014/main" id="{4B309728-CF8E-417B-B8B2-F1BA3B1F2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9613" y="1152526"/>
              <a:ext cx="200025" cy="182563"/>
            </a:xfrm>
            <a:custGeom>
              <a:avLst/>
              <a:gdLst>
                <a:gd name="T0" fmla="*/ 33 w 61"/>
                <a:gd name="T1" fmla="*/ 0 h 55"/>
                <a:gd name="T2" fmla="*/ 53 w 61"/>
                <a:gd name="T3" fmla="*/ 24 h 55"/>
                <a:gd name="T4" fmla="*/ 35 w 61"/>
                <a:gd name="T5" fmla="*/ 13 h 55"/>
                <a:gd name="T6" fmla="*/ 35 w 61"/>
                <a:gd name="T7" fmla="*/ 13 h 55"/>
                <a:gd name="T8" fmla="*/ 51 w 61"/>
                <a:gd name="T9" fmla="*/ 37 h 55"/>
                <a:gd name="T10" fmla="*/ 48 w 61"/>
                <a:gd name="T11" fmla="*/ 36 h 55"/>
                <a:gd name="T12" fmla="*/ 32 w 61"/>
                <a:gd name="T13" fmla="*/ 28 h 55"/>
                <a:gd name="T14" fmla="*/ 40 w 61"/>
                <a:gd name="T15" fmla="*/ 42 h 55"/>
                <a:gd name="T16" fmla="*/ 39 w 61"/>
                <a:gd name="T17" fmla="*/ 42 h 55"/>
                <a:gd name="T18" fmla="*/ 17 w 61"/>
                <a:gd name="T19" fmla="*/ 31 h 55"/>
                <a:gd name="T20" fmla="*/ 31 w 61"/>
                <a:gd name="T21" fmla="*/ 50 h 55"/>
                <a:gd name="T22" fmla="*/ 30 w 61"/>
                <a:gd name="T23" fmla="*/ 50 h 55"/>
                <a:gd name="T24" fmla="*/ 0 w 61"/>
                <a:gd name="T25" fmla="*/ 31 h 55"/>
                <a:gd name="T26" fmla="*/ 40 w 61"/>
                <a:gd name="T27" fmla="*/ 55 h 55"/>
                <a:gd name="T28" fmla="*/ 43 w 61"/>
                <a:gd name="T29" fmla="*/ 55 h 55"/>
                <a:gd name="T30" fmla="*/ 43 w 61"/>
                <a:gd name="T31" fmla="*/ 55 h 55"/>
                <a:gd name="T32" fmla="*/ 60 w 61"/>
                <a:gd name="T33" fmla="*/ 42 h 55"/>
                <a:gd name="T34" fmla="*/ 61 w 61"/>
                <a:gd name="T35" fmla="*/ 36 h 55"/>
                <a:gd name="T36" fmla="*/ 33 w 61"/>
                <a:gd name="T3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" h="55">
                  <a:moveTo>
                    <a:pt x="33" y="0"/>
                  </a:moveTo>
                  <a:cubicBezTo>
                    <a:pt x="46" y="9"/>
                    <a:pt x="53" y="23"/>
                    <a:pt x="53" y="24"/>
                  </a:cubicBezTo>
                  <a:cubicBezTo>
                    <a:pt x="45" y="14"/>
                    <a:pt x="37" y="13"/>
                    <a:pt x="35" y="13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48" y="19"/>
                    <a:pt x="54" y="37"/>
                    <a:pt x="51" y="37"/>
                  </a:cubicBezTo>
                  <a:cubicBezTo>
                    <a:pt x="50" y="37"/>
                    <a:pt x="49" y="37"/>
                    <a:pt x="48" y="36"/>
                  </a:cubicBezTo>
                  <a:cubicBezTo>
                    <a:pt x="41" y="29"/>
                    <a:pt x="32" y="28"/>
                    <a:pt x="32" y="28"/>
                  </a:cubicBezTo>
                  <a:cubicBezTo>
                    <a:pt x="36" y="29"/>
                    <a:pt x="46" y="39"/>
                    <a:pt x="40" y="42"/>
                  </a:cubicBezTo>
                  <a:cubicBezTo>
                    <a:pt x="40" y="42"/>
                    <a:pt x="39" y="42"/>
                    <a:pt x="39" y="42"/>
                  </a:cubicBezTo>
                  <a:cubicBezTo>
                    <a:pt x="32" y="42"/>
                    <a:pt x="18" y="32"/>
                    <a:pt x="17" y="31"/>
                  </a:cubicBezTo>
                  <a:cubicBezTo>
                    <a:pt x="24" y="43"/>
                    <a:pt x="46" y="49"/>
                    <a:pt x="31" y="50"/>
                  </a:cubicBezTo>
                  <a:cubicBezTo>
                    <a:pt x="31" y="50"/>
                    <a:pt x="30" y="50"/>
                    <a:pt x="30" y="50"/>
                  </a:cubicBezTo>
                  <a:cubicBezTo>
                    <a:pt x="16" y="50"/>
                    <a:pt x="2" y="32"/>
                    <a:pt x="0" y="31"/>
                  </a:cubicBezTo>
                  <a:cubicBezTo>
                    <a:pt x="6" y="43"/>
                    <a:pt x="17" y="55"/>
                    <a:pt x="40" y="55"/>
                  </a:cubicBezTo>
                  <a:cubicBezTo>
                    <a:pt x="41" y="55"/>
                    <a:pt x="42" y="55"/>
                    <a:pt x="43" y="55"/>
                  </a:cubicBezTo>
                  <a:cubicBezTo>
                    <a:pt x="43" y="55"/>
                    <a:pt x="43" y="55"/>
                    <a:pt x="43" y="55"/>
                  </a:cubicBezTo>
                  <a:cubicBezTo>
                    <a:pt x="46" y="55"/>
                    <a:pt x="58" y="54"/>
                    <a:pt x="60" y="42"/>
                  </a:cubicBezTo>
                  <a:cubicBezTo>
                    <a:pt x="61" y="40"/>
                    <a:pt x="61" y="38"/>
                    <a:pt x="61" y="36"/>
                  </a:cubicBezTo>
                  <a:cubicBezTo>
                    <a:pt x="61" y="25"/>
                    <a:pt x="55" y="9"/>
                    <a:pt x="33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1076">
              <a:extLst>
                <a:ext uri="{FF2B5EF4-FFF2-40B4-BE49-F238E27FC236}">
                  <a16:creationId xmlns:a16="http://schemas.microsoft.com/office/drawing/2014/main" id="{6EE127ED-C8EF-4954-89B4-0159374AE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1376" y="1268413"/>
              <a:ext cx="76200" cy="73025"/>
            </a:xfrm>
            <a:custGeom>
              <a:avLst/>
              <a:gdLst>
                <a:gd name="T0" fmla="*/ 0 w 23"/>
                <a:gd name="T1" fmla="*/ 20 h 22"/>
                <a:gd name="T2" fmla="*/ 15 w 23"/>
                <a:gd name="T3" fmla="*/ 19 h 22"/>
                <a:gd name="T4" fmla="*/ 19 w 23"/>
                <a:gd name="T5" fmla="*/ 19 h 22"/>
                <a:gd name="T6" fmla="*/ 20 w 23"/>
                <a:gd name="T7" fmla="*/ 15 h 22"/>
                <a:gd name="T8" fmla="*/ 21 w 23"/>
                <a:gd name="T9" fmla="*/ 0 h 22"/>
                <a:gd name="T10" fmla="*/ 18 w 23"/>
                <a:gd name="T11" fmla="*/ 10 h 22"/>
                <a:gd name="T12" fmla="*/ 16 w 23"/>
                <a:gd name="T13" fmla="*/ 3 h 22"/>
                <a:gd name="T14" fmla="*/ 16 w 23"/>
                <a:gd name="T15" fmla="*/ 13 h 22"/>
                <a:gd name="T16" fmla="*/ 7 w 23"/>
                <a:gd name="T17" fmla="*/ 12 h 22"/>
                <a:gd name="T18" fmla="*/ 12 w 23"/>
                <a:gd name="T19" fmla="*/ 17 h 22"/>
                <a:gd name="T20" fmla="*/ 0 w 23"/>
                <a:gd name="T2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2">
                  <a:moveTo>
                    <a:pt x="0" y="20"/>
                  </a:moveTo>
                  <a:cubicBezTo>
                    <a:pt x="0" y="20"/>
                    <a:pt x="7" y="22"/>
                    <a:pt x="15" y="19"/>
                  </a:cubicBezTo>
                  <a:cubicBezTo>
                    <a:pt x="15" y="19"/>
                    <a:pt x="16" y="20"/>
                    <a:pt x="19" y="19"/>
                  </a:cubicBezTo>
                  <a:cubicBezTo>
                    <a:pt x="21" y="18"/>
                    <a:pt x="20" y="17"/>
                    <a:pt x="20" y="15"/>
                  </a:cubicBezTo>
                  <a:cubicBezTo>
                    <a:pt x="21" y="13"/>
                    <a:pt x="23" y="7"/>
                    <a:pt x="21" y="0"/>
                  </a:cubicBezTo>
                  <a:cubicBezTo>
                    <a:pt x="21" y="0"/>
                    <a:pt x="20" y="7"/>
                    <a:pt x="18" y="10"/>
                  </a:cubicBezTo>
                  <a:cubicBezTo>
                    <a:pt x="18" y="10"/>
                    <a:pt x="17" y="6"/>
                    <a:pt x="16" y="3"/>
                  </a:cubicBezTo>
                  <a:cubicBezTo>
                    <a:pt x="16" y="3"/>
                    <a:pt x="17" y="11"/>
                    <a:pt x="16" y="13"/>
                  </a:cubicBezTo>
                  <a:cubicBezTo>
                    <a:pt x="14" y="16"/>
                    <a:pt x="7" y="12"/>
                    <a:pt x="7" y="12"/>
                  </a:cubicBezTo>
                  <a:cubicBezTo>
                    <a:pt x="7" y="12"/>
                    <a:pt x="10" y="17"/>
                    <a:pt x="12" y="17"/>
                  </a:cubicBezTo>
                  <a:cubicBezTo>
                    <a:pt x="12" y="17"/>
                    <a:pt x="8" y="20"/>
                    <a:pt x="0" y="20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1077">
              <a:extLst>
                <a:ext uri="{FF2B5EF4-FFF2-40B4-BE49-F238E27FC236}">
                  <a16:creationId xmlns:a16="http://schemas.microsoft.com/office/drawing/2014/main" id="{A04716A2-4134-4667-B4B4-82A18AFC3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6938" y="1320801"/>
              <a:ext cx="42863" cy="26988"/>
            </a:xfrm>
            <a:custGeom>
              <a:avLst/>
              <a:gdLst>
                <a:gd name="T0" fmla="*/ 0 w 13"/>
                <a:gd name="T1" fmla="*/ 4 h 8"/>
                <a:gd name="T2" fmla="*/ 7 w 13"/>
                <a:gd name="T3" fmla="*/ 8 h 8"/>
                <a:gd name="T4" fmla="*/ 13 w 13"/>
                <a:gd name="T5" fmla="*/ 7 h 8"/>
                <a:gd name="T6" fmla="*/ 3 w 1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8">
                  <a:moveTo>
                    <a:pt x="0" y="4"/>
                  </a:moveTo>
                  <a:cubicBezTo>
                    <a:pt x="0" y="4"/>
                    <a:pt x="2" y="3"/>
                    <a:pt x="7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6" y="4"/>
                    <a:pt x="3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1078">
              <a:extLst>
                <a:ext uri="{FF2B5EF4-FFF2-40B4-BE49-F238E27FC236}">
                  <a16:creationId xmlns:a16="http://schemas.microsoft.com/office/drawing/2014/main" id="{F2A513F5-FA20-4527-B0E0-54D4446F2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2076" y="969963"/>
              <a:ext cx="227013" cy="219075"/>
            </a:xfrm>
            <a:custGeom>
              <a:avLst/>
              <a:gdLst>
                <a:gd name="T0" fmla="*/ 66 w 69"/>
                <a:gd name="T1" fmla="*/ 52 h 66"/>
                <a:gd name="T2" fmla="*/ 49 w 69"/>
                <a:gd name="T3" fmla="*/ 65 h 66"/>
                <a:gd name="T4" fmla="*/ 6 w 69"/>
                <a:gd name="T5" fmla="*/ 41 h 66"/>
                <a:gd name="T6" fmla="*/ 6 w 69"/>
                <a:gd name="T7" fmla="*/ 41 h 66"/>
                <a:gd name="T8" fmla="*/ 1 w 69"/>
                <a:gd name="T9" fmla="*/ 14 h 66"/>
                <a:gd name="T10" fmla="*/ 2 w 69"/>
                <a:gd name="T11" fmla="*/ 5 h 66"/>
                <a:gd name="T12" fmla="*/ 6 w 69"/>
                <a:gd name="T13" fmla="*/ 8 h 66"/>
                <a:gd name="T14" fmla="*/ 10 w 69"/>
                <a:gd name="T15" fmla="*/ 10 h 66"/>
                <a:gd name="T16" fmla="*/ 9 w 69"/>
                <a:gd name="T17" fmla="*/ 4 h 66"/>
                <a:gd name="T18" fmla="*/ 17 w 69"/>
                <a:gd name="T19" fmla="*/ 3 h 66"/>
                <a:gd name="T20" fmla="*/ 39 w 69"/>
                <a:gd name="T21" fmla="*/ 9 h 66"/>
                <a:gd name="T22" fmla="*/ 39 w 69"/>
                <a:gd name="T23" fmla="*/ 9 h 66"/>
                <a:gd name="T24" fmla="*/ 66 w 69"/>
                <a:gd name="T25" fmla="*/ 5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66">
                  <a:moveTo>
                    <a:pt x="66" y="52"/>
                  </a:moveTo>
                  <a:cubicBezTo>
                    <a:pt x="63" y="66"/>
                    <a:pt x="49" y="65"/>
                    <a:pt x="49" y="65"/>
                  </a:cubicBezTo>
                  <a:cubicBezTo>
                    <a:pt x="24" y="66"/>
                    <a:pt x="12" y="53"/>
                    <a:pt x="6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0" y="28"/>
                    <a:pt x="1" y="14"/>
                    <a:pt x="1" y="14"/>
                  </a:cubicBezTo>
                  <a:cubicBezTo>
                    <a:pt x="1" y="14"/>
                    <a:pt x="0" y="5"/>
                    <a:pt x="2" y="5"/>
                  </a:cubicBezTo>
                  <a:cubicBezTo>
                    <a:pt x="3" y="5"/>
                    <a:pt x="5" y="6"/>
                    <a:pt x="6" y="8"/>
                  </a:cubicBezTo>
                  <a:cubicBezTo>
                    <a:pt x="8" y="9"/>
                    <a:pt x="9" y="10"/>
                    <a:pt x="10" y="10"/>
                  </a:cubicBezTo>
                  <a:cubicBezTo>
                    <a:pt x="11" y="10"/>
                    <a:pt x="10" y="8"/>
                    <a:pt x="9" y="4"/>
                  </a:cubicBezTo>
                  <a:cubicBezTo>
                    <a:pt x="8" y="0"/>
                    <a:pt x="17" y="3"/>
                    <a:pt x="17" y="3"/>
                  </a:cubicBezTo>
                  <a:cubicBezTo>
                    <a:pt x="25" y="4"/>
                    <a:pt x="33" y="7"/>
                    <a:pt x="39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65" y="21"/>
                    <a:pt x="69" y="40"/>
                    <a:pt x="66" y="52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1079">
              <a:extLst>
                <a:ext uri="{FF2B5EF4-FFF2-40B4-BE49-F238E27FC236}">
                  <a16:creationId xmlns:a16="http://schemas.microsoft.com/office/drawing/2014/main" id="{4965F984-812D-4CE8-9346-12466F477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1126" y="1000126"/>
              <a:ext cx="201613" cy="185738"/>
            </a:xfrm>
            <a:custGeom>
              <a:avLst/>
              <a:gdLst>
                <a:gd name="T0" fmla="*/ 33 w 61"/>
                <a:gd name="T1" fmla="*/ 0 h 56"/>
                <a:gd name="T2" fmla="*/ 53 w 61"/>
                <a:gd name="T3" fmla="*/ 25 h 56"/>
                <a:gd name="T4" fmla="*/ 35 w 61"/>
                <a:gd name="T5" fmla="*/ 14 h 56"/>
                <a:gd name="T6" fmla="*/ 35 w 61"/>
                <a:gd name="T7" fmla="*/ 14 h 56"/>
                <a:gd name="T8" fmla="*/ 51 w 61"/>
                <a:gd name="T9" fmla="*/ 38 h 56"/>
                <a:gd name="T10" fmla="*/ 48 w 61"/>
                <a:gd name="T11" fmla="*/ 37 h 56"/>
                <a:gd name="T12" fmla="*/ 32 w 61"/>
                <a:gd name="T13" fmla="*/ 28 h 56"/>
                <a:gd name="T14" fmla="*/ 40 w 61"/>
                <a:gd name="T15" fmla="*/ 43 h 56"/>
                <a:gd name="T16" fmla="*/ 39 w 61"/>
                <a:gd name="T17" fmla="*/ 43 h 56"/>
                <a:gd name="T18" fmla="*/ 17 w 61"/>
                <a:gd name="T19" fmla="*/ 32 h 56"/>
                <a:gd name="T20" fmla="*/ 31 w 61"/>
                <a:gd name="T21" fmla="*/ 50 h 56"/>
                <a:gd name="T22" fmla="*/ 30 w 61"/>
                <a:gd name="T23" fmla="*/ 50 h 56"/>
                <a:gd name="T24" fmla="*/ 0 w 61"/>
                <a:gd name="T25" fmla="*/ 32 h 56"/>
                <a:gd name="T26" fmla="*/ 40 w 61"/>
                <a:gd name="T27" fmla="*/ 56 h 56"/>
                <a:gd name="T28" fmla="*/ 43 w 61"/>
                <a:gd name="T29" fmla="*/ 56 h 56"/>
                <a:gd name="T30" fmla="*/ 43 w 61"/>
                <a:gd name="T31" fmla="*/ 56 h 56"/>
                <a:gd name="T32" fmla="*/ 60 w 61"/>
                <a:gd name="T33" fmla="*/ 43 h 56"/>
                <a:gd name="T34" fmla="*/ 61 w 61"/>
                <a:gd name="T35" fmla="*/ 37 h 56"/>
                <a:gd name="T36" fmla="*/ 33 w 61"/>
                <a:gd name="T3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" h="56">
                  <a:moveTo>
                    <a:pt x="33" y="0"/>
                  </a:moveTo>
                  <a:cubicBezTo>
                    <a:pt x="46" y="10"/>
                    <a:pt x="53" y="24"/>
                    <a:pt x="53" y="25"/>
                  </a:cubicBezTo>
                  <a:cubicBezTo>
                    <a:pt x="45" y="14"/>
                    <a:pt x="37" y="14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48" y="19"/>
                    <a:pt x="54" y="38"/>
                    <a:pt x="51" y="38"/>
                  </a:cubicBezTo>
                  <a:cubicBezTo>
                    <a:pt x="50" y="38"/>
                    <a:pt x="49" y="38"/>
                    <a:pt x="48" y="37"/>
                  </a:cubicBezTo>
                  <a:cubicBezTo>
                    <a:pt x="41" y="30"/>
                    <a:pt x="32" y="28"/>
                    <a:pt x="32" y="28"/>
                  </a:cubicBezTo>
                  <a:cubicBezTo>
                    <a:pt x="36" y="30"/>
                    <a:pt x="46" y="40"/>
                    <a:pt x="40" y="43"/>
                  </a:cubicBezTo>
                  <a:cubicBezTo>
                    <a:pt x="40" y="43"/>
                    <a:pt x="39" y="43"/>
                    <a:pt x="39" y="43"/>
                  </a:cubicBezTo>
                  <a:cubicBezTo>
                    <a:pt x="32" y="43"/>
                    <a:pt x="18" y="33"/>
                    <a:pt x="17" y="32"/>
                  </a:cubicBezTo>
                  <a:cubicBezTo>
                    <a:pt x="24" y="44"/>
                    <a:pt x="46" y="50"/>
                    <a:pt x="31" y="50"/>
                  </a:cubicBezTo>
                  <a:cubicBezTo>
                    <a:pt x="31" y="50"/>
                    <a:pt x="30" y="50"/>
                    <a:pt x="30" y="50"/>
                  </a:cubicBezTo>
                  <a:cubicBezTo>
                    <a:pt x="16" y="50"/>
                    <a:pt x="2" y="33"/>
                    <a:pt x="0" y="32"/>
                  </a:cubicBezTo>
                  <a:cubicBezTo>
                    <a:pt x="6" y="44"/>
                    <a:pt x="17" y="56"/>
                    <a:pt x="40" y="56"/>
                  </a:cubicBezTo>
                  <a:cubicBezTo>
                    <a:pt x="41" y="56"/>
                    <a:pt x="42" y="56"/>
                    <a:pt x="43" y="56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6" y="56"/>
                    <a:pt x="58" y="55"/>
                    <a:pt x="60" y="43"/>
                  </a:cubicBezTo>
                  <a:cubicBezTo>
                    <a:pt x="61" y="41"/>
                    <a:pt x="61" y="39"/>
                    <a:pt x="61" y="37"/>
                  </a:cubicBezTo>
                  <a:cubicBezTo>
                    <a:pt x="61" y="25"/>
                    <a:pt x="55" y="10"/>
                    <a:pt x="33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080">
              <a:extLst>
                <a:ext uri="{FF2B5EF4-FFF2-40B4-BE49-F238E27FC236}">
                  <a16:creationId xmlns:a16="http://schemas.microsoft.com/office/drawing/2014/main" id="{4C326EEF-5345-4483-86F2-AD88CD85C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2888" y="1116013"/>
              <a:ext cx="76200" cy="76200"/>
            </a:xfrm>
            <a:custGeom>
              <a:avLst/>
              <a:gdLst>
                <a:gd name="T0" fmla="*/ 0 w 23"/>
                <a:gd name="T1" fmla="*/ 21 h 23"/>
                <a:gd name="T2" fmla="*/ 15 w 23"/>
                <a:gd name="T3" fmla="*/ 20 h 23"/>
                <a:gd name="T4" fmla="*/ 19 w 23"/>
                <a:gd name="T5" fmla="*/ 20 h 23"/>
                <a:gd name="T6" fmla="*/ 20 w 23"/>
                <a:gd name="T7" fmla="*/ 15 h 23"/>
                <a:gd name="T8" fmla="*/ 21 w 23"/>
                <a:gd name="T9" fmla="*/ 0 h 23"/>
                <a:gd name="T10" fmla="*/ 18 w 23"/>
                <a:gd name="T11" fmla="*/ 11 h 23"/>
                <a:gd name="T12" fmla="*/ 16 w 23"/>
                <a:gd name="T13" fmla="*/ 4 h 23"/>
                <a:gd name="T14" fmla="*/ 16 w 23"/>
                <a:gd name="T15" fmla="*/ 14 h 23"/>
                <a:gd name="T16" fmla="*/ 7 w 23"/>
                <a:gd name="T17" fmla="*/ 13 h 23"/>
                <a:gd name="T18" fmla="*/ 12 w 23"/>
                <a:gd name="T19" fmla="*/ 18 h 23"/>
                <a:gd name="T20" fmla="*/ 0 w 23"/>
                <a:gd name="T21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3">
                  <a:moveTo>
                    <a:pt x="0" y="21"/>
                  </a:moveTo>
                  <a:cubicBezTo>
                    <a:pt x="0" y="21"/>
                    <a:pt x="7" y="23"/>
                    <a:pt x="15" y="20"/>
                  </a:cubicBezTo>
                  <a:cubicBezTo>
                    <a:pt x="15" y="20"/>
                    <a:pt x="17" y="21"/>
                    <a:pt x="19" y="20"/>
                  </a:cubicBezTo>
                  <a:cubicBezTo>
                    <a:pt x="21" y="19"/>
                    <a:pt x="20" y="17"/>
                    <a:pt x="20" y="15"/>
                  </a:cubicBezTo>
                  <a:cubicBezTo>
                    <a:pt x="21" y="13"/>
                    <a:pt x="23" y="8"/>
                    <a:pt x="21" y="0"/>
                  </a:cubicBezTo>
                  <a:cubicBezTo>
                    <a:pt x="21" y="0"/>
                    <a:pt x="20" y="8"/>
                    <a:pt x="18" y="11"/>
                  </a:cubicBezTo>
                  <a:cubicBezTo>
                    <a:pt x="18" y="11"/>
                    <a:pt x="17" y="7"/>
                    <a:pt x="16" y="4"/>
                  </a:cubicBezTo>
                  <a:cubicBezTo>
                    <a:pt x="16" y="4"/>
                    <a:pt x="17" y="12"/>
                    <a:pt x="16" y="14"/>
                  </a:cubicBezTo>
                  <a:cubicBezTo>
                    <a:pt x="14" y="17"/>
                    <a:pt x="7" y="13"/>
                    <a:pt x="7" y="13"/>
                  </a:cubicBezTo>
                  <a:cubicBezTo>
                    <a:pt x="7" y="13"/>
                    <a:pt x="10" y="17"/>
                    <a:pt x="12" y="18"/>
                  </a:cubicBezTo>
                  <a:cubicBezTo>
                    <a:pt x="12" y="18"/>
                    <a:pt x="8" y="21"/>
                    <a:pt x="0" y="21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1081">
              <a:extLst>
                <a:ext uri="{FF2B5EF4-FFF2-40B4-BE49-F238E27FC236}">
                  <a16:creationId xmlns:a16="http://schemas.microsoft.com/office/drawing/2014/main" id="{0AA33446-FEA2-4489-BBDE-15869074E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0038" y="1173163"/>
              <a:ext cx="42863" cy="22225"/>
            </a:xfrm>
            <a:custGeom>
              <a:avLst/>
              <a:gdLst>
                <a:gd name="T0" fmla="*/ 0 w 13"/>
                <a:gd name="T1" fmla="*/ 3 h 7"/>
                <a:gd name="T2" fmla="*/ 7 w 13"/>
                <a:gd name="T3" fmla="*/ 7 h 7"/>
                <a:gd name="T4" fmla="*/ 13 w 13"/>
                <a:gd name="T5" fmla="*/ 7 h 7"/>
                <a:gd name="T6" fmla="*/ 3 w 13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7">
                  <a:moveTo>
                    <a:pt x="0" y="3"/>
                  </a:moveTo>
                  <a:cubicBezTo>
                    <a:pt x="0" y="3"/>
                    <a:pt x="2" y="3"/>
                    <a:pt x="7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6" y="4"/>
                    <a:pt x="3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1082">
              <a:extLst>
                <a:ext uri="{FF2B5EF4-FFF2-40B4-BE49-F238E27FC236}">
                  <a16:creationId xmlns:a16="http://schemas.microsoft.com/office/drawing/2014/main" id="{39886D39-298A-4309-B766-655A2AE4D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1788" y="1033463"/>
              <a:ext cx="219075" cy="176213"/>
            </a:xfrm>
            <a:custGeom>
              <a:avLst/>
              <a:gdLst>
                <a:gd name="T0" fmla="*/ 1 w 66"/>
                <a:gd name="T1" fmla="*/ 34 h 53"/>
                <a:gd name="T2" fmla="*/ 13 w 66"/>
                <a:gd name="T3" fmla="*/ 48 h 53"/>
                <a:gd name="T4" fmla="*/ 54 w 66"/>
                <a:gd name="T5" fmla="*/ 35 h 53"/>
                <a:gd name="T6" fmla="*/ 54 w 66"/>
                <a:gd name="T7" fmla="*/ 35 h 53"/>
                <a:gd name="T8" fmla="*/ 63 w 66"/>
                <a:gd name="T9" fmla="*/ 14 h 53"/>
                <a:gd name="T10" fmla="*/ 64 w 66"/>
                <a:gd name="T11" fmla="*/ 6 h 53"/>
                <a:gd name="T12" fmla="*/ 60 w 66"/>
                <a:gd name="T13" fmla="*/ 7 h 53"/>
                <a:gd name="T14" fmla="*/ 57 w 66"/>
                <a:gd name="T15" fmla="*/ 8 h 53"/>
                <a:gd name="T16" fmla="*/ 58 w 66"/>
                <a:gd name="T17" fmla="*/ 3 h 53"/>
                <a:gd name="T18" fmla="*/ 52 w 66"/>
                <a:gd name="T19" fmla="*/ 1 h 53"/>
                <a:gd name="T20" fmla="*/ 32 w 66"/>
                <a:gd name="T21" fmla="*/ 2 h 53"/>
                <a:gd name="T22" fmla="*/ 32 w 66"/>
                <a:gd name="T23" fmla="*/ 2 h 53"/>
                <a:gd name="T24" fmla="*/ 1 w 66"/>
                <a:gd name="T25" fmla="*/ 3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53">
                  <a:moveTo>
                    <a:pt x="1" y="34"/>
                  </a:moveTo>
                  <a:cubicBezTo>
                    <a:pt x="0" y="46"/>
                    <a:pt x="13" y="48"/>
                    <a:pt x="13" y="48"/>
                  </a:cubicBezTo>
                  <a:cubicBezTo>
                    <a:pt x="34" y="53"/>
                    <a:pt x="46" y="45"/>
                    <a:pt x="54" y="35"/>
                  </a:cubicBezTo>
                  <a:cubicBezTo>
                    <a:pt x="54" y="35"/>
                    <a:pt x="54" y="35"/>
                    <a:pt x="54" y="35"/>
                  </a:cubicBezTo>
                  <a:cubicBezTo>
                    <a:pt x="61" y="25"/>
                    <a:pt x="63" y="14"/>
                    <a:pt x="63" y="14"/>
                  </a:cubicBezTo>
                  <a:cubicBezTo>
                    <a:pt x="63" y="14"/>
                    <a:pt x="66" y="6"/>
                    <a:pt x="64" y="6"/>
                  </a:cubicBezTo>
                  <a:cubicBezTo>
                    <a:pt x="63" y="5"/>
                    <a:pt x="61" y="6"/>
                    <a:pt x="60" y="7"/>
                  </a:cubicBezTo>
                  <a:cubicBezTo>
                    <a:pt x="58" y="8"/>
                    <a:pt x="57" y="8"/>
                    <a:pt x="57" y="8"/>
                  </a:cubicBezTo>
                  <a:cubicBezTo>
                    <a:pt x="55" y="8"/>
                    <a:pt x="57" y="6"/>
                    <a:pt x="58" y="3"/>
                  </a:cubicBezTo>
                  <a:cubicBezTo>
                    <a:pt x="59" y="0"/>
                    <a:pt x="52" y="1"/>
                    <a:pt x="52" y="1"/>
                  </a:cubicBezTo>
                  <a:cubicBezTo>
                    <a:pt x="44" y="1"/>
                    <a:pt x="37" y="1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7" y="8"/>
                    <a:pt x="1" y="23"/>
                    <a:pt x="1" y="34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1083">
              <a:extLst>
                <a:ext uri="{FF2B5EF4-FFF2-40B4-BE49-F238E27FC236}">
                  <a16:creationId xmlns:a16="http://schemas.microsoft.com/office/drawing/2014/main" id="{95624C45-82B8-4D39-89C7-0684F8EB9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6551" y="1039813"/>
              <a:ext cx="174625" cy="158750"/>
            </a:xfrm>
            <a:custGeom>
              <a:avLst/>
              <a:gdLst>
                <a:gd name="T0" fmla="*/ 31 w 53"/>
                <a:gd name="T1" fmla="*/ 0 h 48"/>
                <a:gd name="T2" fmla="*/ 0 w 53"/>
                <a:gd name="T3" fmla="*/ 32 h 48"/>
                <a:gd name="T4" fmla="*/ 0 w 53"/>
                <a:gd name="T5" fmla="*/ 32 h 48"/>
                <a:gd name="T6" fmla="*/ 12 w 53"/>
                <a:gd name="T7" fmla="*/ 46 h 48"/>
                <a:gd name="T8" fmla="*/ 25 w 53"/>
                <a:gd name="T9" fmla="*/ 48 h 48"/>
                <a:gd name="T10" fmla="*/ 53 w 53"/>
                <a:gd name="T11" fmla="*/ 33 h 48"/>
                <a:gd name="T12" fmla="*/ 27 w 53"/>
                <a:gd name="T13" fmla="*/ 44 h 48"/>
                <a:gd name="T14" fmla="*/ 23 w 53"/>
                <a:gd name="T15" fmla="*/ 44 h 48"/>
                <a:gd name="T16" fmla="*/ 38 w 53"/>
                <a:gd name="T17" fmla="*/ 30 h 48"/>
                <a:gd name="T18" fmla="*/ 20 w 53"/>
                <a:gd name="T19" fmla="*/ 36 h 48"/>
                <a:gd name="T20" fmla="*/ 17 w 53"/>
                <a:gd name="T21" fmla="*/ 35 h 48"/>
                <a:gd name="T22" fmla="*/ 26 w 53"/>
                <a:gd name="T23" fmla="*/ 25 h 48"/>
                <a:gd name="T24" fmla="*/ 26 w 53"/>
                <a:gd name="T25" fmla="*/ 25 h 48"/>
                <a:gd name="T26" fmla="*/ 11 w 53"/>
                <a:gd name="T27" fmla="*/ 29 h 48"/>
                <a:gd name="T28" fmla="*/ 9 w 53"/>
                <a:gd name="T29" fmla="*/ 29 h 48"/>
                <a:gd name="T30" fmla="*/ 26 w 53"/>
                <a:gd name="T31" fmla="*/ 12 h 48"/>
                <a:gd name="T32" fmla="*/ 24 w 53"/>
                <a:gd name="T33" fmla="*/ 11 h 48"/>
                <a:gd name="T34" fmla="*/ 9 w 53"/>
                <a:gd name="T35" fmla="*/ 17 h 48"/>
                <a:gd name="T36" fmla="*/ 31 w 53"/>
                <a:gd name="T3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48">
                  <a:moveTo>
                    <a:pt x="31" y="0"/>
                  </a:moveTo>
                  <a:cubicBezTo>
                    <a:pt x="6" y="6"/>
                    <a:pt x="0" y="21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44"/>
                    <a:pt x="12" y="46"/>
                    <a:pt x="12" y="46"/>
                  </a:cubicBezTo>
                  <a:cubicBezTo>
                    <a:pt x="17" y="47"/>
                    <a:pt x="21" y="48"/>
                    <a:pt x="25" y="48"/>
                  </a:cubicBezTo>
                  <a:cubicBezTo>
                    <a:pt x="38" y="48"/>
                    <a:pt x="47" y="41"/>
                    <a:pt x="53" y="33"/>
                  </a:cubicBezTo>
                  <a:cubicBezTo>
                    <a:pt x="52" y="34"/>
                    <a:pt x="39" y="44"/>
                    <a:pt x="27" y="44"/>
                  </a:cubicBezTo>
                  <a:cubicBezTo>
                    <a:pt x="26" y="44"/>
                    <a:pt x="25" y="44"/>
                    <a:pt x="23" y="44"/>
                  </a:cubicBezTo>
                  <a:cubicBezTo>
                    <a:pt x="11" y="40"/>
                    <a:pt x="30" y="39"/>
                    <a:pt x="38" y="30"/>
                  </a:cubicBezTo>
                  <a:cubicBezTo>
                    <a:pt x="38" y="31"/>
                    <a:pt x="26" y="36"/>
                    <a:pt x="20" y="36"/>
                  </a:cubicBezTo>
                  <a:cubicBezTo>
                    <a:pt x="18" y="36"/>
                    <a:pt x="17" y="36"/>
                    <a:pt x="17" y="35"/>
                  </a:cubicBezTo>
                  <a:cubicBezTo>
                    <a:pt x="13" y="32"/>
                    <a:pt x="23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3" y="25"/>
                    <a:pt x="17" y="25"/>
                    <a:pt x="11" y="29"/>
                  </a:cubicBezTo>
                  <a:cubicBezTo>
                    <a:pt x="10" y="29"/>
                    <a:pt x="9" y="29"/>
                    <a:pt x="9" y="29"/>
                  </a:cubicBezTo>
                  <a:cubicBezTo>
                    <a:pt x="5" y="29"/>
                    <a:pt x="14" y="14"/>
                    <a:pt x="26" y="12"/>
                  </a:cubicBezTo>
                  <a:cubicBezTo>
                    <a:pt x="26" y="12"/>
                    <a:pt x="25" y="11"/>
                    <a:pt x="24" y="11"/>
                  </a:cubicBezTo>
                  <a:cubicBezTo>
                    <a:pt x="21" y="11"/>
                    <a:pt x="15" y="12"/>
                    <a:pt x="9" y="17"/>
                  </a:cubicBezTo>
                  <a:cubicBezTo>
                    <a:pt x="9" y="17"/>
                    <a:pt x="18" y="6"/>
                    <a:pt x="31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1084">
              <a:extLst>
                <a:ext uri="{FF2B5EF4-FFF2-40B4-BE49-F238E27FC236}">
                  <a16:creationId xmlns:a16="http://schemas.microsoft.com/office/drawing/2014/main" id="{CF2856FD-BE19-4C47-8D7C-CD24D815B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5438" y="1122363"/>
              <a:ext cx="57150" cy="73025"/>
            </a:xfrm>
            <a:custGeom>
              <a:avLst/>
              <a:gdLst>
                <a:gd name="T0" fmla="*/ 17 w 17"/>
                <a:gd name="T1" fmla="*/ 21 h 22"/>
                <a:gd name="T2" fmla="*/ 5 w 17"/>
                <a:gd name="T3" fmla="*/ 18 h 22"/>
                <a:gd name="T4" fmla="*/ 2 w 17"/>
                <a:gd name="T5" fmla="*/ 17 h 22"/>
                <a:gd name="T6" fmla="*/ 1 w 17"/>
                <a:gd name="T7" fmla="*/ 13 h 22"/>
                <a:gd name="T8" fmla="*/ 3 w 17"/>
                <a:gd name="T9" fmla="*/ 0 h 22"/>
                <a:gd name="T10" fmla="*/ 4 w 17"/>
                <a:gd name="T11" fmla="*/ 10 h 22"/>
                <a:gd name="T12" fmla="*/ 7 w 17"/>
                <a:gd name="T13" fmla="*/ 4 h 22"/>
                <a:gd name="T14" fmla="*/ 5 w 17"/>
                <a:gd name="T15" fmla="*/ 13 h 22"/>
                <a:gd name="T16" fmla="*/ 13 w 17"/>
                <a:gd name="T17" fmla="*/ 14 h 22"/>
                <a:gd name="T18" fmla="*/ 8 w 17"/>
                <a:gd name="T19" fmla="*/ 17 h 22"/>
                <a:gd name="T20" fmla="*/ 17 w 17"/>
                <a:gd name="T2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2">
                  <a:moveTo>
                    <a:pt x="17" y="21"/>
                  </a:moveTo>
                  <a:cubicBezTo>
                    <a:pt x="17" y="21"/>
                    <a:pt x="11" y="22"/>
                    <a:pt x="5" y="18"/>
                  </a:cubicBezTo>
                  <a:cubicBezTo>
                    <a:pt x="5" y="18"/>
                    <a:pt x="3" y="19"/>
                    <a:pt x="2" y="17"/>
                  </a:cubicBezTo>
                  <a:cubicBezTo>
                    <a:pt x="0" y="16"/>
                    <a:pt x="1" y="15"/>
                    <a:pt x="1" y="13"/>
                  </a:cubicBezTo>
                  <a:cubicBezTo>
                    <a:pt x="1" y="11"/>
                    <a:pt x="0" y="6"/>
                    <a:pt x="3" y="0"/>
                  </a:cubicBezTo>
                  <a:cubicBezTo>
                    <a:pt x="3" y="0"/>
                    <a:pt x="3" y="7"/>
                    <a:pt x="4" y="10"/>
                  </a:cubicBezTo>
                  <a:cubicBezTo>
                    <a:pt x="4" y="10"/>
                    <a:pt x="5" y="6"/>
                    <a:pt x="7" y="4"/>
                  </a:cubicBezTo>
                  <a:cubicBezTo>
                    <a:pt x="7" y="4"/>
                    <a:pt x="5" y="11"/>
                    <a:pt x="5" y="13"/>
                  </a:cubicBezTo>
                  <a:cubicBezTo>
                    <a:pt x="7" y="16"/>
                    <a:pt x="13" y="14"/>
                    <a:pt x="13" y="14"/>
                  </a:cubicBezTo>
                  <a:cubicBezTo>
                    <a:pt x="13" y="14"/>
                    <a:pt x="10" y="17"/>
                    <a:pt x="8" y="17"/>
                  </a:cubicBezTo>
                  <a:cubicBezTo>
                    <a:pt x="8" y="17"/>
                    <a:pt x="10" y="20"/>
                    <a:pt x="17" y="21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1085">
              <a:extLst>
                <a:ext uri="{FF2B5EF4-FFF2-40B4-BE49-F238E27FC236}">
                  <a16:creationId xmlns:a16="http://schemas.microsoft.com/office/drawing/2014/main" id="{114356D5-C51C-436C-A49F-39C397C21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0038" y="1169988"/>
              <a:ext cx="36513" cy="19050"/>
            </a:xfrm>
            <a:custGeom>
              <a:avLst/>
              <a:gdLst>
                <a:gd name="T0" fmla="*/ 11 w 11"/>
                <a:gd name="T1" fmla="*/ 4 h 6"/>
                <a:gd name="T2" fmla="*/ 4 w 11"/>
                <a:gd name="T3" fmla="*/ 6 h 6"/>
                <a:gd name="T4" fmla="*/ 0 w 11"/>
                <a:gd name="T5" fmla="*/ 4 h 6"/>
                <a:gd name="T6" fmla="*/ 9 w 11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6">
                  <a:moveTo>
                    <a:pt x="11" y="4"/>
                  </a:moveTo>
                  <a:cubicBezTo>
                    <a:pt x="11" y="4"/>
                    <a:pt x="10" y="4"/>
                    <a:pt x="4" y="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6" y="4"/>
                    <a:pt x="9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7F3927AD-3203-40D1-907C-06BBF894803F}"/>
              </a:ext>
            </a:extLst>
          </p:cNvPr>
          <p:cNvGrpSpPr/>
          <p:nvPr/>
        </p:nvGrpSpPr>
        <p:grpSpPr>
          <a:xfrm flipH="1">
            <a:off x="-665410" y="2613205"/>
            <a:ext cx="4802186" cy="1544493"/>
            <a:chOff x="8279538" y="418589"/>
            <a:chExt cx="4538648" cy="1459733"/>
          </a:xfrm>
        </p:grpSpPr>
        <p:sp>
          <p:nvSpPr>
            <p:cNvPr id="274" name="AutoShape 465">
              <a:extLst>
                <a:ext uri="{FF2B5EF4-FFF2-40B4-BE49-F238E27FC236}">
                  <a16:creationId xmlns:a16="http://schemas.microsoft.com/office/drawing/2014/main" id="{AAB7F438-B255-41AA-82D1-25F95070FE7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279538" y="418589"/>
              <a:ext cx="4538648" cy="1444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43B3577F-5AB9-4DF9-97AF-93CD09ADA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5590" y="648145"/>
              <a:ext cx="3366409" cy="997491"/>
            </a:xfrm>
            <a:custGeom>
              <a:avLst/>
              <a:gdLst>
                <a:gd name="connsiteX0" fmla="*/ 3366409 w 3366409"/>
                <a:gd name="connsiteY0" fmla="*/ 0 h 997491"/>
                <a:gd name="connsiteX1" fmla="*/ 3366409 w 3366409"/>
                <a:gd name="connsiteY1" fmla="*/ 162531 h 997491"/>
                <a:gd name="connsiteX2" fmla="*/ 3351842 w 3366409"/>
                <a:gd name="connsiteY2" fmla="*/ 168396 h 997491"/>
                <a:gd name="connsiteX3" fmla="*/ 3117671 w 3366409"/>
                <a:gd name="connsiteY3" fmla="*/ 272515 h 997491"/>
                <a:gd name="connsiteX4" fmla="*/ 2937539 w 3366409"/>
                <a:gd name="connsiteY4" fmla="*/ 282862 h 997491"/>
                <a:gd name="connsiteX5" fmla="*/ 2314799 w 3366409"/>
                <a:gd name="connsiteY5" fmla="*/ 334598 h 997491"/>
                <a:gd name="connsiteX6" fmla="*/ 1980268 w 3366409"/>
                <a:gd name="connsiteY6" fmla="*/ 313904 h 997491"/>
                <a:gd name="connsiteX7" fmla="*/ 1815577 w 3366409"/>
                <a:gd name="connsiteY7" fmla="*/ 381161 h 997491"/>
                <a:gd name="connsiteX8" fmla="*/ 1614859 w 3366409"/>
                <a:gd name="connsiteY8" fmla="*/ 577757 h 997491"/>
                <a:gd name="connsiteX9" fmla="*/ 1388408 w 3366409"/>
                <a:gd name="connsiteY9" fmla="*/ 639841 h 997491"/>
                <a:gd name="connsiteX10" fmla="*/ 981825 w 3366409"/>
                <a:gd name="connsiteY10" fmla="*/ 582931 h 997491"/>
                <a:gd name="connsiteX11" fmla="*/ 652442 w 3366409"/>
                <a:gd name="connsiteY11" fmla="*/ 857132 h 997491"/>
                <a:gd name="connsiteX12" fmla="*/ 410551 w 3366409"/>
                <a:gd name="connsiteY12" fmla="*/ 960604 h 997491"/>
                <a:gd name="connsiteX13" fmla="*/ 323058 w 3366409"/>
                <a:gd name="connsiteY13" fmla="*/ 960604 h 997491"/>
                <a:gd name="connsiteX14" fmla="*/ 765667 w 3366409"/>
                <a:gd name="connsiteY14" fmla="*/ 727792 h 997491"/>
                <a:gd name="connsiteX15" fmla="*/ 930359 w 3366409"/>
                <a:gd name="connsiteY15" fmla="*/ 562237 h 997491"/>
                <a:gd name="connsiteX16" fmla="*/ 281885 w 3366409"/>
                <a:gd name="connsiteY16" fmla="*/ 396681 h 997491"/>
                <a:gd name="connsiteX17" fmla="*/ 9115 w 3366409"/>
                <a:gd name="connsiteY17" fmla="*/ 334598 h 997491"/>
                <a:gd name="connsiteX18" fmla="*/ 405404 w 3366409"/>
                <a:gd name="connsiteY18" fmla="*/ 381161 h 997491"/>
                <a:gd name="connsiteX19" fmla="*/ 395111 w 3366409"/>
                <a:gd name="connsiteY19" fmla="*/ 282862 h 997491"/>
                <a:gd name="connsiteX20" fmla="*/ 446577 w 3366409"/>
                <a:gd name="connsiteY20" fmla="*/ 381161 h 997491"/>
                <a:gd name="connsiteX21" fmla="*/ 1059024 w 3366409"/>
                <a:gd name="connsiteY21" fmla="*/ 541542 h 997491"/>
                <a:gd name="connsiteX22" fmla="*/ 1475900 w 3366409"/>
                <a:gd name="connsiteY22" fmla="*/ 567410 h 997491"/>
                <a:gd name="connsiteX23" fmla="*/ 1779550 w 3366409"/>
                <a:gd name="connsiteY23" fmla="*/ 293209 h 997491"/>
                <a:gd name="connsiteX24" fmla="*/ 1342088 w 3366409"/>
                <a:gd name="connsiteY24" fmla="*/ 215605 h 997491"/>
                <a:gd name="connsiteX25" fmla="*/ 1460460 w 3366409"/>
                <a:gd name="connsiteY25" fmla="*/ 210432 h 997491"/>
                <a:gd name="connsiteX26" fmla="*/ 1594272 w 3366409"/>
                <a:gd name="connsiteY26" fmla="*/ 215605 h 997491"/>
                <a:gd name="connsiteX27" fmla="*/ 1789844 w 3366409"/>
                <a:gd name="connsiteY27" fmla="*/ 225952 h 997491"/>
                <a:gd name="connsiteX28" fmla="*/ 2083201 w 3366409"/>
                <a:gd name="connsiteY28" fmla="*/ 241473 h 997491"/>
                <a:gd name="connsiteX29" fmla="*/ 2747114 w 3366409"/>
                <a:gd name="connsiteY29" fmla="*/ 200084 h 997491"/>
                <a:gd name="connsiteX30" fmla="*/ 3210309 w 3366409"/>
                <a:gd name="connsiteY30" fmla="*/ 55224 h 99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366409" h="997491">
                  <a:moveTo>
                    <a:pt x="3366409" y="0"/>
                  </a:moveTo>
                  <a:lnTo>
                    <a:pt x="3366409" y="162531"/>
                  </a:lnTo>
                  <a:lnTo>
                    <a:pt x="3351842" y="168396"/>
                  </a:lnTo>
                  <a:cubicBezTo>
                    <a:pt x="3247623" y="211725"/>
                    <a:pt x="3151124" y="254407"/>
                    <a:pt x="3117671" y="272515"/>
                  </a:cubicBezTo>
                  <a:cubicBezTo>
                    <a:pt x="3045618" y="308730"/>
                    <a:pt x="3030178" y="288036"/>
                    <a:pt x="2937539" y="282862"/>
                  </a:cubicBezTo>
                  <a:cubicBezTo>
                    <a:pt x="2850047" y="277688"/>
                    <a:pt x="2428024" y="329424"/>
                    <a:pt x="2314799" y="334598"/>
                  </a:cubicBezTo>
                  <a:cubicBezTo>
                    <a:pt x="2242746" y="334598"/>
                    <a:pt x="2083201" y="324251"/>
                    <a:pt x="1980268" y="313904"/>
                  </a:cubicBezTo>
                  <a:cubicBezTo>
                    <a:pt x="1918509" y="308730"/>
                    <a:pt x="1856750" y="334598"/>
                    <a:pt x="1815577" y="381161"/>
                  </a:cubicBezTo>
                  <a:cubicBezTo>
                    <a:pt x="1764111" y="443244"/>
                    <a:pt x="1686911" y="526021"/>
                    <a:pt x="1614859" y="577757"/>
                  </a:cubicBezTo>
                  <a:cubicBezTo>
                    <a:pt x="1486193" y="665709"/>
                    <a:pt x="1506780" y="645014"/>
                    <a:pt x="1388408" y="639841"/>
                  </a:cubicBezTo>
                  <a:cubicBezTo>
                    <a:pt x="1275182" y="639841"/>
                    <a:pt x="981825" y="582931"/>
                    <a:pt x="981825" y="582931"/>
                  </a:cubicBezTo>
                  <a:cubicBezTo>
                    <a:pt x="981825" y="582931"/>
                    <a:pt x="781107" y="810570"/>
                    <a:pt x="652442" y="857132"/>
                  </a:cubicBezTo>
                  <a:cubicBezTo>
                    <a:pt x="518630" y="898521"/>
                    <a:pt x="503190" y="914042"/>
                    <a:pt x="410551" y="960604"/>
                  </a:cubicBezTo>
                  <a:cubicBezTo>
                    <a:pt x="312765" y="1007166"/>
                    <a:pt x="281885" y="1012340"/>
                    <a:pt x="323058" y="960604"/>
                  </a:cubicBezTo>
                  <a:cubicBezTo>
                    <a:pt x="359085" y="914042"/>
                    <a:pt x="652442" y="820917"/>
                    <a:pt x="765667" y="727792"/>
                  </a:cubicBezTo>
                  <a:cubicBezTo>
                    <a:pt x="884039" y="639841"/>
                    <a:pt x="930359" y="562237"/>
                    <a:pt x="930359" y="562237"/>
                  </a:cubicBezTo>
                  <a:cubicBezTo>
                    <a:pt x="775960" y="505327"/>
                    <a:pt x="395111" y="417376"/>
                    <a:pt x="281885" y="396681"/>
                  </a:cubicBezTo>
                  <a:cubicBezTo>
                    <a:pt x="173806" y="375987"/>
                    <a:pt x="-47498" y="344945"/>
                    <a:pt x="9115" y="334598"/>
                  </a:cubicBezTo>
                  <a:cubicBezTo>
                    <a:pt x="65728" y="319077"/>
                    <a:pt x="405404" y="381161"/>
                    <a:pt x="405404" y="381161"/>
                  </a:cubicBezTo>
                  <a:cubicBezTo>
                    <a:pt x="405404" y="381161"/>
                    <a:pt x="379671" y="262168"/>
                    <a:pt x="395111" y="282862"/>
                  </a:cubicBezTo>
                  <a:cubicBezTo>
                    <a:pt x="420844" y="329424"/>
                    <a:pt x="425991" y="375987"/>
                    <a:pt x="446577" y="381161"/>
                  </a:cubicBezTo>
                  <a:cubicBezTo>
                    <a:pt x="462017" y="391508"/>
                    <a:pt x="920066" y="500153"/>
                    <a:pt x="1059024" y="541542"/>
                  </a:cubicBezTo>
                  <a:cubicBezTo>
                    <a:pt x="1218569" y="582931"/>
                    <a:pt x="1347235" y="593278"/>
                    <a:pt x="1475900" y="567410"/>
                  </a:cubicBezTo>
                  <a:cubicBezTo>
                    <a:pt x="1604565" y="541542"/>
                    <a:pt x="1779550" y="293209"/>
                    <a:pt x="1779550" y="293209"/>
                  </a:cubicBezTo>
                  <a:cubicBezTo>
                    <a:pt x="1779550" y="293209"/>
                    <a:pt x="1434727" y="256994"/>
                    <a:pt x="1342088" y="215605"/>
                  </a:cubicBezTo>
                  <a:cubicBezTo>
                    <a:pt x="1285475" y="194911"/>
                    <a:pt x="1372968" y="200084"/>
                    <a:pt x="1460460" y="210432"/>
                  </a:cubicBezTo>
                  <a:cubicBezTo>
                    <a:pt x="1522220" y="215605"/>
                    <a:pt x="1583979" y="220779"/>
                    <a:pt x="1594272" y="215605"/>
                  </a:cubicBezTo>
                  <a:cubicBezTo>
                    <a:pt x="1609712" y="205258"/>
                    <a:pt x="1686911" y="215605"/>
                    <a:pt x="1789844" y="225952"/>
                  </a:cubicBezTo>
                  <a:cubicBezTo>
                    <a:pt x="1877336" y="236300"/>
                    <a:pt x="1980268" y="241473"/>
                    <a:pt x="2083201" y="241473"/>
                  </a:cubicBezTo>
                  <a:cubicBezTo>
                    <a:pt x="2309652" y="241473"/>
                    <a:pt x="2474343" y="241473"/>
                    <a:pt x="2747114" y="200084"/>
                  </a:cubicBezTo>
                  <a:cubicBezTo>
                    <a:pt x="3019885" y="158696"/>
                    <a:pt x="2978712" y="153522"/>
                    <a:pt x="3210309" y="55224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76" name="Freeform 468">
              <a:extLst>
                <a:ext uri="{FF2B5EF4-FFF2-40B4-BE49-F238E27FC236}">
                  <a16:creationId xmlns:a16="http://schemas.microsoft.com/office/drawing/2014/main" id="{7E9A0785-C5EC-4E8A-B39D-DF7771C44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9538" y="1013711"/>
              <a:ext cx="529996" cy="357073"/>
            </a:xfrm>
            <a:custGeom>
              <a:avLst/>
              <a:gdLst>
                <a:gd name="T0" fmla="*/ 103 w 103"/>
                <a:gd name="T1" fmla="*/ 34 h 69"/>
                <a:gd name="T2" fmla="*/ 9 w 103"/>
                <a:gd name="T3" fmla="*/ 29 h 69"/>
                <a:gd name="T4" fmla="*/ 6 w 103"/>
                <a:gd name="T5" fmla="*/ 38 h 69"/>
                <a:gd name="T6" fmla="*/ 1 w 103"/>
                <a:gd name="T7" fmla="*/ 50 h 69"/>
                <a:gd name="T8" fmla="*/ 36 w 103"/>
                <a:gd name="T9" fmla="*/ 64 h 69"/>
                <a:gd name="T10" fmla="*/ 103 w 103"/>
                <a:gd name="T1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69">
                  <a:moveTo>
                    <a:pt x="103" y="34"/>
                  </a:moveTo>
                  <a:cubicBezTo>
                    <a:pt x="103" y="34"/>
                    <a:pt x="54" y="0"/>
                    <a:pt x="9" y="29"/>
                  </a:cubicBezTo>
                  <a:cubicBezTo>
                    <a:pt x="9" y="29"/>
                    <a:pt x="2" y="34"/>
                    <a:pt x="6" y="38"/>
                  </a:cubicBezTo>
                  <a:cubicBezTo>
                    <a:pt x="11" y="41"/>
                    <a:pt x="0" y="45"/>
                    <a:pt x="1" y="50"/>
                  </a:cubicBezTo>
                  <a:cubicBezTo>
                    <a:pt x="1" y="55"/>
                    <a:pt x="16" y="59"/>
                    <a:pt x="36" y="64"/>
                  </a:cubicBezTo>
                  <a:cubicBezTo>
                    <a:pt x="55" y="69"/>
                    <a:pt x="82" y="69"/>
                    <a:pt x="103" y="5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469">
              <a:extLst>
                <a:ext uri="{FF2B5EF4-FFF2-40B4-BE49-F238E27FC236}">
                  <a16:creationId xmlns:a16="http://schemas.microsoft.com/office/drawing/2014/main" id="{7F219000-5B92-42F0-BE3C-64F275C2F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3477" y="1168667"/>
              <a:ext cx="350336" cy="103304"/>
            </a:xfrm>
            <a:custGeom>
              <a:avLst/>
              <a:gdLst>
                <a:gd name="T0" fmla="*/ 9 w 68"/>
                <a:gd name="T1" fmla="*/ 0 h 20"/>
                <a:gd name="T2" fmla="*/ 37 w 68"/>
                <a:gd name="T3" fmla="*/ 9 h 20"/>
                <a:gd name="T4" fmla="*/ 10 w 68"/>
                <a:gd name="T5" fmla="*/ 14 h 20"/>
                <a:gd name="T6" fmla="*/ 63 w 68"/>
                <a:gd name="T7" fmla="*/ 20 h 20"/>
                <a:gd name="T8" fmla="*/ 68 w 68"/>
                <a:gd name="T9" fmla="*/ 13 h 20"/>
                <a:gd name="T10" fmla="*/ 54 w 68"/>
                <a:gd name="T11" fmla="*/ 2 h 20"/>
                <a:gd name="T12" fmla="*/ 9 w 68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20">
                  <a:moveTo>
                    <a:pt x="9" y="0"/>
                  </a:moveTo>
                  <a:cubicBezTo>
                    <a:pt x="9" y="0"/>
                    <a:pt x="31" y="6"/>
                    <a:pt x="37" y="9"/>
                  </a:cubicBezTo>
                  <a:cubicBezTo>
                    <a:pt x="37" y="9"/>
                    <a:pt x="21" y="9"/>
                    <a:pt x="10" y="14"/>
                  </a:cubicBezTo>
                  <a:cubicBezTo>
                    <a:pt x="0" y="19"/>
                    <a:pt x="63" y="20"/>
                    <a:pt x="63" y="20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8" y="13"/>
                    <a:pt x="59" y="2"/>
                    <a:pt x="54" y="2"/>
                  </a:cubicBezTo>
                  <a:cubicBezTo>
                    <a:pt x="49" y="1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470">
              <a:extLst>
                <a:ext uri="{FF2B5EF4-FFF2-40B4-BE49-F238E27FC236}">
                  <a16:creationId xmlns:a16="http://schemas.microsoft.com/office/drawing/2014/main" id="{BDB2347C-4593-4123-8959-B7D83B0E5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5258" y="1211336"/>
              <a:ext cx="565927" cy="231311"/>
            </a:xfrm>
            <a:custGeom>
              <a:avLst/>
              <a:gdLst>
                <a:gd name="T0" fmla="*/ 102 w 110"/>
                <a:gd name="T1" fmla="*/ 31 h 45"/>
                <a:gd name="T2" fmla="*/ 71 w 110"/>
                <a:gd name="T3" fmla="*/ 43 h 45"/>
                <a:gd name="T4" fmla="*/ 69 w 110"/>
                <a:gd name="T5" fmla="*/ 43 h 45"/>
                <a:gd name="T6" fmla="*/ 68 w 110"/>
                <a:gd name="T7" fmla="*/ 44 h 45"/>
                <a:gd name="T8" fmla="*/ 15 w 110"/>
                <a:gd name="T9" fmla="*/ 35 h 45"/>
                <a:gd name="T10" fmla="*/ 12 w 110"/>
                <a:gd name="T11" fmla="*/ 29 h 45"/>
                <a:gd name="T12" fmla="*/ 1 w 110"/>
                <a:gd name="T13" fmla="*/ 20 h 45"/>
                <a:gd name="T14" fmla="*/ 7 w 110"/>
                <a:gd name="T15" fmla="*/ 15 h 45"/>
                <a:gd name="T16" fmla="*/ 99 w 110"/>
                <a:gd name="T17" fmla="*/ 11 h 45"/>
                <a:gd name="T18" fmla="*/ 102 w 110"/>
                <a:gd name="T19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45">
                  <a:moveTo>
                    <a:pt x="102" y="31"/>
                  </a:moveTo>
                  <a:cubicBezTo>
                    <a:pt x="94" y="39"/>
                    <a:pt x="83" y="42"/>
                    <a:pt x="71" y="43"/>
                  </a:cubicBezTo>
                  <a:cubicBezTo>
                    <a:pt x="70" y="43"/>
                    <a:pt x="69" y="43"/>
                    <a:pt x="69" y="43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44" y="45"/>
                    <a:pt x="19" y="38"/>
                    <a:pt x="15" y="35"/>
                  </a:cubicBezTo>
                  <a:cubicBezTo>
                    <a:pt x="8" y="31"/>
                    <a:pt x="13" y="32"/>
                    <a:pt x="12" y="29"/>
                  </a:cubicBezTo>
                  <a:cubicBezTo>
                    <a:pt x="10" y="27"/>
                    <a:pt x="1" y="24"/>
                    <a:pt x="1" y="20"/>
                  </a:cubicBezTo>
                  <a:cubicBezTo>
                    <a:pt x="0" y="16"/>
                    <a:pt x="7" y="15"/>
                    <a:pt x="7" y="15"/>
                  </a:cubicBezTo>
                  <a:cubicBezTo>
                    <a:pt x="45" y="0"/>
                    <a:pt x="83" y="2"/>
                    <a:pt x="99" y="11"/>
                  </a:cubicBezTo>
                  <a:cubicBezTo>
                    <a:pt x="108" y="16"/>
                    <a:pt x="110" y="23"/>
                    <a:pt x="102" y="31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471">
              <a:extLst>
                <a:ext uri="{FF2B5EF4-FFF2-40B4-BE49-F238E27FC236}">
                  <a16:creationId xmlns:a16="http://schemas.microsoft.com/office/drawing/2014/main" id="{9BF821B2-DEC7-445B-AE6E-70587FE23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4154" y="1267479"/>
              <a:ext cx="247032" cy="166185"/>
            </a:xfrm>
            <a:custGeom>
              <a:avLst/>
              <a:gdLst>
                <a:gd name="T0" fmla="*/ 40 w 48"/>
                <a:gd name="T1" fmla="*/ 20 h 32"/>
                <a:gd name="T2" fmla="*/ 9 w 48"/>
                <a:gd name="T3" fmla="*/ 32 h 32"/>
                <a:gd name="T4" fmla="*/ 32 w 48"/>
                <a:gd name="T5" fmla="*/ 24 h 32"/>
                <a:gd name="T6" fmla="*/ 4 w 48"/>
                <a:gd name="T7" fmla="*/ 21 h 32"/>
                <a:gd name="T8" fmla="*/ 27 w 48"/>
                <a:gd name="T9" fmla="*/ 14 h 32"/>
                <a:gd name="T10" fmla="*/ 0 w 48"/>
                <a:gd name="T11" fmla="*/ 13 h 32"/>
                <a:gd name="T12" fmla="*/ 25 w 48"/>
                <a:gd name="T13" fmla="*/ 10 h 32"/>
                <a:gd name="T14" fmla="*/ 32 w 48"/>
                <a:gd name="T15" fmla="*/ 0 h 32"/>
                <a:gd name="T16" fmla="*/ 37 w 48"/>
                <a:gd name="T17" fmla="*/ 0 h 32"/>
                <a:gd name="T18" fmla="*/ 40 w 48"/>
                <a:gd name="T19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32">
                  <a:moveTo>
                    <a:pt x="40" y="20"/>
                  </a:moveTo>
                  <a:cubicBezTo>
                    <a:pt x="32" y="28"/>
                    <a:pt x="21" y="31"/>
                    <a:pt x="9" y="32"/>
                  </a:cubicBezTo>
                  <a:cubicBezTo>
                    <a:pt x="17" y="31"/>
                    <a:pt x="30" y="25"/>
                    <a:pt x="32" y="24"/>
                  </a:cubicBezTo>
                  <a:cubicBezTo>
                    <a:pt x="20" y="28"/>
                    <a:pt x="4" y="21"/>
                    <a:pt x="4" y="21"/>
                  </a:cubicBezTo>
                  <a:cubicBezTo>
                    <a:pt x="17" y="22"/>
                    <a:pt x="27" y="14"/>
                    <a:pt x="27" y="14"/>
                  </a:cubicBezTo>
                  <a:cubicBezTo>
                    <a:pt x="18" y="17"/>
                    <a:pt x="0" y="13"/>
                    <a:pt x="0" y="13"/>
                  </a:cubicBezTo>
                  <a:cubicBezTo>
                    <a:pt x="0" y="13"/>
                    <a:pt x="17" y="14"/>
                    <a:pt x="25" y="10"/>
                  </a:cubicBezTo>
                  <a:cubicBezTo>
                    <a:pt x="33" y="6"/>
                    <a:pt x="32" y="0"/>
                    <a:pt x="3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6" y="5"/>
                    <a:pt x="48" y="12"/>
                    <a:pt x="40" y="2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472">
              <a:extLst>
                <a:ext uri="{FF2B5EF4-FFF2-40B4-BE49-F238E27FC236}">
                  <a16:creationId xmlns:a16="http://schemas.microsoft.com/office/drawing/2014/main" id="{5351C439-EF98-4A46-AC7C-A0853E847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1402" y="993499"/>
              <a:ext cx="509784" cy="238049"/>
            </a:xfrm>
            <a:custGeom>
              <a:avLst/>
              <a:gdLst>
                <a:gd name="T0" fmla="*/ 89 w 99"/>
                <a:gd name="T1" fmla="*/ 46 h 46"/>
                <a:gd name="T2" fmla="*/ 68 w 99"/>
                <a:gd name="T3" fmla="*/ 43 h 46"/>
                <a:gd name="T4" fmla="*/ 68 w 99"/>
                <a:gd name="T5" fmla="*/ 43 h 46"/>
                <a:gd name="T6" fmla="*/ 63 w 99"/>
                <a:gd name="T7" fmla="*/ 42 h 46"/>
                <a:gd name="T8" fmla="*/ 60 w 99"/>
                <a:gd name="T9" fmla="*/ 41 h 46"/>
                <a:gd name="T10" fmla="*/ 60 w 99"/>
                <a:gd name="T11" fmla="*/ 41 h 46"/>
                <a:gd name="T12" fmla="*/ 6 w 99"/>
                <a:gd name="T13" fmla="*/ 25 h 46"/>
                <a:gd name="T14" fmla="*/ 13 w 99"/>
                <a:gd name="T15" fmla="*/ 15 h 46"/>
                <a:gd name="T16" fmla="*/ 13 w 99"/>
                <a:gd name="T17" fmla="*/ 3 h 46"/>
                <a:gd name="T18" fmla="*/ 62 w 99"/>
                <a:gd name="T19" fmla="*/ 10 h 46"/>
                <a:gd name="T20" fmla="*/ 94 w 99"/>
                <a:gd name="T21" fmla="*/ 34 h 46"/>
                <a:gd name="T22" fmla="*/ 89 w 99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46">
                  <a:moveTo>
                    <a:pt x="89" y="46"/>
                  </a:moveTo>
                  <a:cubicBezTo>
                    <a:pt x="89" y="46"/>
                    <a:pt x="80" y="45"/>
                    <a:pt x="68" y="43"/>
                  </a:cubicBezTo>
                  <a:cubicBezTo>
                    <a:pt x="68" y="43"/>
                    <a:pt x="68" y="43"/>
                    <a:pt x="68" y="43"/>
                  </a:cubicBezTo>
                  <a:cubicBezTo>
                    <a:pt x="66" y="42"/>
                    <a:pt x="65" y="42"/>
                    <a:pt x="63" y="42"/>
                  </a:cubicBezTo>
                  <a:cubicBezTo>
                    <a:pt x="62" y="41"/>
                    <a:pt x="61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38" y="37"/>
                    <a:pt x="10" y="30"/>
                    <a:pt x="6" y="25"/>
                  </a:cubicBezTo>
                  <a:cubicBezTo>
                    <a:pt x="0" y="15"/>
                    <a:pt x="11" y="16"/>
                    <a:pt x="13" y="15"/>
                  </a:cubicBezTo>
                  <a:cubicBezTo>
                    <a:pt x="16" y="13"/>
                    <a:pt x="11" y="5"/>
                    <a:pt x="13" y="3"/>
                  </a:cubicBezTo>
                  <a:cubicBezTo>
                    <a:pt x="14" y="1"/>
                    <a:pt x="38" y="0"/>
                    <a:pt x="62" y="10"/>
                  </a:cubicBezTo>
                  <a:cubicBezTo>
                    <a:pt x="74" y="15"/>
                    <a:pt x="86" y="22"/>
                    <a:pt x="94" y="34"/>
                  </a:cubicBezTo>
                  <a:cubicBezTo>
                    <a:pt x="94" y="34"/>
                    <a:pt x="99" y="46"/>
                    <a:pt x="89" y="4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473">
              <a:extLst>
                <a:ext uri="{FF2B5EF4-FFF2-40B4-BE49-F238E27FC236}">
                  <a16:creationId xmlns:a16="http://schemas.microsoft.com/office/drawing/2014/main" id="{CBAE085A-9F64-48BC-9967-A6E9927EAC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2967" y="1132735"/>
              <a:ext cx="179659" cy="264998"/>
            </a:xfrm>
            <a:custGeom>
              <a:avLst/>
              <a:gdLst>
                <a:gd name="T0" fmla="*/ 22 w 35"/>
                <a:gd name="T1" fmla="*/ 5 h 51"/>
                <a:gd name="T2" fmla="*/ 11 w 35"/>
                <a:gd name="T3" fmla="*/ 0 h 51"/>
                <a:gd name="T4" fmla="*/ 19 w 35"/>
                <a:gd name="T5" fmla="*/ 15 h 51"/>
                <a:gd name="T6" fmla="*/ 2 w 35"/>
                <a:gd name="T7" fmla="*/ 20 h 51"/>
                <a:gd name="T8" fmla="*/ 17 w 35"/>
                <a:gd name="T9" fmla="*/ 32 h 51"/>
                <a:gd name="T10" fmla="*/ 0 w 35"/>
                <a:gd name="T11" fmla="*/ 47 h 51"/>
                <a:gd name="T12" fmla="*/ 19 w 35"/>
                <a:gd name="T13" fmla="*/ 43 h 51"/>
                <a:gd name="T14" fmla="*/ 15 w 35"/>
                <a:gd name="T15" fmla="*/ 51 h 51"/>
                <a:gd name="T16" fmla="*/ 30 w 35"/>
                <a:gd name="T17" fmla="*/ 33 h 51"/>
                <a:gd name="T18" fmla="*/ 35 w 35"/>
                <a:gd name="T19" fmla="*/ 28 h 51"/>
                <a:gd name="T20" fmla="*/ 31 w 35"/>
                <a:gd name="T21" fmla="*/ 21 h 51"/>
                <a:gd name="T22" fmla="*/ 22 w 35"/>
                <a:gd name="T23" fmla="*/ 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51">
                  <a:moveTo>
                    <a:pt x="22" y="5"/>
                  </a:moveTo>
                  <a:cubicBezTo>
                    <a:pt x="19" y="3"/>
                    <a:pt x="15" y="0"/>
                    <a:pt x="11" y="0"/>
                  </a:cubicBezTo>
                  <a:cubicBezTo>
                    <a:pt x="19" y="6"/>
                    <a:pt x="21" y="12"/>
                    <a:pt x="19" y="15"/>
                  </a:cubicBezTo>
                  <a:cubicBezTo>
                    <a:pt x="16" y="19"/>
                    <a:pt x="2" y="20"/>
                    <a:pt x="2" y="20"/>
                  </a:cubicBezTo>
                  <a:cubicBezTo>
                    <a:pt x="2" y="20"/>
                    <a:pt x="15" y="25"/>
                    <a:pt x="17" y="32"/>
                  </a:cubicBezTo>
                  <a:cubicBezTo>
                    <a:pt x="19" y="38"/>
                    <a:pt x="13" y="47"/>
                    <a:pt x="0" y="47"/>
                  </a:cubicBezTo>
                  <a:cubicBezTo>
                    <a:pt x="8" y="49"/>
                    <a:pt x="14" y="48"/>
                    <a:pt x="19" y="43"/>
                  </a:cubicBezTo>
                  <a:cubicBezTo>
                    <a:pt x="21" y="41"/>
                    <a:pt x="15" y="51"/>
                    <a:pt x="15" y="51"/>
                  </a:cubicBezTo>
                  <a:cubicBezTo>
                    <a:pt x="15" y="51"/>
                    <a:pt x="23" y="48"/>
                    <a:pt x="30" y="33"/>
                  </a:cubicBezTo>
                  <a:cubicBezTo>
                    <a:pt x="31" y="30"/>
                    <a:pt x="34" y="32"/>
                    <a:pt x="35" y="28"/>
                  </a:cubicBezTo>
                  <a:cubicBezTo>
                    <a:pt x="35" y="25"/>
                    <a:pt x="32" y="25"/>
                    <a:pt x="31" y="21"/>
                  </a:cubicBezTo>
                  <a:cubicBezTo>
                    <a:pt x="30" y="17"/>
                    <a:pt x="26" y="8"/>
                    <a:pt x="22" y="5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474">
              <a:extLst>
                <a:ext uri="{FF2B5EF4-FFF2-40B4-BE49-F238E27FC236}">
                  <a16:creationId xmlns:a16="http://schemas.microsoft.com/office/drawing/2014/main" id="{6E655FFC-DC4B-4C6A-80DE-3FC6AB3004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6694" y="1143964"/>
              <a:ext cx="878086" cy="267243"/>
            </a:xfrm>
            <a:custGeom>
              <a:avLst/>
              <a:gdLst>
                <a:gd name="T0" fmla="*/ 1 w 171"/>
                <a:gd name="T1" fmla="*/ 23 h 52"/>
                <a:gd name="T2" fmla="*/ 167 w 171"/>
                <a:gd name="T3" fmla="*/ 0 h 52"/>
                <a:gd name="T4" fmla="*/ 170 w 171"/>
                <a:gd name="T5" fmla="*/ 10 h 52"/>
                <a:gd name="T6" fmla="*/ 0 w 171"/>
                <a:gd name="T7" fmla="*/ 27 h 52"/>
                <a:gd name="T8" fmla="*/ 1 w 171"/>
                <a:gd name="T9" fmla="*/ 2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52">
                  <a:moveTo>
                    <a:pt x="1" y="23"/>
                  </a:moveTo>
                  <a:cubicBezTo>
                    <a:pt x="1" y="23"/>
                    <a:pt x="121" y="50"/>
                    <a:pt x="167" y="0"/>
                  </a:cubicBezTo>
                  <a:cubicBezTo>
                    <a:pt x="167" y="0"/>
                    <a:pt x="170" y="6"/>
                    <a:pt x="170" y="10"/>
                  </a:cubicBezTo>
                  <a:cubicBezTo>
                    <a:pt x="171" y="15"/>
                    <a:pt x="122" y="52"/>
                    <a:pt x="0" y="27"/>
                  </a:cubicBezTo>
                  <a:cubicBezTo>
                    <a:pt x="1" y="23"/>
                    <a:pt x="1" y="23"/>
                    <a:pt x="1" y="2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475">
              <a:extLst>
                <a:ext uri="{FF2B5EF4-FFF2-40B4-BE49-F238E27FC236}">
                  <a16:creationId xmlns:a16="http://schemas.microsoft.com/office/drawing/2014/main" id="{B7934B49-828D-400E-A120-CF227DBAF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4366" y="1045151"/>
              <a:ext cx="226820" cy="186397"/>
            </a:xfrm>
            <a:custGeom>
              <a:avLst/>
              <a:gdLst>
                <a:gd name="T0" fmla="*/ 34 w 44"/>
                <a:gd name="T1" fmla="*/ 36 h 36"/>
                <a:gd name="T2" fmla="*/ 13 w 44"/>
                <a:gd name="T3" fmla="*/ 33 h 36"/>
                <a:gd name="T4" fmla="*/ 28 w 44"/>
                <a:gd name="T5" fmla="*/ 29 h 36"/>
                <a:gd name="T6" fmla="*/ 0 w 44"/>
                <a:gd name="T7" fmla="*/ 19 h 36"/>
                <a:gd name="T8" fmla="*/ 29 w 44"/>
                <a:gd name="T9" fmla="*/ 24 h 36"/>
                <a:gd name="T10" fmla="*/ 1 w 44"/>
                <a:gd name="T11" fmla="*/ 6 h 36"/>
                <a:gd name="T12" fmla="*/ 25 w 44"/>
                <a:gd name="T13" fmla="*/ 14 h 36"/>
                <a:gd name="T14" fmla="*/ 12 w 44"/>
                <a:gd name="T15" fmla="*/ 5 h 36"/>
                <a:gd name="T16" fmla="*/ 7 w 44"/>
                <a:gd name="T17" fmla="*/ 0 h 36"/>
                <a:gd name="T18" fmla="*/ 39 w 44"/>
                <a:gd name="T19" fmla="*/ 24 h 36"/>
                <a:gd name="T20" fmla="*/ 34 w 44"/>
                <a:gd name="T2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36">
                  <a:moveTo>
                    <a:pt x="34" y="36"/>
                  </a:moveTo>
                  <a:cubicBezTo>
                    <a:pt x="34" y="36"/>
                    <a:pt x="25" y="35"/>
                    <a:pt x="13" y="33"/>
                  </a:cubicBezTo>
                  <a:cubicBezTo>
                    <a:pt x="20" y="34"/>
                    <a:pt x="30" y="34"/>
                    <a:pt x="28" y="29"/>
                  </a:cubicBezTo>
                  <a:cubicBezTo>
                    <a:pt x="24" y="22"/>
                    <a:pt x="0" y="19"/>
                    <a:pt x="0" y="19"/>
                  </a:cubicBezTo>
                  <a:cubicBezTo>
                    <a:pt x="16" y="15"/>
                    <a:pt x="28" y="24"/>
                    <a:pt x="29" y="24"/>
                  </a:cubicBezTo>
                  <a:cubicBezTo>
                    <a:pt x="24" y="13"/>
                    <a:pt x="1" y="6"/>
                    <a:pt x="1" y="6"/>
                  </a:cubicBezTo>
                  <a:cubicBezTo>
                    <a:pt x="14" y="7"/>
                    <a:pt x="24" y="13"/>
                    <a:pt x="25" y="14"/>
                  </a:cubicBezTo>
                  <a:cubicBezTo>
                    <a:pt x="24" y="13"/>
                    <a:pt x="19" y="9"/>
                    <a:pt x="12" y="5"/>
                  </a:cubicBezTo>
                  <a:cubicBezTo>
                    <a:pt x="9" y="3"/>
                    <a:pt x="8" y="1"/>
                    <a:pt x="7" y="0"/>
                  </a:cubicBezTo>
                  <a:cubicBezTo>
                    <a:pt x="19" y="5"/>
                    <a:pt x="31" y="12"/>
                    <a:pt x="39" y="24"/>
                  </a:cubicBezTo>
                  <a:cubicBezTo>
                    <a:pt x="39" y="24"/>
                    <a:pt x="44" y="36"/>
                    <a:pt x="34" y="36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476">
              <a:extLst>
                <a:ext uri="{FF2B5EF4-FFF2-40B4-BE49-F238E27FC236}">
                  <a16:creationId xmlns:a16="http://schemas.microsoft.com/office/drawing/2014/main" id="{5F770308-9414-4608-8636-03197543CD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0965" y="831805"/>
              <a:ext cx="220083" cy="166185"/>
            </a:xfrm>
            <a:custGeom>
              <a:avLst/>
              <a:gdLst>
                <a:gd name="T0" fmla="*/ 43 w 43"/>
                <a:gd name="T1" fmla="*/ 23 h 32"/>
                <a:gd name="T2" fmla="*/ 8 w 43"/>
                <a:gd name="T3" fmla="*/ 3 h 32"/>
                <a:gd name="T4" fmla="*/ 5 w 43"/>
                <a:gd name="T5" fmla="*/ 6 h 32"/>
                <a:gd name="T6" fmla="*/ 0 w 43"/>
                <a:gd name="T7" fmla="*/ 9 h 32"/>
                <a:gd name="T8" fmla="*/ 11 w 43"/>
                <a:gd name="T9" fmla="*/ 22 h 32"/>
                <a:gd name="T10" fmla="*/ 40 w 43"/>
                <a:gd name="T11" fmla="*/ 2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2">
                  <a:moveTo>
                    <a:pt x="43" y="23"/>
                  </a:moveTo>
                  <a:cubicBezTo>
                    <a:pt x="43" y="23"/>
                    <a:pt x="31" y="0"/>
                    <a:pt x="8" y="3"/>
                  </a:cubicBezTo>
                  <a:cubicBezTo>
                    <a:pt x="8" y="3"/>
                    <a:pt x="4" y="4"/>
                    <a:pt x="5" y="6"/>
                  </a:cubicBezTo>
                  <a:cubicBezTo>
                    <a:pt x="6" y="8"/>
                    <a:pt x="1" y="7"/>
                    <a:pt x="0" y="9"/>
                  </a:cubicBezTo>
                  <a:cubicBezTo>
                    <a:pt x="0" y="12"/>
                    <a:pt x="5" y="16"/>
                    <a:pt x="11" y="22"/>
                  </a:cubicBezTo>
                  <a:cubicBezTo>
                    <a:pt x="18" y="27"/>
                    <a:pt x="28" y="32"/>
                    <a:pt x="40" y="2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477">
              <a:extLst>
                <a:ext uri="{FF2B5EF4-FFF2-40B4-BE49-F238E27FC236}">
                  <a16:creationId xmlns:a16="http://schemas.microsoft.com/office/drawing/2014/main" id="{64A15E8C-F3C0-48B9-BA6B-9CA04B3DE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8337" y="878966"/>
              <a:ext cx="136990" cy="98813"/>
            </a:xfrm>
            <a:custGeom>
              <a:avLst/>
              <a:gdLst>
                <a:gd name="T0" fmla="*/ 7 w 27"/>
                <a:gd name="T1" fmla="*/ 0 h 19"/>
                <a:gd name="T2" fmla="*/ 16 w 27"/>
                <a:gd name="T3" fmla="*/ 9 h 19"/>
                <a:gd name="T4" fmla="*/ 5 w 27"/>
                <a:gd name="T5" fmla="*/ 6 h 19"/>
                <a:gd name="T6" fmla="*/ 24 w 27"/>
                <a:gd name="T7" fmla="*/ 19 h 19"/>
                <a:gd name="T8" fmla="*/ 27 w 27"/>
                <a:gd name="T9" fmla="*/ 17 h 19"/>
                <a:gd name="T10" fmla="*/ 24 w 27"/>
                <a:gd name="T11" fmla="*/ 10 h 19"/>
                <a:gd name="T12" fmla="*/ 7 w 27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9">
                  <a:moveTo>
                    <a:pt x="7" y="0"/>
                  </a:moveTo>
                  <a:cubicBezTo>
                    <a:pt x="7" y="0"/>
                    <a:pt x="15" y="7"/>
                    <a:pt x="16" y="9"/>
                  </a:cubicBezTo>
                  <a:cubicBezTo>
                    <a:pt x="16" y="9"/>
                    <a:pt x="10" y="6"/>
                    <a:pt x="5" y="6"/>
                  </a:cubicBezTo>
                  <a:cubicBezTo>
                    <a:pt x="0" y="6"/>
                    <a:pt x="24" y="19"/>
                    <a:pt x="24" y="19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6" y="11"/>
                    <a:pt x="24" y="10"/>
                  </a:cubicBezTo>
                  <a:cubicBezTo>
                    <a:pt x="22" y="9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478">
              <a:extLst>
                <a:ext uri="{FF2B5EF4-FFF2-40B4-BE49-F238E27FC236}">
                  <a16:creationId xmlns:a16="http://schemas.microsoft.com/office/drawing/2014/main" id="{90C1E572-DECB-417C-BD71-B2931809A3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96473" y="890195"/>
              <a:ext cx="220083" cy="143727"/>
            </a:xfrm>
            <a:custGeom>
              <a:avLst/>
              <a:gdLst>
                <a:gd name="T0" fmla="*/ 38 w 43"/>
                <a:gd name="T1" fmla="*/ 26 h 28"/>
                <a:gd name="T2" fmla="*/ 24 w 43"/>
                <a:gd name="T3" fmla="*/ 25 h 28"/>
                <a:gd name="T4" fmla="*/ 23 w 43"/>
                <a:gd name="T5" fmla="*/ 24 h 28"/>
                <a:gd name="T6" fmla="*/ 23 w 43"/>
                <a:gd name="T7" fmla="*/ 24 h 28"/>
                <a:gd name="T8" fmla="*/ 4 w 43"/>
                <a:gd name="T9" fmla="*/ 11 h 28"/>
                <a:gd name="T10" fmla="*/ 3 w 43"/>
                <a:gd name="T11" fmla="*/ 8 h 28"/>
                <a:gd name="T12" fmla="*/ 1 w 43"/>
                <a:gd name="T13" fmla="*/ 2 h 28"/>
                <a:gd name="T14" fmla="*/ 5 w 43"/>
                <a:gd name="T15" fmla="*/ 1 h 28"/>
                <a:gd name="T16" fmla="*/ 41 w 43"/>
                <a:gd name="T17" fmla="*/ 18 h 28"/>
                <a:gd name="T18" fmla="*/ 38 w 43"/>
                <a:gd name="T19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28">
                  <a:moveTo>
                    <a:pt x="38" y="26"/>
                  </a:moveTo>
                  <a:cubicBezTo>
                    <a:pt x="34" y="28"/>
                    <a:pt x="28" y="27"/>
                    <a:pt x="24" y="25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13" y="20"/>
                    <a:pt x="5" y="12"/>
                    <a:pt x="4" y="11"/>
                  </a:cubicBezTo>
                  <a:cubicBezTo>
                    <a:pt x="2" y="8"/>
                    <a:pt x="4" y="9"/>
                    <a:pt x="3" y="8"/>
                  </a:cubicBezTo>
                  <a:cubicBezTo>
                    <a:pt x="3" y="6"/>
                    <a:pt x="0" y="4"/>
                    <a:pt x="1" y="2"/>
                  </a:cubicBezTo>
                  <a:cubicBezTo>
                    <a:pt x="2" y="0"/>
                    <a:pt x="5" y="1"/>
                    <a:pt x="5" y="1"/>
                  </a:cubicBezTo>
                  <a:cubicBezTo>
                    <a:pt x="22" y="3"/>
                    <a:pt x="37" y="11"/>
                    <a:pt x="41" y="18"/>
                  </a:cubicBezTo>
                  <a:cubicBezTo>
                    <a:pt x="43" y="21"/>
                    <a:pt x="43" y="25"/>
                    <a:pt x="38" y="2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479">
              <a:extLst>
                <a:ext uri="{FF2B5EF4-FFF2-40B4-BE49-F238E27FC236}">
                  <a16:creationId xmlns:a16="http://schemas.microsoft.com/office/drawing/2014/main" id="{E519913E-8338-4527-A2F2-BD2E21E24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9989" y="966550"/>
              <a:ext cx="96567" cy="67372"/>
            </a:xfrm>
            <a:custGeom>
              <a:avLst/>
              <a:gdLst>
                <a:gd name="T0" fmla="*/ 14 w 19"/>
                <a:gd name="T1" fmla="*/ 11 h 13"/>
                <a:gd name="T2" fmla="*/ 0 w 19"/>
                <a:gd name="T3" fmla="*/ 10 h 13"/>
                <a:gd name="T4" fmla="*/ 10 w 19"/>
                <a:gd name="T5" fmla="*/ 11 h 13"/>
                <a:gd name="T6" fmla="*/ 0 w 19"/>
                <a:gd name="T7" fmla="*/ 4 h 13"/>
                <a:gd name="T8" fmla="*/ 10 w 19"/>
                <a:gd name="T9" fmla="*/ 6 h 13"/>
                <a:gd name="T10" fmla="*/ 0 w 19"/>
                <a:gd name="T11" fmla="*/ 0 h 13"/>
                <a:gd name="T12" fmla="*/ 10 w 19"/>
                <a:gd name="T13" fmla="*/ 4 h 13"/>
                <a:gd name="T14" fmla="*/ 15 w 19"/>
                <a:gd name="T15" fmla="*/ 2 h 13"/>
                <a:gd name="T16" fmla="*/ 17 w 19"/>
                <a:gd name="T17" fmla="*/ 3 h 13"/>
                <a:gd name="T18" fmla="*/ 14 w 19"/>
                <a:gd name="T1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3">
                  <a:moveTo>
                    <a:pt x="14" y="11"/>
                  </a:moveTo>
                  <a:cubicBezTo>
                    <a:pt x="10" y="13"/>
                    <a:pt x="4" y="12"/>
                    <a:pt x="0" y="10"/>
                  </a:cubicBezTo>
                  <a:cubicBezTo>
                    <a:pt x="3" y="11"/>
                    <a:pt x="9" y="11"/>
                    <a:pt x="10" y="11"/>
                  </a:cubicBezTo>
                  <a:cubicBezTo>
                    <a:pt x="5" y="10"/>
                    <a:pt x="0" y="4"/>
                    <a:pt x="0" y="4"/>
                  </a:cubicBezTo>
                  <a:cubicBezTo>
                    <a:pt x="5" y="7"/>
                    <a:pt x="10" y="6"/>
                    <a:pt x="10" y="6"/>
                  </a:cubicBezTo>
                  <a:cubicBezTo>
                    <a:pt x="6" y="6"/>
                    <a:pt x="0" y="0"/>
                    <a:pt x="0" y="0"/>
                  </a:cubicBezTo>
                  <a:cubicBezTo>
                    <a:pt x="0" y="0"/>
                    <a:pt x="7" y="4"/>
                    <a:pt x="10" y="4"/>
                  </a:cubicBezTo>
                  <a:cubicBezTo>
                    <a:pt x="14" y="4"/>
                    <a:pt x="15" y="2"/>
                    <a:pt x="15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9" y="6"/>
                    <a:pt x="19" y="10"/>
                    <a:pt x="14" y="11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480">
              <a:extLst>
                <a:ext uri="{FF2B5EF4-FFF2-40B4-BE49-F238E27FC236}">
                  <a16:creationId xmlns:a16="http://schemas.microsoft.com/office/drawing/2014/main" id="{36D48BB0-5E28-4F52-9451-607FF1C23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8337" y="800365"/>
              <a:ext cx="168431" cy="177414"/>
            </a:xfrm>
            <a:custGeom>
              <a:avLst/>
              <a:gdLst>
                <a:gd name="T0" fmla="*/ 29 w 33"/>
                <a:gd name="T1" fmla="*/ 32 h 34"/>
                <a:gd name="T2" fmla="*/ 21 w 33"/>
                <a:gd name="T3" fmla="*/ 27 h 34"/>
                <a:gd name="T4" fmla="*/ 21 w 33"/>
                <a:gd name="T5" fmla="*/ 27 h 34"/>
                <a:gd name="T6" fmla="*/ 19 w 33"/>
                <a:gd name="T7" fmla="*/ 25 h 34"/>
                <a:gd name="T8" fmla="*/ 19 w 33"/>
                <a:gd name="T9" fmla="*/ 25 h 34"/>
                <a:gd name="T10" fmla="*/ 19 w 33"/>
                <a:gd name="T11" fmla="*/ 25 h 34"/>
                <a:gd name="T12" fmla="*/ 1 w 33"/>
                <a:gd name="T13" fmla="*/ 8 h 34"/>
                <a:gd name="T14" fmla="*/ 5 w 33"/>
                <a:gd name="T15" fmla="*/ 5 h 34"/>
                <a:gd name="T16" fmla="*/ 8 w 33"/>
                <a:gd name="T17" fmla="*/ 0 h 34"/>
                <a:gd name="T18" fmla="*/ 25 w 33"/>
                <a:gd name="T19" fmla="*/ 13 h 34"/>
                <a:gd name="T20" fmla="*/ 33 w 33"/>
                <a:gd name="T21" fmla="*/ 28 h 34"/>
                <a:gd name="T22" fmla="*/ 29 w 33"/>
                <a:gd name="T23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34">
                  <a:moveTo>
                    <a:pt x="29" y="32"/>
                  </a:moveTo>
                  <a:cubicBezTo>
                    <a:pt x="29" y="32"/>
                    <a:pt x="25" y="30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0" y="26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1" y="19"/>
                    <a:pt x="1" y="11"/>
                    <a:pt x="1" y="8"/>
                  </a:cubicBezTo>
                  <a:cubicBezTo>
                    <a:pt x="0" y="3"/>
                    <a:pt x="4" y="6"/>
                    <a:pt x="5" y="5"/>
                  </a:cubicBezTo>
                  <a:cubicBezTo>
                    <a:pt x="7" y="5"/>
                    <a:pt x="6" y="1"/>
                    <a:pt x="8" y="0"/>
                  </a:cubicBezTo>
                  <a:cubicBezTo>
                    <a:pt x="8" y="0"/>
                    <a:pt x="18" y="5"/>
                    <a:pt x="25" y="13"/>
                  </a:cubicBezTo>
                  <a:cubicBezTo>
                    <a:pt x="29" y="17"/>
                    <a:pt x="32" y="22"/>
                    <a:pt x="33" y="28"/>
                  </a:cubicBezTo>
                  <a:cubicBezTo>
                    <a:pt x="33" y="28"/>
                    <a:pt x="33" y="34"/>
                    <a:pt x="29" y="32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481">
              <a:extLst>
                <a:ext uri="{FF2B5EF4-FFF2-40B4-BE49-F238E27FC236}">
                  <a16:creationId xmlns:a16="http://schemas.microsoft.com/office/drawing/2014/main" id="{FDEA7F2E-F9F2-4FA1-A449-E00EB98CB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9184" y="921635"/>
              <a:ext cx="94321" cy="107796"/>
            </a:xfrm>
            <a:custGeom>
              <a:avLst/>
              <a:gdLst>
                <a:gd name="T0" fmla="*/ 16 w 18"/>
                <a:gd name="T1" fmla="*/ 4 h 21"/>
                <a:gd name="T2" fmla="*/ 13 w 18"/>
                <a:gd name="T3" fmla="*/ 0 h 21"/>
                <a:gd name="T4" fmla="*/ 13 w 18"/>
                <a:gd name="T5" fmla="*/ 8 h 21"/>
                <a:gd name="T6" fmla="*/ 6 w 18"/>
                <a:gd name="T7" fmla="*/ 6 h 21"/>
                <a:gd name="T8" fmla="*/ 9 w 18"/>
                <a:gd name="T9" fmla="*/ 14 h 21"/>
                <a:gd name="T10" fmla="*/ 0 w 18"/>
                <a:gd name="T11" fmla="*/ 16 h 21"/>
                <a:gd name="T12" fmla="*/ 8 w 18"/>
                <a:gd name="T13" fmla="*/ 19 h 21"/>
                <a:gd name="T14" fmla="*/ 5 w 18"/>
                <a:gd name="T15" fmla="*/ 21 h 21"/>
                <a:gd name="T16" fmla="*/ 14 w 18"/>
                <a:gd name="T17" fmla="*/ 17 h 21"/>
                <a:gd name="T18" fmla="*/ 17 w 18"/>
                <a:gd name="T19" fmla="*/ 16 h 21"/>
                <a:gd name="T20" fmla="*/ 17 w 18"/>
                <a:gd name="T21" fmla="*/ 12 h 21"/>
                <a:gd name="T22" fmla="*/ 16 w 18"/>
                <a:gd name="T23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21">
                  <a:moveTo>
                    <a:pt x="16" y="4"/>
                  </a:moveTo>
                  <a:cubicBezTo>
                    <a:pt x="16" y="3"/>
                    <a:pt x="15" y="1"/>
                    <a:pt x="13" y="0"/>
                  </a:cubicBezTo>
                  <a:cubicBezTo>
                    <a:pt x="15" y="4"/>
                    <a:pt x="15" y="7"/>
                    <a:pt x="13" y="8"/>
                  </a:cubicBezTo>
                  <a:cubicBezTo>
                    <a:pt x="12" y="9"/>
                    <a:pt x="6" y="6"/>
                    <a:pt x="6" y="6"/>
                  </a:cubicBezTo>
                  <a:cubicBezTo>
                    <a:pt x="6" y="6"/>
                    <a:pt x="10" y="11"/>
                    <a:pt x="9" y="14"/>
                  </a:cubicBezTo>
                  <a:cubicBezTo>
                    <a:pt x="9" y="16"/>
                    <a:pt x="5" y="19"/>
                    <a:pt x="0" y="16"/>
                  </a:cubicBezTo>
                  <a:cubicBezTo>
                    <a:pt x="2" y="19"/>
                    <a:pt x="5" y="19"/>
                    <a:pt x="8" y="19"/>
                  </a:cubicBezTo>
                  <a:cubicBezTo>
                    <a:pt x="9" y="18"/>
                    <a:pt x="5" y="21"/>
                    <a:pt x="5" y="21"/>
                  </a:cubicBezTo>
                  <a:cubicBezTo>
                    <a:pt x="5" y="21"/>
                    <a:pt x="9" y="21"/>
                    <a:pt x="14" y="17"/>
                  </a:cubicBezTo>
                  <a:cubicBezTo>
                    <a:pt x="15" y="16"/>
                    <a:pt x="16" y="17"/>
                    <a:pt x="17" y="16"/>
                  </a:cubicBezTo>
                  <a:cubicBezTo>
                    <a:pt x="18" y="15"/>
                    <a:pt x="16" y="14"/>
                    <a:pt x="17" y="12"/>
                  </a:cubicBezTo>
                  <a:cubicBezTo>
                    <a:pt x="17" y="10"/>
                    <a:pt x="17" y="6"/>
                    <a:pt x="16" y="4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482">
              <a:extLst>
                <a:ext uri="{FF2B5EF4-FFF2-40B4-BE49-F238E27FC236}">
                  <a16:creationId xmlns:a16="http://schemas.microsoft.com/office/drawing/2014/main" id="{D1BE6D2F-B2D2-46AE-8142-DF0C46C38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1048" y="993499"/>
              <a:ext cx="361565" cy="175168"/>
            </a:xfrm>
            <a:custGeom>
              <a:avLst/>
              <a:gdLst>
                <a:gd name="T0" fmla="*/ 1 w 70"/>
                <a:gd name="T1" fmla="*/ 0 h 34"/>
                <a:gd name="T2" fmla="*/ 70 w 70"/>
                <a:gd name="T3" fmla="*/ 23 h 34"/>
                <a:gd name="T4" fmla="*/ 69 w 70"/>
                <a:gd name="T5" fmla="*/ 28 h 34"/>
                <a:gd name="T6" fmla="*/ 0 w 70"/>
                <a:gd name="T7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34">
                  <a:moveTo>
                    <a:pt x="1" y="0"/>
                  </a:moveTo>
                  <a:cubicBezTo>
                    <a:pt x="1" y="0"/>
                    <a:pt x="43" y="33"/>
                    <a:pt x="70" y="23"/>
                  </a:cubicBezTo>
                  <a:cubicBezTo>
                    <a:pt x="70" y="23"/>
                    <a:pt x="70" y="26"/>
                    <a:pt x="69" y="28"/>
                  </a:cubicBezTo>
                  <a:cubicBezTo>
                    <a:pt x="69" y="29"/>
                    <a:pt x="43" y="34"/>
                    <a:pt x="0" y="1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483">
              <a:extLst>
                <a:ext uri="{FF2B5EF4-FFF2-40B4-BE49-F238E27FC236}">
                  <a16:creationId xmlns:a16="http://schemas.microsoft.com/office/drawing/2014/main" id="{398B5AEF-5A7A-4F9C-BE6E-AA2409ACD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4904" y="867737"/>
              <a:ext cx="71864" cy="110041"/>
            </a:xfrm>
            <a:custGeom>
              <a:avLst/>
              <a:gdLst>
                <a:gd name="T0" fmla="*/ 10 w 14"/>
                <a:gd name="T1" fmla="*/ 19 h 21"/>
                <a:gd name="T2" fmla="*/ 2 w 14"/>
                <a:gd name="T3" fmla="*/ 14 h 21"/>
                <a:gd name="T4" fmla="*/ 8 w 14"/>
                <a:gd name="T5" fmla="*/ 15 h 21"/>
                <a:gd name="T6" fmla="*/ 0 w 14"/>
                <a:gd name="T7" fmla="*/ 6 h 21"/>
                <a:gd name="T8" fmla="*/ 10 w 14"/>
                <a:gd name="T9" fmla="*/ 14 h 21"/>
                <a:gd name="T10" fmla="*/ 3 w 14"/>
                <a:gd name="T11" fmla="*/ 1 h 21"/>
                <a:gd name="T12" fmla="*/ 10 w 14"/>
                <a:gd name="T13" fmla="*/ 9 h 21"/>
                <a:gd name="T14" fmla="*/ 7 w 14"/>
                <a:gd name="T15" fmla="*/ 3 h 21"/>
                <a:gd name="T16" fmla="*/ 6 w 14"/>
                <a:gd name="T17" fmla="*/ 0 h 21"/>
                <a:gd name="T18" fmla="*/ 14 w 14"/>
                <a:gd name="T19" fmla="*/ 15 h 21"/>
                <a:gd name="T20" fmla="*/ 10 w 14"/>
                <a:gd name="T21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1">
                  <a:moveTo>
                    <a:pt x="10" y="19"/>
                  </a:moveTo>
                  <a:cubicBezTo>
                    <a:pt x="10" y="19"/>
                    <a:pt x="6" y="17"/>
                    <a:pt x="2" y="14"/>
                  </a:cubicBezTo>
                  <a:cubicBezTo>
                    <a:pt x="5" y="16"/>
                    <a:pt x="8" y="18"/>
                    <a:pt x="8" y="15"/>
                  </a:cubicBezTo>
                  <a:cubicBezTo>
                    <a:pt x="9" y="12"/>
                    <a:pt x="0" y="6"/>
                    <a:pt x="0" y="6"/>
                  </a:cubicBezTo>
                  <a:cubicBezTo>
                    <a:pt x="7" y="8"/>
                    <a:pt x="10" y="13"/>
                    <a:pt x="10" y="14"/>
                  </a:cubicBezTo>
                  <a:cubicBezTo>
                    <a:pt x="10" y="8"/>
                    <a:pt x="3" y="1"/>
                    <a:pt x="3" y="1"/>
                  </a:cubicBezTo>
                  <a:cubicBezTo>
                    <a:pt x="7" y="4"/>
                    <a:pt x="10" y="8"/>
                    <a:pt x="10" y="9"/>
                  </a:cubicBezTo>
                  <a:cubicBezTo>
                    <a:pt x="10" y="8"/>
                    <a:pt x="9" y="6"/>
                    <a:pt x="7" y="3"/>
                  </a:cubicBezTo>
                  <a:cubicBezTo>
                    <a:pt x="7" y="1"/>
                    <a:pt x="6" y="1"/>
                    <a:pt x="6" y="0"/>
                  </a:cubicBezTo>
                  <a:cubicBezTo>
                    <a:pt x="10" y="4"/>
                    <a:pt x="13" y="9"/>
                    <a:pt x="14" y="15"/>
                  </a:cubicBezTo>
                  <a:cubicBezTo>
                    <a:pt x="14" y="15"/>
                    <a:pt x="14" y="21"/>
                    <a:pt x="10" y="19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484">
              <a:extLst>
                <a:ext uri="{FF2B5EF4-FFF2-40B4-BE49-F238E27FC236}">
                  <a16:creationId xmlns:a16="http://schemas.microsoft.com/office/drawing/2014/main" id="{5A128C1F-B553-4E8F-88A1-CF12163A6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2838" y="703798"/>
              <a:ext cx="350336" cy="336861"/>
            </a:xfrm>
            <a:custGeom>
              <a:avLst/>
              <a:gdLst>
                <a:gd name="T0" fmla="*/ 66 w 68"/>
                <a:gd name="T1" fmla="*/ 51 h 65"/>
                <a:gd name="T2" fmla="*/ 48 w 68"/>
                <a:gd name="T3" fmla="*/ 64 h 65"/>
                <a:gd name="T4" fmla="*/ 7 w 68"/>
                <a:gd name="T5" fmla="*/ 40 h 65"/>
                <a:gd name="T6" fmla="*/ 7 w 68"/>
                <a:gd name="T7" fmla="*/ 40 h 65"/>
                <a:gd name="T8" fmla="*/ 1 w 68"/>
                <a:gd name="T9" fmla="*/ 14 h 65"/>
                <a:gd name="T10" fmla="*/ 2 w 68"/>
                <a:gd name="T11" fmla="*/ 5 h 65"/>
                <a:gd name="T12" fmla="*/ 6 w 68"/>
                <a:gd name="T13" fmla="*/ 7 h 65"/>
                <a:gd name="T14" fmla="*/ 10 w 68"/>
                <a:gd name="T15" fmla="*/ 10 h 65"/>
                <a:gd name="T16" fmla="*/ 9 w 68"/>
                <a:gd name="T17" fmla="*/ 4 h 65"/>
                <a:gd name="T18" fmla="*/ 17 w 68"/>
                <a:gd name="T19" fmla="*/ 3 h 65"/>
                <a:gd name="T20" fmla="*/ 39 w 68"/>
                <a:gd name="T21" fmla="*/ 9 h 65"/>
                <a:gd name="T22" fmla="*/ 39 w 68"/>
                <a:gd name="T23" fmla="*/ 9 h 65"/>
                <a:gd name="T24" fmla="*/ 66 w 68"/>
                <a:gd name="T25" fmla="*/ 5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65">
                  <a:moveTo>
                    <a:pt x="66" y="51"/>
                  </a:moveTo>
                  <a:cubicBezTo>
                    <a:pt x="63" y="65"/>
                    <a:pt x="48" y="64"/>
                    <a:pt x="48" y="64"/>
                  </a:cubicBezTo>
                  <a:cubicBezTo>
                    <a:pt x="24" y="65"/>
                    <a:pt x="12" y="53"/>
                    <a:pt x="7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1" y="27"/>
                    <a:pt x="1" y="14"/>
                    <a:pt x="1" y="14"/>
                  </a:cubicBezTo>
                  <a:cubicBezTo>
                    <a:pt x="1" y="14"/>
                    <a:pt x="0" y="5"/>
                    <a:pt x="2" y="5"/>
                  </a:cubicBezTo>
                  <a:cubicBezTo>
                    <a:pt x="3" y="5"/>
                    <a:pt x="5" y="6"/>
                    <a:pt x="6" y="7"/>
                  </a:cubicBezTo>
                  <a:cubicBezTo>
                    <a:pt x="8" y="9"/>
                    <a:pt x="9" y="10"/>
                    <a:pt x="10" y="10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0"/>
                    <a:pt x="17" y="3"/>
                    <a:pt x="17" y="3"/>
                  </a:cubicBezTo>
                  <a:cubicBezTo>
                    <a:pt x="25" y="4"/>
                    <a:pt x="33" y="6"/>
                    <a:pt x="39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65" y="21"/>
                    <a:pt x="68" y="40"/>
                    <a:pt x="66" y="5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485">
              <a:extLst>
                <a:ext uri="{FF2B5EF4-FFF2-40B4-BE49-F238E27FC236}">
                  <a16:creationId xmlns:a16="http://schemas.microsoft.com/office/drawing/2014/main" id="{E4A98A6D-076F-404F-BB0A-A2FD8A462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8770" y="748713"/>
              <a:ext cx="307667" cy="285209"/>
            </a:xfrm>
            <a:custGeom>
              <a:avLst/>
              <a:gdLst>
                <a:gd name="T0" fmla="*/ 32 w 60"/>
                <a:gd name="T1" fmla="*/ 0 h 55"/>
                <a:gd name="T2" fmla="*/ 52 w 60"/>
                <a:gd name="T3" fmla="*/ 24 h 55"/>
                <a:gd name="T4" fmla="*/ 34 w 60"/>
                <a:gd name="T5" fmla="*/ 14 h 55"/>
                <a:gd name="T6" fmla="*/ 34 w 60"/>
                <a:gd name="T7" fmla="*/ 14 h 55"/>
                <a:gd name="T8" fmla="*/ 49 w 60"/>
                <a:gd name="T9" fmla="*/ 37 h 55"/>
                <a:gd name="T10" fmla="*/ 47 w 60"/>
                <a:gd name="T11" fmla="*/ 36 h 55"/>
                <a:gd name="T12" fmla="*/ 31 w 60"/>
                <a:gd name="T13" fmla="*/ 28 h 55"/>
                <a:gd name="T14" fmla="*/ 39 w 60"/>
                <a:gd name="T15" fmla="*/ 42 h 55"/>
                <a:gd name="T16" fmla="*/ 38 w 60"/>
                <a:gd name="T17" fmla="*/ 42 h 55"/>
                <a:gd name="T18" fmla="*/ 16 w 60"/>
                <a:gd name="T19" fmla="*/ 32 h 55"/>
                <a:gd name="T20" fmla="*/ 30 w 60"/>
                <a:gd name="T21" fmla="*/ 50 h 55"/>
                <a:gd name="T22" fmla="*/ 29 w 60"/>
                <a:gd name="T23" fmla="*/ 50 h 55"/>
                <a:gd name="T24" fmla="*/ 0 w 60"/>
                <a:gd name="T25" fmla="*/ 31 h 55"/>
                <a:gd name="T26" fmla="*/ 39 w 60"/>
                <a:gd name="T27" fmla="*/ 55 h 55"/>
                <a:gd name="T28" fmla="*/ 41 w 60"/>
                <a:gd name="T29" fmla="*/ 55 h 55"/>
                <a:gd name="T30" fmla="*/ 42 w 60"/>
                <a:gd name="T31" fmla="*/ 55 h 55"/>
                <a:gd name="T32" fmla="*/ 59 w 60"/>
                <a:gd name="T33" fmla="*/ 42 h 55"/>
                <a:gd name="T34" fmla="*/ 60 w 60"/>
                <a:gd name="T35" fmla="*/ 36 h 55"/>
                <a:gd name="T36" fmla="*/ 32 w 60"/>
                <a:gd name="T3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45" y="9"/>
                    <a:pt x="52" y="23"/>
                    <a:pt x="52" y="24"/>
                  </a:cubicBezTo>
                  <a:cubicBezTo>
                    <a:pt x="44" y="14"/>
                    <a:pt x="36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47" y="19"/>
                    <a:pt x="53" y="37"/>
                    <a:pt x="49" y="37"/>
                  </a:cubicBezTo>
                  <a:cubicBezTo>
                    <a:pt x="49" y="37"/>
                    <a:pt x="48" y="37"/>
                    <a:pt x="47" y="36"/>
                  </a:cubicBezTo>
                  <a:cubicBezTo>
                    <a:pt x="40" y="29"/>
                    <a:pt x="31" y="28"/>
                    <a:pt x="31" y="28"/>
                  </a:cubicBezTo>
                  <a:cubicBezTo>
                    <a:pt x="35" y="29"/>
                    <a:pt x="44" y="39"/>
                    <a:pt x="39" y="42"/>
                  </a:cubicBezTo>
                  <a:cubicBezTo>
                    <a:pt x="39" y="42"/>
                    <a:pt x="38" y="42"/>
                    <a:pt x="38" y="42"/>
                  </a:cubicBezTo>
                  <a:cubicBezTo>
                    <a:pt x="31" y="42"/>
                    <a:pt x="17" y="32"/>
                    <a:pt x="16" y="32"/>
                  </a:cubicBezTo>
                  <a:cubicBezTo>
                    <a:pt x="23" y="43"/>
                    <a:pt x="44" y="49"/>
                    <a:pt x="30" y="50"/>
                  </a:cubicBezTo>
                  <a:cubicBezTo>
                    <a:pt x="30" y="50"/>
                    <a:pt x="29" y="50"/>
                    <a:pt x="29" y="50"/>
                  </a:cubicBezTo>
                  <a:cubicBezTo>
                    <a:pt x="15" y="50"/>
                    <a:pt x="1" y="33"/>
                    <a:pt x="0" y="31"/>
                  </a:cubicBezTo>
                  <a:cubicBezTo>
                    <a:pt x="5" y="43"/>
                    <a:pt x="16" y="55"/>
                    <a:pt x="39" y="55"/>
                  </a:cubicBezTo>
                  <a:cubicBezTo>
                    <a:pt x="40" y="55"/>
                    <a:pt x="40" y="55"/>
                    <a:pt x="41" y="55"/>
                  </a:cubicBezTo>
                  <a:cubicBezTo>
                    <a:pt x="41" y="55"/>
                    <a:pt x="42" y="55"/>
                    <a:pt x="42" y="55"/>
                  </a:cubicBezTo>
                  <a:cubicBezTo>
                    <a:pt x="45" y="55"/>
                    <a:pt x="57" y="54"/>
                    <a:pt x="59" y="42"/>
                  </a:cubicBezTo>
                  <a:cubicBezTo>
                    <a:pt x="59" y="40"/>
                    <a:pt x="60" y="38"/>
                    <a:pt x="60" y="36"/>
                  </a:cubicBezTo>
                  <a:cubicBezTo>
                    <a:pt x="60" y="25"/>
                    <a:pt x="54" y="10"/>
                    <a:pt x="3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486">
              <a:extLst>
                <a:ext uri="{FF2B5EF4-FFF2-40B4-BE49-F238E27FC236}">
                  <a16:creationId xmlns:a16="http://schemas.microsoft.com/office/drawing/2014/main" id="{B7B8F7F3-C2BC-456C-BF84-F12599ECA50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8641" y="930618"/>
              <a:ext cx="119024" cy="114533"/>
            </a:xfrm>
            <a:custGeom>
              <a:avLst/>
              <a:gdLst>
                <a:gd name="T0" fmla="*/ 0 w 23"/>
                <a:gd name="T1" fmla="*/ 20 h 22"/>
                <a:gd name="T2" fmla="*/ 15 w 23"/>
                <a:gd name="T3" fmla="*/ 19 h 22"/>
                <a:gd name="T4" fmla="*/ 19 w 23"/>
                <a:gd name="T5" fmla="*/ 19 h 22"/>
                <a:gd name="T6" fmla="*/ 20 w 23"/>
                <a:gd name="T7" fmla="*/ 15 h 22"/>
                <a:gd name="T8" fmla="*/ 21 w 23"/>
                <a:gd name="T9" fmla="*/ 0 h 22"/>
                <a:gd name="T10" fmla="*/ 18 w 23"/>
                <a:gd name="T11" fmla="*/ 10 h 22"/>
                <a:gd name="T12" fmla="*/ 16 w 23"/>
                <a:gd name="T13" fmla="*/ 4 h 22"/>
                <a:gd name="T14" fmla="*/ 16 w 23"/>
                <a:gd name="T15" fmla="*/ 13 h 22"/>
                <a:gd name="T16" fmla="*/ 7 w 23"/>
                <a:gd name="T17" fmla="*/ 13 h 22"/>
                <a:gd name="T18" fmla="*/ 12 w 23"/>
                <a:gd name="T19" fmla="*/ 17 h 22"/>
                <a:gd name="T20" fmla="*/ 0 w 23"/>
                <a:gd name="T2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2">
                  <a:moveTo>
                    <a:pt x="0" y="20"/>
                  </a:moveTo>
                  <a:cubicBezTo>
                    <a:pt x="0" y="20"/>
                    <a:pt x="7" y="22"/>
                    <a:pt x="15" y="19"/>
                  </a:cubicBezTo>
                  <a:cubicBezTo>
                    <a:pt x="15" y="19"/>
                    <a:pt x="16" y="20"/>
                    <a:pt x="19" y="19"/>
                  </a:cubicBezTo>
                  <a:cubicBezTo>
                    <a:pt x="21" y="18"/>
                    <a:pt x="20" y="17"/>
                    <a:pt x="20" y="15"/>
                  </a:cubicBezTo>
                  <a:cubicBezTo>
                    <a:pt x="20" y="13"/>
                    <a:pt x="23" y="7"/>
                    <a:pt x="21" y="0"/>
                  </a:cubicBezTo>
                  <a:cubicBezTo>
                    <a:pt x="21" y="0"/>
                    <a:pt x="20" y="8"/>
                    <a:pt x="18" y="10"/>
                  </a:cubicBezTo>
                  <a:cubicBezTo>
                    <a:pt x="18" y="10"/>
                    <a:pt x="17" y="6"/>
                    <a:pt x="16" y="4"/>
                  </a:cubicBezTo>
                  <a:cubicBezTo>
                    <a:pt x="16" y="4"/>
                    <a:pt x="16" y="12"/>
                    <a:pt x="16" y="13"/>
                  </a:cubicBezTo>
                  <a:cubicBezTo>
                    <a:pt x="14" y="16"/>
                    <a:pt x="7" y="13"/>
                    <a:pt x="7" y="13"/>
                  </a:cubicBezTo>
                  <a:cubicBezTo>
                    <a:pt x="7" y="13"/>
                    <a:pt x="10" y="17"/>
                    <a:pt x="12" y="17"/>
                  </a:cubicBezTo>
                  <a:cubicBezTo>
                    <a:pt x="12" y="17"/>
                    <a:pt x="8" y="20"/>
                    <a:pt x="0" y="20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487">
              <a:extLst>
                <a:ext uri="{FF2B5EF4-FFF2-40B4-BE49-F238E27FC236}">
                  <a16:creationId xmlns:a16="http://schemas.microsoft.com/office/drawing/2014/main" id="{77708D6B-FC3B-4AC9-A1D5-042DEFC40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1733" y="1013711"/>
              <a:ext cx="67372" cy="40423"/>
            </a:xfrm>
            <a:custGeom>
              <a:avLst/>
              <a:gdLst>
                <a:gd name="T0" fmla="*/ 0 w 13"/>
                <a:gd name="T1" fmla="*/ 4 h 8"/>
                <a:gd name="T2" fmla="*/ 8 w 13"/>
                <a:gd name="T3" fmla="*/ 8 h 8"/>
                <a:gd name="T4" fmla="*/ 13 w 13"/>
                <a:gd name="T5" fmla="*/ 7 h 8"/>
                <a:gd name="T6" fmla="*/ 4 w 1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8">
                  <a:moveTo>
                    <a:pt x="0" y="4"/>
                  </a:moveTo>
                  <a:cubicBezTo>
                    <a:pt x="0" y="4"/>
                    <a:pt x="2" y="3"/>
                    <a:pt x="8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6" y="4"/>
                    <a:pt x="4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488">
              <a:extLst>
                <a:ext uri="{FF2B5EF4-FFF2-40B4-BE49-F238E27FC236}">
                  <a16:creationId xmlns:a16="http://schemas.microsoft.com/office/drawing/2014/main" id="{9377E074-34C8-45C8-983E-722EB035C40C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9948" y="1045151"/>
              <a:ext cx="195380" cy="179659"/>
            </a:xfrm>
            <a:custGeom>
              <a:avLst/>
              <a:gdLst>
                <a:gd name="T0" fmla="*/ 37 w 38"/>
                <a:gd name="T1" fmla="*/ 27 h 35"/>
                <a:gd name="T2" fmla="*/ 27 w 38"/>
                <a:gd name="T3" fmla="*/ 34 h 35"/>
                <a:gd name="T4" fmla="*/ 4 w 38"/>
                <a:gd name="T5" fmla="*/ 21 h 35"/>
                <a:gd name="T6" fmla="*/ 4 w 38"/>
                <a:gd name="T7" fmla="*/ 21 h 35"/>
                <a:gd name="T8" fmla="*/ 1 w 38"/>
                <a:gd name="T9" fmla="*/ 7 h 35"/>
                <a:gd name="T10" fmla="*/ 2 w 38"/>
                <a:gd name="T11" fmla="*/ 2 h 35"/>
                <a:gd name="T12" fmla="*/ 4 w 38"/>
                <a:gd name="T13" fmla="*/ 4 h 35"/>
                <a:gd name="T14" fmla="*/ 6 w 38"/>
                <a:gd name="T15" fmla="*/ 5 h 35"/>
                <a:gd name="T16" fmla="*/ 6 w 38"/>
                <a:gd name="T17" fmla="*/ 2 h 35"/>
                <a:gd name="T18" fmla="*/ 10 w 38"/>
                <a:gd name="T19" fmla="*/ 1 h 35"/>
                <a:gd name="T20" fmla="*/ 22 w 38"/>
                <a:gd name="T21" fmla="*/ 4 h 35"/>
                <a:gd name="T22" fmla="*/ 22 w 38"/>
                <a:gd name="T23" fmla="*/ 4 h 35"/>
                <a:gd name="T24" fmla="*/ 37 w 38"/>
                <a:gd name="T25" fmla="*/ 2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5">
                  <a:moveTo>
                    <a:pt x="37" y="27"/>
                  </a:moveTo>
                  <a:cubicBezTo>
                    <a:pt x="35" y="35"/>
                    <a:pt x="27" y="34"/>
                    <a:pt x="27" y="34"/>
                  </a:cubicBezTo>
                  <a:cubicBezTo>
                    <a:pt x="14" y="35"/>
                    <a:pt x="7" y="28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1" y="14"/>
                    <a:pt x="1" y="7"/>
                    <a:pt x="1" y="7"/>
                  </a:cubicBezTo>
                  <a:cubicBezTo>
                    <a:pt x="1" y="7"/>
                    <a:pt x="0" y="2"/>
                    <a:pt x="2" y="2"/>
                  </a:cubicBezTo>
                  <a:cubicBezTo>
                    <a:pt x="2" y="2"/>
                    <a:pt x="3" y="3"/>
                    <a:pt x="4" y="4"/>
                  </a:cubicBezTo>
                  <a:cubicBezTo>
                    <a:pt x="5" y="4"/>
                    <a:pt x="6" y="5"/>
                    <a:pt x="6" y="5"/>
                  </a:cubicBezTo>
                  <a:cubicBezTo>
                    <a:pt x="7" y="5"/>
                    <a:pt x="6" y="4"/>
                    <a:pt x="6" y="2"/>
                  </a:cubicBezTo>
                  <a:cubicBezTo>
                    <a:pt x="5" y="0"/>
                    <a:pt x="10" y="1"/>
                    <a:pt x="10" y="1"/>
                  </a:cubicBezTo>
                  <a:cubicBezTo>
                    <a:pt x="14" y="2"/>
                    <a:pt x="18" y="3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36" y="11"/>
                    <a:pt x="38" y="21"/>
                    <a:pt x="37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489">
              <a:extLst>
                <a:ext uri="{FF2B5EF4-FFF2-40B4-BE49-F238E27FC236}">
                  <a16:creationId xmlns:a16="http://schemas.microsoft.com/office/drawing/2014/main" id="{E42D36F9-3083-410C-B8ED-98BBF375CDB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2405" y="1065363"/>
              <a:ext cx="168431" cy="154956"/>
            </a:xfrm>
            <a:custGeom>
              <a:avLst/>
              <a:gdLst>
                <a:gd name="T0" fmla="*/ 18 w 33"/>
                <a:gd name="T1" fmla="*/ 0 h 30"/>
                <a:gd name="T2" fmla="*/ 29 w 33"/>
                <a:gd name="T3" fmla="*/ 14 h 30"/>
                <a:gd name="T4" fmla="*/ 19 w 33"/>
                <a:gd name="T5" fmla="*/ 8 h 30"/>
                <a:gd name="T6" fmla="*/ 19 w 33"/>
                <a:gd name="T7" fmla="*/ 8 h 30"/>
                <a:gd name="T8" fmla="*/ 27 w 33"/>
                <a:gd name="T9" fmla="*/ 21 h 30"/>
                <a:gd name="T10" fmla="*/ 26 w 33"/>
                <a:gd name="T11" fmla="*/ 20 h 30"/>
                <a:gd name="T12" fmla="*/ 17 w 33"/>
                <a:gd name="T13" fmla="*/ 16 h 30"/>
                <a:gd name="T14" fmla="*/ 22 w 33"/>
                <a:gd name="T15" fmla="*/ 23 h 30"/>
                <a:gd name="T16" fmla="*/ 21 w 33"/>
                <a:gd name="T17" fmla="*/ 24 h 30"/>
                <a:gd name="T18" fmla="*/ 9 w 33"/>
                <a:gd name="T19" fmla="*/ 18 h 30"/>
                <a:gd name="T20" fmla="*/ 17 w 33"/>
                <a:gd name="T21" fmla="*/ 28 h 30"/>
                <a:gd name="T22" fmla="*/ 16 w 33"/>
                <a:gd name="T23" fmla="*/ 28 h 30"/>
                <a:gd name="T24" fmla="*/ 0 w 33"/>
                <a:gd name="T25" fmla="*/ 17 h 30"/>
                <a:gd name="T26" fmla="*/ 21 w 33"/>
                <a:gd name="T27" fmla="*/ 30 h 30"/>
                <a:gd name="T28" fmla="*/ 23 w 33"/>
                <a:gd name="T29" fmla="*/ 30 h 30"/>
                <a:gd name="T30" fmla="*/ 23 w 33"/>
                <a:gd name="T31" fmla="*/ 30 h 30"/>
                <a:gd name="T32" fmla="*/ 33 w 33"/>
                <a:gd name="T33" fmla="*/ 23 h 30"/>
                <a:gd name="T34" fmla="*/ 33 w 33"/>
                <a:gd name="T35" fmla="*/ 20 h 30"/>
                <a:gd name="T36" fmla="*/ 18 w 33"/>
                <a:gd name="T3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30">
                  <a:moveTo>
                    <a:pt x="18" y="0"/>
                  </a:moveTo>
                  <a:cubicBezTo>
                    <a:pt x="25" y="6"/>
                    <a:pt x="29" y="13"/>
                    <a:pt x="29" y="14"/>
                  </a:cubicBezTo>
                  <a:cubicBezTo>
                    <a:pt x="24" y="8"/>
                    <a:pt x="20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6" y="11"/>
                    <a:pt x="29" y="21"/>
                    <a:pt x="27" y="21"/>
                  </a:cubicBezTo>
                  <a:cubicBezTo>
                    <a:pt x="27" y="21"/>
                    <a:pt x="27" y="21"/>
                    <a:pt x="26" y="20"/>
                  </a:cubicBezTo>
                  <a:cubicBezTo>
                    <a:pt x="22" y="16"/>
                    <a:pt x="17" y="16"/>
                    <a:pt x="17" y="16"/>
                  </a:cubicBezTo>
                  <a:cubicBezTo>
                    <a:pt x="19" y="17"/>
                    <a:pt x="25" y="22"/>
                    <a:pt x="22" y="23"/>
                  </a:cubicBezTo>
                  <a:cubicBezTo>
                    <a:pt x="22" y="24"/>
                    <a:pt x="21" y="24"/>
                    <a:pt x="21" y="24"/>
                  </a:cubicBezTo>
                  <a:cubicBezTo>
                    <a:pt x="18" y="24"/>
                    <a:pt x="10" y="18"/>
                    <a:pt x="9" y="18"/>
                  </a:cubicBezTo>
                  <a:cubicBezTo>
                    <a:pt x="13" y="24"/>
                    <a:pt x="25" y="27"/>
                    <a:pt x="17" y="28"/>
                  </a:cubicBezTo>
                  <a:cubicBezTo>
                    <a:pt x="17" y="28"/>
                    <a:pt x="16" y="28"/>
                    <a:pt x="16" y="28"/>
                  </a:cubicBezTo>
                  <a:cubicBezTo>
                    <a:pt x="9" y="28"/>
                    <a:pt x="1" y="18"/>
                    <a:pt x="0" y="17"/>
                  </a:cubicBezTo>
                  <a:cubicBezTo>
                    <a:pt x="3" y="24"/>
                    <a:pt x="9" y="30"/>
                    <a:pt x="21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5" y="30"/>
                    <a:pt x="31" y="30"/>
                    <a:pt x="33" y="23"/>
                  </a:cubicBezTo>
                  <a:cubicBezTo>
                    <a:pt x="33" y="22"/>
                    <a:pt x="33" y="21"/>
                    <a:pt x="33" y="20"/>
                  </a:cubicBezTo>
                  <a:cubicBezTo>
                    <a:pt x="33" y="14"/>
                    <a:pt x="30" y="6"/>
                    <a:pt x="1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490">
              <a:extLst>
                <a:ext uri="{FF2B5EF4-FFF2-40B4-BE49-F238E27FC236}">
                  <a16:creationId xmlns:a16="http://schemas.microsoft.com/office/drawing/2014/main" id="{3055291E-60B5-484A-AC7B-72F85D79E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4693" y="1164175"/>
              <a:ext cx="60635" cy="67372"/>
            </a:xfrm>
            <a:custGeom>
              <a:avLst/>
              <a:gdLst>
                <a:gd name="T0" fmla="*/ 0 w 12"/>
                <a:gd name="T1" fmla="*/ 11 h 13"/>
                <a:gd name="T2" fmla="*/ 8 w 12"/>
                <a:gd name="T3" fmla="*/ 11 h 13"/>
                <a:gd name="T4" fmla="*/ 10 w 12"/>
                <a:gd name="T5" fmla="*/ 11 h 13"/>
                <a:gd name="T6" fmla="*/ 11 w 12"/>
                <a:gd name="T7" fmla="*/ 9 h 13"/>
                <a:gd name="T8" fmla="*/ 11 w 12"/>
                <a:gd name="T9" fmla="*/ 0 h 13"/>
                <a:gd name="T10" fmla="*/ 9 w 12"/>
                <a:gd name="T11" fmla="*/ 6 h 13"/>
                <a:gd name="T12" fmla="*/ 8 w 12"/>
                <a:gd name="T13" fmla="*/ 2 h 13"/>
                <a:gd name="T14" fmla="*/ 8 w 12"/>
                <a:gd name="T15" fmla="*/ 8 h 13"/>
                <a:gd name="T16" fmla="*/ 4 w 12"/>
                <a:gd name="T17" fmla="*/ 7 h 13"/>
                <a:gd name="T18" fmla="*/ 6 w 12"/>
                <a:gd name="T19" fmla="*/ 10 h 13"/>
                <a:gd name="T20" fmla="*/ 0 w 12"/>
                <a:gd name="T21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3">
                  <a:moveTo>
                    <a:pt x="0" y="11"/>
                  </a:moveTo>
                  <a:cubicBezTo>
                    <a:pt x="0" y="11"/>
                    <a:pt x="4" y="13"/>
                    <a:pt x="8" y="11"/>
                  </a:cubicBezTo>
                  <a:cubicBezTo>
                    <a:pt x="8" y="11"/>
                    <a:pt x="9" y="12"/>
                    <a:pt x="10" y="11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2" y="4"/>
                    <a:pt x="11" y="0"/>
                  </a:cubicBezTo>
                  <a:cubicBezTo>
                    <a:pt x="11" y="0"/>
                    <a:pt x="11" y="5"/>
                    <a:pt x="9" y="6"/>
                  </a:cubicBezTo>
                  <a:cubicBezTo>
                    <a:pt x="9" y="6"/>
                    <a:pt x="9" y="4"/>
                    <a:pt x="8" y="2"/>
                  </a:cubicBezTo>
                  <a:cubicBezTo>
                    <a:pt x="8" y="2"/>
                    <a:pt x="9" y="7"/>
                    <a:pt x="8" y="8"/>
                  </a:cubicBezTo>
                  <a:cubicBezTo>
                    <a:pt x="7" y="9"/>
                    <a:pt x="4" y="7"/>
                    <a:pt x="4" y="7"/>
                  </a:cubicBezTo>
                  <a:cubicBezTo>
                    <a:pt x="4" y="7"/>
                    <a:pt x="5" y="10"/>
                    <a:pt x="6" y="10"/>
                  </a:cubicBezTo>
                  <a:cubicBezTo>
                    <a:pt x="6" y="10"/>
                    <a:pt x="4" y="12"/>
                    <a:pt x="0" y="11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491">
              <a:extLst>
                <a:ext uri="{FF2B5EF4-FFF2-40B4-BE49-F238E27FC236}">
                  <a16:creationId xmlns:a16="http://schemas.microsoft.com/office/drawing/2014/main" id="{1C365176-6453-44AC-BCCD-9BA22EEC2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1853" y="1211336"/>
              <a:ext cx="35932" cy="20212"/>
            </a:xfrm>
            <a:custGeom>
              <a:avLst/>
              <a:gdLst>
                <a:gd name="T0" fmla="*/ 0 w 7"/>
                <a:gd name="T1" fmla="*/ 2 h 4"/>
                <a:gd name="T2" fmla="*/ 4 w 7"/>
                <a:gd name="T3" fmla="*/ 4 h 4"/>
                <a:gd name="T4" fmla="*/ 7 w 7"/>
                <a:gd name="T5" fmla="*/ 4 h 4"/>
                <a:gd name="T6" fmla="*/ 2 w 7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0" y="2"/>
                  </a:moveTo>
                  <a:cubicBezTo>
                    <a:pt x="0" y="2"/>
                    <a:pt x="1" y="2"/>
                    <a:pt x="4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3" y="3"/>
                    <a:pt x="2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492">
              <a:extLst>
                <a:ext uri="{FF2B5EF4-FFF2-40B4-BE49-F238E27FC236}">
                  <a16:creationId xmlns:a16="http://schemas.microsoft.com/office/drawing/2014/main" id="{860DED3C-5E00-4D62-9C50-14A3E7D46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4909" y="1386504"/>
              <a:ext cx="247032" cy="150465"/>
            </a:xfrm>
            <a:custGeom>
              <a:avLst/>
              <a:gdLst>
                <a:gd name="T0" fmla="*/ 1 w 48"/>
                <a:gd name="T1" fmla="*/ 12 h 29"/>
                <a:gd name="T2" fmla="*/ 5 w 48"/>
                <a:gd name="T3" fmla="*/ 4 h 29"/>
                <a:gd name="T4" fmla="*/ 8 w 48"/>
                <a:gd name="T5" fmla="*/ 1 h 29"/>
                <a:gd name="T6" fmla="*/ 16 w 48"/>
                <a:gd name="T7" fmla="*/ 2 h 29"/>
                <a:gd name="T8" fmla="*/ 25 w 48"/>
                <a:gd name="T9" fmla="*/ 4 h 29"/>
                <a:gd name="T10" fmla="*/ 17 w 48"/>
                <a:gd name="T11" fmla="*/ 5 h 29"/>
                <a:gd name="T12" fmla="*/ 29 w 48"/>
                <a:gd name="T13" fmla="*/ 6 h 29"/>
                <a:gd name="T14" fmla="*/ 45 w 48"/>
                <a:gd name="T15" fmla="*/ 14 h 29"/>
                <a:gd name="T16" fmla="*/ 44 w 48"/>
                <a:gd name="T17" fmla="*/ 14 h 29"/>
                <a:gd name="T18" fmla="*/ 47 w 48"/>
                <a:gd name="T19" fmla="*/ 24 h 29"/>
                <a:gd name="T20" fmla="*/ 37 w 48"/>
                <a:gd name="T21" fmla="*/ 27 h 29"/>
                <a:gd name="T22" fmla="*/ 27 w 48"/>
                <a:gd name="T23" fmla="*/ 29 h 29"/>
                <a:gd name="T24" fmla="*/ 19 w 48"/>
                <a:gd name="T25" fmla="*/ 28 h 29"/>
                <a:gd name="T26" fmla="*/ 19 w 48"/>
                <a:gd name="T27" fmla="*/ 28 h 29"/>
                <a:gd name="T28" fmla="*/ 8 w 48"/>
                <a:gd name="T29" fmla="*/ 25 h 29"/>
                <a:gd name="T30" fmla="*/ 1 w 48"/>
                <a:gd name="T31" fmla="*/ 16 h 29"/>
                <a:gd name="T32" fmla="*/ 1 w 48"/>
                <a:gd name="T33" fmla="*/ 1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29">
                  <a:moveTo>
                    <a:pt x="1" y="12"/>
                  </a:moveTo>
                  <a:cubicBezTo>
                    <a:pt x="2" y="10"/>
                    <a:pt x="2" y="8"/>
                    <a:pt x="5" y="4"/>
                  </a:cubicBezTo>
                  <a:cubicBezTo>
                    <a:pt x="6" y="3"/>
                    <a:pt x="7" y="2"/>
                    <a:pt x="8" y="1"/>
                  </a:cubicBezTo>
                  <a:cubicBezTo>
                    <a:pt x="9" y="0"/>
                    <a:pt x="13" y="1"/>
                    <a:pt x="16" y="2"/>
                  </a:cubicBezTo>
                  <a:cubicBezTo>
                    <a:pt x="19" y="2"/>
                    <a:pt x="22" y="3"/>
                    <a:pt x="25" y="4"/>
                  </a:cubicBezTo>
                  <a:cubicBezTo>
                    <a:pt x="21" y="5"/>
                    <a:pt x="18" y="5"/>
                    <a:pt x="17" y="5"/>
                  </a:cubicBezTo>
                  <a:cubicBezTo>
                    <a:pt x="20" y="5"/>
                    <a:pt x="25" y="5"/>
                    <a:pt x="29" y="6"/>
                  </a:cubicBezTo>
                  <a:cubicBezTo>
                    <a:pt x="35" y="9"/>
                    <a:pt x="41" y="12"/>
                    <a:pt x="45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37" y="17"/>
                    <a:pt x="48" y="24"/>
                    <a:pt x="47" y="2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29"/>
                    <a:pt x="23" y="29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5" y="28"/>
                    <a:pt x="10" y="27"/>
                    <a:pt x="8" y="25"/>
                  </a:cubicBezTo>
                  <a:cubicBezTo>
                    <a:pt x="3" y="22"/>
                    <a:pt x="2" y="17"/>
                    <a:pt x="1" y="16"/>
                  </a:cubicBezTo>
                  <a:cubicBezTo>
                    <a:pt x="1" y="15"/>
                    <a:pt x="0" y="14"/>
                    <a:pt x="1" y="12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493">
              <a:extLst>
                <a:ext uri="{FF2B5EF4-FFF2-40B4-BE49-F238E27FC236}">
                  <a16:creationId xmlns:a16="http://schemas.microsoft.com/office/drawing/2014/main" id="{3A781600-94B7-458E-A402-19E2E917E2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39400" y="1406715"/>
              <a:ext cx="98813" cy="119024"/>
            </a:xfrm>
            <a:custGeom>
              <a:avLst/>
              <a:gdLst>
                <a:gd name="T0" fmla="*/ 9 w 19"/>
                <a:gd name="T1" fmla="*/ 20 h 23"/>
                <a:gd name="T2" fmla="*/ 8 w 19"/>
                <a:gd name="T3" fmla="*/ 22 h 23"/>
                <a:gd name="T4" fmla="*/ 11 w 19"/>
                <a:gd name="T5" fmla="*/ 23 h 23"/>
                <a:gd name="T6" fmla="*/ 12 w 19"/>
                <a:gd name="T7" fmla="*/ 22 h 23"/>
                <a:gd name="T8" fmla="*/ 9 w 19"/>
                <a:gd name="T9" fmla="*/ 20 h 23"/>
                <a:gd name="T10" fmla="*/ 15 w 19"/>
                <a:gd name="T11" fmla="*/ 14 h 23"/>
                <a:gd name="T12" fmla="*/ 15 w 19"/>
                <a:gd name="T13" fmla="*/ 14 h 23"/>
                <a:gd name="T14" fmla="*/ 19 w 19"/>
                <a:gd name="T15" fmla="*/ 15 h 23"/>
                <a:gd name="T16" fmla="*/ 15 w 19"/>
                <a:gd name="T17" fmla="*/ 14 h 23"/>
                <a:gd name="T18" fmla="*/ 11 w 19"/>
                <a:gd name="T19" fmla="*/ 12 h 23"/>
                <a:gd name="T20" fmla="*/ 4 w 19"/>
                <a:gd name="T21" fmla="*/ 18 h 23"/>
                <a:gd name="T22" fmla="*/ 7 w 19"/>
                <a:gd name="T23" fmla="*/ 21 h 23"/>
                <a:gd name="T24" fmla="*/ 7 w 19"/>
                <a:gd name="T25" fmla="*/ 21 h 23"/>
                <a:gd name="T26" fmla="*/ 9 w 19"/>
                <a:gd name="T27" fmla="*/ 19 h 23"/>
                <a:gd name="T28" fmla="*/ 7 w 19"/>
                <a:gd name="T29" fmla="*/ 17 h 23"/>
                <a:gd name="T30" fmla="*/ 12 w 19"/>
                <a:gd name="T31" fmla="*/ 14 h 23"/>
                <a:gd name="T32" fmla="*/ 13 w 19"/>
                <a:gd name="T33" fmla="*/ 14 h 23"/>
                <a:gd name="T34" fmla="*/ 14 w 19"/>
                <a:gd name="T35" fmla="*/ 14 h 23"/>
                <a:gd name="T36" fmla="*/ 11 w 19"/>
                <a:gd name="T37" fmla="*/ 12 h 23"/>
                <a:gd name="T38" fmla="*/ 9 w 19"/>
                <a:gd name="T39" fmla="*/ 7 h 23"/>
                <a:gd name="T40" fmla="*/ 1 w 19"/>
                <a:gd name="T41" fmla="*/ 12 h 23"/>
                <a:gd name="T42" fmla="*/ 3 w 19"/>
                <a:gd name="T43" fmla="*/ 18 h 23"/>
                <a:gd name="T44" fmla="*/ 10 w 19"/>
                <a:gd name="T45" fmla="*/ 12 h 23"/>
                <a:gd name="T46" fmla="*/ 7 w 19"/>
                <a:gd name="T47" fmla="*/ 10 h 23"/>
                <a:gd name="T48" fmla="*/ 9 w 19"/>
                <a:gd name="T49" fmla="*/ 8 h 23"/>
                <a:gd name="T50" fmla="*/ 9 w 19"/>
                <a:gd name="T51" fmla="*/ 7 h 23"/>
                <a:gd name="T52" fmla="*/ 5 w 19"/>
                <a:gd name="T53" fmla="*/ 3 h 23"/>
                <a:gd name="T54" fmla="*/ 1 w 19"/>
                <a:gd name="T55" fmla="*/ 5 h 23"/>
                <a:gd name="T56" fmla="*/ 0 w 19"/>
                <a:gd name="T57" fmla="*/ 8 h 23"/>
                <a:gd name="T58" fmla="*/ 0 w 19"/>
                <a:gd name="T59" fmla="*/ 10 h 23"/>
                <a:gd name="T60" fmla="*/ 0 w 19"/>
                <a:gd name="T61" fmla="*/ 11 h 23"/>
                <a:gd name="T62" fmla="*/ 8 w 19"/>
                <a:gd name="T63" fmla="*/ 6 h 23"/>
                <a:gd name="T64" fmla="*/ 8 w 19"/>
                <a:gd name="T65" fmla="*/ 6 h 23"/>
                <a:gd name="T66" fmla="*/ 5 w 19"/>
                <a:gd name="T67" fmla="*/ 4 h 23"/>
                <a:gd name="T68" fmla="*/ 5 w 19"/>
                <a:gd name="T69" fmla="*/ 3 h 23"/>
                <a:gd name="T70" fmla="*/ 4 w 19"/>
                <a:gd name="T71" fmla="*/ 0 h 23"/>
                <a:gd name="T72" fmla="*/ 4 w 19"/>
                <a:gd name="T73" fmla="*/ 0 h 23"/>
                <a:gd name="T74" fmla="*/ 2 w 19"/>
                <a:gd name="T75" fmla="*/ 3 h 23"/>
                <a:gd name="T76" fmla="*/ 5 w 19"/>
                <a:gd name="T77" fmla="*/ 2 h 23"/>
                <a:gd name="T78" fmla="*/ 4 w 19"/>
                <a:gd name="T7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" h="23">
                  <a:moveTo>
                    <a:pt x="9" y="20"/>
                  </a:moveTo>
                  <a:cubicBezTo>
                    <a:pt x="9" y="21"/>
                    <a:pt x="9" y="21"/>
                    <a:pt x="8" y="22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1" y="23"/>
                    <a:pt x="12" y="22"/>
                    <a:pt x="12" y="22"/>
                  </a:cubicBezTo>
                  <a:cubicBezTo>
                    <a:pt x="11" y="21"/>
                    <a:pt x="10" y="21"/>
                    <a:pt x="9" y="20"/>
                  </a:cubicBezTo>
                  <a:moveTo>
                    <a:pt x="15" y="14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7" y="15"/>
                    <a:pt x="18" y="15"/>
                    <a:pt x="19" y="15"/>
                  </a:cubicBezTo>
                  <a:cubicBezTo>
                    <a:pt x="18" y="15"/>
                    <a:pt x="17" y="15"/>
                    <a:pt x="15" y="14"/>
                  </a:cubicBezTo>
                  <a:moveTo>
                    <a:pt x="11" y="12"/>
                  </a:moveTo>
                  <a:cubicBezTo>
                    <a:pt x="8" y="14"/>
                    <a:pt x="6" y="16"/>
                    <a:pt x="4" y="18"/>
                  </a:cubicBezTo>
                  <a:cubicBezTo>
                    <a:pt x="5" y="19"/>
                    <a:pt x="6" y="20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1"/>
                    <a:pt x="8" y="20"/>
                    <a:pt x="9" y="19"/>
                  </a:cubicBezTo>
                  <a:cubicBezTo>
                    <a:pt x="8" y="19"/>
                    <a:pt x="7" y="18"/>
                    <a:pt x="7" y="17"/>
                  </a:cubicBezTo>
                  <a:cubicBezTo>
                    <a:pt x="7" y="15"/>
                    <a:pt x="9" y="14"/>
                    <a:pt x="12" y="14"/>
                  </a:cubicBezTo>
                  <a:cubicBezTo>
                    <a:pt x="12" y="14"/>
                    <a:pt x="13" y="14"/>
                    <a:pt x="13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3"/>
                    <a:pt x="12" y="13"/>
                    <a:pt x="11" y="12"/>
                  </a:cubicBezTo>
                  <a:moveTo>
                    <a:pt x="9" y="7"/>
                  </a:moveTo>
                  <a:cubicBezTo>
                    <a:pt x="6" y="9"/>
                    <a:pt x="3" y="10"/>
                    <a:pt x="1" y="12"/>
                  </a:cubicBezTo>
                  <a:cubicBezTo>
                    <a:pt x="1" y="13"/>
                    <a:pt x="1" y="15"/>
                    <a:pt x="3" y="18"/>
                  </a:cubicBezTo>
                  <a:cubicBezTo>
                    <a:pt x="5" y="15"/>
                    <a:pt x="7" y="13"/>
                    <a:pt x="10" y="12"/>
                  </a:cubicBezTo>
                  <a:cubicBezTo>
                    <a:pt x="8" y="11"/>
                    <a:pt x="7" y="10"/>
                    <a:pt x="7" y="10"/>
                  </a:cubicBezTo>
                  <a:cubicBezTo>
                    <a:pt x="7" y="9"/>
                    <a:pt x="8" y="8"/>
                    <a:pt x="9" y="8"/>
                  </a:cubicBezTo>
                  <a:cubicBezTo>
                    <a:pt x="9" y="8"/>
                    <a:pt x="9" y="8"/>
                    <a:pt x="9" y="7"/>
                  </a:cubicBezTo>
                  <a:moveTo>
                    <a:pt x="5" y="3"/>
                  </a:moveTo>
                  <a:cubicBezTo>
                    <a:pt x="4" y="4"/>
                    <a:pt x="3" y="4"/>
                    <a:pt x="1" y="5"/>
                  </a:cubicBezTo>
                  <a:cubicBezTo>
                    <a:pt x="1" y="6"/>
                    <a:pt x="1" y="7"/>
                    <a:pt x="0" y="8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3" y="9"/>
                    <a:pt x="5" y="8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6" y="6"/>
                    <a:pt x="6" y="5"/>
                    <a:pt x="5" y="4"/>
                  </a:cubicBezTo>
                  <a:cubicBezTo>
                    <a:pt x="5" y="4"/>
                    <a:pt x="5" y="4"/>
                    <a:pt x="5" y="3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2" y="2"/>
                    <a:pt x="2" y="3"/>
                  </a:cubicBezTo>
                  <a:cubicBezTo>
                    <a:pt x="3" y="2"/>
                    <a:pt x="4" y="2"/>
                    <a:pt x="5" y="2"/>
                  </a:cubicBezTo>
                  <a:cubicBezTo>
                    <a:pt x="4" y="1"/>
                    <a:pt x="4" y="1"/>
                    <a:pt x="4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494">
              <a:extLst>
                <a:ext uri="{FF2B5EF4-FFF2-40B4-BE49-F238E27FC236}">
                  <a16:creationId xmlns:a16="http://schemas.microsoft.com/office/drawing/2014/main" id="{1910E8EC-AC36-416C-9AEA-FA304DD92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18001" y="1577392"/>
              <a:ext cx="220083" cy="213345"/>
            </a:xfrm>
            <a:custGeom>
              <a:avLst/>
              <a:gdLst>
                <a:gd name="T0" fmla="*/ 2 w 43"/>
                <a:gd name="T1" fmla="*/ 17 h 41"/>
                <a:gd name="T2" fmla="*/ 2 w 43"/>
                <a:gd name="T3" fmla="*/ 17 h 41"/>
                <a:gd name="T4" fmla="*/ 2 w 43"/>
                <a:gd name="T5" fmla="*/ 17 h 41"/>
                <a:gd name="T6" fmla="*/ 14 w 43"/>
                <a:gd name="T7" fmla="*/ 0 h 41"/>
                <a:gd name="T8" fmla="*/ 43 w 43"/>
                <a:gd name="T9" fmla="*/ 5 h 41"/>
                <a:gd name="T10" fmla="*/ 26 w 43"/>
                <a:gd name="T11" fmla="*/ 33 h 41"/>
                <a:gd name="T12" fmla="*/ 26 w 43"/>
                <a:gd name="T13" fmla="*/ 33 h 41"/>
                <a:gd name="T14" fmla="*/ 15 w 43"/>
                <a:gd name="T15" fmla="*/ 39 h 41"/>
                <a:gd name="T16" fmla="*/ 11 w 43"/>
                <a:gd name="T17" fmla="*/ 39 h 41"/>
                <a:gd name="T18" fmla="*/ 8 w 43"/>
                <a:gd name="T19" fmla="*/ 33 h 41"/>
                <a:gd name="T20" fmla="*/ 6 w 43"/>
                <a:gd name="T21" fmla="*/ 33 h 41"/>
                <a:gd name="T22" fmla="*/ 3 w 43"/>
                <a:gd name="T23" fmla="*/ 31 h 41"/>
                <a:gd name="T24" fmla="*/ 2 w 43"/>
                <a:gd name="T25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1">
                  <a:moveTo>
                    <a:pt x="2" y="17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1"/>
                    <a:pt x="7" y="5"/>
                    <a:pt x="14" y="0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5"/>
                    <a:pt x="39" y="22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3" y="35"/>
                    <a:pt x="19" y="37"/>
                    <a:pt x="15" y="39"/>
                  </a:cubicBezTo>
                  <a:cubicBezTo>
                    <a:pt x="15" y="39"/>
                    <a:pt x="13" y="41"/>
                    <a:pt x="11" y="39"/>
                  </a:cubicBezTo>
                  <a:cubicBezTo>
                    <a:pt x="9" y="37"/>
                    <a:pt x="10" y="34"/>
                    <a:pt x="8" y="33"/>
                  </a:cubicBezTo>
                  <a:cubicBezTo>
                    <a:pt x="7" y="33"/>
                    <a:pt x="7" y="33"/>
                    <a:pt x="6" y="33"/>
                  </a:cubicBezTo>
                  <a:cubicBezTo>
                    <a:pt x="5" y="33"/>
                    <a:pt x="4" y="33"/>
                    <a:pt x="3" y="31"/>
                  </a:cubicBezTo>
                  <a:cubicBezTo>
                    <a:pt x="2" y="30"/>
                    <a:pt x="0" y="24"/>
                    <a:pt x="2" y="17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495">
              <a:extLst>
                <a:ext uri="{FF2B5EF4-FFF2-40B4-BE49-F238E27FC236}">
                  <a16:creationId xmlns:a16="http://schemas.microsoft.com/office/drawing/2014/main" id="{92B04EA7-F796-4478-9C12-1A0C981A7F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22493" y="1664976"/>
              <a:ext cx="128007" cy="119024"/>
            </a:xfrm>
            <a:custGeom>
              <a:avLst/>
              <a:gdLst>
                <a:gd name="T0" fmla="*/ 25 w 25"/>
                <a:gd name="T1" fmla="*/ 16 h 23"/>
                <a:gd name="T2" fmla="*/ 18 w 25"/>
                <a:gd name="T3" fmla="*/ 18 h 23"/>
                <a:gd name="T4" fmla="*/ 12 w 25"/>
                <a:gd name="T5" fmla="*/ 23 h 23"/>
                <a:gd name="T6" fmla="*/ 14 w 25"/>
                <a:gd name="T7" fmla="*/ 22 h 23"/>
                <a:gd name="T8" fmla="*/ 25 w 25"/>
                <a:gd name="T9" fmla="*/ 16 h 23"/>
                <a:gd name="T10" fmla="*/ 20 w 25"/>
                <a:gd name="T11" fmla="*/ 10 h 23"/>
                <a:gd name="T12" fmla="*/ 11 w 25"/>
                <a:gd name="T13" fmla="*/ 13 h 23"/>
                <a:gd name="T14" fmla="*/ 10 w 25"/>
                <a:gd name="T15" fmla="*/ 13 h 23"/>
                <a:gd name="T16" fmla="*/ 3 w 25"/>
                <a:gd name="T17" fmla="*/ 14 h 23"/>
                <a:gd name="T18" fmla="*/ 2 w 25"/>
                <a:gd name="T19" fmla="*/ 14 h 23"/>
                <a:gd name="T20" fmla="*/ 4 w 25"/>
                <a:gd name="T21" fmla="*/ 16 h 23"/>
                <a:gd name="T22" fmla="*/ 5 w 25"/>
                <a:gd name="T23" fmla="*/ 16 h 23"/>
                <a:gd name="T24" fmla="*/ 6 w 25"/>
                <a:gd name="T25" fmla="*/ 16 h 23"/>
                <a:gd name="T26" fmla="*/ 7 w 25"/>
                <a:gd name="T27" fmla="*/ 16 h 23"/>
                <a:gd name="T28" fmla="*/ 10 w 25"/>
                <a:gd name="T29" fmla="*/ 22 h 23"/>
                <a:gd name="T30" fmla="*/ 11 w 25"/>
                <a:gd name="T31" fmla="*/ 22 h 23"/>
                <a:gd name="T32" fmla="*/ 16 w 25"/>
                <a:gd name="T33" fmla="*/ 19 h 23"/>
                <a:gd name="T34" fmla="*/ 16 w 25"/>
                <a:gd name="T35" fmla="*/ 19 h 23"/>
                <a:gd name="T36" fmla="*/ 14 w 25"/>
                <a:gd name="T37" fmla="*/ 18 h 23"/>
                <a:gd name="T38" fmla="*/ 20 w 25"/>
                <a:gd name="T39" fmla="*/ 10 h 23"/>
                <a:gd name="T40" fmla="*/ 12 w 25"/>
                <a:gd name="T41" fmla="*/ 7 h 23"/>
                <a:gd name="T42" fmla="*/ 11 w 25"/>
                <a:gd name="T43" fmla="*/ 7 h 23"/>
                <a:gd name="T44" fmla="*/ 6 w 25"/>
                <a:gd name="T45" fmla="*/ 10 h 23"/>
                <a:gd name="T46" fmla="*/ 6 w 25"/>
                <a:gd name="T47" fmla="*/ 10 h 23"/>
                <a:gd name="T48" fmla="*/ 5 w 25"/>
                <a:gd name="T49" fmla="*/ 8 h 23"/>
                <a:gd name="T50" fmla="*/ 0 w 25"/>
                <a:gd name="T51" fmla="*/ 9 h 23"/>
                <a:gd name="T52" fmla="*/ 1 w 25"/>
                <a:gd name="T53" fmla="*/ 13 h 23"/>
                <a:gd name="T54" fmla="*/ 3 w 25"/>
                <a:gd name="T55" fmla="*/ 13 h 23"/>
                <a:gd name="T56" fmla="*/ 9 w 25"/>
                <a:gd name="T57" fmla="*/ 13 h 23"/>
                <a:gd name="T58" fmla="*/ 12 w 25"/>
                <a:gd name="T59" fmla="*/ 7 h 23"/>
                <a:gd name="T60" fmla="*/ 1 w 25"/>
                <a:gd name="T61" fmla="*/ 5 h 23"/>
                <a:gd name="T62" fmla="*/ 0 w 25"/>
                <a:gd name="T63" fmla="*/ 5 h 23"/>
                <a:gd name="T64" fmla="*/ 0 w 25"/>
                <a:gd name="T65" fmla="*/ 6 h 23"/>
                <a:gd name="T66" fmla="*/ 0 w 25"/>
                <a:gd name="T67" fmla="*/ 7 h 23"/>
                <a:gd name="T68" fmla="*/ 2 w 25"/>
                <a:gd name="T69" fmla="*/ 7 h 23"/>
                <a:gd name="T70" fmla="*/ 2 w 25"/>
                <a:gd name="T71" fmla="*/ 7 h 23"/>
                <a:gd name="T72" fmla="*/ 1 w 25"/>
                <a:gd name="T73" fmla="*/ 5 h 23"/>
                <a:gd name="T74" fmla="*/ 5 w 25"/>
                <a:gd name="T75" fmla="*/ 4 h 23"/>
                <a:gd name="T76" fmla="*/ 4 w 25"/>
                <a:gd name="T77" fmla="*/ 5 h 23"/>
                <a:gd name="T78" fmla="*/ 3 w 25"/>
                <a:gd name="T79" fmla="*/ 7 h 23"/>
                <a:gd name="T80" fmla="*/ 5 w 25"/>
                <a:gd name="T81" fmla="*/ 7 h 23"/>
                <a:gd name="T82" fmla="*/ 5 w 25"/>
                <a:gd name="T83" fmla="*/ 4 h 23"/>
                <a:gd name="T84" fmla="*/ 13 w 25"/>
                <a:gd name="T85" fmla="*/ 4 h 23"/>
                <a:gd name="T86" fmla="*/ 13 w 25"/>
                <a:gd name="T87" fmla="*/ 5 h 23"/>
                <a:gd name="T88" fmla="*/ 13 w 25"/>
                <a:gd name="T89" fmla="*/ 5 h 23"/>
                <a:gd name="T90" fmla="*/ 13 w 25"/>
                <a:gd name="T91" fmla="*/ 4 h 23"/>
                <a:gd name="T92" fmla="*/ 5 w 25"/>
                <a:gd name="T93" fmla="*/ 1 h 23"/>
                <a:gd name="T94" fmla="*/ 5 w 25"/>
                <a:gd name="T95" fmla="*/ 3 h 23"/>
                <a:gd name="T96" fmla="*/ 5 w 25"/>
                <a:gd name="T97" fmla="*/ 3 h 23"/>
                <a:gd name="T98" fmla="*/ 5 w 25"/>
                <a:gd name="T99" fmla="*/ 1 h 23"/>
                <a:gd name="T100" fmla="*/ 1 w 25"/>
                <a:gd name="T101" fmla="*/ 0 h 23"/>
                <a:gd name="T102" fmla="*/ 0 w 25"/>
                <a:gd name="T103" fmla="*/ 4 h 23"/>
                <a:gd name="T104" fmla="*/ 1 w 25"/>
                <a:gd name="T105" fmla="*/ 4 h 23"/>
                <a:gd name="T106" fmla="*/ 1 w 25"/>
                <a:gd name="T107" fmla="*/ 0 h 23"/>
                <a:gd name="T108" fmla="*/ 1 w 25"/>
                <a:gd name="T109" fmla="*/ 0 h 23"/>
                <a:gd name="T110" fmla="*/ 1 w 25"/>
                <a:gd name="T111" fmla="*/ 0 h 23"/>
                <a:gd name="T112" fmla="*/ 1 w 25"/>
                <a:gd name="T1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" h="23">
                  <a:moveTo>
                    <a:pt x="25" y="16"/>
                  </a:moveTo>
                  <a:cubicBezTo>
                    <a:pt x="24" y="16"/>
                    <a:pt x="21" y="18"/>
                    <a:pt x="18" y="18"/>
                  </a:cubicBezTo>
                  <a:cubicBezTo>
                    <a:pt x="16" y="20"/>
                    <a:pt x="14" y="22"/>
                    <a:pt x="12" y="23"/>
                  </a:cubicBezTo>
                  <a:cubicBezTo>
                    <a:pt x="13" y="23"/>
                    <a:pt x="14" y="22"/>
                    <a:pt x="14" y="22"/>
                  </a:cubicBezTo>
                  <a:cubicBezTo>
                    <a:pt x="18" y="20"/>
                    <a:pt x="22" y="18"/>
                    <a:pt x="25" y="16"/>
                  </a:cubicBezTo>
                  <a:moveTo>
                    <a:pt x="20" y="10"/>
                  </a:moveTo>
                  <a:cubicBezTo>
                    <a:pt x="19" y="10"/>
                    <a:pt x="14" y="13"/>
                    <a:pt x="11" y="13"/>
                  </a:cubicBezTo>
                  <a:cubicBezTo>
                    <a:pt x="11" y="13"/>
                    <a:pt x="11" y="13"/>
                    <a:pt x="10" y="13"/>
                  </a:cubicBezTo>
                  <a:cubicBezTo>
                    <a:pt x="8" y="14"/>
                    <a:pt x="5" y="14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6" y="16"/>
                  </a:cubicBezTo>
                  <a:cubicBezTo>
                    <a:pt x="6" y="16"/>
                    <a:pt x="6" y="16"/>
                    <a:pt x="7" y="16"/>
                  </a:cubicBezTo>
                  <a:cubicBezTo>
                    <a:pt x="9" y="17"/>
                    <a:pt x="8" y="20"/>
                    <a:pt x="10" y="22"/>
                  </a:cubicBezTo>
                  <a:cubicBezTo>
                    <a:pt x="10" y="22"/>
                    <a:pt x="10" y="22"/>
                    <a:pt x="11" y="22"/>
                  </a:cubicBezTo>
                  <a:cubicBezTo>
                    <a:pt x="13" y="21"/>
                    <a:pt x="14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5" y="19"/>
                    <a:pt x="14" y="19"/>
                    <a:pt x="14" y="18"/>
                  </a:cubicBezTo>
                  <a:cubicBezTo>
                    <a:pt x="12" y="16"/>
                    <a:pt x="19" y="11"/>
                    <a:pt x="20" y="10"/>
                  </a:cubicBezTo>
                  <a:moveTo>
                    <a:pt x="12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9" y="8"/>
                    <a:pt x="7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5" y="9"/>
                    <a:pt x="5" y="8"/>
                  </a:cubicBezTo>
                  <a:cubicBezTo>
                    <a:pt x="4" y="9"/>
                    <a:pt x="2" y="9"/>
                    <a:pt x="0" y="9"/>
                  </a:cubicBezTo>
                  <a:cubicBezTo>
                    <a:pt x="1" y="11"/>
                    <a:pt x="1" y="12"/>
                    <a:pt x="1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5" y="13"/>
                    <a:pt x="7" y="13"/>
                    <a:pt x="9" y="13"/>
                  </a:cubicBezTo>
                  <a:cubicBezTo>
                    <a:pt x="8" y="11"/>
                    <a:pt x="10" y="9"/>
                    <a:pt x="12" y="7"/>
                  </a:cubicBezTo>
                  <a:moveTo>
                    <a:pt x="1" y="5"/>
                  </a:moveTo>
                  <a:cubicBezTo>
                    <a:pt x="1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6"/>
                    <a:pt x="1" y="5"/>
                  </a:cubicBezTo>
                  <a:moveTo>
                    <a:pt x="5" y="4"/>
                  </a:moveTo>
                  <a:cubicBezTo>
                    <a:pt x="5" y="4"/>
                    <a:pt x="5" y="4"/>
                    <a:pt x="4" y="5"/>
                  </a:cubicBezTo>
                  <a:cubicBezTo>
                    <a:pt x="4" y="6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6"/>
                    <a:pt x="5" y="5"/>
                    <a:pt x="5" y="4"/>
                  </a:cubicBezTo>
                  <a:moveTo>
                    <a:pt x="13" y="4"/>
                  </a:moveTo>
                  <a:cubicBezTo>
                    <a:pt x="13" y="4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3" y="4"/>
                    <a:pt x="13" y="4"/>
                  </a:cubicBezTo>
                  <a:moveTo>
                    <a:pt x="5" y="1"/>
                  </a:moveTo>
                  <a:cubicBezTo>
                    <a:pt x="5" y="1"/>
                    <a:pt x="5" y="2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1"/>
                    <a:pt x="5" y="1"/>
                  </a:cubicBezTo>
                  <a:moveTo>
                    <a:pt x="1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2"/>
                    <a:pt x="1" y="1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496">
              <a:extLst>
                <a:ext uri="{FF2B5EF4-FFF2-40B4-BE49-F238E27FC236}">
                  <a16:creationId xmlns:a16="http://schemas.microsoft.com/office/drawing/2014/main" id="{43A63389-60B1-4CF5-AE8A-68A768AC45D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61858" y="1485316"/>
              <a:ext cx="251523" cy="150465"/>
            </a:xfrm>
            <a:custGeom>
              <a:avLst/>
              <a:gdLst>
                <a:gd name="T0" fmla="*/ 4 w 49"/>
                <a:gd name="T1" fmla="*/ 24 h 29"/>
                <a:gd name="T2" fmla="*/ 31 w 49"/>
                <a:gd name="T3" fmla="*/ 18 h 29"/>
                <a:gd name="T4" fmla="*/ 48 w 49"/>
                <a:gd name="T5" fmla="*/ 0 h 29"/>
                <a:gd name="T6" fmla="*/ 49 w 49"/>
                <a:gd name="T7" fmla="*/ 2 h 29"/>
                <a:gd name="T8" fmla="*/ 4 w 49"/>
                <a:gd name="T9" fmla="*/ 25 h 29"/>
                <a:gd name="T10" fmla="*/ 4 w 49"/>
                <a:gd name="T11" fmla="*/ 25 h 29"/>
                <a:gd name="T12" fmla="*/ 1 w 49"/>
                <a:gd name="T13" fmla="*/ 25 h 29"/>
                <a:gd name="T14" fmla="*/ 3 w 49"/>
                <a:gd name="T15" fmla="*/ 22 h 29"/>
                <a:gd name="T16" fmla="*/ 4 w 49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9">
                  <a:moveTo>
                    <a:pt x="4" y="24"/>
                  </a:moveTo>
                  <a:cubicBezTo>
                    <a:pt x="9" y="24"/>
                    <a:pt x="21" y="25"/>
                    <a:pt x="31" y="18"/>
                  </a:cubicBezTo>
                  <a:cubicBezTo>
                    <a:pt x="44" y="9"/>
                    <a:pt x="48" y="0"/>
                    <a:pt x="48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34" y="29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5"/>
                    <a:pt x="2" y="25"/>
                    <a:pt x="1" y="25"/>
                  </a:cubicBezTo>
                  <a:cubicBezTo>
                    <a:pt x="0" y="25"/>
                    <a:pt x="0" y="23"/>
                    <a:pt x="3" y="22"/>
                  </a:cubicBezTo>
                  <a:cubicBezTo>
                    <a:pt x="4" y="22"/>
                    <a:pt x="4" y="23"/>
                    <a:pt x="4" y="2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497">
              <a:extLst>
                <a:ext uri="{FF2B5EF4-FFF2-40B4-BE49-F238E27FC236}">
                  <a16:creationId xmlns:a16="http://schemas.microsoft.com/office/drawing/2014/main" id="{A43925E1-6BF2-4B49-8067-8A8469F27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14697" y="1442647"/>
              <a:ext cx="282964" cy="166185"/>
            </a:xfrm>
            <a:custGeom>
              <a:avLst/>
              <a:gdLst>
                <a:gd name="T0" fmla="*/ 55 w 55"/>
                <a:gd name="T1" fmla="*/ 3 h 32"/>
                <a:gd name="T2" fmla="*/ 55 w 55"/>
                <a:gd name="T3" fmla="*/ 0 h 32"/>
                <a:gd name="T4" fmla="*/ 6 w 55"/>
                <a:gd name="T5" fmla="*/ 30 h 32"/>
                <a:gd name="T6" fmla="*/ 2 w 55"/>
                <a:gd name="T7" fmla="*/ 29 h 32"/>
                <a:gd name="T8" fmla="*/ 6 w 55"/>
                <a:gd name="T9" fmla="*/ 30 h 32"/>
                <a:gd name="T10" fmla="*/ 6 w 55"/>
                <a:gd name="T11" fmla="*/ 30 h 32"/>
                <a:gd name="T12" fmla="*/ 24 w 55"/>
                <a:gd name="T13" fmla="*/ 25 h 32"/>
                <a:gd name="T14" fmla="*/ 55 w 55"/>
                <a:gd name="T15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32">
                  <a:moveTo>
                    <a:pt x="55" y="3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32" y="27"/>
                    <a:pt x="6" y="30"/>
                  </a:cubicBezTo>
                  <a:cubicBezTo>
                    <a:pt x="6" y="30"/>
                    <a:pt x="3" y="28"/>
                    <a:pt x="2" y="29"/>
                  </a:cubicBezTo>
                  <a:cubicBezTo>
                    <a:pt x="0" y="31"/>
                    <a:pt x="3" y="32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9" y="30"/>
                    <a:pt x="17" y="28"/>
                    <a:pt x="24" y="25"/>
                  </a:cubicBezTo>
                  <a:cubicBezTo>
                    <a:pt x="36" y="20"/>
                    <a:pt x="51" y="7"/>
                    <a:pt x="55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498">
              <a:extLst>
                <a:ext uri="{FF2B5EF4-FFF2-40B4-BE49-F238E27FC236}">
                  <a16:creationId xmlns:a16="http://schemas.microsoft.com/office/drawing/2014/main" id="{3805FF95-E793-45E5-8997-1590ED2AC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8300" y="1287691"/>
              <a:ext cx="458132" cy="264998"/>
            </a:xfrm>
            <a:custGeom>
              <a:avLst/>
              <a:gdLst>
                <a:gd name="T0" fmla="*/ 3 w 89"/>
                <a:gd name="T1" fmla="*/ 44 h 51"/>
                <a:gd name="T2" fmla="*/ 0 w 89"/>
                <a:gd name="T3" fmla="*/ 47 h 51"/>
                <a:gd name="T4" fmla="*/ 6 w 89"/>
                <a:gd name="T5" fmla="*/ 43 h 51"/>
                <a:gd name="T6" fmla="*/ 88 w 89"/>
                <a:gd name="T7" fmla="*/ 34 h 51"/>
                <a:gd name="T8" fmla="*/ 89 w 89"/>
                <a:gd name="T9" fmla="*/ 31 h 51"/>
                <a:gd name="T10" fmla="*/ 3 w 89"/>
                <a:gd name="T11" fmla="*/ 4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51">
                  <a:moveTo>
                    <a:pt x="3" y="44"/>
                  </a:moveTo>
                  <a:cubicBezTo>
                    <a:pt x="2" y="44"/>
                    <a:pt x="0" y="45"/>
                    <a:pt x="0" y="47"/>
                  </a:cubicBezTo>
                  <a:cubicBezTo>
                    <a:pt x="1" y="51"/>
                    <a:pt x="8" y="47"/>
                    <a:pt x="6" y="43"/>
                  </a:cubicBezTo>
                  <a:cubicBezTo>
                    <a:pt x="34" y="2"/>
                    <a:pt x="87" y="33"/>
                    <a:pt x="88" y="34"/>
                  </a:cubicBezTo>
                  <a:cubicBezTo>
                    <a:pt x="89" y="31"/>
                    <a:pt x="89" y="31"/>
                    <a:pt x="89" y="31"/>
                  </a:cubicBezTo>
                  <a:cubicBezTo>
                    <a:pt x="89" y="31"/>
                    <a:pt x="31" y="0"/>
                    <a:pt x="3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499">
              <a:extLst>
                <a:ext uri="{FF2B5EF4-FFF2-40B4-BE49-F238E27FC236}">
                  <a16:creationId xmlns:a16="http://schemas.microsoft.com/office/drawing/2014/main" id="{B48EFD65-C0FE-43AD-8E7D-84E1DF54D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1605" y="1339343"/>
              <a:ext cx="433429" cy="285209"/>
            </a:xfrm>
            <a:custGeom>
              <a:avLst/>
              <a:gdLst>
                <a:gd name="T0" fmla="*/ 2 w 84"/>
                <a:gd name="T1" fmla="*/ 48 h 55"/>
                <a:gd name="T2" fmla="*/ 0 w 84"/>
                <a:gd name="T3" fmla="*/ 52 h 55"/>
                <a:gd name="T4" fmla="*/ 5 w 84"/>
                <a:gd name="T5" fmla="*/ 47 h 55"/>
                <a:gd name="T6" fmla="*/ 83 w 84"/>
                <a:gd name="T7" fmla="*/ 20 h 55"/>
                <a:gd name="T8" fmla="*/ 84 w 84"/>
                <a:gd name="T9" fmla="*/ 17 h 55"/>
                <a:gd name="T10" fmla="*/ 2 w 84"/>
                <a:gd name="T11" fmla="*/ 4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5">
                  <a:moveTo>
                    <a:pt x="2" y="48"/>
                  </a:moveTo>
                  <a:cubicBezTo>
                    <a:pt x="1" y="49"/>
                    <a:pt x="0" y="51"/>
                    <a:pt x="0" y="52"/>
                  </a:cubicBezTo>
                  <a:cubicBezTo>
                    <a:pt x="2" y="55"/>
                    <a:pt x="8" y="50"/>
                    <a:pt x="5" y="47"/>
                  </a:cubicBezTo>
                  <a:cubicBezTo>
                    <a:pt x="23" y="0"/>
                    <a:pt x="82" y="19"/>
                    <a:pt x="83" y="20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17"/>
                    <a:pt x="20" y="0"/>
                    <a:pt x="2" y="4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500">
              <a:extLst>
                <a:ext uri="{FF2B5EF4-FFF2-40B4-BE49-F238E27FC236}">
                  <a16:creationId xmlns:a16="http://schemas.microsoft.com/office/drawing/2014/main" id="{0041068F-4C13-45E5-BDE4-BE154284467C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274" y="1485316"/>
              <a:ext cx="426691" cy="309912"/>
            </a:xfrm>
            <a:custGeom>
              <a:avLst/>
              <a:gdLst>
                <a:gd name="T0" fmla="*/ 6 w 83"/>
                <a:gd name="T1" fmla="*/ 40 h 60"/>
                <a:gd name="T2" fmla="*/ 1 w 83"/>
                <a:gd name="T3" fmla="*/ 39 h 60"/>
                <a:gd name="T4" fmla="*/ 8 w 83"/>
                <a:gd name="T5" fmla="*/ 39 h 60"/>
                <a:gd name="T6" fmla="*/ 81 w 83"/>
                <a:gd name="T7" fmla="*/ 0 h 60"/>
                <a:gd name="T8" fmla="*/ 83 w 83"/>
                <a:gd name="T9" fmla="*/ 1 h 60"/>
                <a:gd name="T10" fmla="*/ 6 w 83"/>
                <a:gd name="T11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60">
                  <a:moveTo>
                    <a:pt x="6" y="40"/>
                  </a:moveTo>
                  <a:cubicBezTo>
                    <a:pt x="4" y="40"/>
                    <a:pt x="2" y="40"/>
                    <a:pt x="1" y="39"/>
                  </a:cubicBezTo>
                  <a:cubicBezTo>
                    <a:pt x="0" y="35"/>
                    <a:pt x="8" y="35"/>
                    <a:pt x="8" y="39"/>
                  </a:cubicBezTo>
                  <a:cubicBezTo>
                    <a:pt x="55" y="57"/>
                    <a:pt x="81" y="1"/>
                    <a:pt x="81" y="0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3" y="2"/>
                    <a:pt x="53" y="60"/>
                    <a:pt x="6" y="40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501">
              <a:extLst>
                <a:ext uri="{FF2B5EF4-FFF2-40B4-BE49-F238E27FC236}">
                  <a16:creationId xmlns:a16="http://schemas.microsoft.com/office/drawing/2014/main" id="{76563548-6A13-454B-BD56-D93C792BE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9561858" y="1568409"/>
              <a:ext cx="276226" cy="215591"/>
            </a:xfrm>
            <a:custGeom>
              <a:avLst/>
              <a:gdLst>
                <a:gd name="T0" fmla="*/ 4 w 54"/>
                <a:gd name="T1" fmla="*/ 32 h 42"/>
                <a:gd name="T2" fmla="*/ 1 w 54"/>
                <a:gd name="T3" fmla="*/ 31 h 42"/>
                <a:gd name="T4" fmla="*/ 5 w 54"/>
                <a:gd name="T5" fmla="*/ 31 h 42"/>
                <a:gd name="T6" fmla="*/ 53 w 54"/>
                <a:gd name="T7" fmla="*/ 0 h 42"/>
                <a:gd name="T8" fmla="*/ 54 w 54"/>
                <a:gd name="T9" fmla="*/ 1 h 42"/>
                <a:gd name="T10" fmla="*/ 4 w 54"/>
                <a:gd name="T11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42">
                  <a:moveTo>
                    <a:pt x="4" y="32"/>
                  </a:moveTo>
                  <a:cubicBezTo>
                    <a:pt x="3" y="32"/>
                    <a:pt x="1" y="32"/>
                    <a:pt x="1" y="31"/>
                  </a:cubicBezTo>
                  <a:cubicBezTo>
                    <a:pt x="0" y="29"/>
                    <a:pt x="5" y="28"/>
                    <a:pt x="5" y="31"/>
                  </a:cubicBezTo>
                  <a:cubicBezTo>
                    <a:pt x="38" y="40"/>
                    <a:pt x="52" y="1"/>
                    <a:pt x="53" y="0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4" y="2"/>
                    <a:pt x="37" y="42"/>
                    <a:pt x="4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502">
              <a:extLst>
                <a:ext uri="{FF2B5EF4-FFF2-40B4-BE49-F238E27FC236}">
                  <a16:creationId xmlns:a16="http://schemas.microsoft.com/office/drawing/2014/main" id="{DE540A5C-EDFF-44AC-95DB-34110129C1B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7325" y="1314640"/>
              <a:ext cx="303175" cy="190888"/>
            </a:xfrm>
            <a:custGeom>
              <a:avLst/>
              <a:gdLst>
                <a:gd name="T0" fmla="*/ 2 w 59"/>
                <a:gd name="T1" fmla="*/ 32 h 37"/>
                <a:gd name="T2" fmla="*/ 0 w 59"/>
                <a:gd name="T3" fmla="*/ 35 h 37"/>
                <a:gd name="T4" fmla="*/ 4 w 59"/>
                <a:gd name="T5" fmla="*/ 32 h 37"/>
                <a:gd name="T6" fmla="*/ 58 w 59"/>
                <a:gd name="T7" fmla="*/ 18 h 37"/>
                <a:gd name="T8" fmla="*/ 59 w 59"/>
                <a:gd name="T9" fmla="*/ 16 h 37"/>
                <a:gd name="T10" fmla="*/ 2 w 59"/>
                <a:gd name="T11" fmla="*/ 3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37">
                  <a:moveTo>
                    <a:pt x="2" y="32"/>
                  </a:moveTo>
                  <a:cubicBezTo>
                    <a:pt x="1" y="33"/>
                    <a:pt x="0" y="34"/>
                    <a:pt x="0" y="35"/>
                  </a:cubicBezTo>
                  <a:cubicBezTo>
                    <a:pt x="1" y="37"/>
                    <a:pt x="6" y="34"/>
                    <a:pt x="4" y="32"/>
                  </a:cubicBezTo>
                  <a:cubicBezTo>
                    <a:pt x="19" y="1"/>
                    <a:pt x="58" y="18"/>
                    <a:pt x="58" y="18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8" y="16"/>
                    <a:pt x="17" y="0"/>
                    <a:pt x="2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Freeform 503">
              <a:extLst>
                <a:ext uri="{FF2B5EF4-FFF2-40B4-BE49-F238E27FC236}">
                  <a16:creationId xmlns:a16="http://schemas.microsoft.com/office/drawing/2014/main" id="{0E19858B-CE84-4D60-B572-F63262A49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0417" y="1530231"/>
              <a:ext cx="291947" cy="296438"/>
            </a:xfrm>
            <a:custGeom>
              <a:avLst/>
              <a:gdLst>
                <a:gd name="T0" fmla="*/ 6 w 57"/>
                <a:gd name="T1" fmla="*/ 55 h 57"/>
                <a:gd name="T2" fmla="*/ 2 w 57"/>
                <a:gd name="T3" fmla="*/ 55 h 57"/>
                <a:gd name="T4" fmla="*/ 7 w 57"/>
                <a:gd name="T5" fmla="*/ 54 h 57"/>
                <a:gd name="T6" fmla="*/ 55 w 57"/>
                <a:gd name="T7" fmla="*/ 0 h 57"/>
                <a:gd name="T8" fmla="*/ 57 w 57"/>
                <a:gd name="T9" fmla="*/ 0 h 57"/>
                <a:gd name="T10" fmla="*/ 6 w 57"/>
                <a:gd name="T11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7">
                  <a:moveTo>
                    <a:pt x="6" y="55"/>
                  </a:moveTo>
                  <a:cubicBezTo>
                    <a:pt x="4" y="56"/>
                    <a:pt x="3" y="57"/>
                    <a:pt x="2" y="55"/>
                  </a:cubicBezTo>
                  <a:cubicBezTo>
                    <a:pt x="0" y="53"/>
                    <a:pt x="6" y="50"/>
                    <a:pt x="7" y="54"/>
                  </a:cubicBezTo>
                  <a:cubicBezTo>
                    <a:pt x="51" y="54"/>
                    <a:pt x="55" y="1"/>
                    <a:pt x="5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1"/>
                    <a:pt x="50" y="57"/>
                    <a:pt x="6" y="5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504">
              <a:extLst>
                <a:ext uri="{FF2B5EF4-FFF2-40B4-BE49-F238E27FC236}">
                  <a16:creationId xmlns:a16="http://schemas.microsoft.com/office/drawing/2014/main" id="{355CBD39-C9CC-4967-B686-C013B9EE035E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5926" y="1541460"/>
              <a:ext cx="287455" cy="206608"/>
            </a:xfrm>
            <a:custGeom>
              <a:avLst/>
              <a:gdLst>
                <a:gd name="T0" fmla="*/ 3 w 56"/>
                <a:gd name="T1" fmla="*/ 26 h 40"/>
                <a:gd name="T2" fmla="*/ 0 w 56"/>
                <a:gd name="T3" fmla="*/ 25 h 40"/>
                <a:gd name="T4" fmla="*/ 5 w 56"/>
                <a:gd name="T5" fmla="*/ 26 h 40"/>
                <a:gd name="T6" fmla="*/ 55 w 56"/>
                <a:gd name="T7" fmla="*/ 0 h 40"/>
                <a:gd name="T8" fmla="*/ 56 w 56"/>
                <a:gd name="T9" fmla="*/ 0 h 40"/>
                <a:gd name="T10" fmla="*/ 3 w 56"/>
                <a:gd name="T11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40">
                  <a:moveTo>
                    <a:pt x="3" y="26"/>
                  </a:moveTo>
                  <a:cubicBezTo>
                    <a:pt x="2" y="27"/>
                    <a:pt x="1" y="27"/>
                    <a:pt x="0" y="25"/>
                  </a:cubicBezTo>
                  <a:cubicBezTo>
                    <a:pt x="0" y="23"/>
                    <a:pt x="5" y="23"/>
                    <a:pt x="5" y="26"/>
                  </a:cubicBezTo>
                  <a:cubicBezTo>
                    <a:pt x="37" y="38"/>
                    <a:pt x="55" y="0"/>
                    <a:pt x="55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1"/>
                    <a:pt x="36" y="40"/>
                    <a:pt x="3" y="2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505">
              <a:extLst>
                <a:ext uri="{FF2B5EF4-FFF2-40B4-BE49-F238E27FC236}">
                  <a16:creationId xmlns:a16="http://schemas.microsoft.com/office/drawing/2014/main" id="{EF8AA68E-901F-4B23-A661-70541FE3D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10206" y="1406715"/>
              <a:ext cx="240295" cy="166185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Freeform 506">
              <a:extLst>
                <a:ext uri="{FF2B5EF4-FFF2-40B4-BE49-F238E27FC236}">
                  <a16:creationId xmlns:a16="http://schemas.microsoft.com/office/drawing/2014/main" id="{0C48B3C1-5C44-42FC-A9B7-52A34916054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0841" y="1422436"/>
              <a:ext cx="242540" cy="166185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507">
              <a:extLst>
                <a:ext uri="{FF2B5EF4-FFF2-40B4-BE49-F238E27FC236}">
                  <a16:creationId xmlns:a16="http://schemas.microsoft.com/office/drawing/2014/main" id="{3E64FD79-2A04-4C5B-9695-B14F03404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9400" y="1417944"/>
              <a:ext cx="238049" cy="170676"/>
            </a:xfrm>
            <a:custGeom>
              <a:avLst/>
              <a:gdLst>
                <a:gd name="T0" fmla="*/ 3 w 46"/>
                <a:gd name="T1" fmla="*/ 28 h 33"/>
                <a:gd name="T2" fmla="*/ 22 w 46"/>
                <a:gd name="T3" fmla="*/ 8 h 33"/>
                <a:gd name="T4" fmla="*/ 46 w 46"/>
                <a:gd name="T5" fmla="*/ 2 h 33"/>
                <a:gd name="T6" fmla="*/ 44 w 46"/>
                <a:gd name="T7" fmla="*/ 0 h 33"/>
                <a:gd name="T8" fmla="*/ 3 w 46"/>
                <a:gd name="T9" fmla="*/ 28 h 33"/>
                <a:gd name="T10" fmla="*/ 3 w 46"/>
                <a:gd name="T11" fmla="*/ 28 h 33"/>
                <a:gd name="T12" fmla="*/ 1 w 46"/>
                <a:gd name="T13" fmla="*/ 30 h 33"/>
                <a:gd name="T14" fmla="*/ 4 w 46"/>
                <a:gd name="T15" fmla="*/ 30 h 33"/>
                <a:gd name="T16" fmla="*/ 3 w 46"/>
                <a:gd name="T17" fmla="*/ 2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33">
                  <a:moveTo>
                    <a:pt x="3" y="28"/>
                  </a:moveTo>
                  <a:cubicBezTo>
                    <a:pt x="5" y="24"/>
                    <a:pt x="11" y="13"/>
                    <a:pt x="22" y="8"/>
                  </a:cubicBezTo>
                  <a:cubicBezTo>
                    <a:pt x="36" y="1"/>
                    <a:pt x="46" y="2"/>
                    <a:pt x="46" y="2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14" y="0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29"/>
                    <a:pt x="1" y="29"/>
                    <a:pt x="1" y="30"/>
                  </a:cubicBezTo>
                  <a:cubicBezTo>
                    <a:pt x="0" y="32"/>
                    <a:pt x="2" y="33"/>
                    <a:pt x="4" y="30"/>
                  </a:cubicBezTo>
                  <a:cubicBezTo>
                    <a:pt x="5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508">
              <a:extLst>
                <a:ext uri="{FF2B5EF4-FFF2-40B4-BE49-F238E27FC236}">
                  <a16:creationId xmlns:a16="http://schemas.microsoft.com/office/drawing/2014/main" id="{D111EEED-4F36-4928-BECF-2C2083B7AA1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1605" y="1390995"/>
              <a:ext cx="231312" cy="170676"/>
            </a:xfrm>
            <a:custGeom>
              <a:avLst/>
              <a:gdLst>
                <a:gd name="T0" fmla="*/ 3 w 45"/>
                <a:gd name="T1" fmla="*/ 29 h 33"/>
                <a:gd name="T2" fmla="*/ 21 w 45"/>
                <a:gd name="T3" fmla="*/ 9 h 33"/>
                <a:gd name="T4" fmla="*/ 45 w 45"/>
                <a:gd name="T5" fmla="*/ 2 h 33"/>
                <a:gd name="T6" fmla="*/ 44 w 45"/>
                <a:gd name="T7" fmla="*/ 1 h 33"/>
                <a:gd name="T8" fmla="*/ 2 w 45"/>
                <a:gd name="T9" fmla="*/ 29 h 33"/>
                <a:gd name="T10" fmla="*/ 2 w 45"/>
                <a:gd name="T11" fmla="*/ 29 h 33"/>
                <a:gd name="T12" fmla="*/ 0 w 45"/>
                <a:gd name="T13" fmla="*/ 31 h 33"/>
                <a:gd name="T14" fmla="*/ 3 w 45"/>
                <a:gd name="T15" fmla="*/ 31 h 33"/>
                <a:gd name="T16" fmla="*/ 3 w 45"/>
                <a:gd name="T17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33">
                  <a:moveTo>
                    <a:pt x="3" y="29"/>
                  </a:moveTo>
                  <a:cubicBezTo>
                    <a:pt x="5" y="25"/>
                    <a:pt x="10" y="14"/>
                    <a:pt x="21" y="9"/>
                  </a:cubicBezTo>
                  <a:cubicBezTo>
                    <a:pt x="35" y="2"/>
                    <a:pt x="45" y="2"/>
                    <a:pt x="45" y="2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4" y="1"/>
                    <a:pt x="14" y="0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0" y="30"/>
                    <a:pt x="0" y="31"/>
                  </a:cubicBezTo>
                  <a:cubicBezTo>
                    <a:pt x="0" y="32"/>
                    <a:pt x="2" y="33"/>
                    <a:pt x="3" y="31"/>
                  </a:cubicBezTo>
                  <a:cubicBezTo>
                    <a:pt x="4" y="30"/>
                    <a:pt x="3" y="29"/>
                    <a:pt x="3" y="29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509">
              <a:extLst>
                <a:ext uri="{FF2B5EF4-FFF2-40B4-BE49-F238E27FC236}">
                  <a16:creationId xmlns:a16="http://schemas.microsoft.com/office/drawing/2014/main" id="{9D5139C3-14DE-4080-9EE4-609D2AC50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9566349" y="1449385"/>
              <a:ext cx="226820" cy="206608"/>
            </a:xfrm>
            <a:custGeom>
              <a:avLst/>
              <a:gdLst>
                <a:gd name="T0" fmla="*/ 5 w 44"/>
                <a:gd name="T1" fmla="*/ 38 h 40"/>
                <a:gd name="T2" fmla="*/ 30 w 44"/>
                <a:gd name="T3" fmla="*/ 23 h 40"/>
                <a:gd name="T4" fmla="*/ 42 w 44"/>
                <a:gd name="T5" fmla="*/ 0 h 40"/>
                <a:gd name="T6" fmla="*/ 44 w 44"/>
                <a:gd name="T7" fmla="*/ 2 h 40"/>
                <a:gd name="T8" fmla="*/ 5 w 44"/>
                <a:gd name="T9" fmla="*/ 38 h 40"/>
                <a:gd name="T10" fmla="*/ 5 w 44"/>
                <a:gd name="T11" fmla="*/ 38 h 40"/>
                <a:gd name="T12" fmla="*/ 2 w 44"/>
                <a:gd name="T13" fmla="*/ 40 h 40"/>
                <a:gd name="T14" fmla="*/ 3 w 44"/>
                <a:gd name="T15" fmla="*/ 37 h 40"/>
                <a:gd name="T16" fmla="*/ 5 w 44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0">
                  <a:moveTo>
                    <a:pt x="5" y="38"/>
                  </a:moveTo>
                  <a:cubicBezTo>
                    <a:pt x="10" y="36"/>
                    <a:pt x="22" y="33"/>
                    <a:pt x="30" y="23"/>
                  </a:cubicBezTo>
                  <a:cubicBezTo>
                    <a:pt x="41" y="10"/>
                    <a:pt x="42" y="0"/>
                    <a:pt x="42" y="0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2"/>
                    <a:pt x="37" y="33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4" y="39"/>
                    <a:pt x="3" y="40"/>
                    <a:pt x="2" y="40"/>
                  </a:cubicBezTo>
                  <a:cubicBezTo>
                    <a:pt x="0" y="40"/>
                    <a:pt x="0" y="38"/>
                    <a:pt x="3" y="37"/>
                  </a:cubicBezTo>
                  <a:cubicBezTo>
                    <a:pt x="4" y="36"/>
                    <a:pt x="5" y="37"/>
                    <a:pt x="5" y="3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510">
              <a:extLst>
                <a:ext uri="{FF2B5EF4-FFF2-40B4-BE49-F238E27FC236}">
                  <a16:creationId xmlns:a16="http://schemas.microsoft.com/office/drawing/2014/main" id="{44344997-AAAC-495E-B886-0869FEA4382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0500" y="1501037"/>
              <a:ext cx="170677" cy="377285"/>
            </a:xfrm>
            <a:custGeom>
              <a:avLst/>
              <a:gdLst>
                <a:gd name="T0" fmla="*/ 5 w 33"/>
                <a:gd name="T1" fmla="*/ 27 h 73"/>
                <a:gd name="T2" fmla="*/ 5 w 33"/>
                <a:gd name="T3" fmla="*/ 27 h 73"/>
                <a:gd name="T4" fmla="*/ 5 w 33"/>
                <a:gd name="T5" fmla="*/ 27 h 73"/>
                <a:gd name="T6" fmla="*/ 5 w 33"/>
                <a:gd name="T7" fmla="*/ 27 h 73"/>
                <a:gd name="T8" fmla="*/ 7 w 33"/>
                <a:gd name="T9" fmla="*/ 24 h 73"/>
                <a:gd name="T10" fmla="*/ 30 w 33"/>
                <a:gd name="T11" fmla="*/ 0 h 73"/>
                <a:gd name="T12" fmla="*/ 33 w 33"/>
                <a:gd name="T13" fmla="*/ 1 h 73"/>
                <a:gd name="T14" fmla="*/ 32 w 33"/>
                <a:gd name="T15" fmla="*/ 29 h 73"/>
                <a:gd name="T16" fmla="*/ 28 w 33"/>
                <a:gd name="T17" fmla="*/ 53 h 73"/>
                <a:gd name="T18" fmla="*/ 28 w 33"/>
                <a:gd name="T19" fmla="*/ 53 h 73"/>
                <a:gd name="T20" fmla="*/ 27 w 33"/>
                <a:gd name="T21" fmla="*/ 55 h 73"/>
                <a:gd name="T22" fmla="*/ 27 w 33"/>
                <a:gd name="T23" fmla="*/ 56 h 73"/>
                <a:gd name="T24" fmla="*/ 18 w 33"/>
                <a:gd name="T25" fmla="*/ 71 h 73"/>
                <a:gd name="T26" fmla="*/ 15 w 33"/>
                <a:gd name="T27" fmla="*/ 70 h 73"/>
                <a:gd name="T28" fmla="*/ 11 w 33"/>
                <a:gd name="T29" fmla="*/ 67 h 73"/>
                <a:gd name="T30" fmla="*/ 8 w 33"/>
                <a:gd name="T31" fmla="*/ 64 h 73"/>
                <a:gd name="T32" fmla="*/ 3 w 33"/>
                <a:gd name="T33" fmla="*/ 54 h 73"/>
                <a:gd name="T34" fmla="*/ 3 w 33"/>
                <a:gd name="T35" fmla="*/ 54 h 73"/>
                <a:gd name="T36" fmla="*/ 5 w 33"/>
                <a:gd name="T37" fmla="*/ 2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73">
                  <a:moveTo>
                    <a:pt x="5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6" y="26"/>
                    <a:pt x="6" y="25"/>
                    <a:pt x="7" y="24"/>
                  </a:cubicBezTo>
                  <a:cubicBezTo>
                    <a:pt x="19" y="5"/>
                    <a:pt x="26" y="8"/>
                    <a:pt x="30" y="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1" y="14"/>
                    <a:pt x="32" y="29"/>
                  </a:cubicBezTo>
                  <a:cubicBezTo>
                    <a:pt x="32" y="36"/>
                    <a:pt x="30" y="45"/>
                    <a:pt x="28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7" y="54"/>
                    <a:pt x="27" y="55"/>
                    <a:pt x="27" y="55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4" y="62"/>
                    <a:pt x="21" y="68"/>
                    <a:pt x="18" y="71"/>
                  </a:cubicBezTo>
                  <a:cubicBezTo>
                    <a:pt x="18" y="71"/>
                    <a:pt x="16" y="73"/>
                    <a:pt x="15" y="70"/>
                  </a:cubicBezTo>
                  <a:cubicBezTo>
                    <a:pt x="14" y="67"/>
                    <a:pt x="12" y="67"/>
                    <a:pt x="11" y="67"/>
                  </a:cubicBezTo>
                  <a:cubicBezTo>
                    <a:pt x="10" y="67"/>
                    <a:pt x="10" y="67"/>
                    <a:pt x="8" y="64"/>
                  </a:cubicBezTo>
                  <a:cubicBezTo>
                    <a:pt x="7" y="62"/>
                    <a:pt x="5" y="59"/>
                    <a:pt x="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1" y="47"/>
                    <a:pt x="0" y="38"/>
                    <a:pt x="5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511">
              <a:extLst>
                <a:ext uri="{FF2B5EF4-FFF2-40B4-BE49-F238E27FC236}">
                  <a16:creationId xmlns:a16="http://schemas.microsoft.com/office/drawing/2014/main" id="{25B17BF1-4082-43DC-9B15-13CE8DECB4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77449" y="1505528"/>
              <a:ext cx="143728" cy="269489"/>
            </a:xfrm>
            <a:custGeom>
              <a:avLst/>
              <a:gdLst>
                <a:gd name="T0" fmla="*/ 2 w 28"/>
                <a:gd name="T1" fmla="*/ 24 h 52"/>
                <a:gd name="T2" fmla="*/ 1 w 28"/>
                <a:gd name="T3" fmla="*/ 24 h 52"/>
                <a:gd name="T4" fmla="*/ 0 w 28"/>
                <a:gd name="T5" fmla="*/ 26 h 52"/>
                <a:gd name="T6" fmla="*/ 2 w 28"/>
                <a:gd name="T7" fmla="*/ 24 h 52"/>
                <a:gd name="T8" fmla="*/ 28 w 28"/>
                <a:gd name="T9" fmla="*/ 0 h 52"/>
                <a:gd name="T10" fmla="*/ 13 w 28"/>
                <a:gd name="T11" fmla="*/ 18 h 52"/>
                <a:gd name="T12" fmla="*/ 10 w 28"/>
                <a:gd name="T13" fmla="*/ 34 h 52"/>
                <a:gd name="T14" fmla="*/ 18 w 28"/>
                <a:gd name="T15" fmla="*/ 20 h 52"/>
                <a:gd name="T16" fmla="*/ 18 w 28"/>
                <a:gd name="T17" fmla="*/ 20 h 52"/>
                <a:gd name="T18" fmla="*/ 17 w 28"/>
                <a:gd name="T19" fmla="*/ 41 h 52"/>
                <a:gd name="T20" fmla="*/ 22 w 28"/>
                <a:gd name="T21" fmla="*/ 25 h 52"/>
                <a:gd name="T22" fmla="*/ 24 w 28"/>
                <a:gd name="T23" fmla="*/ 26 h 52"/>
                <a:gd name="T24" fmla="*/ 23 w 28"/>
                <a:gd name="T25" fmla="*/ 52 h 52"/>
                <a:gd name="T26" fmla="*/ 27 w 28"/>
                <a:gd name="T27" fmla="*/ 30 h 52"/>
                <a:gd name="T28" fmla="*/ 27 w 28"/>
                <a:gd name="T29" fmla="*/ 28 h 52"/>
                <a:gd name="T30" fmla="*/ 27 w 28"/>
                <a:gd name="T31" fmla="*/ 22 h 52"/>
                <a:gd name="T32" fmla="*/ 28 w 28"/>
                <a:gd name="T33" fmla="*/ 0 h 52"/>
                <a:gd name="T34" fmla="*/ 28 w 28"/>
                <a:gd name="T3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52">
                  <a:moveTo>
                    <a:pt x="2" y="24"/>
                  </a:moveTo>
                  <a:cubicBezTo>
                    <a:pt x="2" y="24"/>
                    <a:pt x="1" y="24"/>
                    <a:pt x="1" y="24"/>
                  </a:cubicBezTo>
                  <a:cubicBezTo>
                    <a:pt x="1" y="25"/>
                    <a:pt x="1" y="26"/>
                    <a:pt x="0" y="26"/>
                  </a:cubicBezTo>
                  <a:cubicBezTo>
                    <a:pt x="0" y="26"/>
                    <a:pt x="1" y="25"/>
                    <a:pt x="2" y="24"/>
                  </a:cubicBezTo>
                  <a:moveTo>
                    <a:pt x="28" y="0"/>
                  </a:moveTo>
                  <a:cubicBezTo>
                    <a:pt x="28" y="0"/>
                    <a:pt x="21" y="11"/>
                    <a:pt x="13" y="18"/>
                  </a:cubicBezTo>
                  <a:cubicBezTo>
                    <a:pt x="13" y="24"/>
                    <a:pt x="10" y="34"/>
                    <a:pt x="10" y="34"/>
                  </a:cubicBezTo>
                  <a:cubicBezTo>
                    <a:pt x="10" y="34"/>
                    <a:pt x="15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1" y="22"/>
                    <a:pt x="17" y="41"/>
                    <a:pt x="17" y="41"/>
                  </a:cubicBezTo>
                  <a:cubicBezTo>
                    <a:pt x="22" y="33"/>
                    <a:pt x="21" y="25"/>
                    <a:pt x="22" y="25"/>
                  </a:cubicBezTo>
                  <a:cubicBezTo>
                    <a:pt x="23" y="25"/>
                    <a:pt x="23" y="25"/>
                    <a:pt x="24" y="26"/>
                  </a:cubicBezTo>
                  <a:cubicBezTo>
                    <a:pt x="27" y="29"/>
                    <a:pt x="23" y="50"/>
                    <a:pt x="23" y="52"/>
                  </a:cubicBezTo>
                  <a:cubicBezTo>
                    <a:pt x="25" y="45"/>
                    <a:pt x="27" y="37"/>
                    <a:pt x="27" y="30"/>
                  </a:cubicBezTo>
                  <a:cubicBezTo>
                    <a:pt x="27" y="29"/>
                    <a:pt x="27" y="29"/>
                    <a:pt x="27" y="28"/>
                  </a:cubicBezTo>
                  <a:cubicBezTo>
                    <a:pt x="27" y="26"/>
                    <a:pt x="27" y="24"/>
                    <a:pt x="27" y="22"/>
                  </a:cubicBezTo>
                  <a:cubicBezTo>
                    <a:pt x="27" y="1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512">
              <a:extLst>
                <a:ext uri="{FF2B5EF4-FFF2-40B4-BE49-F238E27FC236}">
                  <a16:creationId xmlns:a16="http://schemas.microsoft.com/office/drawing/2014/main" id="{5354CE6F-1532-4683-B136-B6B54A67F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4909" y="1298920"/>
              <a:ext cx="361565" cy="179659"/>
            </a:xfrm>
            <a:custGeom>
              <a:avLst/>
              <a:gdLst>
                <a:gd name="T0" fmla="*/ 2 w 70"/>
                <a:gd name="T1" fmla="*/ 6 h 35"/>
                <a:gd name="T2" fmla="*/ 3 w 70"/>
                <a:gd name="T3" fmla="*/ 1 h 35"/>
                <a:gd name="T4" fmla="*/ 11 w 70"/>
                <a:gd name="T5" fmla="*/ 0 h 35"/>
                <a:gd name="T6" fmla="*/ 11 w 70"/>
                <a:gd name="T7" fmla="*/ 0 h 35"/>
                <a:gd name="T8" fmla="*/ 11 w 70"/>
                <a:gd name="T9" fmla="*/ 0 h 35"/>
                <a:gd name="T10" fmla="*/ 23 w 70"/>
                <a:gd name="T11" fmla="*/ 1 h 35"/>
                <a:gd name="T12" fmla="*/ 24 w 70"/>
                <a:gd name="T13" fmla="*/ 2 h 35"/>
                <a:gd name="T14" fmla="*/ 24 w 70"/>
                <a:gd name="T15" fmla="*/ 2 h 35"/>
                <a:gd name="T16" fmla="*/ 26 w 70"/>
                <a:gd name="T17" fmla="*/ 2 h 35"/>
                <a:gd name="T18" fmla="*/ 70 w 70"/>
                <a:gd name="T19" fmla="*/ 30 h 35"/>
                <a:gd name="T20" fmla="*/ 52 w 70"/>
                <a:gd name="T21" fmla="*/ 35 h 35"/>
                <a:gd name="T22" fmla="*/ 50 w 70"/>
                <a:gd name="T23" fmla="*/ 35 h 35"/>
                <a:gd name="T24" fmla="*/ 22 w 70"/>
                <a:gd name="T25" fmla="*/ 34 h 35"/>
                <a:gd name="T26" fmla="*/ 21 w 70"/>
                <a:gd name="T27" fmla="*/ 34 h 35"/>
                <a:gd name="T28" fmla="*/ 21 w 70"/>
                <a:gd name="T29" fmla="*/ 34 h 35"/>
                <a:gd name="T30" fmla="*/ 18 w 70"/>
                <a:gd name="T31" fmla="*/ 33 h 35"/>
                <a:gd name="T32" fmla="*/ 11 w 70"/>
                <a:gd name="T33" fmla="*/ 30 h 35"/>
                <a:gd name="T34" fmla="*/ 5 w 70"/>
                <a:gd name="T35" fmla="*/ 21 h 35"/>
                <a:gd name="T36" fmla="*/ 1 w 70"/>
                <a:gd name="T37" fmla="*/ 12 h 35"/>
                <a:gd name="T38" fmla="*/ 2 w 70"/>
                <a:gd name="T39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35">
                  <a:moveTo>
                    <a:pt x="2" y="6"/>
                  </a:moveTo>
                  <a:cubicBezTo>
                    <a:pt x="4" y="6"/>
                    <a:pt x="2" y="3"/>
                    <a:pt x="3" y="1"/>
                  </a:cubicBezTo>
                  <a:cubicBezTo>
                    <a:pt x="4" y="1"/>
                    <a:pt x="6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8" y="0"/>
                    <a:pt x="23" y="1"/>
                  </a:cubicBezTo>
                  <a:cubicBezTo>
                    <a:pt x="23" y="1"/>
                    <a:pt x="23" y="1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5" y="2"/>
                    <a:pt x="26" y="2"/>
                    <a:pt x="26" y="2"/>
                  </a:cubicBezTo>
                  <a:cubicBezTo>
                    <a:pt x="40" y="6"/>
                    <a:pt x="64" y="14"/>
                    <a:pt x="70" y="30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2" y="35"/>
                    <a:pt x="51" y="35"/>
                    <a:pt x="50" y="35"/>
                  </a:cubicBezTo>
                  <a:cubicBezTo>
                    <a:pt x="45" y="35"/>
                    <a:pt x="32" y="35"/>
                    <a:pt x="22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0" y="33"/>
                    <a:pt x="19" y="33"/>
                    <a:pt x="18" y="33"/>
                  </a:cubicBezTo>
                  <a:cubicBezTo>
                    <a:pt x="15" y="32"/>
                    <a:pt x="12" y="31"/>
                    <a:pt x="11" y="30"/>
                  </a:cubicBezTo>
                  <a:cubicBezTo>
                    <a:pt x="8" y="27"/>
                    <a:pt x="6" y="24"/>
                    <a:pt x="5" y="21"/>
                  </a:cubicBezTo>
                  <a:cubicBezTo>
                    <a:pt x="3" y="17"/>
                    <a:pt x="2" y="14"/>
                    <a:pt x="1" y="12"/>
                  </a:cubicBezTo>
                  <a:cubicBezTo>
                    <a:pt x="0" y="8"/>
                    <a:pt x="0" y="6"/>
                    <a:pt x="2" y="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513">
              <a:extLst>
                <a:ext uri="{FF2B5EF4-FFF2-40B4-BE49-F238E27FC236}">
                  <a16:creationId xmlns:a16="http://schemas.microsoft.com/office/drawing/2014/main" id="{6D645076-FCA7-4214-BBA9-B354BF054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8425" y="1307903"/>
              <a:ext cx="238049" cy="150465"/>
            </a:xfrm>
            <a:custGeom>
              <a:avLst/>
              <a:gdLst>
                <a:gd name="T0" fmla="*/ 2 w 46"/>
                <a:gd name="T1" fmla="*/ 0 h 29"/>
                <a:gd name="T2" fmla="*/ 23 w 46"/>
                <a:gd name="T3" fmla="*/ 12 h 29"/>
                <a:gd name="T4" fmla="*/ 22 w 46"/>
                <a:gd name="T5" fmla="*/ 14 h 29"/>
                <a:gd name="T6" fmla="*/ 22 w 46"/>
                <a:gd name="T7" fmla="*/ 14 h 29"/>
                <a:gd name="T8" fmla="*/ 4 w 46"/>
                <a:gd name="T9" fmla="*/ 10 h 29"/>
                <a:gd name="T10" fmla="*/ 0 w 46"/>
                <a:gd name="T11" fmla="*/ 10 h 29"/>
                <a:gd name="T12" fmla="*/ 18 w 46"/>
                <a:gd name="T13" fmla="*/ 19 h 29"/>
                <a:gd name="T14" fmla="*/ 17 w 46"/>
                <a:gd name="T15" fmla="*/ 19 h 29"/>
                <a:gd name="T16" fmla="*/ 11 w 46"/>
                <a:gd name="T17" fmla="*/ 19 h 29"/>
                <a:gd name="T18" fmla="*/ 1 w 46"/>
                <a:gd name="T19" fmla="*/ 19 h 29"/>
                <a:gd name="T20" fmla="*/ 5 w 46"/>
                <a:gd name="T21" fmla="*/ 21 h 29"/>
                <a:gd name="T22" fmla="*/ 21 w 46"/>
                <a:gd name="T23" fmla="*/ 29 h 29"/>
                <a:gd name="T24" fmla="*/ 22 w 46"/>
                <a:gd name="T25" fmla="*/ 29 h 29"/>
                <a:gd name="T26" fmla="*/ 38 w 46"/>
                <a:gd name="T27" fmla="*/ 28 h 29"/>
                <a:gd name="T28" fmla="*/ 46 w 46"/>
                <a:gd name="T29" fmla="*/ 28 h 29"/>
                <a:gd name="T30" fmla="*/ 2 w 46"/>
                <a:gd name="T3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29">
                  <a:moveTo>
                    <a:pt x="2" y="0"/>
                  </a:moveTo>
                  <a:cubicBezTo>
                    <a:pt x="10" y="3"/>
                    <a:pt x="22" y="11"/>
                    <a:pt x="23" y="12"/>
                  </a:cubicBezTo>
                  <a:cubicBezTo>
                    <a:pt x="25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6" y="11"/>
                    <a:pt x="9" y="10"/>
                    <a:pt x="4" y="10"/>
                  </a:cubicBezTo>
                  <a:cubicBezTo>
                    <a:pt x="2" y="10"/>
                    <a:pt x="0" y="10"/>
                    <a:pt x="0" y="10"/>
                  </a:cubicBezTo>
                  <a:cubicBezTo>
                    <a:pt x="11" y="11"/>
                    <a:pt x="25" y="19"/>
                    <a:pt x="18" y="19"/>
                  </a:cubicBezTo>
                  <a:cubicBezTo>
                    <a:pt x="18" y="19"/>
                    <a:pt x="18" y="19"/>
                    <a:pt x="17" y="19"/>
                  </a:cubicBezTo>
                  <a:cubicBezTo>
                    <a:pt x="15" y="19"/>
                    <a:pt x="13" y="19"/>
                    <a:pt x="11" y="19"/>
                  </a:cubicBezTo>
                  <a:cubicBezTo>
                    <a:pt x="8" y="19"/>
                    <a:pt x="4" y="19"/>
                    <a:pt x="1" y="19"/>
                  </a:cubicBezTo>
                  <a:cubicBezTo>
                    <a:pt x="2" y="20"/>
                    <a:pt x="4" y="21"/>
                    <a:pt x="5" y="21"/>
                  </a:cubicBezTo>
                  <a:cubicBezTo>
                    <a:pt x="15" y="23"/>
                    <a:pt x="25" y="26"/>
                    <a:pt x="21" y="29"/>
                  </a:cubicBezTo>
                  <a:cubicBezTo>
                    <a:pt x="21" y="29"/>
                    <a:pt x="22" y="29"/>
                    <a:pt x="22" y="29"/>
                  </a:cubicBezTo>
                  <a:cubicBezTo>
                    <a:pt x="28" y="28"/>
                    <a:pt x="34" y="28"/>
                    <a:pt x="38" y="28"/>
                  </a:cubicBezTo>
                  <a:cubicBezTo>
                    <a:pt x="43" y="28"/>
                    <a:pt x="46" y="28"/>
                    <a:pt x="46" y="28"/>
                  </a:cubicBezTo>
                  <a:cubicBezTo>
                    <a:pt x="40" y="12"/>
                    <a:pt x="16" y="4"/>
                    <a:pt x="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514">
              <a:extLst>
                <a:ext uri="{FF2B5EF4-FFF2-40B4-BE49-F238E27FC236}">
                  <a16:creationId xmlns:a16="http://schemas.microsoft.com/office/drawing/2014/main" id="{AB9F3187-C378-43E0-AA08-9FDB9A671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55120" y="1449385"/>
              <a:ext cx="366056" cy="190888"/>
            </a:xfrm>
            <a:custGeom>
              <a:avLst/>
              <a:gdLst>
                <a:gd name="T0" fmla="*/ 1 w 71"/>
                <a:gd name="T1" fmla="*/ 28 h 37"/>
                <a:gd name="T2" fmla="*/ 10 w 71"/>
                <a:gd name="T3" fmla="*/ 13 h 37"/>
                <a:gd name="T4" fmla="*/ 11 w 71"/>
                <a:gd name="T5" fmla="*/ 12 h 37"/>
                <a:gd name="T6" fmla="*/ 11 w 71"/>
                <a:gd name="T7" fmla="*/ 12 h 37"/>
                <a:gd name="T8" fmla="*/ 12 w 71"/>
                <a:gd name="T9" fmla="*/ 11 h 37"/>
                <a:gd name="T10" fmla="*/ 12 w 71"/>
                <a:gd name="T11" fmla="*/ 11 h 37"/>
                <a:gd name="T12" fmla="*/ 19 w 71"/>
                <a:gd name="T13" fmla="*/ 7 h 37"/>
                <a:gd name="T14" fmla="*/ 32 w 71"/>
                <a:gd name="T15" fmla="*/ 4 h 37"/>
                <a:gd name="T16" fmla="*/ 32 w 71"/>
                <a:gd name="T17" fmla="*/ 4 h 37"/>
                <a:gd name="T18" fmla="*/ 33 w 71"/>
                <a:gd name="T19" fmla="*/ 4 h 37"/>
                <a:gd name="T20" fmla="*/ 66 w 71"/>
                <a:gd name="T21" fmla="*/ 1 h 37"/>
                <a:gd name="T22" fmla="*/ 71 w 71"/>
                <a:gd name="T23" fmla="*/ 11 h 37"/>
                <a:gd name="T24" fmla="*/ 51 w 71"/>
                <a:gd name="T25" fmla="*/ 33 h 37"/>
                <a:gd name="T26" fmla="*/ 31 w 71"/>
                <a:gd name="T27" fmla="*/ 37 h 37"/>
                <a:gd name="T28" fmla="*/ 31 w 71"/>
                <a:gd name="T29" fmla="*/ 37 h 37"/>
                <a:gd name="T30" fmla="*/ 24 w 71"/>
                <a:gd name="T31" fmla="*/ 37 h 37"/>
                <a:gd name="T32" fmla="*/ 15 w 71"/>
                <a:gd name="T33" fmla="*/ 36 h 37"/>
                <a:gd name="T34" fmla="*/ 6 w 71"/>
                <a:gd name="T35" fmla="*/ 34 h 37"/>
                <a:gd name="T36" fmla="*/ 6 w 71"/>
                <a:gd name="T37" fmla="*/ 30 h 37"/>
                <a:gd name="T38" fmla="*/ 1 w 71"/>
                <a:gd name="T3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1" h="37">
                  <a:moveTo>
                    <a:pt x="1" y="28"/>
                  </a:moveTo>
                  <a:cubicBezTo>
                    <a:pt x="0" y="27"/>
                    <a:pt x="4" y="19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9"/>
                    <a:pt x="17" y="8"/>
                    <a:pt x="19" y="7"/>
                  </a:cubicBezTo>
                  <a:cubicBezTo>
                    <a:pt x="24" y="6"/>
                    <a:pt x="28" y="5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52" y="0"/>
                    <a:pt x="66" y="1"/>
                    <a:pt x="66" y="1"/>
                  </a:cubicBezTo>
                  <a:cubicBezTo>
                    <a:pt x="71" y="11"/>
                    <a:pt x="71" y="11"/>
                    <a:pt x="71" y="11"/>
                  </a:cubicBezTo>
                  <a:cubicBezTo>
                    <a:pt x="71" y="11"/>
                    <a:pt x="61" y="27"/>
                    <a:pt x="51" y="33"/>
                  </a:cubicBezTo>
                  <a:cubicBezTo>
                    <a:pt x="45" y="36"/>
                    <a:pt x="38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29" y="37"/>
                    <a:pt x="26" y="37"/>
                    <a:pt x="24" y="37"/>
                  </a:cubicBezTo>
                  <a:cubicBezTo>
                    <a:pt x="21" y="36"/>
                    <a:pt x="18" y="36"/>
                    <a:pt x="15" y="36"/>
                  </a:cubicBezTo>
                  <a:cubicBezTo>
                    <a:pt x="8" y="36"/>
                    <a:pt x="7" y="36"/>
                    <a:pt x="6" y="34"/>
                  </a:cubicBezTo>
                  <a:cubicBezTo>
                    <a:pt x="6" y="32"/>
                    <a:pt x="6" y="31"/>
                    <a:pt x="6" y="30"/>
                  </a:cubicBezTo>
                  <a:cubicBezTo>
                    <a:pt x="6" y="29"/>
                    <a:pt x="1" y="30"/>
                    <a:pt x="1" y="28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515">
              <a:extLst>
                <a:ext uri="{FF2B5EF4-FFF2-40B4-BE49-F238E27FC236}">
                  <a16:creationId xmlns:a16="http://schemas.microsoft.com/office/drawing/2014/main" id="{1223C15C-57AC-48D4-89FF-784F28615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05585" y="1453876"/>
              <a:ext cx="215591" cy="186397"/>
            </a:xfrm>
            <a:custGeom>
              <a:avLst/>
              <a:gdLst>
                <a:gd name="T0" fmla="*/ 29 w 42"/>
                <a:gd name="T1" fmla="*/ 0 h 36"/>
                <a:gd name="T2" fmla="*/ 4 w 42"/>
                <a:gd name="T3" fmla="*/ 3 h 36"/>
                <a:gd name="T4" fmla="*/ 17 w 42"/>
                <a:gd name="T5" fmla="*/ 2 h 36"/>
                <a:gd name="T6" fmla="*/ 21 w 42"/>
                <a:gd name="T7" fmla="*/ 2 h 36"/>
                <a:gd name="T8" fmla="*/ 20 w 42"/>
                <a:gd name="T9" fmla="*/ 3 h 36"/>
                <a:gd name="T10" fmla="*/ 19 w 42"/>
                <a:gd name="T11" fmla="*/ 3 h 36"/>
                <a:gd name="T12" fmla="*/ 3 w 42"/>
                <a:gd name="T13" fmla="*/ 10 h 36"/>
                <a:gd name="T14" fmla="*/ 12 w 42"/>
                <a:gd name="T15" fmla="*/ 8 h 36"/>
                <a:gd name="T16" fmla="*/ 16 w 42"/>
                <a:gd name="T17" fmla="*/ 10 h 36"/>
                <a:gd name="T18" fmla="*/ 0 w 42"/>
                <a:gd name="T19" fmla="*/ 20 h 36"/>
                <a:gd name="T20" fmla="*/ 19 w 42"/>
                <a:gd name="T21" fmla="*/ 15 h 36"/>
                <a:gd name="T22" fmla="*/ 23 w 42"/>
                <a:gd name="T23" fmla="*/ 16 h 36"/>
                <a:gd name="T24" fmla="*/ 7 w 42"/>
                <a:gd name="T25" fmla="*/ 26 h 36"/>
                <a:gd name="T26" fmla="*/ 8 w 42"/>
                <a:gd name="T27" fmla="*/ 26 h 36"/>
                <a:gd name="T28" fmla="*/ 25 w 42"/>
                <a:gd name="T29" fmla="*/ 20 h 36"/>
                <a:gd name="T30" fmla="*/ 25 w 42"/>
                <a:gd name="T31" fmla="*/ 20 h 36"/>
                <a:gd name="T32" fmla="*/ 26 w 42"/>
                <a:gd name="T33" fmla="*/ 23 h 36"/>
                <a:gd name="T34" fmla="*/ 2 w 42"/>
                <a:gd name="T35" fmla="*/ 36 h 36"/>
                <a:gd name="T36" fmla="*/ 22 w 42"/>
                <a:gd name="T37" fmla="*/ 32 h 36"/>
                <a:gd name="T38" fmla="*/ 42 w 42"/>
                <a:gd name="T39" fmla="*/ 10 h 36"/>
                <a:gd name="T40" fmla="*/ 37 w 42"/>
                <a:gd name="T41" fmla="*/ 0 h 36"/>
                <a:gd name="T42" fmla="*/ 29 w 42"/>
                <a:gd name="T4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6">
                  <a:moveTo>
                    <a:pt x="29" y="0"/>
                  </a:moveTo>
                  <a:cubicBezTo>
                    <a:pt x="23" y="0"/>
                    <a:pt x="14" y="1"/>
                    <a:pt x="4" y="3"/>
                  </a:cubicBezTo>
                  <a:cubicBezTo>
                    <a:pt x="7" y="2"/>
                    <a:pt x="14" y="2"/>
                    <a:pt x="17" y="2"/>
                  </a:cubicBezTo>
                  <a:cubicBezTo>
                    <a:pt x="19" y="2"/>
                    <a:pt x="20" y="2"/>
                    <a:pt x="21" y="2"/>
                  </a:cubicBezTo>
                  <a:cubicBezTo>
                    <a:pt x="22" y="2"/>
                    <a:pt x="20" y="3"/>
                    <a:pt x="20" y="3"/>
                  </a:cubicBezTo>
                  <a:cubicBezTo>
                    <a:pt x="20" y="3"/>
                    <a:pt x="20" y="3"/>
                    <a:pt x="19" y="3"/>
                  </a:cubicBezTo>
                  <a:cubicBezTo>
                    <a:pt x="11" y="3"/>
                    <a:pt x="3" y="10"/>
                    <a:pt x="3" y="10"/>
                  </a:cubicBezTo>
                  <a:cubicBezTo>
                    <a:pt x="5" y="8"/>
                    <a:pt x="9" y="8"/>
                    <a:pt x="12" y="8"/>
                  </a:cubicBezTo>
                  <a:cubicBezTo>
                    <a:pt x="17" y="8"/>
                    <a:pt x="20" y="9"/>
                    <a:pt x="16" y="10"/>
                  </a:cubicBezTo>
                  <a:cubicBezTo>
                    <a:pt x="10" y="12"/>
                    <a:pt x="1" y="19"/>
                    <a:pt x="0" y="20"/>
                  </a:cubicBezTo>
                  <a:cubicBezTo>
                    <a:pt x="3" y="18"/>
                    <a:pt x="14" y="15"/>
                    <a:pt x="19" y="15"/>
                  </a:cubicBezTo>
                  <a:cubicBezTo>
                    <a:pt x="21" y="15"/>
                    <a:pt x="23" y="15"/>
                    <a:pt x="23" y="16"/>
                  </a:cubicBezTo>
                  <a:cubicBezTo>
                    <a:pt x="25" y="19"/>
                    <a:pt x="7" y="26"/>
                    <a:pt x="7" y="26"/>
                  </a:cubicBezTo>
                  <a:cubicBezTo>
                    <a:pt x="7" y="26"/>
                    <a:pt x="7" y="26"/>
                    <a:pt x="8" y="26"/>
                  </a:cubicBezTo>
                  <a:cubicBezTo>
                    <a:pt x="15" y="26"/>
                    <a:pt x="23" y="21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7" y="20"/>
                    <a:pt x="26" y="23"/>
                    <a:pt x="26" y="23"/>
                  </a:cubicBezTo>
                  <a:cubicBezTo>
                    <a:pt x="21" y="32"/>
                    <a:pt x="6" y="35"/>
                    <a:pt x="2" y="36"/>
                  </a:cubicBezTo>
                  <a:cubicBezTo>
                    <a:pt x="9" y="36"/>
                    <a:pt x="16" y="35"/>
                    <a:pt x="22" y="32"/>
                  </a:cubicBezTo>
                  <a:cubicBezTo>
                    <a:pt x="32" y="26"/>
                    <a:pt x="42" y="10"/>
                    <a:pt x="42" y="1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4" y="0"/>
                    <a:pt x="29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516">
              <a:extLst>
                <a:ext uri="{FF2B5EF4-FFF2-40B4-BE49-F238E27FC236}">
                  <a16:creationId xmlns:a16="http://schemas.microsoft.com/office/drawing/2014/main" id="{5DF204EE-A131-4FCC-99D0-85E810868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9766220" y="1712136"/>
              <a:ext cx="123516" cy="154956"/>
            </a:xfrm>
            <a:custGeom>
              <a:avLst/>
              <a:gdLst>
                <a:gd name="T0" fmla="*/ 15 w 24"/>
                <a:gd name="T1" fmla="*/ 0 h 30"/>
                <a:gd name="T2" fmla="*/ 8 w 24"/>
                <a:gd name="T3" fmla="*/ 18 h 30"/>
                <a:gd name="T4" fmla="*/ 7 w 24"/>
                <a:gd name="T5" fmla="*/ 18 h 30"/>
                <a:gd name="T6" fmla="*/ 5 w 24"/>
                <a:gd name="T7" fmla="*/ 2 h 30"/>
                <a:gd name="T8" fmla="*/ 1 w 24"/>
                <a:gd name="T9" fmla="*/ 14 h 30"/>
                <a:gd name="T10" fmla="*/ 0 w 24"/>
                <a:gd name="T11" fmla="*/ 13 h 30"/>
                <a:gd name="T12" fmla="*/ 5 w 24"/>
                <a:gd name="T13" fmla="*/ 23 h 30"/>
                <a:gd name="T14" fmla="*/ 7 w 24"/>
                <a:gd name="T15" fmla="*/ 26 h 30"/>
                <a:gd name="T16" fmla="*/ 8 w 24"/>
                <a:gd name="T17" fmla="*/ 26 h 30"/>
                <a:gd name="T18" fmla="*/ 9 w 24"/>
                <a:gd name="T19" fmla="*/ 26 h 30"/>
                <a:gd name="T20" fmla="*/ 12 w 24"/>
                <a:gd name="T21" fmla="*/ 29 h 30"/>
                <a:gd name="T22" fmla="*/ 14 w 24"/>
                <a:gd name="T23" fmla="*/ 30 h 30"/>
                <a:gd name="T24" fmla="*/ 15 w 24"/>
                <a:gd name="T25" fmla="*/ 30 h 30"/>
                <a:gd name="T26" fmla="*/ 24 w 24"/>
                <a:gd name="T27" fmla="*/ 15 h 30"/>
                <a:gd name="T28" fmla="*/ 17 w 24"/>
                <a:gd name="T29" fmla="*/ 24 h 30"/>
                <a:gd name="T30" fmla="*/ 17 w 24"/>
                <a:gd name="T31" fmla="*/ 24 h 30"/>
                <a:gd name="T32" fmla="*/ 22 w 24"/>
                <a:gd name="T33" fmla="*/ 6 h 30"/>
                <a:gd name="T34" fmla="*/ 13 w 24"/>
                <a:gd name="T35" fmla="*/ 22 h 30"/>
                <a:gd name="T36" fmla="*/ 12 w 24"/>
                <a:gd name="T37" fmla="*/ 21 h 30"/>
                <a:gd name="T38" fmla="*/ 15 w 24"/>
                <a:gd name="T3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" h="30">
                  <a:moveTo>
                    <a:pt x="15" y="0"/>
                  </a:moveTo>
                  <a:cubicBezTo>
                    <a:pt x="15" y="0"/>
                    <a:pt x="12" y="15"/>
                    <a:pt x="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4" y="18"/>
                    <a:pt x="5" y="3"/>
                    <a:pt x="5" y="2"/>
                  </a:cubicBezTo>
                  <a:cubicBezTo>
                    <a:pt x="5" y="3"/>
                    <a:pt x="4" y="14"/>
                    <a:pt x="1" y="14"/>
                  </a:cubicBezTo>
                  <a:cubicBezTo>
                    <a:pt x="1" y="14"/>
                    <a:pt x="0" y="13"/>
                    <a:pt x="0" y="13"/>
                  </a:cubicBezTo>
                  <a:cubicBezTo>
                    <a:pt x="2" y="18"/>
                    <a:pt x="4" y="21"/>
                    <a:pt x="5" y="23"/>
                  </a:cubicBezTo>
                  <a:cubicBezTo>
                    <a:pt x="6" y="26"/>
                    <a:pt x="7" y="26"/>
                    <a:pt x="7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9" y="26"/>
                    <a:pt x="9" y="26"/>
                  </a:cubicBezTo>
                  <a:cubicBezTo>
                    <a:pt x="10" y="26"/>
                    <a:pt x="11" y="26"/>
                    <a:pt x="12" y="29"/>
                  </a:cubicBezTo>
                  <a:cubicBezTo>
                    <a:pt x="13" y="30"/>
                    <a:pt x="13" y="30"/>
                    <a:pt x="14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8" y="27"/>
                    <a:pt x="21" y="21"/>
                    <a:pt x="24" y="15"/>
                  </a:cubicBezTo>
                  <a:cubicBezTo>
                    <a:pt x="23" y="15"/>
                    <a:pt x="19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22" y="13"/>
                    <a:pt x="22" y="6"/>
                  </a:cubicBezTo>
                  <a:cubicBezTo>
                    <a:pt x="22" y="6"/>
                    <a:pt x="17" y="22"/>
                    <a:pt x="13" y="22"/>
                  </a:cubicBezTo>
                  <a:cubicBezTo>
                    <a:pt x="12" y="22"/>
                    <a:pt x="12" y="22"/>
                    <a:pt x="12" y="21"/>
                  </a:cubicBezTo>
                  <a:cubicBezTo>
                    <a:pt x="14" y="14"/>
                    <a:pt x="16" y="10"/>
                    <a:pt x="15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517">
              <a:extLst>
                <a:ext uri="{FF2B5EF4-FFF2-40B4-BE49-F238E27FC236}">
                  <a16:creationId xmlns:a16="http://schemas.microsoft.com/office/drawing/2014/main" id="{32BA744C-F326-4B76-A258-9B2F508FB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9442" y="1552689"/>
              <a:ext cx="8983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518">
              <a:extLst>
                <a:ext uri="{FF2B5EF4-FFF2-40B4-BE49-F238E27FC236}">
                  <a16:creationId xmlns:a16="http://schemas.microsoft.com/office/drawing/2014/main" id="{0A1535B4-958B-41CE-AFA4-EF10200A9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9613510" y="1505528"/>
              <a:ext cx="8983" cy="4491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1 w 2"/>
                <a:gd name="T5" fmla="*/ 0 h 1"/>
                <a:gd name="T6" fmla="*/ 1 w 2"/>
                <a:gd name="T7" fmla="*/ 0 h 1"/>
                <a:gd name="T8" fmla="*/ 2 w 2"/>
                <a:gd name="T9" fmla="*/ 0 h 1"/>
                <a:gd name="T10" fmla="*/ 0 w 2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519">
              <a:extLst>
                <a:ext uri="{FF2B5EF4-FFF2-40B4-BE49-F238E27FC236}">
                  <a16:creationId xmlns:a16="http://schemas.microsoft.com/office/drawing/2014/main" id="{72A4377E-FD02-4F33-A32F-8C8D07AD247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61858" y="1516757"/>
              <a:ext cx="116779" cy="123516"/>
            </a:xfrm>
            <a:custGeom>
              <a:avLst/>
              <a:gdLst>
                <a:gd name="T0" fmla="*/ 9 w 23"/>
                <a:gd name="T1" fmla="*/ 0 h 24"/>
                <a:gd name="T2" fmla="*/ 8 w 23"/>
                <a:gd name="T3" fmla="*/ 1 h 24"/>
                <a:gd name="T4" fmla="*/ 7 w 23"/>
                <a:gd name="T5" fmla="*/ 2 h 24"/>
                <a:gd name="T6" fmla="*/ 0 w 23"/>
                <a:gd name="T7" fmla="*/ 15 h 24"/>
                <a:gd name="T8" fmla="*/ 0 w 23"/>
                <a:gd name="T9" fmla="*/ 15 h 24"/>
                <a:gd name="T10" fmla="*/ 5 w 23"/>
                <a:gd name="T11" fmla="*/ 17 h 24"/>
                <a:gd name="T12" fmla="*/ 5 w 23"/>
                <a:gd name="T13" fmla="*/ 17 h 24"/>
                <a:gd name="T14" fmla="*/ 5 w 23"/>
                <a:gd name="T15" fmla="*/ 18 h 24"/>
                <a:gd name="T16" fmla="*/ 5 w 23"/>
                <a:gd name="T17" fmla="*/ 19 h 24"/>
                <a:gd name="T18" fmla="*/ 5 w 23"/>
                <a:gd name="T19" fmla="*/ 19 h 24"/>
                <a:gd name="T20" fmla="*/ 5 w 23"/>
                <a:gd name="T21" fmla="*/ 21 h 24"/>
                <a:gd name="T22" fmla="*/ 13 w 23"/>
                <a:gd name="T23" fmla="*/ 23 h 24"/>
                <a:gd name="T24" fmla="*/ 14 w 23"/>
                <a:gd name="T25" fmla="*/ 23 h 24"/>
                <a:gd name="T26" fmla="*/ 15 w 23"/>
                <a:gd name="T27" fmla="*/ 23 h 24"/>
                <a:gd name="T28" fmla="*/ 23 w 23"/>
                <a:gd name="T29" fmla="*/ 24 h 24"/>
                <a:gd name="T30" fmla="*/ 10 w 23"/>
                <a:gd name="T31" fmla="*/ 19 h 24"/>
                <a:gd name="T32" fmla="*/ 22 w 23"/>
                <a:gd name="T33" fmla="*/ 15 h 24"/>
                <a:gd name="T34" fmla="*/ 9 w 23"/>
                <a:gd name="T35" fmla="*/ 13 h 24"/>
                <a:gd name="T36" fmla="*/ 17 w 23"/>
                <a:gd name="T37" fmla="*/ 7 h 24"/>
                <a:gd name="T38" fmla="*/ 8 w 23"/>
                <a:gd name="T39" fmla="*/ 8 h 24"/>
                <a:gd name="T40" fmla="*/ 7 w 23"/>
                <a:gd name="T41" fmla="*/ 8 h 24"/>
                <a:gd name="T42" fmla="*/ 9 w 23"/>
                <a:gd name="T4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24">
                  <a:moveTo>
                    <a:pt x="9" y="0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8" y="1"/>
                    <a:pt x="7" y="2"/>
                    <a:pt x="7" y="2"/>
                  </a:cubicBezTo>
                  <a:cubicBezTo>
                    <a:pt x="2" y="7"/>
                    <a:pt x="0" y="14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7"/>
                    <a:pt x="5" y="16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8"/>
                    <a:pt x="5" y="18"/>
                  </a:cubicBezTo>
                  <a:cubicBezTo>
                    <a:pt x="5" y="18"/>
                    <a:pt x="5" y="18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20"/>
                    <a:pt x="5" y="21"/>
                  </a:cubicBezTo>
                  <a:cubicBezTo>
                    <a:pt x="6" y="23"/>
                    <a:pt x="7" y="23"/>
                    <a:pt x="13" y="23"/>
                  </a:cubicBezTo>
                  <a:cubicBezTo>
                    <a:pt x="13" y="23"/>
                    <a:pt x="14" y="23"/>
                    <a:pt x="14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7" y="23"/>
                    <a:pt x="20" y="24"/>
                    <a:pt x="23" y="24"/>
                  </a:cubicBezTo>
                  <a:cubicBezTo>
                    <a:pt x="23" y="24"/>
                    <a:pt x="11" y="22"/>
                    <a:pt x="10" y="19"/>
                  </a:cubicBezTo>
                  <a:cubicBezTo>
                    <a:pt x="9" y="16"/>
                    <a:pt x="22" y="15"/>
                    <a:pt x="22" y="15"/>
                  </a:cubicBezTo>
                  <a:cubicBezTo>
                    <a:pt x="22" y="15"/>
                    <a:pt x="10" y="15"/>
                    <a:pt x="9" y="13"/>
                  </a:cubicBezTo>
                  <a:cubicBezTo>
                    <a:pt x="8" y="11"/>
                    <a:pt x="13" y="8"/>
                    <a:pt x="17" y="7"/>
                  </a:cubicBezTo>
                  <a:cubicBezTo>
                    <a:pt x="14" y="7"/>
                    <a:pt x="10" y="8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5" y="8"/>
                    <a:pt x="6" y="3"/>
                    <a:pt x="9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520">
              <a:extLst>
                <a:ext uri="{FF2B5EF4-FFF2-40B4-BE49-F238E27FC236}">
                  <a16:creationId xmlns:a16="http://schemas.microsoft.com/office/drawing/2014/main" id="{2A03EA92-C7B1-43B6-8F80-ADFC6864B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2493" y="144938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521">
              <a:extLst>
                <a:ext uri="{FF2B5EF4-FFF2-40B4-BE49-F238E27FC236}">
                  <a16:creationId xmlns:a16="http://schemas.microsoft.com/office/drawing/2014/main" id="{C0FB61DA-2957-4244-8169-053696895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2493" y="144938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522">
              <a:extLst>
                <a:ext uri="{FF2B5EF4-FFF2-40B4-BE49-F238E27FC236}">
                  <a16:creationId xmlns:a16="http://schemas.microsoft.com/office/drawing/2014/main" id="{AFA0997B-DCFA-4AF4-ACFD-2D61BA586B7A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4909" y="1298920"/>
              <a:ext cx="134745" cy="170676"/>
            </a:xfrm>
            <a:custGeom>
              <a:avLst/>
              <a:gdLst>
                <a:gd name="T0" fmla="*/ 11 w 26"/>
                <a:gd name="T1" fmla="*/ 0 h 33"/>
                <a:gd name="T2" fmla="*/ 11 w 26"/>
                <a:gd name="T3" fmla="*/ 0 h 33"/>
                <a:gd name="T4" fmla="*/ 11 w 26"/>
                <a:gd name="T5" fmla="*/ 0 h 33"/>
                <a:gd name="T6" fmla="*/ 11 w 26"/>
                <a:gd name="T7" fmla="*/ 0 h 33"/>
                <a:gd name="T8" fmla="*/ 3 w 26"/>
                <a:gd name="T9" fmla="*/ 1 h 33"/>
                <a:gd name="T10" fmla="*/ 3 w 26"/>
                <a:gd name="T11" fmla="*/ 2 h 33"/>
                <a:gd name="T12" fmla="*/ 3 w 26"/>
                <a:gd name="T13" fmla="*/ 5 h 33"/>
                <a:gd name="T14" fmla="*/ 2 w 26"/>
                <a:gd name="T15" fmla="*/ 6 h 33"/>
                <a:gd name="T16" fmla="*/ 2 w 26"/>
                <a:gd name="T17" fmla="*/ 6 h 33"/>
                <a:gd name="T18" fmla="*/ 2 w 26"/>
                <a:gd name="T19" fmla="*/ 6 h 33"/>
                <a:gd name="T20" fmla="*/ 0 w 26"/>
                <a:gd name="T21" fmla="*/ 8 h 33"/>
                <a:gd name="T22" fmla="*/ 1 w 26"/>
                <a:gd name="T23" fmla="*/ 12 h 33"/>
                <a:gd name="T24" fmla="*/ 5 w 26"/>
                <a:gd name="T25" fmla="*/ 21 h 33"/>
                <a:gd name="T26" fmla="*/ 11 w 26"/>
                <a:gd name="T27" fmla="*/ 30 h 33"/>
                <a:gd name="T28" fmla="*/ 18 w 26"/>
                <a:gd name="T29" fmla="*/ 33 h 33"/>
                <a:gd name="T30" fmla="*/ 10 w 26"/>
                <a:gd name="T31" fmla="*/ 22 h 33"/>
                <a:gd name="T32" fmla="*/ 20 w 26"/>
                <a:gd name="T33" fmla="*/ 18 h 33"/>
                <a:gd name="T34" fmla="*/ 23 w 26"/>
                <a:gd name="T35" fmla="*/ 18 h 33"/>
                <a:gd name="T36" fmla="*/ 11 w 26"/>
                <a:gd name="T37" fmla="*/ 16 h 33"/>
                <a:gd name="T38" fmla="*/ 9 w 26"/>
                <a:gd name="T39" fmla="*/ 11 h 33"/>
                <a:gd name="T40" fmla="*/ 12 w 26"/>
                <a:gd name="T41" fmla="*/ 11 h 33"/>
                <a:gd name="T42" fmla="*/ 20 w 26"/>
                <a:gd name="T43" fmla="*/ 13 h 33"/>
                <a:gd name="T44" fmla="*/ 10 w 26"/>
                <a:gd name="T45" fmla="*/ 8 h 33"/>
                <a:gd name="T46" fmla="*/ 12 w 26"/>
                <a:gd name="T47" fmla="*/ 4 h 33"/>
                <a:gd name="T48" fmla="*/ 12 w 26"/>
                <a:gd name="T49" fmla="*/ 4 h 33"/>
                <a:gd name="T50" fmla="*/ 26 w 26"/>
                <a:gd name="T51" fmla="*/ 8 h 33"/>
                <a:gd name="T52" fmla="*/ 11 w 26"/>
                <a:gd name="T5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6" h="33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4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3" y="4"/>
                    <a:pt x="3" y="5"/>
                  </a:cubicBezTo>
                  <a:cubicBezTo>
                    <a:pt x="3" y="5"/>
                    <a:pt x="3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9"/>
                    <a:pt x="1" y="10"/>
                    <a:pt x="1" y="12"/>
                  </a:cubicBezTo>
                  <a:cubicBezTo>
                    <a:pt x="2" y="14"/>
                    <a:pt x="3" y="17"/>
                    <a:pt x="5" y="21"/>
                  </a:cubicBezTo>
                  <a:cubicBezTo>
                    <a:pt x="6" y="24"/>
                    <a:pt x="8" y="27"/>
                    <a:pt x="11" y="30"/>
                  </a:cubicBezTo>
                  <a:cubicBezTo>
                    <a:pt x="12" y="31"/>
                    <a:pt x="15" y="32"/>
                    <a:pt x="18" y="33"/>
                  </a:cubicBezTo>
                  <a:cubicBezTo>
                    <a:pt x="18" y="33"/>
                    <a:pt x="9" y="26"/>
                    <a:pt x="10" y="22"/>
                  </a:cubicBezTo>
                  <a:cubicBezTo>
                    <a:pt x="11" y="19"/>
                    <a:pt x="17" y="18"/>
                    <a:pt x="20" y="18"/>
                  </a:cubicBezTo>
                  <a:cubicBezTo>
                    <a:pt x="22" y="18"/>
                    <a:pt x="23" y="18"/>
                    <a:pt x="23" y="18"/>
                  </a:cubicBezTo>
                  <a:cubicBezTo>
                    <a:pt x="23" y="18"/>
                    <a:pt x="15" y="16"/>
                    <a:pt x="11" y="16"/>
                  </a:cubicBezTo>
                  <a:cubicBezTo>
                    <a:pt x="6" y="16"/>
                    <a:pt x="6" y="12"/>
                    <a:pt x="9" y="11"/>
                  </a:cubicBezTo>
                  <a:cubicBezTo>
                    <a:pt x="10" y="11"/>
                    <a:pt x="11" y="11"/>
                    <a:pt x="12" y="11"/>
                  </a:cubicBezTo>
                  <a:cubicBezTo>
                    <a:pt x="15" y="11"/>
                    <a:pt x="20" y="12"/>
                    <a:pt x="20" y="13"/>
                  </a:cubicBezTo>
                  <a:cubicBezTo>
                    <a:pt x="20" y="12"/>
                    <a:pt x="14" y="9"/>
                    <a:pt x="10" y="8"/>
                  </a:cubicBezTo>
                  <a:cubicBezTo>
                    <a:pt x="5" y="7"/>
                    <a:pt x="7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7" y="4"/>
                    <a:pt x="26" y="8"/>
                    <a:pt x="26" y="8"/>
                  </a:cubicBezTo>
                  <a:cubicBezTo>
                    <a:pt x="26" y="8"/>
                    <a:pt x="20" y="0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523">
              <a:extLst>
                <a:ext uri="{FF2B5EF4-FFF2-40B4-BE49-F238E27FC236}">
                  <a16:creationId xmlns:a16="http://schemas.microsoft.com/office/drawing/2014/main" id="{65D3245C-6160-4349-AA03-DD6F84FE7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9101" y="1411207"/>
              <a:ext cx="116779" cy="150465"/>
            </a:xfrm>
            <a:custGeom>
              <a:avLst/>
              <a:gdLst>
                <a:gd name="T0" fmla="*/ 0 w 23"/>
                <a:gd name="T1" fmla="*/ 9 h 29"/>
                <a:gd name="T2" fmla="*/ 13 w 23"/>
                <a:gd name="T3" fmla="*/ 15 h 29"/>
                <a:gd name="T4" fmla="*/ 7 w 23"/>
                <a:gd name="T5" fmla="*/ 24 h 29"/>
                <a:gd name="T6" fmla="*/ 15 w 23"/>
                <a:gd name="T7" fmla="*/ 20 h 29"/>
                <a:gd name="T8" fmla="*/ 17 w 23"/>
                <a:gd name="T9" fmla="*/ 29 h 29"/>
                <a:gd name="T10" fmla="*/ 18 w 23"/>
                <a:gd name="T11" fmla="*/ 22 h 29"/>
                <a:gd name="T12" fmla="*/ 19 w 23"/>
                <a:gd name="T13" fmla="*/ 17 h 29"/>
                <a:gd name="T14" fmla="*/ 19 w 23"/>
                <a:gd name="T15" fmla="*/ 10 h 29"/>
                <a:gd name="T16" fmla="*/ 8 w 23"/>
                <a:gd name="T17" fmla="*/ 0 h 29"/>
                <a:gd name="T18" fmla="*/ 13 w 23"/>
                <a:gd name="T19" fmla="*/ 11 h 29"/>
                <a:gd name="T20" fmla="*/ 0 w 23"/>
                <a:gd name="T21" fmla="*/ 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9">
                  <a:moveTo>
                    <a:pt x="0" y="9"/>
                  </a:moveTo>
                  <a:cubicBezTo>
                    <a:pt x="0" y="9"/>
                    <a:pt x="12" y="12"/>
                    <a:pt x="13" y="15"/>
                  </a:cubicBezTo>
                  <a:cubicBezTo>
                    <a:pt x="15" y="18"/>
                    <a:pt x="7" y="24"/>
                    <a:pt x="7" y="24"/>
                  </a:cubicBezTo>
                  <a:cubicBezTo>
                    <a:pt x="7" y="24"/>
                    <a:pt x="12" y="24"/>
                    <a:pt x="15" y="20"/>
                  </a:cubicBezTo>
                  <a:cubicBezTo>
                    <a:pt x="15" y="20"/>
                    <a:pt x="17" y="21"/>
                    <a:pt x="17" y="29"/>
                  </a:cubicBezTo>
                  <a:cubicBezTo>
                    <a:pt x="17" y="29"/>
                    <a:pt x="18" y="26"/>
                    <a:pt x="18" y="22"/>
                  </a:cubicBezTo>
                  <a:cubicBezTo>
                    <a:pt x="19" y="21"/>
                    <a:pt x="19" y="17"/>
                    <a:pt x="19" y="17"/>
                  </a:cubicBezTo>
                  <a:cubicBezTo>
                    <a:pt x="19" y="17"/>
                    <a:pt x="23" y="12"/>
                    <a:pt x="19" y="10"/>
                  </a:cubicBezTo>
                  <a:cubicBezTo>
                    <a:pt x="19" y="10"/>
                    <a:pt x="13" y="3"/>
                    <a:pt x="8" y="0"/>
                  </a:cubicBezTo>
                  <a:cubicBezTo>
                    <a:pt x="8" y="0"/>
                    <a:pt x="13" y="7"/>
                    <a:pt x="13" y="11"/>
                  </a:cubicBezTo>
                  <a:cubicBezTo>
                    <a:pt x="13" y="11"/>
                    <a:pt x="7" y="9"/>
                    <a:pt x="0" y="9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524">
              <a:extLst>
                <a:ext uri="{FF2B5EF4-FFF2-40B4-BE49-F238E27FC236}">
                  <a16:creationId xmlns:a16="http://schemas.microsoft.com/office/drawing/2014/main" id="{7C07D5DC-0D9B-44CE-8403-F69E56A61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2405" y="1247268"/>
              <a:ext cx="312158" cy="242540"/>
            </a:xfrm>
            <a:custGeom>
              <a:avLst/>
              <a:gdLst>
                <a:gd name="T0" fmla="*/ 0 w 61"/>
                <a:gd name="T1" fmla="*/ 47 h 47"/>
                <a:gd name="T2" fmla="*/ 58 w 61"/>
                <a:gd name="T3" fmla="*/ 3 h 47"/>
                <a:gd name="T4" fmla="*/ 58 w 61"/>
                <a:gd name="T5" fmla="*/ 0 h 47"/>
                <a:gd name="T6" fmla="*/ 0 w 61"/>
                <a:gd name="T7" fmla="*/ 4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47">
                  <a:moveTo>
                    <a:pt x="0" y="47"/>
                  </a:moveTo>
                  <a:cubicBezTo>
                    <a:pt x="0" y="47"/>
                    <a:pt x="35" y="35"/>
                    <a:pt x="58" y="3"/>
                  </a:cubicBezTo>
                  <a:cubicBezTo>
                    <a:pt x="58" y="3"/>
                    <a:pt x="61" y="0"/>
                    <a:pt x="58" y="0"/>
                  </a:cubicBezTo>
                  <a:cubicBezTo>
                    <a:pt x="52" y="0"/>
                    <a:pt x="46" y="26"/>
                    <a:pt x="0" y="4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525">
              <a:extLst>
                <a:ext uri="{FF2B5EF4-FFF2-40B4-BE49-F238E27FC236}">
                  <a16:creationId xmlns:a16="http://schemas.microsoft.com/office/drawing/2014/main" id="{71F32B11-9C5C-4C40-BD48-0190245421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8080" y="562316"/>
              <a:ext cx="469360" cy="399742"/>
            </a:xfrm>
            <a:custGeom>
              <a:avLst/>
              <a:gdLst>
                <a:gd name="T0" fmla="*/ 7 w 91"/>
                <a:gd name="T1" fmla="*/ 36 h 77"/>
                <a:gd name="T2" fmla="*/ 7 w 91"/>
                <a:gd name="T3" fmla="*/ 36 h 77"/>
                <a:gd name="T4" fmla="*/ 6 w 91"/>
                <a:gd name="T5" fmla="*/ 33 h 77"/>
                <a:gd name="T6" fmla="*/ 4 w 91"/>
                <a:gd name="T7" fmla="*/ 5 h 77"/>
                <a:gd name="T8" fmla="*/ 8 w 91"/>
                <a:gd name="T9" fmla="*/ 2 h 77"/>
                <a:gd name="T10" fmla="*/ 19 w 91"/>
                <a:gd name="T11" fmla="*/ 11 h 77"/>
                <a:gd name="T12" fmla="*/ 20 w 91"/>
                <a:gd name="T13" fmla="*/ 12 h 77"/>
                <a:gd name="T14" fmla="*/ 20 w 91"/>
                <a:gd name="T15" fmla="*/ 12 h 77"/>
                <a:gd name="T16" fmla="*/ 20 w 91"/>
                <a:gd name="T17" fmla="*/ 12 h 77"/>
                <a:gd name="T18" fmla="*/ 21 w 91"/>
                <a:gd name="T19" fmla="*/ 13 h 77"/>
                <a:gd name="T20" fmla="*/ 29 w 91"/>
                <a:gd name="T21" fmla="*/ 21 h 77"/>
                <a:gd name="T22" fmla="*/ 55 w 91"/>
                <a:gd name="T23" fmla="*/ 40 h 77"/>
                <a:gd name="T24" fmla="*/ 83 w 91"/>
                <a:gd name="T25" fmla="*/ 55 h 77"/>
                <a:gd name="T26" fmla="*/ 89 w 91"/>
                <a:gd name="T27" fmla="*/ 58 h 77"/>
                <a:gd name="T28" fmla="*/ 91 w 91"/>
                <a:gd name="T29" fmla="*/ 69 h 77"/>
                <a:gd name="T30" fmla="*/ 77 w 91"/>
                <a:gd name="T31" fmla="*/ 72 h 77"/>
                <a:gd name="T32" fmla="*/ 23 w 91"/>
                <a:gd name="T33" fmla="*/ 58 h 77"/>
                <a:gd name="T34" fmla="*/ 7 w 91"/>
                <a:gd name="T35" fmla="*/ 3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1" h="77">
                  <a:moveTo>
                    <a:pt x="7" y="36"/>
                  </a:moveTo>
                  <a:cubicBezTo>
                    <a:pt x="7" y="36"/>
                    <a:pt x="7" y="36"/>
                    <a:pt x="7" y="36"/>
                  </a:cubicBezTo>
                  <a:cubicBezTo>
                    <a:pt x="7" y="35"/>
                    <a:pt x="6" y="34"/>
                    <a:pt x="6" y="33"/>
                  </a:cubicBezTo>
                  <a:cubicBezTo>
                    <a:pt x="0" y="21"/>
                    <a:pt x="2" y="6"/>
                    <a:pt x="4" y="5"/>
                  </a:cubicBezTo>
                  <a:cubicBezTo>
                    <a:pt x="6" y="1"/>
                    <a:pt x="7" y="4"/>
                    <a:pt x="8" y="2"/>
                  </a:cubicBezTo>
                  <a:cubicBezTo>
                    <a:pt x="9" y="0"/>
                    <a:pt x="11" y="1"/>
                    <a:pt x="19" y="11"/>
                  </a:cubicBezTo>
                  <a:cubicBezTo>
                    <a:pt x="19" y="11"/>
                    <a:pt x="20" y="11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3" y="15"/>
                    <a:pt x="26" y="18"/>
                    <a:pt x="29" y="21"/>
                  </a:cubicBezTo>
                  <a:cubicBezTo>
                    <a:pt x="38" y="28"/>
                    <a:pt x="48" y="36"/>
                    <a:pt x="55" y="40"/>
                  </a:cubicBezTo>
                  <a:cubicBezTo>
                    <a:pt x="61" y="43"/>
                    <a:pt x="75" y="51"/>
                    <a:pt x="83" y="55"/>
                  </a:cubicBezTo>
                  <a:cubicBezTo>
                    <a:pt x="86" y="57"/>
                    <a:pt x="89" y="58"/>
                    <a:pt x="89" y="58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86" y="71"/>
                    <a:pt x="82" y="72"/>
                    <a:pt x="77" y="72"/>
                  </a:cubicBezTo>
                  <a:cubicBezTo>
                    <a:pt x="51" y="77"/>
                    <a:pt x="34" y="69"/>
                    <a:pt x="23" y="58"/>
                  </a:cubicBezTo>
                  <a:cubicBezTo>
                    <a:pt x="15" y="51"/>
                    <a:pt x="11" y="43"/>
                    <a:pt x="7" y="3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526">
              <a:extLst>
                <a:ext uri="{FF2B5EF4-FFF2-40B4-BE49-F238E27FC236}">
                  <a16:creationId xmlns:a16="http://schemas.microsoft.com/office/drawing/2014/main" id="{FCCE7945-3CC4-4972-B9DA-7FCF75808E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87104" y="672358"/>
              <a:ext cx="287455" cy="238049"/>
            </a:xfrm>
            <a:custGeom>
              <a:avLst/>
              <a:gdLst>
                <a:gd name="T0" fmla="*/ 0 w 56"/>
                <a:gd name="T1" fmla="*/ 37 h 46"/>
                <a:gd name="T2" fmla="*/ 10 w 56"/>
                <a:gd name="T3" fmla="*/ 45 h 46"/>
                <a:gd name="T4" fmla="*/ 11 w 56"/>
                <a:gd name="T5" fmla="*/ 45 h 46"/>
                <a:gd name="T6" fmla="*/ 14 w 56"/>
                <a:gd name="T7" fmla="*/ 45 h 46"/>
                <a:gd name="T8" fmla="*/ 0 w 56"/>
                <a:gd name="T9" fmla="*/ 37 h 46"/>
                <a:gd name="T10" fmla="*/ 5 w 56"/>
                <a:gd name="T11" fmla="*/ 12 h 46"/>
                <a:gd name="T12" fmla="*/ 24 w 56"/>
                <a:gd name="T13" fmla="*/ 33 h 46"/>
                <a:gd name="T14" fmla="*/ 32 w 56"/>
                <a:gd name="T15" fmla="*/ 44 h 46"/>
                <a:gd name="T16" fmla="*/ 30 w 56"/>
                <a:gd name="T17" fmla="*/ 44 h 46"/>
                <a:gd name="T18" fmla="*/ 5 w 56"/>
                <a:gd name="T19" fmla="*/ 29 h 46"/>
                <a:gd name="T20" fmla="*/ 22 w 56"/>
                <a:gd name="T21" fmla="*/ 46 h 46"/>
                <a:gd name="T22" fmla="*/ 26 w 56"/>
                <a:gd name="T23" fmla="*/ 46 h 46"/>
                <a:gd name="T24" fmla="*/ 26 w 56"/>
                <a:gd name="T25" fmla="*/ 46 h 46"/>
                <a:gd name="T26" fmla="*/ 41 w 56"/>
                <a:gd name="T27" fmla="*/ 46 h 46"/>
                <a:gd name="T28" fmla="*/ 56 w 56"/>
                <a:gd name="T29" fmla="*/ 44 h 46"/>
                <a:gd name="T30" fmla="*/ 53 w 56"/>
                <a:gd name="T31" fmla="*/ 42 h 46"/>
                <a:gd name="T32" fmla="*/ 37 w 56"/>
                <a:gd name="T33" fmla="*/ 31 h 46"/>
                <a:gd name="T34" fmla="*/ 33 w 56"/>
                <a:gd name="T35" fmla="*/ 33 h 46"/>
                <a:gd name="T36" fmla="*/ 30 w 56"/>
                <a:gd name="T37" fmla="*/ 32 h 46"/>
                <a:gd name="T38" fmla="*/ 5 w 56"/>
                <a:gd name="T39" fmla="*/ 12 h 46"/>
                <a:gd name="T40" fmla="*/ 6 w 56"/>
                <a:gd name="T41" fmla="*/ 0 h 46"/>
                <a:gd name="T42" fmla="*/ 21 w 56"/>
                <a:gd name="T43" fmla="*/ 14 h 46"/>
                <a:gd name="T44" fmla="*/ 19 w 56"/>
                <a:gd name="T45" fmla="*/ 10 h 46"/>
                <a:gd name="T46" fmla="*/ 6 w 56"/>
                <a:gd name="T4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" h="46">
                  <a:moveTo>
                    <a:pt x="0" y="37"/>
                  </a:moveTo>
                  <a:cubicBezTo>
                    <a:pt x="3" y="40"/>
                    <a:pt x="6" y="43"/>
                    <a:pt x="10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2" y="45"/>
                    <a:pt x="13" y="45"/>
                    <a:pt x="14" y="45"/>
                  </a:cubicBezTo>
                  <a:cubicBezTo>
                    <a:pt x="9" y="43"/>
                    <a:pt x="3" y="39"/>
                    <a:pt x="0" y="37"/>
                  </a:cubicBezTo>
                  <a:moveTo>
                    <a:pt x="5" y="12"/>
                  </a:moveTo>
                  <a:cubicBezTo>
                    <a:pt x="5" y="12"/>
                    <a:pt x="13" y="26"/>
                    <a:pt x="24" y="33"/>
                  </a:cubicBezTo>
                  <a:cubicBezTo>
                    <a:pt x="34" y="41"/>
                    <a:pt x="38" y="43"/>
                    <a:pt x="32" y="44"/>
                  </a:cubicBezTo>
                  <a:cubicBezTo>
                    <a:pt x="31" y="44"/>
                    <a:pt x="31" y="44"/>
                    <a:pt x="30" y="44"/>
                  </a:cubicBezTo>
                  <a:cubicBezTo>
                    <a:pt x="24" y="44"/>
                    <a:pt x="14" y="38"/>
                    <a:pt x="5" y="29"/>
                  </a:cubicBezTo>
                  <a:cubicBezTo>
                    <a:pt x="7" y="36"/>
                    <a:pt x="17" y="42"/>
                    <a:pt x="22" y="46"/>
                  </a:cubicBezTo>
                  <a:cubicBezTo>
                    <a:pt x="23" y="46"/>
                    <a:pt x="25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31" y="46"/>
                    <a:pt x="36" y="46"/>
                    <a:pt x="41" y="46"/>
                  </a:cubicBezTo>
                  <a:cubicBezTo>
                    <a:pt x="46" y="46"/>
                    <a:pt x="50" y="46"/>
                    <a:pt x="56" y="44"/>
                  </a:cubicBezTo>
                  <a:cubicBezTo>
                    <a:pt x="55" y="43"/>
                    <a:pt x="54" y="43"/>
                    <a:pt x="53" y="42"/>
                  </a:cubicBezTo>
                  <a:cubicBezTo>
                    <a:pt x="47" y="40"/>
                    <a:pt x="42" y="36"/>
                    <a:pt x="37" y="31"/>
                  </a:cubicBezTo>
                  <a:cubicBezTo>
                    <a:pt x="36" y="32"/>
                    <a:pt x="35" y="33"/>
                    <a:pt x="33" y="33"/>
                  </a:cubicBezTo>
                  <a:cubicBezTo>
                    <a:pt x="32" y="33"/>
                    <a:pt x="31" y="32"/>
                    <a:pt x="30" y="32"/>
                  </a:cubicBezTo>
                  <a:cubicBezTo>
                    <a:pt x="22" y="30"/>
                    <a:pt x="5" y="12"/>
                    <a:pt x="5" y="12"/>
                  </a:cubicBezTo>
                  <a:moveTo>
                    <a:pt x="6" y="0"/>
                  </a:moveTo>
                  <a:cubicBezTo>
                    <a:pt x="8" y="5"/>
                    <a:pt x="14" y="9"/>
                    <a:pt x="21" y="14"/>
                  </a:cubicBezTo>
                  <a:cubicBezTo>
                    <a:pt x="20" y="13"/>
                    <a:pt x="20" y="11"/>
                    <a:pt x="19" y="10"/>
                  </a:cubicBezTo>
                  <a:cubicBezTo>
                    <a:pt x="14" y="7"/>
                    <a:pt x="10" y="3"/>
                    <a:pt x="6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527">
              <a:extLst>
                <a:ext uri="{FF2B5EF4-FFF2-40B4-BE49-F238E27FC236}">
                  <a16:creationId xmlns:a16="http://schemas.microsoft.com/office/drawing/2014/main" id="{9D01C43A-3F66-4E42-8AE8-401D5D5FC2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7527" y="418589"/>
              <a:ext cx="354828" cy="491817"/>
            </a:xfrm>
            <a:custGeom>
              <a:avLst/>
              <a:gdLst>
                <a:gd name="T0" fmla="*/ 3 w 69"/>
                <a:gd name="T1" fmla="*/ 43 h 95"/>
                <a:gd name="T2" fmla="*/ 1 w 69"/>
                <a:gd name="T3" fmla="*/ 32 h 95"/>
                <a:gd name="T4" fmla="*/ 4 w 69"/>
                <a:gd name="T5" fmla="*/ 14 h 95"/>
                <a:gd name="T6" fmla="*/ 4 w 69"/>
                <a:gd name="T7" fmla="*/ 14 h 95"/>
                <a:gd name="T8" fmla="*/ 10 w 69"/>
                <a:gd name="T9" fmla="*/ 4 h 95"/>
                <a:gd name="T10" fmla="*/ 15 w 69"/>
                <a:gd name="T11" fmla="*/ 3 h 95"/>
                <a:gd name="T12" fmla="*/ 19 w 69"/>
                <a:gd name="T13" fmla="*/ 5 h 95"/>
                <a:gd name="T14" fmla="*/ 22 w 69"/>
                <a:gd name="T15" fmla="*/ 2 h 95"/>
                <a:gd name="T16" fmla="*/ 26 w 69"/>
                <a:gd name="T17" fmla="*/ 0 h 95"/>
                <a:gd name="T18" fmla="*/ 41 w 69"/>
                <a:gd name="T19" fmla="*/ 8 h 95"/>
                <a:gd name="T20" fmla="*/ 41 w 69"/>
                <a:gd name="T21" fmla="*/ 8 h 95"/>
                <a:gd name="T22" fmla="*/ 46 w 69"/>
                <a:gd name="T23" fmla="*/ 12 h 95"/>
                <a:gd name="T24" fmla="*/ 57 w 69"/>
                <a:gd name="T25" fmla="*/ 24 h 95"/>
                <a:gd name="T26" fmla="*/ 57 w 69"/>
                <a:gd name="T27" fmla="*/ 24 h 95"/>
                <a:gd name="T28" fmla="*/ 58 w 69"/>
                <a:gd name="T29" fmla="*/ 27 h 95"/>
                <a:gd name="T30" fmla="*/ 58 w 69"/>
                <a:gd name="T31" fmla="*/ 27 h 95"/>
                <a:gd name="T32" fmla="*/ 68 w 69"/>
                <a:gd name="T33" fmla="*/ 57 h 95"/>
                <a:gd name="T34" fmla="*/ 61 w 69"/>
                <a:gd name="T35" fmla="*/ 94 h 95"/>
                <a:gd name="T36" fmla="*/ 3 w 69"/>
                <a:gd name="T37" fmla="*/ 4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" h="95">
                  <a:moveTo>
                    <a:pt x="3" y="43"/>
                  </a:moveTo>
                  <a:cubicBezTo>
                    <a:pt x="2" y="39"/>
                    <a:pt x="1" y="35"/>
                    <a:pt x="1" y="32"/>
                  </a:cubicBezTo>
                  <a:cubicBezTo>
                    <a:pt x="0" y="25"/>
                    <a:pt x="2" y="19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6" y="10"/>
                    <a:pt x="8" y="6"/>
                    <a:pt x="10" y="4"/>
                  </a:cubicBezTo>
                  <a:cubicBezTo>
                    <a:pt x="11" y="2"/>
                    <a:pt x="13" y="2"/>
                    <a:pt x="15" y="3"/>
                  </a:cubicBezTo>
                  <a:cubicBezTo>
                    <a:pt x="16" y="4"/>
                    <a:pt x="18" y="5"/>
                    <a:pt x="19" y="5"/>
                  </a:cubicBezTo>
                  <a:cubicBezTo>
                    <a:pt x="20" y="5"/>
                    <a:pt x="21" y="3"/>
                    <a:pt x="22" y="2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30" y="1"/>
                    <a:pt x="35" y="3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2" y="9"/>
                    <a:pt x="44" y="10"/>
                    <a:pt x="46" y="12"/>
                  </a:cubicBezTo>
                  <a:cubicBezTo>
                    <a:pt x="50" y="15"/>
                    <a:pt x="53" y="19"/>
                    <a:pt x="57" y="24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7" y="25"/>
                    <a:pt x="58" y="26"/>
                    <a:pt x="58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35"/>
                    <a:pt x="68" y="46"/>
                    <a:pt x="68" y="57"/>
                  </a:cubicBezTo>
                  <a:cubicBezTo>
                    <a:pt x="69" y="76"/>
                    <a:pt x="61" y="94"/>
                    <a:pt x="61" y="94"/>
                  </a:cubicBezTo>
                  <a:cubicBezTo>
                    <a:pt x="35" y="95"/>
                    <a:pt x="11" y="65"/>
                    <a:pt x="3" y="43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528">
              <a:extLst>
                <a:ext uri="{FF2B5EF4-FFF2-40B4-BE49-F238E27FC236}">
                  <a16:creationId xmlns:a16="http://schemas.microsoft.com/office/drawing/2014/main" id="{0922E95F-3FF0-4F1D-9E44-42001090A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1720" y="542105"/>
              <a:ext cx="35932" cy="78601"/>
            </a:xfrm>
            <a:custGeom>
              <a:avLst/>
              <a:gdLst>
                <a:gd name="T0" fmla="*/ 0 w 7"/>
                <a:gd name="T1" fmla="*/ 0 h 15"/>
                <a:gd name="T2" fmla="*/ 0 w 7"/>
                <a:gd name="T3" fmla="*/ 0 h 15"/>
                <a:gd name="T4" fmla="*/ 0 w 7"/>
                <a:gd name="T5" fmla="*/ 0 h 15"/>
                <a:gd name="T6" fmla="*/ 1 w 7"/>
                <a:gd name="T7" fmla="*/ 3 h 15"/>
                <a:gd name="T8" fmla="*/ 1 w 7"/>
                <a:gd name="T9" fmla="*/ 3 h 15"/>
                <a:gd name="T10" fmla="*/ 7 w 7"/>
                <a:gd name="T11" fmla="*/ 15 h 15"/>
                <a:gd name="T12" fmla="*/ 7 w 7"/>
                <a:gd name="T13" fmla="*/ 15 h 15"/>
                <a:gd name="T14" fmla="*/ 1 w 7"/>
                <a:gd name="T15" fmla="*/ 3 h 15"/>
                <a:gd name="T16" fmla="*/ 1 w 7"/>
                <a:gd name="T17" fmla="*/ 3 h 15"/>
                <a:gd name="T18" fmla="*/ 0 w 7"/>
                <a:gd name="T19" fmla="*/ 0 h 15"/>
                <a:gd name="T20" fmla="*/ 0 w 7"/>
                <a:gd name="T21" fmla="*/ 0 h 15"/>
                <a:gd name="T22" fmla="*/ 0 w 7"/>
                <a:gd name="T2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1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7"/>
                    <a:pt x="6" y="11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1"/>
                    <a:pt x="4" y="7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529">
              <a:extLst>
                <a:ext uri="{FF2B5EF4-FFF2-40B4-BE49-F238E27FC236}">
                  <a16:creationId xmlns:a16="http://schemas.microsoft.com/office/drawing/2014/main" id="{BA17BE49-4FDB-455B-8F5D-65BBDE60B0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43248" y="510664"/>
              <a:ext cx="314404" cy="384022"/>
            </a:xfrm>
            <a:custGeom>
              <a:avLst/>
              <a:gdLst>
                <a:gd name="T0" fmla="*/ 53 w 61"/>
                <a:gd name="T1" fmla="*/ 71 h 74"/>
                <a:gd name="T2" fmla="*/ 51 w 61"/>
                <a:gd name="T3" fmla="*/ 65 h 74"/>
                <a:gd name="T4" fmla="*/ 48 w 61"/>
                <a:gd name="T5" fmla="*/ 73 h 74"/>
                <a:gd name="T6" fmla="*/ 49 w 61"/>
                <a:gd name="T7" fmla="*/ 61 h 74"/>
                <a:gd name="T8" fmla="*/ 45 w 61"/>
                <a:gd name="T9" fmla="*/ 59 h 74"/>
                <a:gd name="T10" fmla="*/ 54 w 61"/>
                <a:gd name="T11" fmla="*/ 46 h 74"/>
                <a:gd name="T12" fmla="*/ 59 w 61"/>
                <a:gd name="T13" fmla="*/ 64 h 74"/>
                <a:gd name="T14" fmla="*/ 54 w 61"/>
                <a:gd name="T15" fmla="*/ 46 h 74"/>
                <a:gd name="T16" fmla="*/ 48 w 61"/>
                <a:gd name="T17" fmla="*/ 58 h 74"/>
                <a:gd name="T18" fmla="*/ 45 w 61"/>
                <a:gd name="T19" fmla="*/ 45 h 74"/>
                <a:gd name="T20" fmla="*/ 50 w 61"/>
                <a:gd name="T21" fmla="*/ 46 h 74"/>
                <a:gd name="T22" fmla="*/ 51 w 61"/>
                <a:gd name="T23" fmla="*/ 54 h 74"/>
                <a:gd name="T24" fmla="*/ 50 w 61"/>
                <a:gd name="T25" fmla="*/ 60 h 74"/>
                <a:gd name="T26" fmla="*/ 59 w 61"/>
                <a:gd name="T27" fmla="*/ 69 h 74"/>
                <a:gd name="T28" fmla="*/ 54 w 61"/>
                <a:gd name="T29" fmla="*/ 45 h 74"/>
                <a:gd name="T30" fmla="*/ 40 w 61"/>
                <a:gd name="T31" fmla="*/ 36 h 74"/>
                <a:gd name="T32" fmla="*/ 45 w 61"/>
                <a:gd name="T33" fmla="*/ 51 h 74"/>
                <a:gd name="T34" fmla="*/ 40 w 61"/>
                <a:gd name="T35" fmla="*/ 36 h 74"/>
                <a:gd name="T36" fmla="*/ 38 w 61"/>
                <a:gd name="T37" fmla="*/ 37 h 74"/>
                <a:gd name="T38" fmla="*/ 37 w 61"/>
                <a:gd name="T39" fmla="*/ 32 h 74"/>
                <a:gd name="T40" fmla="*/ 22 w 61"/>
                <a:gd name="T41" fmla="*/ 31 h 74"/>
                <a:gd name="T42" fmla="*/ 30 w 61"/>
                <a:gd name="T43" fmla="*/ 58 h 74"/>
                <a:gd name="T44" fmla="*/ 29 w 61"/>
                <a:gd name="T45" fmla="*/ 59 h 74"/>
                <a:gd name="T46" fmla="*/ 47 w 61"/>
                <a:gd name="T47" fmla="*/ 74 h 74"/>
                <a:gd name="T48" fmla="*/ 31 w 61"/>
                <a:gd name="T49" fmla="*/ 48 h 74"/>
                <a:gd name="T50" fmla="*/ 46 w 61"/>
                <a:gd name="T51" fmla="*/ 28 h 74"/>
                <a:gd name="T52" fmla="*/ 45 w 61"/>
                <a:gd name="T53" fmla="*/ 30 h 74"/>
                <a:gd name="T54" fmla="*/ 51 w 61"/>
                <a:gd name="T55" fmla="*/ 41 h 74"/>
                <a:gd name="T56" fmla="*/ 46 w 61"/>
                <a:gd name="T57" fmla="*/ 28 h 74"/>
                <a:gd name="T58" fmla="*/ 21 w 61"/>
                <a:gd name="T59" fmla="*/ 31 h 74"/>
                <a:gd name="T60" fmla="*/ 20 w 61"/>
                <a:gd name="T61" fmla="*/ 25 h 74"/>
                <a:gd name="T62" fmla="*/ 42 w 61"/>
                <a:gd name="T63" fmla="*/ 73 h 74"/>
                <a:gd name="T64" fmla="*/ 14 w 61"/>
                <a:gd name="T65" fmla="*/ 45 h 74"/>
                <a:gd name="T66" fmla="*/ 41 w 61"/>
                <a:gd name="T67" fmla="*/ 19 h 74"/>
                <a:gd name="T68" fmla="*/ 45 w 61"/>
                <a:gd name="T69" fmla="*/ 27 h 74"/>
                <a:gd name="T70" fmla="*/ 46 w 61"/>
                <a:gd name="T71" fmla="*/ 27 h 74"/>
                <a:gd name="T72" fmla="*/ 48 w 61"/>
                <a:gd name="T73" fmla="*/ 0 h 74"/>
                <a:gd name="T74" fmla="*/ 59 w 61"/>
                <a:gd name="T75" fmla="*/ 27 h 74"/>
                <a:gd name="T76" fmla="*/ 55 w 61"/>
                <a:gd name="T77" fmla="*/ 9 h 74"/>
                <a:gd name="T78" fmla="*/ 54 w 61"/>
                <a:gd name="T79" fmla="*/ 6 h 74"/>
                <a:gd name="T80" fmla="*/ 54 w 61"/>
                <a:gd name="T81" fmla="*/ 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" h="74">
                  <a:moveTo>
                    <a:pt x="51" y="65"/>
                  </a:moveTo>
                  <a:cubicBezTo>
                    <a:pt x="52" y="67"/>
                    <a:pt x="53" y="69"/>
                    <a:pt x="53" y="71"/>
                  </a:cubicBezTo>
                  <a:cubicBezTo>
                    <a:pt x="54" y="71"/>
                    <a:pt x="55" y="70"/>
                    <a:pt x="55" y="70"/>
                  </a:cubicBezTo>
                  <a:cubicBezTo>
                    <a:pt x="54" y="69"/>
                    <a:pt x="52" y="67"/>
                    <a:pt x="51" y="65"/>
                  </a:cubicBezTo>
                  <a:moveTo>
                    <a:pt x="38" y="56"/>
                  </a:moveTo>
                  <a:cubicBezTo>
                    <a:pt x="41" y="64"/>
                    <a:pt x="45" y="71"/>
                    <a:pt x="48" y="73"/>
                  </a:cubicBezTo>
                  <a:cubicBezTo>
                    <a:pt x="49" y="73"/>
                    <a:pt x="51" y="72"/>
                    <a:pt x="52" y="71"/>
                  </a:cubicBezTo>
                  <a:cubicBezTo>
                    <a:pt x="51" y="69"/>
                    <a:pt x="49" y="65"/>
                    <a:pt x="49" y="61"/>
                  </a:cubicBezTo>
                  <a:cubicBezTo>
                    <a:pt x="48" y="60"/>
                    <a:pt x="48" y="59"/>
                    <a:pt x="47" y="58"/>
                  </a:cubicBezTo>
                  <a:cubicBezTo>
                    <a:pt x="47" y="59"/>
                    <a:pt x="46" y="59"/>
                    <a:pt x="45" y="59"/>
                  </a:cubicBezTo>
                  <a:cubicBezTo>
                    <a:pt x="43" y="59"/>
                    <a:pt x="41" y="58"/>
                    <a:pt x="38" y="56"/>
                  </a:cubicBezTo>
                  <a:moveTo>
                    <a:pt x="54" y="46"/>
                  </a:moveTo>
                  <a:cubicBezTo>
                    <a:pt x="55" y="54"/>
                    <a:pt x="58" y="62"/>
                    <a:pt x="60" y="68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7" y="58"/>
                    <a:pt x="57" y="53"/>
                    <a:pt x="56" y="48"/>
                  </a:cubicBezTo>
                  <a:cubicBezTo>
                    <a:pt x="56" y="48"/>
                    <a:pt x="55" y="47"/>
                    <a:pt x="54" y="46"/>
                  </a:cubicBezTo>
                  <a:moveTo>
                    <a:pt x="45" y="45"/>
                  </a:moveTo>
                  <a:cubicBezTo>
                    <a:pt x="45" y="49"/>
                    <a:pt x="46" y="53"/>
                    <a:pt x="48" y="58"/>
                  </a:cubicBezTo>
                  <a:cubicBezTo>
                    <a:pt x="48" y="56"/>
                    <a:pt x="48" y="53"/>
                    <a:pt x="48" y="51"/>
                  </a:cubicBezTo>
                  <a:cubicBezTo>
                    <a:pt x="48" y="49"/>
                    <a:pt x="47" y="47"/>
                    <a:pt x="45" y="45"/>
                  </a:cubicBezTo>
                  <a:moveTo>
                    <a:pt x="52" y="41"/>
                  </a:moveTo>
                  <a:cubicBezTo>
                    <a:pt x="51" y="43"/>
                    <a:pt x="51" y="44"/>
                    <a:pt x="50" y="46"/>
                  </a:cubicBezTo>
                  <a:cubicBezTo>
                    <a:pt x="51" y="50"/>
                    <a:pt x="52" y="52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0" y="54"/>
                    <a:pt x="50" y="53"/>
                    <a:pt x="49" y="52"/>
                  </a:cubicBezTo>
                  <a:cubicBezTo>
                    <a:pt x="49" y="55"/>
                    <a:pt x="49" y="58"/>
                    <a:pt x="50" y="60"/>
                  </a:cubicBezTo>
                  <a:cubicBezTo>
                    <a:pt x="52" y="65"/>
                    <a:pt x="55" y="68"/>
                    <a:pt x="57" y="70"/>
                  </a:cubicBezTo>
                  <a:cubicBezTo>
                    <a:pt x="58" y="70"/>
                    <a:pt x="58" y="69"/>
                    <a:pt x="59" y="69"/>
                  </a:cubicBezTo>
                  <a:cubicBezTo>
                    <a:pt x="57" y="63"/>
                    <a:pt x="54" y="54"/>
                    <a:pt x="54" y="47"/>
                  </a:cubicBezTo>
                  <a:cubicBezTo>
                    <a:pt x="54" y="46"/>
                    <a:pt x="54" y="46"/>
                    <a:pt x="54" y="45"/>
                  </a:cubicBezTo>
                  <a:cubicBezTo>
                    <a:pt x="53" y="44"/>
                    <a:pt x="52" y="43"/>
                    <a:pt x="52" y="41"/>
                  </a:cubicBezTo>
                  <a:moveTo>
                    <a:pt x="40" y="36"/>
                  </a:moveTo>
                  <a:cubicBezTo>
                    <a:pt x="40" y="36"/>
                    <a:pt x="39" y="37"/>
                    <a:pt x="39" y="38"/>
                  </a:cubicBezTo>
                  <a:cubicBezTo>
                    <a:pt x="41" y="42"/>
                    <a:pt x="43" y="47"/>
                    <a:pt x="45" y="51"/>
                  </a:cubicBezTo>
                  <a:cubicBezTo>
                    <a:pt x="45" y="49"/>
                    <a:pt x="45" y="46"/>
                    <a:pt x="45" y="43"/>
                  </a:cubicBezTo>
                  <a:cubicBezTo>
                    <a:pt x="43" y="41"/>
                    <a:pt x="42" y="38"/>
                    <a:pt x="40" y="36"/>
                  </a:cubicBezTo>
                  <a:moveTo>
                    <a:pt x="36" y="31"/>
                  </a:moveTo>
                  <a:cubicBezTo>
                    <a:pt x="35" y="31"/>
                    <a:pt x="36" y="34"/>
                    <a:pt x="38" y="37"/>
                  </a:cubicBezTo>
                  <a:cubicBezTo>
                    <a:pt x="39" y="36"/>
                    <a:pt x="39" y="36"/>
                    <a:pt x="40" y="35"/>
                  </a:cubicBezTo>
                  <a:cubicBezTo>
                    <a:pt x="39" y="34"/>
                    <a:pt x="38" y="33"/>
                    <a:pt x="37" y="32"/>
                  </a:cubicBezTo>
                  <a:cubicBezTo>
                    <a:pt x="36" y="31"/>
                    <a:pt x="36" y="31"/>
                    <a:pt x="36" y="31"/>
                  </a:cubicBezTo>
                  <a:moveTo>
                    <a:pt x="22" y="31"/>
                  </a:moveTo>
                  <a:cubicBezTo>
                    <a:pt x="22" y="32"/>
                    <a:pt x="21" y="33"/>
                    <a:pt x="21" y="34"/>
                  </a:cubicBezTo>
                  <a:cubicBezTo>
                    <a:pt x="23" y="42"/>
                    <a:pt x="26" y="52"/>
                    <a:pt x="30" y="58"/>
                  </a:cubicBezTo>
                  <a:cubicBezTo>
                    <a:pt x="32" y="60"/>
                    <a:pt x="32" y="61"/>
                    <a:pt x="32" y="61"/>
                  </a:cubicBezTo>
                  <a:cubicBezTo>
                    <a:pt x="31" y="61"/>
                    <a:pt x="30" y="60"/>
                    <a:pt x="29" y="59"/>
                  </a:cubicBezTo>
                  <a:cubicBezTo>
                    <a:pt x="34" y="66"/>
                    <a:pt x="42" y="71"/>
                    <a:pt x="46" y="74"/>
                  </a:cubicBezTo>
                  <a:cubicBezTo>
                    <a:pt x="46" y="74"/>
                    <a:pt x="47" y="74"/>
                    <a:pt x="47" y="74"/>
                  </a:cubicBezTo>
                  <a:cubicBezTo>
                    <a:pt x="44" y="71"/>
                    <a:pt x="39" y="64"/>
                    <a:pt x="37" y="55"/>
                  </a:cubicBezTo>
                  <a:cubicBezTo>
                    <a:pt x="35" y="53"/>
                    <a:pt x="32" y="51"/>
                    <a:pt x="31" y="48"/>
                  </a:cubicBezTo>
                  <a:cubicBezTo>
                    <a:pt x="27" y="42"/>
                    <a:pt x="24" y="36"/>
                    <a:pt x="22" y="31"/>
                  </a:cubicBezTo>
                  <a:moveTo>
                    <a:pt x="46" y="28"/>
                  </a:move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30"/>
                    <a:pt x="45" y="30"/>
                  </a:cubicBezTo>
                  <a:cubicBezTo>
                    <a:pt x="47" y="35"/>
                    <a:pt x="49" y="40"/>
                    <a:pt x="50" y="44"/>
                  </a:cubicBezTo>
                  <a:cubicBezTo>
                    <a:pt x="50" y="43"/>
                    <a:pt x="51" y="42"/>
                    <a:pt x="51" y="41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6"/>
                    <a:pt x="48" y="32"/>
                    <a:pt x="46" y="28"/>
                  </a:cubicBezTo>
                  <a:moveTo>
                    <a:pt x="20" y="25"/>
                  </a:moveTo>
                  <a:cubicBezTo>
                    <a:pt x="20" y="25"/>
                    <a:pt x="20" y="28"/>
                    <a:pt x="21" y="31"/>
                  </a:cubicBezTo>
                  <a:cubicBezTo>
                    <a:pt x="21" y="30"/>
                    <a:pt x="21" y="30"/>
                    <a:pt x="21" y="29"/>
                  </a:cubicBezTo>
                  <a:cubicBezTo>
                    <a:pt x="20" y="27"/>
                    <a:pt x="20" y="25"/>
                    <a:pt x="20" y="25"/>
                  </a:cubicBezTo>
                  <a:moveTo>
                    <a:pt x="0" y="25"/>
                  </a:moveTo>
                  <a:cubicBezTo>
                    <a:pt x="6" y="42"/>
                    <a:pt x="22" y="65"/>
                    <a:pt x="42" y="73"/>
                  </a:cubicBezTo>
                  <a:cubicBezTo>
                    <a:pt x="37" y="70"/>
                    <a:pt x="31" y="64"/>
                    <a:pt x="26" y="57"/>
                  </a:cubicBezTo>
                  <a:cubicBezTo>
                    <a:pt x="22" y="54"/>
                    <a:pt x="17" y="49"/>
                    <a:pt x="14" y="45"/>
                  </a:cubicBezTo>
                  <a:cubicBezTo>
                    <a:pt x="5" y="32"/>
                    <a:pt x="4" y="32"/>
                    <a:pt x="0" y="25"/>
                  </a:cubicBezTo>
                  <a:moveTo>
                    <a:pt x="41" y="19"/>
                  </a:moveTo>
                  <a:cubicBezTo>
                    <a:pt x="41" y="19"/>
                    <a:pt x="42" y="23"/>
                    <a:pt x="44" y="28"/>
                  </a:cubicBezTo>
                  <a:cubicBezTo>
                    <a:pt x="44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6" y="27"/>
                    <a:pt x="46" y="27"/>
                  </a:cubicBezTo>
                  <a:cubicBezTo>
                    <a:pt x="43" y="22"/>
                    <a:pt x="41" y="19"/>
                    <a:pt x="41" y="19"/>
                  </a:cubicBezTo>
                  <a:moveTo>
                    <a:pt x="48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50" y="4"/>
                    <a:pt x="56" y="15"/>
                    <a:pt x="59" y="27"/>
                  </a:cubicBezTo>
                  <a:cubicBezTo>
                    <a:pt x="60" y="25"/>
                    <a:pt x="61" y="23"/>
                    <a:pt x="61" y="21"/>
                  </a:cubicBezTo>
                  <a:cubicBezTo>
                    <a:pt x="60" y="17"/>
                    <a:pt x="58" y="13"/>
                    <a:pt x="55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8"/>
                    <a:pt x="54" y="7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3" y="5"/>
                    <a:pt x="49" y="0"/>
                    <a:pt x="48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530">
              <a:extLst>
                <a:ext uri="{FF2B5EF4-FFF2-40B4-BE49-F238E27FC236}">
                  <a16:creationId xmlns:a16="http://schemas.microsoft.com/office/drawing/2014/main" id="{0647B6BD-FFAC-412E-9F09-9FE497E86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1720" y="434309"/>
              <a:ext cx="366056" cy="460377"/>
            </a:xfrm>
            <a:custGeom>
              <a:avLst/>
              <a:gdLst>
                <a:gd name="T0" fmla="*/ 7 w 71"/>
                <a:gd name="T1" fmla="*/ 89 h 89"/>
                <a:gd name="T2" fmla="*/ 5 w 71"/>
                <a:gd name="T3" fmla="*/ 79 h 89"/>
                <a:gd name="T4" fmla="*/ 12 w 71"/>
                <a:gd name="T5" fmla="*/ 28 h 89"/>
                <a:gd name="T6" fmla="*/ 12 w 71"/>
                <a:gd name="T7" fmla="*/ 28 h 89"/>
                <a:gd name="T8" fmla="*/ 14 w 71"/>
                <a:gd name="T9" fmla="*/ 25 h 89"/>
                <a:gd name="T10" fmla="*/ 22 w 71"/>
                <a:gd name="T11" fmla="*/ 15 h 89"/>
                <a:gd name="T12" fmla="*/ 40 w 71"/>
                <a:gd name="T13" fmla="*/ 3 h 89"/>
                <a:gd name="T14" fmla="*/ 41 w 71"/>
                <a:gd name="T15" fmla="*/ 3 h 89"/>
                <a:gd name="T16" fmla="*/ 43 w 71"/>
                <a:gd name="T17" fmla="*/ 3 h 89"/>
                <a:gd name="T18" fmla="*/ 44 w 71"/>
                <a:gd name="T19" fmla="*/ 2 h 89"/>
                <a:gd name="T20" fmla="*/ 55 w 71"/>
                <a:gd name="T21" fmla="*/ 3 h 89"/>
                <a:gd name="T22" fmla="*/ 56 w 71"/>
                <a:gd name="T23" fmla="*/ 5 h 89"/>
                <a:gd name="T24" fmla="*/ 65 w 71"/>
                <a:gd name="T25" fmla="*/ 10 h 89"/>
                <a:gd name="T26" fmla="*/ 65 w 71"/>
                <a:gd name="T27" fmla="*/ 10 h 89"/>
                <a:gd name="T28" fmla="*/ 67 w 71"/>
                <a:gd name="T29" fmla="*/ 15 h 89"/>
                <a:gd name="T30" fmla="*/ 69 w 71"/>
                <a:gd name="T31" fmla="*/ 23 h 89"/>
                <a:gd name="T32" fmla="*/ 67 w 71"/>
                <a:gd name="T33" fmla="*/ 53 h 89"/>
                <a:gd name="T34" fmla="*/ 67 w 71"/>
                <a:gd name="T35" fmla="*/ 53 h 89"/>
                <a:gd name="T36" fmla="*/ 57 w 71"/>
                <a:gd name="T37" fmla="*/ 68 h 89"/>
                <a:gd name="T38" fmla="*/ 25 w 71"/>
                <a:gd name="T39" fmla="*/ 85 h 89"/>
                <a:gd name="T40" fmla="*/ 7 w 71"/>
                <a:gd name="T41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89">
                  <a:moveTo>
                    <a:pt x="7" y="89"/>
                  </a:moveTo>
                  <a:cubicBezTo>
                    <a:pt x="5" y="79"/>
                    <a:pt x="5" y="79"/>
                    <a:pt x="5" y="79"/>
                  </a:cubicBezTo>
                  <a:cubicBezTo>
                    <a:pt x="0" y="62"/>
                    <a:pt x="2" y="43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3" y="26"/>
                    <a:pt x="14" y="25"/>
                  </a:cubicBezTo>
                  <a:cubicBezTo>
                    <a:pt x="16" y="21"/>
                    <a:pt x="19" y="18"/>
                    <a:pt x="22" y="15"/>
                  </a:cubicBezTo>
                  <a:cubicBezTo>
                    <a:pt x="29" y="10"/>
                    <a:pt x="35" y="6"/>
                    <a:pt x="40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3"/>
                    <a:pt x="42" y="3"/>
                    <a:pt x="43" y="3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51" y="0"/>
                    <a:pt x="55" y="0"/>
                    <a:pt x="55" y="3"/>
                  </a:cubicBezTo>
                  <a:cubicBezTo>
                    <a:pt x="55" y="4"/>
                    <a:pt x="56" y="5"/>
                    <a:pt x="56" y="5"/>
                  </a:cubicBezTo>
                  <a:cubicBezTo>
                    <a:pt x="57" y="9"/>
                    <a:pt x="62" y="6"/>
                    <a:pt x="65" y="10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6" y="12"/>
                    <a:pt x="67" y="14"/>
                    <a:pt x="67" y="15"/>
                  </a:cubicBezTo>
                  <a:cubicBezTo>
                    <a:pt x="68" y="18"/>
                    <a:pt x="69" y="21"/>
                    <a:pt x="69" y="23"/>
                  </a:cubicBezTo>
                  <a:cubicBezTo>
                    <a:pt x="71" y="35"/>
                    <a:pt x="70" y="45"/>
                    <a:pt x="67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4" y="59"/>
                    <a:pt x="61" y="64"/>
                    <a:pt x="57" y="68"/>
                  </a:cubicBezTo>
                  <a:cubicBezTo>
                    <a:pt x="49" y="77"/>
                    <a:pt x="37" y="83"/>
                    <a:pt x="25" y="85"/>
                  </a:cubicBezTo>
                  <a:cubicBezTo>
                    <a:pt x="7" y="89"/>
                    <a:pt x="7" y="89"/>
                    <a:pt x="7" y="8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531">
              <a:extLst>
                <a:ext uri="{FF2B5EF4-FFF2-40B4-BE49-F238E27FC236}">
                  <a16:creationId xmlns:a16="http://schemas.microsoft.com/office/drawing/2014/main" id="{6FB567D7-1D7B-44B8-B002-423B9785F4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32949" y="548842"/>
              <a:ext cx="332370" cy="318895"/>
            </a:xfrm>
            <a:custGeom>
              <a:avLst/>
              <a:gdLst>
                <a:gd name="T0" fmla="*/ 23 w 65"/>
                <a:gd name="T1" fmla="*/ 50 h 62"/>
                <a:gd name="T2" fmla="*/ 21 w 65"/>
                <a:gd name="T3" fmla="*/ 60 h 62"/>
                <a:gd name="T4" fmla="*/ 21 w 65"/>
                <a:gd name="T5" fmla="*/ 58 h 62"/>
                <a:gd name="T6" fmla="*/ 27 w 65"/>
                <a:gd name="T7" fmla="*/ 48 h 62"/>
                <a:gd name="T8" fmla="*/ 8 w 65"/>
                <a:gd name="T9" fmla="*/ 48 h 62"/>
                <a:gd name="T10" fmla="*/ 14 w 65"/>
                <a:gd name="T11" fmla="*/ 61 h 62"/>
                <a:gd name="T12" fmla="*/ 15 w 65"/>
                <a:gd name="T13" fmla="*/ 49 h 62"/>
                <a:gd name="T14" fmla="*/ 15 w 65"/>
                <a:gd name="T15" fmla="*/ 41 h 62"/>
                <a:gd name="T16" fmla="*/ 1 w 65"/>
                <a:gd name="T17" fmla="*/ 35 h 62"/>
                <a:gd name="T18" fmla="*/ 3 w 65"/>
                <a:gd name="T19" fmla="*/ 57 h 62"/>
                <a:gd name="T20" fmla="*/ 4 w 65"/>
                <a:gd name="T21" fmla="*/ 62 h 62"/>
                <a:gd name="T22" fmla="*/ 8 w 65"/>
                <a:gd name="T23" fmla="*/ 55 h 62"/>
                <a:gd name="T24" fmla="*/ 7 w 65"/>
                <a:gd name="T25" fmla="*/ 50 h 62"/>
                <a:gd name="T26" fmla="*/ 4 w 65"/>
                <a:gd name="T27" fmla="*/ 40 h 62"/>
                <a:gd name="T28" fmla="*/ 27 w 65"/>
                <a:gd name="T29" fmla="*/ 34 h 62"/>
                <a:gd name="T30" fmla="*/ 16 w 65"/>
                <a:gd name="T31" fmla="*/ 58 h 62"/>
                <a:gd name="T32" fmla="*/ 20 w 65"/>
                <a:gd name="T33" fmla="*/ 52 h 62"/>
                <a:gd name="T34" fmla="*/ 28 w 65"/>
                <a:gd name="T35" fmla="*/ 36 h 62"/>
                <a:gd name="T36" fmla="*/ 29 w 65"/>
                <a:gd name="T37" fmla="*/ 32 h 62"/>
                <a:gd name="T38" fmla="*/ 28 w 65"/>
                <a:gd name="T39" fmla="*/ 34 h 62"/>
                <a:gd name="T40" fmla="*/ 64 w 65"/>
                <a:gd name="T41" fmla="*/ 28 h 62"/>
                <a:gd name="T42" fmla="*/ 36 w 65"/>
                <a:gd name="T43" fmla="*/ 58 h 62"/>
                <a:gd name="T44" fmla="*/ 55 w 65"/>
                <a:gd name="T45" fmla="*/ 46 h 62"/>
                <a:gd name="T46" fmla="*/ 65 w 65"/>
                <a:gd name="T47" fmla="*/ 31 h 62"/>
                <a:gd name="T48" fmla="*/ 18 w 65"/>
                <a:gd name="T49" fmla="*/ 25 h 62"/>
                <a:gd name="T50" fmla="*/ 15 w 65"/>
                <a:gd name="T51" fmla="*/ 39 h 62"/>
                <a:gd name="T52" fmla="*/ 51 w 65"/>
                <a:gd name="T53" fmla="*/ 24 h 62"/>
                <a:gd name="T54" fmla="*/ 24 w 65"/>
                <a:gd name="T55" fmla="*/ 56 h 62"/>
                <a:gd name="T56" fmla="*/ 33 w 65"/>
                <a:gd name="T57" fmla="*/ 23 h 62"/>
                <a:gd name="T58" fmla="*/ 29 w 65"/>
                <a:gd name="T59" fmla="*/ 34 h 62"/>
                <a:gd name="T60" fmla="*/ 15 w 65"/>
                <a:gd name="T61" fmla="*/ 0 h 62"/>
                <a:gd name="T62" fmla="*/ 10 w 65"/>
                <a:gd name="T63" fmla="*/ 6 h 62"/>
                <a:gd name="T64" fmla="*/ 5 w 65"/>
                <a:gd name="T65" fmla="*/ 14 h 62"/>
                <a:gd name="T66" fmla="*/ 1 w 65"/>
                <a:gd name="T67" fmla="*/ 34 h 62"/>
                <a:gd name="T68" fmla="*/ 6 w 65"/>
                <a:gd name="T69" fmla="*/ 26 h 62"/>
                <a:gd name="T70" fmla="*/ 6 w 65"/>
                <a:gd name="T71" fmla="*/ 23 h 62"/>
                <a:gd name="T72" fmla="*/ 16 w 65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5" h="62">
                  <a:moveTo>
                    <a:pt x="27" y="48"/>
                  </a:moveTo>
                  <a:cubicBezTo>
                    <a:pt x="25" y="49"/>
                    <a:pt x="24" y="50"/>
                    <a:pt x="23" y="50"/>
                  </a:cubicBezTo>
                  <a:cubicBezTo>
                    <a:pt x="21" y="54"/>
                    <a:pt x="18" y="58"/>
                    <a:pt x="16" y="60"/>
                  </a:cubicBezTo>
                  <a:cubicBezTo>
                    <a:pt x="18" y="60"/>
                    <a:pt x="19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59"/>
                    <a:pt x="21" y="59"/>
                    <a:pt x="21" y="58"/>
                  </a:cubicBezTo>
                  <a:cubicBezTo>
                    <a:pt x="22" y="58"/>
                    <a:pt x="22" y="57"/>
                    <a:pt x="23" y="57"/>
                  </a:cubicBezTo>
                  <a:cubicBezTo>
                    <a:pt x="24" y="54"/>
                    <a:pt x="26" y="51"/>
                    <a:pt x="27" y="48"/>
                  </a:cubicBezTo>
                  <a:moveTo>
                    <a:pt x="13" y="37"/>
                  </a:moveTo>
                  <a:cubicBezTo>
                    <a:pt x="12" y="41"/>
                    <a:pt x="10" y="45"/>
                    <a:pt x="8" y="48"/>
                  </a:cubicBezTo>
                  <a:cubicBezTo>
                    <a:pt x="10" y="53"/>
                    <a:pt x="10" y="57"/>
                    <a:pt x="10" y="61"/>
                  </a:cubicBezTo>
                  <a:cubicBezTo>
                    <a:pt x="11" y="61"/>
                    <a:pt x="12" y="61"/>
                    <a:pt x="14" y="61"/>
                  </a:cubicBezTo>
                  <a:cubicBezTo>
                    <a:pt x="15" y="58"/>
                    <a:pt x="15" y="54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4" y="50"/>
                    <a:pt x="14" y="46"/>
                    <a:pt x="15" y="41"/>
                  </a:cubicBezTo>
                  <a:cubicBezTo>
                    <a:pt x="14" y="40"/>
                    <a:pt x="14" y="38"/>
                    <a:pt x="13" y="37"/>
                  </a:cubicBezTo>
                  <a:moveTo>
                    <a:pt x="1" y="35"/>
                  </a:moveTo>
                  <a:cubicBezTo>
                    <a:pt x="0" y="37"/>
                    <a:pt x="0" y="38"/>
                    <a:pt x="0" y="39"/>
                  </a:cubicBezTo>
                  <a:cubicBezTo>
                    <a:pt x="0" y="45"/>
                    <a:pt x="1" y="51"/>
                    <a:pt x="3" y="57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1"/>
                    <a:pt x="4" y="62"/>
                    <a:pt x="4" y="62"/>
                  </a:cubicBezTo>
                  <a:cubicBezTo>
                    <a:pt x="5" y="62"/>
                    <a:pt x="7" y="61"/>
                    <a:pt x="8" y="61"/>
                  </a:cubicBezTo>
                  <a:cubicBezTo>
                    <a:pt x="8" y="59"/>
                    <a:pt x="8" y="57"/>
                    <a:pt x="8" y="55"/>
                  </a:cubicBezTo>
                  <a:cubicBezTo>
                    <a:pt x="8" y="53"/>
                    <a:pt x="8" y="51"/>
                    <a:pt x="8" y="49"/>
                  </a:cubicBezTo>
                  <a:cubicBezTo>
                    <a:pt x="7" y="49"/>
                    <a:pt x="7" y="49"/>
                    <a:pt x="7" y="50"/>
                  </a:cubicBezTo>
                  <a:cubicBezTo>
                    <a:pt x="7" y="50"/>
                    <a:pt x="6" y="50"/>
                    <a:pt x="6" y="50"/>
                  </a:cubicBezTo>
                  <a:cubicBezTo>
                    <a:pt x="5" y="50"/>
                    <a:pt x="4" y="46"/>
                    <a:pt x="4" y="40"/>
                  </a:cubicBezTo>
                  <a:cubicBezTo>
                    <a:pt x="3" y="38"/>
                    <a:pt x="2" y="36"/>
                    <a:pt x="1" y="35"/>
                  </a:cubicBezTo>
                  <a:moveTo>
                    <a:pt x="27" y="34"/>
                  </a:moveTo>
                  <a:cubicBezTo>
                    <a:pt x="24" y="40"/>
                    <a:pt x="21" y="45"/>
                    <a:pt x="17" y="48"/>
                  </a:cubicBezTo>
                  <a:cubicBezTo>
                    <a:pt x="17" y="52"/>
                    <a:pt x="17" y="55"/>
                    <a:pt x="16" y="58"/>
                  </a:cubicBezTo>
                  <a:cubicBezTo>
                    <a:pt x="18" y="56"/>
                    <a:pt x="19" y="54"/>
                    <a:pt x="21" y="51"/>
                  </a:cubicBezTo>
                  <a:cubicBezTo>
                    <a:pt x="21" y="51"/>
                    <a:pt x="20" y="51"/>
                    <a:pt x="20" y="52"/>
                  </a:cubicBezTo>
                  <a:cubicBezTo>
                    <a:pt x="22" y="48"/>
                    <a:pt x="25" y="44"/>
                    <a:pt x="26" y="40"/>
                  </a:cubicBezTo>
                  <a:cubicBezTo>
                    <a:pt x="27" y="39"/>
                    <a:pt x="27" y="38"/>
                    <a:pt x="28" y="36"/>
                  </a:cubicBezTo>
                  <a:cubicBezTo>
                    <a:pt x="28" y="36"/>
                    <a:pt x="28" y="35"/>
                    <a:pt x="27" y="34"/>
                  </a:cubicBezTo>
                  <a:moveTo>
                    <a:pt x="29" y="32"/>
                  </a:moveTo>
                  <a:cubicBezTo>
                    <a:pt x="28" y="32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3"/>
                    <a:pt x="29" y="32"/>
                  </a:cubicBezTo>
                  <a:moveTo>
                    <a:pt x="64" y="28"/>
                  </a:moveTo>
                  <a:cubicBezTo>
                    <a:pt x="64" y="28"/>
                    <a:pt x="64" y="28"/>
                    <a:pt x="64" y="28"/>
                  </a:cubicBezTo>
                  <a:cubicBezTo>
                    <a:pt x="64" y="28"/>
                    <a:pt x="55" y="46"/>
                    <a:pt x="36" y="58"/>
                  </a:cubicBezTo>
                  <a:cubicBezTo>
                    <a:pt x="38" y="57"/>
                    <a:pt x="41" y="56"/>
                    <a:pt x="43" y="56"/>
                  </a:cubicBezTo>
                  <a:cubicBezTo>
                    <a:pt x="47" y="53"/>
                    <a:pt x="51" y="50"/>
                    <a:pt x="55" y="46"/>
                  </a:cubicBezTo>
                  <a:cubicBezTo>
                    <a:pt x="59" y="42"/>
                    <a:pt x="62" y="37"/>
                    <a:pt x="65" y="31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5" y="29"/>
                    <a:pt x="65" y="28"/>
                    <a:pt x="64" y="28"/>
                  </a:cubicBezTo>
                  <a:moveTo>
                    <a:pt x="18" y="25"/>
                  </a:moveTo>
                  <a:cubicBezTo>
                    <a:pt x="18" y="25"/>
                    <a:pt x="16" y="30"/>
                    <a:pt x="14" y="36"/>
                  </a:cubicBezTo>
                  <a:cubicBezTo>
                    <a:pt x="14" y="37"/>
                    <a:pt x="15" y="38"/>
                    <a:pt x="15" y="39"/>
                  </a:cubicBezTo>
                  <a:cubicBezTo>
                    <a:pt x="16" y="32"/>
                    <a:pt x="18" y="25"/>
                    <a:pt x="18" y="25"/>
                  </a:cubicBezTo>
                  <a:moveTo>
                    <a:pt x="51" y="24"/>
                  </a:moveTo>
                  <a:cubicBezTo>
                    <a:pt x="51" y="24"/>
                    <a:pt x="39" y="39"/>
                    <a:pt x="28" y="47"/>
                  </a:cubicBezTo>
                  <a:cubicBezTo>
                    <a:pt x="27" y="50"/>
                    <a:pt x="26" y="53"/>
                    <a:pt x="24" y="56"/>
                  </a:cubicBezTo>
                  <a:cubicBezTo>
                    <a:pt x="43" y="42"/>
                    <a:pt x="51" y="24"/>
                    <a:pt x="51" y="24"/>
                  </a:cubicBezTo>
                  <a:moveTo>
                    <a:pt x="33" y="23"/>
                  </a:moveTo>
                  <a:cubicBezTo>
                    <a:pt x="33" y="23"/>
                    <a:pt x="32" y="25"/>
                    <a:pt x="30" y="30"/>
                  </a:cubicBezTo>
                  <a:cubicBezTo>
                    <a:pt x="30" y="31"/>
                    <a:pt x="30" y="33"/>
                    <a:pt x="29" y="34"/>
                  </a:cubicBezTo>
                  <a:cubicBezTo>
                    <a:pt x="32" y="28"/>
                    <a:pt x="33" y="23"/>
                    <a:pt x="33" y="23"/>
                  </a:cubicBezTo>
                  <a:moveTo>
                    <a:pt x="15" y="0"/>
                  </a:moveTo>
                  <a:cubicBezTo>
                    <a:pt x="14" y="0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9"/>
                    <a:pt x="7" y="12"/>
                    <a:pt x="5" y="14"/>
                  </a:cubicBezTo>
                  <a:cubicBezTo>
                    <a:pt x="5" y="16"/>
                    <a:pt x="4" y="18"/>
                    <a:pt x="3" y="20"/>
                  </a:cubicBezTo>
                  <a:cubicBezTo>
                    <a:pt x="2" y="24"/>
                    <a:pt x="1" y="29"/>
                    <a:pt x="1" y="34"/>
                  </a:cubicBezTo>
                  <a:cubicBezTo>
                    <a:pt x="2" y="36"/>
                    <a:pt x="3" y="37"/>
                    <a:pt x="4" y="39"/>
                  </a:cubicBezTo>
                  <a:cubicBezTo>
                    <a:pt x="4" y="35"/>
                    <a:pt x="5" y="31"/>
                    <a:pt x="6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5"/>
                    <a:pt x="5" y="23"/>
                    <a:pt x="6" y="23"/>
                  </a:cubicBezTo>
                  <a:cubicBezTo>
                    <a:pt x="6" y="23"/>
                    <a:pt x="6" y="23"/>
                    <a:pt x="6" y="24"/>
                  </a:cubicBezTo>
                  <a:cubicBezTo>
                    <a:pt x="8" y="16"/>
                    <a:pt x="11" y="8"/>
                    <a:pt x="16" y="1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532">
              <a:extLst>
                <a:ext uri="{FF2B5EF4-FFF2-40B4-BE49-F238E27FC236}">
                  <a16:creationId xmlns:a16="http://schemas.microsoft.com/office/drawing/2014/main" id="{8C8DEE10-CCFF-4EF2-95EA-F5A6ED9DA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54348" y="692570"/>
              <a:ext cx="87584" cy="229066"/>
            </a:xfrm>
            <a:custGeom>
              <a:avLst/>
              <a:gdLst>
                <a:gd name="T0" fmla="*/ 12 w 17"/>
                <a:gd name="T1" fmla="*/ 4 h 44"/>
                <a:gd name="T2" fmla="*/ 9 w 17"/>
                <a:gd name="T3" fmla="*/ 26 h 44"/>
                <a:gd name="T4" fmla="*/ 17 w 17"/>
                <a:gd name="T5" fmla="*/ 44 h 44"/>
                <a:gd name="T6" fmla="*/ 15 w 17"/>
                <a:gd name="T7" fmla="*/ 43 h 44"/>
                <a:gd name="T8" fmla="*/ 11 w 17"/>
                <a:gd name="T9" fmla="*/ 4 h 44"/>
                <a:gd name="T10" fmla="*/ 11 w 17"/>
                <a:gd name="T11" fmla="*/ 4 h 44"/>
                <a:gd name="T12" fmla="*/ 12 w 17"/>
                <a:gd name="T13" fmla="*/ 1 h 44"/>
                <a:gd name="T14" fmla="*/ 13 w 17"/>
                <a:gd name="T15" fmla="*/ 3 h 44"/>
                <a:gd name="T16" fmla="*/ 12 w 17"/>
                <a:gd name="T17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44">
                  <a:moveTo>
                    <a:pt x="12" y="4"/>
                  </a:moveTo>
                  <a:cubicBezTo>
                    <a:pt x="10" y="8"/>
                    <a:pt x="7" y="16"/>
                    <a:pt x="9" y="26"/>
                  </a:cubicBezTo>
                  <a:cubicBezTo>
                    <a:pt x="12" y="38"/>
                    <a:pt x="17" y="44"/>
                    <a:pt x="17" y="44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0" y="25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2"/>
                    <a:pt x="12" y="1"/>
                  </a:cubicBezTo>
                  <a:cubicBezTo>
                    <a:pt x="12" y="0"/>
                    <a:pt x="14" y="1"/>
                    <a:pt x="13" y="3"/>
                  </a:cubicBezTo>
                  <a:cubicBezTo>
                    <a:pt x="13" y="4"/>
                    <a:pt x="12" y="4"/>
                    <a:pt x="12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533">
              <a:extLst>
                <a:ext uri="{FF2B5EF4-FFF2-40B4-BE49-F238E27FC236}">
                  <a16:creationId xmlns:a16="http://schemas.microsoft.com/office/drawing/2014/main" id="{D09BBB0D-3DCF-4F9F-9E3F-002919875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1508" y="661129"/>
              <a:ext cx="67372" cy="238049"/>
            </a:xfrm>
            <a:custGeom>
              <a:avLst/>
              <a:gdLst>
                <a:gd name="T0" fmla="*/ 11 w 13"/>
                <a:gd name="T1" fmla="*/ 44 h 46"/>
                <a:gd name="T2" fmla="*/ 13 w 13"/>
                <a:gd name="T3" fmla="*/ 46 h 46"/>
                <a:gd name="T4" fmla="*/ 5 w 13"/>
                <a:gd name="T5" fmla="*/ 4 h 46"/>
                <a:gd name="T6" fmla="*/ 6 w 13"/>
                <a:gd name="T7" fmla="*/ 2 h 46"/>
                <a:gd name="T8" fmla="*/ 5 w 13"/>
                <a:gd name="T9" fmla="*/ 4 h 46"/>
                <a:gd name="T10" fmla="*/ 5 w 13"/>
                <a:gd name="T11" fmla="*/ 4 h 46"/>
                <a:gd name="T12" fmla="*/ 4 w 13"/>
                <a:gd name="T13" fmla="*/ 18 h 46"/>
                <a:gd name="T14" fmla="*/ 11 w 13"/>
                <a:gd name="T15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46">
                  <a:moveTo>
                    <a:pt x="11" y="44"/>
                  </a:moveTo>
                  <a:cubicBezTo>
                    <a:pt x="13" y="46"/>
                    <a:pt x="13" y="46"/>
                    <a:pt x="13" y="46"/>
                  </a:cubicBezTo>
                  <a:cubicBezTo>
                    <a:pt x="13" y="46"/>
                    <a:pt x="0" y="23"/>
                    <a:pt x="5" y="4"/>
                  </a:cubicBezTo>
                  <a:cubicBezTo>
                    <a:pt x="5" y="4"/>
                    <a:pt x="7" y="3"/>
                    <a:pt x="6" y="2"/>
                  </a:cubicBezTo>
                  <a:cubicBezTo>
                    <a:pt x="6" y="0"/>
                    <a:pt x="4" y="2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7"/>
                    <a:pt x="3" y="12"/>
                    <a:pt x="4" y="18"/>
                  </a:cubicBezTo>
                  <a:cubicBezTo>
                    <a:pt x="4" y="27"/>
                    <a:pt x="9" y="41"/>
                    <a:pt x="11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534">
              <a:extLst>
                <a:ext uri="{FF2B5EF4-FFF2-40B4-BE49-F238E27FC236}">
                  <a16:creationId xmlns:a16="http://schemas.microsoft.com/office/drawing/2014/main" id="{FEF3B55E-22D2-41F4-87FD-7EDEBD1D5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2143" y="542105"/>
              <a:ext cx="211100" cy="368302"/>
            </a:xfrm>
            <a:custGeom>
              <a:avLst/>
              <a:gdLst>
                <a:gd name="T0" fmla="*/ 16 w 41"/>
                <a:gd name="T1" fmla="*/ 3 h 71"/>
                <a:gd name="T2" fmla="*/ 14 w 41"/>
                <a:gd name="T3" fmla="*/ 0 h 71"/>
                <a:gd name="T4" fmla="*/ 13 w 41"/>
                <a:gd name="T5" fmla="*/ 3 h 71"/>
                <a:gd name="T6" fmla="*/ 16 w 41"/>
                <a:gd name="T7" fmla="*/ 5 h 71"/>
                <a:gd name="T8" fmla="*/ 0 w 41"/>
                <a:gd name="T9" fmla="*/ 70 h 71"/>
                <a:gd name="T10" fmla="*/ 1 w 41"/>
                <a:gd name="T11" fmla="*/ 71 h 71"/>
                <a:gd name="T12" fmla="*/ 16 w 41"/>
                <a:gd name="T13" fmla="*/ 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1">
                  <a:moveTo>
                    <a:pt x="16" y="3"/>
                  </a:moveTo>
                  <a:cubicBezTo>
                    <a:pt x="16" y="2"/>
                    <a:pt x="16" y="1"/>
                    <a:pt x="14" y="0"/>
                  </a:cubicBezTo>
                  <a:cubicBezTo>
                    <a:pt x="13" y="0"/>
                    <a:pt x="12" y="2"/>
                    <a:pt x="13" y="3"/>
                  </a:cubicBezTo>
                  <a:cubicBezTo>
                    <a:pt x="13" y="4"/>
                    <a:pt x="14" y="6"/>
                    <a:pt x="16" y="5"/>
                  </a:cubicBezTo>
                  <a:cubicBezTo>
                    <a:pt x="39" y="38"/>
                    <a:pt x="0" y="69"/>
                    <a:pt x="0" y="70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2" y="71"/>
                    <a:pt x="41" y="36"/>
                    <a:pt x="1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535">
              <a:extLst>
                <a:ext uri="{FF2B5EF4-FFF2-40B4-BE49-F238E27FC236}">
                  <a16:creationId xmlns:a16="http://schemas.microsoft.com/office/drawing/2014/main" id="{64127EF4-A893-4CCF-AE4C-6F498A20A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0832" y="661129"/>
              <a:ext cx="139236" cy="253769"/>
            </a:xfrm>
            <a:custGeom>
              <a:avLst/>
              <a:gdLst>
                <a:gd name="T0" fmla="*/ 17 w 27"/>
                <a:gd name="T1" fmla="*/ 3 h 49"/>
                <a:gd name="T2" fmla="*/ 18 w 27"/>
                <a:gd name="T3" fmla="*/ 1 h 49"/>
                <a:gd name="T4" fmla="*/ 17 w 27"/>
                <a:gd name="T5" fmla="*/ 4 h 49"/>
                <a:gd name="T6" fmla="*/ 27 w 27"/>
                <a:gd name="T7" fmla="*/ 48 h 49"/>
                <a:gd name="T8" fmla="*/ 26 w 27"/>
                <a:gd name="T9" fmla="*/ 49 h 49"/>
                <a:gd name="T10" fmla="*/ 17 w 27"/>
                <a:gd name="T11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9">
                  <a:moveTo>
                    <a:pt x="17" y="3"/>
                  </a:moveTo>
                  <a:cubicBezTo>
                    <a:pt x="17" y="2"/>
                    <a:pt x="17" y="1"/>
                    <a:pt x="18" y="1"/>
                  </a:cubicBezTo>
                  <a:cubicBezTo>
                    <a:pt x="20" y="0"/>
                    <a:pt x="19" y="5"/>
                    <a:pt x="17" y="4"/>
                  </a:cubicBezTo>
                  <a:cubicBezTo>
                    <a:pt x="1" y="26"/>
                    <a:pt x="26" y="48"/>
                    <a:pt x="27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5" y="49"/>
                    <a:pt x="0" y="25"/>
                    <a:pt x="17" y="3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536">
              <a:extLst>
                <a:ext uri="{FF2B5EF4-FFF2-40B4-BE49-F238E27FC236}">
                  <a16:creationId xmlns:a16="http://schemas.microsoft.com/office/drawing/2014/main" id="{F698559D-28F1-415E-8A7D-E40704432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3795" y="640917"/>
              <a:ext cx="123516" cy="253769"/>
            </a:xfrm>
            <a:custGeom>
              <a:avLst/>
              <a:gdLst>
                <a:gd name="T0" fmla="*/ 5 w 24"/>
                <a:gd name="T1" fmla="*/ 2 h 49"/>
                <a:gd name="T2" fmla="*/ 3 w 24"/>
                <a:gd name="T3" fmla="*/ 1 h 49"/>
                <a:gd name="T4" fmla="*/ 2 w 24"/>
                <a:gd name="T5" fmla="*/ 2 h 49"/>
                <a:gd name="T6" fmla="*/ 5 w 24"/>
                <a:gd name="T7" fmla="*/ 4 h 49"/>
                <a:gd name="T8" fmla="*/ 0 w 24"/>
                <a:gd name="T9" fmla="*/ 48 h 49"/>
                <a:gd name="T10" fmla="*/ 1 w 24"/>
                <a:gd name="T11" fmla="*/ 49 h 49"/>
                <a:gd name="T12" fmla="*/ 5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5" y="2"/>
                  </a:moveTo>
                  <a:cubicBezTo>
                    <a:pt x="5" y="2"/>
                    <a:pt x="4" y="1"/>
                    <a:pt x="3" y="1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3" y="3"/>
                    <a:pt x="4" y="4"/>
                    <a:pt x="5" y="4"/>
                  </a:cubicBezTo>
                  <a:cubicBezTo>
                    <a:pt x="23" y="24"/>
                    <a:pt x="0" y="48"/>
                    <a:pt x="0" y="48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49"/>
                    <a:pt x="24" y="22"/>
                    <a:pt x="5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537">
              <a:extLst>
                <a:ext uri="{FF2B5EF4-FFF2-40B4-BE49-F238E27FC236}">
                  <a16:creationId xmlns:a16="http://schemas.microsoft.com/office/drawing/2014/main" id="{A2A43E5F-1F43-45F1-9C1F-32F476452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0408" y="620706"/>
              <a:ext cx="211100" cy="294192"/>
            </a:xfrm>
            <a:custGeom>
              <a:avLst/>
              <a:gdLst>
                <a:gd name="T0" fmla="*/ 14 w 41"/>
                <a:gd name="T1" fmla="*/ 3 h 57"/>
                <a:gd name="T2" fmla="*/ 15 w 41"/>
                <a:gd name="T3" fmla="*/ 0 h 57"/>
                <a:gd name="T4" fmla="*/ 17 w 41"/>
                <a:gd name="T5" fmla="*/ 2 h 57"/>
                <a:gd name="T6" fmla="*/ 15 w 41"/>
                <a:gd name="T7" fmla="*/ 5 h 57"/>
                <a:gd name="T8" fmla="*/ 41 w 41"/>
                <a:gd name="T9" fmla="*/ 55 h 57"/>
                <a:gd name="T10" fmla="*/ 40 w 41"/>
                <a:gd name="T11" fmla="*/ 57 h 57"/>
                <a:gd name="T12" fmla="*/ 14 w 41"/>
                <a:gd name="T13" fmla="*/ 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57">
                  <a:moveTo>
                    <a:pt x="14" y="3"/>
                  </a:moveTo>
                  <a:cubicBezTo>
                    <a:pt x="14" y="2"/>
                    <a:pt x="14" y="1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4"/>
                    <a:pt x="16" y="5"/>
                    <a:pt x="15" y="5"/>
                  </a:cubicBezTo>
                  <a:cubicBezTo>
                    <a:pt x="2" y="37"/>
                    <a:pt x="41" y="55"/>
                    <a:pt x="41" y="55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0" y="57"/>
                    <a:pt x="0" y="36"/>
                    <a:pt x="14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538">
              <a:extLst>
                <a:ext uri="{FF2B5EF4-FFF2-40B4-BE49-F238E27FC236}">
                  <a16:creationId xmlns:a16="http://schemas.microsoft.com/office/drawing/2014/main" id="{ED0FA8EC-DF7D-4350-A97C-1F7875D162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3501" y="652146"/>
              <a:ext cx="121270" cy="253769"/>
            </a:xfrm>
            <a:custGeom>
              <a:avLst/>
              <a:gdLst>
                <a:gd name="T0" fmla="*/ 19 w 24"/>
                <a:gd name="T1" fmla="*/ 2 h 49"/>
                <a:gd name="T2" fmla="*/ 20 w 24"/>
                <a:gd name="T3" fmla="*/ 0 h 49"/>
                <a:gd name="T4" fmla="*/ 21 w 24"/>
                <a:gd name="T5" fmla="*/ 2 h 49"/>
                <a:gd name="T6" fmla="*/ 19 w 24"/>
                <a:gd name="T7" fmla="*/ 3 h 49"/>
                <a:gd name="T8" fmla="*/ 24 w 24"/>
                <a:gd name="T9" fmla="*/ 48 h 49"/>
                <a:gd name="T10" fmla="*/ 23 w 24"/>
                <a:gd name="T11" fmla="*/ 49 h 49"/>
                <a:gd name="T12" fmla="*/ 19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19" y="2"/>
                  </a:moveTo>
                  <a:cubicBezTo>
                    <a:pt x="19" y="1"/>
                    <a:pt x="19" y="0"/>
                    <a:pt x="20" y="0"/>
                  </a:cubicBezTo>
                  <a:cubicBezTo>
                    <a:pt x="21" y="0"/>
                    <a:pt x="21" y="1"/>
                    <a:pt x="21" y="2"/>
                  </a:cubicBezTo>
                  <a:cubicBezTo>
                    <a:pt x="21" y="3"/>
                    <a:pt x="20" y="4"/>
                    <a:pt x="19" y="3"/>
                  </a:cubicBezTo>
                  <a:cubicBezTo>
                    <a:pt x="1" y="24"/>
                    <a:pt x="24" y="48"/>
                    <a:pt x="24" y="48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9"/>
                    <a:pt x="0" y="22"/>
                    <a:pt x="19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539">
              <a:extLst>
                <a:ext uri="{FF2B5EF4-FFF2-40B4-BE49-F238E27FC236}">
                  <a16:creationId xmlns:a16="http://schemas.microsoft.com/office/drawing/2014/main" id="{F73B6D57-3661-45ED-9F59-9A4CBA58C8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53160" y="667866"/>
              <a:ext cx="103304" cy="222328"/>
            </a:xfrm>
            <a:custGeom>
              <a:avLst/>
              <a:gdLst>
                <a:gd name="T0" fmla="*/ 3 w 20"/>
                <a:gd name="T1" fmla="*/ 3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3"/>
                  </a:moveTo>
                  <a:cubicBezTo>
                    <a:pt x="6" y="6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1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540">
              <a:extLst>
                <a:ext uri="{FF2B5EF4-FFF2-40B4-BE49-F238E27FC236}">
                  <a16:creationId xmlns:a16="http://schemas.microsoft.com/office/drawing/2014/main" id="{F5C1CE83-9B21-4CCA-8019-0F05251F4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7228" y="708290"/>
              <a:ext cx="101058" cy="222328"/>
            </a:xfrm>
            <a:custGeom>
              <a:avLst/>
              <a:gdLst>
                <a:gd name="T0" fmla="*/ 3 w 20"/>
                <a:gd name="T1" fmla="*/ 4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4"/>
                  </a:moveTo>
                  <a:cubicBezTo>
                    <a:pt x="6" y="7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541">
              <a:extLst>
                <a:ext uri="{FF2B5EF4-FFF2-40B4-BE49-F238E27FC236}">
                  <a16:creationId xmlns:a16="http://schemas.microsoft.com/office/drawing/2014/main" id="{D05FF44D-086E-4B08-A72A-4200E435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54348" y="688078"/>
              <a:ext cx="107796" cy="211100"/>
            </a:xfrm>
            <a:custGeom>
              <a:avLst/>
              <a:gdLst>
                <a:gd name="T0" fmla="*/ 5 w 21"/>
                <a:gd name="T1" fmla="*/ 4 h 41"/>
                <a:gd name="T2" fmla="*/ 8 w 21"/>
                <a:gd name="T3" fmla="*/ 26 h 41"/>
                <a:gd name="T4" fmla="*/ 21 w 21"/>
                <a:gd name="T5" fmla="*/ 40 h 41"/>
                <a:gd name="T6" fmla="*/ 20 w 21"/>
                <a:gd name="T7" fmla="*/ 41 h 41"/>
                <a:gd name="T8" fmla="*/ 4 w 21"/>
                <a:gd name="T9" fmla="*/ 4 h 41"/>
                <a:gd name="T10" fmla="*/ 4 w 21"/>
                <a:gd name="T11" fmla="*/ 4 h 41"/>
                <a:gd name="T12" fmla="*/ 4 w 21"/>
                <a:gd name="T13" fmla="*/ 1 h 41"/>
                <a:gd name="T14" fmla="*/ 6 w 21"/>
                <a:gd name="T15" fmla="*/ 3 h 41"/>
                <a:gd name="T16" fmla="*/ 5 w 21"/>
                <a:gd name="T17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41">
                  <a:moveTo>
                    <a:pt x="5" y="4"/>
                  </a:moveTo>
                  <a:cubicBezTo>
                    <a:pt x="4" y="8"/>
                    <a:pt x="3" y="17"/>
                    <a:pt x="8" y="26"/>
                  </a:cubicBezTo>
                  <a:cubicBezTo>
                    <a:pt x="15" y="36"/>
                    <a:pt x="21" y="40"/>
                    <a:pt x="21" y="40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0" y="28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2"/>
                    <a:pt x="4" y="1"/>
                  </a:cubicBezTo>
                  <a:cubicBezTo>
                    <a:pt x="4" y="0"/>
                    <a:pt x="6" y="0"/>
                    <a:pt x="6" y="3"/>
                  </a:cubicBezTo>
                  <a:cubicBezTo>
                    <a:pt x="6" y="4"/>
                    <a:pt x="5" y="4"/>
                    <a:pt x="5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542">
              <a:extLst>
                <a:ext uri="{FF2B5EF4-FFF2-40B4-BE49-F238E27FC236}">
                  <a16:creationId xmlns:a16="http://schemas.microsoft.com/office/drawing/2014/main" id="{BBA0AB35-42EA-4A4E-8DA1-793D880A3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6681" y="728501"/>
              <a:ext cx="801730" cy="253769"/>
            </a:xfrm>
            <a:custGeom>
              <a:avLst/>
              <a:gdLst>
                <a:gd name="T0" fmla="*/ 29 w 156"/>
                <a:gd name="T1" fmla="*/ 35 h 49"/>
                <a:gd name="T2" fmla="*/ 34 w 156"/>
                <a:gd name="T3" fmla="*/ 35 h 49"/>
                <a:gd name="T4" fmla="*/ 34 w 156"/>
                <a:gd name="T5" fmla="*/ 35 h 49"/>
                <a:gd name="T6" fmla="*/ 71 w 156"/>
                <a:gd name="T7" fmla="*/ 29 h 49"/>
                <a:gd name="T8" fmla="*/ 84 w 156"/>
                <a:gd name="T9" fmla="*/ 26 h 49"/>
                <a:gd name="T10" fmla="*/ 84 w 156"/>
                <a:gd name="T11" fmla="*/ 26 h 49"/>
                <a:gd name="T12" fmla="*/ 90 w 156"/>
                <a:gd name="T13" fmla="*/ 25 h 49"/>
                <a:gd name="T14" fmla="*/ 127 w 156"/>
                <a:gd name="T15" fmla="*/ 18 h 49"/>
                <a:gd name="T16" fmla="*/ 128 w 156"/>
                <a:gd name="T17" fmla="*/ 17 h 49"/>
                <a:gd name="T18" fmla="*/ 145 w 156"/>
                <a:gd name="T19" fmla="*/ 15 h 49"/>
                <a:gd name="T20" fmla="*/ 127 w 156"/>
                <a:gd name="T21" fmla="*/ 30 h 49"/>
                <a:gd name="T22" fmla="*/ 110 w 156"/>
                <a:gd name="T23" fmla="*/ 40 h 49"/>
                <a:gd name="T24" fmla="*/ 110 w 156"/>
                <a:gd name="T25" fmla="*/ 40 h 49"/>
                <a:gd name="T26" fmla="*/ 110 w 156"/>
                <a:gd name="T27" fmla="*/ 40 h 49"/>
                <a:gd name="T28" fmla="*/ 109 w 156"/>
                <a:gd name="T29" fmla="*/ 41 h 49"/>
                <a:gd name="T30" fmla="*/ 108 w 156"/>
                <a:gd name="T31" fmla="*/ 41 h 49"/>
                <a:gd name="T32" fmla="*/ 99 w 156"/>
                <a:gd name="T33" fmla="*/ 43 h 49"/>
                <a:gd name="T34" fmla="*/ 79 w 156"/>
                <a:gd name="T35" fmla="*/ 40 h 49"/>
                <a:gd name="T36" fmla="*/ 74 w 156"/>
                <a:gd name="T37" fmla="*/ 40 h 49"/>
                <a:gd name="T38" fmla="*/ 59 w 156"/>
                <a:gd name="T39" fmla="*/ 47 h 49"/>
                <a:gd name="T40" fmla="*/ 42 w 156"/>
                <a:gd name="T41" fmla="*/ 49 h 49"/>
                <a:gd name="T42" fmla="*/ 42 w 156"/>
                <a:gd name="T43" fmla="*/ 49 h 49"/>
                <a:gd name="T44" fmla="*/ 27 w 156"/>
                <a:gd name="T45" fmla="*/ 47 h 49"/>
                <a:gd name="T46" fmla="*/ 16 w 156"/>
                <a:gd name="T47" fmla="*/ 43 h 49"/>
                <a:gd name="T48" fmla="*/ 19 w 156"/>
                <a:gd name="T49" fmla="*/ 34 h 49"/>
                <a:gd name="T50" fmla="*/ 29 w 156"/>
                <a:gd name="T51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6" h="49">
                  <a:moveTo>
                    <a:pt x="29" y="35"/>
                  </a:moveTo>
                  <a:cubicBezTo>
                    <a:pt x="31" y="35"/>
                    <a:pt x="32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48" y="35"/>
                    <a:pt x="57" y="37"/>
                    <a:pt x="71" y="29"/>
                  </a:cubicBezTo>
                  <a:cubicBezTo>
                    <a:pt x="71" y="29"/>
                    <a:pt x="77" y="27"/>
                    <a:pt x="84" y="26"/>
                  </a:cubicBezTo>
                  <a:cubicBezTo>
                    <a:pt x="84" y="26"/>
                    <a:pt x="84" y="26"/>
                    <a:pt x="84" y="26"/>
                  </a:cubicBezTo>
                  <a:cubicBezTo>
                    <a:pt x="86" y="26"/>
                    <a:pt x="88" y="26"/>
                    <a:pt x="90" y="25"/>
                  </a:cubicBezTo>
                  <a:cubicBezTo>
                    <a:pt x="99" y="25"/>
                    <a:pt x="117" y="22"/>
                    <a:pt x="127" y="18"/>
                  </a:cubicBezTo>
                  <a:cubicBezTo>
                    <a:pt x="127" y="17"/>
                    <a:pt x="128" y="17"/>
                    <a:pt x="128" y="17"/>
                  </a:cubicBezTo>
                  <a:cubicBezTo>
                    <a:pt x="156" y="0"/>
                    <a:pt x="149" y="11"/>
                    <a:pt x="145" y="15"/>
                  </a:cubicBezTo>
                  <a:cubicBezTo>
                    <a:pt x="140" y="18"/>
                    <a:pt x="134" y="24"/>
                    <a:pt x="127" y="30"/>
                  </a:cubicBezTo>
                  <a:cubicBezTo>
                    <a:pt x="123" y="34"/>
                    <a:pt x="117" y="37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08" y="41"/>
                    <a:pt x="108" y="41"/>
                    <a:pt x="108" y="41"/>
                  </a:cubicBezTo>
                  <a:cubicBezTo>
                    <a:pt x="105" y="42"/>
                    <a:pt x="102" y="42"/>
                    <a:pt x="99" y="43"/>
                  </a:cubicBezTo>
                  <a:cubicBezTo>
                    <a:pt x="90" y="44"/>
                    <a:pt x="84" y="43"/>
                    <a:pt x="79" y="40"/>
                  </a:cubicBezTo>
                  <a:cubicBezTo>
                    <a:pt x="78" y="39"/>
                    <a:pt x="75" y="39"/>
                    <a:pt x="74" y="40"/>
                  </a:cubicBezTo>
                  <a:cubicBezTo>
                    <a:pt x="70" y="43"/>
                    <a:pt x="66" y="45"/>
                    <a:pt x="59" y="47"/>
                  </a:cubicBezTo>
                  <a:cubicBezTo>
                    <a:pt x="53" y="48"/>
                    <a:pt x="48" y="49"/>
                    <a:pt x="42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7" y="49"/>
                    <a:pt x="31" y="48"/>
                    <a:pt x="27" y="47"/>
                  </a:cubicBezTo>
                  <a:cubicBezTo>
                    <a:pt x="22" y="46"/>
                    <a:pt x="18" y="45"/>
                    <a:pt x="16" y="43"/>
                  </a:cubicBezTo>
                  <a:cubicBezTo>
                    <a:pt x="0" y="33"/>
                    <a:pt x="7" y="34"/>
                    <a:pt x="19" y="34"/>
                  </a:cubicBezTo>
                  <a:cubicBezTo>
                    <a:pt x="22" y="34"/>
                    <a:pt x="26" y="35"/>
                    <a:pt x="29" y="35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543">
              <a:extLst>
                <a:ext uri="{FF2B5EF4-FFF2-40B4-BE49-F238E27FC236}">
                  <a16:creationId xmlns:a16="http://schemas.microsoft.com/office/drawing/2014/main" id="{1160E24B-58EF-4D2E-9ADD-D9E0B841B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5323" y="878966"/>
              <a:ext cx="397497" cy="103304"/>
            </a:xfrm>
            <a:custGeom>
              <a:avLst/>
              <a:gdLst>
                <a:gd name="T0" fmla="*/ 67 w 77"/>
                <a:gd name="T1" fmla="*/ 0 h 20"/>
                <a:gd name="T2" fmla="*/ 58 w 77"/>
                <a:gd name="T3" fmla="*/ 6 h 20"/>
                <a:gd name="T4" fmla="*/ 49 w 77"/>
                <a:gd name="T5" fmla="*/ 9 h 20"/>
                <a:gd name="T6" fmla="*/ 48 w 77"/>
                <a:gd name="T7" fmla="*/ 9 h 20"/>
                <a:gd name="T8" fmla="*/ 47 w 77"/>
                <a:gd name="T9" fmla="*/ 9 h 20"/>
                <a:gd name="T10" fmla="*/ 46 w 77"/>
                <a:gd name="T11" fmla="*/ 9 h 20"/>
                <a:gd name="T12" fmla="*/ 46 w 77"/>
                <a:gd name="T13" fmla="*/ 9 h 20"/>
                <a:gd name="T14" fmla="*/ 51 w 77"/>
                <a:gd name="T15" fmla="*/ 1 h 20"/>
                <a:gd name="T16" fmla="*/ 46 w 77"/>
                <a:gd name="T17" fmla="*/ 6 h 20"/>
                <a:gd name="T18" fmla="*/ 42 w 77"/>
                <a:gd name="T19" fmla="*/ 8 h 20"/>
                <a:gd name="T20" fmla="*/ 41 w 77"/>
                <a:gd name="T21" fmla="*/ 8 h 20"/>
                <a:gd name="T22" fmla="*/ 30 w 77"/>
                <a:gd name="T23" fmla="*/ 5 h 20"/>
                <a:gd name="T24" fmla="*/ 38 w 77"/>
                <a:gd name="T25" fmla="*/ 8 h 20"/>
                <a:gd name="T26" fmla="*/ 28 w 77"/>
                <a:gd name="T27" fmla="*/ 10 h 20"/>
                <a:gd name="T28" fmla="*/ 25 w 77"/>
                <a:gd name="T29" fmla="*/ 10 h 20"/>
                <a:gd name="T30" fmla="*/ 13 w 77"/>
                <a:gd name="T31" fmla="*/ 9 h 20"/>
                <a:gd name="T32" fmla="*/ 23 w 77"/>
                <a:gd name="T33" fmla="*/ 12 h 20"/>
                <a:gd name="T34" fmla="*/ 25 w 77"/>
                <a:gd name="T35" fmla="*/ 12 h 20"/>
                <a:gd name="T36" fmla="*/ 27 w 77"/>
                <a:gd name="T37" fmla="*/ 12 h 20"/>
                <a:gd name="T38" fmla="*/ 28 w 77"/>
                <a:gd name="T39" fmla="*/ 12 h 20"/>
                <a:gd name="T40" fmla="*/ 20 w 77"/>
                <a:gd name="T41" fmla="*/ 17 h 20"/>
                <a:gd name="T42" fmla="*/ 5 w 77"/>
                <a:gd name="T43" fmla="*/ 20 h 20"/>
                <a:gd name="T44" fmla="*/ 5 w 77"/>
                <a:gd name="T45" fmla="*/ 20 h 20"/>
                <a:gd name="T46" fmla="*/ 22 w 77"/>
                <a:gd name="T47" fmla="*/ 18 h 20"/>
                <a:gd name="T48" fmla="*/ 37 w 77"/>
                <a:gd name="T49" fmla="*/ 11 h 20"/>
                <a:gd name="T50" fmla="*/ 40 w 77"/>
                <a:gd name="T51" fmla="*/ 10 h 20"/>
                <a:gd name="T52" fmla="*/ 42 w 77"/>
                <a:gd name="T53" fmla="*/ 11 h 20"/>
                <a:gd name="T54" fmla="*/ 56 w 77"/>
                <a:gd name="T55" fmla="*/ 14 h 20"/>
                <a:gd name="T56" fmla="*/ 62 w 77"/>
                <a:gd name="T57" fmla="*/ 14 h 20"/>
                <a:gd name="T58" fmla="*/ 71 w 77"/>
                <a:gd name="T59" fmla="*/ 12 h 20"/>
                <a:gd name="T60" fmla="*/ 72 w 77"/>
                <a:gd name="T61" fmla="*/ 12 h 20"/>
                <a:gd name="T62" fmla="*/ 73 w 77"/>
                <a:gd name="T63" fmla="*/ 11 h 20"/>
                <a:gd name="T64" fmla="*/ 73 w 77"/>
                <a:gd name="T65" fmla="*/ 11 h 20"/>
                <a:gd name="T66" fmla="*/ 73 w 77"/>
                <a:gd name="T67" fmla="*/ 11 h 20"/>
                <a:gd name="T68" fmla="*/ 76 w 77"/>
                <a:gd name="T69" fmla="*/ 9 h 20"/>
                <a:gd name="T70" fmla="*/ 76 w 77"/>
                <a:gd name="T71" fmla="*/ 9 h 20"/>
                <a:gd name="T72" fmla="*/ 57 w 77"/>
                <a:gd name="T73" fmla="*/ 13 h 20"/>
                <a:gd name="T74" fmla="*/ 52 w 77"/>
                <a:gd name="T75" fmla="*/ 12 h 20"/>
                <a:gd name="T76" fmla="*/ 65 w 77"/>
                <a:gd name="T77" fmla="*/ 3 h 20"/>
                <a:gd name="T78" fmla="*/ 67 w 77"/>
                <a:gd name="T7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" h="20">
                  <a:moveTo>
                    <a:pt x="67" y="0"/>
                  </a:moveTo>
                  <a:cubicBezTo>
                    <a:pt x="66" y="0"/>
                    <a:pt x="63" y="2"/>
                    <a:pt x="58" y="6"/>
                  </a:cubicBezTo>
                  <a:cubicBezTo>
                    <a:pt x="54" y="9"/>
                    <a:pt x="51" y="9"/>
                    <a:pt x="49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3" y="9"/>
                    <a:pt x="51" y="6"/>
                    <a:pt x="51" y="1"/>
                  </a:cubicBezTo>
                  <a:cubicBezTo>
                    <a:pt x="50" y="3"/>
                    <a:pt x="49" y="4"/>
                    <a:pt x="46" y="6"/>
                  </a:cubicBezTo>
                  <a:cubicBezTo>
                    <a:pt x="43" y="6"/>
                    <a:pt x="43" y="7"/>
                    <a:pt x="42" y="8"/>
                  </a:cubicBezTo>
                  <a:cubicBezTo>
                    <a:pt x="42" y="8"/>
                    <a:pt x="41" y="8"/>
                    <a:pt x="41" y="8"/>
                  </a:cubicBezTo>
                  <a:cubicBezTo>
                    <a:pt x="39" y="8"/>
                    <a:pt x="34" y="6"/>
                    <a:pt x="30" y="5"/>
                  </a:cubicBezTo>
                  <a:cubicBezTo>
                    <a:pt x="33" y="9"/>
                    <a:pt x="38" y="7"/>
                    <a:pt x="38" y="8"/>
                  </a:cubicBezTo>
                  <a:cubicBezTo>
                    <a:pt x="37" y="9"/>
                    <a:pt x="37" y="10"/>
                    <a:pt x="28" y="10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1" y="10"/>
                    <a:pt x="19" y="10"/>
                    <a:pt x="13" y="9"/>
                  </a:cubicBezTo>
                  <a:cubicBezTo>
                    <a:pt x="17" y="11"/>
                    <a:pt x="21" y="12"/>
                    <a:pt x="23" y="12"/>
                  </a:cubicBezTo>
                  <a:cubicBezTo>
                    <a:pt x="24" y="12"/>
                    <a:pt x="25" y="12"/>
                    <a:pt x="25" y="12"/>
                  </a:cubicBezTo>
                  <a:cubicBezTo>
                    <a:pt x="26" y="12"/>
                    <a:pt x="26" y="12"/>
                    <a:pt x="27" y="12"/>
                  </a:cubicBezTo>
                  <a:cubicBezTo>
                    <a:pt x="27" y="12"/>
                    <a:pt x="28" y="12"/>
                    <a:pt x="28" y="12"/>
                  </a:cubicBezTo>
                  <a:cubicBezTo>
                    <a:pt x="30" y="13"/>
                    <a:pt x="26" y="15"/>
                    <a:pt x="20" y="17"/>
                  </a:cubicBezTo>
                  <a:cubicBezTo>
                    <a:pt x="13" y="19"/>
                    <a:pt x="0" y="19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11" y="20"/>
                    <a:pt x="16" y="19"/>
                    <a:pt x="22" y="18"/>
                  </a:cubicBezTo>
                  <a:cubicBezTo>
                    <a:pt x="29" y="16"/>
                    <a:pt x="33" y="14"/>
                    <a:pt x="37" y="11"/>
                  </a:cubicBezTo>
                  <a:cubicBezTo>
                    <a:pt x="38" y="11"/>
                    <a:pt x="39" y="10"/>
                    <a:pt x="40" y="10"/>
                  </a:cubicBezTo>
                  <a:cubicBezTo>
                    <a:pt x="41" y="10"/>
                    <a:pt x="42" y="10"/>
                    <a:pt x="42" y="11"/>
                  </a:cubicBezTo>
                  <a:cubicBezTo>
                    <a:pt x="46" y="13"/>
                    <a:pt x="50" y="14"/>
                    <a:pt x="56" y="14"/>
                  </a:cubicBezTo>
                  <a:cubicBezTo>
                    <a:pt x="58" y="14"/>
                    <a:pt x="60" y="14"/>
                    <a:pt x="62" y="14"/>
                  </a:cubicBezTo>
                  <a:cubicBezTo>
                    <a:pt x="65" y="13"/>
                    <a:pt x="68" y="13"/>
                    <a:pt x="71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5" y="10"/>
                    <a:pt x="77" y="9"/>
                    <a:pt x="76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1" y="10"/>
                    <a:pt x="63" y="13"/>
                    <a:pt x="57" y="13"/>
                  </a:cubicBezTo>
                  <a:cubicBezTo>
                    <a:pt x="55" y="13"/>
                    <a:pt x="53" y="13"/>
                    <a:pt x="52" y="12"/>
                  </a:cubicBezTo>
                  <a:cubicBezTo>
                    <a:pt x="46" y="9"/>
                    <a:pt x="54" y="13"/>
                    <a:pt x="65" y="3"/>
                  </a:cubicBezTo>
                  <a:cubicBezTo>
                    <a:pt x="66" y="1"/>
                    <a:pt x="67" y="0"/>
                    <a:pt x="67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544">
              <a:extLst>
                <a:ext uri="{FF2B5EF4-FFF2-40B4-BE49-F238E27FC236}">
                  <a16:creationId xmlns:a16="http://schemas.microsoft.com/office/drawing/2014/main" id="{2C5D90A6-FD12-41CF-8541-A9B25951B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328" y="438801"/>
              <a:ext cx="136990" cy="71864"/>
            </a:xfrm>
            <a:custGeom>
              <a:avLst/>
              <a:gdLst>
                <a:gd name="T0" fmla="*/ 11 w 27"/>
                <a:gd name="T1" fmla="*/ 0 h 14"/>
                <a:gd name="T2" fmla="*/ 4 w 27"/>
                <a:gd name="T3" fmla="*/ 1 h 14"/>
                <a:gd name="T4" fmla="*/ 3 w 27"/>
                <a:gd name="T5" fmla="*/ 2 h 14"/>
                <a:gd name="T6" fmla="*/ 2 w 27"/>
                <a:gd name="T7" fmla="*/ 2 h 14"/>
                <a:gd name="T8" fmla="*/ 1 w 27"/>
                <a:gd name="T9" fmla="*/ 2 h 14"/>
                <a:gd name="T10" fmla="*/ 0 w 27"/>
                <a:gd name="T11" fmla="*/ 2 h 14"/>
                <a:gd name="T12" fmla="*/ 0 w 27"/>
                <a:gd name="T13" fmla="*/ 2 h 14"/>
                <a:gd name="T14" fmla="*/ 0 w 27"/>
                <a:gd name="T15" fmla="*/ 2 h 14"/>
                <a:gd name="T16" fmla="*/ 1 w 27"/>
                <a:gd name="T17" fmla="*/ 2 h 14"/>
                <a:gd name="T18" fmla="*/ 3 w 27"/>
                <a:gd name="T19" fmla="*/ 2 h 14"/>
                <a:gd name="T20" fmla="*/ 4 w 27"/>
                <a:gd name="T21" fmla="*/ 1 h 14"/>
                <a:gd name="T22" fmla="*/ 11 w 27"/>
                <a:gd name="T23" fmla="*/ 0 h 14"/>
                <a:gd name="T24" fmla="*/ 15 w 27"/>
                <a:gd name="T25" fmla="*/ 2 h 14"/>
                <a:gd name="T26" fmla="*/ 16 w 27"/>
                <a:gd name="T27" fmla="*/ 4 h 14"/>
                <a:gd name="T28" fmla="*/ 25 w 27"/>
                <a:gd name="T29" fmla="*/ 9 h 14"/>
                <a:gd name="T30" fmla="*/ 25 w 27"/>
                <a:gd name="T31" fmla="*/ 9 h 14"/>
                <a:gd name="T32" fmla="*/ 27 w 27"/>
                <a:gd name="T33" fmla="*/ 14 h 14"/>
                <a:gd name="T34" fmla="*/ 27 w 27"/>
                <a:gd name="T35" fmla="*/ 14 h 14"/>
                <a:gd name="T36" fmla="*/ 27 w 27"/>
                <a:gd name="T37" fmla="*/ 14 h 14"/>
                <a:gd name="T38" fmla="*/ 25 w 27"/>
                <a:gd name="T39" fmla="*/ 9 h 14"/>
                <a:gd name="T40" fmla="*/ 25 w 27"/>
                <a:gd name="T41" fmla="*/ 9 h 14"/>
                <a:gd name="T42" fmla="*/ 16 w 27"/>
                <a:gd name="T43" fmla="*/ 4 h 14"/>
                <a:gd name="T44" fmla="*/ 15 w 27"/>
                <a:gd name="T45" fmla="*/ 2 h 14"/>
                <a:gd name="T46" fmla="*/ 11 w 27"/>
                <a:gd name="T4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14">
                  <a:moveTo>
                    <a:pt x="11" y="0"/>
                  </a:moveTo>
                  <a:cubicBezTo>
                    <a:pt x="9" y="0"/>
                    <a:pt x="6" y="0"/>
                    <a:pt x="4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3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0"/>
                    <a:pt x="9" y="0"/>
                    <a:pt x="11" y="0"/>
                  </a:cubicBezTo>
                  <a:cubicBezTo>
                    <a:pt x="14" y="0"/>
                    <a:pt x="15" y="1"/>
                    <a:pt x="15" y="2"/>
                  </a:cubicBezTo>
                  <a:cubicBezTo>
                    <a:pt x="15" y="3"/>
                    <a:pt x="16" y="4"/>
                    <a:pt x="16" y="4"/>
                  </a:cubicBezTo>
                  <a:cubicBezTo>
                    <a:pt x="17" y="8"/>
                    <a:pt x="22" y="5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6" y="11"/>
                    <a:pt x="27" y="13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3"/>
                    <a:pt x="26" y="11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2" y="5"/>
                    <a:pt x="17" y="8"/>
                    <a:pt x="16" y="4"/>
                  </a:cubicBezTo>
                  <a:cubicBezTo>
                    <a:pt x="16" y="4"/>
                    <a:pt x="15" y="3"/>
                    <a:pt x="15" y="2"/>
                  </a:cubicBezTo>
                  <a:cubicBezTo>
                    <a:pt x="15" y="1"/>
                    <a:pt x="14" y="0"/>
                    <a:pt x="1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545">
              <a:extLst>
                <a:ext uri="{FF2B5EF4-FFF2-40B4-BE49-F238E27FC236}">
                  <a16:creationId xmlns:a16="http://schemas.microsoft.com/office/drawing/2014/main" id="{14DF9DE9-4F66-41BE-BE08-0024023C31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92396" y="438801"/>
              <a:ext cx="195380" cy="154956"/>
            </a:xfrm>
            <a:custGeom>
              <a:avLst/>
              <a:gdLst>
                <a:gd name="T0" fmla="*/ 17 w 38"/>
                <a:gd name="T1" fmla="*/ 25 h 30"/>
                <a:gd name="T2" fmla="*/ 14 w 38"/>
                <a:gd name="T3" fmla="*/ 27 h 30"/>
                <a:gd name="T4" fmla="*/ 14 w 38"/>
                <a:gd name="T5" fmla="*/ 27 h 30"/>
                <a:gd name="T6" fmla="*/ 17 w 38"/>
                <a:gd name="T7" fmla="*/ 25 h 30"/>
                <a:gd name="T8" fmla="*/ 29 w 38"/>
                <a:gd name="T9" fmla="*/ 13 h 30"/>
                <a:gd name="T10" fmla="*/ 28 w 38"/>
                <a:gd name="T11" fmla="*/ 13 h 30"/>
                <a:gd name="T12" fmla="*/ 29 w 38"/>
                <a:gd name="T13" fmla="*/ 13 h 30"/>
                <a:gd name="T14" fmla="*/ 29 w 38"/>
                <a:gd name="T15" fmla="*/ 13 h 30"/>
                <a:gd name="T16" fmla="*/ 29 w 38"/>
                <a:gd name="T17" fmla="*/ 13 h 30"/>
                <a:gd name="T18" fmla="*/ 29 w 38"/>
                <a:gd name="T19" fmla="*/ 13 h 30"/>
                <a:gd name="T20" fmla="*/ 11 w 38"/>
                <a:gd name="T21" fmla="*/ 5 h 30"/>
                <a:gd name="T22" fmla="*/ 10 w 38"/>
                <a:gd name="T23" fmla="*/ 6 h 30"/>
                <a:gd name="T24" fmla="*/ 11 w 38"/>
                <a:gd name="T25" fmla="*/ 5 h 30"/>
                <a:gd name="T26" fmla="*/ 18 w 38"/>
                <a:gd name="T27" fmla="*/ 0 h 30"/>
                <a:gd name="T28" fmla="*/ 11 w 38"/>
                <a:gd name="T29" fmla="*/ 1 h 30"/>
                <a:gd name="T30" fmla="*/ 10 w 38"/>
                <a:gd name="T31" fmla="*/ 2 h 30"/>
                <a:gd name="T32" fmla="*/ 8 w 38"/>
                <a:gd name="T33" fmla="*/ 2 h 30"/>
                <a:gd name="T34" fmla="*/ 7 w 38"/>
                <a:gd name="T35" fmla="*/ 2 h 30"/>
                <a:gd name="T36" fmla="*/ 7 w 38"/>
                <a:gd name="T37" fmla="*/ 2 h 30"/>
                <a:gd name="T38" fmla="*/ 0 w 38"/>
                <a:gd name="T39" fmla="*/ 11 h 30"/>
                <a:gd name="T40" fmla="*/ 10 w 38"/>
                <a:gd name="T41" fmla="*/ 4 h 30"/>
                <a:gd name="T42" fmla="*/ 11 w 38"/>
                <a:gd name="T43" fmla="*/ 5 h 30"/>
                <a:gd name="T44" fmla="*/ 11 w 38"/>
                <a:gd name="T45" fmla="*/ 5 h 30"/>
                <a:gd name="T46" fmla="*/ 11 w 38"/>
                <a:gd name="T47" fmla="*/ 5 h 30"/>
                <a:gd name="T48" fmla="*/ 14 w 38"/>
                <a:gd name="T49" fmla="*/ 5 h 30"/>
                <a:gd name="T50" fmla="*/ 2 w 38"/>
                <a:gd name="T51" fmla="*/ 16 h 30"/>
                <a:gd name="T52" fmla="*/ 4 w 38"/>
                <a:gd name="T53" fmla="*/ 11 h 30"/>
                <a:gd name="T54" fmla="*/ 2 w 38"/>
                <a:gd name="T55" fmla="*/ 16 h 30"/>
                <a:gd name="T56" fmla="*/ 14 w 38"/>
                <a:gd name="T57" fmla="*/ 5 h 30"/>
                <a:gd name="T58" fmla="*/ 18 w 38"/>
                <a:gd name="T59" fmla="*/ 3 h 30"/>
                <a:gd name="T60" fmla="*/ 22 w 38"/>
                <a:gd name="T61" fmla="*/ 7 h 30"/>
                <a:gd name="T62" fmla="*/ 16 w 38"/>
                <a:gd name="T63" fmla="*/ 16 h 30"/>
                <a:gd name="T64" fmla="*/ 25 w 38"/>
                <a:gd name="T65" fmla="*/ 10 h 30"/>
                <a:gd name="T66" fmla="*/ 26 w 38"/>
                <a:gd name="T67" fmla="*/ 10 h 30"/>
                <a:gd name="T68" fmla="*/ 26 w 38"/>
                <a:gd name="T69" fmla="*/ 11 h 30"/>
                <a:gd name="T70" fmla="*/ 26 w 38"/>
                <a:gd name="T71" fmla="*/ 10 h 30"/>
                <a:gd name="T72" fmla="*/ 29 w 38"/>
                <a:gd name="T73" fmla="*/ 13 h 30"/>
                <a:gd name="T74" fmla="*/ 29 w 38"/>
                <a:gd name="T75" fmla="*/ 13 h 30"/>
                <a:gd name="T76" fmla="*/ 29 w 38"/>
                <a:gd name="T77" fmla="*/ 13 h 30"/>
                <a:gd name="T78" fmla="*/ 29 w 38"/>
                <a:gd name="T79" fmla="*/ 13 h 30"/>
                <a:gd name="T80" fmla="*/ 30 w 38"/>
                <a:gd name="T81" fmla="*/ 15 h 30"/>
                <a:gd name="T82" fmla="*/ 29 w 38"/>
                <a:gd name="T83" fmla="*/ 13 h 30"/>
                <a:gd name="T84" fmla="*/ 32 w 38"/>
                <a:gd name="T85" fmla="*/ 14 h 30"/>
                <a:gd name="T86" fmla="*/ 32 w 38"/>
                <a:gd name="T87" fmla="*/ 14 h 30"/>
                <a:gd name="T88" fmla="*/ 32 w 38"/>
                <a:gd name="T89" fmla="*/ 14 h 30"/>
                <a:gd name="T90" fmla="*/ 33 w 38"/>
                <a:gd name="T91" fmla="*/ 15 h 30"/>
                <a:gd name="T92" fmla="*/ 33 w 38"/>
                <a:gd name="T93" fmla="*/ 15 h 30"/>
                <a:gd name="T94" fmla="*/ 33 w 38"/>
                <a:gd name="T95" fmla="*/ 15 h 30"/>
                <a:gd name="T96" fmla="*/ 34 w 38"/>
                <a:gd name="T97" fmla="*/ 30 h 30"/>
                <a:gd name="T98" fmla="*/ 34 w 38"/>
                <a:gd name="T99" fmla="*/ 14 h 30"/>
                <a:gd name="T100" fmla="*/ 34 w 38"/>
                <a:gd name="T101" fmla="*/ 14 h 30"/>
                <a:gd name="T102" fmla="*/ 32 w 38"/>
                <a:gd name="T103" fmla="*/ 9 h 30"/>
                <a:gd name="T104" fmla="*/ 32 w 38"/>
                <a:gd name="T105" fmla="*/ 9 h 30"/>
                <a:gd name="T106" fmla="*/ 23 w 38"/>
                <a:gd name="T107" fmla="*/ 4 h 30"/>
                <a:gd name="T108" fmla="*/ 22 w 38"/>
                <a:gd name="T109" fmla="*/ 2 h 30"/>
                <a:gd name="T110" fmla="*/ 18 w 38"/>
                <a:gd name="T1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" h="30">
                  <a:moveTo>
                    <a:pt x="17" y="25"/>
                  </a:moveTo>
                  <a:cubicBezTo>
                    <a:pt x="16" y="26"/>
                    <a:pt x="15" y="26"/>
                    <a:pt x="14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5" y="27"/>
                    <a:pt x="16" y="26"/>
                    <a:pt x="17" y="25"/>
                  </a:cubicBezTo>
                  <a:moveTo>
                    <a:pt x="29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moveTo>
                    <a:pt x="11" y="5"/>
                  </a:moveTo>
                  <a:cubicBezTo>
                    <a:pt x="11" y="5"/>
                    <a:pt x="10" y="5"/>
                    <a:pt x="10" y="6"/>
                  </a:cubicBezTo>
                  <a:cubicBezTo>
                    <a:pt x="10" y="5"/>
                    <a:pt x="11" y="5"/>
                    <a:pt x="11" y="5"/>
                  </a:cubicBezTo>
                  <a:moveTo>
                    <a:pt x="18" y="0"/>
                  </a:moveTo>
                  <a:cubicBezTo>
                    <a:pt x="16" y="0"/>
                    <a:pt x="13" y="0"/>
                    <a:pt x="11" y="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3" y="5"/>
                    <a:pt x="0" y="9"/>
                    <a:pt x="0" y="11"/>
                  </a:cubicBezTo>
                  <a:cubicBezTo>
                    <a:pt x="1" y="8"/>
                    <a:pt x="8" y="4"/>
                    <a:pt x="10" y="4"/>
                  </a:cubicBezTo>
                  <a:cubicBezTo>
                    <a:pt x="10" y="4"/>
                    <a:pt x="11" y="4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7" y="9"/>
                    <a:pt x="4" y="13"/>
                    <a:pt x="2" y="16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2" y="13"/>
                    <a:pt x="0" y="15"/>
                    <a:pt x="2" y="16"/>
                  </a:cubicBezTo>
                  <a:cubicBezTo>
                    <a:pt x="4" y="13"/>
                    <a:pt x="7" y="9"/>
                    <a:pt x="14" y="5"/>
                  </a:cubicBezTo>
                  <a:cubicBezTo>
                    <a:pt x="16" y="4"/>
                    <a:pt x="17" y="3"/>
                    <a:pt x="18" y="3"/>
                  </a:cubicBezTo>
                  <a:cubicBezTo>
                    <a:pt x="20" y="3"/>
                    <a:pt x="21" y="5"/>
                    <a:pt x="22" y="7"/>
                  </a:cubicBezTo>
                  <a:cubicBezTo>
                    <a:pt x="23" y="10"/>
                    <a:pt x="18" y="14"/>
                    <a:pt x="16" y="16"/>
                  </a:cubicBezTo>
                  <a:cubicBezTo>
                    <a:pt x="19" y="16"/>
                    <a:pt x="23" y="10"/>
                    <a:pt x="25" y="10"/>
                  </a:cubicBezTo>
                  <a:cubicBezTo>
                    <a:pt x="25" y="10"/>
                    <a:pt x="25" y="10"/>
                    <a:pt x="26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0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30" y="14"/>
                    <a:pt x="30" y="15"/>
                  </a:cubicBezTo>
                  <a:cubicBezTo>
                    <a:pt x="30" y="14"/>
                    <a:pt x="29" y="13"/>
                    <a:pt x="29" y="13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9"/>
                    <a:pt x="35" y="26"/>
                    <a:pt x="34" y="30"/>
                  </a:cubicBezTo>
                  <a:cubicBezTo>
                    <a:pt x="38" y="2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3"/>
                    <a:pt x="33" y="11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29" y="5"/>
                    <a:pt x="24" y="8"/>
                    <a:pt x="23" y="4"/>
                  </a:cubicBezTo>
                  <a:cubicBezTo>
                    <a:pt x="23" y="4"/>
                    <a:pt x="22" y="3"/>
                    <a:pt x="22" y="2"/>
                  </a:cubicBezTo>
                  <a:cubicBezTo>
                    <a:pt x="22" y="1"/>
                    <a:pt x="21" y="0"/>
                    <a:pt x="1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546">
              <a:extLst>
                <a:ext uri="{FF2B5EF4-FFF2-40B4-BE49-F238E27FC236}">
                  <a16:creationId xmlns:a16="http://schemas.microsoft.com/office/drawing/2014/main" id="{AAA19855-652D-4834-AD3F-6B08417DA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4265" y="418589"/>
              <a:ext cx="256015" cy="175168"/>
            </a:xfrm>
            <a:custGeom>
              <a:avLst/>
              <a:gdLst>
                <a:gd name="T0" fmla="*/ 24 w 50"/>
                <a:gd name="T1" fmla="*/ 0 h 34"/>
                <a:gd name="T2" fmla="*/ 21 w 50"/>
                <a:gd name="T3" fmla="*/ 2 h 34"/>
                <a:gd name="T4" fmla="*/ 18 w 50"/>
                <a:gd name="T5" fmla="*/ 5 h 34"/>
                <a:gd name="T6" fmla="*/ 18 w 50"/>
                <a:gd name="T7" fmla="*/ 5 h 34"/>
                <a:gd name="T8" fmla="*/ 14 w 50"/>
                <a:gd name="T9" fmla="*/ 3 h 34"/>
                <a:gd name="T10" fmla="*/ 12 w 50"/>
                <a:gd name="T11" fmla="*/ 3 h 34"/>
                <a:gd name="T12" fmla="*/ 9 w 50"/>
                <a:gd name="T13" fmla="*/ 4 h 34"/>
                <a:gd name="T14" fmla="*/ 3 w 50"/>
                <a:gd name="T15" fmla="*/ 14 h 34"/>
                <a:gd name="T16" fmla="*/ 3 w 50"/>
                <a:gd name="T17" fmla="*/ 14 h 34"/>
                <a:gd name="T18" fmla="*/ 3 w 50"/>
                <a:gd name="T19" fmla="*/ 14 h 34"/>
                <a:gd name="T20" fmla="*/ 3 w 50"/>
                <a:gd name="T21" fmla="*/ 14 h 34"/>
                <a:gd name="T22" fmla="*/ 4 w 50"/>
                <a:gd name="T23" fmla="*/ 31 h 34"/>
                <a:gd name="T24" fmla="*/ 12 w 50"/>
                <a:gd name="T25" fmla="*/ 9 h 34"/>
                <a:gd name="T26" fmla="*/ 13 w 50"/>
                <a:gd name="T27" fmla="*/ 9 h 34"/>
                <a:gd name="T28" fmla="*/ 15 w 50"/>
                <a:gd name="T29" fmla="*/ 34 h 34"/>
                <a:gd name="T30" fmla="*/ 15 w 50"/>
                <a:gd name="T31" fmla="*/ 9 h 34"/>
                <a:gd name="T32" fmla="*/ 15 w 50"/>
                <a:gd name="T33" fmla="*/ 9 h 34"/>
                <a:gd name="T34" fmla="*/ 22 w 50"/>
                <a:gd name="T35" fmla="*/ 24 h 34"/>
                <a:gd name="T36" fmla="*/ 19 w 50"/>
                <a:gd name="T37" fmla="*/ 9 h 34"/>
                <a:gd name="T38" fmla="*/ 26 w 50"/>
                <a:gd name="T39" fmla="*/ 23 h 34"/>
                <a:gd name="T40" fmla="*/ 23 w 50"/>
                <a:gd name="T41" fmla="*/ 8 h 34"/>
                <a:gd name="T42" fmla="*/ 24 w 50"/>
                <a:gd name="T43" fmla="*/ 8 h 34"/>
                <a:gd name="T44" fmla="*/ 32 w 50"/>
                <a:gd name="T45" fmla="*/ 27 h 34"/>
                <a:gd name="T46" fmla="*/ 27 w 50"/>
                <a:gd name="T47" fmla="*/ 6 h 34"/>
                <a:gd name="T48" fmla="*/ 27 w 50"/>
                <a:gd name="T49" fmla="*/ 6 h 34"/>
                <a:gd name="T50" fmla="*/ 40 w 50"/>
                <a:gd name="T51" fmla="*/ 25 h 34"/>
                <a:gd name="T52" fmla="*/ 29 w 50"/>
                <a:gd name="T53" fmla="*/ 3 h 34"/>
                <a:gd name="T54" fmla="*/ 32 w 50"/>
                <a:gd name="T55" fmla="*/ 5 h 34"/>
                <a:gd name="T56" fmla="*/ 50 w 50"/>
                <a:gd name="T57" fmla="*/ 21 h 34"/>
                <a:gd name="T58" fmla="*/ 40 w 50"/>
                <a:gd name="T59" fmla="*/ 8 h 34"/>
                <a:gd name="T60" fmla="*/ 40 w 50"/>
                <a:gd name="T61" fmla="*/ 8 h 34"/>
                <a:gd name="T62" fmla="*/ 40 w 50"/>
                <a:gd name="T63" fmla="*/ 8 h 34"/>
                <a:gd name="T64" fmla="*/ 25 w 50"/>
                <a:gd name="T65" fmla="*/ 0 h 34"/>
                <a:gd name="T66" fmla="*/ 24 w 50"/>
                <a:gd name="T6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0" h="34">
                  <a:moveTo>
                    <a:pt x="24" y="0"/>
                  </a:moveTo>
                  <a:cubicBezTo>
                    <a:pt x="23" y="0"/>
                    <a:pt x="21" y="1"/>
                    <a:pt x="21" y="2"/>
                  </a:cubicBezTo>
                  <a:cubicBezTo>
                    <a:pt x="20" y="3"/>
                    <a:pt x="19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6" y="5"/>
                    <a:pt x="15" y="4"/>
                    <a:pt x="14" y="3"/>
                  </a:cubicBezTo>
                  <a:cubicBezTo>
                    <a:pt x="13" y="3"/>
                    <a:pt x="13" y="3"/>
                    <a:pt x="12" y="3"/>
                  </a:cubicBezTo>
                  <a:cubicBezTo>
                    <a:pt x="11" y="3"/>
                    <a:pt x="10" y="3"/>
                    <a:pt x="9" y="4"/>
                  </a:cubicBezTo>
                  <a:cubicBezTo>
                    <a:pt x="7" y="6"/>
                    <a:pt x="5" y="10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0" y="25"/>
                    <a:pt x="2" y="27"/>
                    <a:pt x="4" y="31"/>
                  </a:cubicBezTo>
                  <a:cubicBezTo>
                    <a:pt x="1" y="17"/>
                    <a:pt x="9" y="9"/>
                    <a:pt x="12" y="9"/>
                  </a:cubicBezTo>
                  <a:cubicBezTo>
                    <a:pt x="12" y="9"/>
                    <a:pt x="12" y="9"/>
                    <a:pt x="13" y="9"/>
                  </a:cubicBezTo>
                  <a:cubicBezTo>
                    <a:pt x="9" y="13"/>
                    <a:pt x="7" y="26"/>
                    <a:pt x="15" y="34"/>
                  </a:cubicBezTo>
                  <a:cubicBezTo>
                    <a:pt x="11" y="29"/>
                    <a:pt x="12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9" y="10"/>
                    <a:pt x="19" y="18"/>
                    <a:pt x="22" y="24"/>
                  </a:cubicBezTo>
                  <a:cubicBezTo>
                    <a:pt x="22" y="19"/>
                    <a:pt x="19" y="11"/>
                    <a:pt x="19" y="9"/>
                  </a:cubicBezTo>
                  <a:cubicBezTo>
                    <a:pt x="22" y="9"/>
                    <a:pt x="25" y="20"/>
                    <a:pt x="26" y="23"/>
                  </a:cubicBezTo>
                  <a:cubicBezTo>
                    <a:pt x="27" y="16"/>
                    <a:pt x="21" y="8"/>
                    <a:pt x="23" y="8"/>
                  </a:cubicBezTo>
                  <a:cubicBezTo>
                    <a:pt x="23" y="8"/>
                    <a:pt x="24" y="8"/>
                    <a:pt x="24" y="8"/>
                  </a:cubicBezTo>
                  <a:cubicBezTo>
                    <a:pt x="26" y="9"/>
                    <a:pt x="32" y="22"/>
                    <a:pt x="32" y="27"/>
                  </a:cubicBezTo>
                  <a:cubicBezTo>
                    <a:pt x="36" y="21"/>
                    <a:pt x="25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30" y="7"/>
                    <a:pt x="40" y="18"/>
                    <a:pt x="40" y="25"/>
                  </a:cubicBezTo>
                  <a:cubicBezTo>
                    <a:pt x="43" y="14"/>
                    <a:pt x="28" y="3"/>
                    <a:pt x="29" y="3"/>
                  </a:cubicBezTo>
                  <a:cubicBezTo>
                    <a:pt x="29" y="3"/>
                    <a:pt x="30" y="4"/>
                    <a:pt x="32" y="5"/>
                  </a:cubicBezTo>
                  <a:cubicBezTo>
                    <a:pt x="42" y="9"/>
                    <a:pt x="44" y="15"/>
                    <a:pt x="50" y="21"/>
                  </a:cubicBezTo>
                  <a:cubicBezTo>
                    <a:pt x="48" y="15"/>
                    <a:pt x="41" y="9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4" y="3"/>
                    <a:pt x="29" y="1"/>
                    <a:pt x="25" y="0"/>
                  </a:cubicBezTo>
                  <a:cubicBezTo>
                    <a:pt x="25" y="0"/>
                    <a:pt x="24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Freeform 547">
              <a:extLst>
                <a:ext uri="{FF2B5EF4-FFF2-40B4-BE49-F238E27FC236}">
                  <a16:creationId xmlns:a16="http://schemas.microsoft.com/office/drawing/2014/main" id="{D1709850-E31E-4630-96E7-B1F41F46C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9308" y="569054"/>
              <a:ext cx="123516" cy="179659"/>
            </a:xfrm>
            <a:custGeom>
              <a:avLst/>
              <a:gdLst>
                <a:gd name="T0" fmla="*/ 7 w 24"/>
                <a:gd name="T1" fmla="*/ 0 h 35"/>
                <a:gd name="T2" fmla="*/ 6 w 24"/>
                <a:gd name="T3" fmla="*/ 1 h 35"/>
                <a:gd name="T4" fmla="*/ 2 w 24"/>
                <a:gd name="T5" fmla="*/ 4 h 35"/>
                <a:gd name="T6" fmla="*/ 0 w 24"/>
                <a:gd name="T7" fmla="*/ 14 h 35"/>
                <a:gd name="T8" fmla="*/ 4 w 24"/>
                <a:gd name="T9" fmla="*/ 32 h 35"/>
                <a:gd name="T10" fmla="*/ 5 w 24"/>
                <a:gd name="T11" fmla="*/ 35 h 35"/>
                <a:gd name="T12" fmla="*/ 2 w 24"/>
                <a:gd name="T13" fmla="*/ 12 h 35"/>
                <a:gd name="T14" fmla="*/ 4 w 24"/>
                <a:gd name="T15" fmla="*/ 16 h 35"/>
                <a:gd name="T16" fmla="*/ 12 w 24"/>
                <a:gd name="T17" fmla="*/ 32 h 35"/>
                <a:gd name="T18" fmla="*/ 11 w 24"/>
                <a:gd name="T19" fmla="*/ 30 h 35"/>
                <a:gd name="T20" fmla="*/ 5 w 24"/>
                <a:gd name="T21" fmla="*/ 6 h 35"/>
                <a:gd name="T22" fmla="*/ 5 w 24"/>
                <a:gd name="T23" fmla="*/ 6 h 35"/>
                <a:gd name="T24" fmla="*/ 8 w 24"/>
                <a:gd name="T25" fmla="*/ 13 h 35"/>
                <a:gd name="T26" fmla="*/ 12 w 24"/>
                <a:gd name="T27" fmla="*/ 20 h 35"/>
                <a:gd name="T28" fmla="*/ 12 w 24"/>
                <a:gd name="T29" fmla="*/ 20 h 35"/>
                <a:gd name="T30" fmla="*/ 7 w 24"/>
                <a:gd name="T31" fmla="*/ 5 h 35"/>
                <a:gd name="T32" fmla="*/ 7 w 24"/>
                <a:gd name="T33" fmla="*/ 5 h 35"/>
                <a:gd name="T34" fmla="*/ 20 w 24"/>
                <a:gd name="T35" fmla="*/ 25 h 35"/>
                <a:gd name="T36" fmla="*/ 20 w 24"/>
                <a:gd name="T37" fmla="*/ 25 h 35"/>
                <a:gd name="T38" fmla="*/ 9 w 24"/>
                <a:gd name="T39" fmla="*/ 4 h 35"/>
                <a:gd name="T40" fmla="*/ 10 w 24"/>
                <a:gd name="T41" fmla="*/ 4 h 35"/>
                <a:gd name="T42" fmla="*/ 22 w 24"/>
                <a:gd name="T43" fmla="*/ 19 h 35"/>
                <a:gd name="T44" fmla="*/ 22 w 24"/>
                <a:gd name="T45" fmla="*/ 19 h 35"/>
                <a:gd name="T46" fmla="*/ 19 w 24"/>
                <a:gd name="T47" fmla="*/ 12 h 35"/>
                <a:gd name="T48" fmla="*/ 19 w 24"/>
                <a:gd name="T49" fmla="*/ 12 h 35"/>
                <a:gd name="T50" fmla="*/ 18 w 24"/>
                <a:gd name="T51" fmla="*/ 11 h 35"/>
                <a:gd name="T52" fmla="*/ 18 w 24"/>
                <a:gd name="T53" fmla="*/ 11 h 35"/>
                <a:gd name="T54" fmla="*/ 18 w 24"/>
                <a:gd name="T55" fmla="*/ 11 h 35"/>
                <a:gd name="T56" fmla="*/ 17 w 24"/>
                <a:gd name="T57" fmla="*/ 10 h 35"/>
                <a:gd name="T58" fmla="*/ 7 w 24"/>
                <a:gd name="T5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5">
                  <a:moveTo>
                    <a:pt x="7" y="0"/>
                  </a:moveTo>
                  <a:cubicBezTo>
                    <a:pt x="7" y="0"/>
                    <a:pt x="6" y="0"/>
                    <a:pt x="6" y="1"/>
                  </a:cubicBezTo>
                  <a:cubicBezTo>
                    <a:pt x="5" y="3"/>
                    <a:pt x="4" y="0"/>
                    <a:pt x="2" y="4"/>
                  </a:cubicBezTo>
                  <a:cubicBezTo>
                    <a:pt x="1" y="5"/>
                    <a:pt x="0" y="9"/>
                    <a:pt x="0" y="14"/>
                  </a:cubicBezTo>
                  <a:cubicBezTo>
                    <a:pt x="0" y="19"/>
                    <a:pt x="1" y="26"/>
                    <a:pt x="4" y="32"/>
                  </a:cubicBezTo>
                  <a:cubicBezTo>
                    <a:pt x="4" y="33"/>
                    <a:pt x="5" y="34"/>
                    <a:pt x="5" y="35"/>
                  </a:cubicBezTo>
                  <a:cubicBezTo>
                    <a:pt x="2" y="29"/>
                    <a:pt x="1" y="12"/>
                    <a:pt x="2" y="12"/>
                  </a:cubicBezTo>
                  <a:cubicBezTo>
                    <a:pt x="2" y="12"/>
                    <a:pt x="3" y="13"/>
                    <a:pt x="4" y="16"/>
                  </a:cubicBezTo>
                  <a:cubicBezTo>
                    <a:pt x="6" y="25"/>
                    <a:pt x="11" y="32"/>
                    <a:pt x="12" y="32"/>
                  </a:cubicBezTo>
                  <a:cubicBezTo>
                    <a:pt x="12" y="32"/>
                    <a:pt x="12" y="31"/>
                    <a:pt x="11" y="30"/>
                  </a:cubicBezTo>
                  <a:cubicBezTo>
                    <a:pt x="8" y="25"/>
                    <a:pt x="3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7" y="10"/>
                    <a:pt x="8" y="13"/>
                  </a:cubicBezTo>
                  <a:cubicBezTo>
                    <a:pt x="9" y="17"/>
                    <a:pt x="11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3" y="17"/>
                    <a:pt x="5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10" y="7"/>
                    <a:pt x="19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2"/>
                    <a:pt x="7" y="4"/>
                    <a:pt x="9" y="4"/>
                  </a:cubicBezTo>
                  <a:cubicBezTo>
                    <a:pt x="9" y="4"/>
                    <a:pt x="10" y="4"/>
                    <a:pt x="10" y="4"/>
                  </a:cubicBezTo>
                  <a:cubicBezTo>
                    <a:pt x="13" y="5"/>
                    <a:pt x="20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4" y="18"/>
                    <a:pt x="20" y="14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0"/>
                    <a:pt x="17" y="10"/>
                    <a:pt x="17" y="10"/>
                  </a:cubicBezTo>
                  <a:cubicBezTo>
                    <a:pt x="11" y="2"/>
                    <a:pt x="9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548">
              <a:extLst>
                <a:ext uri="{FF2B5EF4-FFF2-40B4-BE49-F238E27FC236}">
                  <a16:creationId xmlns:a16="http://schemas.microsoft.com/office/drawing/2014/main" id="{8A08D6E5-B2B1-4C2C-987E-4FA791ED2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2613" y="905915"/>
              <a:ext cx="175168" cy="67372"/>
            </a:xfrm>
            <a:custGeom>
              <a:avLst/>
              <a:gdLst>
                <a:gd name="T0" fmla="*/ 4 w 34"/>
                <a:gd name="T1" fmla="*/ 0 h 13"/>
                <a:gd name="T2" fmla="*/ 0 w 34"/>
                <a:gd name="T3" fmla="*/ 1 h 13"/>
                <a:gd name="T4" fmla="*/ 9 w 34"/>
                <a:gd name="T5" fmla="*/ 9 h 13"/>
                <a:gd name="T6" fmla="*/ 20 w 34"/>
                <a:gd name="T7" fmla="*/ 13 h 13"/>
                <a:gd name="T8" fmla="*/ 21 w 34"/>
                <a:gd name="T9" fmla="*/ 13 h 13"/>
                <a:gd name="T10" fmla="*/ 32 w 34"/>
                <a:gd name="T11" fmla="*/ 11 h 13"/>
                <a:gd name="T12" fmla="*/ 33 w 34"/>
                <a:gd name="T13" fmla="*/ 10 h 13"/>
                <a:gd name="T14" fmla="*/ 30 w 34"/>
                <a:gd name="T15" fmla="*/ 10 h 13"/>
                <a:gd name="T16" fmla="*/ 23 w 34"/>
                <a:gd name="T17" fmla="*/ 11 h 13"/>
                <a:gd name="T18" fmla="*/ 10 w 34"/>
                <a:gd name="T19" fmla="*/ 8 h 13"/>
                <a:gd name="T20" fmla="*/ 9 w 34"/>
                <a:gd name="T21" fmla="*/ 6 h 13"/>
                <a:gd name="T22" fmla="*/ 24 w 34"/>
                <a:gd name="T23" fmla="*/ 8 h 13"/>
                <a:gd name="T24" fmla="*/ 24 w 34"/>
                <a:gd name="T25" fmla="*/ 8 h 13"/>
                <a:gd name="T26" fmla="*/ 21 w 34"/>
                <a:gd name="T27" fmla="*/ 6 h 13"/>
                <a:gd name="T28" fmla="*/ 8 w 34"/>
                <a:gd name="T29" fmla="*/ 3 h 13"/>
                <a:gd name="T30" fmla="*/ 9 w 34"/>
                <a:gd name="T31" fmla="*/ 3 h 13"/>
                <a:gd name="T32" fmla="*/ 15 w 34"/>
                <a:gd name="T33" fmla="*/ 3 h 13"/>
                <a:gd name="T34" fmla="*/ 23 w 34"/>
                <a:gd name="T35" fmla="*/ 4 h 13"/>
                <a:gd name="T36" fmla="*/ 28 w 34"/>
                <a:gd name="T37" fmla="*/ 3 h 13"/>
                <a:gd name="T38" fmla="*/ 27 w 34"/>
                <a:gd name="T39" fmla="*/ 1 h 13"/>
                <a:gd name="T40" fmla="*/ 27 w 34"/>
                <a:gd name="T41" fmla="*/ 1 h 13"/>
                <a:gd name="T42" fmla="*/ 27 w 34"/>
                <a:gd name="T43" fmla="*/ 1 h 13"/>
                <a:gd name="T44" fmla="*/ 27 w 34"/>
                <a:gd name="T45" fmla="*/ 1 h 13"/>
                <a:gd name="T46" fmla="*/ 23 w 34"/>
                <a:gd name="T47" fmla="*/ 1 h 13"/>
                <a:gd name="T48" fmla="*/ 22 w 34"/>
                <a:gd name="T49" fmla="*/ 1 h 13"/>
                <a:gd name="T50" fmla="*/ 22 w 34"/>
                <a:gd name="T51" fmla="*/ 1 h 13"/>
                <a:gd name="T52" fmla="*/ 22 w 34"/>
                <a:gd name="T53" fmla="*/ 1 h 13"/>
                <a:gd name="T54" fmla="*/ 15 w 34"/>
                <a:gd name="T55" fmla="*/ 0 h 13"/>
                <a:gd name="T56" fmla="*/ 12 w 34"/>
                <a:gd name="T57" fmla="*/ 0 h 13"/>
                <a:gd name="T58" fmla="*/ 11 w 34"/>
                <a:gd name="T59" fmla="*/ 0 h 13"/>
                <a:gd name="T60" fmla="*/ 4 w 34"/>
                <a:gd name="T6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" h="13">
                  <a:moveTo>
                    <a:pt x="4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2" y="5"/>
                    <a:pt x="9" y="9"/>
                  </a:cubicBezTo>
                  <a:cubicBezTo>
                    <a:pt x="11" y="11"/>
                    <a:pt x="15" y="12"/>
                    <a:pt x="20" y="13"/>
                  </a:cubicBezTo>
                  <a:cubicBezTo>
                    <a:pt x="20" y="13"/>
                    <a:pt x="20" y="13"/>
                    <a:pt x="21" y="13"/>
                  </a:cubicBezTo>
                  <a:cubicBezTo>
                    <a:pt x="24" y="13"/>
                    <a:pt x="30" y="13"/>
                    <a:pt x="32" y="11"/>
                  </a:cubicBezTo>
                  <a:cubicBezTo>
                    <a:pt x="33" y="10"/>
                    <a:pt x="34" y="10"/>
                    <a:pt x="33" y="10"/>
                  </a:cubicBezTo>
                  <a:cubicBezTo>
                    <a:pt x="32" y="10"/>
                    <a:pt x="31" y="10"/>
                    <a:pt x="30" y="10"/>
                  </a:cubicBezTo>
                  <a:cubicBezTo>
                    <a:pt x="28" y="11"/>
                    <a:pt x="25" y="11"/>
                    <a:pt x="23" y="11"/>
                  </a:cubicBezTo>
                  <a:cubicBezTo>
                    <a:pt x="19" y="11"/>
                    <a:pt x="14" y="10"/>
                    <a:pt x="10" y="8"/>
                  </a:cubicBezTo>
                  <a:cubicBezTo>
                    <a:pt x="8" y="6"/>
                    <a:pt x="8" y="6"/>
                    <a:pt x="9" y="6"/>
                  </a:cubicBezTo>
                  <a:cubicBezTo>
                    <a:pt x="11" y="6"/>
                    <a:pt x="19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8"/>
                    <a:pt x="25" y="6"/>
                    <a:pt x="21" y="6"/>
                  </a:cubicBezTo>
                  <a:cubicBezTo>
                    <a:pt x="16" y="5"/>
                    <a:pt x="10" y="4"/>
                    <a:pt x="8" y="3"/>
                  </a:cubicBezTo>
                  <a:cubicBezTo>
                    <a:pt x="8" y="3"/>
                    <a:pt x="8" y="3"/>
                    <a:pt x="9" y="3"/>
                  </a:cubicBezTo>
                  <a:cubicBezTo>
                    <a:pt x="10" y="3"/>
                    <a:pt x="12" y="3"/>
                    <a:pt x="15" y="3"/>
                  </a:cubicBezTo>
                  <a:cubicBezTo>
                    <a:pt x="17" y="3"/>
                    <a:pt x="20" y="4"/>
                    <a:pt x="23" y="4"/>
                  </a:cubicBezTo>
                  <a:cubicBezTo>
                    <a:pt x="25" y="4"/>
                    <a:pt x="27" y="3"/>
                    <a:pt x="28" y="3"/>
                  </a:cubicBezTo>
                  <a:cubicBezTo>
                    <a:pt x="34" y="2"/>
                    <a:pt x="32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6" y="1"/>
                    <a:pt x="24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9" y="0"/>
                    <a:pt x="6" y="0"/>
                    <a:pt x="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549">
              <a:extLst>
                <a:ext uri="{FF2B5EF4-FFF2-40B4-BE49-F238E27FC236}">
                  <a16:creationId xmlns:a16="http://schemas.microsoft.com/office/drawing/2014/main" id="{AE9437E7-ED1A-42B3-A284-D28D0B896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9980" y="771170"/>
              <a:ext cx="128007" cy="112287"/>
            </a:xfrm>
            <a:custGeom>
              <a:avLst/>
              <a:gdLst>
                <a:gd name="T0" fmla="*/ 24 w 25"/>
                <a:gd name="T1" fmla="*/ 0 h 22"/>
                <a:gd name="T2" fmla="*/ 5 w 25"/>
                <a:gd name="T3" fmla="*/ 9 h 22"/>
                <a:gd name="T4" fmla="*/ 4 w 25"/>
                <a:gd name="T5" fmla="*/ 10 h 22"/>
                <a:gd name="T6" fmla="*/ 18 w 25"/>
                <a:gd name="T7" fmla="*/ 4 h 22"/>
                <a:gd name="T8" fmla="*/ 18 w 25"/>
                <a:gd name="T9" fmla="*/ 5 h 22"/>
                <a:gd name="T10" fmla="*/ 6 w 25"/>
                <a:gd name="T11" fmla="*/ 14 h 22"/>
                <a:gd name="T12" fmla="*/ 6 w 25"/>
                <a:gd name="T13" fmla="*/ 14 h 22"/>
                <a:gd name="T14" fmla="*/ 19 w 25"/>
                <a:gd name="T15" fmla="*/ 6 h 22"/>
                <a:gd name="T16" fmla="*/ 18 w 25"/>
                <a:gd name="T17" fmla="*/ 8 h 22"/>
                <a:gd name="T18" fmla="*/ 2 w 25"/>
                <a:gd name="T19" fmla="*/ 22 h 22"/>
                <a:gd name="T20" fmla="*/ 3 w 25"/>
                <a:gd name="T21" fmla="*/ 22 h 22"/>
                <a:gd name="T22" fmla="*/ 4 w 25"/>
                <a:gd name="T23" fmla="*/ 22 h 22"/>
                <a:gd name="T24" fmla="*/ 22 w 25"/>
                <a:gd name="T25" fmla="*/ 7 h 22"/>
                <a:gd name="T26" fmla="*/ 25 w 25"/>
                <a:gd name="T27" fmla="*/ 1 h 22"/>
                <a:gd name="T28" fmla="*/ 24 w 25"/>
                <a:gd name="T2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22">
                  <a:moveTo>
                    <a:pt x="24" y="0"/>
                  </a:moveTo>
                  <a:cubicBezTo>
                    <a:pt x="22" y="0"/>
                    <a:pt x="16" y="2"/>
                    <a:pt x="5" y="9"/>
                  </a:cubicBezTo>
                  <a:cubicBezTo>
                    <a:pt x="5" y="9"/>
                    <a:pt x="4" y="9"/>
                    <a:pt x="4" y="10"/>
                  </a:cubicBezTo>
                  <a:cubicBezTo>
                    <a:pt x="8" y="9"/>
                    <a:pt x="16" y="4"/>
                    <a:pt x="18" y="4"/>
                  </a:cubicBezTo>
                  <a:cubicBezTo>
                    <a:pt x="18" y="4"/>
                    <a:pt x="18" y="4"/>
                    <a:pt x="18" y="5"/>
                  </a:cubicBezTo>
                  <a:cubicBezTo>
                    <a:pt x="17" y="7"/>
                    <a:pt x="3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9" y="14"/>
                    <a:pt x="18" y="6"/>
                    <a:pt x="19" y="6"/>
                  </a:cubicBezTo>
                  <a:cubicBezTo>
                    <a:pt x="19" y="6"/>
                    <a:pt x="19" y="7"/>
                    <a:pt x="18" y="8"/>
                  </a:cubicBezTo>
                  <a:cubicBezTo>
                    <a:pt x="11" y="14"/>
                    <a:pt x="0" y="21"/>
                    <a:pt x="2" y="22"/>
                  </a:cubicBezTo>
                  <a:cubicBezTo>
                    <a:pt x="2" y="22"/>
                    <a:pt x="2" y="22"/>
                    <a:pt x="3" y="22"/>
                  </a:cubicBezTo>
                  <a:cubicBezTo>
                    <a:pt x="3" y="22"/>
                    <a:pt x="4" y="22"/>
                    <a:pt x="4" y="22"/>
                  </a:cubicBezTo>
                  <a:cubicBezTo>
                    <a:pt x="11" y="16"/>
                    <a:pt x="17" y="10"/>
                    <a:pt x="22" y="7"/>
                  </a:cubicBezTo>
                  <a:cubicBezTo>
                    <a:pt x="23" y="5"/>
                    <a:pt x="25" y="3"/>
                    <a:pt x="25" y="1"/>
                  </a:cubicBezTo>
                  <a:cubicBezTo>
                    <a:pt x="25" y="0"/>
                    <a:pt x="25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550">
              <a:extLst>
                <a:ext uri="{FF2B5EF4-FFF2-40B4-BE49-F238E27FC236}">
                  <a16:creationId xmlns:a16="http://schemas.microsoft.com/office/drawing/2014/main" id="{5FF35102-EEDA-46A0-96E2-57340722A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9980" y="506173"/>
              <a:ext cx="56144" cy="62881"/>
            </a:xfrm>
            <a:custGeom>
              <a:avLst/>
              <a:gdLst>
                <a:gd name="T0" fmla="*/ 11 w 11"/>
                <a:gd name="T1" fmla="*/ 0 h 12"/>
                <a:gd name="T2" fmla="*/ 0 w 11"/>
                <a:gd name="T3" fmla="*/ 12 h 12"/>
                <a:gd name="T4" fmla="*/ 11 w 11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2">
                  <a:moveTo>
                    <a:pt x="11" y="0"/>
                  </a:moveTo>
                  <a:cubicBezTo>
                    <a:pt x="8" y="2"/>
                    <a:pt x="4" y="9"/>
                    <a:pt x="0" y="12"/>
                  </a:cubicBezTo>
                  <a:cubicBezTo>
                    <a:pt x="5" y="8"/>
                    <a:pt x="9" y="2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551">
              <a:extLst>
                <a:ext uri="{FF2B5EF4-FFF2-40B4-BE49-F238E27FC236}">
                  <a16:creationId xmlns:a16="http://schemas.microsoft.com/office/drawing/2014/main" id="{4FF8DE0E-D44E-41E3-8BA1-F49AFC522F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64260" y="490453"/>
              <a:ext cx="76355" cy="87584"/>
            </a:xfrm>
            <a:custGeom>
              <a:avLst/>
              <a:gdLst>
                <a:gd name="T0" fmla="*/ 12 w 15"/>
                <a:gd name="T1" fmla="*/ 0 h 17"/>
                <a:gd name="T2" fmla="*/ 12 w 15"/>
                <a:gd name="T3" fmla="*/ 1 h 17"/>
                <a:gd name="T4" fmla="*/ 0 w 15"/>
                <a:gd name="T5" fmla="*/ 17 h 17"/>
                <a:gd name="T6" fmla="*/ 3 w 15"/>
                <a:gd name="T7" fmla="*/ 15 h 17"/>
                <a:gd name="T8" fmla="*/ 14 w 15"/>
                <a:gd name="T9" fmla="*/ 3 h 17"/>
                <a:gd name="T10" fmla="*/ 15 w 15"/>
                <a:gd name="T11" fmla="*/ 3 h 17"/>
                <a:gd name="T12" fmla="*/ 15 w 15"/>
                <a:gd name="T13" fmla="*/ 3 h 17"/>
                <a:gd name="T14" fmla="*/ 12 w 15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7">
                  <a:moveTo>
                    <a:pt x="12" y="0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2" y="4"/>
                    <a:pt x="4" y="12"/>
                    <a:pt x="0" y="17"/>
                  </a:cubicBezTo>
                  <a:cubicBezTo>
                    <a:pt x="1" y="16"/>
                    <a:pt x="2" y="16"/>
                    <a:pt x="3" y="15"/>
                  </a:cubicBezTo>
                  <a:cubicBezTo>
                    <a:pt x="7" y="12"/>
                    <a:pt x="11" y="5"/>
                    <a:pt x="14" y="3"/>
                  </a:cubicBezTo>
                  <a:cubicBezTo>
                    <a:pt x="14" y="3"/>
                    <a:pt x="14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552">
              <a:extLst>
                <a:ext uri="{FF2B5EF4-FFF2-40B4-BE49-F238E27FC236}">
                  <a16:creationId xmlns:a16="http://schemas.microsoft.com/office/drawing/2014/main" id="{182F2C11-3D5B-4B3B-A5AB-204348EE3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0615" y="50617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Oval 553">
              <a:extLst>
                <a:ext uri="{FF2B5EF4-FFF2-40B4-BE49-F238E27FC236}">
                  <a16:creationId xmlns:a16="http://schemas.microsoft.com/office/drawing/2014/main" id="{B4294F20-B5BD-444B-8E12-20AC72DCB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0615" y="506173"/>
              <a:ext cx="2246" cy="2246"/>
            </a:xfrm>
            <a:prstGeom prst="ellipse">
              <a:avLst/>
            </a:pr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Freeform 554">
              <a:extLst>
                <a:ext uri="{FF2B5EF4-FFF2-40B4-BE49-F238E27FC236}">
                  <a16:creationId xmlns:a16="http://schemas.microsoft.com/office/drawing/2014/main" id="{ECE44EA9-981D-4211-B3E1-5C2C02288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4895" y="510664"/>
              <a:ext cx="31440" cy="67372"/>
            </a:xfrm>
            <a:custGeom>
              <a:avLst/>
              <a:gdLst>
                <a:gd name="T0" fmla="*/ 6 w 6"/>
                <a:gd name="T1" fmla="*/ 0 h 13"/>
                <a:gd name="T2" fmla="*/ 0 w 6"/>
                <a:gd name="T3" fmla="*/ 13 h 13"/>
                <a:gd name="T4" fmla="*/ 6 w 6"/>
                <a:gd name="T5" fmla="*/ 0 h 13"/>
                <a:gd name="T6" fmla="*/ 6 w 6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3">
                  <a:moveTo>
                    <a:pt x="6" y="0"/>
                  </a:moveTo>
                  <a:cubicBezTo>
                    <a:pt x="4" y="2"/>
                    <a:pt x="3" y="10"/>
                    <a:pt x="0" y="13"/>
                  </a:cubicBezTo>
                  <a:cubicBezTo>
                    <a:pt x="3" y="10"/>
                    <a:pt x="4" y="2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Freeform 555">
              <a:extLst>
                <a:ext uri="{FF2B5EF4-FFF2-40B4-BE49-F238E27FC236}">
                  <a16:creationId xmlns:a16="http://schemas.microsoft.com/office/drawing/2014/main" id="{AD819B78-A39D-4D9C-A0AA-06072BF52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4895" y="506173"/>
              <a:ext cx="31440" cy="71864"/>
            </a:xfrm>
            <a:custGeom>
              <a:avLst/>
              <a:gdLst>
                <a:gd name="T0" fmla="*/ 3 w 6"/>
                <a:gd name="T1" fmla="*/ 0 h 14"/>
                <a:gd name="T2" fmla="*/ 4 w 6"/>
                <a:gd name="T3" fmla="*/ 2 h 14"/>
                <a:gd name="T4" fmla="*/ 0 w 6"/>
                <a:gd name="T5" fmla="*/ 14 h 14"/>
                <a:gd name="T6" fmla="*/ 0 w 6"/>
                <a:gd name="T7" fmla="*/ 14 h 14"/>
                <a:gd name="T8" fmla="*/ 6 w 6"/>
                <a:gd name="T9" fmla="*/ 1 h 14"/>
                <a:gd name="T10" fmla="*/ 3 w 6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4">
                  <a:moveTo>
                    <a:pt x="3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4"/>
                    <a:pt x="1" y="9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1"/>
                    <a:pt x="4" y="3"/>
                    <a:pt x="6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Freeform 556">
              <a:extLst>
                <a:ext uri="{FF2B5EF4-FFF2-40B4-BE49-F238E27FC236}">
                  <a16:creationId xmlns:a16="http://schemas.microsoft.com/office/drawing/2014/main" id="{8EFDA2C8-EF15-4AA8-B8D0-A67C35456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6336" y="510664"/>
              <a:ext cx="4491" cy="673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Freeform 557">
              <a:extLst>
                <a:ext uri="{FF2B5EF4-FFF2-40B4-BE49-F238E27FC236}">
                  <a16:creationId xmlns:a16="http://schemas.microsoft.com/office/drawing/2014/main" id="{314F39CF-DAD1-411A-AFB0-25B789C25B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6336" y="510664"/>
              <a:ext cx="4491" cy="673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1 w 1"/>
                <a:gd name="T9" fmla="*/ 1 h 1"/>
                <a:gd name="T10" fmla="*/ 0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Freeform 558">
              <a:extLst>
                <a:ext uri="{FF2B5EF4-FFF2-40B4-BE49-F238E27FC236}">
                  <a16:creationId xmlns:a16="http://schemas.microsoft.com/office/drawing/2014/main" id="{98CBA6AE-DABD-4EDA-8A23-DC278062A4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2608" y="465750"/>
              <a:ext cx="35932" cy="31440"/>
            </a:xfrm>
            <a:custGeom>
              <a:avLst/>
              <a:gdLst>
                <a:gd name="T0" fmla="*/ 6 w 7"/>
                <a:gd name="T1" fmla="*/ 1 h 6"/>
                <a:gd name="T2" fmla="*/ 0 w 7"/>
                <a:gd name="T3" fmla="*/ 6 h 6"/>
                <a:gd name="T4" fmla="*/ 6 w 7"/>
                <a:gd name="T5" fmla="*/ 1 h 6"/>
                <a:gd name="T6" fmla="*/ 7 w 7"/>
                <a:gd name="T7" fmla="*/ 0 h 6"/>
                <a:gd name="T8" fmla="*/ 7 w 7"/>
                <a:gd name="T9" fmla="*/ 0 h 6"/>
                <a:gd name="T10" fmla="*/ 7 w 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6" y="1"/>
                  </a:moveTo>
                  <a:cubicBezTo>
                    <a:pt x="4" y="2"/>
                    <a:pt x="2" y="4"/>
                    <a:pt x="0" y="6"/>
                  </a:cubicBezTo>
                  <a:cubicBezTo>
                    <a:pt x="2" y="4"/>
                    <a:pt x="4" y="2"/>
                    <a:pt x="6" y="1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Freeform 559">
              <a:extLst>
                <a:ext uri="{FF2B5EF4-FFF2-40B4-BE49-F238E27FC236}">
                  <a16:creationId xmlns:a16="http://schemas.microsoft.com/office/drawing/2014/main" id="{5A11F85C-0705-45C5-A047-B192E4D09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01379" y="465750"/>
              <a:ext cx="62881" cy="56144"/>
            </a:xfrm>
            <a:custGeom>
              <a:avLst/>
              <a:gdLst>
                <a:gd name="T0" fmla="*/ 9 w 12"/>
                <a:gd name="T1" fmla="*/ 0 h 11"/>
                <a:gd name="T2" fmla="*/ 9 w 12"/>
                <a:gd name="T3" fmla="*/ 0 h 11"/>
                <a:gd name="T4" fmla="*/ 9 w 12"/>
                <a:gd name="T5" fmla="*/ 0 h 11"/>
                <a:gd name="T6" fmla="*/ 8 w 12"/>
                <a:gd name="T7" fmla="*/ 1 h 11"/>
                <a:gd name="T8" fmla="*/ 2 w 12"/>
                <a:gd name="T9" fmla="*/ 6 h 11"/>
                <a:gd name="T10" fmla="*/ 0 w 12"/>
                <a:gd name="T11" fmla="*/ 11 h 11"/>
                <a:gd name="T12" fmla="*/ 12 w 12"/>
                <a:gd name="T13" fmla="*/ 0 h 11"/>
                <a:gd name="T14" fmla="*/ 9 w 12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1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6" y="2"/>
                    <a:pt x="4" y="4"/>
                    <a:pt x="2" y="6"/>
                  </a:cubicBezTo>
                  <a:cubicBezTo>
                    <a:pt x="1" y="7"/>
                    <a:pt x="0" y="9"/>
                    <a:pt x="0" y="11"/>
                  </a:cubicBezTo>
                  <a:cubicBezTo>
                    <a:pt x="2" y="8"/>
                    <a:pt x="5" y="4"/>
                    <a:pt x="12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9496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D314E"/>
      </a:accent1>
      <a:accent2>
        <a:srgbClr val="F47280"/>
      </a:accent2>
      <a:accent3>
        <a:srgbClr val="FEC35B"/>
      </a:accent3>
      <a:accent4>
        <a:srgbClr val="7EC3C5"/>
      </a:accent4>
      <a:accent5>
        <a:srgbClr val="FCE2D6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2437B"/>
      </a:accent1>
      <a:accent2>
        <a:srgbClr val="FF7A8A"/>
      </a:accent2>
      <a:accent3>
        <a:srgbClr val="FCF594"/>
      </a:accent3>
      <a:accent4>
        <a:srgbClr val="52437B"/>
      </a:accent4>
      <a:accent5>
        <a:srgbClr val="FF7A8A"/>
      </a:accent5>
      <a:accent6>
        <a:srgbClr val="FCF594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FE9F7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1269</Words>
  <Application>Microsoft Office PowerPoint</Application>
  <PresentationFormat>Widescreen</PresentationFormat>
  <Paragraphs>160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293</cp:revision>
  <dcterms:created xsi:type="dcterms:W3CDTF">2019-07-22T05:34:39Z</dcterms:created>
  <dcterms:modified xsi:type="dcterms:W3CDTF">2020-11-18T05:29:31Z</dcterms:modified>
</cp:coreProperties>
</file>