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49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73" r:id="rId14"/>
    <p:sldId id="267" r:id="rId15"/>
    <p:sldId id="268" r:id="rId16"/>
    <p:sldId id="274" r:id="rId17"/>
    <p:sldId id="275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 advClick="0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2021/7/2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 advClick="0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觅知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 advClick="0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TextBox 4"/>
          <p:cNvSpPr/>
          <p:nvPr userDrawn="1"/>
        </p:nvSpPr>
        <p:spPr>
          <a:xfrm>
            <a:off x="1007605" y="627865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 advClick="0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 advClick="0"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2021/7/2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 spd="slow" advClick="0" advTm="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14" name="椭圆 13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9" name="文本框 18"/>
          <p:cNvSpPr/>
          <p:nvPr/>
        </p:nvSpPr>
        <p:spPr bwMode="auto">
          <a:xfrm>
            <a:off x="2578434" y="2476312"/>
            <a:ext cx="7035131" cy="30343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800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思源黑体"/>
              </a:rPr>
              <a:t>  软件构造基础</a:t>
            </a:r>
            <a:endParaRPr lang="zh-CN" sz="8000">
              <a:solidFill>
                <a:schemeClr val="tx1">
                  <a:lumMod val="75000"/>
                  <a:lumOff val="25000"/>
                </a:schemeClr>
              </a:solidFill>
              <a:latin typeface="思源黑体"/>
              <a:ea typeface="思源黑体"/>
            </a:endParaRPr>
          </a:p>
        </p:txBody>
      </p:sp>
      <p:cxnSp>
        <p:nvCxnSpPr>
          <p:cNvPr id="20" name="直接连接符 19"/>
          <p:cNvCxnSpPr>
            <a:cxnSpLocks/>
          </p:cNvCxnSpPr>
          <p:nvPr/>
        </p:nvCxnSpPr>
        <p:spPr>
          <a:xfrm>
            <a:off x="3874098" y="2450120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ṩļïḓè"/>
          <p:cNvSpPr/>
          <p:nvPr/>
        </p:nvSpPr>
        <p:spPr bwMode="auto">
          <a:xfrm>
            <a:off x="5026526" y="2185890"/>
            <a:ext cx="2138947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>
              <a:defRPr sz="1800">
                <a:solidFill>
                  <a:schemeClr val="tx1"/>
                </a:solidFill>
              </a:defRPr>
            </a:lvl1pPr>
            <a:lvl2pPr marL="457200" algn="l">
              <a:defRPr sz="1800">
                <a:solidFill>
                  <a:schemeClr val="tx1"/>
                </a:solidFill>
              </a:defRPr>
            </a:lvl2pPr>
            <a:lvl3pPr marL="914400" algn="l">
              <a:defRPr sz="1800">
                <a:solidFill>
                  <a:schemeClr val="tx1"/>
                </a:solidFill>
              </a:defRPr>
            </a:lvl3pPr>
            <a:lvl4pPr marL="1371600" algn="l">
              <a:defRPr sz="1800">
                <a:solidFill>
                  <a:schemeClr val="tx1"/>
                </a:solidFill>
              </a:defRPr>
            </a:lvl4pPr>
            <a:lvl5pPr marL="1828800" algn="l">
              <a:defRPr sz="1800">
                <a:solidFill>
                  <a:schemeClr val="tx1"/>
                </a:solidFill>
              </a:defRPr>
            </a:lvl5pPr>
            <a:lvl6pPr marL="2286000" algn="l">
              <a:defRPr sz="1800">
                <a:solidFill>
                  <a:schemeClr val="tx1"/>
                </a:solidFill>
              </a:defRPr>
            </a:lvl6pPr>
            <a:lvl7pPr marL="2743200" algn="l">
              <a:defRPr sz="1800">
                <a:solidFill>
                  <a:schemeClr val="tx1"/>
                </a:solidFill>
              </a:defRPr>
            </a:lvl7pPr>
            <a:lvl8pPr marL="3200400" algn="l">
              <a:defRPr sz="1800">
                <a:solidFill>
                  <a:schemeClr val="tx1"/>
                </a:solidFill>
              </a:defRPr>
            </a:lvl8pPr>
            <a:lvl9pPr marL="3657600" algn="l">
              <a:defRPr sz="1800">
                <a:solidFill>
                  <a:schemeClr val="tx1"/>
                </a:solidFill>
              </a:defRPr>
            </a:lvl9pPr>
          </a:lstStyle>
          <a:p>
            <a:r>
              <a:rPr sz="1600" b="0" i="0" u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 该名称已被注册队</a:t>
            </a:r>
            <a:endParaRPr sz="1600"/>
          </a:p>
        </p:txBody>
      </p:sp>
      <p:cxnSp>
        <p:nvCxnSpPr>
          <p:cNvPr id="22" name="直接连接符 21"/>
          <p:cNvCxnSpPr>
            <a:cxnSpLocks/>
          </p:cNvCxnSpPr>
          <p:nvPr/>
        </p:nvCxnSpPr>
        <p:spPr>
          <a:xfrm>
            <a:off x="7071131" y="2438802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/>
          <p:nvPr/>
        </p:nvSpPr>
        <p:spPr bwMode="auto">
          <a:xfrm>
            <a:off x="4657605" y="3972082"/>
            <a:ext cx="2877077" cy="6064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zh-CN" sz="2800">
                <a:latin typeface="思源黑体"/>
                <a:ea typeface="思源黑体"/>
              </a:rPr>
              <a:t>        项目报告</a:t>
            </a:r>
          </a:p>
        </p:txBody>
      </p:sp>
      <p:sp>
        <p:nvSpPr>
          <p:cNvPr id="25" name="文本框 22"/>
          <p:cNvSpPr/>
          <p:nvPr/>
        </p:nvSpPr>
        <p:spPr bwMode="auto">
          <a:xfrm>
            <a:off x="5873842" y="4622577"/>
            <a:ext cx="2880065" cy="4225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zh-CN" sz="1800" dirty="0">
                <a:latin typeface="思源黑体"/>
                <a:ea typeface="思源黑体"/>
              </a:rPr>
              <a:t>——实时通讯交易平台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PA-组合 5"/>
          <p:cNvGrpSpPr/>
          <p:nvPr/>
        </p:nvGrpSpPr>
        <p:grpSpPr bwMode="auto">
          <a:xfrm>
            <a:off x="551819" y="-898822"/>
            <a:ext cx="6883185" cy="5755005"/>
            <a:chOff x="0" y="0"/>
            <a:chExt cx="6883185" cy="5755005"/>
          </a:xfrm>
        </p:grpSpPr>
        <p:grpSp>
          <p:nvGrpSpPr>
            <p:cNvPr id="73" name="组合 72"/>
            <p:cNvGrpSpPr/>
            <p:nvPr/>
          </p:nvGrpSpPr>
          <p:grpSpPr bwMode="auto">
            <a:xfrm>
              <a:off x="1985836" y="4892206"/>
              <a:ext cx="862799" cy="862799"/>
              <a:chOff x="0" y="0"/>
              <a:chExt cx="862799" cy="862799"/>
            </a:xfrm>
          </p:grpSpPr>
          <p:sp>
            <p:nvSpPr>
              <p:cNvPr id="142" name="PA-椭圆 68"/>
              <p:cNvSpPr/>
              <p:nvPr/>
            </p:nvSpPr>
            <p:spPr bwMode="auto">
              <a:xfrm>
                <a:off x="0" y="0"/>
                <a:ext cx="862799" cy="862799"/>
              </a:xfrm>
              <a:prstGeom prst="ellipse">
                <a:avLst/>
              </a:prstGeom>
              <a:solidFill>
                <a:srgbClr val="C6B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sz="2000"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  <a:cs typeface="+mn-ea"/>
                </a:endParaRPr>
              </a:p>
            </p:txBody>
          </p:sp>
          <p:grpSp>
            <p:nvGrpSpPr>
              <p:cNvPr id="143" name="Group 69"/>
              <p:cNvGrpSpPr/>
              <p:nvPr/>
            </p:nvGrpSpPr>
            <p:grpSpPr bwMode="auto">
              <a:xfrm>
                <a:off x="219779" y="194497"/>
                <a:ext cx="423237" cy="473799"/>
                <a:chOff x="0" y="0"/>
                <a:chExt cx="423237" cy="473799"/>
              </a:xfrm>
            </p:grpSpPr>
            <p:sp>
              <p:nvSpPr>
                <p:cNvPr id="144" name="PA-任意多边形 172"/>
                <p:cNvSpPr/>
                <p:nvPr/>
              </p:nvSpPr>
              <p:spPr bwMode="auto">
                <a:xfrm>
                  <a:off x="110090" y="236492"/>
                  <a:ext cx="150049" cy="101936"/>
                </a:xfrm>
                <a:custGeom>
                  <a:avLst/>
                  <a:gdLst>
                    <a:gd name="T0" fmla="*/ 184 w 184"/>
                    <a:gd name="T1" fmla="*/ 88 h 125"/>
                    <a:gd name="T2" fmla="*/ 166 w 184"/>
                    <a:gd name="T3" fmla="*/ 88 h 125"/>
                    <a:gd name="T4" fmla="*/ 166 w 184"/>
                    <a:gd name="T5" fmla="*/ 88 h 125"/>
                    <a:gd name="T6" fmla="*/ 163 w 184"/>
                    <a:gd name="T7" fmla="*/ 88 h 125"/>
                    <a:gd name="T8" fmla="*/ 131 w 184"/>
                    <a:gd name="T9" fmla="*/ 88 h 125"/>
                    <a:gd name="T10" fmla="*/ 138 w 184"/>
                    <a:gd name="T11" fmla="*/ 60 h 125"/>
                    <a:gd name="T12" fmla="*/ 138 w 184"/>
                    <a:gd name="T13" fmla="*/ 29 h 125"/>
                    <a:gd name="T14" fmla="*/ 138 w 184"/>
                    <a:gd name="T15" fmla="*/ 29 h 125"/>
                    <a:gd name="T16" fmla="*/ 138 w 184"/>
                    <a:gd name="T17" fmla="*/ 23 h 125"/>
                    <a:gd name="T18" fmla="*/ 137 w 184"/>
                    <a:gd name="T19" fmla="*/ 18 h 125"/>
                    <a:gd name="T20" fmla="*/ 134 w 184"/>
                    <a:gd name="T21" fmla="*/ 12 h 125"/>
                    <a:gd name="T22" fmla="*/ 131 w 184"/>
                    <a:gd name="T23" fmla="*/ 9 h 125"/>
                    <a:gd name="T24" fmla="*/ 126 w 184"/>
                    <a:gd name="T25" fmla="*/ 5 h 125"/>
                    <a:gd name="T26" fmla="*/ 122 w 184"/>
                    <a:gd name="T27" fmla="*/ 3 h 125"/>
                    <a:gd name="T28" fmla="*/ 116 w 184"/>
                    <a:gd name="T29" fmla="*/ 0 h 125"/>
                    <a:gd name="T30" fmla="*/ 110 w 184"/>
                    <a:gd name="T31" fmla="*/ 0 h 125"/>
                    <a:gd name="T32" fmla="*/ 101 w 184"/>
                    <a:gd name="T33" fmla="*/ 0 h 125"/>
                    <a:gd name="T34" fmla="*/ 101 w 184"/>
                    <a:gd name="T35" fmla="*/ 0 h 125"/>
                    <a:gd name="T36" fmla="*/ 100 w 184"/>
                    <a:gd name="T37" fmla="*/ 0 h 125"/>
                    <a:gd name="T38" fmla="*/ 100 w 184"/>
                    <a:gd name="T39" fmla="*/ 43 h 125"/>
                    <a:gd name="T40" fmla="*/ 89 w 184"/>
                    <a:gd name="T41" fmla="*/ 58 h 125"/>
                    <a:gd name="T42" fmla="*/ 49 w 184"/>
                    <a:gd name="T43" fmla="*/ 103 h 125"/>
                    <a:gd name="T44" fmla="*/ 49 w 184"/>
                    <a:gd name="T45" fmla="*/ 103 h 125"/>
                    <a:gd name="T46" fmla="*/ 42 w 184"/>
                    <a:gd name="T47" fmla="*/ 113 h 125"/>
                    <a:gd name="T48" fmla="*/ 37 w 184"/>
                    <a:gd name="T49" fmla="*/ 125 h 125"/>
                    <a:gd name="T50" fmla="*/ 0 w 184"/>
                    <a:gd name="T51" fmla="*/ 125 h 125"/>
                  </a:gdLst>
                  <a:ahLst/>
                  <a:cxnLst/>
                  <a:rect l="0" t="0" r="r" b="b"/>
                  <a:pathLst>
                    <a:path w="184" h="125" extrusionOk="0">
                      <a:moveTo>
                        <a:pt x="184" y="88"/>
                      </a:moveTo>
                      <a:lnTo>
                        <a:pt x="166" y="88"/>
                      </a:lnTo>
                      <a:lnTo>
                        <a:pt x="166" y="88"/>
                      </a:lnTo>
                      <a:lnTo>
                        <a:pt x="163" y="88"/>
                      </a:lnTo>
                      <a:lnTo>
                        <a:pt x="131" y="88"/>
                      </a:lnTo>
                      <a:lnTo>
                        <a:pt x="138" y="60"/>
                      </a:lnTo>
                      <a:lnTo>
                        <a:pt x="138" y="29"/>
                      </a:lnTo>
                      <a:lnTo>
                        <a:pt x="138" y="29"/>
                      </a:lnTo>
                      <a:lnTo>
                        <a:pt x="138" y="23"/>
                      </a:lnTo>
                      <a:lnTo>
                        <a:pt x="137" y="18"/>
                      </a:lnTo>
                      <a:lnTo>
                        <a:pt x="134" y="12"/>
                      </a:lnTo>
                      <a:lnTo>
                        <a:pt x="131" y="9"/>
                      </a:lnTo>
                      <a:lnTo>
                        <a:pt x="126" y="5"/>
                      </a:lnTo>
                      <a:lnTo>
                        <a:pt x="122" y="3"/>
                      </a:lnTo>
                      <a:lnTo>
                        <a:pt x="116" y="0"/>
                      </a:lnTo>
                      <a:lnTo>
                        <a:pt x="110" y="0"/>
                      </a:lnTo>
                      <a:lnTo>
                        <a:pt x="101" y="0"/>
                      </a:lnTo>
                      <a:lnTo>
                        <a:pt x="101" y="0"/>
                      </a:lnTo>
                      <a:lnTo>
                        <a:pt x="100" y="0"/>
                      </a:lnTo>
                      <a:lnTo>
                        <a:pt x="100" y="43"/>
                      </a:lnTo>
                      <a:lnTo>
                        <a:pt x="89" y="58"/>
                      </a:lnTo>
                      <a:lnTo>
                        <a:pt x="49" y="103"/>
                      </a:lnTo>
                      <a:lnTo>
                        <a:pt x="49" y="103"/>
                      </a:lnTo>
                      <a:lnTo>
                        <a:pt x="42" y="113"/>
                      </a:lnTo>
                      <a:lnTo>
                        <a:pt x="37" y="125"/>
                      </a:lnTo>
                      <a:lnTo>
                        <a:pt x="0" y="125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45" name="PA-任意多边形 173"/>
                <p:cNvSpPr/>
                <p:nvPr/>
              </p:nvSpPr>
              <p:spPr bwMode="auto">
                <a:xfrm>
                  <a:off x="127216" y="436286"/>
                  <a:ext cx="115799" cy="15494"/>
                </a:xfrm>
                <a:custGeom>
                  <a:avLst/>
                  <a:gdLst>
                    <a:gd name="T0" fmla="*/ 0 w 142"/>
                    <a:gd name="T1" fmla="*/ 0 h 19"/>
                    <a:gd name="T2" fmla="*/ 24 w 142"/>
                    <a:gd name="T3" fmla="*/ 0 h 19"/>
                    <a:gd name="T4" fmla="*/ 24 w 142"/>
                    <a:gd name="T5" fmla="*/ 0 h 19"/>
                    <a:gd name="T6" fmla="*/ 31 w 142"/>
                    <a:gd name="T7" fmla="*/ 9 h 19"/>
                    <a:gd name="T8" fmla="*/ 42 w 142"/>
                    <a:gd name="T9" fmla="*/ 15 h 19"/>
                    <a:gd name="T10" fmla="*/ 52 w 142"/>
                    <a:gd name="T11" fmla="*/ 19 h 19"/>
                    <a:gd name="T12" fmla="*/ 64 w 142"/>
                    <a:gd name="T13" fmla="*/ 19 h 19"/>
                    <a:gd name="T14" fmla="*/ 96 w 142"/>
                    <a:gd name="T15" fmla="*/ 19 h 19"/>
                    <a:gd name="T16" fmla="*/ 142 w 142"/>
                    <a:gd name="T17" fmla="*/ 19 h 19"/>
                  </a:gdLst>
                  <a:ahLst/>
                  <a:cxnLst/>
                  <a:rect l="0" t="0" r="r" b="b"/>
                  <a:pathLst>
                    <a:path w="142" h="19" extrusionOk="0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31" y="9"/>
                      </a:lnTo>
                      <a:lnTo>
                        <a:pt x="42" y="15"/>
                      </a:lnTo>
                      <a:lnTo>
                        <a:pt x="52" y="19"/>
                      </a:lnTo>
                      <a:lnTo>
                        <a:pt x="64" y="19"/>
                      </a:lnTo>
                      <a:lnTo>
                        <a:pt x="96" y="19"/>
                      </a:lnTo>
                      <a:lnTo>
                        <a:pt x="142" y="19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46" name="PA-任意多边形 174"/>
                <p:cNvSpPr/>
                <p:nvPr/>
              </p:nvSpPr>
              <p:spPr bwMode="auto">
                <a:xfrm>
                  <a:off x="243015" y="114983"/>
                  <a:ext cx="180222" cy="161467"/>
                </a:xfrm>
                <a:custGeom>
                  <a:avLst/>
                  <a:gdLst>
                    <a:gd name="T0" fmla="*/ 0 w 221"/>
                    <a:gd name="T1" fmla="*/ 109 h 198"/>
                    <a:gd name="T2" fmla="*/ 0 w 221"/>
                    <a:gd name="T3" fmla="*/ 157 h 198"/>
                    <a:gd name="T4" fmla="*/ 138 w 221"/>
                    <a:gd name="T5" fmla="*/ 157 h 198"/>
                    <a:gd name="T6" fmla="*/ 138 w 221"/>
                    <a:gd name="T7" fmla="*/ 198 h 198"/>
                    <a:gd name="T8" fmla="*/ 180 w 221"/>
                    <a:gd name="T9" fmla="*/ 157 h 198"/>
                    <a:gd name="T10" fmla="*/ 221 w 221"/>
                    <a:gd name="T11" fmla="*/ 157 h 198"/>
                    <a:gd name="T12" fmla="*/ 221 w 221"/>
                    <a:gd name="T13" fmla="*/ 0 h 198"/>
                    <a:gd name="T14" fmla="*/ 67 w 221"/>
                    <a:gd name="T15" fmla="*/ 0 h 198"/>
                  </a:gdLst>
                  <a:ahLst/>
                  <a:cxnLst/>
                  <a:rect l="0" t="0" r="r" b="b"/>
                  <a:pathLst>
                    <a:path w="221" h="198" extrusionOk="0">
                      <a:moveTo>
                        <a:pt x="0" y="109"/>
                      </a:moveTo>
                      <a:lnTo>
                        <a:pt x="0" y="157"/>
                      </a:lnTo>
                      <a:lnTo>
                        <a:pt x="138" y="157"/>
                      </a:lnTo>
                      <a:lnTo>
                        <a:pt x="138" y="198"/>
                      </a:lnTo>
                      <a:lnTo>
                        <a:pt x="180" y="157"/>
                      </a:lnTo>
                      <a:lnTo>
                        <a:pt x="221" y="157"/>
                      </a:lnTo>
                      <a:lnTo>
                        <a:pt x="221" y="0"/>
                      </a:lnTo>
                      <a:lnTo>
                        <a:pt x="67" y="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47" name="PA-任意多边形 175"/>
                <p:cNvSpPr/>
                <p:nvPr/>
              </p:nvSpPr>
              <p:spPr bwMode="auto">
                <a:xfrm>
                  <a:off x="11416" y="0"/>
                  <a:ext cx="283789" cy="253617"/>
                </a:xfrm>
                <a:custGeom>
                  <a:avLst/>
                  <a:gdLst>
                    <a:gd name="T0" fmla="*/ 348 w 348"/>
                    <a:gd name="T1" fmla="*/ 0 h 311"/>
                    <a:gd name="T2" fmla="*/ 0 w 348"/>
                    <a:gd name="T3" fmla="*/ 0 h 311"/>
                    <a:gd name="T4" fmla="*/ 0 w 348"/>
                    <a:gd name="T5" fmla="*/ 246 h 311"/>
                    <a:gd name="T6" fmla="*/ 65 w 348"/>
                    <a:gd name="T7" fmla="*/ 246 h 311"/>
                    <a:gd name="T8" fmla="*/ 130 w 348"/>
                    <a:gd name="T9" fmla="*/ 311 h 311"/>
                    <a:gd name="T10" fmla="*/ 130 w 348"/>
                    <a:gd name="T11" fmla="*/ 246 h 311"/>
                    <a:gd name="T12" fmla="*/ 348 w 348"/>
                    <a:gd name="T13" fmla="*/ 246 h 311"/>
                    <a:gd name="T14" fmla="*/ 348 w 348"/>
                    <a:gd name="T15" fmla="*/ 0 h 311"/>
                  </a:gdLst>
                  <a:ahLst/>
                  <a:cxnLst/>
                  <a:rect l="0" t="0" r="r" b="b"/>
                  <a:pathLst>
                    <a:path w="348" h="311" extrusionOk="0">
                      <a:moveTo>
                        <a:pt x="348" y="0"/>
                      </a:moveTo>
                      <a:lnTo>
                        <a:pt x="0" y="0"/>
                      </a:lnTo>
                      <a:lnTo>
                        <a:pt x="0" y="246"/>
                      </a:lnTo>
                      <a:lnTo>
                        <a:pt x="65" y="246"/>
                      </a:lnTo>
                      <a:lnTo>
                        <a:pt x="130" y="311"/>
                      </a:lnTo>
                      <a:lnTo>
                        <a:pt x="130" y="246"/>
                      </a:lnTo>
                      <a:lnTo>
                        <a:pt x="348" y="246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48" name="PA-任意多边形 176"/>
                <p:cNvSpPr/>
                <p:nvPr/>
              </p:nvSpPr>
              <p:spPr bwMode="auto">
                <a:xfrm>
                  <a:off x="154126" y="309070"/>
                  <a:ext cx="63608" cy="79918"/>
                </a:xfrm>
                <a:custGeom>
                  <a:avLst/>
                  <a:gdLst>
                    <a:gd name="T0" fmla="*/ 74 w 78"/>
                    <a:gd name="T1" fmla="*/ 0 h 98"/>
                    <a:gd name="T2" fmla="*/ 74 w 78"/>
                    <a:gd name="T3" fmla="*/ 0 h 98"/>
                    <a:gd name="T4" fmla="*/ 77 w 78"/>
                    <a:gd name="T5" fmla="*/ 11 h 98"/>
                    <a:gd name="T6" fmla="*/ 78 w 78"/>
                    <a:gd name="T7" fmla="*/ 23 h 98"/>
                    <a:gd name="T8" fmla="*/ 78 w 78"/>
                    <a:gd name="T9" fmla="*/ 35 h 98"/>
                    <a:gd name="T10" fmla="*/ 75 w 78"/>
                    <a:gd name="T11" fmla="*/ 46 h 98"/>
                    <a:gd name="T12" fmla="*/ 75 w 78"/>
                    <a:gd name="T13" fmla="*/ 46 h 98"/>
                    <a:gd name="T14" fmla="*/ 71 w 78"/>
                    <a:gd name="T15" fmla="*/ 58 h 98"/>
                    <a:gd name="T16" fmla="*/ 63 w 78"/>
                    <a:gd name="T17" fmla="*/ 70 h 98"/>
                    <a:gd name="T18" fmla="*/ 54 w 78"/>
                    <a:gd name="T19" fmla="*/ 81 h 98"/>
                    <a:gd name="T20" fmla="*/ 46 w 78"/>
                    <a:gd name="T21" fmla="*/ 88 h 98"/>
                    <a:gd name="T22" fmla="*/ 35 w 78"/>
                    <a:gd name="T23" fmla="*/ 94 h 98"/>
                    <a:gd name="T24" fmla="*/ 23 w 78"/>
                    <a:gd name="T25" fmla="*/ 97 h 98"/>
                    <a:gd name="T26" fmla="*/ 11 w 78"/>
                    <a:gd name="T27" fmla="*/ 98 h 98"/>
                    <a:gd name="T28" fmla="*/ 0 w 78"/>
                    <a:gd name="T29" fmla="*/ 95 h 98"/>
                  </a:gdLst>
                  <a:ahLst/>
                  <a:cxnLst/>
                  <a:rect l="0" t="0" r="r" b="b"/>
                  <a:pathLst>
                    <a:path w="78" h="98" extrusionOk="0">
                      <a:moveTo>
                        <a:pt x="74" y="0"/>
                      </a:moveTo>
                      <a:lnTo>
                        <a:pt x="74" y="0"/>
                      </a:lnTo>
                      <a:lnTo>
                        <a:pt x="77" y="11"/>
                      </a:lnTo>
                      <a:lnTo>
                        <a:pt x="78" y="23"/>
                      </a:lnTo>
                      <a:lnTo>
                        <a:pt x="78" y="35"/>
                      </a:lnTo>
                      <a:lnTo>
                        <a:pt x="75" y="46"/>
                      </a:lnTo>
                      <a:lnTo>
                        <a:pt x="75" y="46"/>
                      </a:lnTo>
                      <a:lnTo>
                        <a:pt x="71" y="58"/>
                      </a:lnTo>
                      <a:lnTo>
                        <a:pt x="63" y="70"/>
                      </a:lnTo>
                      <a:lnTo>
                        <a:pt x="54" y="81"/>
                      </a:lnTo>
                      <a:lnTo>
                        <a:pt x="46" y="88"/>
                      </a:lnTo>
                      <a:lnTo>
                        <a:pt x="35" y="94"/>
                      </a:lnTo>
                      <a:lnTo>
                        <a:pt x="23" y="97"/>
                      </a:lnTo>
                      <a:lnTo>
                        <a:pt x="11" y="98"/>
                      </a:lnTo>
                      <a:lnTo>
                        <a:pt x="0" y="95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49" name="PA-任意多边形 177"/>
                <p:cNvSpPr/>
                <p:nvPr/>
              </p:nvSpPr>
              <p:spPr bwMode="auto">
                <a:xfrm>
                  <a:off x="221812" y="306624"/>
                  <a:ext cx="86441" cy="36697"/>
                </a:xfrm>
                <a:custGeom>
                  <a:avLst/>
                  <a:gdLst>
                    <a:gd name="T0" fmla="*/ 106 w 106"/>
                    <a:gd name="T1" fmla="*/ 23 h 45"/>
                    <a:gd name="T2" fmla="*/ 106 w 106"/>
                    <a:gd name="T3" fmla="*/ 23 h 45"/>
                    <a:gd name="T4" fmla="*/ 106 w 106"/>
                    <a:gd name="T5" fmla="*/ 27 h 45"/>
                    <a:gd name="T6" fmla="*/ 105 w 106"/>
                    <a:gd name="T7" fmla="*/ 32 h 45"/>
                    <a:gd name="T8" fmla="*/ 101 w 106"/>
                    <a:gd name="T9" fmla="*/ 39 h 45"/>
                    <a:gd name="T10" fmla="*/ 93 w 106"/>
                    <a:gd name="T11" fmla="*/ 43 h 45"/>
                    <a:gd name="T12" fmla="*/ 89 w 106"/>
                    <a:gd name="T13" fmla="*/ 45 h 45"/>
                    <a:gd name="T14" fmla="*/ 84 w 106"/>
                    <a:gd name="T15" fmla="*/ 45 h 45"/>
                    <a:gd name="T16" fmla="*/ 22 w 106"/>
                    <a:gd name="T17" fmla="*/ 45 h 45"/>
                    <a:gd name="T18" fmla="*/ 22 w 106"/>
                    <a:gd name="T19" fmla="*/ 45 h 45"/>
                    <a:gd name="T20" fmla="*/ 17 w 106"/>
                    <a:gd name="T21" fmla="*/ 45 h 45"/>
                    <a:gd name="T22" fmla="*/ 13 w 106"/>
                    <a:gd name="T23" fmla="*/ 43 h 45"/>
                    <a:gd name="T24" fmla="*/ 7 w 106"/>
                    <a:gd name="T25" fmla="*/ 39 h 45"/>
                    <a:gd name="T26" fmla="*/ 1 w 106"/>
                    <a:gd name="T27" fmla="*/ 32 h 45"/>
                    <a:gd name="T28" fmla="*/ 0 w 106"/>
                    <a:gd name="T29" fmla="*/ 27 h 45"/>
                    <a:gd name="T30" fmla="*/ 0 w 106"/>
                    <a:gd name="T31" fmla="*/ 23 h 45"/>
                    <a:gd name="T32" fmla="*/ 0 w 106"/>
                    <a:gd name="T33" fmla="*/ 23 h 45"/>
                    <a:gd name="T34" fmla="*/ 0 w 106"/>
                    <a:gd name="T35" fmla="*/ 23 h 45"/>
                    <a:gd name="T36" fmla="*/ 0 w 106"/>
                    <a:gd name="T37" fmla="*/ 18 h 45"/>
                    <a:gd name="T38" fmla="*/ 1 w 106"/>
                    <a:gd name="T39" fmla="*/ 15 h 45"/>
                    <a:gd name="T40" fmla="*/ 7 w 106"/>
                    <a:gd name="T41" fmla="*/ 8 h 45"/>
                    <a:gd name="T42" fmla="*/ 13 w 106"/>
                    <a:gd name="T43" fmla="*/ 3 h 45"/>
                    <a:gd name="T44" fmla="*/ 17 w 106"/>
                    <a:gd name="T45" fmla="*/ 2 h 45"/>
                    <a:gd name="T46" fmla="*/ 22 w 106"/>
                    <a:gd name="T47" fmla="*/ 0 h 45"/>
                    <a:gd name="T48" fmla="*/ 84 w 106"/>
                    <a:gd name="T49" fmla="*/ 0 h 45"/>
                    <a:gd name="T50" fmla="*/ 84 w 106"/>
                    <a:gd name="T51" fmla="*/ 0 h 45"/>
                    <a:gd name="T52" fmla="*/ 89 w 106"/>
                    <a:gd name="T53" fmla="*/ 2 h 45"/>
                    <a:gd name="T54" fmla="*/ 93 w 106"/>
                    <a:gd name="T55" fmla="*/ 3 h 45"/>
                    <a:gd name="T56" fmla="*/ 101 w 106"/>
                    <a:gd name="T57" fmla="*/ 8 h 45"/>
                    <a:gd name="T58" fmla="*/ 105 w 106"/>
                    <a:gd name="T59" fmla="*/ 15 h 45"/>
                    <a:gd name="T60" fmla="*/ 106 w 106"/>
                    <a:gd name="T61" fmla="*/ 18 h 45"/>
                    <a:gd name="T62" fmla="*/ 106 w 106"/>
                    <a:gd name="T63" fmla="*/ 23 h 45"/>
                    <a:gd name="T64" fmla="*/ 106 w 106"/>
                    <a:gd name="T65" fmla="*/ 23 h 45"/>
                  </a:gdLst>
                  <a:ahLst/>
                  <a:cxnLst/>
                  <a:rect l="0" t="0" r="r" b="b"/>
                  <a:pathLst>
                    <a:path w="106" h="45" extrusionOk="0">
                      <a:moveTo>
                        <a:pt x="106" y="23"/>
                      </a:moveTo>
                      <a:lnTo>
                        <a:pt x="106" y="23"/>
                      </a:lnTo>
                      <a:lnTo>
                        <a:pt x="106" y="27"/>
                      </a:lnTo>
                      <a:lnTo>
                        <a:pt x="105" y="32"/>
                      </a:lnTo>
                      <a:lnTo>
                        <a:pt x="101" y="39"/>
                      </a:lnTo>
                      <a:lnTo>
                        <a:pt x="93" y="43"/>
                      </a:lnTo>
                      <a:lnTo>
                        <a:pt x="89" y="45"/>
                      </a:lnTo>
                      <a:lnTo>
                        <a:pt x="84" y="45"/>
                      </a:lnTo>
                      <a:lnTo>
                        <a:pt x="22" y="45"/>
                      </a:lnTo>
                      <a:lnTo>
                        <a:pt x="22" y="45"/>
                      </a:lnTo>
                      <a:lnTo>
                        <a:pt x="17" y="45"/>
                      </a:lnTo>
                      <a:lnTo>
                        <a:pt x="13" y="43"/>
                      </a:lnTo>
                      <a:lnTo>
                        <a:pt x="7" y="39"/>
                      </a:lnTo>
                      <a:lnTo>
                        <a:pt x="1" y="32"/>
                      </a:lnTo>
                      <a:lnTo>
                        <a:pt x="0" y="27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18"/>
                      </a:lnTo>
                      <a:lnTo>
                        <a:pt x="1" y="15"/>
                      </a:lnTo>
                      <a:lnTo>
                        <a:pt x="7" y="8"/>
                      </a:lnTo>
                      <a:lnTo>
                        <a:pt x="13" y="3"/>
                      </a:lnTo>
                      <a:lnTo>
                        <a:pt x="17" y="2"/>
                      </a:lnTo>
                      <a:lnTo>
                        <a:pt x="22" y="0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89" y="2"/>
                      </a:lnTo>
                      <a:lnTo>
                        <a:pt x="93" y="3"/>
                      </a:lnTo>
                      <a:lnTo>
                        <a:pt x="101" y="8"/>
                      </a:lnTo>
                      <a:lnTo>
                        <a:pt x="105" y="15"/>
                      </a:lnTo>
                      <a:lnTo>
                        <a:pt x="106" y="18"/>
                      </a:lnTo>
                      <a:lnTo>
                        <a:pt x="106" y="23"/>
                      </a:lnTo>
                      <a:lnTo>
                        <a:pt x="106" y="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50" name="PA-任意多边形 178"/>
                <p:cNvSpPr/>
                <p:nvPr/>
              </p:nvSpPr>
              <p:spPr bwMode="auto">
                <a:xfrm>
                  <a:off x="212026" y="343321"/>
                  <a:ext cx="87256" cy="35881"/>
                </a:xfrm>
                <a:custGeom>
                  <a:avLst/>
                  <a:gdLst>
                    <a:gd name="T0" fmla="*/ 107 w 107"/>
                    <a:gd name="T1" fmla="*/ 22 h 44"/>
                    <a:gd name="T2" fmla="*/ 107 w 107"/>
                    <a:gd name="T3" fmla="*/ 22 h 44"/>
                    <a:gd name="T4" fmla="*/ 107 w 107"/>
                    <a:gd name="T5" fmla="*/ 27 h 44"/>
                    <a:gd name="T6" fmla="*/ 105 w 107"/>
                    <a:gd name="T7" fmla="*/ 31 h 44"/>
                    <a:gd name="T8" fmla="*/ 101 w 107"/>
                    <a:gd name="T9" fmla="*/ 39 h 44"/>
                    <a:gd name="T10" fmla="*/ 93 w 107"/>
                    <a:gd name="T11" fmla="*/ 43 h 44"/>
                    <a:gd name="T12" fmla="*/ 89 w 107"/>
                    <a:gd name="T13" fmla="*/ 44 h 44"/>
                    <a:gd name="T14" fmla="*/ 84 w 107"/>
                    <a:gd name="T15" fmla="*/ 44 h 44"/>
                    <a:gd name="T16" fmla="*/ 22 w 107"/>
                    <a:gd name="T17" fmla="*/ 44 h 44"/>
                    <a:gd name="T18" fmla="*/ 22 w 107"/>
                    <a:gd name="T19" fmla="*/ 44 h 44"/>
                    <a:gd name="T20" fmla="*/ 18 w 107"/>
                    <a:gd name="T21" fmla="*/ 44 h 44"/>
                    <a:gd name="T22" fmla="*/ 13 w 107"/>
                    <a:gd name="T23" fmla="*/ 43 h 44"/>
                    <a:gd name="T24" fmla="*/ 7 w 107"/>
                    <a:gd name="T25" fmla="*/ 39 h 44"/>
                    <a:gd name="T26" fmla="*/ 1 w 107"/>
                    <a:gd name="T27" fmla="*/ 31 h 44"/>
                    <a:gd name="T28" fmla="*/ 0 w 107"/>
                    <a:gd name="T29" fmla="*/ 27 h 44"/>
                    <a:gd name="T30" fmla="*/ 0 w 107"/>
                    <a:gd name="T31" fmla="*/ 22 h 44"/>
                    <a:gd name="T32" fmla="*/ 0 w 107"/>
                    <a:gd name="T33" fmla="*/ 22 h 44"/>
                    <a:gd name="T34" fmla="*/ 0 w 107"/>
                    <a:gd name="T35" fmla="*/ 22 h 44"/>
                    <a:gd name="T36" fmla="*/ 0 w 107"/>
                    <a:gd name="T37" fmla="*/ 18 h 44"/>
                    <a:gd name="T38" fmla="*/ 1 w 107"/>
                    <a:gd name="T39" fmla="*/ 15 h 44"/>
                    <a:gd name="T40" fmla="*/ 7 w 107"/>
                    <a:gd name="T41" fmla="*/ 7 h 44"/>
                    <a:gd name="T42" fmla="*/ 13 w 107"/>
                    <a:gd name="T43" fmla="*/ 3 h 44"/>
                    <a:gd name="T44" fmla="*/ 18 w 107"/>
                    <a:gd name="T45" fmla="*/ 1 h 44"/>
                    <a:gd name="T46" fmla="*/ 22 w 107"/>
                    <a:gd name="T47" fmla="*/ 0 h 44"/>
                    <a:gd name="T48" fmla="*/ 84 w 107"/>
                    <a:gd name="T49" fmla="*/ 0 h 44"/>
                    <a:gd name="T50" fmla="*/ 84 w 107"/>
                    <a:gd name="T51" fmla="*/ 0 h 44"/>
                    <a:gd name="T52" fmla="*/ 89 w 107"/>
                    <a:gd name="T53" fmla="*/ 1 h 44"/>
                    <a:gd name="T54" fmla="*/ 93 w 107"/>
                    <a:gd name="T55" fmla="*/ 3 h 44"/>
                    <a:gd name="T56" fmla="*/ 101 w 107"/>
                    <a:gd name="T57" fmla="*/ 7 h 44"/>
                    <a:gd name="T58" fmla="*/ 105 w 107"/>
                    <a:gd name="T59" fmla="*/ 15 h 44"/>
                    <a:gd name="T60" fmla="*/ 107 w 107"/>
                    <a:gd name="T61" fmla="*/ 18 h 44"/>
                    <a:gd name="T62" fmla="*/ 107 w 107"/>
                    <a:gd name="T63" fmla="*/ 22 h 44"/>
                    <a:gd name="T64" fmla="*/ 107 w 107"/>
                    <a:gd name="T65" fmla="*/ 22 h 44"/>
                  </a:gdLst>
                  <a:ahLst/>
                  <a:cxnLst/>
                  <a:rect l="0" t="0" r="r" b="b"/>
                  <a:pathLst>
                    <a:path w="107" h="44" extrusionOk="0">
                      <a:moveTo>
                        <a:pt x="107" y="22"/>
                      </a:moveTo>
                      <a:lnTo>
                        <a:pt x="107" y="22"/>
                      </a:lnTo>
                      <a:lnTo>
                        <a:pt x="107" y="27"/>
                      </a:lnTo>
                      <a:lnTo>
                        <a:pt x="105" y="31"/>
                      </a:lnTo>
                      <a:lnTo>
                        <a:pt x="101" y="39"/>
                      </a:lnTo>
                      <a:lnTo>
                        <a:pt x="93" y="43"/>
                      </a:lnTo>
                      <a:lnTo>
                        <a:pt x="89" y="44"/>
                      </a:lnTo>
                      <a:lnTo>
                        <a:pt x="84" y="44"/>
                      </a:lnTo>
                      <a:lnTo>
                        <a:pt x="22" y="44"/>
                      </a:lnTo>
                      <a:lnTo>
                        <a:pt x="22" y="44"/>
                      </a:lnTo>
                      <a:lnTo>
                        <a:pt x="18" y="44"/>
                      </a:lnTo>
                      <a:lnTo>
                        <a:pt x="13" y="43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7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0" y="18"/>
                      </a:lnTo>
                      <a:lnTo>
                        <a:pt x="1" y="15"/>
                      </a:lnTo>
                      <a:lnTo>
                        <a:pt x="7" y="7"/>
                      </a:lnTo>
                      <a:lnTo>
                        <a:pt x="13" y="3"/>
                      </a:lnTo>
                      <a:lnTo>
                        <a:pt x="18" y="1"/>
                      </a:lnTo>
                      <a:lnTo>
                        <a:pt x="22" y="0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89" y="1"/>
                      </a:lnTo>
                      <a:lnTo>
                        <a:pt x="93" y="3"/>
                      </a:lnTo>
                      <a:lnTo>
                        <a:pt x="101" y="7"/>
                      </a:lnTo>
                      <a:lnTo>
                        <a:pt x="105" y="15"/>
                      </a:lnTo>
                      <a:lnTo>
                        <a:pt x="107" y="18"/>
                      </a:lnTo>
                      <a:lnTo>
                        <a:pt x="107" y="22"/>
                      </a:lnTo>
                      <a:lnTo>
                        <a:pt x="107" y="22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51" name="PA-任意多边形 179"/>
                <p:cNvSpPr/>
                <p:nvPr/>
              </p:nvSpPr>
              <p:spPr bwMode="auto">
                <a:xfrm>
                  <a:off x="207133" y="379202"/>
                  <a:ext cx="87256" cy="36697"/>
                </a:xfrm>
                <a:custGeom>
                  <a:avLst/>
                  <a:gdLst>
                    <a:gd name="T0" fmla="*/ 107 w 107"/>
                    <a:gd name="T1" fmla="*/ 23 h 45"/>
                    <a:gd name="T2" fmla="*/ 107 w 107"/>
                    <a:gd name="T3" fmla="*/ 23 h 45"/>
                    <a:gd name="T4" fmla="*/ 107 w 107"/>
                    <a:gd name="T5" fmla="*/ 27 h 45"/>
                    <a:gd name="T6" fmla="*/ 105 w 107"/>
                    <a:gd name="T7" fmla="*/ 32 h 45"/>
                    <a:gd name="T8" fmla="*/ 101 w 107"/>
                    <a:gd name="T9" fmla="*/ 39 h 45"/>
                    <a:gd name="T10" fmla="*/ 93 w 107"/>
                    <a:gd name="T11" fmla="*/ 43 h 45"/>
                    <a:gd name="T12" fmla="*/ 89 w 107"/>
                    <a:gd name="T13" fmla="*/ 45 h 45"/>
                    <a:gd name="T14" fmla="*/ 84 w 107"/>
                    <a:gd name="T15" fmla="*/ 45 h 45"/>
                    <a:gd name="T16" fmla="*/ 22 w 107"/>
                    <a:gd name="T17" fmla="*/ 45 h 45"/>
                    <a:gd name="T18" fmla="*/ 22 w 107"/>
                    <a:gd name="T19" fmla="*/ 45 h 45"/>
                    <a:gd name="T20" fmla="*/ 18 w 107"/>
                    <a:gd name="T21" fmla="*/ 45 h 45"/>
                    <a:gd name="T22" fmla="*/ 13 w 107"/>
                    <a:gd name="T23" fmla="*/ 43 h 45"/>
                    <a:gd name="T24" fmla="*/ 7 w 107"/>
                    <a:gd name="T25" fmla="*/ 39 h 45"/>
                    <a:gd name="T26" fmla="*/ 1 w 107"/>
                    <a:gd name="T27" fmla="*/ 32 h 45"/>
                    <a:gd name="T28" fmla="*/ 0 w 107"/>
                    <a:gd name="T29" fmla="*/ 27 h 45"/>
                    <a:gd name="T30" fmla="*/ 0 w 107"/>
                    <a:gd name="T31" fmla="*/ 23 h 45"/>
                    <a:gd name="T32" fmla="*/ 0 w 107"/>
                    <a:gd name="T33" fmla="*/ 23 h 45"/>
                    <a:gd name="T34" fmla="*/ 0 w 107"/>
                    <a:gd name="T35" fmla="*/ 23 h 45"/>
                    <a:gd name="T36" fmla="*/ 0 w 107"/>
                    <a:gd name="T37" fmla="*/ 18 h 45"/>
                    <a:gd name="T38" fmla="*/ 1 w 107"/>
                    <a:gd name="T39" fmla="*/ 15 h 45"/>
                    <a:gd name="T40" fmla="*/ 7 w 107"/>
                    <a:gd name="T41" fmla="*/ 8 h 45"/>
                    <a:gd name="T42" fmla="*/ 13 w 107"/>
                    <a:gd name="T43" fmla="*/ 3 h 45"/>
                    <a:gd name="T44" fmla="*/ 18 w 107"/>
                    <a:gd name="T45" fmla="*/ 2 h 45"/>
                    <a:gd name="T46" fmla="*/ 22 w 107"/>
                    <a:gd name="T47" fmla="*/ 0 h 45"/>
                    <a:gd name="T48" fmla="*/ 84 w 107"/>
                    <a:gd name="T49" fmla="*/ 0 h 45"/>
                    <a:gd name="T50" fmla="*/ 84 w 107"/>
                    <a:gd name="T51" fmla="*/ 0 h 45"/>
                    <a:gd name="T52" fmla="*/ 89 w 107"/>
                    <a:gd name="T53" fmla="*/ 2 h 45"/>
                    <a:gd name="T54" fmla="*/ 93 w 107"/>
                    <a:gd name="T55" fmla="*/ 3 h 45"/>
                    <a:gd name="T56" fmla="*/ 101 w 107"/>
                    <a:gd name="T57" fmla="*/ 8 h 45"/>
                    <a:gd name="T58" fmla="*/ 105 w 107"/>
                    <a:gd name="T59" fmla="*/ 15 h 45"/>
                    <a:gd name="T60" fmla="*/ 107 w 107"/>
                    <a:gd name="T61" fmla="*/ 18 h 45"/>
                    <a:gd name="T62" fmla="*/ 107 w 107"/>
                    <a:gd name="T63" fmla="*/ 23 h 45"/>
                    <a:gd name="T64" fmla="*/ 107 w 107"/>
                    <a:gd name="T65" fmla="*/ 23 h 45"/>
                  </a:gdLst>
                  <a:ahLst/>
                  <a:cxnLst/>
                  <a:rect l="0" t="0" r="r" b="b"/>
                  <a:pathLst>
                    <a:path w="107" h="45" extrusionOk="0">
                      <a:moveTo>
                        <a:pt x="107" y="23"/>
                      </a:moveTo>
                      <a:lnTo>
                        <a:pt x="107" y="23"/>
                      </a:lnTo>
                      <a:lnTo>
                        <a:pt x="107" y="27"/>
                      </a:lnTo>
                      <a:lnTo>
                        <a:pt x="105" y="32"/>
                      </a:lnTo>
                      <a:lnTo>
                        <a:pt x="101" y="39"/>
                      </a:lnTo>
                      <a:lnTo>
                        <a:pt x="93" y="43"/>
                      </a:lnTo>
                      <a:lnTo>
                        <a:pt x="89" y="45"/>
                      </a:lnTo>
                      <a:lnTo>
                        <a:pt x="84" y="45"/>
                      </a:lnTo>
                      <a:lnTo>
                        <a:pt x="22" y="45"/>
                      </a:lnTo>
                      <a:lnTo>
                        <a:pt x="22" y="45"/>
                      </a:lnTo>
                      <a:lnTo>
                        <a:pt x="18" y="45"/>
                      </a:lnTo>
                      <a:lnTo>
                        <a:pt x="13" y="43"/>
                      </a:lnTo>
                      <a:lnTo>
                        <a:pt x="7" y="39"/>
                      </a:lnTo>
                      <a:lnTo>
                        <a:pt x="1" y="32"/>
                      </a:lnTo>
                      <a:lnTo>
                        <a:pt x="0" y="27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18"/>
                      </a:lnTo>
                      <a:lnTo>
                        <a:pt x="1" y="15"/>
                      </a:lnTo>
                      <a:lnTo>
                        <a:pt x="7" y="8"/>
                      </a:lnTo>
                      <a:lnTo>
                        <a:pt x="13" y="3"/>
                      </a:lnTo>
                      <a:lnTo>
                        <a:pt x="18" y="2"/>
                      </a:lnTo>
                      <a:lnTo>
                        <a:pt x="22" y="0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89" y="2"/>
                      </a:lnTo>
                      <a:lnTo>
                        <a:pt x="93" y="3"/>
                      </a:lnTo>
                      <a:lnTo>
                        <a:pt x="101" y="8"/>
                      </a:lnTo>
                      <a:lnTo>
                        <a:pt x="105" y="15"/>
                      </a:lnTo>
                      <a:lnTo>
                        <a:pt x="107" y="18"/>
                      </a:lnTo>
                      <a:lnTo>
                        <a:pt x="107" y="23"/>
                      </a:lnTo>
                      <a:lnTo>
                        <a:pt x="107" y="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52" name="PA-任意多边形 180"/>
                <p:cNvSpPr/>
                <p:nvPr/>
              </p:nvSpPr>
              <p:spPr bwMode="auto">
                <a:xfrm>
                  <a:off x="207133" y="415899"/>
                  <a:ext cx="72578" cy="35881"/>
                </a:xfrm>
                <a:custGeom>
                  <a:avLst/>
                  <a:gdLst>
                    <a:gd name="T0" fmla="*/ 89 w 89"/>
                    <a:gd name="T1" fmla="*/ 22 h 44"/>
                    <a:gd name="T2" fmla="*/ 89 w 89"/>
                    <a:gd name="T3" fmla="*/ 22 h 44"/>
                    <a:gd name="T4" fmla="*/ 89 w 89"/>
                    <a:gd name="T5" fmla="*/ 27 h 44"/>
                    <a:gd name="T6" fmla="*/ 87 w 89"/>
                    <a:gd name="T7" fmla="*/ 31 h 44"/>
                    <a:gd name="T8" fmla="*/ 83 w 89"/>
                    <a:gd name="T9" fmla="*/ 39 h 44"/>
                    <a:gd name="T10" fmla="*/ 75 w 89"/>
                    <a:gd name="T11" fmla="*/ 43 h 44"/>
                    <a:gd name="T12" fmla="*/ 71 w 89"/>
                    <a:gd name="T13" fmla="*/ 44 h 44"/>
                    <a:gd name="T14" fmla="*/ 67 w 89"/>
                    <a:gd name="T15" fmla="*/ 44 h 44"/>
                    <a:gd name="T16" fmla="*/ 22 w 89"/>
                    <a:gd name="T17" fmla="*/ 44 h 44"/>
                    <a:gd name="T18" fmla="*/ 22 w 89"/>
                    <a:gd name="T19" fmla="*/ 44 h 44"/>
                    <a:gd name="T20" fmla="*/ 18 w 89"/>
                    <a:gd name="T21" fmla="*/ 44 h 44"/>
                    <a:gd name="T22" fmla="*/ 13 w 89"/>
                    <a:gd name="T23" fmla="*/ 43 h 44"/>
                    <a:gd name="T24" fmla="*/ 7 w 89"/>
                    <a:gd name="T25" fmla="*/ 39 h 44"/>
                    <a:gd name="T26" fmla="*/ 1 w 89"/>
                    <a:gd name="T27" fmla="*/ 31 h 44"/>
                    <a:gd name="T28" fmla="*/ 0 w 89"/>
                    <a:gd name="T29" fmla="*/ 27 h 44"/>
                    <a:gd name="T30" fmla="*/ 0 w 89"/>
                    <a:gd name="T31" fmla="*/ 22 h 44"/>
                    <a:gd name="T32" fmla="*/ 0 w 89"/>
                    <a:gd name="T33" fmla="*/ 22 h 44"/>
                    <a:gd name="T34" fmla="*/ 0 w 89"/>
                    <a:gd name="T35" fmla="*/ 22 h 44"/>
                    <a:gd name="T36" fmla="*/ 0 w 89"/>
                    <a:gd name="T37" fmla="*/ 18 h 44"/>
                    <a:gd name="T38" fmla="*/ 1 w 89"/>
                    <a:gd name="T39" fmla="*/ 15 h 44"/>
                    <a:gd name="T40" fmla="*/ 7 w 89"/>
                    <a:gd name="T41" fmla="*/ 7 h 44"/>
                    <a:gd name="T42" fmla="*/ 13 w 89"/>
                    <a:gd name="T43" fmla="*/ 3 h 44"/>
                    <a:gd name="T44" fmla="*/ 18 w 89"/>
                    <a:gd name="T45" fmla="*/ 1 h 44"/>
                    <a:gd name="T46" fmla="*/ 22 w 89"/>
                    <a:gd name="T47" fmla="*/ 0 h 44"/>
                    <a:gd name="T48" fmla="*/ 67 w 89"/>
                    <a:gd name="T49" fmla="*/ 0 h 44"/>
                    <a:gd name="T50" fmla="*/ 67 w 89"/>
                    <a:gd name="T51" fmla="*/ 0 h 44"/>
                    <a:gd name="T52" fmla="*/ 71 w 89"/>
                    <a:gd name="T53" fmla="*/ 1 h 44"/>
                    <a:gd name="T54" fmla="*/ 75 w 89"/>
                    <a:gd name="T55" fmla="*/ 3 h 44"/>
                    <a:gd name="T56" fmla="*/ 83 w 89"/>
                    <a:gd name="T57" fmla="*/ 7 h 44"/>
                    <a:gd name="T58" fmla="*/ 87 w 89"/>
                    <a:gd name="T59" fmla="*/ 15 h 44"/>
                    <a:gd name="T60" fmla="*/ 89 w 89"/>
                    <a:gd name="T61" fmla="*/ 18 h 44"/>
                    <a:gd name="T62" fmla="*/ 89 w 89"/>
                    <a:gd name="T63" fmla="*/ 22 h 44"/>
                    <a:gd name="T64" fmla="*/ 89 w 89"/>
                    <a:gd name="T65" fmla="*/ 22 h 44"/>
                  </a:gdLst>
                  <a:ahLst/>
                  <a:cxnLst/>
                  <a:rect l="0" t="0" r="r" b="b"/>
                  <a:pathLst>
                    <a:path w="89" h="44" extrusionOk="0">
                      <a:moveTo>
                        <a:pt x="89" y="22"/>
                      </a:moveTo>
                      <a:lnTo>
                        <a:pt x="89" y="22"/>
                      </a:lnTo>
                      <a:lnTo>
                        <a:pt x="89" y="27"/>
                      </a:lnTo>
                      <a:lnTo>
                        <a:pt x="87" y="31"/>
                      </a:lnTo>
                      <a:lnTo>
                        <a:pt x="83" y="39"/>
                      </a:lnTo>
                      <a:lnTo>
                        <a:pt x="75" y="43"/>
                      </a:lnTo>
                      <a:lnTo>
                        <a:pt x="71" y="44"/>
                      </a:lnTo>
                      <a:lnTo>
                        <a:pt x="67" y="44"/>
                      </a:lnTo>
                      <a:lnTo>
                        <a:pt x="22" y="44"/>
                      </a:lnTo>
                      <a:lnTo>
                        <a:pt x="22" y="44"/>
                      </a:lnTo>
                      <a:lnTo>
                        <a:pt x="18" y="44"/>
                      </a:lnTo>
                      <a:lnTo>
                        <a:pt x="13" y="43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7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0" y="18"/>
                      </a:lnTo>
                      <a:lnTo>
                        <a:pt x="1" y="15"/>
                      </a:lnTo>
                      <a:lnTo>
                        <a:pt x="7" y="7"/>
                      </a:lnTo>
                      <a:lnTo>
                        <a:pt x="13" y="3"/>
                      </a:lnTo>
                      <a:lnTo>
                        <a:pt x="18" y="1"/>
                      </a:lnTo>
                      <a:lnTo>
                        <a:pt x="22" y="0"/>
                      </a:lnTo>
                      <a:lnTo>
                        <a:pt x="67" y="0"/>
                      </a:lnTo>
                      <a:lnTo>
                        <a:pt x="67" y="0"/>
                      </a:lnTo>
                      <a:lnTo>
                        <a:pt x="71" y="1"/>
                      </a:lnTo>
                      <a:lnTo>
                        <a:pt x="75" y="3"/>
                      </a:lnTo>
                      <a:lnTo>
                        <a:pt x="83" y="7"/>
                      </a:lnTo>
                      <a:lnTo>
                        <a:pt x="87" y="15"/>
                      </a:lnTo>
                      <a:lnTo>
                        <a:pt x="89" y="18"/>
                      </a:lnTo>
                      <a:lnTo>
                        <a:pt x="89" y="22"/>
                      </a:lnTo>
                      <a:lnTo>
                        <a:pt x="89" y="22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53" name="PA-任意多边形 181"/>
                <p:cNvSpPr/>
                <p:nvPr/>
              </p:nvSpPr>
              <p:spPr bwMode="auto">
                <a:xfrm>
                  <a:off x="105197" y="331088"/>
                  <a:ext cx="27726" cy="125585"/>
                </a:xfrm>
                <a:custGeom>
                  <a:avLst/>
                  <a:gdLst>
                    <a:gd name="T0" fmla="*/ 0 w 34"/>
                    <a:gd name="T1" fmla="*/ 0 h 154"/>
                    <a:gd name="T2" fmla="*/ 34 w 34"/>
                    <a:gd name="T3" fmla="*/ 0 h 154"/>
                    <a:gd name="T4" fmla="*/ 34 w 34"/>
                    <a:gd name="T5" fmla="*/ 154 h 154"/>
                    <a:gd name="T6" fmla="*/ 0 w 34"/>
                    <a:gd name="T7" fmla="*/ 154 h 154"/>
                  </a:gdLst>
                  <a:ahLst/>
                  <a:cxnLst/>
                  <a:rect l="0" t="0" r="r" b="b"/>
                  <a:pathLst>
                    <a:path w="34" h="154" extrusionOk="0">
                      <a:moveTo>
                        <a:pt x="0" y="0"/>
                      </a:moveTo>
                      <a:lnTo>
                        <a:pt x="34" y="0"/>
                      </a:lnTo>
                      <a:lnTo>
                        <a:pt x="34" y="154"/>
                      </a:lnTo>
                      <a:lnTo>
                        <a:pt x="0" y="154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54" name="PA-任意多边形 182"/>
                <p:cNvSpPr/>
                <p:nvPr/>
              </p:nvSpPr>
              <p:spPr bwMode="auto">
                <a:xfrm>
                  <a:off x="70131" y="437917"/>
                  <a:ext cx="21202" cy="18756"/>
                </a:xfrm>
                <a:custGeom>
                  <a:avLst/>
                  <a:gdLst>
                    <a:gd name="T0" fmla="*/ 26 w 26"/>
                    <a:gd name="T1" fmla="*/ 12 h 23"/>
                    <a:gd name="T2" fmla="*/ 26 w 26"/>
                    <a:gd name="T3" fmla="*/ 12 h 23"/>
                    <a:gd name="T4" fmla="*/ 24 w 26"/>
                    <a:gd name="T5" fmla="*/ 16 h 23"/>
                    <a:gd name="T6" fmla="*/ 23 w 26"/>
                    <a:gd name="T7" fmla="*/ 20 h 23"/>
                    <a:gd name="T8" fmla="*/ 18 w 26"/>
                    <a:gd name="T9" fmla="*/ 23 h 23"/>
                    <a:gd name="T10" fmla="*/ 14 w 26"/>
                    <a:gd name="T11" fmla="*/ 23 h 23"/>
                    <a:gd name="T12" fmla="*/ 14 w 26"/>
                    <a:gd name="T13" fmla="*/ 23 h 23"/>
                    <a:gd name="T14" fmla="*/ 8 w 26"/>
                    <a:gd name="T15" fmla="*/ 23 h 23"/>
                    <a:gd name="T16" fmla="*/ 5 w 26"/>
                    <a:gd name="T17" fmla="*/ 20 h 23"/>
                    <a:gd name="T18" fmla="*/ 2 w 26"/>
                    <a:gd name="T19" fmla="*/ 16 h 23"/>
                    <a:gd name="T20" fmla="*/ 0 w 26"/>
                    <a:gd name="T21" fmla="*/ 12 h 23"/>
                    <a:gd name="T22" fmla="*/ 0 w 26"/>
                    <a:gd name="T23" fmla="*/ 12 h 23"/>
                    <a:gd name="T24" fmla="*/ 2 w 26"/>
                    <a:gd name="T25" fmla="*/ 7 h 23"/>
                    <a:gd name="T26" fmla="*/ 5 w 26"/>
                    <a:gd name="T27" fmla="*/ 3 h 23"/>
                    <a:gd name="T28" fmla="*/ 8 w 26"/>
                    <a:gd name="T29" fmla="*/ 0 h 23"/>
                    <a:gd name="T30" fmla="*/ 14 w 26"/>
                    <a:gd name="T31" fmla="*/ 0 h 23"/>
                    <a:gd name="T32" fmla="*/ 14 w 26"/>
                    <a:gd name="T33" fmla="*/ 0 h 23"/>
                    <a:gd name="T34" fmla="*/ 18 w 26"/>
                    <a:gd name="T35" fmla="*/ 0 h 23"/>
                    <a:gd name="T36" fmla="*/ 23 w 26"/>
                    <a:gd name="T37" fmla="*/ 3 h 23"/>
                    <a:gd name="T38" fmla="*/ 24 w 26"/>
                    <a:gd name="T39" fmla="*/ 7 h 23"/>
                    <a:gd name="T40" fmla="*/ 26 w 26"/>
                    <a:gd name="T41" fmla="*/ 12 h 23"/>
                    <a:gd name="T42" fmla="*/ 26 w 26"/>
                    <a:gd name="T43" fmla="*/ 12 h 23"/>
                  </a:gdLst>
                  <a:ahLst/>
                  <a:cxnLst/>
                  <a:rect l="0" t="0" r="r" b="b"/>
                  <a:pathLst>
                    <a:path w="26" h="23" extrusionOk="0">
                      <a:moveTo>
                        <a:pt x="26" y="12"/>
                      </a:moveTo>
                      <a:lnTo>
                        <a:pt x="26" y="12"/>
                      </a:lnTo>
                      <a:lnTo>
                        <a:pt x="24" y="16"/>
                      </a:lnTo>
                      <a:lnTo>
                        <a:pt x="23" y="20"/>
                      </a:lnTo>
                      <a:lnTo>
                        <a:pt x="18" y="23"/>
                      </a:lnTo>
                      <a:lnTo>
                        <a:pt x="14" y="23"/>
                      </a:lnTo>
                      <a:lnTo>
                        <a:pt x="14" y="23"/>
                      </a:lnTo>
                      <a:lnTo>
                        <a:pt x="8" y="23"/>
                      </a:lnTo>
                      <a:lnTo>
                        <a:pt x="5" y="20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7"/>
                      </a:lnTo>
                      <a:lnTo>
                        <a:pt x="5" y="3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8" y="0"/>
                      </a:lnTo>
                      <a:lnTo>
                        <a:pt x="23" y="3"/>
                      </a:lnTo>
                      <a:lnTo>
                        <a:pt x="24" y="7"/>
                      </a:lnTo>
                      <a:lnTo>
                        <a:pt x="26" y="12"/>
                      </a:lnTo>
                      <a:lnTo>
                        <a:pt x="26" y="12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55" name="PA-任意多边形 183"/>
                <p:cNvSpPr/>
                <p:nvPr/>
              </p:nvSpPr>
              <p:spPr bwMode="auto">
                <a:xfrm>
                  <a:off x="0" y="331088"/>
                  <a:ext cx="109275" cy="142711"/>
                </a:xfrm>
                <a:custGeom>
                  <a:avLst/>
                  <a:gdLst>
                    <a:gd name="T0" fmla="*/ 0 w 134"/>
                    <a:gd name="T1" fmla="*/ 0 h 175"/>
                    <a:gd name="T2" fmla="*/ 134 w 134"/>
                    <a:gd name="T3" fmla="*/ 0 h 175"/>
                    <a:gd name="T4" fmla="*/ 134 w 134"/>
                    <a:gd name="T5" fmla="*/ 175 h 175"/>
                    <a:gd name="T6" fmla="*/ 0 w 134"/>
                    <a:gd name="T7" fmla="*/ 175 h 175"/>
                  </a:gdLst>
                  <a:ahLst/>
                  <a:cxnLst/>
                  <a:rect l="0" t="0" r="r" b="b"/>
                  <a:pathLst>
                    <a:path w="134" h="175" extrusionOk="0">
                      <a:moveTo>
                        <a:pt x="0" y="0"/>
                      </a:moveTo>
                      <a:lnTo>
                        <a:pt x="134" y="0"/>
                      </a:lnTo>
                      <a:lnTo>
                        <a:pt x="134" y="175"/>
                      </a:lnTo>
                      <a:lnTo>
                        <a:pt x="0" y="175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56" name="PA-Line 184"/>
                <p:cNvSpPr>
                  <a:spLocks noChangeShapeType="1"/>
                </p:cNvSpPr>
                <p:nvPr/>
              </p:nvSpPr>
              <p:spPr bwMode="auto">
                <a:xfrm>
                  <a:off x="67685" y="70947"/>
                  <a:ext cx="169621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57" name="PA-Line 185"/>
                <p:cNvSpPr>
                  <a:spLocks noChangeShapeType="1"/>
                </p:cNvSpPr>
                <p:nvPr/>
              </p:nvSpPr>
              <p:spPr bwMode="auto">
                <a:xfrm>
                  <a:off x="67685" y="101120"/>
                  <a:ext cx="169621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58" name="PA-Line 186"/>
                <p:cNvSpPr>
                  <a:spLocks noChangeShapeType="1"/>
                </p:cNvSpPr>
                <p:nvPr/>
              </p:nvSpPr>
              <p:spPr bwMode="auto">
                <a:xfrm>
                  <a:off x="67685" y="131293"/>
                  <a:ext cx="169621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</p:grpSp>
        </p:grpSp>
        <p:grpSp>
          <p:nvGrpSpPr>
            <p:cNvPr id="74" name="组合 73"/>
            <p:cNvGrpSpPr/>
            <p:nvPr/>
          </p:nvGrpSpPr>
          <p:grpSpPr bwMode="auto">
            <a:xfrm>
              <a:off x="1952333" y="3616890"/>
              <a:ext cx="862799" cy="862799"/>
              <a:chOff x="0" y="0"/>
              <a:chExt cx="862799" cy="862799"/>
            </a:xfrm>
          </p:grpSpPr>
          <p:sp>
            <p:nvSpPr>
              <p:cNvPr id="127" name="PA-椭圆 87"/>
              <p:cNvSpPr/>
              <p:nvPr/>
            </p:nvSpPr>
            <p:spPr bwMode="auto">
              <a:xfrm>
                <a:off x="0" y="0"/>
                <a:ext cx="862799" cy="862799"/>
              </a:xfrm>
              <a:prstGeom prst="ellipse">
                <a:avLst/>
              </a:prstGeom>
              <a:solidFill>
                <a:srgbClr val="BDC8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sz="2000"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  <a:cs typeface="+mn-ea"/>
                </a:endParaRPr>
              </a:p>
            </p:txBody>
          </p:sp>
          <p:grpSp>
            <p:nvGrpSpPr>
              <p:cNvPr id="128" name="Group 86"/>
              <p:cNvGrpSpPr/>
              <p:nvPr/>
            </p:nvGrpSpPr>
            <p:grpSpPr bwMode="auto">
              <a:xfrm>
                <a:off x="183491" y="205508"/>
                <a:ext cx="495816" cy="451781"/>
                <a:chOff x="0" y="0"/>
                <a:chExt cx="495816" cy="451781"/>
              </a:xfrm>
            </p:grpSpPr>
            <p:sp>
              <p:nvSpPr>
                <p:cNvPr id="129" name="PA-Line 146"/>
                <p:cNvSpPr>
                  <a:spLocks noChangeShapeType="1"/>
                </p:cNvSpPr>
                <p:nvPr/>
              </p:nvSpPr>
              <p:spPr bwMode="auto">
                <a:xfrm>
                  <a:off x="293576" y="249540"/>
                  <a:ext cx="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30" name="PA-任意多边形 147"/>
                <p:cNvSpPr/>
                <p:nvPr/>
              </p:nvSpPr>
              <p:spPr bwMode="auto">
                <a:xfrm>
                  <a:off x="44851" y="0"/>
                  <a:ext cx="307439" cy="307439"/>
                </a:xfrm>
                <a:custGeom>
                  <a:avLst/>
                  <a:gdLst>
                    <a:gd name="T0" fmla="*/ 322 w 377"/>
                    <a:gd name="T1" fmla="*/ 57 h 377"/>
                    <a:gd name="T2" fmla="*/ 292 w 377"/>
                    <a:gd name="T3" fmla="*/ 33 h 377"/>
                    <a:gd name="T4" fmla="*/ 259 w 377"/>
                    <a:gd name="T5" fmla="*/ 15 h 377"/>
                    <a:gd name="T6" fmla="*/ 225 w 377"/>
                    <a:gd name="T7" fmla="*/ 5 h 377"/>
                    <a:gd name="T8" fmla="*/ 188 w 377"/>
                    <a:gd name="T9" fmla="*/ 0 h 377"/>
                    <a:gd name="T10" fmla="*/ 169 w 377"/>
                    <a:gd name="T11" fmla="*/ 2 h 377"/>
                    <a:gd name="T12" fmla="*/ 133 w 377"/>
                    <a:gd name="T13" fmla="*/ 9 h 377"/>
                    <a:gd name="T14" fmla="*/ 99 w 377"/>
                    <a:gd name="T15" fmla="*/ 23 h 377"/>
                    <a:gd name="T16" fmla="*/ 68 w 377"/>
                    <a:gd name="T17" fmla="*/ 43 h 377"/>
                    <a:gd name="T18" fmla="*/ 55 w 377"/>
                    <a:gd name="T19" fmla="*/ 57 h 377"/>
                    <a:gd name="T20" fmla="*/ 31 w 377"/>
                    <a:gd name="T21" fmla="*/ 85 h 377"/>
                    <a:gd name="T22" fmla="*/ 13 w 377"/>
                    <a:gd name="T23" fmla="*/ 118 h 377"/>
                    <a:gd name="T24" fmla="*/ 3 w 377"/>
                    <a:gd name="T25" fmla="*/ 153 h 377"/>
                    <a:gd name="T26" fmla="*/ 0 w 377"/>
                    <a:gd name="T27" fmla="*/ 189 h 377"/>
                    <a:gd name="T28" fmla="*/ 1 w 377"/>
                    <a:gd name="T29" fmla="*/ 208 h 377"/>
                    <a:gd name="T30" fmla="*/ 9 w 377"/>
                    <a:gd name="T31" fmla="*/ 245 h 377"/>
                    <a:gd name="T32" fmla="*/ 22 w 377"/>
                    <a:gd name="T33" fmla="*/ 279 h 377"/>
                    <a:gd name="T34" fmla="*/ 43 w 377"/>
                    <a:gd name="T35" fmla="*/ 309 h 377"/>
                    <a:gd name="T36" fmla="*/ 68 w 377"/>
                    <a:gd name="T37" fmla="*/ 334 h 377"/>
                    <a:gd name="T38" fmla="*/ 98 w 377"/>
                    <a:gd name="T39" fmla="*/ 355 h 377"/>
                    <a:gd name="T40" fmla="*/ 132 w 377"/>
                    <a:gd name="T41" fmla="*/ 370 h 377"/>
                    <a:gd name="T42" fmla="*/ 169 w 377"/>
                    <a:gd name="T43" fmla="*/ 377 h 377"/>
                    <a:gd name="T44" fmla="*/ 188 w 377"/>
                    <a:gd name="T45" fmla="*/ 377 h 377"/>
                    <a:gd name="T46" fmla="*/ 225 w 377"/>
                    <a:gd name="T47" fmla="*/ 374 h 377"/>
                    <a:gd name="T48" fmla="*/ 261 w 377"/>
                    <a:gd name="T49" fmla="*/ 364 h 377"/>
                    <a:gd name="T50" fmla="*/ 292 w 377"/>
                    <a:gd name="T51" fmla="*/ 346 h 377"/>
                    <a:gd name="T52" fmla="*/ 322 w 377"/>
                    <a:gd name="T53" fmla="*/ 322 h 377"/>
                    <a:gd name="T54" fmla="*/ 334 w 377"/>
                    <a:gd name="T55" fmla="*/ 309 h 377"/>
                    <a:gd name="T56" fmla="*/ 354 w 377"/>
                    <a:gd name="T57" fmla="*/ 278 h 377"/>
                    <a:gd name="T58" fmla="*/ 368 w 377"/>
                    <a:gd name="T59" fmla="*/ 244 h 377"/>
                    <a:gd name="T60" fmla="*/ 375 w 377"/>
                    <a:gd name="T61" fmla="*/ 208 h 377"/>
                    <a:gd name="T62" fmla="*/ 377 w 377"/>
                    <a:gd name="T63" fmla="*/ 189 h 377"/>
                    <a:gd name="T64" fmla="*/ 372 w 377"/>
                    <a:gd name="T65" fmla="*/ 152 h 377"/>
                    <a:gd name="T66" fmla="*/ 362 w 377"/>
                    <a:gd name="T67" fmla="*/ 118 h 377"/>
                    <a:gd name="T68" fmla="*/ 345 w 377"/>
                    <a:gd name="T69" fmla="*/ 85 h 377"/>
                    <a:gd name="T70" fmla="*/ 322 w 377"/>
                    <a:gd name="T71" fmla="*/ 57 h 377"/>
                  </a:gdLst>
                  <a:ahLst/>
                  <a:cxnLst/>
                  <a:rect l="0" t="0" r="r" b="b"/>
                  <a:pathLst>
                    <a:path w="377" h="377" extrusionOk="0">
                      <a:moveTo>
                        <a:pt x="322" y="57"/>
                      </a:moveTo>
                      <a:lnTo>
                        <a:pt x="322" y="57"/>
                      </a:lnTo>
                      <a:lnTo>
                        <a:pt x="307" y="43"/>
                      </a:lnTo>
                      <a:lnTo>
                        <a:pt x="292" y="33"/>
                      </a:lnTo>
                      <a:lnTo>
                        <a:pt x="277" y="23"/>
                      </a:lnTo>
                      <a:lnTo>
                        <a:pt x="259" y="15"/>
                      </a:lnTo>
                      <a:lnTo>
                        <a:pt x="243" y="9"/>
                      </a:lnTo>
                      <a:lnTo>
                        <a:pt x="225" y="5"/>
                      </a:lnTo>
                      <a:lnTo>
                        <a:pt x="206" y="2"/>
                      </a:lnTo>
                      <a:lnTo>
                        <a:pt x="188" y="0"/>
                      </a:lnTo>
                      <a:lnTo>
                        <a:pt x="188" y="0"/>
                      </a:lnTo>
                      <a:lnTo>
                        <a:pt x="169" y="2"/>
                      </a:lnTo>
                      <a:lnTo>
                        <a:pt x="151" y="5"/>
                      </a:lnTo>
                      <a:lnTo>
                        <a:pt x="133" y="9"/>
                      </a:lnTo>
                      <a:lnTo>
                        <a:pt x="116" y="15"/>
                      </a:lnTo>
                      <a:lnTo>
                        <a:pt x="99" y="23"/>
                      </a:lnTo>
                      <a:lnTo>
                        <a:pt x="83" y="33"/>
                      </a:lnTo>
                      <a:lnTo>
                        <a:pt x="68" y="43"/>
                      </a:lnTo>
                      <a:lnTo>
                        <a:pt x="55" y="57"/>
                      </a:lnTo>
                      <a:lnTo>
                        <a:pt x="55" y="57"/>
                      </a:lnTo>
                      <a:lnTo>
                        <a:pt x="41" y="70"/>
                      </a:lnTo>
                      <a:lnTo>
                        <a:pt x="31" y="85"/>
                      </a:lnTo>
                      <a:lnTo>
                        <a:pt x="22" y="101"/>
                      </a:lnTo>
                      <a:lnTo>
                        <a:pt x="13" y="118"/>
                      </a:lnTo>
                      <a:lnTo>
                        <a:pt x="7" y="135"/>
                      </a:lnTo>
                      <a:lnTo>
                        <a:pt x="3" y="153"/>
                      </a:lnTo>
                      <a:lnTo>
                        <a:pt x="0" y="171"/>
                      </a:lnTo>
                      <a:lnTo>
                        <a:pt x="0" y="189"/>
                      </a:lnTo>
                      <a:lnTo>
                        <a:pt x="0" y="189"/>
                      </a:lnTo>
                      <a:lnTo>
                        <a:pt x="1" y="208"/>
                      </a:lnTo>
                      <a:lnTo>
                        <a:pt x="3" y="227"/>
                      </a:lnTo>
                      <a:lnTo>
                        <a:pt x="9" y="245"/>
                      </a:lnTo>
                      <a:lnTo>
                        <a:pt x="15" y="263"/>
                      </a:lnTo>
                      <a:lnTo>
                        <a:pt x="22" y="279"/>
                      </a:lnTo>
                      <a:lnTo>
                        <a:pt x="33" y="294"/>
                      </a:lnTo>
                      <a:lnTo>
                        <a:pt x="43" y="309"/>
                      </a:lnTo>
                      <a:lnTo>
                        <a:pt x="55" y="322"/>
                      </a:lnTo>
                      <a:lnTo>
                        <a:pt x="68" y="334"/>
                      </a:lnTo>
                      <a:lnTo>
                        <a:pt x="83" y="346"/>
                      </a:lnTo>
                      <a:lnTo>
                        <a:pt x="98" y="355"/>
                      </a:lnTo>
                      <a:lnTo>
                        <a:pt x="116" y="362"/>
                      </a:lnTo>
                      <a:lnTo>
                        <a:pt x="132" y="370"/>
                      </a:lnTo>
                      <a:lnTo>
                        <a:pt x="150" y="374"/>
                      </a:lnTo>
                      <a:lnTo>
                        <a:pt x="169" y="377"/>
                      </a:lnTo>
                      <a:lnTo>
                        <a:pt x="188" y="377"/>
                      </a:lnTo>
                      <a:lnTo>
                        <a:pt x="188" y="377"/>
                      </a:lnTo>
                      <a:lnTo>
                        <a:pt x="208" y="377"/>
                      </a:lnTo>
                      <a:lnTo>
                        <a:pt x="225" y="374"/>
                      </a:lnTo>
                      <a:lnTo>
                        <a:pt x="243" y="370"/>
                      </a:lnTo>
                      <a:lnTo>
                        <a:pt x="261" y="364"/>
                      </a:lnTo>
                      <a:lnTo>
                        <a:pt x="277" y="355"/>
                      </a:lnTo>
                      <a:lnTo>
                        <a:pt x="292" y="346"/>
                      </a:lnTo>
                      <a:lnTo>
                        <a:pt x="308" y="334"/>
                      </a:lnTo>
                      <a:lnTo>
                        <a:pt x="322" y="322"/>
                      </a:lnTo>
                      <a:lnTo>
                        <a:pt x="322" y="322"/>
                      </a:lnTo>
                      <a:lnTo>
                        <a:pt x="334" y="309"/>
                      </a:lnTo>
                      <a:lnTo>
                        <a:pt x="345" y="294"/>
                      </a:lnTo>
                      <a:lnTo>
                        <a:pt x="354" y="278"/>
                      </a:lnTo>
                      <a:lnTo>
                        <a:pt x="362" y="261"/>
                      </a:lnTo>
                      <a:lnTo>
                        <a:pt x="368" y="244"/>
                      </a:lnTo>
                      <a:lnTo>
                        <a:pt x="372" y="226"/>
                      </a:lnTo>
                      <a:lnTo>
                        <a:pt x="375" y="208"/>
                      </a:lnTo>
                      <a:lnTo>
                        <a:pt x="377" y="189"/>
                      </a:lnTo>
                      <a:lnTo>
                        <a:pt x="377" y="189"/>
                      </a:lnTo>
                      <a:lnTo>
                        <a:pt x="375" y="171"/>
                      </a:lnTo>
                      <a:lnTo>
                        <a:pt x="372" y="152"/>
                      </a:lnTo>
                      <a:lnTo>
                        <a:pt x="368" y="134"/>
                      </a:lnTo>
                      <a:lnTo>
                        <a:pt x="362" y="118"/>
                      </a:lnTo>
                      <a:lnTo>
                        <a:pt x="354" y="101"/>
                      </a:lnTo>
                      <a:lnTo>
                        <a:pt x="345" y="85"/>
                      </a:lnTo>
                      <a:lnTo>
                        <a:pt x="334" y="70"/>
                      </a:lnTo>
                      <a:lnTo>
                        <a:pt x="322" y="57"/>
                      </a:lnTo>
                      <a:lnTo>
                        <a:pt x="322" y="57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31" name="PA-任意多边形 148"/>
                <p:cNvSpPr/>
                <p:nvPr/>
              </p:nvSpPr>
              <p:spPr bwMode="auto">
                <a:xfrm>
                  <a:off x="73394" y="29357"/>
                  <a:ext cx="249539" cy="250355"/>
                </a:xfrm>
                <a:custGeom>
                  <a:avLst/>
                  <a:gdLst>
                    <a:gd name="T0" fmla="*/ 261 w 306"/>
                    <a:gd name="T1" fmla="*/ 261 h 307"/>
                    <a:gd name="T2" fmla="*/ 238 w 306"/>
                    <a:gd name="T3" fmla="*/ 280 h 307"/>
                    <a:gd name="T4" fmla="*/ 211 w 306"/>
                    <a:gd name="T5" fmla="*/ 295 h 307"/>
                    <a:gd name="T6" fmla="*/ 183 w 306"/>
                    <a:gd name="T7" fmla="*/ 304 h 307"/>
                    <a:gd name="T8" fmla="*/ 153 w 306"/>
                    <a:gd name="T9" fmla="*/ 307 h 307"/>
                    <a:gd name="T10" fmla="*/ 137 w 306"/>
                    <a:gd name="T11" fmla="*/ 306 h 307"/>
                    <a:gd name="T12" fmla="*/ 107 w 306"/>
                    <a:gd name="T13" fmla="*/ 300 h 307"/>
                    <a:gd name="T14" fmla="*/ 81 w 306"/>
                    <a:gd name="T15" fmla="*/ 288 h 307"/>
                    <a:gd name="T16" fmla="*/ 55 w 306"/>
                    <a:gd name="T17" fmla="*/ 271 h 307"/>
                    <a:gd name="T18" fmla="*/ 35 w 306"/>
                    <a:gd name="T19" fmla="*/ 251 h 307"/>
                    <a:gd name="T20" fmla="*/ 18 w 306"/>
                    <a:gd name="T21" fmla="*/ 227 h 307"/>
                    <a:gd name="T22" fmla="*/ 6 w 306"/>
                    <a:gd name="T23" fmla="*/ 199 h 307"/>
                    <a:gd name="T24" fmla="*/ 0 w 306"/>
                    <a:gd name="T25" fmla="*/ 169 h 307"/>
                    <a:gd name="T26" fmla="*/ 0 w 306"/>
                    <a:gd name="T27" fmla="*/ 153 h 307"/>
                    <a:gd name="T28" fmla="*/ 3 w 306"/>
                    <a:gd name="T29" fmla="*/ 123 h 307"/>
                    <a:gd name="T30" fmla="*/ 11 w 306"/>
                    <a:gd name="T31" fmla="*/ 95 h 307"/>
                    <a:gd name="T32" fmla="*/ 26 w 306"/>
                    <a:gd name="T33" fmla="*/ 68 h 307"/>
                    <a:gd name="T34" fmla="*/ 45 w 306"/>
                    <a:gd name="T35" fmla="*/ 45 h 307"/>
                    <a:gd name="T36" fmla="*/ 55 w 306"/>
                    <a:gd name="T37" fmla="*/ 36 h 307"/>
                    <a:gd name="T38" fmla="*/ 81 w 306"/>
                    <a:gd name="T39" fmla="*/ 18 h 307"/>
                    <a:gd name="T40" fmla="*/ 109 w 306"/>
                    <a:gd name="T41" fmla="*/ 7 h 307"/>
                    <a:gd name="T42" fmla="*/ 138 w 306"/>
                    <a:gd name="T43" fmla="*/ 2 h 307"/>
                    <a:gd name="T44" fmla="*/ 153 w 306"/>
                    <a:gd name="T45" fmla="*/ 0 h 307"/>
                    <a:gd name="T46" fmla="*/ 183 w 306"/>
                    <a:gd name="T47" fmla="*/ 3 h 307"/>
                    <a:gd name="T48" fmla="*/ 211 w 306"/>
                    <a:gd name="T49" fmla="*/ 12 h 307"/>
                    <a:gd name="T50" fmla="*/ 238 w 306"/>
                    <a:gd name="T51" fmla="*/ 25 h 307"/>
                    <a:gd name="T52" fmla="*/ 261 w 306"/>
                    <a:gd name="T53" fmla="*/ 45 h 307"/>
                    <a:gd name="T54" fmla="*/ 272 w 306"/>
                    <a:gd name="T55" fmla="*/ 56 h 307"/>
                    <a:gd name="T56" fmla="*/ 288 w 306"/>
                    <a:gd name="T57" fmla="*/ 82 h 307"/>
                    <a:gd name="T58" fmla="*/ 300 w 306"/>
                    <a:gd name="T59" fmla="*/ 108 h 307"/>
                    <a:gd name="T60" fmla="*/ 306 w 306"/>
                    <a:gd name="T61" fmla="*/ 138 h 307"/>
                    <a:gd name="T62" fmla="*/ 306 w 306"/>
                    <a:gd name="T63" fmla="*/ 153 h 307"/>
                    <a:gd name="T64" fmla="*/ 303 w 306"/>
                    <a:gd name="T65" fmla="*/ 184 h 307"/>
                    <a:gd name="T66" fmla="*/ 294 w 306"/>
                    <a:gd name="T67" fmla="*/ 212 h 307"/>
                    <a:gd name="T68" fmla="*/ 281 w 306"/>
                    <a:gd name="T69" fmla="*/ 237 h 307"/>
                    <a:gd name="T70" fmla="*/ 261 w 306"/>
                    <a:gd name="T71" fmla="*/ 261 h 307"/>
                  </a:gdLst>
                  <a:ahLst/>
                  <a:cxnLst/>
                  <a:rect l="0" t="0" r="r" b="b"/>
                  <a:pathLst>
                    <a:path w="306" h="307" extrusionOk="0">
                      <a:moveTo>
                        <a:pt x="261" y="261"/>
                      </a:moveTo>
                      <a:lnTo>
                        <a:pt x="261" y="261"/>
                      </a:lnTo>
                      <a:lnTo>
                        <a:pt x="250" y="271"/>
                      </a:lnTo>
                      <a:lnTo>
                        <a:pt x="238" y="280"/>
                      </a:lnTo>
                      <a:lnTo>
                        <a:pt x="226" y="288"/>
                      </a:lnTo>
                      <a:lnTo>
                        <a:pt x="211" y="295"/>
                      </a:lnTo>
                      <a:lnTo>
                        <a:pt x="198" y="300"/>
                      </a:lnTo>
                      <a:lnTo>
                        <a:pt x="183" y="304"/>
                      </a:lnTo>
                      <a:lnTo>
                        <a:pt x="168" y="306"/>
                      </a:lnTo>
                      <a:lnTo>
                        <a:pt x="153" y="307"/>
                      </a:lnTo>
                      <a:lnTo>
                        <a:pt x="153" y="307"/>
                      </a:lnTo>
                      <a:lnTo>
                        <a:pt x="137" y="306"/>
                      </a:lnTo>
                      <a:lnTo>
                        <a:pt x="122" y="304"/>
                      </a:lnTo>
                      <a:lnTo>
                        <a:pt x="107" y="300"/>
                      </a:lnTo>
                      <a:lnTo>
                        <a:pt x="94" y="295"/>
                      </a:lnTo>
                      <a:lnTo>
                        <a:pt x="81" y="288"/>
                      </a:lnTo>
                      <a:lnTo>
                        <a:pt x="67" y="280"/>
                      </a:lnTo>
                      <a:lnTo>
                        <a:pt x="55" y="271"/>
                      </a:lnTo>
                      <a:lnTo>
                        <a:pt x="45" y="261"/>
                      </a:lnTo>
                      <a:lnTo>
                        <a:pt x="35" y="251"/>
                      </a:lnTo>
                      <a:lnTo>
                        <a:pt x="26" y="239"/>
                      </a:lnTo>
                      <a:lnTo>
                        <a:pt x="18" y="227"/>
                      </a:lnTo>
                      <a:lnTo>
                        <a:pt x="12" y="214"/>
                      </a:lnTo>
                      <a:lnTo>
                        <a:pt x="6" y="199"/>
                      </a:lnTo>
                      <a:lnTo>
                        <a:pt x="3" y="184"/>
                      </a:lnTo>
                      <a:lnTo>
                        <a:pt x="0" y="169"/>
                      </a:lnTo>
                      <a:lnTo>
                        <a:pt x="0" y="153"/>
                      </a:lnTo>
                      <a:lnTo>
                        <a:pt x="0" y="153"/>
                      </a:lnTo>
                      <a:lnTo>
                        <a:pt x="0" y="138"/>
                      </a:lnTo>
                      <a:lnTo>
                        <a:pt x="3" y="123"/>
                      </a:lnTo>
                      <a:lnTo>
                        <a:pt x="6" y="108"/>
                      </a:lnTo>
                      <a:lnTo>
                        <a:pt x="11" y="95"/>
                      </a:lnTo>
                      <a:lnTo>
                        <a:pt x="18" y="82"/>
                      </a:lnTo>
                      <a:lnTo>
                        <a:pt x="26" y="68"/>
                      </a:lnTo>
                      <a:lnTo>
                        <a:pt x="35" y="56"/>
                      </a:lnTo>
                      <a:lnTo>
                        <a:pt x="45" y="45"/>
                      </a:lnTo>
                      <a:lnTo>
                        <a:pt x="45" y="45"/>
                      </a:lnTo>
                      <a:lnTo>
                        <a:pt x="55" y="36"/>
                      </a:lnTo>
                      <a:lnTo>
                        <a:pt x="69" y="25"/>
                      </a:lnTo>
                      <a:lnTo>
                        <a:pt x="81" y="18"/>
                      </a:lnTo>
                      <a:lnTo>
                        <a:pt x="94" y="12"/>
                      </a:lnTo>
                      <a:lnTo>
                        <a:pt x="109" y="7"/>
                      </a:lnTo>
                      <a:lnTo>
                        <a:pt x="124" y="3"/>
                      </a:lnTo>
                      <a:lnTo>
                        <a:pt x="138" y="2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68" y="2"/>
                      </a:lnTo>
                      <a:lnTo>
                        <a:pt x="183" y="3"/>
                      </a:lnTo>
                      <a:lnTo>
                        <a:pt x="198" y="6"/>
                      </a:lnTo>
                      <a:lnTo>
                        <a:pt x="211" y="12"/>
                      </a:lnTo>
                      <a:lnTo>
                        <a:pt x="224" y="18"/>
                      </a:lnTo>
                      <a:lnTo>
                        <a:pt x="238" y="25"/>
                      </a:lnTo>
                      <a:lnTo>
                        <a:pt x="250" y="34"/>
                      </a:lnTo>
                      <a:lnTo>
                        <a:pt x="261" y="45"/>
                      </a:lnTo>
                      <a:lnTo>
                        <a:pt x="261" y="45"/>
                      </a:lnTo>
                      <a:lnTo>
                        <a:pt x="272" y="56"/>
                      </a:lnTo>
                      <a:lnTo>
                        <a:pt x="281" y="68"/>
                      </a:lnTo>
                      <a:lnTo>
                        <a:pt x="288" y="82"/>
                      </a:lnTo>
                      <a:lnTo>
                        <a:pt x="294" y="95"/>
                      </a:lnTo>
                      <a:lnTo>
                        <a:pt x="300" y="108"/>
                      </a:lnTo>
                      <a:lnTo>
                        <a:pt x="303" y="123"/>
                      </a:lnTo>
                      <a:lnTo>
                        <a:pt x="306" y="138"/>
                      </a:lnTo>
                      <a:lnTo>
                        <a:pt x="306" y="153"/>
                      </a:lnTo>
                      <a:lnTo>
                        <a:pt x="306" y="153"/>
                      </a:lnTo>
                      <a:lnTo>
                        <a:pt x="306" y="169"/>
                      </a:lnTo>
                      <a:lnTo>
                        <a:pt x="303" y="184"/>
                      </a:lnTo>
                      <a:lnTo>
                        <a:pt x="300" y="197"/>
                      </a:lnTo>
                      <a:lnTo>
                        <a:pt x="294" y="212"/>
                      </a:lnTo>
                      <a:lnTo>
                        <a:pt x="288" y="225"/>
                      </a:lnTo>
                      <a:lnTo>
                        <a:pt x="281" y="237"/>
                      </a:lnTo>
                      <a:lnTo>
                        <a:pt x="272" y="251"/>
                      </a:lnTo>
                      <a:lnTo>
                        <a:pt x="261" y="261"/>
                      </a:lnTo>
                      <a:lnTo>
                        <a:pt x="261" y="261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32" name="PA-任意多边形 149"/>
                <p:cNvSpPr/>
                <p:nvPr/>
              </p:nvSpPr>
              <p:spPr bwMode="auto">
                <a:xfrm>
                  <a:off x="292760" y="247909"/>
                  <a:ext cx="45667" cy="47298"/>
                </a:xfrm>
                <a:custGeom>
                  <a:avLst/>
                  <a:gdLst>
                    <a:gd name="T0" fmla="*/ 56 w 56"/>
                    <a:gd name="T1" fmla="*/ 24 h 58"/>
                    <a:gd name="T2" fmla="*/ 56 w 56"/>
                    <a:gd name="T3" fmla="*/ 24 h 58"/>
                    <a:gd name="T4" fmla="*/ 33 w 56"/>
                    <a:gd name="T5" fmla="*/ 0 h 58"/>
                    <a:gd name="T6" fmla="*/ 33 w 56"/>
                    <a:gd name="T7" fmla="*/ 0 h 58"/>
                    <a:gd name="T8" fmla="*/ 18 w 56"/>
                    <a:gd name="T9" fmla="*/ 18 h 58"/>
                    <a:gd name="T10" fmla="*/ 18 w 56"/>
                    <a:gd name="T11" fmla="*/ 18 h 58"/>
                    <a:gd name="T12" fmla="*/ 0 w 56"/>
                    <a:gd name="T13" fmla="*/ 35 h 58"/>
                    <a:gd name="T14" fmla="*/ 0 w 56"/>
                    <a:gd name="T15" fmla="*/ 35 h 58"/>
                    <a:gd name="T16" fmla="*/ 24 w 56"/>
                    <a:gd name="T17" fmla="*/ 58 h 58"/>
                  </a:gdLst>
                  <a:ahLst/>
                  <a:cxnLst/>
                  <a:rect l="0" t="0" r="r" b="b"/>
                  <a:pathLst>
                    <a:path w="56" h="58" extrusionOk="0">
                      <a:moveTo>
                        <a:pt x="56" y="24"/>
                      </a:moveTo>
                      <a:lnTo>
                        <a:pt x="56" y="24"/>
                      </a:lnTo>
                      <a:lnTo>
                        <a:pt x="33" y="0"/>
                      </a:lnTo>
                      <a:lnTo>
                        <a:pt x="33" y="0"/>
                      </a:lnTo>
                      <a:lnTo>
                        <a:pt x="18" y="18"/>
                      </a:lnTo>
                      <a:lnTo>
                        <a:pt x="18" y="18"/>
                      </a:lnTo>
                      <a:lnTo>
                        <a:pt x="0" y="35"/>
                      </a:lnTo>
                      <a:lnTo>
                        <a:pt x="0" y="35"/>
                      </a:lnTo>
                      <a:lnTo>
                        <a:pt x="24" y="58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33" name="PA-任意多边形 150"/>
                <p:cNvSpPr/>
                <p:nvPr/>
              </p:nvSpPr>
              <p:spPr bwMode="auto">
                <a:xfrm>
                  <a:off x="302546" y="257695"/>
                  <a:ext cx="182669" cy="182669"/>
                </a:xfrm>
                <a:custGeom>
                  <a:avLst/>
                  <a:gdLst>
                    <a:gd name="T0" fmla="*/ 224 w 224"/>
                    <a:gd name="T1" fmla="*/ 171 h 224"/>
                    <a:gd name="T2" fmla="*/ 169 w 224"/>
                    <a:gd name="T3" fmla="*/ 224 h 224"/>
                    <a:gd name="T4" fmla="*/ 0 w 224"/>
                    <a:gd name="T5" fmla="*/ 55 h 224"/>
                    <a:gd name="T6" fmla="*/ 53 w 224"/>
                    <a:gd name="T7" fmla="*/ 0 h 224"/>
                    <a:gd name="T8" fmla="*/ 224 w 224"/>
                    <a:gd name="T9" fmla="*/ 171 h 224"/>
                  </a:gdLst>
                  <a:ahLst/>
                  <a:cxnLst/>
                  <a:rect l="0" t="0" r="r" b="b"/>
                  <a:pathLst>
                    <a:path w="224" h="224" extrusionOk="0">
                      <a:moveTo>
                        <a:pt x="224" y="171"/>
                      </a:moveTo>
                      <a:lnTo>
                        <a:pt x="169" y="224"/>
                      </a:lnTo>
                      <a:lnTo>
                        <a:pt x="0" y="55"/>
                      </a:lnTo>
                      <a:lnTo>
                        <a:pt x="53" y="0"/>
                      </a:lnTo>
                      <a:lnTo>
                        <a:pt x="224" y="171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34" name="PA-任意多边形 151"/>
                <p:cNvSpPr/>
                <p:nvPr/>
              </p:nvSpPr>
              <p:spPr bwMode="auto">
                <a:xfrm>
                  <a:off x="302546" y="257695"/>
                  <a:ext cx="60346" cy="60346"/>
                </a:xfrm>
                <a:custGeom>
                  <a:avLst/>
                  <a:gdLst>
                    <a:gd name="T0" fmla="*/ 74 w 74"/>
                    <a:gd name="T1" fmla="*/ 20 h 74"/>
                    <a:gd name="T2" fmla="*/ 19 w 74"/>
                    <a:gd name="T3" fmla="*/ 74 h 74"/>
                    <a:gd name="T4" fmla="*/ 0 w 74"/>
                    <a:gd name="T5" fmla="*/ 55 h 74"/>
                    <a:gd name="T6" fmla="*/ 53 w 74"/>
                    <a:gd name="T7" fmla="*/ 0 h 74"/>
                    <a:gd name="T8" fmla="*/ 74 w 74"/>
                    <a:gd name="T9" fmla="*/ 20 h 74"/>
                  </a:gdLst>
                  <a:ahLst/>
                  <a:cxnLst/>
                  <a:rect l="0" t="0" r="r" b="b"/>
                  <a:pathLst>
                    <a:path w="74" h="74" extrusionOk="0">
                      <a:moveTo>
                        <a:pt x="74" y="20"/>
                      </a:moveTo>
                      <a:lnTo>
                        <a:pt x="19" y="74"/>
                      </a:lnTo>
                      <a:lnTo>
                        <a:pt x="0" y="55"/>
                      </a:lnTo>
                      <a:lnTo>
                        <a:pt x="53" y="0"/>
                      </a:lnTo>
                      <a:lnTo>
                        <a:pt x="74" y="2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35" name="PA-任意多边形 152"/>
                <p:cNvSpPr/>
                <p:nvPr/>
              </p:nvSpPr>
              <p:spPr bwMode="auto">
                <a:xfrm>
                  <a:off x="440364" y="397143"/>
                  <a:ext cx="55453" cy="54638"/>
                </a:xfrm>
                <a:custGeom>
                  <a:avLst/>
                  <a:gdLst>
                    <a:gd name="T0" fmla="*/ 68 w 68"/>
                    <a:gd name="T1" fmla="*/ 12 h 67"/>
                    <a:gd name="T2" fmla="*/ 68 w 68"/>
                    <a:gd name="T3" fmla="*/ 12 h 67"/>
                    <a:gd name="T4" fmla="*/ 67 w 68"/>
                    <a:gd name="T5" fmla="*/ 24 h 67"/>
                    <a:gd name="T6" fmla="*/ 64 w 68"/>
                    <a:gd name="T7" fmla="*/ 34 h 67"/>
                    <a:gd name="T8" fmla="*/ 58 w 68"/>
                    <a:gd name="T9" fmla="*/ 43 h 67"/>
                    <a:gd name="T10" fmla="*/ 52 w 68"/>
                    <a:gd name="T11" fmla="*/ 50 h 67"/>
                    <a:gd name="T12" fmla="*/ 43 w 68"/>
                    <a:gd name="T13" fmla="*/ 58 h 67"/>
                    <a:gd name="T14" fmla="*/ 34 w 68"/>
                    <a:gd name="T15" fmla="*/ 62 h 67"/>
                    <a:gd name="T16" fmla="*/ 24 w 68"/>
                    <a:gd name="T17" fmla="*/ 65 h 67"/>
                    <a:gd name="T18" fmla="*/ 13 w 68"/>
                    <a:gd name="T19" fmla="*/ 67 h 67"/>
                    <a:gd name="T20" fmla="*/ 13 w 68"/>
                    <a:gd name="T21" fmla="*/ 67 h 67"/>
                    <a:gd name="T22" fmla="*/ 0 w 68"/>
                    <a:gd name="T23" fmla="*/ 53 h 67"/>
                    <a:gd name="T24" fmla="*/ 0 w 68"/>
                    <a:gd name="T25" fmla="*/ 53 h 67"/>
                    <a:gd name="T26" fmla="*/ 55 w 68"/>
                    <a:gd name="T27" fmla="*/ 0 h 67"/>
                    <a:gd name="T28" fmla="*/ 55 w 68"/>
                    <a:gd name="T29" fmla="*/ 0 h 67"/>
                    <a:gd name="T30" fmla="*/ 68 w 68"/>
                    <a:gd name="T31" fmla="*/ 12 h 67"/>
                    <a:gd name="T32" fmla="*/ 68 w 68"/>
                    <a:gd name="T33" fmla="*/ 12 h 67"/>
                  </a:gdLst>
                  <a:ahLst/>
                  <a:cxnLst/>
                  <a:rect l="0" t="0" r="r" b="b"/>
                  <a:pathLst>
                    <a:path w="68" h="67" extrusionOk="0">
                      <a:moveTo>
                        <a:pt x="68" y="12"/>
                      </a:moveTo>
                      <a:lnTo>
                        <a:pt x="68" y="12"/>
                      </a:lnTo>
                      <a:lnTo>
                        <a:pt x="67" y="24"/>
                      </a:lnTo>
                      <a:lnTo>
                        <a:pt x="64" y="34"/>
                      </a:lnTo>
                      <a:lnTo>
                        <a:pt x="58" y="43"/>
                      </a:lnTo>
                      <a:lnTo>
                        <a:pt x="52" y="50"/>
                      </a:lnTo>
                      <a:lnTo>
                        <a:pt x="43" y="58"/>
                      </a:lnTo>
                      <a:lnTo>
                        <a:pt x="34" y="62"/>
                      </a:lnTo>
                      <a:lnTo>
                        <a:pt x="24" y="65"/>
                      </a:lnTo>
                      <a:lnTo>
                        <a:pt x="13" y="67"/>
                      </a:lnTo>
                      <a:lnTo>
                        <a:pt x="13" y="67"/>
                      </a:lnTo>
                      <a:lnTo>
                        <a:pt x="0" y="53"/>
                      </a:lnTo>
                      <a:lnTo>
                        <a:pt x="0" y="53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68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36" name="PA-任意多边形 153"/>
                <p:cNvSpPr/>
                <p:nvPr/>
              </p:nvSpPr>
              <p:spPr bwMode="auto">
                <a:xfrm>
                  <a:off x="7339" y="77471"/>
                  <a:ext cx="476246" cy="249540"/>
                </a:xfrm>
                <a:custGeom>
                  <a:avLst/>
                  <a:gdLst>
                    <a:gd name="T0" fmla="*/ 0 w 584"/>
                    <a:gd name="T1" fmla="*/ 252 h 306"/>
                    <a:gd name="T2" fmla="*/ 86 w 584"/>
                    <a:gd name="T3" fmla="*/ 306 h 306"/>
                    <a:gd name="T4" fmla="*/ 234 w 584"/>
                    <a:gd name="T5" fmla="*/ 95 h 306"/>
                    <a:gd name="T6" fmla="*/ 477 w 584"/>
                    <a:gd name="T7" fmla="*/ 125 h 306"/>
                    <a:gd name="T8" fmla="*/ 584 w 584"/>
                    <a:gd name="T9" fmla="*/ 0 h 306"/>
                  </a:gdLst>
                  <a:ahLst/>
                  <a:cxnLst/>
                  <a:rect l="0" t="0" r="r" b="b"/>
                  <a:pathLst>
                    <a:path w="584" h="306" extrusionOk="0">
                      <a:moveTo>
                        <a:pt x="0" y="252"/>
                      </a:moveTo>
                      <a:lnTo>
                        <a:pt x="86" y="306"/>
                      </a:lnTo>
                      <a:lnTo>
                        <a:pt x="234" y="95"/>
                      </a:lnTo>
                      <a:lnTo>
                        <a:pt x="477" y="125"/>
                      </a:lnTo>
                      <a:lnTo>
                        <a:pt x="584" y="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37" name="PA-任意多边形 154"/>
                <p:cNvSpPr/>
                <p:nvPr/>
              </p:nvSpPr>
              <p:spPr bwMode="auto">
                <a:xfrm>
                  <a:off x="190007" y="141895"/>
                  <a:ext cx="24464" cy="24464"/>
                </a:xfrm>
                <a:custGeom>
                  <a:avLst/>
                  <a:gdLst>
                    <a:gd name="T0" fmla="*/ 30 w 30"/>
                    <a:gd name="T1" fmla="*/ 15 h 30"/>
                    <a:gd name="T2" fmla="*/ 30 w 30"/>
                    <a:gd name="T3" fmla="*/ 15 h 30"/>
                    <a:gd name="T4" fmla="*/ 28 w 30"/>
                    <a:gd name="T5" fmla="*/ 21 h 30"/>
                    <a:gd name="T6" fmla="*/ 25 w 30"/>
                    <a:gd name="T7" fmla="*/ 25 h 30"/>
                    <a:gd name="T8" fmla="*/ 21 w 30"/>
                    <a:gd name="T9" fmla="*/ 30 h 30"/>
                    <a:gd name="T10" fmla="*/ 15 w 30"/>
                    <a:gd name="T11" fmla="*/ 30 h 30"/>
                    <a:gd name="T12" fmla="*/ 15 w 30"/>
                    <a:gd name="T13" fmla="*/ 30 h 30"/>
                    <a:gd name="T14" fmla="*/ 9 w 30"/>
                    <a:gd name="T15" fmla="*/ 30 h 30"/>
                    <a:gd name="T16" fmla="*/ 4 w 30"/>
                    <a:gd name="T17" fmla="*/ 25 h 30"/>
                    <a:gd name="T18" fmla="*/ 0 w 30"/>
                    <a:gd name="T19" fmla="*/ 21 h 30"/>
                    <a:gd name="T20" fmla="*/ 0 w 30"/>
                    <a:gd name="T21" fmla="*/ 15 h 30"/>
                    <a:gd name="T22" fmla="*/ 0 w 30"/>
                    <a:gd name="T23" fmla="*/ 15 h 30"/>
                    <a:gd name="T24" fmla="*/ 0 w 30"/>
                    <a:gd name="T25" fmla="*/ 10 h 30"/>
                    <a:gd name="T26" fmla="*/ 4 w 30"/>
                    <a:gd name="T27" fmla="*/ 4 h 30"/>
                    <a:gd name="T28" fmla="*/ 9 w 30"/>
                    <a:gd name="T29" fmla="*/ 1 h 30"/>
                    <a:gd name="T30" fmla="*/ 15 w 30"/>
                    <a:gd name="T31" fmla="*/ 0 h 30"/>
                    <a:gd name="T32" fmla="*/ 15 w 30"/>
                    <a:gd name="T33" fmla="*/ 0 h 30"/>
                    <a:gd name="T34" fmla="*/ 21 w 30"/>
                    <a:gd name="T35" fmla="*/ 1 h 30"/>
                    <a:gd name="T36" fmla="*/ 25 w 30"/>
                    <a:gd name="T37" fmla="*/ 4 h 30"/>
                    <a:gd name="T38" fmla="*/ 28 w 30"/>
                    <a:gd name="T39" fmla="*/ 10 h 30"/>
                    <a:gd name="T40" fmla="*/ 30 w 30"/>
                    <a:gd name="T41" fmla="*/ 15 h 30"/>
                    <a:gd name="T42" fmla="*/ 30 w 30"/>
                    <a:gd name="T43" fmla="*/ 15 h 30"/>
                  </a:gdLst>
                  <a:ahLst/>
                  <a:cxnLst/>
                  <a:rect l="0" t="0" r="r" b="b"/>
                  <a:pathLst>
                    <a:path w="30" h="30" extrusionOk="0">
                      <a:moveTo>
                        <a:pt x="30" y="15"/>
                      </a:moveTo>
                      <a:lnTo>
                        <a:pt x="30" y="15"/>
                      </a:lnTo>
                      <a:lnTo>
                        <a:pt x="28" y="21"/>
                      </a:lnTo>
                      <a:lnTo>
                        <a:pt x="25" y="25"/>
                      </a:lnTo>
                      <a:lnTo>
                        <a:pt x="21" y="30"/>
                      </a:lnTo>
                      <a:lnTo>
                        <a:pt x="15" y="30"/>
                      </a:lnTo>
                      <a:lnTo>
                        <a:pt x="15" y="30"/>
                      </a:lnTo>
                      <a:lnTo>
                        <a:pt x="9" y="30"/>
                      </a:lnTo>
                      <a:lnTo>
                        <a:pt x="4" y="25"/>
                      </a:lnTo>
                      <a:lnTo>
                        <a:pt x="0" y="21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0"/>
                      </a:lnTo>
                      <a:lnTo>
                        <a:pt x="4" y="4"/>
                      </a:lnTo>
                      <a:lnTo>
                        <a:pt x="9" y="1"/>
                      </a:lnTo>
                      <a:lnTo>
                        <a:pt x="15" y="0"/>
                      </a:lnTo>
                      <a:lnTo>
                        <a:pt x="15" y="0"/>
                      </a:lnTo>
                      <a:lnTo>
                        <a:pt x="21" y="1"/>
                      </a:lnTo>
                      <a:lnTo>
                        <a:pt x="25" y="4"/>
                      </a:lnTo>
                      <a:lnTo>
                        <a:pt x="28" y="10"/>
                      </a:lnTo>
                      <a:lnTo>
                        <a:pt x="30" y="15"/>
                      </a:lnTo>
                      <a:lnTo>
                        <a:pt x="30" y="15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38" name="PA-任意多边形 155"/>
                <p:cNvSpPr/>
                <p:nvPr/>
              </p:nvSpPr>
              <p:spPr bwMode="auto">
                <a:xfrm>
                  <a:off x="65239" y="314779"/>
                  <a:ext cx="24464" cy="24464"/>
                </a:xfrm>
                <a:custGeom>
                  <a:avLst/>
                  <a:gdLst>
                    <a:gd name="T0" fmla="*/ 30 w 30"/>
                    <a:gd name="T1" fmla="*/ 15 h 30"/>
                    <a:gd name="T2" fmla="*/ 30 w 30"/>
                    <a:gd name="T3" fmla="*/ 15 h 30"/>
                    <a:gd name="T4" fmla="*/ 28 w 30"/>
                    <a:gd name="T5" fmla="*/ 21 h 30"/>
                    <a:gd name="T6" fmla="*/ 25 w 30"/>
                    <a:gd name="T7" fmla="*/ 25 h 30"/>
                    <a:gd name="T8" fmla="*/ 21 w 30"/>
                    <a:gd name="T9" fmla="*/ 28 h 30"/>
                    <a:gd name="T10" fmla="*/ 15 w 30"/>
                    <a:gd name="T11" fmla="*/ 30 h 30"/>
                    <a:gd name="T12" fmla="*/ 15 w 30"/>
                    <a:gd name="T13" fmla="*/ 30 h 30"/>
                    <a:gd name="T14" fmla="*/ 9 w 30"/>
                    <a:gd name="T15" fmla="*/ 28 h 30"/>
                    <a:gd name="T16" fmla="*/ 5 w 30"/>
                    <a:gd name="T17" fmla="*/ 25 h 30"/>
                    <a:gd name="T18" fmla="*/ 2 w 30"/>
                    <a:gd name="T19" fmla="*/ 21 h 30"/>
                    <a:gd name="T20" fmla="*/ 0 w 30"/>
                    <a:gd name="T21" fmla="*/ 15 h 30"/>
                    <a:gd name="T22" fmla="*/ 0 w 30"/>
                    <a:gd name="T23" fmla="*/ 15 h 30"/>
                    <a:gd name="T24" fmla="*/ 2 w 30"/>
                    <a:gd name="T25" fmla="*/ 9 h 30"/>
                    <a:gd name="T26" fmla="*/ 5 w 30"/>
                    <a:gd name="T27" fmla="*/ 4 h 30"/>
                    <a:gd name="T28" fmla="*/ 9 w 30"/>
                    <a:gd name="T29" fmla="*/ 2 h 30"/>
                    <a:gd name="T30" fmla="*/ 15 w 30"/>
                    <a:gd name="T31" fmla="*/ 0 h 30"/>
                    <a:gd name="T32" fmla="*/ 15 w 30"/>
                    <a:gd name="T33" fmla="*/ 0 h 30"/>
                    <a:gd name="T34" fmla="*/ 21 w 30"/>
                    <a:gd name="T35" fmla="*/ 2 h 30"/>
                    <a:gd name="T36" fmla="*/ 25 w 30"/>
                    <a:gd name="T37" fmla="*/ 4 h 30"/>
                    <a:gd name="T38" fmla="*/ 28 w 30"/>
                    <a:gd name="T39" fmla="*/ 9 h 30"/>
                    <a:gd name="T40" fmla="*/ 30 w 30"/>
                    <a:gd name="T41" fmla="*/ 15 h 30"/>
                    <a:gd name="T42" fmla="*/ 30 w 30"/>
                    <a:gd name="T43" fmla="*/ 15 h 30"/>
                  </a:gdLst>
                  <a:ahLst/>
                  <a:cxnLst/>
                  <a:rect l="0" t="0" r="r" b="b"/>
                  <a:pathLst>
                    <a:path w="30" h="30" extrusionOk="0">
                      <a:moveTo>
                        <a:pt x="30" y="15"/>
                      </a:moveTo>
                      <a:lnTo>
                        <a:pt x="30" y="15"/>
                      </a:lnTo>
                      <a:lnTo>
                        <a:pt x="28" y="21"/>
                      </a:lnTo>
                      <a:lnTo>
                        <a:pt x="25" y="25"/>
                      </a:lnTo>
                      <a:lnTo>
                        <a:pt x="21" y="28"/>
                      </a:lnTo>
                      <a:lnTo>
                        <a:pt x="15" y="30"/>
                      </a:lnTo>
                      <a:lnTo>
                        <a:pt x="15" y="30"/>
                      </a:lnTo>
                      <a:lnTo>
                        <a:pt x="9" y="28"/>
                      </a:lnTo>
                      <a:lnTo>
                        <a:pt x="5" y="25"/>
                      </a:lnTo>
                      <a:lnTo>
                        <a:pt x="2" y="21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2" y="9"/>
                      </a:lnTo>
                      <a:lnTo>
                        <a:pt x="5" y="4"/>
                      </a:lnTo>
                      <a:lnTo>
                        <a:pt x="9" y="2"/>
                      </a:lnTo>
                      <a:lnTo>
                        <a:pt x="15" y="0"/>
                      </a:lnTo>
                      <a:lnTo>
                        <a:pt x="15" y="0"/>
                      </a:lnTo>
                      <a:lnTo>
                        <a:pt x="21" y="2"/>
                      </a:lnTo>
                      <a:lnTo>
                        <a:pt x="25" y="4"/>
                      </a:lnTo>
                      <a:lnTo>
                        <a:pt x="28" y="9"/>
                      </a:lnTo>
                      <a:lnTo>
                        <a:pt x="30" y="15"/>
                      </a:lnTo>
                      <a:lnTo>
                        <a:pt x="30" y="15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39" name="PA-任意多边形 156"/>
                <p:cNvSpPr/>
                <p:nvPr/>
              </p:nvSpPr>
              <p:spPr bwMode="auto">
                <a:xfrm>
                  <a:off x="0" y="274004"/>
                  <a:ext cx="24464" cy="23649"/>
                </a:xfrm>
                <a:custGeom>
                  <a:avLst/>
                  <a:gdLst>
                    <a:gd name="T0" fmla="*/ 30 w 30"/>
                    <a:gd name="T1" fmla="*/ 14 h 29"/>
                    <a:gd name="T2" fmla="*/ 30 w 30"/>
                    <a:gd name="T3" fmla="*/ 14 h 29"/>
                    <a:gd name="T4" fmla="*/ 28 w 30"/>
                    <a:gd name="T5" fmla="*/ 20 h 29"/>
                    <a:gd name="T6" fmla="*/ 25 w 30"/>
                    <a:gd name="T7" fmla="*/ 25 h 29"/>
                    <a:gd name="T8" fmla="*/ 21 w 30"/>
                    <a:gd name="T9" fmla="*/ 28 h 29"/>
                    <a:gd name="T10" fmla="*/ 15 w 30"/>
                    <a:gd name="T11" fmla="*/ 29 h 29"/>
                    <a:gd name="T12" fmla="*/ 15 w 30"/>
                    <a:gd name="T13" fmla="*/ 29 h 29"/>
                    <a:gd name="T14" fmla="*/ 9 w 30"/>
                    <a:gd name="T15" fmla="*/ 28 h 29"/>
                    <a:gd name="T16" fmla="*/ 4 w 30"/>
                    <a:gd name="T17" fmla="*/ 25 h 29"/>
                    <a:gd name="T18" fmla="*/ 2 w 30"/>
                    <a:gd name="T19" fmla="*/ 20 h 29"/>
                    <a:gd name="T20" fmla="*/ 0 w 30"/>
                    <a:gd name="T21" fmla="*/ 14 h 29"/>
                    <a:gd name="T22" fmla="*/ 0 w 30"/>
                    <a:gd name="T23" fmla="*/ 14 h 29"/>
                    <a:gd name="T24" fmla="*/ 2 w 30"/>
                    <a:gd name="T25" fmla="*/ 9 h 29"/>
                    <a:gd name="T26" fmla="*/ 4 w 30"/>
                    <a:gd name="T27" fmla="*/ 4 h 29"/>
                    <a:gd name="T28" fmla="*/ 9 w 30"/>
                    <a:gd name="T29" fmla="*/ 1 h 29"/>
                    <a:gd name="T30" fmla="*/ 15 w 30"/>
                    <a:gd name="T31" fmla="*/ 0 h 29"/>
                    <a:gd name="T32" fmla="*/ 15 w 30"/>
                    <a:gd name="T33" fmla="*/ 0 h 29"/>
                    <a:gd name="T34" fmla="*/ 21 w 30"/>
                    <a:gd name="T35" fmla="*/ 1 h 29"/>
                    <a:gd name="T36" fmla="*/ 25 w 30"/>
                    <a:gd name="T37" fmla="*/ 4 h 29"/>
                    <a:gd name="T38" fmla="*/ 28 w 30"/>
                    <a:gd name="T39" fmla="*/ 9 h 29"/>
                    <a:gd name="T40" fmla="*/ 30 w 30"/>
                    <a:gd name="T41" fmla="*/ 14 h 29"/>
                    <a:gd name="T42" fmla="*/ 30 w 30"/>
                    <a:gd name="T43" fmla="*/ 14 h 29"/>
                  </a:gdLst>
                  <a:ahLst/>
                  <a:cxnLst/>
                  <a:rect l="0" t="0" r="r" b="b"/>
                  <a:pathLst>
                    <a:path w="30" h="29" extrusionOk="0">
                      <a:moveTo>
                        <a:pt x="30" y="14"/>
                      </a:moveTo>
                      <a:lnTo>
                        <a:pt x="30" y="14"/>
                      </a:lnTo>
                      <a:lnTo>
                        <a:pt x="28" y="20"/>
                      </a:lnTo>
                      <a:lnTo>
                        <a:pt x="25" y="25"/>
                      </a:lnTo>
                      <a:lnTo>
                        <a:pt x="21" y="28"/>
                      </a:lnTo>
                      <a:lnTo>
                        <a:pt x="15" y="29"/>
                      </a:lnTo>
                      <a:lnTo>
                        <a:pt x="15" y="29"/>
                      </a:lnTo>
                      <a:lnTo>
                        <a:pt x="9" y="28"/>
                      </a:lnTo>
                      <a:lnTo>
                        <a:pt x="4" y="25"/>
                      </a:lnTo>
                      <a:lnTo>
                        <a:pt x="2" y="20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2" y="9"/>
                      </a:lnTo>
                      <a:lnTo>
                        <a:pt x="4" y="4"/>
                      </a:lnTo>
                      <a:lnTo>
                        <a:pt x="9" y="1"/>
                      </a:lnTo>
                      <a:lnTo>
                        <a:pt x="15" y="0"/>
                      </a:lnTo>
                      <a:lnTo>
                        <a:pt x="15" y="0"/>
                      </a:lnTo>
                      <a:lnTo>
                        <a:pt x="21" y="1"/>
                      </a:lnTo>
                      <a:lnTo>
                        <a:pt x="25" y="4"/>
                      </a:lnTo>
                      <a:lnTo>
                        <a:pt x="28" y="9"/>
                      </a:lnTo>
                      <a:lnTo>
                        <a:pt x="30" y="14"/>
                      </a:lnTo>
                      <a:lnTo>
                        <a:pt x="30" y="14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40" name="PA-任意多边形 157"/>
                <p:cNvSpPr/>
                <p:nvPr/>
              </p:nvSpPr>
              <p:spPr bwMode="auto">
                <a:xfrm>
                  <a:off x="384911" y="167175"/>
                  <a:ext cx="23648" cy="24464"/>
                </a:xfrm>
                <a:custGeom>
                  <a:avLst/>
                  <a:gdLst>
                    <a:gd name="T0" fmla="*/ 29 w 29"/>
                    <a:gd name="T1" fmla="*/ 15 h 30"/>
                    <a:gd name="T2" fmla="*/ 29 w 29"/>
                    <a:gd name="T3" fmla="*/ 15 h 30"/>
                    <a:gd name="T4" fmla="*/ 28 w 29"/>
                    <a:gd name="T5" fmla="*/ 21 h 30"/>
                    <a:gd name="T6" fmla="*/ 25 w 29"/>
                    <a:gd name="T7" fmla="*/ 25 h 30"/>
                    <a:gd name="T8" fmla="*/ 20 w 29"/>
                    <a:gd name="T9" fmla="*/ 28 h 30"/>
                    <a:gd name="T10" fmla="*/ 14 w 29"/>
                    <a:gd name="T11" fmla="*/ 30 h 30"/>
                    <a:gd name="T12" fmla="*/ 14 w 29"/>
                    <a:gd name="T13" fmla="*/ 30 h 30"/>
                    <a:gd name="T14" fmla="*/ 8 w 29"/>
                    <a:gd name="T15" fmla="*/ 28 h 30"/>
                    <a:gd name="T16" fmla="*/ 4 w 29"/>
                    <a:gd name="T17" fmla="*/ 25 h 30"/>
                    <a:gd name="T18" fmla="*/ 1 w 29"/>
                    <a:gd name="T19" fmla="*/ 21 h 30"/>
                    <a:gd name="T20" fmla="*/ 0 w 29"/>
                    <a:gd name="T21" fmla="*/ 15 h 30"/>
                    <a:gd name="T22" fmla="*/ 0 w 29"/>
                    <a:gd name="T23" fmla="*/ 15 h 30"/>
                    <a:gd name="T24" fmla="*/ 1 w 29"/>
                    <a:gd name="T25" fmla="*/ 9 h 30"/>
                    <a:gd name="T26" fmla="*/ 4 w 29"/>
                    <a:gd name="T27" fmla="*/ 5 h 30"/>
                    <a:gd name="T28" fmla="*/ 8 w 29"/>
                    <a:gd name="T29" fmla="*/ 2 h 30"/>
                    <a:gd name="T30" fmla="*/ 14 w 29"/>
                    <a:gd name="T31" fmla="*/ 0 h 30"/>
                    <a:gd name="T32" fmla="*/ 14 w 29"/>
                    <a:gd name="T33" fmla="*/ 0 h 30"/>
                    <a:gd name="T34" fmla="*/ 20 w 29"/>
                    <a:gd name="T35" fmla="*/ 2 h 30"/>
                    <a:gd name="T36" fmla="*/ 25 w 29"/>
                    <a:gd name="T37" fmla="*/ 5 h 30"/>
                    <a:gd name="T38" fmla="*/ 28 w 29"/>
                    <a:gd name="T39" fmla="*/ 9 h 30"/>
                    <a:gd name="T40" fmla="*/ 29 w 29"/>
                    <a:gd name="T41" fmla="*/ 15 h 30"/>
                    <a:gd name="T42" fmla="*/ 29 w 29"/>
                    <a:gd name="T43" fmla="*/ 15 h 30"/>
                  </a:gdLst>
                  <a:ahLst/>
                  <a:cxnLst/>
                  <a:rect l="0" t="0" r="r" b="b"/>
                  <a:pathLst>
                    <a:path w="29" h="30" extrusionOk="0">
                      <a:moveTo>
                        <a:pt x="29" y="15"/>
                      </a:moveTo>
                      <a:lnTo>
                        <a:pt x="29" y="15"/>
                      </a:lnTo>
                      <a:lnTo>
                        <a:pt x="28" y="21"/>
                      </a:lnTo>
                      <a:lnTo>
                        <a:pt x="25" y="25"/>
                      </a:lnTo>
                      <a:lnTo>
                        <a:pt x="20" y="2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8" y="28"/>
                      </a:lnTo>
                      <a:lnTo>
                        <a:pt x="4" y="25"/>
                      </a:lnTo>
                      <a:lnTo>
                        <a:pt x="1" y="21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1" y="9"/>
                      </a:lnTo>
                      <a:lnTo>
                        <a:pt x="4" y="5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20" y="2"/>
                      </a:lnTo>
                      <a:lnTo>
                        <a:pt x="25" y="5"/>
                      </a:lnTo>
                      <a:lnTo>
                        <a:pt x="28" y="9"/>
                      </a:lnTo>
                      <a:lnTo>
                        <a:pt x="29" y="15"/>
                      </a:lnTo>
                      <a:lnTo>
                        <a:pt x="29" y="15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41" name="PA-任意多边形 158"/>
                <p:cNvSpPr/>
                <p:nvPr/>
              </p:nvSpPr>
              <p:spPr bwMode="auto">
                <a:xfrm>
                  <a:off x="468906" y="70132"/>
                  <a:ext cx="24464" cy="24464"/>
                </a:xfrm>
                <a:custGeom>
                  <a:avLst/>
                  <a:gdLst>
                    <a:gd name="T0" fmla="*/ 30 w 30"/>
                    <a:gd name="T1" fmla="*/ 15 h 30"/>
                    <a:gd name="T2" fmla="*/ 30 w 30"/>
                    <a:gd name="T3" fmla="*/ 15 h 30"/>
                    <a:gd name="T4" fmla="*/ 29 w 30"/>
                    <a:gd name="T5" fmla="*/ 20 h 30"/>
                    <a:gd name="T6" fmla="*/ 26 w 30"/>
                    <a:gd name="T7" fmla="*/ 26 h 30"/>
                    <a:gd name="T8" fmla="*/ 21 w 30"/>
                    <a:gd name="T9" fmla="*/ 29 h 30"/>
                    <a:gd name="T10" fmla="*/ 15 w 30"/>
                    <a:gd name="T11" fmla="*/ 30 h 30"/>
                    <a:gd name="T12" fmla="*/ 15 w 30"/>
                    <a:gd name="T13" fmla="*/ 30 h 30"/>
                    <a:gd name="T14" fmla="*/ 9 w 30"/>
                    <a:gd name="T15" fmla="*/ 29 h 30"/>
                    <a:gd name="T16" fmla="*/ 5 w 30"/>
                    <a:gd name="T17" fmla="*/ 26 h 30"/>
                    <a:gd name="T18" fmla="*/ 2 w 30"/>
                    <a:gd name="T19" fmla="*/ 20 h 30"/>
                    <a:gd name="T20" fmla="*/ 0 w 30"/>
                    <a:gd name="T21" fmla="*/ 15 h 30"/>
                    <a:gd name="T22" fmla="*/ 0 w 30"/>
                    <a:gd name="T23" fmla="*/ 15 h 30"/>
                    <a:gd name="T24" fmla="*/ 2 w 30"/>
                    <a:gd name="T25" fmla="*/ 9 h 30"/>
                    <a:gd name="T26" fmla="*/ 5 w 30"/>
                    <a:gd name="T27" fmla="*/ 3 h 30"/>
                    <a:gd name="T28" fmla="*/ 9 w 30"/>
                    <a:gd name="T29" fmla="*/ 0 h 30"/>
                    <a:gd name="T30" fmla="*/ 15 w 30"/>
                    <a:gd name="T31" fmla="*/ 0 h 30"/>
                    <a:gd name="T32" fmla="*/ 15 w 30"/>
                    <a:gd name="T33" fmla="*/ 0 h 30"/>
                    <a:gd name="T34" fmla="*/ 21 w 30"/>
                    <a:gd name="T35" fmla="*/ 0 h 30"/>
                    <a:gd name="T36" fmla="*/ 26 w 30"/>
                    <a:gd name="T37" fmla="*/ 3 h 30"/>
                    <a:gd name="T38" fmla="*/ 29 w 30"/>
                    <a:gd name="T39" fmla="*/ 9 h 30"/>
                    <a:gd name="T40" fmla="*/ 30 w 30"/>
                    <a:gd name="T41" fmla="*/ 15 h 30"/>
                    <a:gd name="T42" fmla="*/ 30 w 30"/>
                    <a:gd name="T43" fmla="*/ 15 h 30"/>
                  </a:gdLst>
                  <a:ahLst/>
                  <a:cxnLst/>
                  <a:rect l="0" t="0" r="r" b="b"/>
                  <a:pathLst>
                    <a:path w="30" h="30" extrusionOk="0">
                      <a:moveTo>
                        <a:pt x="30" y="15"/>
                      </a:moveTo>
                      <a:lnTo>
                        <a:pt x="30" y="15"/>
                      </a:lnTo>
                      <a:lnTo>
                        <a:pt x="29" y="20"/>
                      </a:lnTo>
                      <a:lnTo>
                        <a:pt x="26" y="26"/>
                      </a:lnTo>
                      <a:lnTo>
                        <a:pt x="21" y="29"/>
                      </a:lnTo>
                      <a:lnTo>
                        <a:pt x="15" y="30"/>
                      </a:lnTo>
                      <a:lnTo>
                        <a:pt x="15" y="30"/>
                      </a:lnTo>
                      <a:lnTo>
                        <a:pt x="9" y="29"/>
                      </a:lnTo>
                      <a:lnTo>
                        <a:pt x="5" y="26"/>
                      </a:lnTo>
                      <a:lnTo>
                        <a:pt x="2" y="20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2" y="9"/>
                      </a:lnTo>
                      <a:lnTo>
                        <a:pt x="5" y="3"/>
                      </a:lnTo>
                      <a:lnTo>
                        <a:pt x="9" y="0"/>
                      </a:lnTo>
                      <a:lnTo>
                        <a:pt x="15" y="0"/>
                      </a:lnTo>
                      <a:lnTo>
                        <a:pt x="15" y="0"/>
                      </a:lnTo>
                      <a:lnTo>
                        <a:pt x="21" y="0"/>
                      </a:lnTo>
                      <a:lnTo>
                        <a:pt x="26" y="3"/>
                      </a:lnTo>
                      <a:lnTo>
                        <a:pt x="29" y="9"/>
                      </a:lnTo>
                      <a:lnTo>
                        <a:pt x="30" y="15"/>
                      </a:lnTo>
                      <a:lnTo>
                        <a:pt x="30" y="15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/>
          </p:nvGrpSpPr>
          <p:grpSpPr bwMode="auto">
            <a:xfrm>
              <a:off x="1952333" y="2369474"/>
              <a:ext cx="862799" cy="862799"/>
              <a:chOff x="0" y="0"/>
              <a:chExt cx="862799" cy="862799"/>
            </a:xfrm>
          </p:grpSpPr>
          <p:sp>
            <p:nvSpPr>
              <p:cNvPr id="107" name="PA-椭圆 103"/>
              <p:cNvSpPr/>
              <p:nvPr/>
            </p:nvSpPr>
            <p:spPr bwMode="auto">
              <a:xfrm>
                <a:off x="0" y="0"/>
                <a:ext cx="862799" cy="862799"/>
              </a:xfrm>
              <a:prstGeom prst="ellipse">
                <a:avLst/>
              </a:prstGeom>
              <a:solidFill>
                <a:srgbClr val="AAA0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sz="2000"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  <a:cs typeface="+mn-ea"/>
                </a:endParaRPr>
              </a:p>
            </p:txBody>
          </p:sp>
          <p:grpSp>
            <p:nvGrpSpPr>
              <p:cNvPr id="108" name="Group 102"/>
              <p:cNvGrpSpPr/>
              <p:nvPr/>
            </p:nvGrpSpPr>
            <p:grpSpPr bwMode="auto">
              <a:xfrm>
                <a:off x="199393" y="194499"/>
                <a:ext cx="464011" cy="473797"/>
                <a:chOff x="0" y="0"/>
                <a:chExt cx="464011" cy="473797"/>
              </a:xfrm>
            </p:grpSpPr>
            <p:sp>
              <p:nvSpPr>
                <p:cNvPr id="109" name="PA-任意多边形 306"/>
                <p:cNvSpPr/>
                <p:nvPr/>
              </p:nvSpPr>
              <p:spPr bwMode="auto">
                <a:xfrm>
                  <a:off x="167990" y="65238"/>
                  <a:ext cx="127216" cy="100305"/>
                </a:xfrm>
                <a:custGeom>
                  <a:avLst/>
                  <a:gdLst>
                    <a:gd name="T0" fmla="*/ 156 w 156"/>
                    <a:gd name="T1" fmla="*/ 123 h 123"/>
                    <a:gd name="T2" fmla="*/ 156 w 156"/>
                    <a:gd name="T3" fmla="*/ 123 h 123"/>
                    <a:gd name="T4" fmla="*/ 156 w 156"/>
                    <a:gd name="T5" fmla="*/ 37 h 123"/>
                    <a:gd name="T6" fmla="*/ 156 w 156"/>
                    <a:gd name="T7" fmla="*/ 37 h 123"/>
                    <a:gd name="T8" fmla="*/ 154 w 156"/>
                    <a:gd name="T9" fmla="*/ 28 h 123"/>
                    <a:gd name="T10" fmla="*/ 151 w 156"/>
                    <a:gd name="T11" fmla="*/ 19 h 123"/>
                    <a:gd name="T12" fmla="*/ 144 w 156"/>
                    <a:gd name="T13" fmla="*/ 13 h 123"/>
                    <a:gd name="T14" fmla="*/ 136 w 156"/>
                    <a:gd name="T15" fmla="*/ 9 h 123"/>
                    <a:gd name="T16" fmla="*/ 136 w 156"/>
                    <a:gd name="T17" fmla="*/ 9 h 123"/>
                    <a:gd name="T18" fmla="*/ 122 w 156"/>
                    <a:gd name="T19" fmla="*/ 6 h 123"/>
                    <a:gd name="T20" fmla="*/ 108 w 156"/>
                    <a:gd name="T21" fmla="*/ 3 h 123"/>
                    <a:gd name="T22" fmla="*/ 93 w 156"/>
                    <a:gd name="T23" fmla="*/ 1 h 123"/>
                    <a:gd name="T24" fmla="*/ 79 w 156"/>
                    <a:gd name="T25" fmla="*/ 0 h 123"/>
                    <a:gd name="T26" fmla="*/ 64 w 156"/>
                    <a:gd name="T27" fmla="*/ 1 h 123"/>
                    <a:gd name="T28" fmla="*/ 49 w 156"/>
                    <a:gd name="T29" fmla="*/ 3 h 123"/>
                    <a:gd name="T30" fmla="*/ 34 w 156"/>
                    <a:gd name="T31" fmla="*/ 6 h 123"/>
                    <a:gd name="T32" fmla="*/ 19 w 156"/>
                    <a:gd name="T33" fmla="*/ 9 h 123"/>
                    <a:gd name="T34" fmla="*/ 19 w 156"/>
                    <a:gd name="T35" fmla="*/ 9 h 123"/>
                    <a:gd name="T36" fmla="*/ 12 w 156"/>
                    <a:gd name="T37" fmla="*/ 13 h 123"/>
                    <a:gd name="T38" fmla="*/ 6 w 156"/>
                    <a:gd name="T39" fmla="*/ 19 h 123"/>
                    <a:gd name="T40" fmla="*/ 2 w 156"/>
                    <a:gd name="T41" fmla="*/ 28 h 123"/>
                    <a:gd name="T42" fmla="*/ 0 w 156"/>
                    <a:gd name="T43" fmla="*/ 37 h 123"/>
                    <a:gd name="T44" fmla="*/ 0 w 156"/>
                    <a:gd name="T45" fmla="*/ 37 h 123"/>
                    <a:gd name="T46" fmla="*/ 0 w 156"/>
                    <a:gd name="T47" fmla="*/ 123 h 123"/>
                    <a:gd name="T48" fmla="*/ 156 w 156"/>
                    <a:gd name="T49" fmla="*/ 123 h 123"/>
                  </a:gdLst>
                  <a:ahLst/>
                  <a:cxnLst/>
                  <a:rect l="0" t="0" r="r" b="b"/>
                  <a:pathLst>
                    <a:path w="156" h="123" extrusionOk="0">
                      <a:moveTo>
                        <a:pt x="156" y="123"/>
                      </a:moveTo>
                      <a:lnTo>
                        <a:pt x="156" y="123"/>
                      </a:lnTo>
                      <a:lnTo>
                        <a:pt x="156" y="37"/>
                      </a:lnTo>
                      <a:lnTo>
                        <a:pt x="156" y="37"/>
                      </a:lnTo>
                      <a:lnTo>
                        <a:pt x="154" y="28"/>
                      </a:lnTo>
                      <a:lnTo>
                        <a:pt x="151" y="19"/>
                      </a:lnTo>
                      <a:lnTo>
                        <a:pt x="144" y="13"/>
                      </a:lnTo>
                      <a:lnTo>
                        <a:pt x="136" y="9"/>
                      </a:lnTo>
                      <a:lnTo>
                        <a:pt x="136" y="9"/>
                      </a:lnTo>
                      <a:lnTo>
                        <a:pt x="122" y="6"/>
                      </a:lnTo>
                      <a:lnTo>
                        <a:pt x="108" y="3"/>
                      </a:lnTo>
                      <a:lnTo>
                        <a:pt x="93" y="1"/>
                      </a:lnTo>
                      <a:lnTo>
                        <a:pt x="79" y="0"/>
                      </a:lnTo>
                      <a:lnTo>
                        <a:pt x="64" y="1"/>
                      </a:lnTo>
                      <a:lnTo>
                        <a:pt x="49" y="3"/>
                      </a:lnTo>
                      <a:lnTo>
                        <a:pt x="34" y="6"/>
                      </a:lnTo>
                      <a:lnTo>
                        <a:pt x="19" y="9"/>
                      </a:lnTo>
                      <a:lnTo>
                        <a:pt x="19" y="9"/>
                      </a:lnTo>
                      <a:lnTo>
                        <a:pt x="12" y="13"/>
                      </a:lnTo>
                      <a:lnTo>
                        <a:pt x="6" y="19"/>
                      </a:lnTo>
                      <a:lnTo>
                        <a:pt x="2" y="28"/>
                      </a:lnTo>
                      <a:lnTo>
                        <a:pt x="0" y="37"/>
                      </a:lnTo>
                      <a:lnTo>
                        <a:pt x="0" y="37"/>
                      </a:lnTo>
                      <a:lnTo>
                        <a:pt x="0" y="123"/>
                      </a:lnTo>
                      <a:lnTo>
                        <a:pt x="156" y="1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10" name="PA-任意多边形 307"/>
                <p:cNvSpPr/>
                <p:nvPr/>
              </p:nvSpPr>
              <p:spPr bwMode="auto">
                <a:xfrm>
                  <a:off x="199794" y="0"/>
                  <a:ext cx="63608" cy="63607"/>
                </a:xfrm>
                <a:custGeom>
                  <a:avLst/>
                  <a:gdLst>
                    <a:gd name="T0" fmla="*/ 78 w 78"/>
                    <a:gd name="T1" fmla="*/ 40 h 78"/>
                    <a:gd name="T2" fmla="*/ 78 w 78"/>
                    <a:gd name="T3" fmla="*/ 40 h 78"/>
                    <a:gd name="T4" fmla="*/ 78 w 78"/>
                    <a:gd name="T5" fmla="*/ 47 h 78"/>
                    <a:gd name="T6" fmla="*/ 75 w 78"/>
                    <a:gd name="T7" fmla="*/ 55 h 78"/>
                    <a:gd name="T8" fmla="*/ 72 w 78"/>
                    <a:gd name="T9" fmla="*/ 62 h 78"/>
                    <a:gd name="T10" fmla="*/ 68 w 78"/>
                    <a:gd name="T11" fmla="*/ 68 h 78"/>
                    <a:gd name="T12" fmla="*/ 62 w 78"/>
                    <a:gd name="T13" fmla="*/ 72 h 78"/>
                    <a:gd name="T14" fmla="*/ 54 w 78"/>
                    <a:gd name="T15" fmla="*/ 75 h 78"/>
                    <a:gd name="T16" fmla="*/ 47 w 78"/>
                    <a:gd name="T17" fmla="*/ 78 h 78"/>
                    <a:gd name="T18" fmla="*/ 40 w 78"/>
                    <a:gd name="T19" fmla="*/ 78 h 78"/>
                    <a:gd name="T20" fmla="*/ 40 w 78"/>
                    <a:gd name="T21" fmla="*/ 78 h 78"/>
                    <a:gd name="T22" fmla="*/ 31 w 78"/>
                    <a:gd name="T23" fmla="*/ 78 h 78"/>
                    <a:gd name="T24" fmla="*/ 23 w 78"/>
                    <a:gd name="T25" fmla="*/ 75 h 78"/>
                    <a:gd name="T26" fmla="*/ 17 w 78"/>
                    <a:gd name="T27" fmla="*/ 72 h 78"/>
                    <a:gd name="T28" fmla="*/ 11 w 78"/>
                    <a:gd name="T29" fmla="*/ 68 h 78"/>
                    <a:gd name="T30" fmla="*/ 7 w 78"/>
                    <a:gd name="T31" fmla="*/ 62 h 78"/>
                    <a:gd name="T32" fmla="*/ 3 w 78"/>
                    <a:gd name="T33" fmla="*/ 55 h 78"/>
                    <a:gd name="T34" fmla="*/ 1 w 78"/>
                    <a:gd name="T35" fmla="*/ 47 h 78"/>
                    <a:gd name="T36" fmla="*/ 0 w 78"/>
                    <a:gd name="T37" fmla="*/ 40 h 78"/>
                    <a:gd name="T38" fmla="*/ 0 w 78"/>
                    <a:gd name="T39" fmla="*/ 40 h 78"/>
                    <a:gd name="T40" fmla="*/ 1 w 78"/>
                    <a:gd name="T41" fmla="*/ 31 h 78"/>
                    <a:gd name="T42" fmla="*/ 3 w 78"/>
                    <a:gd name="T43" fmla="*/ 24 h 78"/>
                    <a:gd name="T44" fmla="*/ 7 w 78"/>
                    <a:gd name="T45" fmla="*/ 18 h 78"/>
                    <a:gd name="T46" fmla="*/ 11 w 78"/>
                    <a:gd name="T47" fmla="*/ 12 h 78"/>
                    <a:gd name="T48" fmla="*/ 17 w 78"/>
                    <a:gd name="T49" fmla="*/ 7 h 78"/>
                    <a:gd name="T50" fmla="*/ 23 w 78"/>
                    <a:gd name="T51" fmla="*/ 3 h 78"/>
                    <a:gd name="T52" fmla="*/ 31 w 78"/>
                    <a:gd name="T53" fmla="*/ 1 h 78"/>
                    <a:gd name="T54" fmla="*/ 40 w 78"/>
                    <a:gd name="T55" fmla="*/ 0 h 78"/>
                    <a:gd name="T56" fmla="*/ 40 w 78"/>
                    <a:gd name="T57" fmla="*/ 0 h 78"/>
                    <a:gd name="T58" fmla="*/ 47 w 78"/>
                    <a:gd name="T59" fmla="*/ 1 h 78"/>
                    <a:gd name="T60" fmla="*/ 54 w 78"/>
                    <a:gd name="T61" fmla="*/ 3 h 78"/>
                    <a:gd name="T62" fmla="*/ 62 w 78"/>
                    <a:gd name="T63" fmla="*/ 7 h 78"/>
                    <a:gd name="T64" fmla="*/ 68 w 78"/>
                    <a:gd name="T65" fmla="*/ 12 h 78"/>
                    <a:gd name="T66" fmla="*/ 72 w 78"/>
                    <a:gd name="T67" fmla="*/ 18 h 78"/>
                    <a:gd name="T68" fmla="*/ 75 w 78"/>
                    <a:gd name="T69" fmla="*/ 24 h 78"/>
                    <a:gd name="T70" fmla="*/ 78 w 78"/>
                    <a:gd name="T71" fmla="*/ 31 h 78"/>
                    <a:gd name="T72" fmla="*/ 78 w 78"/>
                    <a:gd name="T73" fmla="*/ 40 h 78"/>
                    <a:gd name="T74" fmla="*/ 78 w 78"/>
                    <a:gd name="T75" fmla="*/ 40 h 78"/>
                  </a:gdLst>
                  <a:ahLst/>
                  <a:cxnLst/>
                  <a:rect l="0" t="0" r="r" b="b"/>
                  <a:pathLst>
                    <a:path w="78" h="78" extrusionOk="0">
                      <a:moveTo>
                        <a:pt x="78" y="40"/>
                      </a:moveTo>
                      <a:lnTo>
                        <a:pt x="78" y="40"/>
                      </a:lnTo>
                      <a:lnTo>
                        <a:pt x="78" y="47"/>
                      </a:lnTo>
                      <a:lnTo>
                        <a:pt x="75" y="55"/>
                      </a:lnTo>
                      <a:lnTo>
                        <a:pt x="72" y="62"/>
                      </a:lnTo>
                      <a:lnTo>
                        <a:pt x="68" y="68"/>
                      </a:lnTo>
                      <a:lnTo>
                        <a:pt x="62" y="72"/>
                      </a:lnTo>
                      <a:lnTo>
                        <a:pt x="54" y="75"/>
                      </a:lnTo>
                      <a:lnTo>
                        <a:pt x="47" y="78"/>
                      </a:lnTo>
                      <a:lnTo>
                        <a:pt x="40" y="78"/>
                      </a:lnTo>
                      <a:lnTo>
                        <a:pt x="40" y="78"/>
                      </a:lnTo>
                      <a:lnTo>
                        <a:pt x="31" y="78"/>
                      </a:lnTo>
                      <a:lnTo>
                        <a:pt x="23" y="75"/>
                      </a:lnTo>
                      <a:lnTo>
                        <a:pt x="17" y="72"/>
                      </a:lnTo>
                      <a:lnTo>
                        <a:pt x="11" y="68"/>
                      </a:lnTo>
                      <a:lnTo>
                        <a:pt x="7" y="62"/>
                      </a:lnTo>
                      <a:lnTo>
                        <a:pt x="3" y="55"/>
                      </a:lnTo>
                      <a:lnTo>
                        <a:pt x="1" y="47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1" y="31"/>
                      </a:lnTo>
                      <a:lnTo>
                        <a:pt x="3" y="24"/>
                      </a:lnTo>
                      <a:lnTo>
                        <a:pt x="7" y="18"/>
                      </a:lnTo>
                      <a:lnTo>
                        <a:pt x="11" y="12"/>
                      </a:lnTo>
                      <a:lnTo>
                        <a:pt x="17" y="7"/>
                      </a:lnTo>
                      <a:lnTo>
                        <a:pt x="23" y="3"/>
                      </a:lnTo>
                      <a:lnTo>
                        <a:pt x="31" y="1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7" y="1"/>
                      </a:lnTo>
                      <a:lnTo>
                        <a:pt x="54" y="3"/>
                      </a:lnTo>
                      <a:lnTo>
                        <a:pt x="62" y="7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5" y="24"/>
                      </a:lnTo>
                      <a:lnTo>
                        <a:pt x="78" y="31"/>
                      </a:lnTo>
                      <a:lnTo>
                        <a:pt x="78" y="40"/>
                      </a:lnTo>
                      <a:lnTo>
                        <a:pt x="78" y="4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11" name="PA-Line 308"/>
                <p:cNvSpPr>
                  <a:spLocks noChangeShapeType="1"/>
                </p:cNvSpPr>
                <p:nvPr/>
              </p:nvSpPr>
              <p:spPr bwMode="auto">
                <a:xfrm>
                  <a:off x="197347" y="100305"/>
                  <a:ext cx="0" cy="6442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12" name="PA-Line 309"/>
                <p:cNvSpPr>
                  <a:spLocks noChangeShapeType="1"/>
                </p:cNvSpPr>
                <p:nvPr/>
              </p:nvSpPr>
              <p:spPr bwMode="auto">
                <a:xfrm>
                  <a:off x="265848" y="100305"/>
                  <a:ext cx="0" cy="6442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13" name="PA-任意多边形 310"/>
                <p:cNvSpPr/>
                <p:nvPr/>
              </p:nvSpPr>
              <p:spPr bwMode="auto">
                <a:xfrm>
                  <a:off x="167990" y="373492"/>
                  <a:ext cx="127216" cy="100305"/>
                </a:xfrm>
                <a:custGeom>
                  <a:avLst/>
                  <a:gdLst>
                    <a:gd name="T0" fmla="*/ 156 w 156"/>
                    <a:gd name="T1" fmla="*/ 123 h 123"/>
                    <a:gd name="T2" fmla="*/ 156 w 156"/>
                    <a:gd name="T3" fmla="*/ 123 h 123"/>
                    <a:gd name="T4" fmla="*/ 156 w 156"/>
                    <a:gd name="T5" fmla="*/ 37 h 123"/>
                    <a:gd name="T6" fmla="*/ 156 w 156"/>
                    <a:gd name="T7" fmla="*/ 37 h 123"/>
                    <a:gd name="T8" fmla="*/ 154 w 156"/>
                    <a:gd name="T9" fmla="*/ 28 h 123"/>
                    <a:gd name="T10" fmla="*/ 151 w 156"/>
                    <a:gd name="T11" fmla="*/ 19 h 123"/>
                    <a:gd name="T12" fmla="*/ 144 w 156"/>
                    <a:gd name="T13" fmla="*/ 13 h 123"/>
                    <a:gd name="T14" fmla="*/ 136 w 156"/>
                    <a:gd name="T15" fmla="*/ 9 h 123"/>
                    <a:gd name="T16" fmla="*/ 136 w 156"/>
                    <a:gd name="T17" fmla="*/ 9 h 123"/>
                    <a:gd name="T18" fmla="*/ 122 w 156"/>
                    <a:gd name="T19" fmla="*/ 6 h 123"/>
                    <a:gd name="T20" fmla="*/ 108 w 156"/>
                    <a:gd name="T21" fmla="*/ 3 h 123"/>
                    <a:gd name="T22" fmla="*/ 93 w 156"/>
                    <a:gd name="T23" fmla="*/ 2 h 123"/>
                    <a:gd name="T24" fmla="*/ 79 w 156"/>
                    <a:gd name="T25" fmla="*/ 0 h 123"/>
                    <a:gd name="T26" fmla="*/ 64 w 156"/>
                    <a:gd name="T27" fmla="*/ 2 h 123"/>
                    <a:gd name="T28" fmla="*/ 49 w 156"/>
                    <a:gd name="T29" fmla="*/ 3 h 123"/>
                    <a:gd name="T30" fmla="*/ 34 w 156"/>
                    <a:gd name="T31" fmla="*/ 6 h 123"/>
                    <a:gd name="T32" fmla="*/ 19 w 156"/>
                    <a:gd name="T33" fmla="*/ 9 h 123"/>
                    <a:gd name="T34" fmla="*/ 19 w 156"/>
                    <a:gd name="T35" fmla="*/ 9 h 123"/>
                    <a:gd name="T36" fmla="*/ 12 w 156"/>
                    <a:gd name="T37" fmla="*/ 13 h 123"/>
                    <a:gd name="T38" fmla="*/ 6 w 156"/>
                    <a:gd name="T39" fmla="*/ 19 h 123"/>
                    <a:gd name="T40" fmla="*/ 2 w 156"/>
                    <a:gd name="T41" fmla="*/ 28 h 123"/>
                    <a:gd name="T42" fmla="*/ 0 w 156"/>
                    <a:gd name="T43" fmla="*/ 37 h 123"/>
                    <a:gd name="T44" fmla="*/ 0 w 156"/>
                    <a:gd name="T45" fmla="*/ 37 h 123"/>
                    <a:gd name="T46" fmla="*/ 0 w 156"/>
                    <a:gd name="T47" fmla="*/ 123 h 123"/>
                    <a:gd name="T48" fmla="*/ 156 w 156"/>
                    <a:gd name="T49" fmla="*/ 123 h 123"/>
                  </a:gdLst>
                  <a:ahLst/>
                  <a:cxnLst/>
                  <a:rect l="0" t="0" r="r" b="b"/>
                  <a:pathLst>
                    <a:path w="156" h="123" extrusionOk="0">
                      <a:moveTo>
                        <a:pt x="156" y="123"/>
                      </a:moveTo>
                      <a:lnTo>
                        <a:pt x="156" y="123"/>
                      </a:lnTo>
                      <a:lnTo>
                        <a:pt x="156" y="37"/>
                      </a:lnTo>
                      <a:lnTo>
                        <a:pt x="156" y="37"/>
                      </a:lnTo>
                      <a:lnTo>
                        <a:pt x="154" y="28"/>
                      </a:lnTo>
                      <a:lnTo>
                        <a:pt x="151" y="19"/>
                      </a:lnTo>
                      <a:lnTo>
                        <a:pt x="144" y="13"/>
                      </a:lnTo>
                      <a:lnTo>
                        <a:pt x="136" y="9"/>
                      </a:lnTo>
                      <a:lnTo>
                        <a:pt x="136" y="9"/>
                      </a:lnTo>
                      <a:lnTo>
                        <a:pt x="122" y="6"/>
                      </a:lnTo>
                      <a:lnTo>
                        <a:pt x="108" y="3"/>
                      </a:lnTo>
                      <a:lnTo>
                        <a:pt x="93" y="2"/>
                      </a:lnTo>
                      <a:lnTo>
                        <a:pt x="79" y="0"/>
                      </a:lnTo>
                      <a:lnTo>
                        <a:pt x="64" y="2"/>
                      </a:lnTo>
                      <a:lnTo>
                        <a:pt x="49" y="3"/>
                      </a:lnTo>
                      <a:lnTo>
                        <a:pt x="34" y="6"/>
                      </a:lnTo>
                      <a:lnTo>
                        <a:pt x="19" y="9"/>
                      </a:lnTo>
                      <a:lnTo>
                        <a:pt x="19" y="9"/>
                      </a:lnTo>
                      <a:lnTo>
                        <a:pt x="12" y="13"/>
                      </a:lnTo>
                      <a:lnTo>
                        <a:pt x="6" y="19"/>
                      </a:lnTo>
                      <a:lnTo>
                        <a:pt x="2" y="28"/>
                      </a:lnTo>
                      <a:lnTo>
                        <a:pt x="0" y="37"/>
                      </a:lnTo>
                      <a:lnTo>
                        <a:pt x="0" y="37"/>
                      </a:lnTo>
                      <a:lnTo>
                        <a:pt x="0" y="123"/>
                      </a:lnTo>
                      <a:lnTo>
                        <a:pt x="156" y="1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14" name="PA-任意多边形 311"/>
                <p:cNvSpPr/>
                <p:nvPr/>
              </p:nvSpPr>
              <p:spPr bwMode="auto">
                <a:xfrm>
                  <a:off x="199794" y="308253"/>
                  <a:ext cx="63608" cy="64423"/>
                </a:xfrm>
                <a:custGeom>
                  <a:avLst/>
                  <a:gdLst>
                    <a:gd name="T0" fmla="*/ 78 w 78"/>
                    <a:gd name="T1" fmla="*/ 40 h 79"/>
                    <a:gd name="T2" fmla="*/ 78 w 78"/>
                    <a:gd name="T3" fmla="*/ 40 h 79"/>
                    <a:gd name="T4" fmla="*/ 78 w 78"/>
                    <a:gd name="T5" fmla="*/ 47 h 79"/>
                    <a:gd name="T6" fmla="*/ 75 w 78"/>
                    <a:gd name="T7" fmla="*/ 55 h 79"/>
                    <a:gd name="T8" fmla="*/ 72 w 78"/>
                    <a:gd name="T9" fmla="*/ 62 h 79"/>
                    <a:gd name="T10" fmla="*/ 68 w 78"/>
                    <a:gd name="T11" fmla="*/ 68 h 79"/>
                    <a:gd name="T12" fmla="*/ 62 w 78"/>
                    <a:gd name="T13" fmla="*/ 73 h 79"/>
                    <a:gd name="T14" fmla="*/ 54 w 78"/>
                    <a:gd name="T15" fmla="*/ 76 h 79"/>
                    <a:gd name="T16" fmla="*/ 47 w 78"/>
                    <a:gd name="T17" fmla="*/ 79 h 79"/>
                    <a:gd name="T18" fmla="*/ 40 w 78"/>
                    <a:gd name="T19" fmla="*/ 79 h 79"/>
                    <a:gd name="T20" fmla="*/ 40 w 78"/>
                    <a:gd name="T21" fmla="*/ 79 h 79"/>
                    <a:gd name="T22" fmla="*/ 31 w 78"/>
                    <a:gd name="T23" fmla="*/ 79 h 79"/>
                    <a:gd name="T24" fmla="*/ 23 w 78"/>
                    <a:gd name="T25" fmla="*/ 76 h 79"/>
                    <a:gd name="T26" fmla="*/ 17 w 78"/>
                    <a:gd name="T27" fmla="*/ 73 h 79"/>
                    <a:gd name="T28" fmla="*/ 11 w 78"/>
                    <a:gd name="T29" fmla="*/ 68 h 79"/>
                    <a:gd name="T30" fmla="*/ 7 w 78"/>
                    <a:gd name="T31" fmla="*/ 62 h 79"/>
                    <a:gd name="T32" fmla="*/ 3 w 78"/>
                    <a:gd name="T33" fmla="*/ 55 h 79"/>
                    <a:gd name="T34" fmla="*/ 1 w 78"/>
                    <a:gd name="T35" fmla="*/ 47 h 79"/>
                    <a:gd name="T36" fmla="*/ 0 w 78"/>
                    <a:gd name="T37" fmla="*/ 40 h 79"/>
                    <a:gd name="T38" fmla="*/ 0 w 78"/>
                    <a:gd name="T39" fmla="*/ 40 h 79"/>
                    <a:gd name="T40" fmla="*/ 1 w 78"/>
                    <a:gd name="T41" fmla="*/ 31 h 79"/>
                    <a:gd name="T42" fmla="*/ 3 w 78"/>
                    <a:gd name="T43" fmla="*/ 24 h 79"/>
                    <a:gd name="T44" fmla="*/ 7 w 78"/>
                    <a:gd name="T45" fmla="*/ 18 h 79"/>
                    <a:gd name="T46" fmla="*/ 11 w 78"/>
                    <a:gd name="T47" fmla="*/ 12 h 79"/>
                    <a:gd name="T48" fmla="*/ 17 w 78"/>
                    <a:gd name="T49" fmla="*/ 7 h 79"/>
                    <a:gd name="T50" fmla="*/ 23 w 78"/>
                    <a:gd name="T51" fmla="*/ 3 h 79"/>
                    <a:gd name="T52" fmla="*/ 31 w 78"/>
                    <a:gd name="T53" fmla="*/ 1 h 79"/>
                    <a:gd name="T54" fmla="*/ 40 w 78"/>
                    <a:gd name="T55" fmla="*/ 0 h 79"/>
                    <a:gd name="T56" fmla="*/ 40 w 78"/>
                    <a:gd name="T57" fmla="*/ 0 h 79"/>
                    <a:gd name="T58" fmla="*/ 47 w 78"/>
                    <a:gd name="T59" fmla="*/ 1 h 79"/>
                    <a:gd name="T60" fmla="*/ 54 w 78"/>
                    <a:gd name="T61" fmla="*/ 3 h 79"/>
                    <a:gd name="T62" fmla="*/ 62 w 78"/>
                    <a:gd name="T63" fmla="*/ 7 h 79"/>
                    <a:gd name="T64" fmla="*/ 68 w 78"/>
                    <a:gd name="T65" fmla="*/ 12 h 79"/>
                    <a:gd name="T66" fmla="*/ 72 w 78"/>
                    <a:gd name="T67" fmla="*/ 18 h 79"/>
                    <a:gd name="T68" fmla="*/ 75 w 78"/>
                    <a:gd name="T69" fmla="*/ 24 h 79"/>
                    <a:gd name="T70" fmla="*/ 78 w 78"/>
                    <a:gd name="T71" fmla="*/ 31 h 79"/>
                    <a:gd name="T72" fmla="*/ 78 w 78"/>
                    <a:gd name="T73" fmla="*/ 40 h 79"/>
                    <a:gd name="T74" fmla="*/ 78 w 78"/>
                    <a:gd name="T75" fmla="*/ 40 h 79"/>
                  </a:gdLst>
                  <a:ahLst/>
                  <a:cxnLst/>
                  <a:rect l="0" t="0" r="r" b="b"/>
                  <a:pathLst>
                    <a:path w="78" h="79" extrusionOk="0">
                      <a:moveTo>
                        <a:pt x="78" y="40"/>
                      </a:moveTo>
                      <a:lnTo>
                        <a:pt x="78" y="40"/>
                      </a:lnTo>
                      <a:lnTo>
                        <a:pt x="78" y="47"/>
                      </a:lnTo>
                      <a:lnTo>
                        <a:pt x="75" y="55"/>
                      </a:lnTo>
                      <a:lnTo>
                        <a:pt x="72" y="62"/>
                      </a:lnTo>
                      <a:lnTo>
                        <a:pt x="68" y="68"/>
                      </a:lnTo>
                      <a:lnTo>
                        <a:pt x="62" y="73"/>
                      </a:lnTo>
                      <a:lnTo>
                        <a:pt x="54" y="76"/>
                      </a:lnTo>
                      <a:lnTo>
                        <a:pt x="47" y="79"/>
                      </a:lnTo>
                      <a:lnTo>
                        <a:pt x="40" y="79"/>
                      </a:lnTo>
                      <a:lnTo>
                        <a:pt x="40" y="79"/>
                      </a:lnTo>
                      <a:lnTo>
                        <a:pt x="31" y="79"/>
                      </a:lnTo>
                      <a:lnTo>
                        <a:pt x="23" y="76"/>
                      </a:lnTo>
                      <a:lnTo>
                        <a:pt x="17" y="73"/>
                      </a:lnTo>
                      <a:lnTo>
                        <a:pt x="11" y="68"/>
                      </a:lnTo>
                      <a:lnTo>
                        <a:pt x="7" y="62"/>
                      </a:lnTo>
                      <a:lnTo>
                        <a:pt x="3" y="55"/>
                      </a:lnTo>
                      <a:lnTo>
                        <a:pt x="1" y="47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1" y="31"/>
                      </a:lnTo>
                      <a:lnTo>
                        <a:pt x="3" y="24"/>
                      </a:lnTo>
                      <a:lnTo>
                        <a:pt x="7" y="18"/>
                      </a:lnTo>
                      <a:lnTo>
                        <a:pt x="11" y="12"/>
                      </a:lnTo>
                      <a:lnTo>
                        <a:pt x="17" y="7"/>
                      </a:lnTo>
                      <a:lnTo>
                        <a:pt x="23" y="3"/>
                      </a:lnTo>
                      <a:lnTo>
                        <a:pt x="31" y="1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7" y="1"/>
                      </a:lnTo>
                      <a:lnTo>
                        <a:pt x="54" y="3"/>
                      </a:lnTo>
                      <a:lnTo>
                        <a:pt x="62" y="7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5" y="24"/>
                      </a:lnTo>
                      <a:lnTo>
                        <a:pt x="78" y="31"/>
                      </a:lnTo>
                      <a:lnTo>
                        <a:pt x="78" y="40"/>
                      </a:lnTo>
                      <a:lnTo>
                        <a:pt x="78" y="4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15" name="PA-Line 312"/>
                <p:cNvSpPr>
                  <a:spLocks noChangeShapeType="1"/>
                </p:cNvSpPr>
                <p:nvPr/>
              </p:nvSpPr>
              <p:spPr bwMode="auto">
                <a:xfrm>
                  <a:off x="197347" y="408559"/>
                  <a:ext cx="0" cy="6442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16" name="PA-Line 313"/>
                <p:cNvSpPr>
                  <a:spLocks noChangeShapeType="1"/>
                </p:cNvSpPr>
                <p:nvPr/>
              </p:nvSpPr>
              <p:spPr bwMode="auto">
                <a:xfrm>
                  <a:off x="265848" y="408559"/>
                  <a:ext cx="0" cy="6442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17" name="PA-任意多边形 314"/>
                <p:cNvSpPr/>
                <p:nvPr/>
              </p:nvSpPr>
              <p:spPr bwMode="auto">
                <a:xfrm>
                  <a:off x="0" y="373492"/>
                  <a:ext cx="127216" cy="100305"/>
                </a:xfrm>
                <a:custGeom>
                  <a:avLst/>
                  <a:gdLst>
                    <a:gd name="T0" fmla="*/ 156 w 156"/>
                    <a:gd name="T1" fmla="*/ 123 h 123"/>
                    <a:gd name="T2" fmla="*/ 156 w 156"/>
                    <a:gd name="T3" fmla="*/ 123 h 123"/>
                    <a:gd name="T4" fmla="*/ 156 w 156"/>
                    <a:gd name="T5" fmla="*/ 37 h 123"/>
                    <a:gd name="T6" fmla="*/ 156 w 156"/>
                    <a:gd name="T7" fmla="*/ 37 h 123"/>
                    <a:gd name="T8" fmla="*/ 154 w 156"/>
                    <a:gd name="T9" fmla="*/ 28 h 123"/>
                    <a:gd name="T10" fmla="*/ 150 w 156"/>
                    <a:gd name="T11" fmla="*/ 19 h 123"/>
                    <a:gd name="T12" fmla="*/ 144 w 156"/>
                    <a:gd name="T13" fmla="*/ 13 h 123"/>
                    <a:gd name="T14" fmla="*/ 136 w 156"/>
                    <a:gd name="T15" fmla="*/ 9 h 123"/>
                    <a:gd name="T16" fmla="*/ 136 w 156"/>
                    <a:gd name="T17" fmla="*/ 9 h 123"/>
                    <a:gd name="T18" fmla="*/ 122 w 156"/>
                    <a:gd name="T19" fmla="*/ 6 h 123"/>
                    <a:gd name="T20" fmla="*/ 107 w 156"/>
                    <a:gd name="T21" fmla="*/ 3 h 123"/>
                    <a:gd name="T22" fmla="*/ 92 w 156"/>
                    <a:gd name="T23" fmla="*/ 2 h 123"/>
                    <a:gd name="T24" fmla="*/ 77 w 156"/>
                    <a:gd name="T25" fmla="*/ 0 h 123"/>
                    <a:gd name="T26" fmla="*/ 62 w 156"/>
                    <a:gd name="T27" fmla="*/ 2 h 123"/>
                    <a:gd name="T28" fmla="*/ 47 w 156"/>
                    <a:gd name="T29" fmla="*/ 3 h 123"/>
                    <a:gd name="T30" fmla="*/ 34 w 156"/>
                    <a:gd name="T31" fmla="*/ 6 h 123"/>
                    <a:gd name="T32" fmla="*/ 19 w 156"/>
                    <a:gd name="T33" fmla="*/ 9 h 123"/>
                    <a:gd name="T34" fmla="*/ 19 w 156"/>
                    <a:gd name="T35" fmla="*/ 9 h 123"/>
                    <a:gd name="T36" fmla="*/ 12 w 156"/>
                    <a:gd name="T37" fmla="*/ 13 h 123"/>
                    <a:gd name="T38" fmla="*/ 4 w 156"/>
                    <a:gd name="T39" fmla="*/ 19 h 123"/>
                    <a:gd name="T40" fmla="*/ 1 w 156"/>
                    <a:gd name="T41" fmla="*/ 28 h 123"/>
                    <a:gd name="T42" fmla="*/ 0 w 156"/>
                    <a:gd name="T43" fmla="*/ 37 h 123"/>
                    <a:gd name="T44" fmla="*/ 0 w 156"/>
                    <a:gd name="T45" fmla="*/ 37 h 123"/>
                    <a:gd name="T46" fmla="*/ 0 w 156"/>
                    <a:gd name="T47" fmla="*/ 123 h 123"/>
                    <a:gd name="T48" fmla="*/ 156 w 156"/>
                    <a:gd name="T49" fmla="*/ 123 h 123"/>
                  </a:gdLst>
                  <a:ahLst/>
                  <a:cxnLst/>
                  <a:rect l="0" t="0" r="r" b="b"/>
                  <a:pathLst>
                    <a:path w="156" h="123" extrusionOk="0">
                      <a:moveTo>
                        <a:pt x="156" y="123"/>
                      </a:moveTo>
                      <a:lnTo>
                        <a:pt x="156" y="123"/>
                      </a:lnTo>
                      <a:lnTo>
                        <a:pt x="156" y="37"/>
                      </a:lnTo>
                      <a:lnTo>
                        <a:pt x="156" y="37"/>
                      </a:lnTo>
                      <a:lnTo>
                        <a:pt x="154" y="28"/>
                      </a:lnTo>
                      <a:lnTo>
                        <a:pt x="150" y="19"/>
                      </a:lnTo>
                      <a:lnTo>
                        <a:pt x="144" y="13"/>
                      </a:lnTo>
                      <a:lnTo>
                        <a:pt x="136" y="9"/>
                      </a:lnTo>
                      <a:lnTo>
                        <a:pt x="136" y="9"/>
                      </a:lnTo>
                      <a:lnTo>
                        <a:pt x="122" y="6"/>
                      </a:lnTo>
                      <a:lnTo>
                        <a:pt x="107" y="3"/>
                      </a:lnTo>
                      <a:lnTo>
                        <a:pt x="92" y="2"/>
                      </a:lnTo>
                      <a:lnTo>
                        <a:pt x="77" y="0"/>
                      </a:lnTo>
                      <a:lnTo>
                        <a:pt x="62" y="2"/>
                      </a:lnTo>
                      <a:lnTo>
                        <a:pt x="47" y="3"/>
                      </a:lnTo>
                      <a:lnTo>
                        <a:pt x="34" y="6"/>
                      </a:lnTo>
                      <a:lnTo>
                        <a:pt x="19" y="9"/>
                      </a:lnTo>
                      <a:lnTo>
                        <a:pt x="19" y="9"/>
                      </a:lnTo>
                      <a:lnTo>
                        <a:pt x="12" y="13"/>
                      </a:lnTo>
                      <a:lnTo>
                        <a:pt x="4" y="19"/>
                      </a:lnTo>
                      <a:lnTo>
                        <a:pt x="1" y="28"/>
                      </a:lnTo>
                      <a:lnTo>
                        <a:pt x="0" y="37"/>
                      </a:lnTo>
                      <a:lnTo>
                        <a:pt x="0" y="37"/>
                      </a:lnTo>
                      <a:lnTo>
                        <a:pt x="0" y="123"/>
                      </a:lnTo>
                      <a:lnTo>
                        <a:pt x="156" y="1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18" name="PA-任意多边形 315"/>
                <p:cNvSpPr/>
                <p:nvPr/>
              </p:nvSpPr>
              <p:spPr bwMode="auto">
                <a:xfrm>
                  <a:off x="30173" y="308253"/>
                  <a:ext cx="65238" cy="64423"/>
                </a:xfrm>
                <a:custGeom>
                  <a:avLst/>
                  <a:gdLst>
                    <a:gd name="T0" fmla="*/ 80 w 80"/>
                    <a:gd name="T1" fmla="*/ 40 h 79"/>
                    <a:gd name="T2" fmla="*/ 80 w 80"/>
                    <a:gd name="T3" fmla="*/ 40 h 79"/>
                    <a:gd name="T4" fmla="*/ 79 w 80"/>
                    <a:gd name="T5" fmla="*/ 47 h 79"/>
                    <a:gd name="T6" fmla="*/ 77 w 80"/>
                    <a:gd name="T7" fmla="*/ 55 h 79"/>
                    <a:gd name="T8" fmla="*/ 73 w 80"/>
                    <a:gd name="T9" fmla="*/ 62 h 79"/>
                    <a:gd name="T10" fmla="*/ 68 w 80"/>
                    <a:gd name="T11" fmla="*/ 68 h 79"/>
                    <a:gd name="T12" fmla="*/ 62 w 80"/>
                    <a:gd name="T13" fmla="*/ 73 h 79"/>
                    <a:gd name="T14" fmla="*/ 56 w 80"/>
                    <a:gd name="T15" fmla="*/ 76 h 79"/>
                    <a:gd name="T16" fmla="*/ 49 w 80"/>
                    <a:gd name="T17" fmla="*/ 79 h 79"/>
                    <a:gd name="T18" fmla="*/ 40 w 80"/>
                    <a:gd name="T19" fmla="*/ 79 h 79"/>
                    <a:gd name="T20" fmla="*/ 40 w 80"/>
                    <a:gd name="T21" fmla="*/ 79 h 79"/>
                    <a:gd name="T22" fmla="*/ 33 w 80"/>
                    <a:gd name="T23" fmla="*/ 79 h 79"/>
                    <a:gd name="T24" fmla="*/ 25 w 80"/>
                    <a:gd name="T25" fmla="*/ 76 h 79"/>
                    <a:gd name="T26" fmla="*/ 18 w 80"/>
                    <a:gd name="T27" fmla="*/ 73 h 79"/>
                    <a:gd name="T28" fmla="*/ 12 w 80"/>
                    <a:gd name="T29" fmla="*/ 68 h 79"/>
                    <a:gd name="T30" fmla="*/ 7 w 80"/>
                    <a:gd name="T31" fmla="*/ 62 h 79"/>
                    <a:gd name="T32" fmla="*/ 4 w 80"/>
                    <a:gd name="T33" fmla="*/ 55 h 79"/>
                    <a:gd name="T34" fmla="*/ 1 w 80"/>
                    <a:gd name="T35" fmla="*/ 47 h 79"/>
                    <a:gd name="T36" fmla="*/ 0 w 80"/>
                    <a:gd name="T37" fmla="*/ 40 h 79"/>
                    <a:gd name="T38" fmla="*/ 0 w 80"/>
                    <a:gd name="T39" fmla="*/ 40 h 79"/>
                    <a:gd name="T40" fmla="*/ 1 w 80"/>
                    <a:gd name="T41" fmla="*/ 31 h 79"/>
                    <a:gd name="T42" fmla="*/ 4 w 80"/>
                    <a:gd name="T43" fmla="*/ 24 h 79"/>
                    <a:gd name="T44" fmla="*/ 7 w 80"/>
                    <a:gd name="T45" fmla="*/ 18 h 79"/>
                    <a:gd name="T46" fmla="*/ 12 w 80"/>
                    <a:gd name="T47" fmla="*/ 12 h 79"/>
                    <a:gd name="T48" fmla="*/ 18 w 80"/>
                    <a:gd name="T49" fmla="*/ 7 h 79"/>
                    <a:gd name="T50" fmla="*/ 25 w 80"/>
                    <a:gd name="T51" fmla="*/ 3 h 79"/>
                    <a:gd name="T52" fmla="*/ 33 w 80"/>
                    <a:gd name="T53" fmla="*/ 1 h 79"/>
                    <a:gd name="T54" fmla="*/ 40 w 80"/>
                    <a:gd name="T55" fmla="*/ 0 h 79"/>
                    <a:gd name="T56" fmla="*/ 40 w 80"/>
                    <a:gd name="T57" fmla="*/ 0 h 79"/>
                    <a:gd name="T58" fmla="*/ 49 w 80"/>
                    <a:gd name="T59" fmla="*/ 1 h 79"/>
                    <a:gd name="T60" fmla="*/ 56 w 80"/>
                    <a:gd name="T61" fmla="*/ 3 h 79"/>
                    <a:gd name="T62" fmla="*/ 62 w 80"/>
                    <a:gd name="T63" fmla="*/ 7 h 79"/>
                    <a:gd name="T64" fmla="*/ 68 w 80"/>
                    <a:gd name="T65" fmla="*/ 12 h 79"/>
                    <a:gd name="T66" fmla="*/ 73 w 80"/>
                    <a:gd name="T67" fmla="*/ 18 h 79"/>
                    <a:gd name="T68" fmla="*/ 77 w 80"/>
                    <a:gd name="T69" fmla="*/ 24 h 79"/>
                    <a:gd name="T70" fmla="*/ 79 w 80"/>
                    <a:gd name="T71" fmla="*/ 31 h 79"/>
                    <a:gd name="T72" fmla="*/ 80 w 80"/>
                    <a:gd name="T73" fmla="*/ 40 h 79"/>
                    <a:gd name="T74" fmla="*/ 80 w 80"/>
                    <a:gd name="T75" fmla="*/ 40 h 79"/>
                  </a:gdLst>
                  <a:ahLst/>
                  <a:cxnLst/>
                  <a:rect l="0" t="0" r="r" b="b"/>
                  <a:pathLst>
                    <a:path w="80" h="79" extrusionOk="0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9" y="47"/>
                      </a:lnTo>
                      <a:lnTo>
                        <a:pt x="77" y="55"/>
                      </a:lnTo>
                      <a:lnTo>
                        <a:pt x="73" y="62"/>
                      </a:lnTo>
                      <a:lnTo>
                        <a:pt x="68" y="68"/>
                      </a:lnTo>
                      <a:lnTo>
                        <a:pt x="62" y="73"/>
                      </a:lnTo>
                      <a:lnTo>
                        <a:pt x="56" y="76"/>
                      </a:lnTo>
                      <a:lnTo>
                        <a:pt x="49" y="79"/>
                      </a:lnTo>
                      <a:lnTo>
                        <a:pt x="40" y="79"/>
                      </a:lnTo>
                      <a:lnTo>
                        <a:pt x="40" y="79"/>
                      </a:lnTo>
                      <a:lnTo>
                        <a:pt x="33" y="79"/>
                      </a:lnTo>
                      <a:lnTo>
                        <a:pt x="25" y="76"/>
                      </a:lnTo>
                      <a:lnTo>
                        <a:pt x="18" y="73"/>
                      </a:lnTo>
                      <a:lnTo>
                        <a:pt x="12" y="68"/>
                      </a:lnTo>
                      <a:lnTo>
                        <a:pt x="7" y="62"/>
                      </a:lnTo>
                      <a:lnTo>
                        <a:pt x="4" y="55"/>
                      </a:lnTo>
                      <a:lnTo>
                        <a:pt x="1" y="47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1" y="31"/>
                      </a:lnTo>
                      <a:lnTo>
                        <a:pt x="4" y="24"/>
                      </a:lnTo>
                      <a:lnTo>
                        <a:pt x="7" y="18"/>
                      </a:lnTo>
                      <a:lnTo>
                        <a:pt x="12" y="12"/>
                      </a:lnTo>
                      <a:lnTo>
                        <a:pt x="18" y="7"/>
                      </a:lnTo>
                      <a:lnTo>
                        <a:pt x="25" y="3"/>
                      </a:lnTo>
                      <a:lnTo>
                        <a:pt x="33" y="1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9" y="1"/>
                      </a:lnTo>
                      <a:lnTo>
                        <a:pt x="56" y="3"/>
                      </a:lnTo>
                      <a:lnTo>
                        <a:pt x="62" y="7"/>
                      </a:lnTo>
                      <a:lnTo>
                        <a:pt x="68" y="12"/>
                      </a:lnTo>
                      <a:lnTo>
                        <a:pt x="73" y="18"/>
                      </a:lnTo>
                      <a:lnTo>
                        <a:pt x="77" y="24"/>
                      </a:lnTo>
                      <a:lnTo>
                        <a:pt x="79" y="31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19" name="PA-Line 316"/>
                <p:cNvSpPr>
                  <a:spLocks noChangeShapeType="1"/>
                </p:cNvSpPr>
                <p:nvPr/>
              </p:nvSpPr>
              <p:spPr bwMode="auto">
                <a:xfrm>
                  <a:off x="29357" y="408559"/>
                  <a:ext cx="0" cy="6442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20" name="PA-Line 317"/>
                <p:cNvSpPr>
                  <a:spLocks noChangeShapeType="1"/>
                </p:cNvSpPr>
                <p:nvPr/>
              </p:nvSpPr>
              <p:spPr bwMode="auto">
                <a:xfrm>
                  <a:off x="97858" y="408559"/>
                  <a:ext cx="0" cy="6442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21" name="PA-任意多边形 318"/>
                <p:cNvSpPr/>
                <p:nvPr/>
              </p:nvSpPr>
              <p:spPr bwMode="auto">
                <a:xfrm>
                  <a:off x="337611" y="373492"/>
                  <a:ext cx="126400" cy="100305"/>
                </a:xfrm>
                <a:custGeom>
                  <a:avLst/>
                  <a:gdLst>
                    <a:gd name="T0" fmla="*/ 155 w 155"/>
                    <a:gd name="T1" fmla="*/ 123 h 123"/>
                    <a:gd name="T2" fmla="*/ 155 w 155"/>
                    <a:gd name="T3" fmla="*/ 123 h 123"/>
                    <a:gd name="T4" fmla="*/ 155 w 155"/>
                    <a:gd name="T5" fmla="*/ 37 h 123"/>
                    <a:gd name="T6" fmla="*/ 155 w 155"/>
                    <a:gd name="T7" fmla="*/ 37 h 123"/>
                    <a:gd name="T8" fmla="*/ 154 w 155"/>
                    <a:gd name="T9" fmla="*/ 28 h 123"/>
                    <a:gd name="T10" fmla="*/ 149 w 155"/>
                    <a:gd name="T11" fmla="*/ 19 h 123"/>
                    <a:gd name="T12" fmla="*/ 144 w 155"/>
                    <a:gd name="T13" fmla="*/ 13 h 123"/>
                    <a:gd name="T14" fmla="*/ 136 w 155"/>
                    <a:gd name="T15" fmla="*/ 9 h 123"/>
                    <a:gd name="T16" fmla="*/ 136 w 155"/>
                    <a:gd name="T17" fmla="*/ 9 h 123"/>
                    <a:gd name="T18" fmla="*/ 121 w 155"/>
                    <a:gd name="T19" fmla="*/ 6 h 123"/>
                    <a:gd name="T20" fmla="*/ 106 w 155"/>
                    <a:gd name="T21" fmla="*/ 3 h 123"/>
                    <a:gd name="T22" fmla="*/ 92 w 155"/>
                    <a:gd name="T23" fmla="*/ 2 h 123"/>
                    <a:gd name="T24" fmla="*/ 77 w 155"/>
                    <a:gd name="T25" fmla="*/ 0 h 123"/>
                    <a:gd name="T26" fmla="*/ 62 w 155"/>
                    <a:gd name="T27" fmla="*/ 2 h 123"/>
                    <a:gd name="T28" fmla="*/ 47 w 155"/>
                    <a:gd name="T29" fmla="*/ 3 h 123"/>
                    <a:gd name="T30" fmla="*/ 34 w 155"/>
                    <a:gd name="T31" fmla="*/ 6 h 123"/>
                    <a:gd name="T32" fmla="*/ 19 w 155"/>
                    <a:gd name="T33" fmla="*/ 9 h 123"/>
                    <a:gd name="T34" fmla="*/ 19 w 155"/>
                    <a:gd name="T35" fmla="*/ 9 h 123"/>
                    <a:gd name="T36" fmla="*/ 12 w 155"/>
                    <a:gd name="T37" fmla="*/ 13 h 123"/>
                    <a:gd name="T38" fmla="*/ 4 w 155"/>
                    <a:gd name="T39" fmla="*/ 19 h 123"/>
                    <a:gd name="T40" fmla="*/ 1 w 155"/>
                    <a:gd name="T41" fmla="*/ 28 h 123"/>
                    <a:gd name="T42" fmla="*/ 0 w 155"/>
                    <a:gd name="T43" fmla="*/ 37 h 123"/>
                    <a:gd name="T44" fmla="*/ 0 w 155"/>
                    <a:gd name="T45" fmla="*/ 37 h 123"/>
                    <a:gd name="T46" fmla="*/ 0 w 155"/>
                    <a:gd name="T47" fmla="*/ 123 h 123"/>
                    <a:gd name="T48" fmla="*/ 155 w 155"/>
                    <a:gd name="T49" fmla="*/ 123 h 123"/>
                  </a:gdLst>
                  <a:ahLst/>
                  <a:cxnLst/>
                  <a:rect l="0" t="0" r="r" b="b"/>
                  <a:pathLst>
                    <a:path w="155" h="123" extrusionOk="0">
                      <a:moveTo>
                        <a:pt x="155" y="123"/>
                      </a:moveTo>
                      <a:lnTo>
                        <a:pt x="155" y="123"/>
                      </a:lnTo>
                      <a:lnTo>
                        <a:pt x="155" y="37"/>
                      </a:lnTo>
                      <a:lnTo>
                        <a:pt x="155" y="37"/>
                      </a:lnTo>
                      <a:lnTo>
                        <a:pt x="154" y="28"/>
                      </a:lnTo>
                      <a:lnTo>
                        <a:pt x="149" y="19"/>
                      </a:lnTo>
                      <a:lnTo>
                        <a:pt x="144" y="13"/>
                      </a:lnTo>
                      <a:lnTo>
                        <a:pt x="136" y="9"/>
                      </a:lnTo>
                      <a:lnTo>
                        <a:pt x="136" y="9"/>
                      </a:lnTo>
                      <a:lnTo>
                        <a:pt x="121" y="6"/>
                      </a:lnTo>
                      <a:lnTo>
                        <a:pt x="106" y="3"/>
                      </a:lnTo>
                      <a:lnTo>
                        <a:pt x="92" y="2"/>
                      </a:lnTo>
                      <a:lnTo>
                        <a:pt x="77" y="0"/>
                      </a:lnTo>
                      <a:lnTo>
                        <a:pt x="62" y="2"/>
                      </a:lnTo>
                      <a:lnTo>
                        <a:pt x="47" y="3"/>
                      </a:lnTo>
                      <a:lnTo>
                        <a:pt x="34" y="6"/>
                      </a:lnTo>
                      <a:lnTo>
                        <a:pt x="19" y="9"/>
                      </a:lnTo>
                      <a:lnTo>
                        <a:pt x="19" y="9"/>
                      </a:lnTo>
                      <a:lnTo>
                        <a:pt x="12" y="13"/>
                      </a:lnTo>
                      <a:lnTo>
                        <a:pt x="4" y="19"/>
                      </a:lnTo>
                      <a:lnTo>
                        <a:pt x="1" y="28"/>
                      </a:lnTo>
                      <a:lnTo>
                        <a:pt x="0" y="37"/>
                      </a:lnTo>
                      <a:lnTo>
                        <a:pt x="0" y="37"/>
                      </a:lnTo>
                      <a:lnTo>
                        <a:pt x="0" y="123"/>
                      </a:lnTo>
                      <a:lnTo>
                        <a:pt x="155" y="1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22" name="PA-任意多边形 319"/>
                <p:cNvSpPr/>
                <p:nvPr/>
              </p:nvSpPr>
              <p:spPr bwMode="auto">
                <a:xfrm>
                  <a:off x="367785" y="308253"/>
                  <a:ext cx="65238" cy="64423"/>
                </a:xfrm>
                <a:custGeom>
                  <a:avLst/>
                  <a:gdLst>
                    <a:gd name="T0" fmla="*/ 80 w 80"/>
                    <a:gd name="T1" fmla="*/ 40 h 79"/>
                    <a:gd name="T2" fmla="*/ 80 w 80"/>
                    <a:gd name="T3" fmla="*/ 40 h 79"/>
                    <a:gd name="T4" fmla="*/ 78 w 80"/>
                    <a:gd name="T5" fmla="*/ 47 h 79"/>
                    <a:gd name="T6" fmla="*/ 77 w 80"/>
                    <a:gd name="T7" fmla="*/ 55 h 79"/>
                    <a:gd name="T8" fmla="*/ 72 w 80"/>
                    <a:gd name="T9" fmla="*/ 62 h 79"/>
                    <a:gd name="T10" fmla="*/ 68 w 80"/>
                    <a:gd name="T11" fmla="*/ 68 h 79"/>
                    <a:gd name="T12" fmla="*/ 62 w 80"/>
                    <a:gd name="T13" fmla="*/ 73 h 79"/>
                    <a:gd name="T14" fmla="*/ 56 w 80"/>
                    <a:gd name="T15" fmla="*/ 76 h 79"/>
                    <a:gd name="T16" fmla="*/ 49 w 80"/>
                    <a:gd name="T17" fmla="*/ 79 h 79"/>
                    <a:gd name="T18" fmla="*/ 40 w 80"/>
                    <a:gd name="T19" fmla="*/ 79 h 79"/>
                    <a:gd name="T20" fmla="*/ 40 w 80"/>
                    <a:gd name="T21" fmla="*/ 79 h 79"/>
                    <a:gd name="T22" fmla="*/ 32 w 80"/>
                    <a:gd name="T23" fmla="*/ 79 h 79"/>
                    <a:gd name="T24" fmla="*/ 25 w 80"/>
                    <a:gd name="T25" fmla="*/ 76 h 79"/>
                    <a:gd name="T26" fmla="*/ 18 w 80"/>
                    <a:gd name="T27" fmla="*/ 73 h 79"/>
                    <a:gd name="T28" fmla="*/ 12 w 80"/>
                    <a:gd name="T29" fmla="*/ 68 h 79"/>
                    <a:gd name="T30" fmla="*/ 7 w 80"/>
                    <a:gd name="T31" fmla="*/ 62 h 79"/>
                    <a:gd name="T32" fmla="*/ 4 w 80"/>
                    <a:gd name="T33" fmla="*/ 55 h 79"/>
                    <a:gd name="T34" fmla="*/ 1 w 80"/>
                    <a:gd name="T35" fmla="*/ 47 h 79"/>
                    <a:gd name="T36" fmla="*/ 0 w 80"/>
                    <a:gd name="T37" fmla="*/ 40 h 79"/>
                    <a:gd name="T38" fmla="*/ 0 w 80"/>
                    <a:gd name="T39" fmla="*/ 40 h 79"/>
                    <a:gd name="T40" fmla="*/ 1 w 80"/>
                    <a:gd name="T41" fmla="*/ 31 h 79"/>
                    <a:gd name="T42" fmla="*/ 4 w 80"/>
                    <a:gd name="T43" fmla="*/ 24 h 79"/>
                    <a:gd name="T44" fmla="*/ 7 w 80"/>
                    <a:gd name="T45" fmla="*/ 18 h 79"/>
                    <a:gd name="T46" fmla="*/ 12 w 80"/>
                    <a:gd name="T47" fmla="*/ 12 h 79"/>
                    <a:gd name="T48" fmla="*/ 18 w 80"/>
                    <a:gd name="T49" fmla="*/ 7 h 79"/>
                    <a:gd name="T50" fmla="*/ 25 w 80"/>
                    <a:gd name="T51" fmla="*/ 3 h 79"/>
                    <a:gd name="T52" fmla="*/ 32 w 80"/>
                    <a:gd name="T53" fmla="*/ 1 h 79"/>
                    <a:gd name="T54" fmla="*/ 40 w 80"/>
                    <a:gd name="T55" fmla="*/ 0 h 79"/>
                    <a:gd name="T56" fmla="*/ 40 w 80"/>
                    <a:gd name="T57" fmla="*/ 0 h 79"/>
                    <a:gd name="T58" fmla="*/ 49 w 80"/>
                    <a:gd name="T59" fmla="*/ 1 h 79"/>
                    <a:gd name="T60" fmla="*/ 56 w 80"/>
                    <a:gd name="T61" fmla="*/ 3 h 79"/>
                    <a:gd name="T62" fmla="*/ 62 w 80"/>
                    <a:gd name="T63" fmla="*/ 7 h 79"/>
                    <a:gd name="T64" fmla="*/ 68 w 80"/>
                    <a:gd name="T65" fmla="*/ 12 h 79"/>
                    <a:gd name="T66" fmla="*/ 72 w 80"/>
                    <a:gd name="T67" fmla="*/ 18 h 79"/>
                    <a:gd name="T68" fmla="*/ 77 w 80"/>
                    <a:gd name="T69" fmla="*/ 24 h 79"/>
                    <a:gd name="T70" fmla="*/ 78 w 80"/>
                    <a:gd name="T71" fmla="*/ 31 h 79"/>
                    <a:gd name="T72" fmla="*/ 80 w 80"/>
                    <a:gd name="T73" fmla="*/ 40 h 79"/>
                    <a:gd name="T74" fmla="*/ 80 w 80"/>
                    <a:gd name="T75" fmla="*/ 40 h 79"/>
                  </a:gdLst>
                  <a:ahLst/>
                  <a:cxnLst/>
                  <a:rect l="0" t="0" r="r" b="b"/>
                  <a:pathLst>
                    <a:path w="80" h="79" extrusionOk="0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47"/>
                      </a:lnTo>
                      <a:lnTo>
                        <a:pt x="77" y="55"/>
                      </a:lnTo>
                      <a:lnTo>
                        <a:pt x="72" y="62"/>
                      </a:lnTo>
                      <a:lnTo>
                        <a:pt x="68" y="68"/>
                      </a:lnTo>
                      <a:lnTo>
                        <a:pt x="62" y="73"/>
                      </a:lnTo>
                      <a:lnTo>
                        <a:pt x="56" y="76"/>
                      </a:lnTo>
                      <a:lnTo>
                        <a:pt x="49" y="79"/>
                      </a:lnTo>
                      <a:lnTo>
                        <a:pt x="40" y="79"/>
                      </a:lnTo>
                      <a:lnTo>
                        <a:pt x="40" y="79"/>
                      </a:lnTo>
                      <a:lnTo>
                        <a:pt x="32" y="79"/>
                      </a:lnTo>
                      <a:lnTo>
                        <a:pt x="25" y="76"/>
                      </a:lnTo>
                      <a:lnTo>
                        <a:pt x="18" y="73"/>
                      </a:lnTo>
                      <a:lnTo>
                        <a:pt x="12" y="68"/>
                      </a:lnTo>
                      <a:lnTo>
                        <a:pt x="7" y="62"/>
                      </a:lnTo>
                      <a:lnTo>
                        <a:pt x="4" y="55"/>
                      </a:lnTo>
                      <a:lnTo>
                        <a:pt x="1" y="47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1" y="31"/>
                      </a:lnTo>
                      <a:lnTo>
                        <a:pt x="4" y="24"/>
                      </a:lnTo>
                      <a:lnTo>
                        <a:pt x="7" y="18"/>
                      </a:lnTo>
                      <a:lnTo>
                        <a:pt x="12" y="12"/>
                      </a:lnTo>
                      <a:lnTo>
                        <a:pt x="18" y="7"/>
                      </a:lnTo>
                      <a:lnTo>
                        <a:pt x="25" y="3"/>
                      </a:lnTo>
                      <a:lnTo>
                        <a:pt x="32" y="1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9" y="1"/>
                      </a:lnTo>
                      <a:lnTo>
                        <a:pt x="56" y="3"/>
                      </a:lnTo>
                      <a:lnTo>
                        <a:pt x="62" y="7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7" y="24"/>
                      </a:lnTo>
                      <a:lnTo>
                        <a:pt x="78" y="31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23" name="PA-Line 320"/>
                <p:cNvSpPr>
                  <a:spLocks noChangeShapeType="1"/>
                </p:cNvSpPr>
                <p:nvPr/>
              </p:nvSpPr>
              <p:spPr bwMode="auto">
                <a:xfrm>
                  <a:off x="366154" y="408559"/>
                  <a:ext cx="0" cy="6442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24" name="PA-Line 321"/>
                <p:cNvSpPr>
                  <a:spLocks noChangeShapeType="1"/>
                </p:cNvSpPr>
                <p:nvPr/>
              </p:nvSpPr>
              <p:spPr bwMode="auto">
                <a:xfrm>
                  <a:off x="435470" y="408559"/>
                  <a:ext cx="0" cy="6442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25" name="PA-任意多边形 322"/>
                <p:cNvSpPr/>
                <p:nvPr/>
              </p:nvSpPr>
              <p:spPr bwMode="auto">
                <a:xfrm>
                  <a:off x="59530" y="223443"/>
                  <a:ext cx="344135" cy="52191"/>
                </a:xfrm>
                <a:custGeom>
                  <a:avLst/>
                  <a:gdLst>
                    <a:gd name="T0" fmla="*/ 0 w 422"/>
                    <a:gd name="T1" fmla="*/ 64 h 64"/>
                    <a:gd name="T2" fmla="*/ 0 w 422"/>
                    <a:gd name="T3" fmla="*/ 24 h 64"/>
                    <a:gd name="T4" fmla="*/ 0 w 422"/>
                    <a:gd name="T5" fmla="*/ 24 h 64"/>
                    <a:gd name="T6" fmla="*/ 1 w 422"/>
                    <a:gd name="T7" fmla="*/ 19 h 64"/>
                    <a:gd name="T8" fmla="*/ 1 w 422"/>
                    <a:gd name="T9" fmla="*/ 15 h 64"/>
                    <a:gd name="T10" fmla="*/ 7 w 422"/>
                    <a:gd name="T11" fmla="*/ 8 h 64"/>
                    <a:gd name="T12" fmla="*/ 14 w 422"/>
                    <a:gd name="T13" fmla="*/ 3 h 64"/>
                    <a:gd name="T14" fmla="*/ 19 w 422"/>
                    <a:gd name="T15" fmla="*/ 2 h 64"/>
                    <a:gd name="T16" fmla="*/ 23 w 422"/>
                    <a:gd name="T17" fmla="*/ 0 h 64"/>
                    <a:gd name="T18" fmla="*/ 398 w 422"/>
                    <a:gd name="T19" fmla="*/ 0 h 64"/>
                    <a:gd name="T20" fmla="*/ 398 w 422"/>
                    <a:gd name="T21" fmla="*/ 0 h 64"/>
                    <a:gd name="T22" fmla="*/ 403 w 422"/>
                    <a:gd name="T23" fmla="*/ 2 h 64"/>
                    <a:gd name="T24" fmla="*/ 407 w 422"/>
                    <a:gd name="T25" fmla="*/ 3 h 64"/>
                    <a:gd name="T26" fmla="*/ 416 w 422"/>
                    <a:gd name="T27" fmla="*/ 8 h 64"/>
                    <a:gd name="T28" fmla="*/ 421 w 422"/>
                    <a:gd name="T29" fmla="*/ 15 h 64"/>
                    <a:gd name="T30" fmla="*/ 422 w 422"/>
                    <a:gd name="T31" fmla="*/ 19 h 64"/>
                    <a:gd name="T32" fmla="*/ 422 w 422"/>
                    <a:gd name="T33" fmla="*/ 24 h 64"/>
                    <a:gd name="T34" fmla="*/ 422 w 422"/>
                    <a:gd name="T35" fmla="*/ 64 h 64"/>
                  </a:gdLst>
                  <a:ahLst/>
                  <a:cxnLst/>
                  <a:rect l="0" t="0" r="r" b="b"/>
                  <a:pathLst>
                    <a:path w="422" h="64" extrusionOk="0">
                      <a:moveTo>
                        <a:pt x="0" y="64"/>
                      </a:move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1" y="19"/>
                      </a:lnTo>
                      <a:lnTo>
                        <a:pt x="1" y="15"/>
                      </a:lnTo>
                      <a:lnTo>
                        <a:pt x="7" y="8"/>
                      </a:lnTo>
                      <a:lnTo>
                        <a:pt x="14" y="3"/>
                      </a:lnTo>
                      <a:lnTo>
                        <a:pt x="19" y="2"/>
                      </a:lnTo>
                      <a:lnTo>
                        <a:pt x="23" y="0"/>
                      </a:lnTo>
                      <a:lnTo>
                        <a:pt x="398" y="0"/>
                      </a:lnTo>
                      <a:lnTo>
                        <a:pt x="398" y="0"/>
                      </a:lnTo>
                      <a:lnTo>
                        <a:pt x="403" y="2"/>
                      </a:lnTo>
                      <a:lnTo>
                        <a:pt x="407" y="3"/>
                      </a:lnTo>
                      <a:lnTo>
                        <a:pt x="416" y="8"/>
                      </a:lnTo>
                      <a:lnTo>
                        <a:pt x="421" y="15"/>
                      </a:lnTo>
                      <a:lnTo>
                        <a:pt x="422" y="19"/>
                      </a:lnTo>
                      <a:lnTo>
                        <a:pt x="422" y="24"/>
                      </a:lnTo>
                      <a:lnTo>
                        <a:pt x="422" y="64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  <p:sp>
              <p:nvSpPr>
                <p:cNvPr id="126" name="PA-Line 323"/>
                <p:cNvSpPr>
                  <a:spLocks noChangeShapeType="1"/>
                </p:cNvSpPr>
                <p:nvPr/>
              </p:nvSpPr>
              <p:spPr bwMode="auto">
                <a:xfrm flipV="1">
                  <a:off x="232414" y="185930"/>
                  <a:ext cx="0" cy="8807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sz="2000">
                    <a:solidFill>
                      <a:schemeClr val="bg1">
                        <a:lumMod val="65000"/>
                      </a:schemeClr>
                    </a:solidFill>
                    <a:latin typeface="思源黑体 Medium"/>
                    <a:ea typeface="思源黑体 Medium"/>
                    <a:cs typeface="+mn-ea"/>
                  </a:endParaRPr>
                </a:p>
              </p:txBody>
            </p:sp>
          </p:grpSp>
        </p:grpSp>
        <p:grpSp>
          <p:nvGrpSpPr>
            <p:cNvPr id="93" name="Group 123"/>
            <p:cNvGrpSpPr/>
            <p:nvPr/>
          </p:nvGrpSpPr>
          <p:grpSpPr bwMode="auto">
            <a:xfrm>
              <a:off x="749145" y="0"/>
              <a:ext cx="344952" cy="472984"/>
              <a:chOff x="0" y="0"/>
              <a:chExt cx="344952" cy="472984"/>
            </a:xfrm>
          </p:grpSpPr>
          <p:sp>
            <p:nvSpPr>
              <p:cNvPr id="94" name="PA-任意多边形 159"/>
              <p:cNvSpPr/>
              <p:nvPr/>
            </p:nvSpPr>
            <p:spPr bwMode="auto">
              <a:xfrm>
                <a:off x="0" y="0"/>
                <a:ext cx="344952" cy="472984"/>
              </a:xfrm>
              <a:custGeom>
                <a:avLst/>
                <a:gdLst>
                  <a:gd name="T0" fmla="*/ 423 w 423"/>
                  <a:gd name="T1" fmla="*/ 574 h 580"/>
                  <a:gd name="T2" fmla="*/ 423 w 423"/>
                  <a:gd name="T3" fmla="*/ 574 h 580"/>
                  <a:gd name="T4" fmla="*/ 421 w 423"/>
                  <a:gd name="T5" fmla="*/ 576 h 580"/>
                  <a:gd name="T6" fmla="*/ 420 w 423"/>
                  <a:gd name="T7" fmla="*/ 579 h 580"/>
                  <a:gd name="T8" fmla="*/ 418 w 423"/>
                  <a:gd name="T9" fmla="*/ 580 h 580"/>
                  <a:gd name="T10" fmla="*/ 415 w 423"/>
                  <a:gd name="T11" fmla="*/ 580 h 580"/>
                  <a:gd name="T12" fmla="*/ 6 w 423"/>
                  <a:gd name="T13" fmla="*/ 580 h 580"/>
                  <a:gd name="T14" fmla="*/ 6 w 423"/>
                  <a:gd name="T15" fmla="*/ 580 h 580"/>
                  <a:gd name="T16" fmla="*/ 3 w 423"/>
                  <a:gd name="T17" fmla="*/ 580 h 580"/>
                  <a:gd name="T18" fmla="*/ 1 w 423"/>
                  <a:gd name="T19" fmla="*/ 579 h 580"/>
                  <a:gd name="T20" fmla="*/ 0 w 423"/>
                  <a:gd name="T21" fmla="*/ 576 h 580"/>
                  <a:gd name="T22" fmla="*/ 0 w 423"/>
                  <a:gd name="T23" fmla="*/ 574 h 580"/>
                  <a:gd name="T24" fmla="*/ 0 w 423"/>
                  <a:gd name="T25" fmla="*/ 6 h 580"/>
                  <a:gd name="T26" fmla="*/ 0 w 423"/>
                  <a:gd name="T27" fmla="*/ 6 h 580"/>
                  <a:gd name="T28" fmla="*/ 0 w 423"/>
                  <a:gd name="T29" fmla="*/ 3 h 580"/>
                  <a:gd name="T30" fmla="*/ 1 w 423"/>
                  <a:gd name="T31" fmla="*/ 2 h 580"/>
                  <a:gd name="T32" fmla="*/ 3 w 423"/>
                  <a:gd name="T33" fmla="*/ 0 h 580"/>
                  <a:gd name="T34" fmla="*/ 6 w 423"/>
                  <a:gd name="T35" fmla="*/ 0 h 580"/>
                  <a:gd name="T36" fmla="*/ 415 w 423"/>
                  <a:gd name="T37" fmla="*/ 0 h 580"/>
                  <a:gd name="T38" fmla="*/ 415 w 423"/>
                  <a:gd name="T39" fmla="*/ 0 h 580"/>
                  <a:gd name="T40" fmla="*/ 418 w 423"/>
                  <a:gd name="T41" fmla="*/ 0 h 580"/>
                  <a:gd name="T42" fmla="*/ 420 w 423"/>
                  <a:gd name="T43" fmla="*/ 2 h 580"/>
                  <a:gd name="T44" fmla="*/ 421 w 423"/>
                  <a:gd name="T45" fmla="*/ 3 h 580"/>
                  <a:gd name="T46" fmla="*/ 423 w 423"/>
                  <a:gd name="T47" fmla="*/ 6 h 580"/>
                  <a:gd name="T48" fmla="*/ 423 w 423"/>
                  <a:gd name="T49" fmla="*/ 574 h 580"/>
                </a:gdLst>
                <a:ahLst/>
                <a:cxnLst/>
                <a:rect l="0" t="0" r="r" b="b"/>
                <a:pathLst>
                  <a:path w="423" h="580" extrusionOk="0">
                    <a:moveTo>
                      <a:pt x="423" y="574"/>
                    </a:moveTo>
                    <a:lnTo>
                      <a:pt x="423" y="574"/>
                    </a:lnTo>
                    <a:lnTo>
                      <a:pt x="421" y="576"/>
                    </a:lnTo>
                    <a:lnTo>
                      <a:pt x="420" y="579"/>
                    </a:lnTo>
                    <a:lnTo>
                      <a:pt x="418" y="580"/>
                    </a:lnTo>
                    <a:lnTo>
                      <a:pt x="415" y="580"/>
                    </a:lnTo>
                    <a:lnTo>
                      <a:pt x="6" y="580"/>
                    </a:lnTo>
                    <a:lnTo>
                      <a:pt x="6" y="580"/>
                    </a:lnTo>
                    <a:lnTo>
                      <a:pt x="3" y="580"/>
                    </a:lnTo>
                    <a:lnTo>
                      <a:pt x="1" y="579"/>
                    </a:lnTo>
                    <a:lnTo>
                      <a:pt x="0" y="576"/>
                    </a:lnTo>
                    <a:lnTo>
                      <a:pt x="0" y="57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415" y="0"/>
                    </a:lnTo>
                    <a:lnTo>
                      <a:pt x="415" y="0"/>
                    </a:lnTo>
                    <a:lnTo>
                      <a:pt x="418" y="0"/>
                    </a:lnTo>
                    <a:lnTo>
                      <a:pt x="420" y="2"/>
                    </a:lnTo>
                    <a:lnTo>
                      <a:pt x="421" y="3"/>
                    </a:lnTo>
                    <a:lnTo>
                      <a:pt x="423" y="6"/>
                    </a:lnTo>
                    <a:lnTo>
                      <a:pt x="423" y="574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sz="2000"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  <a:cs typeface="+mn-ea"/>
                </a:endParaRPr>
              </a:p>
            </p:txBody>
          </p:sp>
          <p:sp>
            <p:nvSpPr>
              <p:cNvPr id="95" name="PA-矩形 160"/>
              <p:cNvSpPr>
                <a:spLocks noChangeArrowheads="1"/>
              </p:cNvSpPr>
              <p:nvPr/>
            </p:nvSpPr>
            <p:spPr bwMode="auto">
              <a:xfrm>
                <a:off x="47298" y="70132"/>
                <a:ext cx="250355" cy="5953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sz="2000"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  <a:cs typeface="+mn-ea"/>
                </a:endParaRPr>
              </a:p>
            </p:txBody>
          </p:sp>
          <p:sp>
            <p:nvSpPr>
              <p:cNvPr id="96" name="PA-Line 161"/>
              <p:cNvSpPr>
                <a:spLocks noChangeShapeType="1"/>
              </p:cNvSpPr>
              <p:nvPr/>
            </p:nvSpPr>
            <p:spPr bwMode="auto">
              <a:xfrm flipV="1">
                <a:off x="47298" y="175330"/>
                <a:ext cx="0" cy="24790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sz="2000"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  <a:cs typeface="+mn-ea"/>
                </a:endParaRPr>
              </a:p>
            </p:txBody>
          </p:sp>
          <p:sp>
            <p:nvSpPr>
              <p:cNvPr id="97" name="PA-Line 162"/>
              <p:cNvSpPr>
                <a:spLocks noChangeShapeType="1"/>
              </p:cNvSpPr>
              <p:nvPr/>
            </p:nvSpPr>
            <p:spPr bwMode="auto">
              <a:xfrm flipV="1">
                <a:off x="108460" y="175330"/>
                <a:ext cx="0" cy="19734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sz="2000"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  <a:cs typeface="+mn-ea"/>
                </a:endParaRPr>
              </a:p>
            </p:txBody>
          </p:sp>
          <p:sp>
            <p:nvSpPr>
              <p:cNvPr id="98" name="PA-Line 163"/>
              <p:cNvSpPr>
                <a:spLocks noChangeShapeType="1"/>
              </p:cNvSpPr>
              <p:nvPr/>
            </p:nvSpPr>
            <p:spPr bwMode="auto">
              <a:xfrm flipV="1">
                <a:off x="172068" y="175330"/>
                <a:ext cx="0" cy="24790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sz="2000"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  <a:cs typeface="+mn-ea"/>
                </a:endParaRPr>
              </a:p>
            </p:txBody>
          </p:sp>
          <p:sp>
            <p:nvSpPr>
              <p:cNvPr id="99" name="PA-Line 164"/>
              <p:cNvSpPr>
                <a:spLocks noChangeShapeType="1"/>
              </p:cNvSpPr>
              <p:nvPr/>
            </p:nvSpPr>
            <p:spPr bwMode="auto">
              <a:xfrm flipV="1">
                <a:off x="234861" y="175330"/>
                <a:ext cx="0" cy="24790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sz="2000"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  <a:cs typeface="+mn-ea"/>
                </a:endParaRPr>
              </a:p>
            </p:txBody>
          </p:sp>
          <p:sp>
            <p:nvSpPr>
              <p:cNvPr id="100" name="PA-Line 165"/>
              <p:cNvSpPr>
                <a:spLocks noChangeShapeType="1"/>
              </p:cNvSpPr>
              <p:nvPr/>
            </p:nvSpPr>
            <p:spPr bwMode="auto">
              <a:xfrm flipV="1">
                <a:off x="297654" y="175330"/>
                <a:ext cx="0" cy="24790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sz="2000"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  <a:cs typeface="+mn-ea"/>
                </a:endParaRPr>
              </a:p>
            </p:txBody>
          </p:sp>
          <p:sp>
            <p:nvSpPr>
              <p:cNvPr id="101" name="PA-Line 166"/>
              <p:cNvSpPr>
                <a:spLocks noChangeShapeType="1"/>
              </p:cNvSpPr>
              <p:nvPr/>
            </p:nvSpPr>
            <p:spPr bwMode="auto">
              <a:xfrm>
                <a:off x="42405" y="175330"/>
                <a:ext cx="26014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sz="2000"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  <a:cs typeface="+mn-ea"/>
                </a:endParaRPr>
              </a:p>
            </p:txBody>
          </p:sp>
          <p:sp>
            <p:nvSpPr>
              <p:cNvPr id="102" name="PA-Line 167"/>
              <p:cNvSpPr>
                <a:spLocks noChangeShapeType="1"/>
              </p:cNvSpPr>
              <p:nvPr/>
            </p:nvSpPr>
            <p:spPr bwMode="auto">
              <a:xfrm>
                <a:off x="42405" y="225075"/>
                <a:ext cx="26014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sz="2000"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  <a:cs typeface="+mn-ea"/>
                </a:endParaRPr>
              </a:p>
            </p:txBody>
          </p:sp>
          <p:sp>
            <p:nvSpPr>
              <p:cNvPr id="103" name="PA-Line 168"/>
              <p:cNvSpPr>
                <a:spLocks noChangeShapeType="1"/>
              </p:cNvSpPr>
              <p:nvPr/>
            </p:nvSpPr>
            <p:spPr bwMode="auto">
              <a:xfrm>
                <a:off x="42405" y="273188"/>
                <a:ext cx="26014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sz="2000"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  <a:cs typeface="+mn-ea"/>
                </a:endParaRPr>
              </a:p>
            </p:txBody>
          </p:sp>
          <p:sp>
            <p:nvSpPr>
              <p:cNvPr id="104" name="PA-Line 169"/>
              <p:cNvSpPr>
                <a:spLocks noChangeShapeType="1"/>
              </p:cNvSpPr>
              <p:nvPr/>
            </p:nvSpPr>
            <p:spPr bwMode="auto">
              <a:xfrm>
                <a:off x="42405" y="322933"/>
                <a:ext cx="26014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sz="2000"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  <a:cs typeface="+mn-ea"/>
                </a:endParaRPr>
              </a:p>
            </p:txBody>
          </p:sp>
          <p:sp>
            <p:nvSpPr>
              <p:cNvPr id="105" name="PA-Line 170"/>
              <p:cNvSpPr>
                <a:spLocks noChangeShapeType="1"/>
              </p:cNvSpPr>
              <p:nvPr/>
            </p:nvSpPr>
            <p:spPr bwMode="auto">
              <a:xfrm>
                <a:off x="42405" y="372678"/>
                <a:ext cx="192455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sz="2000"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  <a:cs typeface="+mn-ea"/>
                </a:endParaRPr>
              </a:p>
            </p:txBody>
          </p:sp>
          <p:sp>
            <p:nvSpPr>
              <p:cNvPr id="106" name="PA-Line 171"/>
              <p:cNvSpPr>
                <a:spLocks noChangeShapeType="1"/>
              </p:cNvSpPr>
              <p:nvPr/>
            </p:nvSpPr>
            <p:spPr bwMode="auto">
              <a:xfrm>
                <a:off x="42405" y="420792"/>
                <a:ext cx="26014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sz="2000"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  <a:cs typeface="+mn-ea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 bwMode="auto">
            <a:xfrm>
              <a:off x="2263284" y="3336300"/>
              <a:ext cx="147717" cy="154875"/>
              <a:chOff x="0" y="0"/>
              <a:chExt cx="147717" cy="154875"/>
            </a:xfrm>
          </p:grpSpPr>
          <p:cxnSp>
            <p:nvCxnSpPr>
              <p:cNvPr id="88" name="PA-直接连接符 147"/>
              <p:cNvCxnSpPr/>
              <p:nvPr/>
            </p:nvCxnSpPr>
            <p:spPr bwMode="auto">
              <a:xfrm rot="8099999">
                <a:off x="70280" y="77437"/>
                <a:ext cx="154875" cy="0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PA-直接连接符 148"/>
              <p:cNvCxnSpPr>
                <a:cxnSpLocks/>
              </p:cNvCxnSpPr>
              <p:nvPr/>
            </p:nvCxnSpPr>
            <p:spPr bwMode="auto">
              <a:xfrm flipH="1" flipV="1">
                <a:off x="0" y="23648"/>
                <a:ext cx="109512" cy="109512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 bwMode="auto">
            <a:xfrm>
              <a:off x="2263284" y="4639689"/>
              <a:ext cx="202472" cy="110479"/>
              <a:chOff x="0" y="0"/>
              <a:chExt cx="202472" cy="110479"/>
            </a:xfrm>
          </p:grpSpPr>
          <p:cxnSp>
            <p:nvCxnSpPr>
              <p:cNvPr id="86" name="PA-直接连接符 150"/>
              <p:cNvCxnSpPr>
                <a:cxnSpLocks/>
              </p:cNvCxnSpPr>
              <p:nvPr/>
            </p:nvCxnSpPr>
            <p:spPr bwMode="auto">
              <a:xfrm flipH="1">
                <a:off x="92958" y="0"/>
                <a:ext cx="109514" cy="109514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PA-直接连接符 151"/>
              <p:cNvCxnSpPr>
                <a:cxnSpLocks/>
              </p:cNvCxnSpPr>
              <p:nvPr/>
            </p:nvCxnSpPr>
            <p:spPr bwMode="auto">
              <a:xfrm flipH="1" flipV="1">
                <a:off x="0" y="967"/>
                <a:ext cx="109512" cy="109512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PA-speed "/>
            <p:cNvSpPr>
              <a:spLocks noChangeArrowheads="1"/>
            </p:cNvSpPr>
            <p:nvPr/>
          </p:nvSpPr>
          <p:spPr bwMode="auto">
            <a:xfrm>
              <a:off x="2957386" y="3890358"/>
              <a:ext cx="3925799" cy="35650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90000" tIns="46800" rIns="90000" bIns="46800" anchor="t" anchorCtr="0">
              <a:spAutoFit/>
            </a:bodyPr>
            <a:lstStyle>
              <a:defPPr>
                <a:defRPr lang="ko-KR"/>
              </a:defPPr>
              <a:lvl1pPr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defRPr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/>
                  <a:ea typeface="Tahoma"/>
                  <a:cs typeface="Tahoma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latin typeface="Gulim"/>
                  <a:ea typeface="Gulim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latin typeface="Gulim"/>
                  <a:ea typeface="Gulim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latin typeface="Gulim"/>
                  <a:ea typeface="Gulim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latin typeface="Gulim"/>
                  <a:ea typeface="Gulim"/>
                </a:defRPr>
              </a:lvl5pPr>
              <a:lvl6pPr>
                <a:defRPr>
                  <a:latin typeface="Gulim"/>
                  <a:ea typeface="Gulim"/>
                </a:defRPr>
              </a:lvl6pPr>
              <a:lvl7pPr>
                <a:defRPr>
                  <a:latin typeface="Gulim"/>
                  <a:ea typeface="Gulim"/>
                </a:defRPr>
              </a:lvl7pPr>
              <a:lvl8pPr>
                <a:defRPr>
                  <a:latin typeface="Gulim"/>
                  <a:ea typeface="Gulim"/>
                </a:defRPr>
              </a:lvl8pPr>
              <a:lvl9pPr>
                <a:defRPr>
                  <a:latin typeface="Gulim"/>
                  <a:ea typeface="Gulim"/>
                </a:defRPr>
              </a:lvl9pPr>
            </a:lstStyle>
            <a:p>
              <a:r>
                <a:rPr lang="zh-CN" sz="2000" b="0"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  <a:cs typeface="+mn-ea"/>
                </a:rPr>
                <a:t>管理已发布商品</a:t>
              </a:r>
            </a:p>
          </p:txBody>
        </p:sp>
        <p:sp>
          <p:nvSpPr>
            <p:cNvPr id="82" name="PA-speed "/>
            <p:cNvSpPr>
              <a:spLocks noChangeArrowheads="1"/>
            </p:cNvSpPr>
            <p:nvPr/>
          </p:nvSpPr>
          <p:spPr bwMode="auto">
            <a:xfrm>
              <a:off x="421150" y="2679364"/>
              <a:ext cx="1394994" cy="35650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ko-KR"/>
              </a:defPPr>
              <a:lvl1pPr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defRPr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/>
                  <a:ea typeface="Tahoma"/>
                  <a:cs typeface="Tahoma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latin typeface="Gulim"/>
                  <a:ea typeface="Gulim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latin typeface="Gulim"/>
                  <a:ea typeface="Gulim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latin typeface="Gulim"/>
                  <a:ea typeface="Gulim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latin typeface="Gulim"/>
                  <a:ea typeface="Gulim"/>
                </a:defRPr>
              </a:lvl5pPr>
              <a:lvl6pPr>
                <a:defRPr>
                  <a:latin typeface="Gulim"/>
                  <a:ea typeface="Gulim"/>
                </a:defRPr>
              </a:lvl6pPr>
              <a:lvl7pPr>
                <a:defRPr>
                  <a:latin typeface="Gulim"/>
                  <a:ea typeface="Gulim"/>
                </a:defRPr>
              </a:lvl7pPr>
              <a:lvl8pPr>
                <a:defRPr>
                  <a:latin typeface="Gulim"/>
                  <a:ea typeface="Gulim"/>
                </a:defRPr>
              </a:lvl8pPr>
              <a:lvl9pPr>
                <a:defRPr>
                  <a:latin typeface="Gulim"/>
                  <a:ea typeface="Gulim"/>
                </a:defRPr>
              </a:lvl9pPr>
            </a:lstStyle>
            <a:p>
              <a:r>
                <a:rPr lang="zh-CN" sz="2000" b="0"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  <a:cs typeface="+mn-ea"/>
                </a:rPr>
                <a:t>添加商品</a:t>
              </a:r>
            </a:p>
          </p:txBody>
        </p:sp>
        <p:sp>
          <p:nvSpPr>
            <p:cNvPr id="84" name="PA-speed "/>
            <p:cNvSpPr>
              <a:spLocks noChangeArrowheads="1"/>
            </p:cNvSpPr>
            <p:nvPr/>
          </p:nvSpPr>
          <p:spPr bwMode="auto">
            <a:xfrm>
              <a:off x="0" y="5217997"/>
              <a:ext cx="1843242" cy="35650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ko-KR"/>
              </a:defPPr>
              <a:lvl1pPr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defRPr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/>
                  <a:ea typeface="Tahoma"/>
                  <a:cs typeface="Tahoma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latin typeface="Gulim"/>
                  <a:ea typeface="Gulim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latin typeface="Gulim"/>
                  <a:ea typeface="Gulim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latin typeface="Gulim"/>
                  <a:ea typeface="Gulim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latin typeface="Gulim"/>
                  <a:ea typeface="Gulim"/>
                </a:defRPr>
              </a:lvl5pPr>
              <a:lvl6pPr>
                <a:defRPr>
                  <a:latin typeface="Gulim"/>
                  <a:ea typeface="Gulim"/>
                </a:defRPr>
              </a:lvl6pPr>
              <a:lvl7pPr>
                <a:defRPr>
                  <a:latin typeface="Gulim"/>
                  <a:ea typeface="Gulim"/>
                </a:defRPr>
              </a:lvl7pPr>
              <a:lvl8pPr>
                <a:defRPr>
                  <a:latin typeface="Gulim"/>
                  <a:ea typeface="Gulim"/>
                </a:defRPr>
              </a:lvl8pPr>
              <a:lvl9pPr>
                <a:defRPr>
                  <a:latin typeface="Gulim"/>
                  <a:ea typeface="Gulim"/>
                </a:defRPr>
              </a:lvl9pPr>
            </a:lstStyle>
            <a:p>
              <a:r>
                <a:rPr lang="zh-CN" sz="2000" b="0"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  <a:cs typeface="+mn-ea"/>
                </a:rPr>
                <a:t>修改商品详情</a:t>
              </a:r>
            </a:p>
          </p:txBody>
        </p:sp>
      </p:grpSp>
      <p:sp>
        <p:nvSpPr>
          <p:cNvPr id="19" name="iṩļïḓè"/>
          <p:cNvSpPr/>
          <p:nvPr/>
        </p:nvSpPr>
        <p:spPr bwMode="auto">
          <a:xfrm>
            <a:off x="735463" y="271292"/>
            <a:ext cx="4736642" cy="781608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>
              <a:defRPr sz="1800">
                <a:solidFill>
                  <a:schemeClr val="tx1"/>
                </a:solidFill>
              </a:defRPr>
            </a:lvl1pPr>
            <a:lvl2pPr marL="457200" algn="l">
              <a:defRPr sz="1800">
                <a:solidFill>
                  <a:schemeClr val="tx1"/>
                </a:solidFill>
              </a:defRPr>
            </a:lvl2pPr>
            <a:lvl3pPr marL="914400" algn="l">
              <a:defRPr sz="1800">
                <a:solidFill>
                  <a:schemeClr val="tx1"/>
                </a:solidFill>
              </a:defRPr>
            </a:lvl3pPr>
            <a:lvl4pPr marL="1371600" algn="l">
              <a:defRPr sz="1800">
                <a:solidFill>
                  <a:schemeClr val="tx1"/>
                </a:solidFill>
              </a:defRPr>
            </a:lvl4pPr>
            <a:lvl5pPr marL="1828800" algn="l">
              <a:defRPr sz="1800">
                <a:solidFill>
                  <a:schemeClr val="tx1"/>
                </a:solidFill>
              </a:defRPr>
            </a:lvl5pPr>
            <a:lvl6pPr marL="2286000" algn="l">
              <a:defRPr sz="1800">
                <a:solidFill>
                  <a:schemeClr val="tx1"/>
                </a:solidFill>
              </a:defRPr>
            </a:lvl6pPr>
            <a:lvl7pPr marL="2743200" algn="l">
              <a:defRPr sz="1800">
                <a:solidFill>
                  <a:schemeClr val="tx1"/>
                </a:solidFill>
              </a:defRPr>
            </a:lvl7pPr>
            <a:lvl8pPr marL="3200400" algn="l">
              <a:defRPr sz="1800">
                <a:solidFill>
                  <a:schemeClr val="tx1"/>
                </a:solidFill>
              </a:defRPr>
            </a:lvl8pPr>
            <a:lvl9pPr marL="3657600" algn="l">
              <a:defRPr sz="1800">
                <a:solidFill>
                  <a:schemeClr val="tx1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4400" dirty="0" err="1">
                <a:solidFill>
                  <a:schemeClr val="bg1">
                    <a:lumMod val="65000"/>
                  </a:schemeClr>
                </a:solidFill>
                <a:latin typeface="思源黑体"/>
                <a:ea typeface="思源黑体"/>
              </a:rPr>
              <a:t>商品</a:t>
            </a: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思源黑体"/>
                <a:ea typeface="思源黑体"/>
              </a:rPr>
              <a:t>交易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思源黑体"/>
              <a:ea typeface="思源黑体"/>
            </a:endParaRPr>
          </a:p>
        </p:txBody>
      </p:sp>
      <p:pic>
        <p:nvPicPr>
          <p:cNvPr id="163" name="图片 16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816248" y="1298458"/>
            <a:ext cx="5422324" cy="38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ṩļïḓè"/>
          <p:cNvSpPr/>
          <p:nvPr/>
        </p:nvSpPr>
        <p:spPr bwMode="auto">
          <a:xfrm>
            <a:off x="910333" y="338134"/>
            <a:ext cx="2789893" cy="781608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>
              <a:defRPr sz="1800">
                <a:solidFill>
                  <a:schemeClr val="tx1"/>
                </a:solidFill>
              </a:defRPr>
            </a:lvl1pPr>
            <a:lvl2pPr marL="457200" algn="l">
              <a:defRPr sz="1800">
                <a:solidFill>
                  <a:schemeClr val="tx1"/>
                </a:solidFill>
              </a:defRPr>
            </a:lvl2pPr>
            <a:lvl3pPr marL="914400" algn="l">
              <a:defRPr sz="1800">
                <a:solidFill>
                  <a:schemeClr val="tx1"/>
                </a:solidFill>
              </a:defRPr>
            </a:lvl3pPr>
            <a:lvl4pPr marL="1371600" algn="l">
              <a:defRPr sz="1800">
                <a:solidFill>
                  <a:schemeClr val="tx1"/>
                </a:solidFill>
              </a:defRPr>
            </a:lvl4pPr>
            <a:lvl5pPr marL="1828800" algn="l">
              <a:defRPr sz="1800">
                <a:solidFill>
                  <a:schemeClr val="tx1"/>
                </a:solidFill>
              </a:defRPr>
            </a:lvl5pPr>
            <a:lvl6pPr marL="2286000" algn="l">
              <a:defRPr sz="1800">
                <a:solidFill>
                  <a:schemeClr val="tx1"/>
                </a:solidFill>
              </a:defRPr>
            </a:lvl6pPr>
            <a:lvl7pPr marL="2743200" algn="l">
              <a:defRPr sz="1800">
                <a:solidFill>
                  <a:schemeClr val="tx1"/>
                </a:solidFill>
              </a:defRPr>
            </a:lvl7pPr>
            <a:lvl8pPr marL="3200400" algn="l">
              <a:defRPr sz="1800">
                <a:solidFill>
                  <a:schemeClr val="tx1"/>
                </a:solidFill>
              </a:defRPr>
            </a:lvl8pPr>
            <a:lvl9pPr marL="3657600" algn="l">
              <a:defRPr sz="1800">
                <a:solidFill>
                  <a:schemeClr val="tx1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4400">
                <a:solidFill>
                  <a:schemeClr val="bg1">
                    <a:lumMod val="65000"/>
                  </a:schemeClr>
                </a:solidFill>
                <a:latin typeface="思源黑体"/>
                <a:ea typeface="思源黑体"/>
              </a:rPr>
              <a:t>商品交易</a:t>
            </a:r>
          </a:p>
        </p:txBody>
      </p:sp>
      <p:sp>
        <p:nvSpPr>
          <p:cNvPr id="89" name="矩形 77"/>
          <p:cNvSpPr/>
          <p:nvPr/>
        </p:nvSpPr>
        <p:spPr bwMode="auto">
          <a:xfrm>
            <a:off x="1740765" y="5294963"/>
            <a:ext cx="1631121" cy="44196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sz="2400" i="0" u="none" strike="noStrike" cap="none" spc="0">
                <a:solidFill>
                  <a:schemeClr val="bg1">
                    <a:lumMod val="65000"/>
                  </a:schemeClr>
                </a:solidFill>
                <a:effectLst/>
                <a:latin typeface="思源黑体 Medium"/>
                <a:ea typeface="思源黑体 Medium"/>
              </a:rPr>
              <a:t>查询商品</a:t>
            </a:r>
            <a:endParaRPr lang="en-US" sz="2400" i="0" u="none" strike="noStrike" cap="none" spc="0">
              <a:solidFill>
                <a:schemeClr val="bg1">
                  <a:lumMod val="65000"/>
                </a:schemeClr>
              </a:solidFill>
              <a:latin typeface="思源黑体 Medium"/>
              <a:ea typeface="思源黑体 Medium"/>
            </a:endParaRPr>
          </a:p>
        </p:txBody>
      </p:sp>
      <p:sp>
        <p:nvSpPr>
          <p:cNvPr id="90" name="矩形 80"/>
          <p:cNvSpPr/>
          <p:nvPr/>
        </p:nvSpPr>
        <p:spPr bwMode="auto">
          <a:xfrm>
            <a:off x="5390392" y="5294963"/>
            <a:ext cx="1600404" cy="44196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sz="2400" i="0" u="none" strike="noStrike" cap="none" spc="0">
                <a:solidFill>
                  <a:schemeClr val="bg1">
                    <a:lumMod val="65000"/>
                  </a:schemeClr>
                </a:solidFill>
                <a:effectLst/>
                <a:latin typeface="思源黑体 Medium"/>
                <a:ea typeface="思源黑体 Medium"/>
              </a:rPr>
              <a:t>购买商品</a:t>
            </a:r>
            <a:endParaRPr lang="en-US" sz="2400" i="0" u="none" strike="noStrike" cap="none" spc="0">
              <a:solidFill>
                <a:schemeClr val="bg1">
                  <a:lumMod val="65000"/>
                </a:schemeClr>
              </a:solidFill>
              <a:latin typeface="思源黑体 Medium"/>
              <a:ea typeface="思源黑体 Medium"/>
            </a:endParaRPr>
          </a:p>
        </p:txBody>
      </p:sp>
      <p:sp>
        <p:nvSpPr>
          <p:cNvPr id="91" name="矩形 83"/>
          <p:cNvSpPr/>
          <p:nvPr/>
        </p:nvSpPr>
        <p:spPr bwMode="auto">
          <a:xfrm>
            <a:off x="8648277" y="5294963"/>
            <a:ext cx="1752750" cy="44196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sz="2400" i="0" u="none" strike="noStrike" cap="none" spc="0" dirty="0">
                <a:solidFill>
                  <a:schemeClr val="bg1">
                    <a:lumMod val="65000"/>
                  </a:schemeClr>
                </a:solidFill>
                <a:effectLst/>
                <a:latin typeface="思源黑体 Medium"/>
                <a:ea typeface="思源黑体 Medium"/>
              </a:rPr>
              <a:t>商品咨询</a:t>
            </a:r>
            <a:endParaRPr lang="en-US" sz="2400" i="0" u="none" strike="noStrike" cap="none" spc="0" dirty="0">
              <a:solidFill>
                <a:schemeClr val="bg1">
                  <a:lumMod val="65000"/>
                </a:schemeClr>
              </a:solidFill>
              <a:latin typeface="思源黑体 Medium"/>
              <a:ea typeface="思源黑体 Medium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424DC5A-0D77-442A-9FA4-3A863FAE8818}"/>
              </a:ext>
            </a:extLst>
          </p:cNvPr>
          <p:cNvGrpSpPr/>
          <p:nvPr/>
        </p:nvGrpSpPr>
        <p:grpSpPr>
          <a:xfrm>
            <a:off x="5390392" y="728938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D3DE7C0-5C35-4BC7-870B-E4D75191FCC1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A098C91-19C4-4B89-90F1-1D9084644EF1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90EF6BD-A2B1-491D-B890-ADFB51D6F524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729666-F772-4CDA-82F9-E1EAC66CBA85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2BA6CDB-71EA-4862-B231-DB6873712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337" y="1326165"/>
            <a:ext cx="5743575" cy="3762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ṩļïḓè"/>
          <p:cNvSpPr/>
          <p:nvPr/>
        </p:nvSpPr>
        <p:spPr bwMode="auto">
          <a:xfrm>
            <a:off x="910333" y="338134"/>
            <a:ext cx="2789893" cy="781608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>
              <a:defRPr sz="1800">
                <a:solidFill>
                  <a:schemeClr val="tx1"/>
                </a:solidFill>
              </a:defRPr>
            </a:lvl1pPr>
            <a:lvl2pPr marL="457200" algn="l">
              <a:defRPr sz="1800">
                <a:solidFill>
                  <a:schemeClr val="tx1"/>
                </a:solidFill>
              </a:defRPr>
            </a:lvl2pPr>
            <a:lvl3pPr marL="914400" algn="l">
              <a:defRPr sz="1800">
                <a:solidFill>
                  <a:schemeClr val="tx1"/>
                </a:solidFill>
              </a:defRPr>
            </a:lvl3pPr>
            <a:lvl4pPr marL="1371600" algn="l">
              <a:defRPr sz="1800">
                <a:solidFill>
                  <a:schemeClr val="tx1"/>
                </a:solidFill>
              </a:defRPr>
            </a:lvl4pPr>
            <a:lvl5pPr marL="1828800" algn="l">
              <a:defRPr sz="1800">
                <a:solidFill>
                  <a:schemeClr val="tx1"/>
                </a:solidFill>
              </a:defRPr>
            </a:lvl5pPr>
            <a:lvl6pPr marL="2286000" algn="l">
              <a:defRPr sz="1800">
                <a:solidFill>
                  <a:schemeClr val="tx1"/>
                </a:solidFill>
              </a:defRPr>
            </a:lvl6pPr>
            <a:lvl7pPr marL="2743200" algn="l">
              <a:defRPr sz="1800">
                <a:solidFill>
                  <a:schemeClr val="tx1"/>
                </a:solidFill>
              </a:defRPr>
            </a:lvl7pPr>
            <a:lvl8pPr marL="3200400" algn="l">
              <a:defRPr sz="1800">
                <a:solidFill>
                  <a:schemeClr val="tx1"/>
                </a:solidFill>
              </a:defRPr>
            </a:lvl8pPr>
            <a:lvl9pPr marL="3657600" algn="l">
              <a:defRPr sz="1800">
                <a:solidFill>
                  <a:schemeClr val="tx1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思源黑体"/>
                <a:ea typeface="思源黑体"/>
              </a:rPr>
              <a:t>实时通讯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思源黑体"/>
              <a:ea typeface="思源黑体"/>
            </a:endParaRPr>
          </a:p>
        </p:txBody>
      </p:sp>
      <p:sp>
        <p:nvSpPr>
          <p:cNvPr id="89" name="矩形 77"/>
          <p:cNvSpPr/>
          <p:nvPr/>
        </p:nvSpPr>
        <p:spPr bwMode="auto">
          <a:xfrm>
            <a:off x="674158" y="3411415"/>
            <a:ext cx="1631121" cy="44196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i="0" u="none" strike="noStrike" cap="none" spc="0" dirty="0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rPr>
              <a:t>发送文字</a:t>
            </a:r>
            <a:endParaRPr lang="en-US" sz="2400" i="0" u="none" strike="noStrike" cap="none" spc="0" dirty="0">
              <a:solidFill>
                <a:schemeClr val="bg1">
                  <a:lumMod val="65000"/>
                </a:schemeClr>
              </a:solidFill>
              <a:latin typeface="思源黑体 Medium"/>
              <a:ea typeface="思源黑体 Medium"/>
            </a:endParaRPr>
          </a:p>
        </p:txBody>
      </p:sp>
      <p:sp>
        <p:nvSpPr>
          <p:cNvPr id="90" name="矩形 80"/>
          <p:cNvSpPr/>
          <p:nvPr/>
        </p:nvSpPr>
        <p:spPr bwMode="auto">
          <a:xfrm>
            <a:off x="2900024" y="5418274"/>
            <a:ext cx="1600404" cy="44196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i="0" u="none" strike="noStrike" cap="none" spc="0" dirty="0">
                <a:solidFill>
                  <a:schemeClr val="bg1">
                    <a:lumMod val="65000"/>
                  </a:schemeClr>
                </a:solidFill>
                <a:effectLst/>
                <a:latin typeface="思源黑体 Medium"/>
                <a:ea typeface="思源黑体 Medium"/>
              </a:rPr>
              <a:t>发送图片</a:t>
            </a:r>
            <a:endParaRPr lang="en-US" sz="2400" i="0" u="none" strike="noStrike" cap="none" spc="0" dirty="0">
              <a:solidFill>
                <a:schemeClr val="bg1">
                  <a:lumMod val="65000"/>
                </a:schemeClr>
              </a:solidFill>
              <a:latin typeface="思源黑体 Medium"/>
              <a:ea typeface="思源黑体 Medium"/>
            </a:endParaRPr>
          </a:p>
        </p:txBody>
      </p:sp>
      <p:sp>
        <p:nvSpPr>
          <p:cNvPr id="91" name="矩形 83"/>
          <p:cNvSpPr/>
          <p:nvPr/>
        </p:nvSpPr>
        <p:spPr bwMode="auto">
          <a:xfrm>
            <a:off x="9509924" y="3853024"/>
            <a:ext cx="1752750" cy="44196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i="0" u="none" strike="noStrike" cap="none" spc="0" dirty="0">
                <a:solidFill>
                  <a:schemeClr val="bg1">
                    <a:lumMod val="65000"/>
                  </a:schemeClr>
                </a:solidFill>
                <a:effectLst/>
                <a:latin typeface="思源黑体 Medium"/>
                <a:ea typeface="思源黑体 Medium"/>
              </a:rPr>
              <a:t>发送订单</a:t>
            </a:r>
            <a:endParaRPr lang="en-US" sz="2400" i="0" u="none" strike="noStrike" cap="none" spc="0" dirty="0">
              <a:solidFill>
                <a:schemeClr val="bg1">
                  <a:lumMod val="65000"/>
                </a:schemeClr>
              </a:solidFill>
              <a:latin typeface="思源黑体 Medium"/>
              <a:ea typeface="思源黑体 Mediu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0A872F-5E76-44AB-A5FF-3DD9A2386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562" y="1218743"/>
            <a:ext cx="5753599" cy="3787468"/>
          </a:xfrm>
          <a:prstGeom prst="rect">
            <a:avLst/>
          </a:prstGeom>
        </p:spPr>
      </p:pic>
      <p:sp>
        <p:nvSpPr>
          <p:cNvPr id="8" name="矩形 80">
            <a:extLst>
              <a:ext uri="{FF2B5EF4-FFF2-40B4-BE49-F238E27FC236}">
                <a16:creationId xmlns:a16="http://schemas.microsoft.com/office/drawing/2014/main" id="{39554002-1F57-4AF5-9B3A-A7BFCC0C12C6}"/>
              </a:ext>
            </a:extLst>
          </p:cNvPr>
          <p:cNvSpPr/>
          <p:nvPr/>
        </p:nvSpPr>
        <p:spPr bwMode="auto">
          <a:xfrm>
            <a:off x="7450015" y="5418274"/>
            <a:ext cx="1600404" cy="44196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i="0" u="none" strike="noStrike" cap="none" spc="0" dirty="0">
                <a:solidFill>
                  <a:schemeClr val="bg1">
                    <a:lumMod val="65000"/>
                  </a:schemeClr>
                </a:solidFill>
                <a:effectLst/>
                <a:latin typeface="思源黑体 Medium"/>
                <a:ea typeface="思源黑体 Medium"/>
              </a:rPr>
              <a:t>发送定位</a:t>
            </a:r>
            <a:endParaRPr lang="en-US" sz="2400" i="0" u="none" strike="noStrike" cap="none" spc="0" dirty="0">
              <a:solidFill>
                <a:schemeClr val="bg1">
                  <a:lumMod val="65000"/>
                </a:schemeClr>
              </a:solidFill>
              <a:latin typeface="思源黑体 Medium"/>
              <a:ea typeface="思源黑体 Medium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691D8E-1C5F-40FE-8A94-5E013255020D}"/>
              </a:ext>
            </a:extLst>
          </p:cNvPr>
          <p:cNvSpPr/>
          <p:nvPr/>
        </p:nvSpPr>
        <p:spPr>
          <a:xfrm>
            <a:off x="973615" y="4972747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691C0E-1767-434B-8CC7-6420A8A1E405}"/>
              </a:ext>
            </a:extLst>
          </p:cNvPr>
          <p:cNvSpPr/>
          <p:nvPr/>
        </p:nvSpPr>
        <p:spPr>
          <a:xfrm>
            <a:off x="10289659" y="465992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31D5FEE-6260-45DC-9C04-2B7646CE49A2}"/>
              </a:ext>
            </a:extLst>
          </p:cNvPr>
          <p:cNvSpPr/>
          <p:nvPr/>
        </p:nvSpPr>
        <p:spPr>
          <a:xfrm>
            <a:off x="88004" y="-586154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68A1D72-8CF6-446C-B341-8C9163A34601}"/>
              </a:ext>
            </a:extLst>
          </p:cNvPr>
          <p:cNvGrpSpPr/>
          <p:nvPr/>
        </p:nvGrpSpPr>
        <p:grpSpPr>
          <a:xfrm>
            <a:off x="5403361" y="702805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97072D9-D46B-4E8C-AECC-E488D77C0EA2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1DBD0B5-D951-4903-9AED-7358B7C4F64A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0AF2BB5-3D85-4DD9-8FA2-306DD2B866D1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AA36AD2-E308-44E1-A5B4-4D050EB5FD05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7" name="矩形 83">
            <a:extLst>
              <a:ext uri="{FF2B5EF4-FFF2-40B4-BE49-F238E27FC236}">
                <a16:creationId xmlns:a16="http://schemas.microsoft.com/office/drawing/2014/main" id="{AA0A8001-F7FC-4CD5-B29C-AA4B81122B25}"/>
              </a:ext>
            </a:extLst>
          </p:cNvPr>
          <p:cNvSpPr/>
          <p:nvPr/>
        </p:nvSpPr>
        <p:spPr bwMode="auto">
          <a:xfrm>
            <a:off x="8788161" y="1417316"/>
            <a:ext cx="1752750" cy="44196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i="0" u="none" strike="noStrike" cap="none" spc="0" dirty="0">
                <a:solidFill>
                  <a:schemeClr val="bg1">
                    <a:lumMod val="65000"/>
                  </a:schemeClr>
                </a:solidFill>
                <a:effectLst/>
                <a:latin typeface="思源黑体 Medium"/>
                <a:ea typeface="思源黑体 Medium"/>
              </a:rPr>
              <a:t>收藏商品</a:t>
            </a:r>
            <a:endParaRPr lang="en-US" sz="2400" i="0" u="none" strike="noStrike" cap="none" spc="0" dirty="0">
              <a:solidFill>
                <a:schemeClr val="bg1">
                  <a:lumMod val="65000"/>
                </a:schemeClr>
              </a:solidFill>
              <a:latin typeface="思源黑体 Medium"/>
              <a:ea typeface="思源黑体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5460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4888621" y="793596"/>
            <a:ext cx="2579077" cy="2579077"/>
          </a:xfrm>
          <a:prstGeom prst="ellipse">
            <a:avLst/>
          </a:prstGeom>
          <a:blipFill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670159" y="5912004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41" name="椭圆 40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45" name="文本框 44"/>
          <p:cNvSpPr/>
          <p:nvPr/>
        </p:nvSpPr>
        <p:spPr bwMode="auto">
          <a:xfrm>
            <a:off x="2614605" y="3355821"/>
            <a:ext cx="7469605" cy="27400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720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思源黑体"/>
              </a:rPr>
              <a:t>         关键技术</a:t>
            </a:r>
            <a:endParaRPr lang="zh-CN" sz="7200">
              <a:solidFill>
                <a:schemeClr val="tx1">
                  <a:lumMod val="75000"/>
                  <a:lumOff val="25000"/>
                </a:schemeClr>
              </a:solidFill>
              <a:latin typeface="思源黑体"/>
              <a:ea typeface="思源黑体"/>
            </a:endParaRPr>
          </a:p>
        </p:txBody>
      </p:sp>
      <p:cxnSp>
        <p:nvCxnSpPr>
          <p:cNvPr id="46" name="直接连接符 45"/>
          <p:cNvCxnSpPr>
            <a:cxnSpLocks/>
          </p:cNvCxnSpPr>
          <p:nvPr/>
        </p:nvCxnSpPr>
        <p:spPr>
          <a:xfrm>
            <a:off x="4081839" y="4910812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ṩļïḓè"/>
          <p:cNvSpPr/>
          <p:nvPr/>
        </p:nvSpPr>
        <p:spPr bwMode="auto">
          <a:xfrm>
            <a:off x="5185673" y="4657900"/>
            <a:ext cx="2120437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>
              <a:defRPr sz="1800">
                <a:solidFill>
                  <a:schemeClr val="tx1"/>
                </a:solidFill>
              </a:defRPr>
            </a:lvl1pPr>
            <a:lvl2pPr marL="457200" algn="l">
              <a:defRPr sz="1800">
                <a:solidFill>
                  <a:schemeClr val="tx1"/>
                </a:solidFill>
              </a:defRPr>
            </a:lvl2pPr>
            <a:lvl3pPr marL="914400" algn="l">
              <a:defRPr sz="1800">
                <a:solidFill>
                  <a:schemeClr val="tx1"/>
                </a:solidFill>
              </a:defRPr>
            </a:lvl3pPr>
            <a:lvl4pPr marL="1371600" algn="l">
              <a:defRPr sz="1800">
                <a:solidFill>
                  <a:schemeClr val="tx1"/>
                </a:solidFill>
              </a:defRPr>
            </a:lvl4pPr>
            <a:lvl5pPr marL="1828800" algn="l">
              <a:defRPr sz="1800">
                <a:solidFill>
                  <a:schemeClr val="tx1"/>
                </a:solidFill>
              </a:defRPr>
            </a:lvl5pPr>
            <a:lvl6pPr marL="2286000" algn="l">
              <a:defRPr sz="1800">
                <a:solidFill>
                  <a:schemeClr val="tx1"/>
                </a:solidFill>
              </a:defRPr>
            </a:lvl6pPr>
            <a:lvl7pPr marL="2743200" algn="l">
              <a:defRPr sz="1800">
                <a:solidFill>
                  <a:schemeClr val="tx1"/>
                </a:solidFill>
              </a:defRPr>
            </a:lvl7pPr>
            <a:lvl8pPr marL="3200400" algn="l">
              <a:defRPr sz="1800">
                <a:solidFill>
                  <a:schemeClr val="tx1"/>
                </a:solidFill>
              </a:defRPr>
            </a:lvl8pPr>
            <a:lvl9pPr marL="3657600" algn="l">
              <a:defRPr sz="1800">
                <a:solidFill>
                  <a:schemeClr val="tx1"/>
                </a:solidFill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b="1">
                <a:solidFill>
                  <a:schemeClr val="bg1">
                    <a:lumMod val="65000"/>
                  </a:schemeClr>
                </a:solidFill>
                <a:latin typeface="思源黑体"/>
                <a:ea typeface="思源黑体"/>
              </a:rPr>
              <a:t>               三</a:t>
            </a:r>
          </a:p>
        </p:txBody>
      </p:sp>
      <p:cxnSp>
        <p:nvCxnSpPr>
          <p:cNvPr id="48" name="直接连接符 47"/>
          <p:cNvCxnSpPr>
            <a:cxnSpLocks/>
          </p:cNvCxnSpPr>
          <p:nvPr/>
        </p:nvCxnSpPr>
        <p:spPr>
          <a:xfrm>
            <a:off x="7278872" y="4899494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0308874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 bwMode="auto">
          <a:xfrm>
            <a:off x="972215" y="647757"/>
            <a:ext cx="10247570" cy="1358798"/>
            <a:chOff x="976743" y="2108719"/>
            <a:chExt cx="10247570" cy="1358798"/>
          </a:xfrm>
          <a:solidFill>
            <a:srgbClr val="C6B0A0"/>
          </a:solidFill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 flipV="1">
              <a:off x="9950601" y="2484714"/>
              <a:ext cx="1273712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5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BDC8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flipV="1">
              <a:off x="8646270" y="2484714"/>
              <a:ext cx="1273712" cy="982803"/>
            </a:xfrm>
            <a:custGeom>
              <a:avLst/>
              <a:gdLst>
                <a:gd name="T0" fmla="*/ 4 w 324"/>
                <a:gd name="T1" fmla="*/ 248 h 248"/>
                <a:gd name="T2" fmla="*/ 76 w 324"/>
                <a:gd name="T3" fmla="*/ 248 h 248"/>
                <a:gd name="T4" fmla="*/ 148 w 324"/>
                <a:gd name="T5" fmla="*/ 248 h 248"/>
                <a:gd name="T6" fmla="*/ 171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8 w 324"/>
                <a:gd name="T13" fmla="*/ 146 h 248"/>
                <a:gd name="T14" fmla="*/ 4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4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4" y="248"/>
                  </a:moveTo>
                  <a:cubicBezTo>
                    <a:pt x="76" y="248"/>
                    <a:pt x="76" y="248"/>
                    <a:pt x="76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1" y="163"/>
                    <a:pt x="239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3" y="0"/>
                    <a:pt x="137" y="60"/>
                    <a:pt x="98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1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1" y="248"/>
                    <a:pt x="4" y="248"/>
                  </a:cubicBezTo>
                  <a:close/>
                </a:path>
              </a:pathLst>
            </a:custGeom>
            <a:solidFill>
              <a:srgbClr val="BDC8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 flipV="1">
              <a:off x="7397552" y="2484714"/>
              <a:ext cx="1273712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6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6" y="146"/>
                    <a:pt x="226" y="146"/>
                    <a:pt x="226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 flipV="1">
              <a:off x="6087318" y="2484714"/>
              <a:ext cx="1273712" cy="982803"/>
            </a:xfrm>
            <a:custGeom>
              <a:avLst/>
              <a:gdLst>
                <a:gd name="T0" fmla="*/ 4 w 324"/>
                <a:gd name="T1" fmla="*/ 248 h 248"/>
                <a:gd name="T2" fmla="*/ 76 w 324"/>
                <a:gd name="T3" fmla="*/ 248 h 248"/>
                <a:gd name="T4" fmla="*/ 149 w 324"/>
                <a:gd name="T5" fmla="*/ 248 h 248"/>
                <a:gd name="T6" fmla="*/ 171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8 w 324"/>
                <a:gd name="T13" fmla="*/ 146 h 248"/>
                <a:gd name="T14" fmla="*/ 4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4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4" y="248"/>
                  </a:moveTo>
                  <a:cubicBezTo>
                    <a:pt x="76" y="248"/>
                    <a:pt x="76" y="248"/>
                    <a:pt x="76" y="248"/>
                  </a:cubicBezTo>
                  <a:cubicBezTo>
                    <a:pt x="149" y="248"/>
                    <a:pt x="149" y="248"/>
                    <a:pt x="149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1" y="163"/>
                    <a:pt x="239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3" y="0"/>
                    <a:pt x="137" y="60"/>
                    <a:pt x="98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1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1" y="248"/>
                    <a:pt x="4" y="2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 flipV="1">
              <a:off x="4831950" y="2484714"/>
              <a:ext cx="1271093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5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AAA0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 flipV="1">
              <a:off x="3526788" y="2484714"/>
              <a:ext cx="1273712" cy="982803"/>
            </a:xfrm>
            <a:custGeom>
              <a:avLst/>
              <a:gdLst>
                <a:gd name="T0" fmla="*/ 5 w 324"/>
                <a:gd name="T1" fmla="*/ 248 h 248"/>
                <a:gd name="T2" fmla="*/ 77 w 324"/>
                <a:gd name="T3" fmla="*/ 248 h 248"/>
                <a:gd name="T4" fmla="*/ 149 w 324"/>
                <a:gd name="T5" fmla="*/ 248 h 248"/>
                <a:gd name="T6" fmla="*/ 172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9 w 324"/>
                <a:gd name="T13" fmla="*/ 146 h 248"/>
                <a:gd name="T14" fmla="*/ 5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5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5" y="248"/>
                  </a:moveTo>
                  <a:cubicBezTo>
                    <a:pt x="77" y="248"/>
                    <a:pt x="77" y="248"/>
                    <a:pt x="77" y="248"/>
                  </a:cubicBezTo>
                  <a:cubicBezTo>
                    <a:pt x="149" y="248"/>
                    <a:pt x="149" y="248"/>
                    <a:pt x="149" y="248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2" y="163"/>
                    <a:pt x="240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4" y="0"/>
                    <a:pt x="138" y="60"/>
                    <a:pt x="99" y="146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2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2" y="248"/>
                    <a:pt x="5" y="248"/>
                  </a:cubicBezTo>
                  <a:close/>
                </a:path>
              </a:pathLst>
            </a:custGeom>
            <a:solidFill>
              <a:srgbClr val="AAA0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 flipV="1">
              <a:off x="2279284" y="2484714"/>
              <a:ext cx="1271093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5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ECD9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 flipV="1">
              <a:off x="976743" y="2484714"/>
              <a:ext cx="1273712" cy="982803"/>
            </a:xfrm>
            <a:custGeom>
              <a:avLst/>
              <a:gdLst>
                <a:gd name="T0" fmla="*/ 4 w 324"/>
                <a:gd name="T1" fmla="*/ 248 h 248"/>
                <a:gd name="T2" fmla="*/ 76 w 324"/>
                <a:gd name="T3" fmla="*/ 248 h 248"/>
                <a:gd name="T4" fmla="*/ 148 w 324"/>
                <a:gd name="T5" fmla="*/ 248 h 248"/>
                <a:gd name="T6" fmla="*/ 171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8 w 324"/>
                <a:gd name="T13" fmla="*/ 146 h 248"/>
                <a:gd name="T14" fmla="*/ 4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4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4" y="248"/>
                  </a:moveTo>
                  <a:cubicBezTo>
                    <a:pt x="76" y="248"/>
                    <a:pt x="76" y="248"/>
                    <a:pt x="76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1" y="163"/>
                    <a:pt x="239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3" y="0"/>
                    <a:pt x="137" y="60"/>
                    <a:pt x="98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1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1" y="248"/>
                    <a:pt x="4" y="248"/>
                  </a:cubicBezTo>
                  <a:close/>
                </a:path>
              </a:pathLst>
            </a:custGeom>
            <a:solidFill>
              <a:srgbClr val="ECD9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9" name="Shape 2309"/>
            <p:cNvSpPr/>
            <p:nvPr/>
          </p:nvSpPr>
          <p:spPr bwMode="auto">
            <a:xfrm>
              <a:off x="1869307" y="2108719"/>
              <a:ext cx="794055" cy="794054"/>
            </a:xfrm>
            <a:custGeom>
              <a:avLst/>
              <a:gdLst/>
              <a:ahLst/>
              <a:cxnLst/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40" name="Shape 2310"/>
            <p:cNvSpPr/>
            <p:nvPr/>
          </p:nvSpPr>
          <p:spPr bwMode="auto">
            <a:xfrm>
              <a:off x="2100415" y="2383130"/>
              <a:ext cx="312033" cy="277571"/>
            </a:xfrm>
            <a:custGeom>
              <a:avLst/>
              <a:gdLst/>
              <a:ahLst/>
              <a:cxnLst/>
              <a:rect l="0" t="0" r="r" b="b"/>
              <a:pathLst>
                <a:path w="21446" h="21471" extrusionOk="0">
                  <a:moveTo>
                    <a:pt x="2906" y="19280"/>
                  </a:moveTo>
                  <a:cubicBezTo>
                    <a:pt x="2683" y="19534"/>
                    <a:pt x="2683" y="19946"/>
                    <a:pt x="2906" y="20200"/>
                  </a:cubicBezTo>
                  <a:lnTo>
                    <a:pt x="3930" y="21326"/>
                  </a:lnTo>
                  <a:cubicBezTo>
                    <a:pt x="4154" y="21580"/>
                    <a:pt x="4510" y="21473"/>
                    <a:pt x="4734" y="21220"/>
                  </a:cubicBezTo>
                  <a:lnTo>
                    <a:pt x="10017" y="15372"/>
                  </a:lnTo>
                  <a:lnTo>
                    <a:pt x="8398" y="13299"/>
                  </a:lnTo>
                  <a:cubicBezTo>
                    <a:pt x="8398" y="13299"/>
                    <a:pt x="2906" y="19280"/>
                    <a:pt x="2906" y="19280"/>
                  </a:cubicBezTo>
                  <a:close/>
                  <a:moveTo>
                    <a:pt x="21387" y="2723"/>
                  </a:moveTo>
                  <a:cubicBezTo>
                    <a:pt x="21307" y="2125"/>
                    <a:pt x="21031" y="2252"/>
                    <a:pt x="20888" y="2505"/>
                  </a:cubicBezTo>
                  <a:cubicBezTo>
                    <a:pt x="20746" y="2758"/>
                    <a:pt x="20111" y="3840"/>
                    <a:pt x="19852" y="4329"/>
                  </a:cubicBezTo>
                  <a:cubicBezTo>
                    <a:pt x="19593" y="4815"/>
                    <a:pt x="18956" y="5772"/>
                    <a:pt x="17770" y="4826"/>
                  </a:cubicBezTo>
                  <a:cubicBezTo>
                    <a:pt x="16533" y="3843"/>
                    <a:pt x="16963" y="3157"/>
                    <a:pt x="17179" y="2694"/>
                  </a:cubicBezTo>
                  <a:cubicBezTo>
                    <a:pt x="17395" y="2232"/>
                    <a:pt x="18059" y="931"/>
                    <a:pt x="18155" y="768"/>
                  </a:cubicBezTo>
                  <a:cubicBezTo>
                    <a:pt x="18251" y="605"/>
                    <a:pt x="18139" y="129"/>
                    <a:pt x="17756" y="329"/>
                  </a:cubicBezTo>
                  <a:cubicBezTo>
                    <a:pt x="17372" y="527"/>
                    <a:pt x="15039" y="1572"/>
                    <a:pt x="14715" y="3066"/>
                  </a:cubicBezTo>
                  <a:cubicBezTo>
                    <a:pt x="14386" y="4590"/>
                    <a:pt x="14993" y="5950"/>
                    <a:pt x="13800" y="7301"/>
                  </a:cubicBezTo>
                  <a:lnTo>
                    <a:pt x="12355" y="8998"/>
                  </a:lnTo>
                  <a:lnTo>
                    <a:pt x="13806" y="10898"/>
                  </a:lnTo>
                  <a:lnTo>
                    <a:pt x="15589" y="8995"/>
                  </a:lnTo>
                  <a:cubicBezTo>
                    <a:pt x="16013" y="8514"/>
                    <a:pt x="16919" y="8048"/>
                    <a:pt x="17740" y="8257"/>
                  </a:cubicBezTo>
                  <a:cubicBezTo>
                    <a:pt x="19498" y="8705"/>
                    <a:pt x="20456" y="7962"/>
                    <a:pt x="21035" y="6733"/>
                  </a:cubicBezTo>
                  <a:cubicBezTo>
                    <a:pt x="21552" y="5635"/>
                    <a:pt x="21466" y="3322"/>
                    <a:pt x="21387" y="2723"/>
                  </a:cubicBezTo>
                  <a:close/>
                  <a:moveTo>
                    <a:pt x="9478" y="7592"/>
                  </a:moveTo>
                  <a:cubicBezTo>
                    <a:pt x="9350" y="7424"/>
                    <a:pt x="9189" y="7421"/>
                    <a:pt x="9050" y="7558"/>
                  </a:cubicBezTo>
                  <a:lnTo>
                    <a:pt x="7506" y="9074"/>
                  </a:lnTo>
                  <a:cubicBezTo>
                    <a:pt x="7384" y="9194"/>
                    <a:pt x="7369" y="9419"/>
                    <a:pt x="7477" y="9559"/>
                  </a:cubicBezTo>
                  <a:lnTo>
                    <a:pt x="16408" y="20996"/>
                  </a:lnTo>
                  <a:cubicBezTo>
                    <a:pt x="16616" y="21268"/>
                    <a:pt x="16979" y="21295"/>
                    <a:pt x="17217" y="21061"/>
                  </a:cubicBezTo>
                  <a:lnTo>
                    <a:pt x="18263" y="20076"/>
                  </a:lnTo>
                  <a:cubicBezTo>
                    <a:pt x="18500" y="19839"/>
                    <a:pt x="18526" y="19429"/>
                    <a:pt x="18317" y="19158"/>
                  </a:cubicBezTo>
                  <a:cubicBezTo>
                    <a:pt x="18317" y="19158"/>
                    <a:pt x="9478" y="7592"/>
                    <a:pt x="9478" y="7592"/>
                  </a:cubicBezTo>
                  <a:close/>
                  <a:moveTo>
                    <a:pt x="3331" y="6965"/>
                  </a:moveTo>
                  <a:cubicBezTo>
                    <a:pt x="4336" y="6088"/>
                    <a:pt x="5170" y="6693"/>
                    <a:pt x="6282" y="8142"/>
                  </a:cubicBezTo>
                  <a:cubicBezTo>
                    <a:pt x="6408" y="8304"/>
                    <a:pt x="6575" y="8114"/>
                    <a:pt x="6671" y="8021"/>
                  </a:cubicBezTo>
                  <a:cubicBezTo>
                    <a:pt x="6766" y="7926"/>
                    <a:pt x="8233" y="6440"/>
                    <a:pt x="8306" y="6370"/>
                  </a:cubicBezTo>
                  <a:cubicBezTo>
                    <a:pt x="8377" y="6300"/>
                    <a:pt x="8464" y="6167"/>
                    <a:pt x="8349" y="6018"/>
                  </a:cubicBezTo>
                  <a:cubicBezTo>
                    <a:pt x="8235" y="5868"/>
                    <a:pt x="7817" y="5261"/>
                    <a:pt x="7550" y="4867"/>
                  </a:cubicBezTo>
                  <a:cubicBezTo>
                    <a:pt x="5603" y="2001"/>
                    <a:pt x="12876" y="57"/>
                    <a:pt x="11758" y="25"/>
                  </a:cubicBezTo>
                  <a:cubicBezTo>
                    <a:pt x="11190" y="9"/>
                    <a:pt x="8909" y="-20"/>
                    <a:pt x="8569" y="21"/>
                  </a:cubicBezTo>
                  <a:cubicBezTo>
                    <a:pt x="7186" y="186"/>
                    <a:pt x="5452" y="1638"/>
                    <a:pt x="4578" y="2313"/>
                  </a:cubicBezTo>
                  <a:cubicBezTo>
                    <a:pt x="3437" y="3196"/>
                    <a:pt x="3011" y="3711"/>
                    <a:pt x="2939" y="3781"/>
                  </a:cubicBezTo>
                  <a:cubicBezTo>
                    <a:pt x="2617" y="4099"/>
                    <a:pt x="2887" y="4832"/>
                    <a:pt x="2303" y="5410"/>
                  </a:cubicBezTo>
                  <a:cubicBezTo>
                    <a:pt x="1683" y="6021"/>
                    <a:pt x="1297" y="5560"/>
                    <a:pt x="939" y="5913"/>
                  </a:cubicBezTo>
                  <a:cubicBezTo>
                    <a:pt x="761" y="6090"/>
                    <a:pt x="264" y="6509"/>
                    <a:pt x="122" y="6650"/>
                  </a:cubicBezTo>
                  <a:cubicBezTo>
                    <a:pt x="-22" y="6790"/>
                    <a:pt x="-48" y="7030"/>
                    <a:pt x="99" y="7219"/>
                  </a:cubicBezTo>
                  <a:cubicBezTo>
                    <a:pt x="99" y="7219"/>
                    <a:pt x="1459" y="8912"/>
                    <a:pt x="1574" y="9061"/>
                  </a:cubicBezTo>
                  <a:cubicBezTo>
                    <a:pt x="1688" y="9210"/>
                    <a:pt x="1994" y="9337"/>
                    <a:pt x="2185" y="9149"/>
                  </a:cubicBezTo>
                  <a:cubicBezTo>
                    <a:pt x="2375" y="8960"/>
                    <a:pt x="2864" y="8477"/>
                    <a:pt x="2947" y="8394"/>
                  </a:cubicBezTo>
                  <a:cubicBezTo>
                    <a:pt x="3031" y="8312"/>
                    <a:pt x="2893" y="7349"/>
                    <a:pt x="3331" y="6965"/>
                  </a:cubicBezTo>
                  <a:close/>
                </a:path>
              </a:pathLst>
            </a:custGeom>
            <a:solidFill>
              <a:srgbClr val="ECD9C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41" name="Shape 2309"/>
            <p:cNvSpPr/>
            <p:nvPr/>
          </p:nvSpPr>
          <p:spPr bwMode="auto">
            <a:xfrm>
              <a:off x="4432749" y="2108719"/>
              <a:ext cx="794055" cy="794054"/>
            </a:xfrm>
            <a:custGeom>
              <a:avLst/>
              <a:gdLst/>
              <a:ahLst/>
              <a:cxnLst/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42" name="Shape 2313"/>
            <p:cNvSpPr/>
            <p:nvPr/>
          </p:nvSpPr>
          <p:spPr bwMode="auto">
            <a:xfrm>
              <a:off x="4664734" y="2369163"/>
              <a:ext cx="362552" cy="241534"/>
            </a:xfrm>
            <a:custGeom>
              <a:avLst/>
              <a:gdLst/>
              <a:ahLst/>
              <a:cxnLst/>
              <a:rect l="0" t="0" r="r" b="b"/>
              <a:pathLst>
                <a:path w="21547" h="21600" extrusionOk="0">
                  <a:moveTo>
                    <a:pt x="18847" y="15749"/>
                  </a:moveTo>
                  <a:lnTo>
                    <a:pt x="2701" y="15749"/>
                  </a:lnTo>
                  <a:lnTo>
                    <a:pt x="2701" y="1346"/>
                  </a:lnTo>
                  <a:lnTo>
                    <a:pt x="18847" y="1346"/>
                  </a:lnTo>
                  <a:cubicBezTo>
                    <a:pt x="18847" y="1346"/>
                    <a:pt x="18847" y="15749"/>
                    <a:pt x="18847" y="15749"/>
                  </a:cubicBezTo>
                  <a:close/>
                  <a:moveTo>
                    <a:pt x="0" y="20510"/>
                  </a:moveTo>
                  <a:cubicBezTo>
                    <a:pt x="0" y="20510"/>
                    <a:pt x="-26" y="21600"/>
                    <a:pt x="1603" y="21600"/>
                  </a:cubicBezTo>
                  <a:cubicBezTo>
                    <a:pt x="2568" y="21600"/>
                    <a:pt x="6216" y="21600"/>
                    <a:pt x="9032" y="21600"/>
                  </a:cubicBezTo>
                  <a:cubicBezTo>
                    <a:pt x="9032" y="21600"/>
                    <a:pt x="10576" y="21600"/>
                    <a:pt x="12515" y="21600"/>
                  </a:cubicBezTo>
                  <a:cubicBezTo>
                    <a:pt x="15331" y="21600"/>
                    <a:pt x="18979" y="21600"/>
                    <a:pt x="19943" y="21600"/>
                  </a:cubicBezTo>
                  <a:cubicBezTo>
                    <a:pt x="21574" y="21600"/>
                    <a:pt x="21547" y="20510"/>
                    <a:pt x="21547" y="20510"/>
                  </a:cubicBezTo>
                  <a:lnTo>
                    <a:pt x="19418" y="16436"/>
                  </a:lnTo>
                  <a:cubicBezTo>
                    <a:pt x="19512" y="16224"/>
                    <a:pt x="19569" y="15977"/>
                    <a:pt x="19569" y="15711"/>
                  </a:cubicBezTo>
                  <a:lnTo>
                    <a:pt x="19569" y="1384"/>
                  </a:lnTo>
                  <a:cubicBezTo>
                    <a:pt x="19569" y="621"/>
                    <a:pt x="19123" y="0"/>
                    <a:pt x="18571" y="0"/>
                  </a:cubicBezTo>
                  <a:lnTo>
                    <a:pt x="2977" y="0"/>
                  </a:lnTo>
                  <a:cubicBezTo>
                    <a:pt x="2425" y="0"/>
                    <a:pt x="1979" y="621"/>
                    <a:pt x="1979" y="1384"/>
                  </a:cubicBezTo>
                  <a:lnTo>
                    <a:pt x="1979" y="15711"/>
                  </a:lnTo>
                  <a:cubicBezTo>
                    <a:pt x="1979" y="15978"/>
                    <a:pt x="2035" y="16224"/>
                    <a:pt x="2129" y="16436"/>
                  </a:cubicBezTo>
                  <a:cubicBezTo>
                    <a:pt x="2129" y="16436"/>
                    <a:pt x="0" y="20510"/>
                    <a:pt x="0" y="20510"/>
                  </a:cubicBezTo>
                  <a:close/>
                </a:path>
              </a:pathLst>
            </a:custGeom>
            <a:solidFill>
              <a:srgbClr val="AAA09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43" name="Shape 2309"/>
            <p:cNvSpPr/>
            <p:nvPr/>
          </p:nvSpPr>
          <p:spPr bwMode="auto">
            <a:xfrm>
              <a:off x="6976828" y="2108719"/>
              <a:ext cx="794055" cy="794054"/>
            </a:xfrm>
            <a:custGeom>
              <a:avLst/>
              <a:gdLst/>
              <a:ahLst/>
              <a:cxnLst/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grpSp>
          <p:nvGrpSpPr>
            <p:cNvPr id="44" name="Group 2320"/>
            <p:cNvGrpSpPr/>
            <p:nvPr/>
          </p:nvGrpSpPr>
          <p:grpSpPr bwMode="auto">
            <a:xfrm>
              <a:off x="7238052" y="2358518"/>
              <a:ext cx="261651" cy="223638"/>
              <a:chOff x="0" y="0"/>
              <a:chExt cx="961862" cy="822123"/>
            </a:xfrm>
            <a:grpFill/>
          </p:grpSpPr>
          <p:sp>
            <p:nvSpPr>
              <p:cNvPr id="47" name="Shape 2316"/>
              <p:cNvSpPr/>
              <p:nvPr/>
            </p:nvSpPr>
            <p:spPr bwMode="auto">
              <a:xfrm>
                <a:off x="0" y="411061"/>
                <a:ext cx="167725" cy="411063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/>
                <a:endParaRPr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</a:endParaRPr>
              </a:p>
            </p:txBody>
          </p:sp>
          <p:sp>
            <p:nvSpPr>
              <p:cNvPr id="48" name="Shape 2317"/>
              <p:cNvSpPr/>
              <p:nvPr/>
            </p:nvSpPr>
            <p:spPr bwMode="auto">
              <a:xfrm>
                <a:off x="264712" y="235390"/>
                <a:ext cx="167726" cy="586735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/>
                <a:endParaRPr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</a:endParaRPr>
              </a:p>
            </p:txBody>
          </p:sp>
          <p:sp>
            <p:nvSpPr>
              <p:cNvPr id="49" name="Shape 2318"/>
              <p:cNvSpPr/>
              <p:nvPr/>
            </p:nvSpPr>
            <p:spPr bwMode="auto">
              <a:xfrm>
                <a:off x="529424" y="90476"/>
                <a:ext cx="167726" cy="731649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/>
                <a:endParaRPr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</a:endParaRPr>
              </a:p>
            </p:txBody>
          </p:sp>
          <p:sp>
            <p:nvSpPr>
              <p:cNvPr id="50" name="Shape 2319"/>
              <p:cNvSpPr/>
              <p:nvPr/>
            </p:nvSpPr>
            <p:spPr bwMode="auto">
              <a:xfrm>
                <a:off x="794137" y="0"/>
                <a:ext cx="167726" cy="822125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/>
                <a:endParaRPr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</a:endParaRPr>
              </a:p>
            </p:txBody>
          </p:sp>
        </p:grpSp>
        <p:sp>
          <p:nvSpPr>
            <p:cNvPr id="45" name="Shape 2309"/>
            <p:cNvSpPr/>
            <p:nvPr/>
          </p:nvSpPr>
          <p:spPr bwMode="auto">
            <a:xfrm>
              <a:off x="9541726" y="2108719"/>
              <a:ext cx="794055" cy="794054"/>
            </a:xfrm>
            <a:custGeom>
              <a:avLst/>
              <a:gdLst/>
              <a:ahLst/>
              <a:cxnLst/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46" name="Shape 2323"/>
            <p:cNvSpPr/>
            <p:nvPr/>
          </p:nvSpPr>
          <p:spPr bwMode="auto">
            <a:xfrm rot="20459999" flipH="1">
              <a:off x="9784718" y="2380558"/>
              <a:ext cx="264214" cy="264214"/>
            </a:xfrm>
            <a:custGeom>
              <a:avLst/>
              <a:gdLst/>
              <a:ahLst/>
              <a:cxnLst/>
              <a:rect l="0" t="0" r="r" b="b"/>
              <a:pathLst>
                <a:path w="20814" h="20814" extrusionOk="0">
                  <a:moveTo>
                    <a:pt x="16063" y="4751"/>
                  </a:moveTo>
                  <a:cubicBezTo>
                    <a:pt x="14562" y="3251"/>
                    <a:pt x="14186" y="1270"/>
                    <a:pt x="14318" y="1137"/>
                  </a:cubicBezTo>
                  <a:cubicBezTo>
                    <a:pt x="14452" y="1003"/>
                    <a:pt x="16354" y="1458"/>
                    <a:pt x="17856" y="2959"/>
                  </a:cubicBezTo>
                  <a:cubicBezTo>
                    <a:pt x="19356" y="4460"/>
                    <a:pt x="19807" y="6366"/>
                    <a:pt x="19677" y="6496"/>
                  </a:cubicBezTo>
                  <a:cubicBezTo>
                    <a:pt x="19548" y="6625"/>
                    <a:pt x="17564" y="6252"/>
                    <a:pt x="16063" y="4751"/>
                  </a:cubicBezTo>
                  <a:close/>
                  <a:moveTo>
                    <a:pt x="8257" y="11610"/>
                  </a:moveTo>
                  <a:cubicBezTo>
                    <a:pt x="7827" y="11179"/>
                    <a:pt x="7967" y="10342"/>
                    <a:pt x="8569" y="9739"/>
                  </a:cubicBezTo>
                  <a:cubicBezTo>
                    <a:pt x="9172" y="9137"/>
                    <a:pt x="10009" y="8997"/>
                    <a:pt x="10440" y="9428"/>
                  </a:cubicBezTo>
                  <a:cubicBezTo>
                    <a:pt x="10869" y="9858"/>
                    <a:pt x="10730" y="10696"/>
                    <a:pt x="10128" y="11298"/>
                  </a:cubicBezTo>
                  <a:cubicBezTo>
                    <a:pt x="9526" y="11900"/>
                    <a:pt x="8687" y="12040"/>
                    <a:pt x="8257" y="11610"/>
                  </a:cubicBezTo>
                  <a:close/>
                  <a:moveTo>
                    <a:pt x="18634" y="2180"/>
                  </a:moveTo>
                  <a:cubicBezTo>
                    <a:pt x="16698" y="243"/>
                    <a:pt x="14265" y="-466"/>
                    <a:pt x="13491" y="308"/>
                  </a:cubicBezTo>
                  <a:lnTo>
                    <a:pt x="10372" y="3426"/>
                  </a:lnTo>
                  <a:cubicBezTo>
                    <a:pt x="9900" y="3899"/>
                    <a:pt x="9488" y="5482"/>
                    <a:pt x="9676" y="7085"/>
                  </a:cubicBezTo>
                  <a:lnTo>
                    <a:pt x="240" y="16521"/>
                  </a:lnTo>
                  <a:cubicBezTo>
                    <a:pt x="-320" y="17081"/>
                    <a:pt x="134" y="18442"/>
                    <a:pt x="1253" y="19561"/>
                  </a:cubicBezTo>
                  <a:cubicBezTo>
                    <a:pt x="2373" y="20681"/>
                    <a:pt x="3733" y="21134"/>
                    <a:pt x="4293" y="20574"/>
                  </a:cubicBezTo>
                  <a:lnTo>
                    <a:pt x="13729" y="11138"/>
                  </a:lnTo>
                  <a:cubicBezTo>
                    <a:pt x="15332" y="11327"/>
                    <a:pt x="16915" y="10914"/>
                    <a:pt x="17388" y="10442"/>
                  </a:cubicBezTo>
                  <a:lnTo>
                    <a:pt x="20506" y="7324"/>
                  </a:lnTo>
                  <a:cubicBezTo>
                    <a:pt x="21280" y="6549"/>
                    <a:pt x="20573" y="4116"/>
                    <a:pt x="18634" y="2180"/>
                  </a:cubicBezTo>
                  <a:close/>
                </a:path>
              </a:pathLst>
            </a:custGeom>
            <a:solidFill>
              <a:srgbClr val="BDC8C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</p:grpSp>
      <p:sp>
        <p:nvSpPr>
          <p:cNvPr id="51" name="矩形 106"/>
          <p:cNvSpPr>
            <a:spLocks noChangeArrowheads="1"/>
          </p:cNvSpPr>
          <p:nvPr/>
        </p:nvSpPr>
        <p:spPr bwMode="auto">
          <a:xfrm>
            <a:off x="-213347" y="61364"/>
            <a:ext cx="1553474" cy="430879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/>
          <a:p>
            <a:pPr algn="ctr"/>
            <a:endParaRPr lang="en-US" sz="2200" dirty="0">
              <a:solidFill>
                <a:schemeClr val="bg1">
                  <a:lumMod val="65000"/>
                </a:schemeClr>
              </a:solidFill>
              <a:latin typeface="思源黑体 Medium"/>
              <a:ea typeface="思源黑体 Medium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6086AC6-7581-44F8-83D4-843478D43885}"/>
              </a:ext>
            </a:extLst>
          </p:cNvPr>
          <p:cNvSpPr txBox="1"/>
          <p:nvPr/>
        </p:nvSpPr>
        <p:spPr>
          <a:xfrm>
            <a:off x="-11335" y="124537"/>
            <a:ext cx="6202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一、基于</a:t>
            </a:r>
            <a:r>
              <a:rPr lang="en-US" altLang="zh-CN" sz="2800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Token</a:t>
            </a:r>
            <a:r>
              <a:rPr lang="zh-CN" altLang="en-US" sz="2800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的授权认证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16FF4C3-2DB8-4952-85A3-E706D58851E4}"/>
              </a:ext>
            </a:extLst>
          </p:cNvPr>
          <p:cNvSpPr txBox="1"/>
          <p:nvPr/>
        </p:nvSpPr>
        <p:spPr>
          <a:xfrm>
            <a:off x="302352" y="2807331"/>
            <a:ext cx="62029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用户使用用户名和密码来请求服务器</a:t>
            </a:r>
            <a:endParaRPr lang="en-US" altLang="zh-CN" b="0" i="0" dirty="0"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服务器来进行验证用户的信息</a:t>
            </a:r>
            <a:endParaRPr lang="en-US" altLang="zh-CN" b="0" i="0" dirty="0"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服务器通过验证了，发送给用户一个</a:t>
            </a:r>
            <a:r>
              <a:rPr lang="en-US" altLang="zh-CN" b="0" i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token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客户端存储</a:t>
            </a:r>
            <a:r>
              <a:rPr lang="en-US" altLang="zh-CN" b="0" i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token</a:t>
            </a:r>
            <a:r>
              <a:rPr lang="zh-CN" altLang="en-US" b="0" i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，并在每次请求时附送这个</a:t>
            </a:r>
            <a:r>
              <a:rPr lang="en-US" altLang="zh-CN" b="0" i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token</a:t>
            </a:r>
            <a:r>
              <a:rPr lang="zh-CN" altLang="en-US" b="0" i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值</a:t>
            </a:r>
            <a:endParaRPr lang="en-US" altLang="zh-CN" b="0" i="0" dirty="0"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服务端验证</a:t>
            </a:r>
            <a:r>
              <a:rPr lang="en-US" altLang="zh-CN" b="0" i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token</a:t>
            </a:r>
            <a:r>
              <a:rPr lang="zh-CN" altLang="en-US" b="0" i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值，并返回数据</a:t>
            </a:r>
          </a:p>
        </p:txBody>
      </p:sp>
      <p:pic>
        <p:nvPicPr>
          <p:cNvPr id="1028" name="Picture 4" descr="在这里插入图片描述">
            <a:extLst>
              <a:ext uri="{FF2B5EF4-FFF2-40B4-BE49-F238E27FC236}">
                <a16:creationId xmlns:a16="http://schemas.microsoft.com/office/drawing/2014/main" id="{DCAA15D4-F7C5-48AF-8D0E-17CC95861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595" y="2352014"/>
            <a:ext cx="52197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 bwMode="auto">
          <a:xfrm>
            <a:off x="900543" y="217832"/>
            <a:ext cx="10247570" cy="1358798"/>
            <a:chOff x="976743" y="2108719"/>
            <a:chExt cx="10247570" cy="1358798"/>
          </a:xfrm>
          <a:solidFill>
            <a:srgbClr val="C6B0A0"/>
          </a:solidFill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 flipV="1">
              <a:off x="9950601" y="2484714"/>
              <a:ext cx="1273712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5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BDC8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flipV="1">
              <a:off x="8646270" y="2484714"/>
              <a:ext cx="1273712" cy="982803"/>
            </a:xfrm>
            <a:custGeom>
              <a:avLst/>
              <a:gdLst>
                <a:gd name="T0" fmla="*/ 4 w 324"/>
                <a:gd name="T1" fmla="*/ 248 h 248"/>
                <a:gd name="T2" fmla="*/ 76 w 324"/>
                <a:gd name="T3" fmla="*/ 248 h 248"/>
                <a:gd name="T4" fmla="*/ 148 w 324"/>
                <a:gd name="T5" fmla="*/ 248 h 248"/>
                <a:gd name="T6" fmla="*/ 171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8 w 324"/>
                <a:gd name="T13" fmla="*/ 146 h 248"/>
                <a:gd name="T14" fmla="*/ 4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4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4" y="248"/>
                  </a:moveTo>
                  <a:cubicBezTo>
                    <a:pt x="76" y="248"/>
                    <a:pt x="76" y="248"/>
                    <a:pt x="76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1" y="163"/>
                    <a:pt x="239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3" y="0"/>
                    <a:pt x="137" y="60"/>
                    <a:pt x="98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1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1" y="248"/>
                    <a:pt x="4" y="248"/>
                  </a:cubicBezTo>
                  <a:close/>
                </a:path>
              </a:pathLst>
            </a:custGeom>
            <a:solidFill>
              <a:srgbClr val="BDC8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 flipV="1">
              <a:off x="7397552" y="2484714"/>
              <a:ext cx="1273712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6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6" y="146"/>
                    <a:pt x="226" y="146"/>
                    <a:pt x="226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 flipV="1">
              <a:off x="6087318" y="2484714"/>
              <a:ext cx="1273712" cy="982803"/>
            </a:xfrm>
            <a:custGeom>
              <a:avLst/>
              <a:gdLst>
                <a:gd name="T0" fmla="*/ 4 w 324"/>
                <a:gd name="T1" fmla="*/ 248 h 248"/>
                <a:gd name="T2" fmla="*/ 76 w 324"/>
                <a:gd name="T3" fmla="*/ 248 h 248"/>
                <a:gd name="T4" fmla="*/ 149 w 324"/>
                <a:gd name="T5" fmla="*/ 248 h 248"/>
                <a:gd name="T6" fmla="*/ 171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8 w 324"/>
                <a:gd name="T13" fmla="*/ 146 h 248"/>
                <a:gd name="T14" fmla="*/ 4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4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4" y="248"/>
                  </a:moveTo>
                  <a:cubicBezTo>
                    <a:pt x="76" y="248"/>
                    <a:pt x="76" y="248"/>
                    <a:pt x="76" y="248"/>
                  </a:cubicBezTo>
                  <a:cubicBezTo>
                    <a:pt x="149" y="248"/>
                    <a:pt x="149" y="248"/>
                    <a:pt x="149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1" y="163"/>
                    <a:pt x="239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3" y="0"/>
                    <a:pt x="137" y="60"/>
                    <a:pt x="98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1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1" y="248"/>
                    <a:pt x="4" y="2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 flipV="1">
              <a:off x="4831950" y="2484714"/>
              <a:ext cx="1271093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5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AAA0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 flipV="1">
              <a:off x="3526788" y="2484714"/>
              <a:ext cx="1273712" cy="982803"/>
            </a:xfrm>
            <a:custGeom>
              <a:avLst/>
              <a:gdLst>
                <a:gd name="T0" fmla="*/ 5 w 324"/>
                <a:gd name="T1" fmla="*/ 248 h 248"/>
                <a:gd name="T2" fmla="*/ 77 w 324"/>
                <a:gd name="T3" fmla="*/ 248 h 248"/>
                <a:gd name="T4" fmla="*/ 149 w 324"/>
                <a:gd name="T5" fmla="*/ 248 h 248"/>
                <a:gd name="T6" fmla="*/ 172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9 w 324"/>
                <a:gd name="T13" fmla="*/ 146 h 248"/>
                <a:gd name="T14" fmla="*/ 5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5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5" y="248"/>
                  </a:moveTo>
                  <a:cubicBezTo>
                    <a:pt x="77" y="248"/>
                    <a:pt x="77" y="248"/>
                    <a:pt x="77" y="248"/>
                  </a:cubicBezTo>
                  <a:cubicBezTo>
                    <a:pt x="149" y="248"/>
                    <a:pt x="149" y="248"/>
                    <a:pt x="149" y="248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2" y="163"/>
                    <a:pt x="240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4" y="0"/>
                    <a:pt x="138" y="60"/>
                    <a:pt x="99" y="146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2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2" y="248"/>
                    <a:pt x="5" y="248"/>
                  </a:cubicBezTo>
                  <a:close/>
                </a:path>
              </a:pathLst>
            </a:custGeom>
            <a:solidFill>
              <a:srgbClr val="AAA0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 flipV="1">
              <a:off x="2279284" y="2484714"/>
              <a:ext cx="1271093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5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ECD9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 flipV="1">
              <a:off x="976743" y="2484714"/>
              <a:ext cx="1273712" cy="982803"/>
            </a:xfrm>
            <a:custGeom>
              <a:avLst/>
              <a:gdLst>
                <a:gd name="T0" fmla="*/ 4 w 324"/>
                <a:gd name="T1" fmla="*/ 248 h 248"/>
                <a:gd name="T2" fmla="*/ 76 w 324"/>
                <a:gd name="T3" fmla="*/ 248 h 248"/>
                <a:gd name="T4" fmla="*/ 148 w 324"/>
                <a:gd name="T5" fmla="*/ 248 h 248"/>
                <a:gd name="T6" fmla="*/ 171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8 w 324"/>
                <a:gd name="T13" fmla="*/ 146 h 248"/>
                <a:gd name="T14" fmla="*/ 4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4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4" y="248"/>
                  </a:moveTo>
                  <a:cubicBezTo>
                    <a:pt x="76" y="248"/>
                    <a:pt x="76" y="248"/>
                    <a:pt x="76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1" y="163"/>
                    <a:pt x="239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3" y="0"/>
                    <a:pt x="137" y="60"/>
                    <a:pt x="98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1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1" y="248"/>
                    <a:pt x="4" y="248"/>
                  </a:cubicBezTo>
                  <a:close/>
                </a:path>
              </a:pathLst>
            </a:custGeom>
            <a:solidFill>
              <a:srgbClr val="ECD9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9" name="Shape 2309"/>
            <p:cNvSpPr/>
            <p:nvPr/>
          </p:nvSpPr>
          <p:spPr bwMode="auto">
            <a:xfrm>
              <a:off x="1869307" y="2108719"/>
              <a:ext cx="794055" cy="794054"/>
            </a:xfrm>
            <a:custGeom>
              <a:avLst/>
              <a:gdLst/>
              <a:ahLst/>
              <a:cxnLst/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40" name="Shape 2310"/>
            <p:cNvSpPr/>
            <p:nvPr/>
          </p:nvSpPr>
          <p:spPr bwMode="auto">
            <a:xfrm>
              <a:off x="2100415" y="2383130"/>
              <a:ext cx="312033" cy="277571"/>
            </a:xfrm>
            <a:custGeom>
              <a:avLst/>
              <a:gdLst/>
              <a:ahLst/>
              <a:cxnLst/>
              <a:rect l="0" t="0" r="r" b="b"/>
              <a:pathLst>
                <a:path w="21446" h="21471" extrusionOk="0">
                  <a:moveTo>
                    <a:pt x="2906" y="19280"/>
                  </a:moveTo>
                  <a:cubicBezTo>
                    <a:pt x="2683" y="19534"/>
                    <a:pt x="2683" y="19946"/>
                    <a:pt x="2906" y="20200"/>
                  </a:cubicBezTo>
                  <a:lnTo>
                    <a:pt x="3930" y="21326"/>
                  </a:lnTo>
                  <a:cubicBezTo>
                    <a:pt x="4154" y="21580"/>
                    <a:pt x="4510" y="21473"/>
                    <a:pt x="4734" y="21220"/>
                  </a:cubicBezTo>
                  <a:lnTo>
                    <a:pt x="10017" y="15372"/>
                  </a:lnTo>
                  <a:lnTo>
                    <a:pt x="8398" y="13299"/>
                  </a:lnTo>
                  <a:cubicBezTo>
                    <a:pt x="8398" y="13299"/>
                    <a:pt x="2906" y="19280"/>
                    <a:pt x="2906" y="19280"/>
                  </a:cubicBezTo>
                  <a:close/>
                  <a:moveTo>
                    <a:pt x="21387" y="2723"/>
                  </a:moveTo>
                  <a:cubicBezTo>
                    <a:pt x="21307" y="2125"/>
                    <a:pt x="21031" y="2252"/>
                    <a:pt x="20888" y="2505"/>
                  </a:cubicBezTo>
                  <a:cubicBezTo>
                    <a:pt x="20746" y="2758"/>
                    <a:pt x="20111" y="3840"/>
                    <a:pt x="19852" y="4329"/>
                  </a:cubicBezTo>
                  <a:cubicBezTo>
                    <a:pt x="19593" y="4815"/>
                    <a:pt x="18956" y="5772"/>
                    <a:pt x="17770" y="4826"/>
                  </a:cubicBezTo>
                  <a:cubicBezTo>
                    <a:pt x="16533" y="3843"/>
                    <a:pt x="16963" y="3157"/>
                    <a:pt x="17179" y="2694"/>
                  </a:cubicBezTo>
                  <a:cubicBezTo>
                    <a:pt x="17395" y="2232"/>
                    <a:pt x="18059" y="931"/>
                    <a:pt x="18155" y="768"/>
                  </a:cubicBezTo>
                  <a:cubicBezTo>
                    <a:pt x="18251" y="605"/>
                    <a:pt x="18139" y="129"/>
                    <a:pt x="17756" y="329"/>
                  </a:cubicBezTo>
                  <a:cubicBezTo>
                    <a:pt x="17372" y="527"/>
                    <a:pt x="15039" y="1572"/>
                    <a:pt x="14715" y="3066"/>
                  </a:cubicBezTo>
                  <a:cubicBezTo>
                    <a:pt x="14386" y="4590"/>
                    <a:pt x="14993" y="5950"/>
                    <a:pt x="13800" y="7301"/>
                  </a:cubicBezTo>
                  <a:lnTo>
                    <a:pt x="12355" y="8998"/>
                  </a:lnTo>
                  <a:lnTo>
                    <a:pt x="13806" y="10898"/>
                  </a:lnTo>
                  <a:lnTo>
                    <a:pt x="15589" y="8995"/>
                  </a:lnTo>
                  <a:cubicBezTo>
                    <a:pt x="16013" y="8514"/>
                    <a:pt x="16919" y="8048"/>
                    <a:pt x="17740" y="8257"/>
                  </a:cubicBezTo>
                  <a:cubicBezTo>
                    <a:pt x="19498" y="8705"/>
                    <a:pt x="20456" y="7962"/>
                    <a:pt x="21035" y="6733"/>
                  </a:cubicBezTo>
                  <a:cubicBezTo>
                    <a:pt x="21552" y="5635"/>
                    <a:pt x="21466" y="3322"/>
                    <a:pt x="21387" y="2723"/>
                  </a:cubicBezTo>
                  <a:close/>
                  <a:moveTo>
                    <a:pt x="9478" y="7592"/>
                  </a:moveTo>
                  <a:cubicBezTo>
                    <a:pt x="9350" y="7424"/>
                    <a:pt x="9189" y="7421"/>
                    <a:pt x="9050" y="7558"/>
                  </a:cubicBezTo>
                  <a:lnTo>
                    <a:pt x="7506" y="9074"/>
                  </a:lnTo>
                  <a:cubicBezTo>
                    <a:pt x="7384" y="9194"/>
                    <a:pt x="7369" y="9419"/>
                    <a:pt x="7477" y="9559"/>
                  </a:cubicBezTo>
                  <a:lnTo>
                    <a:pt x="16408" y="20996"/>
                  </a:lnTo>
                  <a:cubicBezTo>
                    <a:pt x="16616" y="21268"/>
                    <a:pt x="16979" y="21295"/>
                    <a:pt x="17217" y="21061"/>
                  </a:cubicBezTo>
                  <a:lnTo>
                    <a:pt x="18263" y="20076"/>
                  </a:lnTo>
                  <a:cubicBezTo>
                    <a:pt x="18500" y="19839"/>
                    <a:pt x="18526" y="19429"/>
                    <a:pt x="18317" y="19158"/>
                  </a:cubicBezTo>
                  <a:cubicBezTo>
                    <a:pt x="18317" y="19158"/>
                    <a:pt x="9478" y="7592"/>
                    <a:pt x="9478" y="7592"/>
                  </a:cubicBezTo>
                  <a:close/>
                  <a:moveTo>
                    <a:pt x="3331" y="6965"/>
                  </a:moveTo>
                  <a:cubicBezTo>
                    <a:pt x="4336" y="6088"/>
                    <a:pt x="5170" y="6693"/>
                    <a:pt x="6282" y="8142"/>
                  </a:cubicBezTo>
                  <a:cubicBezTo>
                    <a:pt x="6408" y="8304"/>
                    <a:pt x="6575" y="8114"/>
                    <a:pt x="6671" y="8021"/>
                  </a:cubicBezTo>
                  <a:cubicBezTo>
                    <a:pt x="6766" y="7926"/>
                    <a:pt x="8233" y="6440"/>
                    <a:pt x="8306" y="6370"/>
                  </a:cubicBezTo>
                  <a:cubicBezTo>
                    <a:pt x="8377" y="6300"/>
                    <a:pt x="8464" y="6167"/>
                    <a:pt x="8349" y="6018"/>
                  </a:cubicBezTo>
                  <a:cubicBezTo>
                    <a:pt x="8235" y="5868"/>
                    <a:pt x="7817" y="5261"/>
                    <a:pt x="7550" y="4867"/>
                  </a:cubicBezTo>
                  <a:cubicBezTo>
                    <a:pt x="5603" y="2001"/>
                    <a:pt x="12876" y="57"/>
                    <a:pt x="11758" y="25"/>
                  </a:cubicBezTo>
                  <a:cubicBezTo>
                    <a:pt x="11190" y="9"/>
                    <a:pt x="8909" y="-20"/>
                    <a:pt x="8569" y="21"/>
                  </a:cubicBezTo>
                  <a:cubicBezTo>
                    <a:pt x="7186" y="186"/>
                    <a:pt x="5452" y="1638"/>
                    <a:pt x="4578" y="2313"/>
                  </a:cubicBezTo>
                  <a:cubicBezTo>
                    <a:pt x="3437" y="3196"/>
                    <a:pt x="3011" y="3711"/>
                    <a:pt x="2939" y="3781"/>
                  </a:cubicBezTo>
                  <a:cubicBezTo>
                    <a:pt x="2617" y="4099"/>
                    <a:pt x="2887" y="4832"/>
                    <a:pt x="2303" y="5410"/>
                  </a:cubicBezTo>
                  <a:cubicBezTo>
                    <a:pt x="1683" y="6021"/>
                    <a:pt x="1297" y="5560"/>
                    <a:pt x="939" y="5913"/>
                  </a:cubicBezTo>
                  <a:cubicBezTo>
                    <a:pt x="761" y="6090"/>
                    <a:pt x="264" y="6509"/>
                    <a:pt x="122" y="6650"/>
                  </a:cubicBezTo>
                  <a:cubicBezTo>
                    <a:pt x="-22" y="6790"/>
                    <a:pt x="-48" y="7030"/>
                    <a:pt x="99" y="7219"/>
                  </a:cubicBezTo>
                  <a:cubicBezTo>
                    <a:pt x="99" y="7219"/>
                    <a:pt x="1459" y="8912"/>
                    <a:pt x="1574" y="9061"/>
                  </a:cubicBezTo>
                  <a:cubicBezTo>
                    <a:pt x="1688" y="9210"/>
                    <a:pt x="1994" y="9337"/>
                    <a:pt x="2185" y="9149"/>
                  </a:cubicBezTo>
                  <a:cubicBezTo>
                    <a:pt x="2375" y="8960"/>
                    <a:pt x="2864" y="8477"/>
                    <a:pt x="2947" y="8394"/>
                  </a:cubicBezTo>
                  <a:cubicBezTo>
                    <a:pt x="3031" y="8312"/>
                    <a:pt x="2893" y="7349"/>
                    <a:pt x="3331" y="6965"/>
                  </a:cubicBezTo>
                  <a:close/>
                </a:path>
              </a:pathLst>
            </a:custGeom>
            <a:solidFill>
              <a:srgbClr val="ECD9C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41" name="Shape 2309"/>
            <p:cNvSpPr/>
            <p:nvPr/>
          </p:nvSpPr>
          <p:spPr bwMode="auto">
            <a:xfrm>
              <a:off x="4432749" y="2108719"/>
              <a:ext cx="794055" cy="794054"/>
            </a:xfrm>
            <a:custGeom>
              <a:avLst/>
              <a:gdLst/>
              <a:ahLst/>
              <a:cxnLst/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42" name="Shape 2313"/>
            <p:cNvSpPr/>
            <p:nvPr/>
          </p:nvSpPr>
          <p:spPr bwMode="auto">
            <a:xfrm>
              <a:off x="4664734" y="2369163"/>
              <a:ext cx="362552" cy="241534"/>
            </a:xfrm>
            <a:custGeom>
              <a:avLst/>
              <a:gdLst/>
              <a:ahLst/>
              <a:cxnLst/>
              <a:rect l="0" t="0" r="r" b="b"/>
              <a:pathLst>
                <a:path w="21547" h="21600" extrusionOk="0">
                  <a:moveTo>
                    <a:pt x="18847" y="15749"/>
                  </a:moveTo>
                  <a:lnTo>
                    <a:pt x="2701" y="15749"/>
                  </a:lnTo>
                  <a:lnTo>
                    <a:pt x="2701" y="1346"/>
                  </a:lnTo>
                  <a:lnTo>
                    <a:pt x="18847" y="1346"/>
                  </a:lnTo>
                  <a:cubicBezTo>
                    <a:pt x="18847" y="1346"/>
                    <a:pt x="18847" y="15749"/>
                    <a:pt x="18847" y="15749"/>
                  </a:cubicBezTo>
                  <a:close/>
                  <a:moveTo>
                    <a:pt x="0" y="20510"/>
                  </a:moveTo>
                  <a:cubicBezTo>
                    <a:pt x="0" y="20510"/>
                    <a:pt x="-26" y="21600"/>
                    <a:pt x="1603" y="21600"/>
                  </a:cubicBezTo>
                  <a:cubicBezTo>
                    <a:pt x="2568" y="21600"/>
                    <a:pt x="6216" y="21600"/>
                    <a:pt x="9032" y="21600"/>
                  </a:cubicBezTo>
                  <a:cubicBezTo>
                    <a:pt x="9032" y="21600"/>
                    <a:pt x="10576" y="21600"/>
                    <a:pt x="12515" y="21600"/>
                  </a:cubicBezTo>
                  <a:cubicBezTo>
                    <a:pt x="15331" y="21600"/>
                    <a:pt x="18979" y="21600"/>
                    <a:pt x="19943" y="21600"/>
                  </a:cubicBezTo>
                  <a:cubicBezTo>
                    <a:pt x="21574" y="21600"/>
                    <a:pt x="21547" y="20510"/>
                    <a:pt x="21547" y="20510"/>
                  </a:cubicBezTo>
                  <a:lnTo>
                    <a:pt x="19418" y="16436"/>
                  </a:lnTo>
                  <a:cubicBezTo>
                    <a:pt x="19512" y="16224"/>
                    <a:pt x="19569" y="15977"/>
                    <a:pt x="19569" y="15711"/>
                  </a:cubicBezTo>
                  <a:lnTo>
                    <a:pt x="19569" y="1384"/>
                  </a:lnTo>
                  <a:cubicBezTo>
                    <a:pt x="19569" y="621"/>
                    <a:pt x="19123" y="0"/>
                    <a:pt x="18571" y="0"/>
                  </a:cubicBezTo>
                  <a:lnTo>
                    <a:pt x="2977" y="0"/>
                  </a:lnTo>
                  <a:cubicBezTo>
                    <a:pt x="2425" y="0"/>
                    <a:pt x="1979" y="621"/>
                    <a:pt x="1979" y="1384"/>
                  </a:cubicBezTo>
                  <a:lnTo>
                    <a:pt x="1979" y="15711"/>
                  </a:lnTo>
                  <a:cubicBezTo>
                    <a:pt x="1979" y="15978"/>
                    <a:pt x="2035" y="16224"/>
                    <a:pt x="2129" y="16436"/>
                  </a:cubicBezTo>
                  <a:cubicBezTo>
                    <a:pt x="2129" y="16436"/>
                    <a:pt x="0" y="20510"/>
                    <a:pt x="0" y="20510"/>
                  </a:cubicBezTo>
                  <a:close/>
                </a:path>
              </a:pathLst>
            </a:custGeom>
            <a:solidFill>
              <a:srgbClr val="AAA09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43" name="Shape 2309"/>
            <p:cNvSpPr/>
            <p:nvPr/>
          </p:nvSpPr>
          <p:spPr bwMode="auto">
            <a:xfrm>
              <a:off x="6976828" y="2108719"/>
              <a:ext cx="794055" cy="794054"/>
            </a:xfrm>
            <a:custGeom>
              <a:avLst/>
              <a:gdLst/>
              <a:ahLst/>
              <a:cxnLst/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grpSp>
          <p:nvGrpSpPr>
            <p:cNvPr id="44" name="Group 2320"/>
            <p:cNvGrpSpPr/>
            <p:nvPr/>
          </p:nvGrpSpPr>
          <p:grpSpPr bwMode="auto">
            <a:xfrm>
              <a:off x="7238052" y="2358518"/>
              <a:ext cx="261651" cy="223638"/>
              <a:chOff x="0" y="0"/>
              <a:chExt cx="961862" cy="822123"/>
            </a:xfrm>
            <a:grpFill/>
          </p:grpSpPr>
          <p:sp>
            <p:nvSpPr>
              <p:cNvPr id="47" name="Shape 2316"/>
              <p:cNvSpPr/>
              <p:nvPr/>
            </p:nvSpPr>
            <p:spPr bwMode="auto">
              <a:xfrm>
                <a:off x="0" y="411061"/>
                <a:ext cx="167725" cy="411063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/>
                <a:endParaRPr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</a:endParaRPr>
              </a:p>
            </p:txBody>
          </p:sp>
          <p:sp>
            <p:nvSpPr>
              <p:cNvPr id="48" name="Shape 2317"/>
              <p:cNvSpPr/>
              <p:nvPr/>
            </p:nvSpPr>
            <p:spPr bwMode="auto">
              <a:xfrm>
                <a:off x="264712" y="235390"/>
                <a:ext cx="167726" cy="586735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/>
                <a:endParaRPr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</a:endParaRPr>
              </a:p>
            </p:txBody>
          </p:sp>
          <p:sp>
            <p:nvSpPr>
              <p:cNvPr id="49" name="Shape 2318"/>
              <p:cNvSpPr/>
              <p:nvPr/>
            </p:nvSpPr>
            <p:spPr bwMode="auto">
              <a:xfrm>
                <a:off x="529424" y="90476"/>
                <a:ext cx="167726" cy="731649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/>
                <a:endParaRPr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</a:endParaRPr>
              </a:p>
            </p:txBody>
          </p:sp>
          <p:sp>
            <p:nvSpPr>
              <p:cNvPr id="50" name="Shape 2319"/>
              <p:cNvSpPr/>
              <p:nvPr/>
            </p:nvSpPr>
            <p:spPr bwMode="auto">
              <a:xfrm>
                <a:off x="794137" y="0"/>
                <a:ext cx="167726" cy="822125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/>
                <a:endParaRPr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</a:endParaRPr>
              </a:p>
            </p:txBody>
          </p:sp>
        </p:grpSp>
        <p:sp>
          <p:nvSpPr>
            <p:cNvPr id="45" name="Shape 2309"/>
            <p:cNvSpPr/>
            <p:nvPr/>
          </p:nvSpPr>
          <p:spPr bwMode="auto">
            <a:xfrm>
              <a:off x="9541726" y="2108719"/>
              <a:ext cx="794055" cy="794054"/>
            </a:xfrm>
            <a:custGeom>
              <a:avLst/>
              <a:gdLst/>
              <a:ahLst/>
              <a:cxnLst/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46" name="Shape 2323"/>
            <p:cNvSpPr/>
            <p:nvPr/>
          </p:nvSpPr>
          <p:spPr bwMode="auto">
            <a:xfrm rot="20459999" flipH="1">
              <a:off x="9784718" y="2380558"/>
              <a:ext cx="264214" cy="264214"/>
            </a:xfrm>
            <a:custGeom>
              <a:avLst/>
              <a:gdLst/>
              <a:ahLst/>
              <a:cxnLst/>
              <a:rect l="0" t="0" r="r" b="b"/>
              <a:pathLst>
                <a:path w="20814" h="20814" extrusionOk="0">
                  <a:moveTo>
                    <a:pt x="16063" y="4751"/>
                  </a:moveTo>
                  <a:cubicBezTo>
                    <a:pt x="14562" y="3251"/>
                    <a:pt x="14186" y="1270"/>
                    <a:pt x="14318" y="1137"/>
                  </a:cubicBezTo>
                  <a:cubicBezTo>
                    <a:pt x="14452" y="1003"/>
                    <a:pt x="16354" y="1458"/>
                    <a:pt x="17856" y="2959"/>
                  </a:cubicBezTo>
                  <a:cubicBezTo>
                    <a:pt x="19356" y="4460"/>
                    <a:pt x="19807" y="6366"/>
                    <a:pt x="19677" y="6496"/>
                  </a:cubicBezTo>
                  <a:cubicBezTo>
                    <a:pt x="19548" y="6625"/>
                    <a:pt x="17564" y="6252"/>
                    <a:pt x="16063" y="4751"/>
                  </a:cubicBezTo>
                  <a:close/>
                  <a:moveTo>
                    <a:pt x="8257" y="11610"/>
                  </a:moveTo>
                  <a:cubicBezTo>
                    <a:pt x="7827" y="11179"/>
                    <a:pt x="7967" y="10342"/>
                    <a:pt x="8569" y="9739"/>
                  </a:cubicBezTo>
                  <a:cubicBezTo>
                    <a:pt x="9172" y="9137"/>
                    <a:pt x="10009" y="8997"/>
                    <a:pt x="10440" y="9428"/>
                  </a:cubicBezTo>
                  <a:cubicBezTo>
                    <a:pt x="10869" y="9858"/>
                    <a:pt x="10730" y="10696"/>
                    <a:pt x="10128" y="11298"/>
                  </a:cubicBezTo>
                  <a:cubicBezTo>
                    <a:pt x="9526" y="11900"/>
                    <a:pt x="8687" y="12040"/>
                    <a:pt x="8257" y="11610"/>
                  </a:cubicBezTo>
                  <a:close/>
                  <a:moveTo>
                    <a:pt x="18634" y="2180"/>
                  </a:moveTo>
                  <a:cubicBezTo>
                    <a:pt x="16698" y="243"/>
                    <a:pt x="14265" y="-466"/>
                    <a:pt x="13491" y="308"/>
                  </a:cubicBezTo>
                  <a:lnTo>
                    <a:pt x="10372" y="3426"/>
                  </a:lnTo>
                  <a:cubicBezTo>
                    <a:pt x="9900" y="3899"/>
                    <a:pt x="9488" y="5482"/>
                    <a:pt x="9676" y="7085"/>
                  </a:cubicBezTo>
                  <a:lnTo>
                    <a:pt x="240" y="16521"/>
                  </a:lnTo>
                  <a:cubicBezTo>
                    <a:pt x="-320" y="17081"/>
                    <a:pt x="134" y="18442"/>
                    <a:pt x="1253" y="19561"/>
                  </a:cubicBezTo>
                  <a:cubicBezTo>
                    <a:pt x="2373" y="20681"/>
                    <a:pt x="3733" y="21134"/>
                    <a:pt x="4293" y="20574"/>
                  </a:cubicBezTo>
                  <a:lnTo>
                    <a:pt x="13729" y="11138"/>
                  </a:lnTo>
                  <a:cubicBezTo>
                    <a:pt x="15332" y="11327"/>
                    <a:pt x="16915" y="10914"/>
                    <a:pt x="17388" y="10442"/>
                  </a:cubicBezTo>
                  <a:lnTo>
                    <a:pt x="20506" y="7324"/>
                  </a:lnTo>
                  <a:cubicBezTo>
                    <a:pt x="21280" y="6549"/>
                    <a:pt x="20573" y="4116"/>
                    <a:pt x="18634" y="2180"/>
                  </a:cubicBezTo>
                  <a:close/>
                </a:path>
              </a:pathLst>
            </a:custGeom>
            <a:solidFill>
              <a:srgbClr val="BDC8C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</p:grpSp>
      <p:sp>
        <p:nvSpPr>
          <p:cNvPr id="51" name="矩形 106"/>
          <p:cNvSpPr>
            <a:spLocks noChangeArrowheads="1"/>
          </p:cNvSpPr>
          <p:nvPr/>
        </p:nvSpPr>
        <p:spPr bwMode="auto">
          <a:xfrm>
            <a:off x="-213347" y="61364"/>
            <a:ext cx="1553474" cy="430879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/>
          <a:p>
            <a:pPr algn="ctr"/>
            <a:endParaRPr lang="en-US" sz="2200" dirty="0">
              <a:solidFill>
                <a:schemeClr val="bg1">
                  <a:lumMod val="65000"/>
                </a:schemeClr>
              </a:solidFill>
              <a:latin typeface="思源黑体 Medium"/>
              <a:ea typeface="思源黑体 Medium"/>
            </a:endParaRPr>
          </a:p>
        </p:txBody>
      </p:sp>
      <p:sp>
        <p:nvSpPr>
          <p:cNvPr id="53" name="矩形 108"/>
          <p:cNvSpPr>
            <a:spLocks noChangeArrowheads="1"/>
          </p:cNvSpPr>
          <p:nvPr/>
        </p:nvSpPr>
        <p:spPr bwMode="auto">
          <a:xfrm>
            <a:off x="3333157" y="1939264"/>
            <a:ext cx="2890921" cy="734033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noAutofit/>
          </a:bodyPr>
          <a:lstStyle/>
          <a:p>
            <a:pPr algn="ctr"/>
            <a:endParaRPr lang="en-US" sz="2200" dirty="0">
              <a:solidFill>
                <a:schemeClr val="bg1">
                  <a:lumMod val="65000"/>
                </a:schemeClr>
              </a:solidFill>
              <a:latin typeface="思源黑体 Medium"/>
              <a:ea typeface="思源黑体 Medium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16FF4C3-2DB8-4952-85A3-E706D58851E4}"/>
              </a:ext>
            </a:extLst>
          </p:cNvPr>
          <p:cNvSpPr txBox="1"/>
          <p:nvPr/>
        </p:nvSpPr>
        <p:spPr>
          <a:xfrm>
            <a:off x="349102" y="2519558"/>
            <a:ext cx="62029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服务器与客户端程序分开运行</a:t>
            </a:r>
            <a:endParaRPr lang="en-US" altLang="zh-CN" b="0" i="0" dirty="0"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服务器提供访问数据的接口和转发消息</a:t>
            </a:r>
            <a:endParaRPr lang="en-US" altLang="zh-CN" b="0" i="0" dirty="0"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客户端访问接口获得服务</a:t>
            </a:r>
            <a:endParaRPr lang="en-US" altLang="zh-CN" b="0" i="0" dirty="0"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优点：</a:t>
            </a:r>
            <a:endParaRPr lang="en-US" altLang="zh-CN" b="0" i="0" dirty="0"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.C/S</a:t>
            </a:r>
            <a:r>
              <a:rPr lang="zh-CN" altLang="en-US" b="0" i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结构的管理信息系统具有较强的事务处理能力。</a:t>
            </a:r>
            <a:endParaRPr lang="en-US" altLang="zh-CN" b="0" i="0" dirty="0"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数据访问集中在服务器上，客户端不需要很强的数据处理能力</a:t>
            </a:r>
            <a:endParaRPr lang="en-US" altLang="zh-CN" b="0" i="0" dirty="0"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AC20845-29F9-40B9-AC63-467E580F92EF}"/>
              </a:ext>
            </a:extLst>
          </p:cNvPr>
          <p:cNvSpPr txBox="1"/>
          <p:nvPr/>
        </p:nvSpPr>
        <p:spPr>
          <a:xfrm>
            <a:off x="-11335" y="124537"/>
            <a:ext cx="6202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二、服务器访问</a:t>
            </a:r>
          </a:p>
        </p:txBody>
      </p:sp>
      <p:pic>
        <p:nvPicPr>
          <p:cNvPr id="2050" name="Picture 2" descr="浅谈C/S 和B/S 架构_秋叶原&amp;amp;&amp;amp; Mike || 麦克-CSDN博客_bs架构与cs架构的区别">
            <a:extLst>
              <a:ext uri="{FF2B5EF4-FFF2-40B4-BE49-F238E27FC236}">
                <a16:creationId xmlns:a16="http://schemas.microsoft.com/office/drawing/2014/main" id="{589197A1-75F8-44E9-8DF3-6CDB7D4D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078" y="2732668"/>
            <a:ext cx="5139253" cy="324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78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 bwMode="auto">
          <a:xfrm>
            <a:off x="900543" y="217832"/>
            <a:ext cx="10247570" cy="1358798"/>
            <a:chOff x="976743" y="2108719"/>
            <a:chExt cx="10247570" cy="1358798"/>
          </a:xfrm>
          <a:solidFill>
            <a:srgbClr val="C6B0A0"/>
          </a:solidFill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 flipV="1">
              <a:off x="9950601" y="2484714"/>
              <a:ext cx="1273712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5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BDC8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flipV="1">
              <a:off x="8646270" y="2484714"/>
              <a:ext cx="1273712" cy="982803"/>
            </a:xfrm>
            <a:custGeom>
              <a:avLst/>
              <a:gdLst>
                <a:gd name="T0" fmla="*/ 4 w 324"/>
                <a:gd name="T1" fmla="*/ 248 h 248"/>
                <a:gd name="T2" fmla="*/ 76 w 324"/>
                <a:gd name="T3" fmla="*/ 248 h 248"/>
                <a:gd name="T4" fmla="*/ 148 w 324"/>
                <a:gd name="T5" fmla="*/ 248 h 248"/>
                <a:gd name="T6" fmla="*/ 171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8 w 324"/>
                <a:gd name="T13" fmla="*/ 146 h 248"/>
                <a:gd name="T14" fmla="*/ 4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4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4" y="248"/>
                  </a:moveTo>
                  <a:cubicBezTo>
                    <a:pt x="76" y="248"/>
                    <a:pt x="76" y="248"/>
                    <a:pt x="76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1" y="163"/>
                    <a:pt x="239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3" y="0"/>
                    <a:pt x="137" y="60"/>
                    <a:pt x="98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1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1" y="248"/>
                    <a:pt x="4" y="248"/>
                  </a:cubicBezTo>
                  <a:close/>
                </a:path>
              </a:pathLst>
            </a:custGeom>
            <a:solidFill>
              <a:srgbClr val="BDC8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 flipV="1">
              <a:off x="7397552" y="2484714"/>
              <a:ext cx="1273712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6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6" y="146"/>
                    <a:pt x="226" y="146"/>
                    <a:pt x="226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 flipV="1">
              <a:off x="6087318" y="2484714"/>
              <a:ext cx="1273712" cy="982803"/>
            </a:xfrm>
            <a:custGeom>
              <a:avLst/>
              <a:gdLst>
                <a:gd name="T0" fmla="*/ 4 w 324"/>
                <a:gd name="T1" fmla="*/ 248 h 248"/>
                <a:gd name="T2" fmla="*/ 76 w 324"/>
                <a:gd name="T3" fmla="*/ 248 h 248"/>
                <a:gd name="T4" fmla="*/ 149 w 324"/>
                <a:gd name="T5" fmla="*/ 248 h 248"/>
                <a:gd name="T6" fmla="*/ 171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8 w 324"/>
                <a:gd name="T13" fmla="*/ 146 h 248"/>
                <a:gd name="T14" fmla="*/ 4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4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4" y="248"/>
                  </a:moveTo>
                  <a:cubicBezTo>
                    <a:pt x="76" y="248"/>
                    <a:pt x="76" y="248"/>
                    <a:pt x="76" y="248"/>
                  </a:cubicBezTo>
                  <a:cubicBezTo>
                    <a:pt x="149" y="248"/>
                    <a:pt x="149" y="248"/>
                    <a:pt x="149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1" y="163"/>
                    <a:pt x="239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3" y="0"/>
                    <a:pt x="137" y="60"/>
                    <a:pt x="98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1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1" y="248"/>
                    <a:pt x="4" y="2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 flipV="1">
              <a:off x="4831950" y="2484714"/>
              <a:ext cx="1271093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5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AAA0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 flipV="1">
              <a:off x="3526788" y="2484714"/>
              <a:ext cx="1273712" cy="982803"/>
            </a:xfrm>
            <a:custGeom>
              <a:avLst/>
              <a:gdLst>
                <a:gd name="T0" fmla="*/ 5 w 324"/>
                <a:gd name="T1" fmla="*/ 248 h 248"/>
                <a:gd name="T2" fmla="*/ 77 w 324"/>
                <a:gd name="T3" fmla="*/ 248 h 248"/>
                <a:gd name="T4" fmla="*/ 149 w 324"/>
                <a:gd name="T5" fmla="*/ 248 h 248"/>
                <a:gd name="T6" fmla="*/ 172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9 w 324"/>
                <a:gd name="T13" fmla="*/ 146 h 248"/>
                <a:gd name="T14" fmla="*/ 5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5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5" y="248"/>
                  </a:moveTo>
                  <a:cubicBezTo>
                    <a:pt x="77" y="248"/>
                    <a:pt x="77" y="248"/>
                    <a:pt x="77" y="248"/>
                  </a:cubicBezTo>
                  <a:cubicBezTo>
                    <a:pt x="149" y="248"/>
                    <a:pt x="149" y="248"/>
                    <a:pt x="149" y="248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2" y="163"/>
                    <a:pt x="240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4" y="0"/>
                    <a:pt x="138" y="60"/>
                    <a:pt x="99" y="146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2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2" y="248"/>
                    <a:pt x="5" y="248"/>
                  </a:cubicBezTo>
                  <a:close/>
                </a:path>
              </a:pathLst>
            </a:custGeom>
            <a:solidFill>
              <a:srgbClr val="AAA0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 flipV="1">
              <a:off x="2279284" y="2484714"/>
              <a:ext cx="1271093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5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ECD9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 flipV="1">
              <a:off x="976743" y="2484714"/>
              <a:ext cx="1273712" cy="982803"/>
            </a:xfrm>
            <a:custGeom>
              <a:avLst/>
              <a:gdLst>
                <a:gd name="T0" fmla="*/ 4 w 324"/>
                <a:gd name="T1" fmla="*/ 248 h 248"/>
                <a:gd name="T2" fmla="*/ 76 w 324"/>
                <a:gd name="T3" fmla="*/ 248 h 248"/>
                <a:gd name="T4" fmla="*/ 148 w 324"/>
                <a:gd name="T5" fmla="*/ 248 h 248"/>
                <a:gd name="T6" fmla="*/ 171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8 w 324"/>
                <a:gd name="T13" fmla="*/ 146 h 248"/>
                <a:gd name="T14" fmla="*/ 4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4 w 324"/>
                <a:gd name="T21" fmla="*/ 248 h 248"/>
              </a:gdLst>
              <a:ahLst/>
              <a:cxnLst/>
              <a:rect l="0" t="0" r="r" b="b"/>
              <a:pathLst>
                <a:path w="324" h="248" extrusionOk="0">
                  <a:moveTo>
                    <a:pt x="4" y="248"/>
                  </a:moveTo>
                  <a:cubicBezTo>
                    <a:pt x="76" y="248"/>
                    <a:pt x="76" y="248"/>
                    <a:pt x="76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1" y="163"/>
                    <a:pt x="239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3" y="0"/>
                    <a:pt x="137" y="60"/>
                    <a:pt x="98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1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1" y="248"/>
                    <a:pt x="4" y="248"/>
                  </a:cubicBezTo>
                  <a:close/>
                </a:path>
              </a:pathLst>
            </a:custGeom>
            <a:solidFill>
              <a:srgbClr val="ECD9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39" name="Shape 2309"/>
            <p:cNvSpPr/>
            <p:nvPr/>
          </p:nvSpPr>
          <p:spPr bwMode="auto">
            <a:xfrm>
              <a:off x="1869307" y="2108719"/>
              <a:ext cx="794055" cy="794054"/>
            </a:xfrm>
            <a:custGeom>
              <a:avLst/>
              <a:gdLst/>
              <a:ahLst/>
              <a:cxnLst/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40" name="Shape 2310"/>
            <p:cNvSpPr/>
            <p:nvPr/>
          </p:nvSpPr>
          <p:spPr bwMode="auto">
            <a:xfrm>
              <a:off x="2100415" y="2383130"/>
              <a:ext cx="312033" cy="277571"/>
            </a:xfrm>
            <a:custGeom>
              <a:avLst/>
              <a:gdLst/>
              <a:ahLst/>
              <a:cxnLst/>
              <a:rect l="0" t="0" r="r" b="b"/>
              <a:pathLst>
                <a:path w="21446" h="21471" extrusionOk="0">
                  <a:moveTo>
                    <a:pt x="2906" y="19280"/>
                  </a:moveTo>
                  <a:cubicBezTo>
                    <a:pt x="2683" y="19534"/>
                    <a:pt x="2683" y="19946"/>
                    <a:pt x="2906" y="20200"/>
                  </a:cubicBezTo>
                  <a:lnTo>
                    <a:pt x="3930" y="21326"/>
                  </a:lnTo>
                  <a:cubicBezTo>
                    <a:pt x="4154" y="21580"/>
                    <a:pt x="4510" y="21473"/>
                    <a:pt x="4734" y="21220"/>
                  </a:cubicBezTo>
                  <a:lnTo>
                    <a:pt x="10017" y="15372"/>
                  </a:lnTo>
                  <a:lnTo>
                    <a:pt x="8398" y="13299"/>
                  </a:lnTo>
                  <a:cubicBezTo>
                    <a:pt x="8398" y="13299"/>
                    <a:pt x="2906" y="19280"/>
                    <a:pt x="2906" y="19280"/>
                  </a:cubicBezTo>
                  <a:close/>
                  <a:moveTo>
                    <a:pt x="21387" y="2723"/>
                  </a:moveTo>
                  <a:cubicBezTo>
                    <a:pt x="21307" y="2125"/>
                    <a:pt x="21031" y="2252"/>
                    <a:pt x="20888" y="2505"/>
                  </a:cubicBezTo>
                  <a:cubicBezTo>
                    <a:pt x="20746" y="2758"/>
                    <a:pt x="20111" y="3840"/>
                    <a:pt x="19852" y="4329"/>
                  </a:cubicBezTo>
                  <a:cubicBezTo>
                    <a:pt x="19593" y="4815"/>
                    <a:pt x="18956" y="5772"/>
                    <a:pt x="17770" y="4826"/>
                  </a:cubicBezTo>
                  <a:cubicBezTo>
                    <a:pt x="16533" y="3843"/>
                    <a:pt x="16963" y="3157"/>
                    <a:pt x="17179" y="2694"/>
                  </a:cubicBezTo>
                  <a:cubicBezTo>
                    <a:pt x="17395" y="2232"/>
                    <a:pt x="18059" y="931"/>
                    <a:pt x="18155" y="768"/>
                  </a:cubicBezTo>
                  <a:cubicBezTo>
                    <a:pt x="18251" y="605"/>
                    <a:pt x="18139" y="129"/>
                    <a:pt x="17756" y="329"/>
                  </a:cubicBezTo>
                  <a:cubicBezTo>
                    <a:pt x="17372" y="527"/>
                    <a:pt x="15039" y="1572"/>
                    <a:pt x="14715" y="3066"/>
                  </a:cubicBezTo>
                  <a:cubicBezTo>
                    <a:pt x="14386" y="4590"/>
                    <a:pt x="14993" y="5950"/>
                    <a:pt x="13800" y="7301"/>
                  </a:cubicBezTo>
                  <a:lnTo>
                    <a:pt x="12355" y="8998"/>
                  </a:lnTo>
                  <a:lnTo>
                    <a:pt x="13806" y="10898"/>
                  </a:lnTo>
                  <a:lnTo>
                    <a:pt x="15589" y="8995"/>
                  </a:lnTo>
                  <a:cubicBezTo>
                    <a:pt x="16013" y="8514"/>
                    <a:pt x="16919" y="8048"/>
                    <a:pt x="17740" y="8257"/>
                  </a:cubicBezTo>
                  <a:cubicBezTo>
                    <a:pt x="19498" y="8705"/>
                    <a:pt x="20456" y="7962"/>
                    <a:pt x="21035" y="6733"/>
                  </a:cubicBezTo>
                  <a:cubicBezTo>
                    <a:pt x="21552" y="5635"/>
                    <a:pt x="21466" y="3322"/>
                    <a:pt x="21387" y="2723"/>
                  </a:cubicBezTo>
                  <a:close/>
                  <a:moveTo>
                    <a:pt x="9478" y="7592"/>
                  </a:moveTo>
                  <a:cubicBezTo>
                    <a:pt x="9350" y="7424"/>
                    <a:pt x="9189" y="7421"/>
                    <a:pt x="9050" y="7558"/>
                  </a:cubicBezTo>
                  <a:lnTo>
                    <a:pt x="7506" y="9074"/>
                  </a:lnTo>
                  <a:cubicBezTo>
                    <a:pt x="7384" y="9194"/>
                    <a:pt x="7369" y="9419"/>
                    <a:pt x="7477" y="9559"/>
                  </a:cubicBezTo>
                  <a:lnTo>
                    <a:pt x="16408" y="20996"/>
                  </a:lnTo>
                  <a:cubicBezTo>
                    <a:pt x="16616" y="21268"/>
                    <a:pt x="16979" y="21295"/>
                    <a:pt x="17217" y="21061"/>
                  </a:cubicBezTo>
                  <a:lnTo>
                    <a:pt x="18263" y="20076"/>
                  </a:lnTo>
                  <a:cubicBezTo>
                    <a:pt x="18500" y="19839"/>
                    <a:pt x="18526" y="19429"/>
                    <a:pt x="18317" y="19158"/>
                  </a:cubicBezTo>
                  <a:cubicBezTo>
                    <a:pt x="18317" y="19158"/>
                    <a:pt x="9478" y="7592"/>
                    <a:pt x="9478" y="7592"/>
                  </a:cubicBezTo>
                  <a:close/>
                  <a:moveTo>
                    <a:pt x="3331" y="6965"/>
                  </a:moveTo>
                  <a:cubicBezTo>
                    <a:pt x="4336" y="6088"/>
                    <a:pt x="5170" y="6693"/>
                    <a:pt x="6282" y="8142"/>
                  </a:cubicBezTo>
                  <a:cubicBezTo>
                    <a:pt x="6408" y="8304"/>
                    <a:pt x="6575" y="8114"/>
                    <a:pt x="6671" y="8021"/>
                  </a:cubicBezTo>
                  <a:cubicBezTo>
                    <a:pt x="6766" y="7926"/>
                    <a:pt x="8233" y="6440"/>
                    <a:pt x="8306" y="6370"/>
                  </a:cubicBezTo>
                  <a:cubicBezTo>
                    <a:pt x="8377" y="6300"/>
                    <a:pt x="8464" y="6167"/>
                    <a:pt x="8349" y="6018"/>
                  </a:cubicBezTo>
                  <a:cubicBezTo>
                    <a:pt x="8235" y="5868"/>
                    <a:pt x="7817" y="5261"/>
                    <a:pt x="7550" y="4867"/>
                  </a:cubicBezTo>
                  <a:cubicBezTo>
                    <a:pt x="5603" y="2001"/>
                    <a:pt x="12876" y="57"/>
                    <a:pt x="11758" y="25"/>
                  </a:cubicBezTo>
                  <a:cubicBezTo>
                    <a:pt x="11190" y="9"/>
                    <a:pt x="8909" y="-20"/>
                    <a:pt x="8569" y="21"/>
                  </a:cubicBezTo>
                  <a:cubicBezTo>
                    <a:pt x="7186" y="186"/>
                    <a:pt x="5452" y="1638"/>
                    <a:pt x="4578" y="2313"/>
                  </a:cubicBezTo>
                  <a:cubicBezTo>
                    <a:pt x="3437" y="3196"/>
                    <a:pt x="3011" y="3711"/>
                    <a:pt x="2939" y="3781"/>
                  </a:cubicBezTo>
                  <a:cubicBezTo>
                    <a:pt x="2617" y="4099"/>
                    <a:pt x="2887" y="4832"/>
                    <a:pt x="2303" y="5410"/>
                  </a:cubicBezTo>
                  <a:cubicBezTo>
                    <a:pt x="1683" y="6021"/>
                    <a:pt x="1297" y="5560"/>
                    <a:pt x="939" y="5913"/>
                  </a:cubicBezTo>
                  <a:cubicBezTo>
                    <a:pt x="761" y="6090"/>
                    <a:pt x="264" y="6509"/>
                    <a:pt x="122" y="6650"/>
                  </a:cubicBezTo>
                  <a:cubicBezTo>
                    <a:pt x="-22" y="6790"/>
                    <a:pt x="-48" y="7030"/>
                    <a:pt x="99" y="7219"/>
                  </a:cubicBezTo>
                  <a:cubicBezTo>
                    <a:pt x="99" y="7219"/>
                    <a:pt x="1459" y="8912"/>
                    <a:pt x="1574" y="9061"/>
                  </a:cubicBezTo>
                  <a:cubicBezTo>
                    <a:pt x="1688" y="9210"/>
                    <a:pt x="1994" y="9337"/>
                    <a:pt x="2185" y="9149"/>
                  </a:cubicBezTo>
                  <a:cubicBezTo>
                    <a:pt x="2375" y="8960"/>
                    <a:pt x="2864" y="8477"/>
                    <a:pt x="2947" y="8394"/>
                  </a:cubicBezTo>
                  <a:cubicBezTo>
                    <a:pt x="3031" y="8312"/>
                    <a:pt x="2893" y="7349"/>
                    <a:pt x="3331" y="6965"/>
                  </a:cubicBezTo>
                  <a:close/>
                </a:path>
              </a:pathLst>
            </a:custGeom>
            <a:solidFill>
              <a:srgbClr val="ECD9C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41" name="Shape 2309"/>
            <p:cNvSpPr/>
            <p:nvPr/>
          </p:nvSpPr>
          <p:spPr bwMode="auto">
            <a:xfrm>
              <a:off x="4432749" y="2108719"/>
              <a:ext cx="794055" cy="794054"/>
            </a:xfrm>
            <a:custGeom>
              <a:avLst/>
              <a:gdLst/>
              <a:ahLst/>
              <a:cxnLst/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42" name="Shape 2313"/>
            <p:cNvSpPr/>
            <p:nvPr/>
          </p:nvSpPr>
          <p:spPr bwMode="auto">
            <a:xfrm>
              <a:off x="4664734" y="2369163"/>
              <a:ext cx="362552" cy="241534"/>
            </a:xfrm>
            <a:custGeom>
              <a:avLst/>
              <a:gdLst/>
              <a:ahLst/>
              <a:cxnLst/>
              <a:rect l="0" t="0" r="r" b="b"/>
              <a:pathLst>
                <a:path w="21547" h="21600" extrusionOk="0">
                  <a:moveTo>
                    <a:pt x="18847" y="15749"/>
                  </a:moveTo>
                  <a:lnTo>
                    <a:pt x="2701" y="15749"/>
                  </a:lnTo>
                  <a:lnTo>
                    <a:pt x="2701" y="1346"/>
                  </a:lnTo>
                  <a:lnTo>
                    <a:pt x="18847" y="1346"/>
                  </a:lnTo>
                  <a:cubicBezTo>
                    <a:pt x="18847" y="1346"/>
                    <a:pt x="18847" y="15749"/>
                    <a:pt x="18847" y="15749"/>
                  </a:cubicBezTo>
                  <a:close/>
                  <a:moveTo>
                    <a:pt x="0" y="20510"/>
                  </a:moveTo>
                  <a:cubicBezTo>
                    <a:pt x="0" y="20510"/>
                    <a:pt x="-26" y="21600"/>
                    <a:pt x="1603" y="21600"/>
                  </a:cubicBezTo>
                  <a:cubicBezTo>
                    <a:pt x="2568" y="21600"/>
                    <a:pt x="6216" y="21600"/>
                    <a:pt x="9032" y="21600"/>
                  </a:cubicBezTo>
                  <a:cubicBezTo>
                    <a:pt x="9032" y="21600"/>
                    <a:pt x="10576" y="21600"/>
                    <a:pt x="12515" y="21600"/>
                  </a:cubicBezTo>
                  <a:cubicBezTo>
                    <a:pt x="15331" y="21600"/>
                    <a:pt x="18979" y="21600"/>
                    <a:pt x="19943" y="21600"/>
                  </a:cubicBezTo>
                  <a:cubicBezTo>
                    <a:pt x="21574" y="21600"/>
                    <a:pt x="21547" y="20510"/>
                    <a:pt x="21547" y="20510"/>
                  </a:cubicBezTo>
                  <a:lnTo>
                    <a:pt x="19418" y="16436"/>
                  </a:lnTo>
                  <a:cubicBezTo>
                    <a:pt x="19512" y="16224"/>
                    <a:pt x="19569" y="15977"/>
                    <a:pt x="19569" y="15711"/>
                  </a:cubicBezTo>
                  <a:lnTo>
                    <a:pt x="19569" y="1384"/>
                  </a:lnTo>
                  <a:cubicBezTo>
                    <a:pt x="19569" y="621"/>
                    <a:pt x="19123" y="0"/>
                    <a:pt x="18571" y="0"/>
                  </a:cubicBezTo>
                  <a:lnTo>
                    <a:pt x="2977" y="0"/>
                  </a:lnTo>
                  <a:cubicBezTo>
                    <a:pt x="2425" y="0"/>
                    <a:pt x="1979" y="621"/>
                    <a:pt x="1979" y="1384"/>
                  </a:cubicBezTo>
                  <a:lnTo>
                    <a:pt x="1979" y="15711"/>
                  </a:lnTo>
                  <a:cubicBezTo>
                    <a:pt x="1979" y="15978"/>
                    <a:pt x="2035" y="16224"/>
                    <a:pt x="2129" y="16436"/>
                  </a:cubicBezTo>
                  <a:cubicBezTo>
                    <a:pt x="2129" y="16436"/>
                    <a:pt x="0" y="20510"/>
                    <a:pt x="0" y="20510"/>
                  </a:cubicBezTo>
                  <a:close/>
                </a:path>
              </a:pathLst>
            </a:custGeom>
            <a:solidFill>
              <a:srgbClr val="AAA09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43" name="Shape 2309"/>
            <p:cNvSpPr/>
            <p:nvPr/>
          </p:nvSpPr>
          <p:spPr bwMode="auto">
            <a:xfrm>
              <a:off x="6976828" y="2108719"/>
              <a:ext cx="794055" cy="794054"/>
            </a:xfrm>
            <a:custGeom>
              <a:avLst/>
              <a:gdLst/>
              <a:ahLst/>
              <a:cxnLst/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grpSp>
          <p:nvGrpSpPr>
            <p:cNvPr id="44" name="Group 2320"/>
            <p:cNvGrpSpPr/>
            <p:nvPr/>
          </p:nvGrpSpPr>
          <p:grpSpPr bwMode="auto">
            <a:xfrm>
              <a:off x="7238052" y="2358518"/>
              <a:ext cx="261651" cy="223638"/>
              <a:chOff x="0" y="0"/>
              <a:chExt cx="961862" cy="822123"/>
            </a:xfrm>
            <a:grpFill/>
          </p:grpSpPr>
          <p:sp>
            <p:nvSpPr>
              <p:cNvPr id="47" name="Shape 2316"/>
              <p:cNvSpPr/>
              <p:nvPr/>
            </p:nvSpPr>
            <p:spPr bwMode="auto">
              <a:xfrm>
                <a:off x="0" y="411061"/>
                <a:ext cx="167725" cy="411063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/>
                <a:endParaRPr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</a:endParaRPr>
              </a:p>
            </p:txBody>
          </p:sp>
          <p:sp>
            <p:nvSpPr>
              <p:cNvPr id="48" name="Shape 2317"/>
              <p:cNvSpPr/>
              <p:nvPr/>
            </p:nvSpPr>
            <p:spPr bwMode="auto">
              <a:xfrm>
                <a:off x="264712" y="235390"/>
                <a:ext cx="167726" cy="586735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/>
                <a:endParaRPr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</a:endParaRPr>
              </a:p>
            </p:txBody>
          </p:sp>
          <p:sp>
            <p:nvSpPr>
              <p:cNvPr id="49" name="Shape 2318"/>
              <p:cNvSpPr/>
              <p:nvPr/>
            </p:nvSpPr>
            <p:spPr bwMode="auto">
              <a:xfrm>
                <a:off x="529424" y="90476"/>
                <a:ext cx="167726" cy="731649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/>
                <a:endParaRPr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</a:endParaRPr>
              </a:p>
            </p:txBody>
          </p:sp>
          <p:sp>
            <p:nvSpPr>
              <p:cNvPr id="50" name="Shape 2319"/>
              <p:cNvSpPr/>
              <p:nvPr/>
            </p:nvSpPr>
            <p:spPr bwMode="auto">
              <a:xfrm>
                <a:off x="794137" y="0"/>
                <a:ext cx="167726" cy="822125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/>
                <a:endParaRPr>
                  <a:solidFill>
                    <a:schemeClr val="bg1">
                      <a:lumMod val="65000"/>
                    </a:schemeClr>
                  </a:solidFill>
                  <a:latin typeface="思源黑体 Medium"/>
                  <a:ea typeface="思源黑体 Medium"/>
                </a:endParaRPr>
              </a:p>
            </p:txBody>
          </p:sp>
        </p:grpSp>
        <p:sp>
          <p:nvSpPr>
            <p:cNvPr id="45" name="Shape 2309"/>
            <p:cNvSpPr/>
            <p:nvPr/>
          </p:nvSpPr>
          <p:spPr bwMode="auto">
            <a:xfrm>
              <a:off x="9541726" y="2108719"/>
              <a:ext cx="794055" cy="794054"/>
            </a:xfrm>
            <a:custGeom>
              <a:avLst/>
              <a:gdLst/>
              <a:ahLst/>
              <a:cxnLst/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46" name="Shape 2323"/>
            <p:cNvSpPr/>
            <p:nvPr/>
          </p:nvSpPr>
          <p:spPr bwMode="auto">
            <a:xfrm rot="20459999" flipH="1">
              <a:off x="9784718" y="2380558"/>
              <a:ext cx="264214" cy="264214"/>
            </a:xfrm>
            <a:custGeom>
              <a:avLst/>
              <a:gdLst/>
              <a:ahLst/>
              <a:cxnLst/>
              <a:rect l="0" t="0" r="r" b="b"/>
              <a:pathLst>
                <a:path w="20814" h="20814" extrusionOk="0">
                  <a:moveTo>
                    <a:pt x="16063" y="4751"/>
                  </a:moveTo>
                  <a:cubicBezTo>
                    <a:pt x="14562" y="3251"/>
                    <a:pt x="14186" y="1270"/>
                    <a:pt x="14318" y="1137"/>
                  </a:cubicBezTo>
                  <a:cubicBezTo>
                    <a:pt x="14452" y="1003"/>
                    <a:pt x="16354" y="1458"/>
                    <a:pt x="17856" y="2959"/>
                  </a:cubicBezTo>
                  <a:cubicBezTo>
                    <a:pt x="19356" y="4460"/>
                    <a:pt x="19807" y="6366"/>
                    <a:pt x="19677" y="6496"/>
                  </a:cubicBezTo>
                  <a:cubicBezTo>
                    <a:pt x="19548" y="6625"/>
                    <a:pt x="17564" y="6252"/>
                    <a:pt x="16063" y="4751"/>
                  </a:cubicBezTo>
                  <a:close/>
                  <a:moveTo>
                    <a:pt x="8257" y="11610"/>
                  </a:moveTo>
                  <a:cubicBezTo>
                    <a:pt x="7827" y="11179"/>
                    <a:pt x="7967" y="10342"/>
                    <a:pt x="8569" y="9739"/>
                  </a:cubicBezTo>
                  <a:cubicBezTo>
                    <a:pt x="9172" y="9137"/>
                    <a:pt x="10009" y="8997"/>
                    <a:pt x="10440" y="9428"/>
                  </a:cubicBezTo>
                  <a:cubicBezTo>
                    <a:pt x="10869" y="9858"/>
                    <a:pt x="10730" y="10696"/>
                    <a:pt x="10128" y="11298"/>
                  </a:cubicBezTo>
                  <a:cubicBezTo>
                    <a:pt x="9526" y="11900"/>
                    <a:pt x="8687" y="12040"/>
                    <a:pt x="8257" y="11610"/>
                  </a:cubicBezTo>
                  <a:close/>
                  <a:moveTo>
                    <a:pt x="18634" y="2180"/>
                  </a:moveTo>
                  <a:cubicBezTo>
                    <a:pt x="16698" y="243"/>
                    <a:pt x="14265" y="-466"/>
                    <a:pt x="13491" y="308"/>
                  </a:cubicBezTo>
                  <a:lnTo>
                    <a:pt x="10372" y="3426"/>
                  </a:lnTo>
                  <a:cubicBezTo>
                    <a:pt x="9900" y="3899"/>
                    <a:pt x="9488" y="5482"/>
                    <a:pt x="9676" y="7085"/>
                  </a:cubicBezTo>
                  <a:lnTo>
                    <a:pt x="240" y="16521"/>
                  </a:lnTo>
                  <a:cubicBezTo>
                    <a:pt x="-320" y="17081"/>
                    <a:pt x="134" y="18442"/>
                    <a:pt x="1253" y="19561"/>
                  </a:cubicBezTo>
                  <a:cubicBezTo>
                    <a:pt x="2373" y="20681"/>
                    <a:pt x="3733" y="21134"/>
                    <a:pt x="4293" y="20574"/>
                  </a:cubicBezTo>
                  <a:lnTo>
                    <a:pt x="13729" y="11138"/>
                  </a:lnTo>
                  <a:cubicBezTo>
                    <a:pt x="15332" y="11327"/>
                    <a:pt x="16915" y="10914"/>
                    <a:pt x="17388" y="10442"/>
                  </a:cubicBezTo>
                  <a:lnTo>
                    <a:pt x="20506" y="7324"/>
                  </a:lnTo>
                  <a:cubicBezTo>
                    <a:pt x="21280" y="6549"/>
                    <a:pt x="20573" y="4116"/>
                    <a:pt x="18634" y="2180"/>
                  </a:cubicBezTo>
                  <a:close/>
                </a:path>
              </a:pathLst>
            </a:custGeom>
            <a:solidFill>
              <a:srgbClr val="BDC8C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</a:endParaRPr>
            </a:p>
          </p:txBody>
        </p:sp>
      </p:grpSp>
      <p:sp>
        <p:nvSpPr>
          <p:cNvPr id="51" name="矩形 106"/>
          <p:cNvSpPr>
            <a:spLocks noChangeArrowheads="1"/>
          </p:cNvSpPr>
          <p:nvPr/>
        </p:nvSpPr>
        <p:spPr bwMode="auto">
          <a:xfrm>
            <a:off x="-213347" y="61364"/>
            <a:ext cx="1553474" cy="430879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/>
          <a:p>
            <a:pPr algn="ctr"/>
            <a:endParaRPr lang="en-US" sz="2200" dirty="0">
              <a:solidFill>
                <a:schemeClr val="bg1">
                  <a:lumMod val="65000"/>
                </a:schemeClr>
              </a:solidFill>
              <a:latin typeface="思源黑体 Medium"/>
              <a:ea typeface="思源黑体 Medium"/>
            </a:endParaRPr>
          </a:p>
        </p:txBody>
      </p:sp>
      <p:sp>
        <p:nvSpPr>
          <p:cNvPr id="53" name="矩形 108"/>
          <p:cNvSpPr>
            <a:spLocks noChangeArrowheads="1"/>
          </p:cNvSpPr>
          <p:nvPr/>
        </p:nvSpPr>
        <p:spPr bwMode="auto">
          <a:xfrm>
            <a:off x="3333157" y="1939264"/>
            <a:ext cx="2890921" cy="734033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noAutofit/>
          </a:bodyPr>
          <a:lstStyle/>
          <a:p>
            <a:pPr algn="ctr"/>
            <a:endParaRPr lang="en-US" sz="2200" dirty="0">
              <a:solidFill>
                <a:schemeClr val="bg1">
                  <a:lumMod val="65000"/>
                </a:schemeClr>
              </a:solidFill>
              <a:latin typeface="思源黑体 Medium"/>
              <a:ea typeface="思源黑体 Medium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16FF4C3-2DB8-4952-85A3-E706D58851E4}"/>
              </a:ext>
            </a:extLst>
          </p:cNvPr>
          <p:cNvSpPr txBox="1"/>
          <p:nvPr/>
        </p:nvSpPr>
        <p:spPr>
          <a:xfrm>
            <a:off x="563390" y="3178981"/>
            <a:ext cx="62029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客户端与服务器双向通讯，更灵活，更高效</a:t>
            </a:r>
            <a:endParaRPr lang="en-US" altLang="zh-CN" b="0" i="0" dirty="0"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服务器端转发消息给指定客户端，实现多用户即时通讯</a:t>
            </a:r>
            <a:endParaRPr lang="en-US" altLang="zh-CN" b="0" i="0" dirty="0"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数据库在服务器上，使得通讯过程可以访问数据库，实现将通讯与商品等信息结合</a:t>
            </a:r>
            <a:endParaRPr lang="en-US" altLang="zh-CN" b="0" i="0" dirty="0"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AC20845-29F9-40B9-AC63-467E580F92EF}"/>
              </a:ext>
            </a:extLst>
          </p:cNvPr>
          <p:cNvSpPr txBox="1"/>
          <p:nvPr/>
        </p:nvSpPr>
        <p:spPr>
          <a:xfrm>
            <a:off x="-11335" y="124537"/>
            <a:ext cx="6202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二、</a:t>
            </a:r>
            <a:r>
              <a:rPr lang="en-US" altLang="zh-CN" sz="2800" dirty="0" err="1">
                <a:latin typeface="华光魏体_CNKI" panose="02000500000000000000" pitchFamily="2" charset="-122"/>
                <a:ea typeface="华光魏体_CNKI" panose="02000500000000000000" pitchFamily="2" charset="-122"/>
              </a:rPr>
              <a:t>webSocket</a:t>
            </a:r>
            <a:r>
              <a:rPr lang="zh-CN" altLang="en-US" sz="2800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通讯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DE1F4A-75E5-488D-8E0A-49DE6FD7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83" y="1855634"/>
            <a:ext cx="2987299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2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4888621" y="793596"/>
            <a:ext cx="2579077" cy="2579077"/>
          </a:xfrm>
          <a:prstGeom prst="ellipse">
            <a:avLst/>
          </a:prstGeom>
          <a:blipFill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670159" y="5912004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41" name="椭圆 40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45" name="文本框 44"/>
          <p:cNvSpPr/>
          <p:nvPr/>
        </p:nvSpPr>
        <p:spPr bwMode="auto">
          <a:xfrm>
            <a:off x="4765477" y="3355821"/>
            <a:ext cx="2960828" cy="1415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思源黑体"/>
              </a:rPr>
              <a:t>创新点</a:t>
            </a:r>
            <a:endParaRPr lang="zh-CN" sz="7200">
              <a:solidFill>
                <a:schemeClr val="tx1">
                  <a:lumMod val="75000"/>
                  <a:lumOff val="25000"/>
                </a:schemeClr>
              </a:solidFill>
              <a:latin typeface="思源黑体"/>
              <a:ea typeface="思源黑体"/>
            </a:endParaRPr>
          </a:p>
        </p:txBody>
      </p:sp>
      <p:cxnSp>
        <p:nvCxnSpPr>
          <p:cNvPr id="46" name="直接连接符 45"/>
          <p:cNvCxnSpPr>
            <a:cxnSpLocks/>
          </p:cNvCxnSpPr>
          <p:nvPr/>
        </p:nvCxnSpPr>
        <p:spPr>
          <a:xfrm>
            <a:off x="4081839" y="4910812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ṩļïḓè"/>
          <p:cNvSpPr/>
          <p:nvPr/>
        </p:nvSpPr>
        <p:spPr bwMode="auto">
          <a:xfrm>
            <a:off x="5185673" y="4657900"/>
            <a:ext cx="2120437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>
              <a:defRPr sz="1800">
                <a:solidFill>
                  <a:schemeClr val="tx1"/>
                </a:solidFill>
              </a:defRPr>
            </a:lvl1pPr>
            <a:lvl2pPr marL="457200" algn="l">
              <a:defRPr sz="1800">
                <a:solidFill>
                  <a:schemeClr val="tx1"/>
                </a:solidFill>
              </a:defRPr>
            </a:lvl2pPr>
            <a:lvl3pPr marL="914400" algn="l">
              <a:defRPr sz="1800">
                <a:solidFill>
                  <a:schemeClr val="tx1"/>
                </a:solidFill>
              </a:defRPr>
            </a:lvl3pPr>
            <a:lvl4pPr marL="1371600" algn="l">
              <a:defRPr sz="1800">
                <a:solidFill>
                  <a:schemeClr val="tx1"/>
                </a:solidFill>
              </a:defRPr>
            </a:lvl4pPr>
            <a:lvl5pPr marL="1828800" algn="l">
              <a:defRPr sz="1800">
                <a:solidFill>
                  <a:schemeClr val="tx1"/>
                </a:solidFill>
              </a:defRPr>
            </a:lvl5pPr>
            <a:lvl6pPr marL="2286000" algn="l">
              <a:defRPr sz="1800">
                <a:solidFill>
                  <a:schemeClr val="tx1"/>
                </a:solidFill>
              </a:defRPr>
            </a:lvl6pPr>
            <a:lvl7pPr marL="2743200" algn="l">
              <a:defRPr sz="1800">
                <a:solidFill>
                  <a:schemeClr val="tx1"/>
                </a:solidFill>
              </a:defRPr>
            </a:lvl7pPr>
            <a:lvl8pPr marL="3200400" algn="l">
              <a:defRPr sz="1800">
                <a:solidFill>
                  <a:schemeClr val="tx1"/>
                </a:solidFill>
              </a:defRPr>
            </a:lvl8pPr>
            <a:lvl9pPr marL="3657600" algn="l">
              <a:defRPr sz="1800">
                <a:solidFill>
                  <a:schemeClr val="tx1"/>
                </a:solidFill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b="1">
                <a:solidFill>
                  <a:schemeClr val="bg1">
                    <a:lumMod val="65000"/>
                  </a:schemeClr>
                </a:solidFill>
                <a:latin typeface="思源黑体"/>
                <a:ea typeface="思源黑体"/>
              </a:rPr>
              <a:t>               四</a:t>
            </a:r>
          </a:p>
        </p:txBody>
      </p:sp>
      <p:cxnSp>
        <p:nvCxnSpPr>
          <p:cNvPr id="48" name="直接连接符 47"/>
          <p:cNvCxnSpPr>
            <a:cxnSpLocks/>
          </p:cNvCxnSpPr>
          <p:nvPr/>
        </p:nvCxnSpPr>
        <p:spPr>
          <a:xfrm>
            <a:off x="7278872" y="4899494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53841" y="463200"/>
            <a:ext cx="10116815" cy="5970352"/>
          </a:xfrm>
          <a:prstGeom prst="rect">
            <a:avLst/>
          </a:prstGeom>
          <a:solidFill>
            <a:srgbClr val="F6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思源黑体"/>
              <a:ea typeface="思源黑体"/>
            </a:endParaRPr>
          </a:p>
        </p:txBody>
      </p:sp>
      <p:sp>
        <p:nvSpPr>
          <p:cNvPr id="4" name="iṩļïḓè"/>
          <p:cNvSpPr/>
          <p:nvPr/>
        </p:nvSpPr>
        <p:spPr bwMode="auto">
          <a:xfrm>
            <a:off x="2524521" y="772453"/>
            <a:ext cx="2563242" cy="781608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>
              <a:defRPr sz="1800">
                <a:solidFill>
                  <a:schemeClr val="tx1"/>
                </a:solidFill>
              </a:defRPr>
            </a:lvl1pPr>
            <a:lvl2pPr marL="457200" algn="l">
              <a:defRPr sz="1800">
                <a:solidFill>
                  <a:schemeClr val="tx1"/>
                </a:solidFill>
              </a:defRPr>
            </a:lvl2pPr>
            <a:lvl3pPr marL="914400" algn="l">
              <a:defRPr sz="1800">
                <a:solidFill>
                  <a:schemeClr val="tx1"/>
                </a:solidFill>
              </a:defRPr>
            </a:lvl3pPr>
            <a:lvl4pPr marL="1371600" algn="l">
              <a:defRPr sz="1800">
                <a:solidFill>
                  <a:schemeClr val="tx1"/>
                </a:solidFill>
              </a:defRPr>
            </a:lvl4pPr>
            <a:lvl5pPr marL="1828800" algn="l">
              <a:defRPr sz="1800">
                <a:solidFill>
                  <a:schemeClr val="tx1"/>
                </a:solidFill>
              </a:defRPr>
            </a:lvl5pPr>
            <a:lvl6pPr marL="2286000" algn="l">
              <a:defRPr sz="1800">
                <a:solidFill>
                  <a:schemeClr val="tx1"/>
                </a:solidFill>
              </a:defRPr>
            </a:lvl6pPr>
            <a:lvl7pPr marL="2743200" algn="l">
              <a:defRPr sz="1800">
                <a:solidFill>
                  <a:schemeClr val="tx1"/>
                </a:solidFill>
              </a:defRPr>
            </a:lvl7pPr>
            <a:lvl8pPr marL="3200400" algn="l">
              <a:defRPr sz="1800">
                <a:solidFill>
                  <a:schemeClr val="tx1"/>
                </a:solidFill>
              </a:defRPr>
            </a:lvl8pPr>
            <a:lvl9pPr marL="3657600" algn="l">
              <a:defRPr sz="1800">
                <a:solidFill>
                  <a:schemeClr val="tx1"/>
                </a:solidFill>
              </a:defRPr>
            </a:lvl9pPr>
          </a:lstStyle>
          <a:p>
            <a:r>
              <a:rPr lang="zh-CN" sz="2200" b="0" i="0" u="none" strike="noStrike" cap="none" spc="0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  <a:cs typeface="思源黑体 Medium"/>
              </a:rPr>
              <a:t>发送订单详情</a:t>
            </a: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5567500" y="1177228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8" name="椭圆 7"/>
            <p:cNvSpPr/>
            <p:nvPr/>
          </p:nvSpPr>
          <p:spPr bwMode="auto"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思源黑体"/>
                <a:ea typeface="思源黑体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思源黑体"/>
                <a:ea typeface="思源黑体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思源黑体"/>
                <a:ea typeface="思源黑体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思源黑体"/>
                <a:ea typeface="思源黑体"/>
              </a:endParaRPr>
            </a:p>
          </p:txBody>
        </p:sp>
      </p:grpSp>
      <p:sp>
        <p:nvSpPr>
          <p:cNvPr id="17" name="iṩļïḓè"/>
          <p:cNvSpPr/>
          <p:nvPr/>
        </p:nvSpPr>
        <p:spPr bwMode="auto">
          <a:xfrm>
            <a:off x="7100272" y="786424"/>
            <a:ext cx="4736642" cy="781608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>
              <a:defRPr sz="1800">
                <a:solidFill>
                  <a:schemeClr val="tx1"/>
                </a:solidFill>
              </a:defRPr>
            </a:lvl1pPr>
            <a:lvl2pPr marL="457200" algn="l">
              <a:defRPr sz="1800">
                <a:solidFill>
                  <a:schemeClr val="tx1"/>
                </a:solidFill>
              </a:defRPr>
            </a:lvl2pPr>
            <a:lvl3pPr marL="914400" algn="l">
              <a:defRPr sz="1800">
                <a:solidFill>
                  <a:schemeClr val="tx1"/>
                </a:solidFill>
              </a:defRPr>
            </a:lvl3pPr>
            <a:lvl4pPr marL="1371600" algn="l">
              <a:defRPr sz="1800">
                <a:solidFill>
                  <a:schemeClr val="tx1"/>
                </a:solidFill>
              </a:defRPr>
            </a:lvl4pPr>
            <a:lvl5pPr marL="1828800" algn="l">
              <a:defRPr sz="1800">
                <a:solidFill>
                  <a:schemeClr val="tx1"/>
                </a:solidFill>
              </a:defRPr>
            </a:lvl5pPr>
            <a:lvl6pPr marL="2286000" algn="l">
              <a:defRPr sz="1800">
                <a:solidFill>
                  <a:schemeClr val="tx1"/>
                </a:solidFill>
              </a:defRPr>
            </a:lvl6pPr>
            <a:lvl7pPr marL="2743200" algn="l">
              <a:defRPr sz="1800">
                <a:solidFill>
                  <a:schemeClr val="tx1"/>
                </a:solidFill>
              </a:defRPr>
            </a:lvl7pPr>
            <a:lvl8pPr marL="3200400" algn="l">
              <a:defRPr sz="1800">
                <a:solidFill>
                  <a:schemeClr val="tx1"/>
                </a:solidFill>
              </a:defRPr>
            </a:lvl8pPr>
            <a:lvl9pPr marL="3657600" algn="l">
              <a:defRPr sz="1800">
                <a:solidFill>
                  <a:schemeClr val="tx1"/>
                </a:solidFill>
              </a:defRPr>
            </a:lvl9pPr>
          </a:lstStyle>
          <a:p>
            <a:r>
              <a:rPr lang="zh-CN" sz="2200" b="0" i="0" u="none" strike="noStrike" cap="none" spc="0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  <a:cs typeface="思源黑体 Medium"/>
              </a:rPr>
              <a:t>结合定位系统</a:t>
            </a:r>
          </a:p>
        </p:txBody>
      </p:sp>
      <p:pic>
        <p:nvPicPr>
          <p:cNvPr id="19" name="图片 18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582332" y="1554061"/>
            <a:ext cx="7162800" cy="4667250"/>
          </a:xfrm>
          <a:prstGeom prst="rect">
            <a:avLst/>
          </a:prstGeom>
        </p:spPr>
      </p:pic>
      <p:sp>
        <p:nvSpPr>
          <p:cNvPr id="21" name="iṩļïḓè"/>
          <p:cNvSpPr/>
          <p:nvPr/>
        </p:nvSpPr>
        <p:spPr bwMode="auto">
          <a:xfrm>
            <a:off x="4882111" y="381649"/>
            <a:ext cx="2563242" cy="781608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>
              <a:defRPr sz="1800">
                <a:solidFill>
                  <a:schemeClr val="tx1"/>
                </a:solidFill>
              </a:defRPr>
            </a:lvl1pPr>
            <a:lvl2pPr marL="457200" algn="l">
              <a:defRPr sz="1800">
                <a:solidFill>
                  <a:schemeClr val="tx1"/>
                </a:solidFill>
              </a:defRPr>
            </a:lvl2pPr>
            <a:lvl3pPr marL="914400" algn="l">
              <a:defRPr sz="1800">
                <a:solidFill>
                  <a:schemeClr val="tx1"/>
                </a:solidFill>
              </a:defRPr>
            </a:lvl3pPr>
            <a:lvl4pPr marL="1371600" algn="l">
              <a:defRPr sz="1800">
                <a:solidFill>
                  <a:schemeClr val="tx1"/>
                </a:solidFill>
              </a:defRPr>
            </a:lvl4pPr>
            <a:lvl5pPr marL="1828800" algn="l">
              <a:defRPr sz="1800">
                <a:solidFill>
                  <a:schemeClr val="tx1"/>
                </a:solidFill>
              </a:defRPr>
            </a:lvl5pPr>
            <a:lvl6pPr marL="2286000" algn="l">
              <a:defRPr sz="1800">
                <a:solidFill>
                  <a:schemeClr val="tx1"/>
                </a:solidFill>
              </a:defRPr>
            </a:lvl6pPr>
            <a:lvl7pPr marL="2743200" algn="l">
              <a:defRPr sz="1800">
                <a:solidFill>
                  <a:schemeClr val="tx1"/>
                </a:solidFill>
              </a:defRPr>
            </a:lvl7pPr>
            <a:lvl8pPr marL="3200400" algn="l">
              <a:defRPr sz="1800">
                <a:solidFill>
                  <a:schemeClr val="tx1"/>
                </a:solidFill>
              </a:defRPr>
            </a:lvl8pPr>
            <a:lvl9pPr marL="3657600" algn="l">
              <a:defRPr sz="1800">
                <a:solidFill>
                  <a:schemeClr val="tx1"/>
                </a:solidFill>
              </a:defRPr>
            </a:lvl9pPr>
          </a:lstStyle>
          <a:p>
            <a:r>
              <a:rPr lang="zh-CN" sz="2200" b="0" i="0" u="none" strike="noStrike" cap="none" spc="0">
                <a:solidFill>
                  <a:schemeClr val="bg1">
                    <a:lumMod val="65000"/>
                  </a:schemeClr>
                </a:solidFill>
                <a:latin typeface="思源黑体 Medium"/>
                <a:ea typeface="思源黑体 Medium"/>
                <a:cs typeface="思源黑体 Medium"/>
              </a:rPr>
              <a:t>通讯与交易结合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53841" y="463200"/>
            <a:ext cx="10116815" cy="5970352"/>
          </a:xfrm>
          <a:prstGeom prst="rect">
            <a:avLst/>
          </a:prstGeom>
          <a:solidFill>
            <a:srgbClr val="F6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思源黑体"/>
              <a:ea typeface="思源黑体"/>
            </a:endParaRPr>
          </a:p>
        </p:txBody>
      </p:sp>
      <p:pic>
        <p:nvPicPr>
          <p:cNvPr id="22" name="图片 2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784391" y="978484"/>
            <a:ext cx="7191375" cy="473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96134" y="0"/>
            <a:ext cx="4783016" cy="6858000"/>
          </a:xfrm>
          <a:prstGeom prst="rect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文本框 3"/>
          <p:cNvSpPr/>
          <p:nvPr/>
        </p:nvSpPr>
        <p:spPr>
          <a:xfrm>
            <a:off x="1112957" y="1676860"/>
            <a:ext cx="4233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CONTENTS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1389810" y="2692523"/>
            <a:ext cx="0" cy="2828152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389810" y="1482081"/>
            <a:ext cx="64008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389810" y="5848359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11" name="椭圆 10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6939288" y="1467568"/>
            <a:ext cx="3053599" cy="877163"/>
            <a:chOff x="0" y="0"/>
            <a:chExt cx="3053599" cy="877163"/>
          </a:xfrm>
        </p:grpSpPr>
        <p:sp>
          <p:nvSpPr>
            <p:cNvPr id="8" name="椭圆 7"/>
            <p:cNvSpPr/>
            <p:nvPr/>
          </p:nvSpPr>
          <p:spPr bwMode="auto">
            <a:xfrm>
              <a:off x="0" y="0"/>
              <a:ext cx="669542" cy="669542"/>
            </a:xfrm>
            <a:prstGeom prst="ellipse">
              <a:avLst/>
            </a:prstGeom>
            <a:solidFill>
              <a:srgbClr val="AAA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rgbClr val="ECD9CA"/>
                  </a:solidFill>
                  <a:latin typeface="思源黑体"/>
                  <a:ea typeface="思源黑体"/>
                </a:rPr>
                <a:t>01</a:t>
              </a:r>
              <a:endParaRPr lang="zh-CN" sz="2000">
                <a:solidFill>
                  <a:srgbClr val="ECD9CA"/>
                </a:solidFill>
                <a:latin typeface="思源黑体"/>
                <a:ea typeface="思源黑体"/>
              </a:endParaRPr>
            </a:p>
          </p:txBody>
        </p:sp>
        <p:sp>
          <p:nvSpPr>
            <p:cNvPr id="15" name="文本框 14"/>
            <p:cNvSpPr/>
            <p:nvPr/>
          </p:nvSpPr>
          <p:spPr bwMode="auto">
            <a:xfrm>
              <a:off x="652977" y="13195"/>
              <a:ext cx="2400622" cy="863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2800">
                  <a:solidFill>
                    <a:srgbClr val="AAA09E"/>
                  </a:solidFill>
                  <a:latin typeface="思源黑体"/>
                  <a:ea typeface="思源黑体"/>
                </a:rPr>
                <a:t>选题动机</a:t>
              </a: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6939287" y="2729210"/>
            <a:ext cx="3053743" cy="877163"/>
            <a:chOff x="0" y="0"/>
            <a:chExt cx="3053743" cy="877163"/>
          </a:xfrm>
        </p:grpSpPr>
        <p:sp>
          <p:nvSpPr>
            <p:cNvPr id="19" name="椭圆 18"/>
            <p:cNvSpPr/>
            <p:nvPr/>
          </p:nvSpPr>
          <p:spPr bwMode="auto">
            <a:xfrm>
              <a:off x="0" y="0"/>
              <a:ext cx="669542" cy="669542"/>
            </a:xfrm>
            <a:prstGeom prst="ellipse">
              <a:avLst/>
            </a:prstGeom>
            <a:solidFill>
              <a:srgbClr val="AAA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rgbClr val="ECD9CA"/>
                  </a:solidFill>
                  <a:latin typeface="思源黑体"/>
                  <a:ea typeface="思源黑体"/>
                </a:rPr>
                <a:t>02</a:t>
              </a:r>
              <a:endParaRPr lang="zh-CN" sz="2000">
                <a:solidFill>
                  <a:srgbClr val="ECD9CA"/>
                </a:solidFill>
                <a:latin typeface="思源黑体"/>
                <a:ea typeface="思源黑体"/>
              </a:endParaRPr>
            </a:p>
          </p:txBody>
        </p:sp>
        <p:sp>
          <p:nvSpPr>
            <p:cNvPr id="20" name="文本框 19"/>
            <p:cNvSpPr/>
            <p:nvPr/>
          </p:nvSpPr>
          <p:spPr bwMode="auto">
            <a:xfrm>
              <a:off x="652977" y="13195"/>
              <a:ext cx="2400766" cy="863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2800">
                  <a:solidFill>
                    <a:srgbClr val="AAA09E"/>
                  </a:solidFill>
                  <a:latin typeface="思源黑体"/>
                  <a:ea typeface="思源黑体"/>
                </a:rPr>
                <a:t>软件功能</a:t>
              </a: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6939288" y="3922158"/>
            <a:ext cx="3053671" cy="877163"/>
            <a:chOff x="0" y="0"/>
            <a:chExt cx="3053671" cy="877163"/>
          </a:xfrm>
        </p:grpSpPr>
        <p:sp>
          <p:nvSpPr>
            <p:cNvPr id="23" name="椭圆 22"/>
            <p:cNvSpPr/>
            <p:nvPr/>
          </p:nvSpPr>
          <p:spPr bwMode="auto">
            <a:xfrm>
              <a:off x="0" y="0"/>
              <a:ext cx="669542" cy="669542"/>
            </a:xfrm>
            <a:prstGeom prst="ellipse">
              <a:avLst/>
            </a:prstGeom>
            <a:solidFill>
              <a:srgbClr val="AAA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rgbClr val="ECD9CA"/>
                  </a:solidFill>
                  <a:latin typeface="思源黑体"/>
                  <a:ea typeface="思源黑体"/>
                </a:rPr>
                <a:t>03</a:t>
              </a:r>
              <a:endParaRPr lang="zh-CN" sz="2000">
                <a:solidFill>
                  <a:srgbClr val="ECD9CA"/>
                </a:solidFill>
                <a:latin typeface="思源黑体"/>
                <a:ea typeface="思源黑体"/>
              </a:endParaRPr>
            </a:p>
          </p:txBody>
        </p:sp>
        <p:sp>
          <p:nvSpPr>
            <p:cNvPr id="24" name="文本框 23"/>
            <p:cNvSpPr/>
            <p:nvPr/>
          </p:nvSpPr>
          <p:spPr bwMode="auto">
            <a:xfrm>
              <a:off x="652977" y="13195"/>
              <a:ext cx="2400694" cy="863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2800">
                  <a:solidFill>
                    <a:srgbClr val="AAA09E"/>
                  </a:solidFill>
                  <a:latin typeface="思源黑体"/>
                  <a:ea typeface="思源黑体"/>
                </a:rPr>
                <a:t>关键技术</a:t>
              </a: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6939288" y="5115106"/>
            <a:ext cx="3053527" cy="877163"/>
            <a:chOff x="0" y="0"/>
            <a:chExt cx="3053527" cy="877163"/>
          </a:xfrm>
        </p:grpSpPr>
        <p:sp>
          <p:nvSpPr>
            <p:cNvPr id="27" name="椭圆 26"/>
            <p:cNvSpPr/>
            <p:nvPr/>
          </p:nvSpPr>
          <p:spPr bwMode="auto">
            <a:xfrm>
              <a:off x="0" y="0"/>
              <a:ext cx="669542" cy="669542"/>
            </a:xfrm>
            <a:prstGeom prst="ellipse">
              <a:avLst/>
            </a:prstGeom>
            <a:solidFill>
              <a:srgbClr val="AAA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rgbClr val="ECD9CA"/>
                  </a:solidFill>
                  <a:latin typeface="思源黑体"/>
                  <a:ea typeface="思源黑体"/>
                </a:rPr>
                <a:t>04</a:t>
              </a:r>
              <a:endParaRPr lang="zh-CN" sz="2000">
                <a:solidFill>
                  <a:srgbClr val="ECD9CA"/>
                </a:solidFill>
                <a:latin typeface="思源黑体"/>
                <a:ea typeface="思源黑体"/>
              </a:endParaRPr>
            </a:p>
          </p:txBody>
        </p:sp>
        <p:sp>
          <p:nvSpPr>
            <p:cNvPr id="28" name="文本框 27"/>
            <p:cNvSpPr/>
            <p:nvPr/>
          </p:nvSpPr>
          <p:spPr bwMode="auto">
            <a:xfrm>
              <a:off x="652977" y="13195"/>
              <a:ext cx="2400550" cy="863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2800">
                  <a:solidFill>
                    <a:srgbClr val="AAA09E"/>
                  </a:solidFill>
                  <a:latin typeface="思源黑体"/>
                  <a:ea typeface="思源黑体"/>
                </a:rPr>
                <a:t>创新点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53" name="椭圆 52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7" name="文本框 56"/>
          <p:cNvSpPr/>
          <p:nvPr/>
        </p:nvSpPr>
        <p:spPr bwMode="auto">
          <a:xfrm>
            <a:off x="3565049" y="2726971"/>
            <a:ext cx="5062044" cy="156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思源黑体"/>
              </a:rPr>
              <a:t>  THANKS</a:t>
            </a:r>
            <a:endParaRPr lang="zh-CN" sz="8000">
              <a:solidFill>
                <a:schemeClr val="tx1">
                  <a:lumMod val="75000"/>
                  <a:lumOff val="25000"/>
                </a:schemeClr>
              </a:solidFill>
              <a:latin typeface="思源黑体"/>
              <a:ea typeface="思源黑体"/>
            </a:endParaRPr>
          </a:p>
        </p:txBody>
      </p:sp>
      <p:cxnSp>
        <p:nvCxnSpPr>
          <p:cNvPr id="58" name="直接连接符 57"/>
          <p:cNvCxnSpPr>
            <a:cxnSpLocks/>
          </p:cNvCxnSpPr>
          <p:nvPr/>
        </p:nvCxnSpPr>
        <p:spPr>
          <a:xfrm>
            <a:off x="3874098" y="2450120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ṩļïḓè"/>
          <p:cNvSpPr/>
          <p:nvPr/>
        </p:nvSpPr>
        <p:spPr bwMode="auto">
          <a:xfrm>
            <a:off x="5123122" y="2185890"/>
            <a:ext cx="1948009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>
              <a:defRPr sz="1800">
                <a:solidFill>
                  <a:schemeClr val="tx1"/>
                </a:solidFill>
              </a:defRPr>
            </a:lvl1pPr>
            <a:lvl2pPr marL="457200" algn="l">
              <a:defRPr sz="1800">
                <a:solidFill>
                  <a:schemeClr val="tx1"/>
                </a:solidFill>
              </a:defRPr>
            </a:lvl2pPr>
            <a:lvl3pPr marL="914400" algn="l">
              <a:defRPr sz="1800">
                <a:solidFill>
                  <a:schemeClr val="tx1"/>
                </a:solidFill>
              </a:defRPr>
            </a:lvl3pPr>
            <a:lvl4pPr marL="1371600" algn="l">
              <a:defRPr sz="1800">
                <a:solidFill>
                  <a:schemeClr val="tx1"/>
                </a:solidFill>
              </a:defRPr>
            </a:lvl4pPr>
            <a:lvl5pPr marL="1828800" algn="l">
              <a:defRPr sz="1800">
                <a:solidFill>
                  <a:schemeClr val="tx1"/>
                </a:solidFill>
              </a:defRPr>
            </a:lvl5pPr>
            <a:lvl6pPr marL="2286000" algn="l">
              <a:defRPr sz="1800">
                <a:solidFill>
                  <a:schemeClr val="tx1"/>
                </a:solidFill>
              </a:defRPr>
            </a:lvl6pPr>
            <a:lvl7pPr marL="2743200" algn="l">
              <a:defRPr sz="1800">
                <a:solidFill>
                  <a:schemeClr val="tx1"/>
                </a:solidFill>
              </a:defRPr>
            </a:lvl7pPr>
            <a:lvl8pPr marL="3200400" algn="l">
              <a:defRPr sz="1800">
                <a:solidFill>
                  <a:schemeClr val="tx1"/>
                </a:solidFill>
              </a:defRPr>
            </a:lvl8pPr>
            <a:lvl9pPr marL="3657600" algn="l">
              <a:defRPr sz="1800">
                <a:solidFill>
                  <a:schemeClr val="tx1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b="1">
                <a:latin typeface="思源黑体"/>
                <a:ea typeface="思源黑体"/>
              </a:rPr>
              <a:t>展示结束</a:t>
            </a:r>
          </a:p>
        </p:txBody>
      </p:sp>
      <p:cxnSp>
        <p:nvCxnSpPr>
          <p:cNvPr id="60" name="直接连接符 59"/>
          <p:cNvCxnSpPr>
            <a:cxnSpLocks/>
          </p:cNvCxnSpPr>
          <p:nvPr/>
        </p:nvCxnSpPr>
        <p:spPr>
          <a:xfrm>
            <a:off x="7071131" y="2438802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88621" y="793596"/>
            <a:ext cx="2579077" cy="2579077"/>
          </a:xfrm>
          <a:prstGeom prst="ellipse">
            <a:avLst/>
          </a:prstGeom>
          <a:blipFill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670159" y="5912004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3" name="椭圆 2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0" name="文本框 9"/>
          <p:cNvSpPr/>
          <p:nvPr/>
        </p:nvSpPr>
        <p:spPr bwMode="auto">
          <a:xfrm>
            <a:off x="1951789" y="3355821"/>
            <a:ext cx="8288421" cy="27400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720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思源黑体"/>
              </a:rPr>
              <a:t>           选题动机</a:t>
            </a:r>
            <a:endParaRPr lang="zh-CN" sz="7200">
              <a:solidFill>
                <a:schemeClr val="tx1">
                  <a:lumMod val="75000"/>
                  <a:lumOff val="25000"/>
                </a:schemeClr>
              </a:solidFill>
              <a:latin typeface="思源黑体"/>
              <a:ea typeface="思源黑体"/>
            </a:endParaRPr>
          </a:p>
        </p:txBody>
      </p:sp>
      <p:cxnSp>
        <p:nvCxnSpPr>
          <p:cNvPr id="11" name="直接连接符 10"/>
          <p:cNvCxnSpPr>
            <a:cxnSpLocks/>
          </p:cNvCxnSpPr>
          <p:nvPr/>
        </p:nvCxnSpPr>
        <p:spPr>
          <a:xfrm>
            <a:off x="4081839" y="4910812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ṩļïḓè"/>
          <p:cNvSpPr/>
          <p:nvPr/>
        </p:nvSpPr>
        <p:spPr bwMode="auto">
          <a:xfrm>
            <a:off x="5185673" y="4657900"/>
            <a:ext cx="2120437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>
              <a:defRPr sz="1800">
                <a:solidFill>
                  <a:schemeClr val="tx1"/>
                </a:solidFill>
              </a:defRPr>
            </a:lvl1pPr>
            <a:lvl2pPr marL="457200" algn="l">
              <a:defRPr sz="1800">
                <a:solidFill>
                  <a:schemeClr val="tx1"/>
                </a:solidFill>
              </a:defRPr>
            </a:lvl2pPr>
            <a:lvl3pPr marL="914400" algn="l">
              <a:defRPr sz="1800">
                <a:solidFill>
                  <a:schemeClr val="tx1"/>
                </a:solidFill>
              </a:defRPr>
            </a:lvl3pPr>
            <a:lvl4pPr marL="1371600" algn="l">
              <a:defRPr sz="1800">
                <a:solidFill>
                  <a:schemeClr val="tx1"/>
                </a:solidFill>
              </a:defRPr>
            </a:lvl4pPr>
            <a:lvl5pPr marL="1828800" algn="l">
              <a:defRPr sz="1800">
                <a:solidFill>
                  <a:schemeClr val="tx1"/>
                </a:solidFill>
              </a:defRPr>
            </a:lvl5pPr>
            <a:lvl6pPr marL="2286000" algn="l">
              <a:defRPr sz="1800">
                <a:solidFill>
                  <a:schemeClr val="tx1"/>
                </a:solidFill>
              </a:defRPr>
            </a:lvl6pPr>
            <a:lvl7pPr marL="2743200" algn="l">
              <a:defRPr sz="1800">
                <a:solidFill>
                  <a:schemeClr val="tx1"/>
                </a:solidFill>
              </a:defRPr>
            </a:lvl7pPr>
            <a:lvl8pPr marL="3200400" algn="l">
              <a:defRPr sz="1800">
                <a:solidFill>
                  <a:schemeClr val="tx1"/>
                </a:solidFill>
              </a:defRPr>
            </a:lvl8pPr>
            <a:lvl9pPr marL="3657600" algn="l">
              <a:defRPr sz="1800">
                <a:solidFill>
                  <a:schemeClr val="tx1"/>
                </a:solidFill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b="1">
                <a:solidFill>
                  <a:schemeClr val="bg1">
                    <a:lumMod val="65000"/>
                  </a:schemeClr>
                </a:solidFill>
                <a:latin typeface="思源黑体"/>
                <a:ea typeface="思源黑体"/>
              </a:rPr>
              <a:t>              一</a:t>
            </a:r>
          </a:p>
        </p:txBody>
      </p:sp>
      <p:cxnSp>
        <p:nvCxnSpPr>
          <p:cNvPr id="13" name="直接连接符 12"/>
          <p:cNvCxnSpPr>
            <a:cxnSpLocks/>
          </p:cNvCxnSpPr>
          <p:nvPr/>
        </p:nvCxnSpPr>
        <p:spPr>
          <a:xfrm>
            <a:off x="7278872" y="4899494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6518409" y="1067664"/>
            <a:ext cx="0" cy="5018087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ïṡḷîde"/>
          <p:cNvSpPr/>
          <p:nvPr/>
        </p:nvSpPr>
        <p:spPr bwMode="auto">
          <a:xfrm>
            <a:off x="6249499" y="1390049"/>
            <a:ext cx="537820" cy="537824"/>
          </a:xfrm>
          <a:prstGeom prst="ellipse">
            <a:avLst/>
          </a:prstGeom>
          <a:solidFill>
            <a:srgbClr val="AAA09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>
              <a:defRPr sz="1800">
                <a:solidFill>
                  <a:schemeClr val="lt1"/>
                </a:solidFill>
              </a:defRPr>
            </a:lvl1pPr>
            <a:lvl2pPr marL="457189" algn="l">
              <a:defRPr sz="1800">
                <a:solidFill>
                  <a:schemeClr val="lt1"/>
                </a:solidFill>
              </a:defRPr>
            </a:lvl2pPr>
            <a:lvl3pPr marL="914377" algn="l">
              <a:defRPr sz="1800">
                <a:solidFill>
                  <a:schemeClr val="lt1"/>
                </a:solidFill>
              </a:defRPr>
            </a:lvl3pPr>
            <a:lvl4pPr marL="1371566" algn="l">
              <a:defRPr sz="1800">
                <a:solidFill>
                  <a:schemeClr val="lt1"/>
                </a:solidFill>
              </a:defRPr>
            </a:lvl4pPr>
            <a:lvl5pPr marL="1828754" algn="l">
              <a:defRPr sz="1800">
                <a:solidFill>
                  <a:schemeClr val="lt1"/>
                </a:solidFill>
              </a:defRPr>
            </a:lvl5pPr>
            <a:lvl6pPr marL="2285943" algn="l">
              <a:defRPr sz="1800">
                <a:solidFill>
                  <a:schemeClr val="lt1"/>
                </a:solidFill>
              </a:defRPr>
            </a:lvl6pPr>
            <a:lvl7pPr marL="2743131" algn="l">
              <a:defRPr sz="1800">
                <a:solidFill>
                  <a:schemeClr val="lt1"/>
                </a:solidFill>
              </a:defRPr>
            </a:lvl7pPr>
            <a:lvl8pPr marL="3200320" algn="l">
              <a:defRPr sz="1800">
                <a:solidFill>
                  <a:schemeClr val="lt1"/>
                </a:solidFill>
              </a:defRPr>
            </a:lvl8pPr>
            <a:lvl9pPr marL="3657509" algn="l">
              <a:defRPr sz="1800">
                <a:solidFill>
                  <a:schemeClr val="lt1"/>
                </a:solidFill>
              </a:defRPr>
            </a:lvl9pPr>
          </a:lstStyle>
          <a:p>
            <a:pPr algn="ctr"/>
            <a:endParaRPr lang="zh-CN">
              <a:latin typeface="思源黑体"/>
              <a:ea typeface="思源黑体"/>
            </a:endParaRPr>
          </a:p>
        </p:txBody>
      </p:sp>
      <p:sp>
        <p:nvSpPr>
          <p:cNvPr id="5" name="ïṧ1ïḋe"/>
          <p:cNvSpPr/>
          <p:nvPr/>
        </p:nvSpPr>
        <p:spPr bwMode="auto">
          <a:xfrm>
            <a:off x="6381291" y="1560011"/>
            <a:ext cx="274236" cy="197898"/>
          </a:xfrm>
          <a:custGeom>
            <a:avLst/>
            <a:gdLst>
              <a:gd name="connsiteX0" fmla="*/ 91000 w 605879"/>
              <a:gd name="connsiteY0" fmla="*/ 173662 h 437224"/>
              <a:gd name="connsiteX1" fmla="*/ 331193 w 605879"/>
              <a:gd name="connsiteY1" fmla="*/ 173662 h 437224"/>
              <a:gd name="connsiteX2" fmla="*/ 342454 w 605879"/>
              <a:gd name="connsiteY2" fmla="*/ 184882 h 437224"/>
              <a:gd name="connsiteX3" fmla="*/ 331193 w 605879"/>
              <a:gd name="connsiteY3" fmla="*/ 196102 h 437224"/>
              <a:gd name="connsiteX4" fmla="*/ 91000 w 605879"/>
              <a:gd name="connsiteY4" fmla="*/ 196102 h 437224"/>
              <a:gd name="connsiteX5" fmla="*/ 79739 w 605879"/>
              <a:gd name="connsiteY5" fmla="*/ 184882 h 437224"/>
              <a:gd name="connsiteX6" fmla="*/ 91000 w 605879"/>
              <a:gd name="connsiteY6" fmla="*/ 173662 h 437224"/>
              <a:gd name="connsiteX7" fmla="*/ 421630 w 605879"/>
              <a:gd name="connsiteY7" fmla="*/ 131441 h 437224"/>
              <a:gd name="connsiteX8" fmla="*/ 423552 w 605879"/>
              <a:gd name="connsiteY8" fmla="*/ 152274 h 437224"/>
              <a:gd name="connsiteX9" fmla="*/ 275961 w 605879"/>
              <a:gd name="connsiteY9" fmla="*/ 300986 h 437224"/>
              <a:gd name="connsiteX10" fmla="*/ 408175 w 605879"/>
              <a:gd name="connsiteY10" fmla="*/ 358277 h 437224"/>
              <a:gd name="connsiteX11" fmla="*/ 418060 w 605879"/>
              <a:gd name="connsiteY11" fmla="*/ 365267 h 437224"/>
              <a:gd name="connsiteX12" fmla="*/ 488218 w 605879"/>
              <a:gd name="connsiteY12" fmla="*/ 410360 h 437224"/>
              <a:gd name="connsiteX13" fmla="*/ 474214 w 605879"/>
              <a:gd name="connsiteY13" fmla="*/ 363348 h 437224"/>
              <a:gd name="connsiteX14" fmla="*/ 482039 w 605879"/>
              <a:gd name="connsiteY14" fmla="*/ 349916 h 437224"/>
              <a:gd name="connsiteX15" fmla="*/ 583363 w 605879"/>
              <a:gd name="connsiteY15" fmla="*/ 244928 h 437224"/>
              <a:gd name="connsiteX16" fmla="*/ 421630 w 605879"/>
              <a:gd name="connsiteY16" fmla="*/ 131441 h 437224"/>
              <a:gd name="connsiteX17" fmla="*/ 75898 w 605879"/>
              <a:gd name="connsiteY17" fmla="*/ 120173 h 437224"/>
              <a:gd name="connsiteX18" fmla="*/ 340509 w 605879"/>
              <a:gd name="connsiteY18" fmla="*/ 120173 h 437224"/>
              <a:gd name="connsiteX19" fmla="*/ 351769 w 605879"/>
              <a:gd name="connsiteY19" fmla="*/ 131428 h 437224"/>
              <a:gd name="connsiteX20" fmla="*/ 340509 w 605879"/>
              <a:gd name="connsiteY20" fmla="*/ 142683 h 437224"/>
              <a:gd name="connsiteX21" fmla="*/ 75898 w 605879"/>
              <a:gd name="connsiteY21" fmla="*/ 142683 h 437224"/>
              <a:gd name="connsiteX22" fmla="*/ 64638 w 605879"/>
              <a:gd name="connsiteY22" fmla="*/ 131428 h 437224"/>
              <a:gd name="connsiteX23" fmla="*/ 75898 w 605879"/>
              <a:gd name="connsiteY23" fmla="*/ 120173 h 437224"/>
              <a:gd name="connsiteX24" fmla="*/ 210609 w 605879"/>
              <a:gd name="connsiteY24" fmla="*/ 22478 h 437224"/>
              <a:gd name="connsiteX25" fmla="*/ 22516 w 605879"/>
              <a:gd name="connsiteY25" fmla="*/ 153508 h 437224"/>
              <a:gd name="connsiteX26" fmla="*/ 139216 w 605879"/>
              <a:gd name="connsiteY26" fmla="*/ 274807 h 437224"/>
              <a:gd name="connsiteX27" fmla="*/ 147042 w 605879"/>
              <a:gd name="connsiteY27" fmla="*/ 288102 h 437224"/>
              <a:gd name="connsiteX28" fmla="*/ 130017 w 605879"/>
              <a:gd name="connsiteY28" fmla="*/ 344297 h 437224"/>
              <a:gd name="connsiteX29" fmla="*/ 214041 w 605879"/>
              <a:gd name="connsiteY29" fmla="*/ 291254 h 437224"/>
              <a:gd name="connsiteX30" fmla="*/ 223927 w 605879"/>
              <a:gd name="connsiteY30" fmla="*/ 284264 h 437224"/>
              <a:gd name="connsiteX31" fmla="*/ 398839 w 605879"/>
              <a:gd name="connsiteY31" fmla="*/ 152960 h 437224"/>
              <a:gd name="connsiteX32" fmla="*/ 369596 w 605879"/>
              <a:gd name="connsiteY32" fmla="*/ 80592 h 437224"/>
              <a:gd name="connsiteX33" fmla="*/ 210609 w 605879"/>
              <a:gd name="connsiteY33" fmla="*/ 22478 h 437224"/>
              <a:gd name="connsiteX34" fmla="*/ 210609 w 605879"/>
              <a:gd name="connsiteY34" fmla="*/ 0 h 437224"/>
              <a:gd name="connsiteX35" fmla="*/ 385796 w 605879"/>
              <a:gd name="connsiteY35" fmla="*/ 64967 h 437224"/>
              <a:gd name="connsiteX36" fmla="*/ 414079 w 605879"/>
              <a:gd name="connsiteY36" fmla="*/ 109100 h 437224"/>
              <a:gd name="connsiteX37" fmla="*/ 419845 w 605879"/>
              <a:gd name="connsiteY37" fmla="*/ 108963 h 437224"/>
              <a:gd name="connsiteX38" fmla="*/ 605879 w 605879"/>
              <a:gd name="connsiteY38" fmla="*/ 244928 h 437224"/>
              <a:gd name="connsiteX39" fmla="*/ 498515 w 605879"/>
              <a:gd name="connsiteY39" fmla="*/ 368420 h 437224"/>
              <a:gd name="connsiteX40" fmla="*/ 516088 w 605879"/>
              <a:gd name="connsiteY40" fmla="*/ 414609 h 437224"/>
              <a:gd name="connsiteX41" fmla="*/ 522953 w 605879"/>
              <a:gd name="connsiteY41" fmla="*/ 428178 h 437224"/>
              <a:gd name="connsiteX42" fmla="*/ 510185 w 605879"/>
              <a:gd name="connsiteY42" fmla="*/ 437224 h 437224"/>
              <a:gd name="connsiteX43" fmla="*/ 400487 w 605879"/>
              <a:gd name="connsiteY43" fmla="*/ 380344 h 437224"/>
              <a:gd name="connsiteX44" fmla="*/ 250836 w 605879"/>
              <a:gd name="connsiteY44" fmla="*/ 304275 h 437224"/>
              <a:gd name="connsiteX45" fmla="*/ 231752 w 605879"/>
              <a:gd name="connsiteY45" fmla="*/ 306331 h 437224"/>
              <a:gd name="connsiteX46" fmla="*/ 107639 w 605879"/>
              <a:gd name="connsiteY46" fmla="*/ 371161 h 437224"/>
              <a:gd name="connsiteX47" fmla="*/ 94596 w 605879"/>
              <a:gd name="connsiteY47" fmla="*/ 361978 h 437224"/>
              <a:gd name="connsiteX48" fmla="*/ 102009 w 605879"/>
              <a:gd name="connsiteY48" fmla="*/ 348135 h 437224"/>
              <a:gd name="connsiteX49" fmla="*/ 122741 w 605879"/>
              <a:gd name="connsiteY49" fmla="*/ 293173 h 437224"/>
              <a:gd name="connsiteX50" fmla="*/ 0 w 605879"/>
              <a:gd name="connsiteY50" fmla="*/ 153508 h 437224"/>
              <a:gd name="connsiteX51" fmla="*/ 210609 w 605879"/>
              <a:gd name="connsiteY51" fmla="*/ 0 h 437224"/>
            </a:gdLst>
            <a:ahLst/>
            <a:cxnLst/>
            <a:rect l="l" t="t" r="r" b="b"/>
            <a:pathLst>
              <a:path w="605879" h="437224" extrusionOk="0">
                <a:moveTo>
                  <a:pt x="91000" y="173662"/>
                </a:moveTo>
                <a:lnTo>
                  <a:pt x="331193" y="173662"/>
                </a:lnTo>
                <a:cubicBezTo>
                  <a:pt x="337373" y="173662"/>
                  <a:pt x="342454" y="178725"/>
                  <a:pt x="342454" y="184882"/>
                </a:cubicBezTo>
                <a:cubicBezTo>
                  <a:pt x="342454" y="191040"/>
                  <a:pt x="337373" y="196102"/>
                  <a:pt x="331193" y="196102"/>
                </a:cubicBezTo>
                <a:lnTo>
                  <a:pt x="91000" y="196102"/>
                </a:lnTo>
                <a:cubicBezTo>
                  <a:pt x="84683" y="196102"/>
                  <a:pt x="79739" y="191040"/>
                  <a:pt x="79739" y="184882"/>
                </a:cubicBezTo>
                <a:cubicBezTo>
                  <a:pt x="79739" y="178725"/>
                  <a:pt x="84683" y="173662"/>
                  <a:pt x="91000" y="173662"/>
                </a:cubicBezTo>
                <a:close/>
                <a:moveTo>
                  <a:pt x="421630" y="131441"/>
                </a:moveTo>
                <a:cubicBezTo>
                  <a:pt x="423003" y="138294"/>
                  <a:pt x="423552" y="145284"/>
                  <a:pt x="423552" y="152274"/>
                </a:cubicBezTo>
                <a:cubicBezTo>
                  <a:pt x="423552" y="220668"/>
                  <a:pt x="362456" y="281249"/>
                  <a:pt x="275961" y="300986"/>
                </a:cubicBezTo>
                <a:cubicBezTo>
                  <a:pt x="302047" y="334017"/>
                  <a:pt x="350924" y="355536"/>
                  <a:pt x="408175" y="358277"/>
                </a:cubicBezTo>
                <a:cubicBezTo>
                  <a:pt x="412569" y="358551"/>
                  <a:pt x="416413" y="361293"/>
                  <a:pt x="418060" y="365267"/>
                </a:cubicBezTo>
                <a:cubicBezTo>
                  <a:pt x="427259" y="388019"/>
                  <a:pt x="463505" y="403370"/>
                  <a:pt x="488218" y="410360"/>
                </a:cubicBezTo>
                <a:cubicBezTo>
                  <a:pt x="483962" y="399944"/>
                  <a:pt x="479156" y="385004"/>
                  <a:pt x="474214" y="363348"/>
                </a:cubicBezTo>
                <a:cubicBezTo>
                  <a:pt x="472841" y="357455"/>
                  <a:pt x="476273" y="351698"/>
                  <a:pt x="482039" y="349916"/>
                </a:cubicBezTo>
                <a:cubicBezTo>
                  <a:pt x="543685" y="332236"/>
                  <a:pt x="583500" y="290980"/>
                  <a:pt x="583363" y="244928"/>
                </a:cubicBezTo>
                <a:cubicBezTo>
                  <a:pt x="583363" y="182839"/>
                  <a:pt x="511009" y="132126"/>
                  <a:pt x="421630" y="131441"/>
                </a:cubicBezTo>
                <a:close/>
                <a:moveTo>
                  <a:pt x="75898" y="120173"/>
                </a:moveTo>
                <a:lnTo>
                  <a:pt x="340509" y="120173"/>
                </a:lnTo>
                <a:cubicBezTo>
                  <a:pt x="346826" y="120173"/>
                  <a:pt x="351769" y="125114"/>
                  <a:pt x="351769" y="131428"/>
                </a:cubicBezTo>
                <a:cubicBezTo>
                  <a:pt x="351769" y="137604"/>
                  <a:pt x="346826" y="142683"/>
                  <a:pt x="340509" y="142683"/>
                </a:cubicBezTo>
                <a:lnTo>
                  <a:pt x="75898" y="142683"/>
                </a:lnTo>
                <a:cubicBezTo>
                  <a:pt x="69719" y="142683"/>
                  <a:pt x="64638" y="137604"/>
                  <a:pt x="64638" y="131428"/>
                </a:cubicBezTo>
                <a:cubicBezTo>
                  <a:pt x="64638" y="125114"/>
                  <a:pt x="69719" y="120173"/>
                  <a:pt x="75898" y="120173"/>
                </a:cubicBezTo>
                <a:close/>
                <a:moveTo>
                  <a:pt x="210609" y="22478"/>
                </a:moveTo>
                <a:cubicBezTo>
                  <a:pt x="106952" y="22478"/>
                  <a:pt x="22516" y="81277"/>
                  <a:pt x="22516" y="153508"/>
                </a:cubicBezTo>
                <a:cubicBezTo>
                  <a:pt x="22516" y="206688"/>
                  <a:pt x="68372" y="254385"/>
                  <a:pt x="139216" y="274807"/>
                </a:cubicBezTo>
                <a:cubicBezTo>
                  <a:pt x="144983" y="276452"/>
                  <a:pt x="148415" y="282208"/>
                  <a:pt x="147042" y="288102"/>
                </a:cubicBezTo>
                <a:cubicBezTo>
                  <a:pt x="140864" y="314966"/>
                  <a:pt x="135097" y="332647"/>
                  <a:pt x="130017" y="344297"/>
                </a:cubicBezTo>
                <a:cubicBezTo>
                  <a:pt x="158437" y="336622"/>
                  <a:pt x="203058" y="318667"/>
                  <a:pt x="214041" y="291254"/>
                </a:cubicBezTo>
                <a:cubicBezTo>
                  <a:pt x="215689" y="287280"/>
                  <a:pt x="219533" y="284538"/>
                  <a:pt x="223927" y="284264"/>
                </a:cubicBezTo>
                <a:cubicBezTo>
                  <a:pt x="320170" y="279604"/>
                  <a:pt x="395407" y="223135"/>
                  <a:pt x="398839" y="152960"/>
                </a:cubicBezTo>
                <a:cubicBezTo>
                  <a:pt x="400075" y="126918"/>
                  <a:pt x="389915" y="101836"/>
                  <a:pt x="369596" y="80592"/>
                </a:cubicBezTo>
                <a:cubicBezTo>
                  <a:pt x="334860" y="44133"/>
                  <a:pt x="275412" y="22478"/>
                  <a:pt x="210609" y="22478"/>
                </a:cubicBezTo>
                <a:close/>
                <a:moveTo>
                  <a:pt x="210609" y="0"/>
                </a:moveTo>
                <a:cubicBezTo>
                  <a:pt x="281453" y="0"/>
                  <a:pt x="346942" y="24260"/>
                  <a:pt x="385796" y="64967"/>
                </a:cubicBezTo>
                <a:cubicBezTo>
                  <a:pt x="398702" y="78536"/>
                  <a:pt x="408175" y="93338"/>
                  <a:pt x="414079" y="109100"/>
                </a:cubicBezTo>
                <a:cubicBezTo>
                  <a:pt x="416001" y="108963"/>
                  <a:pt x="417923" y="108963"/>
                  <a:pt x="419845" y="108963"/>
                </a:cubicBezTo>
                <a:cubicBezTo>
                  <a:pt x="522404" y="108963"/>
                  <a:pt x="606016" y="169955"/>
                  <a:pt x="605879" y="244928"/>
                </a:cubicBezTo>
                <a:cubicBezTo>
                  <a:pt x="605879" y="298519"/>
                  <a:pt x="564141" y="346079"/>
                  <a:pt x="498515" y="368420"/>
                </a:cubicBezTo>
                <a:cubicBezTo>
                  <a:pt x="506066" y="398025"/>
                  <a:pt x="512931" y="412279"/>
                  <a:pt x="516088" y="414609"/>
                </a:cubicBezTo>
                <a:cubicBezTo>
                  <a:pt x="524601" y="418858"/>
                  <a:pt x="523228" y="426671"/>
                  <a:pt x="522953" y="428178"/>
                </a:cubicBezTo>
                <a:cubicBezTo>
                  <a:pt x="522541" y="429686"/>
                  <a:pt x="520207" y="437224"/>
                  <a:pt x="510185" y="437224"/>
                </a:cubicBezTo>
                <a:cubicBezTo>
                  <a:pt x="497828" y="437224"/>
                  <a:pt x="423689" y="421325"/>
                  <a:pt x="400487" y="380344"/>
                </a:cubicBezTo>
                <a:cubicBezTo>
                  <a:pt x="333899" y="375410"/>
                  <a:pt x="277746" y="346764"/>
                  <a:pt x="250836" y="304275"/>
                </a:cubicBezTo>
                <a:cubicBezTo>
                  <a:pt x="244521" y="305098"/>
                  <a:pt x="238205" y="305783"/>
                  <a:pt x="231752" y="306331"/>
                </a:cubicBezTo>
                <a:cubicBezTo>
                  <a:pt x="206216" y="353069"/>
                  <a:pt x="121643" y="371161"/>
                  <a:pt x="107639" y="371161"/>
                </a:cubicBezTo>
                <a:cubicBezTo>
                  <a:pt x="97616" y="371161"/>
                  <a:pt x="95145" y="364171"/>
                  <a:pt x="94596" y="361978"/>
                </a:cubicBezTo>
                <a:cubicBezTo>
                  <a:pt x="94184" y="360470"/>
                  <a:pt x="92948" y="352658"/>
                  <a:pt x="102009" y="348135"/>
                </a:cubicBezTo>
                <a:cubicBezTo>
                  <a:pt x="105030" y="345942"/>
                  <a:pt x="113130" y="331550"/>
                  <a:pt x="122741" y="293173"/>
                </a:cubicBezTo>
                <a:cubicBezTo>
                  <a:pt x="47778" y="268228"/>
                  <a:pt x="0" y="214226"/>
                  <a:pt x="0" y="153508"/>
                </a:cubicBezTo>
                <a:cubicBezTo>
                  <a:pt x="0" y="68804"/>
                  <a:pt x="94458" y="0"/>
                  <a:pt x="2106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>
              <a:defRPr sz="1800">
                <a:solidFill>
                  <a:schemeClr val="tx1"/>
                </a:solidFill>
              </a:defRPr>
            </a:lvl1pPr>
            <a:lvl2pPr marL="457189" algn="l">
              <a:defRPr sz="1800">
                <a:solidFill>
                  <a:schemeClr val="tx1"/>
                </a:solidFill>
              </a:defRPr>
            </a:lvl2pPr>
            <a:lvl3pPr marL="914377" algn="l">
              <a:defRPr sz="1800">
                <a:solidFill>
                  <a:schemeClr val="tx1"/>
                </a:solidFill>
              </a:defRPr>
            </a:lvl3pPr>
            <a:lvl4pPr marL="1371566" algn="l">
              <a:defRPr sz="1800">
                <a:solidFill>
                  <a:schemeClr val="tx1"/>
                </a:solidFill>
              </a:defRPr>
            </a:lvl4pPr>
            <a:lvl5pPr marL="1828754" algn="l">
              <a:defRPr sz="1800">
                <a:solidFill>
                  <a:schemeClr val="tx1"/>
                </a:solidFill>
              </a:defRPr>
            </a:lvl5pPr>
            <a:lvl6pPr marL="2285943" algn="l">
              <a:defRPr sz="1800">
                <a:solidFill>
                  <a:schemeClr val="tx1"/>
                </a:solidFill>
              </a:defRPr>
            </a:lvl6pPr>
            <a:lvl7pPr marL="2743131" algn="l">
              <a:defRPr sz="1800">
                <a:solidFill>
                  <a:schemeClr val="tx1"/>
                </a:solidFill>
              </a:defRPr>
            </a:lvl7pPr>
            <a:lvl8pPr marL="3200320" algn="l">
              <a:defRPr sz="1800">
                <a:solidFill>
                  <a:schemeClr val="tx1"/>
                </a:solidFill>
              </a:defRPr>
            </a:lvl8pPr>
            <a:lvl9pPr marL="3657509" algn="l">
              <a:defRPr sz="1800">
                <a:solidFill>
                  <a:schemeClr val="tx1"/>
                </a:solidFill>
              </a:defRPr>
            </a:lvl9pPr>
          </a:lstStyle>
          <a:p>
            <a:endParaRPr lang="en-US" sz="7200">
              <a:latin typeface="思源黑体"/>
              <a:ea typeface="思源黑体"/>
            </a:endParaRPr>
          </a:p>
        </p:txBody>
      </p:sp>
      <p:sp>
        <p:nvSpPr>
          <p:cNvPr id="7" name="íśḷïdè"/>
          <p:cNvSpPr/>
          <p:nvPr/>
        </p:nvSpPr>
        <p:spPr bwMode="auto">
          <a:xfrm>
            <a:off x="6249499" y="4720783"/>
            <a:ext cx="537820" cy="537824"/>
          </a:xfrm>
          <a:prstGeom prst="ellipse">
            <a:avLst/>
          </a:prstGeom>
          <a:solidFill>
            <a:srgbClr val="BCC7B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>
              <a:defRPr sz="1800">
                <a:solidFill>
                  <a:schemeClr val="lt1"/>
                </a:solidFill>
              </a:defRPr>
            </a:lvl1pPr>
            <a:lvl2pPr marL="457189" algn="l">
              <a:defRPr sz="1800">
                <a:solidFill>
                  <a:schemeClr val="lt1"/>
                </a:solidFill>
              </a:defRPr>
            </a:lvl2pPr>
            <a:lvl3pPr marL="914377" algn="l">
              <a:defRPr sz="1800">
                <a:solidFill>
                  <a:schemeClr val="lt1"/>
                </a:solidFill>
              </a:defRPr>
            </a:lvl3pPr>
            <a:lvl4pPr marL="1371566" algn="l">
              <a:defRPr sz="1800">
                <a:solidFill>
                  <a:schemeClr val="lt1"/>
                </a:solidFill>
              </a:defRPr>
            </a:lvl4pPr>
            <a:lvl5pPr marL="1828754" algn="l">
              <a:defRPr sz="1800">
                <a:solidFill>
                  <a:schemeClr val="lt1"/>
                </a:solidFill>
              </a:defRPr>
            </a:lvl5pPr>
            <a:lvl6pPr marL="2285943" algn="l">
              <a:defRPr sz="1800">
                <a:solidFill>
                  <a:schemeClr val="lt1"/>
                </a:solidFill>
              </a:defRPr>
            </a:lvl6pPr>
            <a:lvl7pPr marL="2743131" algn="l">
              <a:defRPr sz="1800">
                <a:solidFill>
                  <a:schemeClr val="lt1"/>
                </a:solidFill>
              </a:defRPr>
            </a:lvl7pPr>
            <a:lvl8pPr marL="3200320" algn="l">
              <a:defRPr sz="1800">
                <a:solidFill>
                  <a:schemeClr val="lt1"/>
                </a:solidFill>
              </a:defRPr>
            </a:lvl8pPr>
            <a:lvl9pPr marL="3657509" algn="l">
              <a:defRPr sz="1800">
                <a:solidFill>
                  <a:schemeClr val="lt1"/>
                </a:solidFill>
              </a:defRPr>
            </a:lvl9pPr>
          </a:lstStyle>
          <a:p>
            <a:pPr algn="ctr"/>
            <a:endParaRPr lang="zh-CN">
              <a:latin typeface="思源黑体"/>
              <a:ea typeface="思源黑体"/>
            </a:endParaRPr>
          </a:p>
        </p:txBody>
      </p:sp>
      <p:sp>
        <p:nvSpPr>
          <p:cNvPr id="8" name="ïšḷîḓê"/>
          <p:cNvSpPr/>
          <p:nvPr/>
        </p:nvSpPr>
        <p:spPr bwMode="auto">
          <a:xfrm>
            <a:off x="6381290" y="4855249"/>
            <a:ext cx="274236" cy="268889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/>
            <a:rect l="0" t="0" r="r" b="b"/>
            <a:pathLst>
              <a:path w="1990" h="1954" extrusionOk="0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>
              <a:defRPr sz="1800">
                <a:solidFill>
                  <a:schemeClr val="tx1"/>
                </a:solidFill>
              </a:defRPr>
            </a:lvl1pPr>
            <a:lvl2pPr marL="457189" algn="l">
              <a:defRPr sz="1800">
                <a:solidFill>
                  <a:schemeClr val="tx1"/>
                </a:solidFill>
              </a:defRPr>
            </a:lvl2pPr>
            <a:lvl3pPr marL="914377" algn="l">
              <a:defRPr sz="1800">
                <a:solidFill>
                  <a:schemeClr val="tx1"/>
                </a:solidFill>
              </a:defRPr>
            </a:lvl3pPr>
            <a:lvl4pPr marL="1371566" algn="l">
              <a:defRPr sz="1800">
                <a:solidFill>
                  <a:schemeClr val="tx1"/>
                </a:solidFill>
              </a:defRPr>
            </a:lvl4pPr>
            <a:lvl5pPr marL="1828754" algn="l">
              <a:defRPr sz="1800">
                <a:solidFill>
                  <a:schemeClr val="tx1"/>
                </a:solidFill>
              </a:defRPr>
            </a:lvl5pPr>
            <a:lvl6pPr marL="2285943" algn="l">
              <a:defRPr sz="1800">
                <a:solidFill>
                  <a:schemeClr val="tx1"/>
                </a:solidFill>
              </a:defRPr>
            </a:lvl6pPr>
            <a:lvl7pPr marL="2743131" algn="l">
              <a:defRPr sz="1800">
                <a:solidFill>
                  <a:schemeClr val="tx1"/>
                </a:solidFill>
              </a:defRPr>
            </a:lvl7pPr>
            <a:lvl8pPr marL="3200320" algn="l">
              <a:defRPr sz="1800">
                <a:solidFill>
                  <a:schemeClr val="tx1"/>
                </a:solidFill>
              </a:defRPr>
            </a:lvl8pPr>
            <a:lvl9pPr marL="3657509" algn="l">
              <a:defRPr sz="1800">
                <a:solidFill>
                  <a:schemeClr val="tx1"/>
                </a:solidFill>
              </a:defRPr>
            </a:lvl9pPr>
          </a:lstStyle>
          <a:p>
            <a:endParaRPr lang="en-US" sz="7200">
              <a:latin typeface="思源黑体"/>
              <a:ea typeface="思源黑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26126" y="-23684"/>
            <a:ext cx="3293113" cy="6881684"/>
          </a:xfrm>
          <a:prstGeom prst="rect">
            <a:avLst/>
          </a:prstGeom>
          <a:blipFill>
            <a:blip r:embed="rId2"/>
            <a:stretch>
              <a:fillRect l="-19734" r="-1958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7144799" y="1073994"/>
            <a:ext cx="4226121" cy="3220611"/>
            <a:chOff x="0" y="0"/>
            <a:chExt cx="4226121" cy="3220611"/>
          </a:xfrm>
        </p:grpSpPr>
        <p:sp>
          <p:nvSpPr>
            <p:cNvPr id="11" name="Synergistically utilize technically sound portals with frictionless chains. Dramatically customize…"/>
            <p:cNvSpPr/>
            <p:nvPr/>
          </p:nvSpPr>
          <p:spPr bwMode="auto">
            <a:xfrm>
              <a:off x="119477" y="504271"/>
              <a:ext cx="4106644" cy="271634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noAutofit/>
            </a:bodyPr>
            <a:lstStyle/>
            <a:p>
              <a:pPr marL="0" marR="0" indent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tabLst/>
              </a:pPr>
              <a:r>
                <a:rPr lang="zh-CN" sz="1400" b="0" i="0" u="none" strike="noStrike" cap="none" spc="0" dirty="0">
                  <a:solidFill>
                    <a:schemeClr val="bg1">
                      <a:lumMod val="65000"/>
                    </a:schemeClr>
                  </a:solidFill>
                  <a:latin typeface="思源黑体 Light"/>
                  <a:ea typeface="思源黑体 Light"/>
                  <a:cs typeface="思源黑体 Light"/>
                </a:rPr>
                <a:t>       在目前这个电商流行的时代，每个人都能很容易的买到自己需要的物品，也可以很容易的卖出自己的商品，无论是新品还是二手；然而，目前的电商目的受众很大，也就导致买卖物品范围很大，使得小区域内的物品交易不能很高效的完成。针对小区域内的物品交易，以校园为例，绝大多数是通过名如“XX供需群”、“XX跳蚤市场”一类的QQ完成，少数会通过大型交易平台如“闲鱼”来完成；第一种方式最明显的缺点是消息容易被忽略，并且QQ群有着自由发言的特点，交易消息能够传播的范围很小；而第二种最明显的缺点就是安全性，通过这种大型平台往往会存在不法分子……</a:t>
              </a:r>
              <a:endParaRPr sz="1400" dirty="0"/>
            </a:p>
          </p:txBody>
        </p:sp>
        <p:sp>
          <p:nvSpPr>
            <p:cNvPr id="12" name="iṩļïḓè"/>
            <p:cNvSpPr/>
            <p:nvPr/>
          </p:nvSpPr>
          <p:spPr bwMode="auto">
            <a:xfrm>
              <a:off x="0" y="0"/>
              <a:ext cx="1813036" cy="505824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>
                <a:defRPr sz="1800">
                  <a:solidFill>
                    <a:schemeClr val="tx1"/>
                  </a:solidFill>
                </a:defRPr>
              </a:lvl1pPr>
              <a:lvl2pPr marL="457200" algn="l">
                <a:defRPr sz="1800">
                  <a:solidFill>
                    <a:schemeClr val="tx1"/>
                  </a:solidFill>
                </a:defRPr>
              </a:lvl2pPr>
              <a:lvl3pPr marL="914400" algn="l">
                <a:defRPr sz="1800">
                  <a:solidFill>
                    <a:schemeClr val="tx1"/>
                  </a:solidFill>
                </a:defRPr>
              </a:lvl3pPr>
              <a:lvl4pPr marL="1371600" algn="l">
                <a:defRPr sz="1800">
                  <a:solidFill>
                    <a:schemeClr val="tx1"/>
                  </a:solidFill>
                </a:defRPr>
              </a:lvl4pPr>
              <a:lvl5pPr marL="1828800" algn="l">
                <a:defRPr sz="1800">
                  <a:solidFill>
                    <a:schemeClr val="tx1"/>
                  </a:solidFill>
                </a:defRPr>
              </a:lvl5pPr>
              <a:lvl6pPr marL="2286000" algn="l">
                <a:defRPr sz="1800">
                  <a:solidFill>
                    <a:schemeClr val="tx1"/>
                  </a:solidFill>
                </a:defRPr>
              </a:lvl6pPr>
              <a:lvl7pPr marL="2743200" algn="l">
                <a:defRPr sz="1800">
                  <a:solidFill>
                    <a:schemeClr val="tx1"/>
                  </a:solidFill>
                </a:defRPr>
              </a:lvl7pPr>
              <a:lvl8pPr marL="3200400" algn="l">
                <a:defRPr sz="1800">
                  <a:solidFill>
                    <a:schemeClr val="tx1"/>
                  </a:solidFill>
                </a:defRPr>
              </a:lvl8pPr>
              <a:lvl9pPr marL="3657600" algn="l">
                <a:defRPr sz="18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b="1">
                  <a:solidFill>
                    <a:schemeClr val="bg1">
                      <a:lumMod val="65000"/>
                    </a:schemeClr>
                  </a:solidFill>
                  <a:latin typeface="思源黑体"/>
                  <a:ea typeface="思源黑体"/>
                </a:rPr>
                <a:t>选题背景</a:t>
              </a:r>
            </a:p>
          </p:txBody>
        </p:sp>
      </p:grpSp>
      <p:sp>
        <p:nvSpPr>
          <p:cNvPr id="28" name="Synergistically utilize technically sound portals with frictionless chains. Dramatically customize…"/>
          <p:cNvSpPr/>
          <p:nvPr/>
        </p:nvSpPr>
        <p:spPr bwMode="auto">
          <a:xfrm>
            <a:off x="7264276" y="4753363"/>
            <a:ext cx="4106644" cy="134597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zh-CN" sz="1400" b="0" i="0" u="none" strike="noStrike" cap="none" spc="0" dirty="0">
                <a:solidFill>
                  <a:schemeClr val="bg1">
                    <a:lumMod val="65000"/>
                  </a:schemeClr>
                </a:solidFill>
                <a:latin typeface="思源黑体 Light"/>
                <a:ea typeface="思源黑体 Light"/>
                <a:cs typeface="思源黑体 Light"/>
              </a:rPr>
              <a:t>       针对这种小区域尤其是校园内的交易，我们希望能够有一个属于</a:t>
            </a:r>
            <a:r>
              <a:rPr lang="zh-CN" altLang="en-US" sz="1400" b="0" i="0" u="none" strike="noStrike" cap="none" spc="0" dirty="0">
                <a:solidFill>
                  <a:schemeClr val="bg1">
                    <a:lumMod val="65000"/>
                  </a:schemeClr>
                </a:solidFill>
                <a:latin typeface="思源黑体 Light"/>
                <a:ea typeface="思源黑体 Light"/>
                <a:cs typeface="思源黑体 Light"/>
              </a:rPr>
              <a:t>小</a:t>
            </a:r>
            <a:r>
              <a:rPr lang="zh-CN" sz="1400" b="0" i="0" u="none" strike="noStrike" cap="none" spc="0" dirty="0">
                <a:solidFill>
                  <a:schemeClr val="bg1">
                    <a:lumMod val="65000"/>
                  </a:schemeClr>
                </a:solidFill>
                <a:latin typeface="思源黑体 Light"/>
                <a:ea typeface="思源黑体 Light"/>
                <a:cs typeface="思源黑体 Light"/>
              </a:rPr>
              <a:t>区域内的交易平台，它能够展示交易信息的同时，也能够发起实时通讯，使得买卖双方进行交易细节沟通，同时因为它为小区域设计，所以极大地减少了交易时的不安全性。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 bwMode="auto">
          <a:xfrm>
            <a:off x="1135871" y="1303575"/>
            <a:ext cx="9920256" cy="4174646"/>
            <a:chOff x="0" y="0"/>
            <a:chExt cx="9920256" cy="4174646"/>
          </a:xfrm>
        </p:grpSpPr>
        <p:sp>
          <p:nvSpPr>
            <p:cNvPr id="73" name="圆角矩形 26"/>
            <p:cNvSpPr/>
            <p:nvPr/>
          </p:nvSpPr>
          <p:spPr bwMode="auto">
            <a:xfrm>
              <a:off x="86460" y="70803"/>
              <a:ext cx="9816909" cy="1865101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C6B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思源黑体 Medium"/>
                <a:ea typeface="思源黑体 Medium"/>
              </a:endParaRPr>
            </a:p>
          </p:txBody>
        </p:sp>
        <p:sp>
          <p:nvSpPr>
            <p:cNvPr id="74" name="矩形 93"/>
            <p:cNvSpPr/>
            <p:nvPr/>
          </p:nvSpPr>
          <p:spPr bwMode="auto">
            <a:xfrm>
              <a:off x="0" y="0"/>
              <a:ext cx="384931" cy="384931"/>
            </a:xfrm>
            <a:custGeom>
              <a:avLst/>
              <a:gdLst/>
              <a:ahLst/>
              <a:cxnLst/>
              <a:rect l="l" t="t" r="r" b="b"/>
              <a:pathLst>
                <a:path w="504056" h="504056" extrusionOk="0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6B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思源黑体 Medium"/>
                <a:ea typeface="思源黑体 Medium"/>
              </a:endParaRPr>
            </a:p>
          </p:txBody>
        </p:sp>
        <p:sp>
          <p:nvSpPr>
            <p:cNvPr id="75" name="矩形 93"/>
            <p:cNvSpPr/>
            <p:nvPr/>
          </p:nvSpPr>
          <p:spPr bwMode="auto">
            <a:xfrm rot="10800000">
              <a:off x="9535324" y="1599031"/>
              <a:ext cx="384931" cy="384931"/>
            </a:xfrm>
            <a:custGeom>
              <a:avLst/>
              <a:gdLst/>
              <a:ahLst/>
              <a:cxnLst/>
              <a:rect l="l" t="t" r="r" b="b"/>
              <a:pathLst>
                <a:path w="504056" h="504056" extrusionOk="0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6B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思源黑体 Medium"/>
                <a:ea typeface="思源黑体 Medium"/>
              </a:endParaRPr>
            </a:p>
          </p:txBody>
        </p:sp>
        <p:sp>
          <p:nvSpPr>
            <p:cNvPr id="76" name="Freeform 5"/>
            <p:cNvSpPr>
              <a:spLocks/>
            </p:cNvSpPr>
            <p:nvPr/>
          </p:nvSpPr>
          <p:spPr bwMode="auto">
            <a:xfrm>
              <a:off x="2864593" y="2405822"/>
              <a:ext cx="1961847" cy="176882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/>
              <a:rect l="0" t="0" r="r" b="b"/>
              <a:pathLst>
                <a:path w="2740" h="2446" extrusionOk="0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AAA09E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solidFill>
                  <a:schemeClr val="bg1"/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77" name="TextBox 42"/>
            <p:cNvSpPr/>
            <p:nvPr/>
          </p:nvSpPr>
          <p:spPr bwMode="auto">
            <a:xfrm>
              <a:off x="3175925" y="3083581"/>
              <a:ext cx="1296118" cy="3687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/>
                  <a:ea typeface="微软雅黑"/>
                </a:defRPr>
              </a:lvl1pPr>
            </a:lstStyle>
            <a:p>
              <a:pPr algn="ctr"/>
              <a:r>
                <a:t>交易平台</a:t>
              </a:r>
            </a:p>
          </p:txBody>
        </p:sp>
        <p:sp>
          <p:nvSpPr>
            <p:cNvPr id="78" name="Freeform 5"/>
            <p:cNvSpPr>
              <a:spLocks/>
            </p:cNvSpPr>
            <p:nvPr/>
          </p:nvSpPr>
          <p:spPr bwMode="auto">
            <a:xfrm>
              <a:off x="734271" y="2405822"/>
              <a:ext cx="1961847" cy="176882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/>
              <a:rect l="0" t="0" r="r" b="b"/>
              <a:pathLst>
                <a:path w="2740" h="2446" extrusionOk="0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ECD9CA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solidFill>
                  <a:schemeClr val="bg1"/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79" name="Freeform 5"/>
            <p:cNvSpPr>
              <a:spLocks/>
            </p:cNvSpPr>
            <p:nvPr/>
          </p:nvSpPr>
          <p:spPr bwMode="auto">
            <a:xfrm>
              <a:off x="4994915" y="2405822"/>
              <a:ext cx="1961847" cy="176882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/>
              <a:rect l="0" t="0" r="r" b="b"/>
              <a:pathLst>
                <a:path w="2740" h="2446" extrusionOk="0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BDC8C0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solidFill>
                  <a:schemeClr val="bg1"/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7125237" y="2405822"/>
              <a:ext cx="1961847" cy="176882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/>
              <a:rect l="0" t="0" r="r" b="b"/>
              <a:pathLst>
                <a:path w="2740" h="2446" extrusionOk="0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C6B0A0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solidFill>
                  <a:schemeClr val="bg1"/>
                </a:solidFill>
                <a:latin typeface="思源黑体 Medium"/>
                <a:ea typeface="思源黑体 Medium"/>
              </a:endParaRPr>
            </a:p>
          </p:txBody>
        </p:sp>
        <p:sp>
          <p:nvSpPr>
            <p:cNvPr id="81" name="TextBox 46"/>
            <p:cNvSpPr/>
            <p:nvPr/>
          </p:nvSpPr>
          <p:spPr bwMode="auto">
            <a:xfrm>
              <a:off x="1067676" y="3083581"/>
              <a:ext cx="1295506" cy="3687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/>
                  <a:ea typeface="微软雅黑"/>
                </a:defRPr>
              </a:lvl1pPr>
            </a:lstStyle>
            <a:p>
              <a:pPr algn="ctr"/>
              <a:r>
                <a:t>实时通讯</a:t>
              </a:r>
            </a:p>
          </p:txBody>
        </p:sp>
        <p:sp>
          <p:nvSpPr>
            <p:cNvPr id="82" name="TextBox 47"/>
            <p:cNvSpPr/>
            <p:nvPr/>
          </p:nvSpPr>
          <p:spPr bwMode="auto">
            <a:xfrm>
              <a:off x="5328320" y="3083581"/>
              <a:ext cx="1295146" cy="3687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/>
                  <a:ea typeface="微软雅黑"/>
                </a:defRPr>
              </a:lvl1pPr>
            </a:lstStyle>
            <a:p>
              <a:pPr algn="ctr"/>
              <a:r>
                <a:t>C#</a:t>
              </a:r>
            </a:p>
          </p:txBody>
        </p:sp>
        <p:sp>
          <p:nvSpPr>
            <p:cNvPr id="83" name="TextBox 48"/>
            <p:cNvSpPr/>
            <p:nvPr/>
          </p:nvSpPr>
          <p:spPr bwMode="auto">
            <a:xfrm>
              <a:off x="7458642" y="3083581"/>
              <a:ext cx="1295326" cy="3687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/>
                  <a:ea typeface="微软雅黑"/>
                </a:defRPr>
              </a:lvl1pPr>
            </a:lstStyle>
            <a:p>
              <a:pPr algn="ctr"/>
              <a:r>
                <a:t>WinForm</a:t>
              </a:r>
            </a:p>
          </p:txBody>
        </p:sp>
      </p:grpSp>
      <p:sp>
        <p:nvSpPr>
          <p:cNvPr id="84" name="矩形 83"/>
          <p:cNvSpPr/>
          <p:nvPr/>
        </p:nvSpPr>
        <p:spPr bwMode="auto">
          <a:xfrm>
            <a:off x="1464688" y="2104276"/>
            <a:ext cx="9332629" cy="79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zh-CN" sz="1600" b="0" i="0" u="none" strike="noStrike" cap="none" spc="0">
                <a:solidFill>
                  <a:schemeClr val="bg1">
                    <a:lumMod val="65000"/>
                  </a:schemeClr>
                </a:solidFill>
                <a:latin typeface="思源黑体 Light"/>
                <a:ea typeface="思源黑体 Light"/>
                <a:cs typeface="思源黑体 Light"/>
              </a:rPr>
              <a:t>     本次选题是目标是能够构建一个初步的小区域实时通讯交易平台，来解决小区域内的交易，同时用C#开发次平台，加深对C#的学习与应用。</a:t>
            </a:r>
          </a:p>
        </p:txBody>
      </p:sp>
      <p:sp>
        <p:nvSpPr>
          <p:cNvPr id="12" name="iṩļïḓè"/>
          <p:cNvSpPr/>
          <p:nvPr/>
        </p:nvSpPr>
        <p:spPr bwMode="auto">
          <a:xfrm>
            <a:off x="1464688" y="1503947"/>
            <a:ext cx="1813036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>
              <a:defRPr sz="1800">
                <a:solidFill>
                  <a:schemeClr val="tx1"/>
                </a:solidFill>
              </a:defRPr>
            </a:lvl1pPr>
            <a:lvl2pPr marL="457200" algn="l">
              <a:defRPr sz="1800">
                <a:solidFill>
                  <a:schemeClr val="tx1"/>
                </a:solidFill>
              </a:defRPr>
            </a:lvl2pPr>
            <a:lvl3pPr marL="914400" algn="l">
              <a:defRPr sz="1800">
                <a:solidFill>
                  <a:schemeClr val="tx1"/>
                </a:solidFill>
              </a:defRPr>
            </a:lvl3pPr>
            <a:lvl4pPr marL="1371600" algn="l">
              <a:defRPr sz="1800">
                <a:solidFill>
                  <a:schemeClr val="tx1"/>
                </a:solidFill>
              </a:defRPr>
            </a:lvl4pPr>
            <a:lvl5pPr marL="1828800" algn="l">
              <a:defRPr sz="1800">
                <a:solidFill>
                  <a:schemeClr val="tx1"/>
                </a:solidFill>
              </a:defRPr>
            </a:lvl5pPr>
            <a:lvl6pPr marL="2286000" algn="l">
              <a:defRPr sz="1800">
                <a:solidFill>
                  <a:schemeClr val="tx1"/>
                </a:solidFill>
              </a:defRPr>
            </a:lvl6pPr>
            <a:lvl7pPr marL="2743200" algn="l">
              <a:defRPr sz="1800">
                <a:solidFill>
                  <a:schemeClr val="tx1"/>
                </a:solidFill>
              </a:defRPr>
            </a:lvl7pPr>
            <a:lvl8pPr marL="3200400" algn="l">
              <a:defRPr sz="1800">
                <a:solidFill>
                  <a:schemeClr val="tx1"/>
                </a:solidFill>
              </a:defRPr>
            </a:lvl8pPr>
            <a:lvl9pPr marL="3657600" algn="l">
              <a:defRPr sz="1800">
                <a:solidFill>
                  <a:schemeClr val="tx1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b="1">
                <a:solidFill>
                  <a:schemeClr val="bg1">
                    <a:lumMod val="65000"/>
                  </a:schemeClr>
                </a:solidFill>
                <a:latin typeface="思源黑体"/>
                <a:ea typeface="思源黑体"/>
              </a:rPr>
              <a:t>选题动机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4888621" y="793596"/>
            <a:ext cx="2579077" cy="2579077"/>
          </a:xfrm>
          <a:prstGeom prst="ellipse">
            <a:avLst/>
          </a:prstGeom>
          <a:blipFill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670159" y="5912004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41" name="椭圆 40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45" name="文本框 44"/>
          <p:cNvSpPr/>
          <p:nvPr/>
        </p:nvSpPr>
        <p:spPr bwMode="auto">
          <a:xfrm>
            <a:off x="3751152" y="3355821"/>
            <a:ext cx="5241499" cy="27400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720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思源黑体"/>
              </a:rPr>
              <a:t>   软件功能 </a:t>
            </a:r>
            <a:endParaRPr lang="zh-CN" sz="7200">
              <a:solidFill>
                <a:schemeClr val="tx1">
                  <a:lumMod val="75000"/>
                  <a:lumOff val="25000"/>
                </a:schemeClr>
              </a:solidFill>
              <a:latin typeface="思源黑体"/>
              <a:ea typeface="思源黑体"/>
            </a:endParaRPr>
          </a:p>
        </p:txBody>
      </p:sp>
      <p:cxnSp>
        <p:nvCxnSpPr>
          <p:cNvPr id="46" name="直接连接符 45"/>
          <p:cNvCxnSpPr>
            <a:cxnSpLocks/>
          </p:cNvCxnSpPr>
          <p:nvPr/>
        </p:nvCxnSpPr>
        <p:spPr>
          <a:xfrm>
            <a:off x="4081839" y="4910812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ṩļïḓè"/>
          <p:cNvSpPr/>
          <p:nvPr/>
        </p:nvSpPr>
        <p:spPr bwMode="auto">
          <a:xfrm>
            <a:off x="5185673" y="4657900"/>
            <a:ext cx="2120437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>
              <a:defRPr sz="1800">
                <a:solidFill>
                  <a:schemeClr val="tx1"/>
                </a:solidFill>
              </a:defRPr>
            </a:lvl1pPr>
            <a:lvl2pPr marL="457200" algn="l">
              <a:defRPr sz="1800">
                <a:solidFill>
                  <a:schemeClr val="tx1"/>
                </a:solidFill>
              </a:defRPr>
            </a:lvl2pPr>
            <a:lvl3pPr marL="914400" algn="l">
              <a:defRPr sz="1800">
                <a:solidFill>
                  <a:schemeClr val="tx1"/>
                </a:solidFill>
              </a:defRPr>
            </a:lvl3pPr>
            <a:lvl4pPr marL="1371600" algn="l">
              <a:defRPr sz="1800">
                <a:solidFill>
                  <a:schemeClr val="tx1"/>
                </a:solidFill>
              </a:defRPr>
            </a:lvl4pPr>
            <a:lvl5pPr marL="1828800" algn="l">
              <a:defRPr sz="1800">
                <a:solidFill>
                  <a:schemeClr val="tx1"/>
                </a:solidFill>
              </a:defRPr>
            </a:lvl5pPr>
            <a:lvl6pPr marL="2286000" algn="l">
              <a:defRPr sz="1800">
                <a:solidFill>
                  <a:schemeClr val="tx1"/>
                </a:solidFill>
              </a:defRPr>
            </a:lvl6pPr>
            <a:lvl7pPr marL="2743200" algn="l">
              <a:defRPr sz="1800">
                <a:solidFill>
                  <a:schemeClr val="tx1"/>
                </a:solidFill>
              </a:defRPr>
            </a:lvl7pPr>
            <a:lvl8pPr marL="3200400" algn="l">
              <a:defRPr sz="1800">
                <a:solidFill>
                  <a:schemeClr val="tx1"/>
                </a:solidFill>
              </a:defRPr>
            </a:lvl8pPr>
            <a:lvl9pPr marL="3657600" algn="l">
              <a:defRPr sz="1800">
                <a:solidFill>
                  <a:schemeClr val="tx1"/>
                </a:solidFill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b="1">
                <a:solidFill>
                  <a:schemeClr val="bg1">
                    <a:lumMod val="65000"/>
                  </a:schemeClr>
                </a:solidFill>
                <a:latin typeface="思源黑体"/>
                <a:ea typeface="思源黑体"/>
              </a:rPr>
              <a:t>                二</a:t>
            </a:r>
          </a:p>
        </p:txBody>
      </p:sp>
      <p:cxnSp>
        <p:nvCxnSpPr>
          <p:cNvPr id="48" name="直接连接符 47"/>
          <p:cNvCxnSpPr>
            <a:cxnSpLocks/>
          </p:cNvCxnSpPr>
          <p:nvPr/>
        </p:nvCxnSpPr>
        <p:spPr>
          <a:xfrm>
            <a:off x="7278872" y="4899494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5"/>
          <p:cNvSpPr>
            <a:spLocks/>
          </p:cNvSpPr>
          <p:nvPr/>
        </p:nvSpPr>
        <p:spPr bwMode="auto">
          <a:xfrm>
            <a:off x="4270375" y="2881094"/>
            <a:ext cx="1614574" cy="741672"/>
          </a:xfrm>
          <a:custGeom>
            <a:avLst/>
            <a:gdLst>
              <a:gd name="T0" fmla="*/ 462 w 462"/>
              <a:gd name="T1" fmla="*/ 0 h 212"/>
              <a:gd name="T2" fmla="*/ 392 w 462"/>
              <a:gd name="T3" fmla="*/ 36 h 212"/>
              <a:gd name="T4" fmla="*/ 108 w 462"/>
              <a:gd name="T5" fmla="*/ 36 h 212"/>
              <a:gd name="T6" fmla="*/ 93 w 462"/>
              <a:gd name="T7" fmla="*/ 48 h 212"/>
              <a:gd name="T8" fmla="*/ 7 w 462"/>
              <a:gd name="T9" fmla="*/ 199 h 212"/>
              <a:gd name="T10" fmla="*/ 22 w 462"/>
              <a:gd name="T11" fmla="*/ 212 h 212"/>
              <a:gd name="T12" fmla="*/ 294 w 462"/>
              <a:gd name="T13" fmla="*/ 212 h 212"/>
              <a:gd name="T14" fmla="*/ 366 w 462"/>
              <a:gd name="T15" fmla="*/ 176 h 212"/>
              <a:gd name="T16" fmla="*/ 462 w 462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2" h="212">
                <a:moveTo>
                  <a:pt x="462" y="0"/>
                </a:moveTo>
                <a:cubicBezTo>
                  <a:pt x="462" y="0"/>
                  <a:pt x="447" y="36"/>
                  <a:pt x="392" y="36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96" y="36"/>
                  <a:pt x="93" y="48"/>
                  <a:pt x="93" y="48"/>
                </a:cubicBezTo>
                <a:cubicBezTo>
                  <a:pt x="7" y="199"/>
                  <a:pt x="7" y="199"/>
                  <a:pt x="7" y="199"/>
                </a:cubicBezTo>
                <a:cubicBezTo>
                  <a:pt x="7" y="199"/>
                  <a:pt x="0" y="212"/>
                  <a:pt x="22" y="212"/>
                </a:cubicBezTo>
                <a:cubicBezTo>
                  <a:pt x="294" y="212"/>
                  <a:pt x="294" y="212"/>
                  <a:pt x="294" y="212"/>
                </a:cubicBezTo>
                <a:cubicBezTo>
                  <a:pt x="345" y="212"/>
                  <a:pt x="366" y="176"/>
                  <a:pt x="366" y="176"/>
                </a:cubicBezTo>
                <a:lnTo>
                  <a:pt x="462" y="0"/>
                </a:lnTo>
                <a:close/>
              </a:path>
            </a:pathLst>
          </a:custGeom>
          <a:solidFill>
            <a:srgbClr val="ECD9C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5884949" y="2062749"/>
            <a:ext cx="740197" cy="1618996"/>
          </a:xfrm>
          <a:custGeom>
            <a:avLst/>
            <a:gdLst>
              <a:gd name="T0" fmla="*/ 212 w 212"/>
              <a:gd name="T1" fmla="*/ 463 h 463"/>
              <a:gd name="T2" fmla="*/ 176 w 212"/>
              <a:gd name="T3" fmla="*/ 392 h 463"/>
              <a:gd name="T4" fmla="*/ 176 w 212"/>
              <a:gd name="T5" fmla="*/ 108 h 463"/>
              <a:gd name="T6" fmla="*/ 164 w 212"/>
              <a:gd name="T7" fmla="*/ 93 h 463"/>
              <a:gd name="T8" fmla="*/ 13 w 212"/>
              <a:gd name="T9" fmla="*/ 7 h 463"/>
              <a:gd name="T10" fmla="*/ 0 w 212"/>
              <a:gd name="T11" fmla="*/ 22 h 463"/>
              <a:gd name="T12" fmla="*/ 0 w 212"/>
              <a:gd name="T13" fmla="*/ 294 h 463"/>
              <a:gd name="T14" fmla="*/ 36 w 212"/>
              <a:gd name="T15" fmla="*/ 366 h 463"/>
              <a:gd name="T16" fmla="*/ 212 w 212"/>
              <a:gd name="T17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" h="463">
                <a:moveTo>
                  <a:pt x="212" y="463"/>
                </a:moveTo>
                <a:cubicBezTo>
                  <a:pt x="212" y="463"/>
                  <a:pt x="176" y="448"/>
                  <a:pt x="176" y="392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97"/>
                  <a:pt x="164" y="93"/>
                  <a:pt x="164" y="93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7"/>
                  <a:pt x="0" y="0"/>
                  <a:pt x="0" y="22"/>
                </a:cubicBezTo>
                <a:cubicBezTo>
                  <a:pt x="0" y="294"/>
                  <a:pt x="0" y="294"/>
                  <a:pt x="0" y="294"/>
                </a:cubicBezTo>
                <a:cubicBezTo>
                  <a:pt x="0" y="346"/>
                  <a:pt x="36" y="366"/>
                  <a:pt x="36" y="366"/>
                </a:cubicBezTo>
                <a:lnTo>
                  <a:pt x="212" y="463"/>
                </a:lnTo>
                <a:close/>
              </a:path>
            </a:pathLst>
          </a:custGeom>
          <a:solidFill>
            <a:srgbClr val="C6B0A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45" name="Freeform 7"/>
          <p:cNvSpPr>
            <a:spLocks/>
          </p:cNvSpPr>
          <p:nvPr/>
        </p:nvSpPr>
        <p:spPr bwMode="auto">
          <a:xfrm>
            <a:off x="6091378" y="3717133"/>
            <a:ext cx="1617523" cy="740197"/>
          </a:xfrm>
          <a:custGeom>
            <a:avLst/>
            <a:gdLst>
              <a:gd name="T0" fmla="*/ 0 w 463"/>
              <a:gd name="T1" fmla="*/ 212 h 212"/>
              <a:gd name="T2" fmla="*/ 70 w 463"/>
              <a:gd name="T3" fmla="*/ 176 h 212"/>
              <a:gd name="T4" fmla="*/ 354 w 463"/>
              <a:gd name="T5" fmla="*/ 176 h 212"/>
              <a:gd name="T6" fmla="*/ 369 w 463"/>
              <a:gd name="T7" fmla="*/ 164 h 212"/>
              <a:gd name="T8" fmla="*/ 455 w 463"/>
              <a:gd name="T9" fmla="*/ 13 h 212"/>
              <a:gd name="T10" fmla="*/ 441 w 463"/>
              <a:gd name="T11" fmla="*/ 0 h 212"/>
              <a:gd name="T12" fmla="*/ 168 w 463"/>
              <a:gd name="T13" fmla="*/ 0 h 212"/>
              <a:gd name="T14" fmla="*/ 97 w 463"/>
              <a:gd name="T15" fmla="*/ 36 h 212"/>
              <a:gd name="T16" fmla="*/ 0 w 463"/>
              <a:gd name="T17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3" h="212">
                <a:moveTo>
                  <a:pt x="0" y="212"/>
                </a:moveTo>
                <a:cubicBezTo>
                  <a:pt x="0" y="212"/>
                  <a:pt x="15" y="176"/>
                  <a:pt x="70" y="176"/>
                </a:cubicBezTo>
                <a:cubicBezTo>
                  <a:pt x="354" y="176"/>
                  <a:pt x="354" y="176"/>
                  <a:pt x="354" y="176"/>
                </a:cubicBezTo>
                <a:cubicBezTo>
                  <a:pt x="366" y="176"/>
                  <a:pt x="369" y="164"/>
                  <a:pt x="369" y="164"/>
                </a:cubicBezTo>
                <a:cubicBezTo>
                  <a:pt x="455" y="13"/>
                  <a:pt x="455" y="13"/>
                  <a:pt x="455" y="13"/>
                </a:cubicBezTo>
                <a:cubicBezTo>
                  <a:pt x="455" y="13"/>
                  <a:pt x="463" y="0"/>
                  <a:pt x="441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17" y="0"/>
                  <a:pt x="97" y="36"/>
                  <a:pt x="97" y="36"/>
                </a:cubicBezTo>
                <a:lnTo>
                  <a:pt x="0" y="212"/>
                </a:lnTo>
                <a:close/>
              </a:path>
            </a:pathLst>
          </a:custGeom>
          <a:solidFill>
            <a:srgbClr val="BDC8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46" name="Freeform 8"/>
          <p:cNvSpPr>
            <a:spLocks/>
          </p:cNvSpPr>
          <p:nvPr/>
        </p:nvSpPr>
        <p:spPr bwMode="auto">
          <a:xfrm>
            <a:off x="5339385" y="3681745"/>
            <a:ext cx="737248" cy="1618996"/>
          </a:xfrm>
          <a:custGeom>
            <a:avLst/>
            <a:gdLst>
              <a:gd name="T0" fmla="*/ 0 w 211"/>
              <a:gd name="T1" fmla="*/ 0 h 463"/>
              <a:gd name="T2" fmla="*/ 35 w 211"/>
              <a:gd name="T3" fmla="*/ 70 h 463"/>
              <a:gd name="T4" fmla="*/ 35 w 211"/>
              <a:gd name="T5" fmla="*/ 355 h 463"/>
              <a:gd name="T6" fmla="*/ 47 w 211"/>
              <a:gd name="T7" fmla="*/ 370 h 463"/>
              <a:gd name="T8" fmla="*/ 199 w 211"/>
              <a:gd name="T9" fmla="*/ 456 h 463"/>
              <a:gd name="T10" fmla="*/ 211 w 211"/>
              <a:gd name="T11" fmla="*/ 441 h 463"/>
              <a:gd name="T12" fmla="*/ 211 w 211"/>
              <a:gd name="T13" fmla="*/ 169 h 463"/>
              <a:gd name="T14" fmla="*/ 176 w 211"/>
              <a:gd name="T15" fmla="*/ 97 h 463"/>
              <a:gd name="T16" fmla="*/ 0 w 211"/>
              <a:gd name="T17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" h="463">
                <a:moveTo>
                  <a:pt x="0" y="0"/>
                </a:moveTo>
                <a:cubicBezTo>
                  <a:pt x="0" y="0"/>
                  <a:pt x="35" y="15"/>
                  <a:pt x="35" y="70"/>
                </a:cubicBezTo>
                <a:cubicBezTo>
                  <a:pt x="35" y="355"/>
                  <a:pt x="35" y="355"/>
                  <a:pt x="35" y="355"/>
                </a:cubicBezTo>
                <a:cubicBezTo>
                  <a:pt x="35" y="366"/>
                  <a:pt x="47" y="370"/>
                  <a:pt x="47" y="370"/>
                </a:cubicBezTo>
                <a:cubicBezTo>
                  <a:pt x="199" y="456"/>
                  <a:pt x="199" y="456"/>
                  <a:pt x="199" y="456"/>
                </a:cubicBezTo>
                <a:cubicBezTo>
                  <a:pt x="199" y="456"/>
                  <a:pt x="211" y="463"/>
                  <a:pt x="211" y="441"/>
                </a:cubicBezTo>
                <a:cubicBezTo>
                  <a:pt x="211" y="169"/>
                  <a:pt x="211" y="169"/>
                  <a:pt x="211" y="169"/>
                </a:cubicBezTo>
                <a:cubicBezTo>
                  <a:pt x="211" y="117"/>
                  <a:pt x="176" y="97"/>
                  <a:pt x="176" y="97"/>
                </a:cubicBezTo>
                <a:lnTo>
                  <a:pt x="0" y="0"/>
                </a:lnTo>
                <a:close/>
              </a:path>
            </a:pathLst>
          </a:custGeom>
          <a:solidFill>
            <a:srgbClr val="AAA0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59" name="矩形 48"/>
          <p:cNvSpPr/>
          <p:nvPr/>
        </p:nvSpPr>
        <p:spPr bwMode="auto">
          <a:xfrm>
            <a:off x="2031001" y="2651264"/>
            <a:ext cx="1706942" cy="441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sz="2400" i="0" u="none" strike="noStrike" cap="none" spc="0" dirty="0">
                <a:solidFill>
                  <a:schemeClr val="bg1">
                    <a:lumMod val="65000"/>
                  </a:schemeClr>
                </a:solidFill>
                <a:effectLst/>
                <a:latin typeface="思源黑体 Medium"/>
                <a:ea typeface="思源黑体 Medium"/>
              </a:rPr>
              <a:t>登录与注册</a:t>
            </a:r>
            <a:endParaRPr lang="en-US" sz="2400" i="0" u="none" strike="noStrike" cap="none" spc="0" dirty="0">
              <a:solidFill>
                <a:schemeClr val="bg1">
                  <a:lumMod val="65000"/>
                </a:schemeClr>
              </a:solidFill>
              <a:latin typeface="思源黑体 Medium"/>
              <a:ea typeface="思源黑体 Medium"/>
            </a:endParaRPr>
          </a:p>
        </p:txBody>
      </p:sp>
      <p:sp>
        <p:nvSpPr>
          <p:cNvPr id="62" name="矩形 51"/>
          <p:cNvSpPr/>
          <p:nvPr/>
        </p:nvSpPr>
        <p:spPr bwMode="auto">
          <a:xfrm>
            <a:off x="8397249" y="262812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i="0" u="none" strike="noStrike" cap="none" spc="0" dirty="0">
                <a:solidFill>
                  <a:schemeClr val="bg1">
                    <a:lumMod val="65000"/>
                  </a:schemeClr>
                </a:solidFill>
                <a:effectLst/>
                <a:latin typeface="思源黑体 Medium"/>
                <a:ea typeface="思源黑体 Medium"/>
              </a:rPr>
              <a:t>地图定位</a:t>
            </a:r>
            <a:endParaRPr lang="en-US" sz="2400" i="0" u="none" strike="noStrike" cap="none" spc="0" dirty="0">
              <a:solidFill>
                <a:schemeClr val="bg1">
                  <a:lumMod val="65000"/>
                </a:schemeClr>
              </a:solidFill>
              <a:latin typeface="思源黑体 Medium"/>
              <a:ea typeface="思源黑体 Medium"/>
            </a:endParaRPr>
          </a:p>
        </p:txBody>
      </p:sp>
      <p:sp>
        <p:nvSpPr>
          <p:cNvPr id="64" name="矩形 54"/>
          <p:cNvSpPr/>
          <p:nvPr/>
        </p:nvSpPr>
        <p:spPr bwMode="auto">
          <a:xfrm>
            <a:off x="2814133" y="4270260"/>
            <a:ext cx="1402144" cy="441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sz="2400" i="0" u="none" strike="noStrike" cap="none" spc="0" dirty="0">
                <a:solidFill>
                  <a:schemeClr val="bg1">
                    <a:lumMod val="65000"/>
                  </a:schemeClr>
                </a:solidFill>
                <a:effectLst/>
                <a:latin typeface="思源黑体 Medium"/>
                <a:ea typeface="思源黑体 Medium"/>
              </a:rPr>
              <a:t>商品交易</a:t>
            </a:r>
            <a:endParaRPr lang="en-US" sz="2400" i="0" u="none" strike="noStrike" cap="none" spc="0" dirty="0">
              <a:solidFill>
                <a:schemeClr val="bg1">
                  <a:lumMod val="65000"/>
                </a:schemeClr>
              </a:solidFill>
              <a:latin typeface="思源黑体 Medium"/>
              <a:ea typeface="思源黑体 Medium"/>
            </a:endParaRPr>
          </a:p>
        </p:txBody>
      </p:sp>
      <p:sp>
        <p:nvSpPr>
          <p:cNvPr id="65" name="矩形 57"/>
          <p:cNvSpPr/>
          <p:nvPr/>
        </p:nvSpPr>
        <p:spPr bwMode="auto">
          <a:xfrm>
            <a:off x="8794015" y="4333587"/>
            <a:ext cx="1402144" cy="441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sz="2400" i="0" u="none" strike="noStrike" cap="none" spc="0" dirty="0">
                <a:solidFill>
                  <a:schemeClr val="bg1">
                    <a:lumMod val="65000"/>
                  </a:schemeClr>
                </a:solidFill>
                <a:effectLst/>
                <a:latin typeface="思源黑体 Medium"/>
                <a:ea typeface="思源黑体 Medium"/>
              </a:rPr>
              <a:t>个人中心</a:t>
            </a:r>
            <a:endParaRPr lang="en-US" sz="2400" i="0" u="none" strike="noStrike" cap="none" spc="0" dirty="0">
              <a:solidFill>
                <a:schemeClr val="bg1">
                  <a:lumMod val="65000"/>
                </a:schemeClr>
              </a:solidFill>
              <a:latin typeface="思源黑体 Medium"/>
              <a:ea typeface="思源黑体 Medium"/>
            </a:endParaRPr>
          </a:p>
        </p:txBody>
      </p:sp>
      <p:sp>
        <p:nvSpPr>
          <p:cNvPr id="11" name="矩形 57">
            <a:extLst>
              <a:ext uri="{FF2B5EF4-FFF2-40B4-BE49-F238E27FC236}">
                <a16:creationId xmlns:a16="http://schemas.microsoft.com/office/drawing/2014/main" id="{FF5778A7-1A43-434A-B14C-DF534D84F332}"/>
              </a:ext>
            </a:extLst>
          </p:cNvPr>
          <p:cNvSpPr/>
          <p:nvPr/>
        </p:nvSpPr>
        <p:spPr bwMode="auto">
          <a:xfrm>
            <a:off x="5116547" y="101884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i="0" u="none" strike="noStrike" cap="none" spc="0" dirty="0">
                <a:solidFill>
                  <a:schemeClr val="bg1">
                    <a:lumMod val="65000"/>
                  </a:schemeClr>
                </a:solidFill>
                <a:effectLst/>
                <a:latin typeface="思源黑体 Medium"/>
                <a:ea typeface="思源黑体 Medium"/>
              </a:rPr>
              <a:t>实时通讯</a:t>
            </a:r>
            <a:endParaRPr lang="en-US" sz="2400" i="0" u="none" strike="noStrike" cap="none" spc="0" dirty="0">
              <a:solidFill>
                <a:schemeClr val="bg1">
                  <a:lumMod val="65000"/>
                </a:schemeClr>
              </a:solidFill>
              <a:latin typeface="思源黑体 Medium"/>
              <a:ea typeface="思源黑体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entr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0" presetClass="entr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0" presetClass="entr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 bwMode="auto">
          <a:xfrm>
            <a:off x="819243" y="1566251"/>
            <a:ext cx="574833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íṣļîḓè"/>
          <p:cNvSpPr/>
          <p:nvPr/>
        </p:nvSpPr>
        <p:spPr bwMode="auto">
          <a:xfrm>
            <a:off x="1511710" y="1837722"/>
            <a:ext cx="768684" cy="75940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1600" b="1">
                <a:latin typeface="思源黑体"/>
                <a:ea typeface="思源黑体"/>
              </a:rPr>
              <a:t>１</a:t>
            </a:r>
            <a:endParaRPr lang="zh-CN" sz="1600" b="1">
              <a:latin typeface="思源黑体"/>
              <a:ea typeface="思源黑体"/>
            </a:endParaRPr>
          </a:p>
        </p:txBody>
      </p:sp>
      <p:sp>
        <p:nvSpPr>
          <p:cNvPr id="9" name="iṩľîḍê"/>
          <p:cNvSpPr/>
          <p:nvPr/>
        </p:nvSpPr>
        <p:spPr bwMode="auto">
          <a:xfrm>
            <a:off x="5405263" y="1837722"/>
            <a:ext cx="768684" cy="759406"/>
          </a:xfrm>
          <a:prstGeom prst="ellipse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ctr"/>
            <a:r>
              <a:rPr lang="en-US" sz="1600" b="1">
                <a:latin typeface="思源黑体"/>
                <a:ea typeface="思源黑体"/>
              </a:rPr>
              <a:t>２</a:t>
            </a:r>
            <a:endParaRPr lang="zh-CN" sz="1600" b="1">
              <a:latin typeface="思源黑体"/>
              <a:ea typeface="思源黑体"/>
            </a:endParaRPr>
          </a:p>
        </p:txBody>
      </p:sp>
      <p:sp>
        <p:nvSpPr>
          <p:cNvPr id="12" name="í$ļïďê"/>
          <p:cNvSpPr/>
          <p:nvPr/>
        </p:nvSpPr>
        <p:spPr bwMode="auto">
          <a:xfrm>
            <a:off x="9332236" y="1837722"/>
            <a:ext cx="735263" cy="759406"/>
          </a:xfrm>
          <a:prstGeom prst="ellipse">
            <a:avLst/>
          </a:prstGeom>
          <a:solidFill>
            <a:srgbClr val="CCB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ctr"/>
            <a:r>
              <a:rPr lang="en-US" sz="1600" b="1">
                <a:latin typeface="思源黑体"/>
                <a:ea typeface="思源黑体"/>
              </a:rPr>
              <a:t>３</a:t>
            </a:r>
            <a:endParaRPr lang="zh-CN" sz="1600" b="1">
              <a:latin typeface="思源黑体"/>
              <a:ea typeface="思源黑体"/>
            </a:endParaRPr>
          </a:p>
        </p:txBody>
      </p:sp>
      <p:sp>
        <p:nvSpPr>
          <p:cNvPr id="19" name="iṩļïḓè"/>
          <p:cNvSpPr/>
          <p:nvPr/>
        </p:nvSpPr>
        <p:spPr bwMode="auto">
          <a:xfrm>
            <a:off x="986121" y="572083"/>
            <a:ext cx="4736642" cy="781608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>
              <a:defRPr sz="1800">
                <a:solidFill>
                  <a:schemeClr val="tx1"/>
                </a:solidFill>
              </a:defRPr>
            </a:lvl1pPr>
            <a:lvl2pPr marL="457200" algn="l">
              <a:defRPr sz="1800">
                <a:solidFill>
                  <a:schemeClr val="tx1"/>
                </a:solidFill>
              </a:defRPr>
            </a:lvl2pPr>
            <a:lvl3pPr marL="914400" algn="l">
              <a:defRPr sz="1800">
                <a:solidFill>
                  <a:schemeClr val="tx1"/>
                </a:solidFill>
              </a:defRPr>
            </a:lvl3pPr>
            <a:lvl4pPr marL="1371600" algn="l">
              <a:defRPr sz="1800">
                <a:solidFill>
                  <a:schemeClr val="tx1"/>
                </a:solidFill>
              </a:defRPr>
            </a:lvl4pPr>
            <a:lvl5pPr marL="1828800" algn="l">
              <a:defRPr sz="1800">
                <a:solidFill>
                  <a:schemeClr val="tx1"/>
                </a:solidFill>
              </a:defRPr>
            </a:lvl5pPr>
            <a:lvl6pPr marL="2286000" algn="l">
              <a:defRPr sz="1800">
                <a:solidFill>
                  <a:schemeClr val="tx1"/>
                </a:solidFill>
              </a:defRPr>
            </a:lvl6pPr>
            <a:lvl7pPr marL="2743200" algn="l">
              <a:defRPr sz="1800">
                <a:solidFill>
                  <a:schemeClr val="tx1"/>
                </a:solidFill>
              </a:defRPr>
            </a:lvl7pPr>
            <a:lvl8pPr marL="3200400" algn="l">
              <a:defRPr sz="1800">
                <a:solidFill>
                  <a:schemeClr val="tx1"/>
                </a:solidFill>
              </a:defRPr>
            </a:lvl8pPr>
            <a:lvl9pPr marL="3657600" algn="l">
              <a:defRPr sz="1800">
                <a:solidFill>
                  <a:schemeClr val="tx1"/>
                </a:solidFill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4400">
                <a:solidFill>
                  <a:schemeClr val="bg1">
                    <a:lumMod val="65000"/>
                  </a:schemeClr>
                </a:solidFill>
                <a:latin typeface="思源黑体"/>
                <a:ea typeface="思源黑体"/>
              </a:rPr>
              <a:t>登录与注册</a:t>
            </a:r>
          </a:p>
        </p:txBody>
      </p:sp>
      <p:sp>
        <p:nvSpPr>
          <p:cNvPr id="48" name="iṩļïḓè"/>
          <p:cNvSpPr/>
          <p:nvPr/>
        </p:nvSpPr>
        <p:spPr bwMode="auto">
          <a:xfrm>
            <a:off x="989534" y="2701421"/>
            <a:ext cx="1813036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>
              <a:defRPr sz="1800">
                <a:solidFill>
                  <a:schemeClr val="tx1"/>
                </a:solidFill>
              </a:defRPr>
            </a:lvl1pPr>
            <a:lvl2pPr marL="457200" algn="l">
              <a:defRPr sz="1800">
                <a:solidFill>
                  <a:schemeClr val="tx1"/>
                </a:solidFill>
              </a:defRPr>
            </a:lvl2pPr>
            <a:lvl3pPr marL="914400" algn="l">
              <a:defRPr sz="1800">
                <a:solidFill>
                  <a:schemeClr val="tx1"/>
                </a:solidFill>
              </a:defRPr>
            </a:lvl3pPr>
            <a:lvl4pPr marL="1371600" algn="l">
              <a:defRPr sz="1800">
                <a:solidFill>
                  <a:schemeClr val="tx1"/>
                </a:solidFill>
              </a:defRPr>
            </a:lvl4pPr>
            <a:lvl5pPr marL="1828800" algn="l">
              <a:defRPr sz="1800">
                <a:solidFill>
                  <a:schemeClr val="tx1"/>
                </a:solidFill>
              </a:defRPr>
            </a:lvl5pPr>
            <a:lvl6pPr marL="2286000" algn="l">
              <a:defRPr sz="1800">
                <a:solidFill>
                  <a:schemeClr val="tx1"/>
                </a:solidFill>
              </a:defRPr>
            </a:lvl6pPr>
            <a:lvl7pPr marL="2743200" algn="l">
              <a:defRPr sz="1800">
                <a:solidFill>
                  <a:schemeClr val="tx1"/>
                </a:solidFill>
              </a:defRPr>
            </a:lvl7pPr>
            <a:lvl8pPr marL="3200400" algn="l">
              <a:defRPr sz="1800">
                <a:solidFill>
                  <a:schemeClr val="tx1"/>
                </a:solidFill>
              </a:defRPr>
            </a:lvl8pPr>
            <a:lvl9pPr marL="3657600" algn="l">
              <a:defRPr sz="1800">
                <a:solidFill>
                  <a:schemeClr val="tx1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b="1">
                <a:solidFill>
                  <a:schemeClr val="bg1">
                    <a:lumMod val="65000"/>
                  </a:schemeClr>
                </a:solidFill>
                <a:latin typeface="思源黑体"/>
                <a:ea typeface="思源黑体"/>
              </a:rPr>
              <a:t>登录</a:t>
            </a:r>
          </a:p>
        </p:txBody>
      </p:sp>
      <p:sp>
        <p:nvSpPr>
          <p:cNvPr id="49" name="iṩļïḓè"/>
          <p:cNvSpPr/>
          <p:nvPr/>
        </p:nvSpPr>
        <p:spPr bwMode="auto">
          <a:xfrm>
            <a:off x="4816245" y="2701421"/>
            <a:ext cx="1813036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>
              <a:defRPr sz="1800">
                <a:solidFill>
                  <a:schemeClr val="tx1"/>
                </a:solidFill>
              </a:defRPr>
            </a:lvl1pPr>
            <a:lvl2pPr marL="457200" algn="l">
              <a:defRPr sz="1800">
                <a:solidFill>
                  <a:schemeClr val="tx1"/>
                </a:solidFill>
              </a:defRPr>
            </a:lvl2pPr>
            <a:lvl3pPr marL="914400" algn="l">
              <a:defRPr sz="1800">
                <a:solidFill>
                  <a:schemeClr val="tx1"/>
                </a:solidFill>
              </a:defRPr>
            </a:lvl3pPr>
            <a:lvl4pPr marL="1371600" algn="l">
              <a:defRPr sz="1800">
                <a:solidFill>
                  <a:schemeClr val="tx1"/>
                </a:solidFill>
              </a:defRPr>
            </a:lvl4pPr>
            <a:lvl5pPr marL="1828800" algn="l">
              <a:defRPr sz="1800">
                <a:solidFill>
                  <a:schemeClr val="tx1"/>
                </a:solidFill>
              </a:defRPr>
            </a:lvl5pPr>
            <a:lvl6pPr marL="2286000" algn="l">
              <a:defRPr sz="1800">
                <a:solidFill>
                  <a:schemeClr val="tx1"/>
                </a:solidFill>
              </a:defRPr>
            </a:lvl6pPr>
            <a:lvl7pPr marL="2743200" algn="l">
              <a:defRPr sz="1800">
                <a:solidFill>
                  <a:schemeClr val="tx1"/>
                </a:solidFill>
              </a:defRPr>
            </a:lvl7pPr>
            <a:lvl8pPr marL="3200400" algn="l">
              <a:defRPr sz="1800">
                <a:solidFill>
                  <a:schemeClr val="tx1"/>
                </a:solidFill>
              </a:defRPr>
            </a:lvl8pPr>
            <a:lvl9pPr marL="3657600" algn="l">
              <a:defRPr sz="1800">
                <a:solidFill>
                  <a:schemeClr val="tx1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b="1">
                <a:solidFill>
                  <a:schemeClr val="bg1">
                    <a:lumMod val="65000"/>
                  </a:schemeClr>
                </a:solidFill>
                <a:latin typeface="思源黑体"/>
                <a:ea typeface="思源黑体"/>
              </a:rPr>
              <a:t>注册</a:t>
            </a:r>
          </a:p>
        </p:txBody>
      </p:sp>
      <p:sp>
        <p:nvSpPr>
          <p:cNvPr id="50" name="iṩļïḓè"/>
          <p:cNvSpPr/>
          <p:nvPr/>
        </p:nvSpPr>
        <p:spPr bwMode="auto">
          <a:xfrm>
            <a:off x="8793350" y="2701421"/>
            <a:ext cx="1813036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>
              <a:defRPr sz="1800">
                <a:solidFill>
                  <a:schemeClr val="tx1"/>
                </a:solidFill>
              </a:defRPr>
            </a:lvl1pPr>
            <a:lvl2pPr marL="457200" algn="l">
              <a:defRPr sz="1800">
                <a:solidFill>
                  <a:schemeClr val="tx1"/>
                </a:solidFill>
              </a:defRPr>
            </a:lvl2pPr>
            <a:lvl3pPr marL="914400" algn="l">
              <a:defRPr sz="1800">
                <a:solidFill>
                  <a:schemeClr val="tx1"/>
                </a:solidFill>
              </a:defRPr>
            </a:lvl3pPr>
            <a:lvl4pPr marL="1371600" algn="l">
              <a:defRPr sz="1800">
                <a:solidFill>
                  <a:schemeClr val="tx1"/>
                </a:solidFill>
              </a:defRPr>
            </a:lvl4pPr>
            <a:lvl5pPr marL="1828800" algn="l">
              <a:defRPr sz="1800">
                <a:solidFill>
                  <a:schemeClr val="tx1"/>
                </a:solidFill>
              </a:defRPr>
            </a:lvl5pPr>
            <a:lvl6pPr marL="2286000" algn="l">
              <a:defRPr sz="1800">
                <a:solidFill>
                  <a:schemeClr val="tx1"/>
                </a:solidFill>
              </a:defRPr>
            </a:lvl6pPr>
            <a:lvl7pPr marL="2743200" algn="l">
              <a:defRPr sz="1800">
                <a:solidFill>
                  <a:schemeClr val="tx1"/>
                </a:solidFill>
              </a:defRPr>
            </a:lvl7pPr>
            <a:lvl8pPr marL="3200400" algn="l">
              <a:defRPr sz="1800">
                <a:solidFill>
                  <a:schemeClr val="tx1"/>
                </a:solidFill>
              </a:defRPr>
            </a:lvl8pPr>
            <a:lvl9pPr marL="3657600" algn="l">
              <a:defRPr sz="1800">
                <a:solidFill>
                  <a:schemeClr val="tx1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b="1">
                <a:solidFill>
                  <a:schemeClr val="bg1">
                    <a:lumMod val="65000"/>
                  </a:schemeClr>
                </a:solidFill>
                <a:latin typeface="思源黑体"/>
                <a:ea typeface="思源黑体"/>
              </a:rPr>
              <a:t>忘记密码</a:t>
            </a:r>
          </a:p>
        </p:txBody>
      </p:sp>
      <p:pic>
        <p:nvPicPr>
          <p:cNvPr id="53" name="图片 5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435894" y="3325394"/>
            <a:ext cx="2693393" cy="3191894"/>
          </a:xfrm>
          <a:prstGeom prst="rect">
            <a:avLst/>
          </a:prstGeom>
        </p:spPr>
      </p:pic>
      <p:pic>
        <p:nvPicPr>
          <p:cNvPr id="54" name="图片 5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42421" y="3328072"/>
            <a:ext cx="2707262" cy="3189032"/>
          </a:xfrm>
          <a:prstGeom prst="rect">
            <a:avLst/>
          </a:prstGeom>
        </p:spPr>
      </p:pic>
      <p:pic>
        <p:nvPicPr>
          <p:cNvPr id="55" name="图片 54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8319039" y="3207245"/>
            <a:ext cx="2761657" cy="3326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 bwMode="auto">
          <a:xfrm>
            <a:off x="2015004" y="2124969"/>
            <a:ext cx="0" cy="777328"/>
          </a:xfrm>
          <a:prstGeom prst="line">
            <a:avLst/>
          </a:prstGeom>
          <a:ln w="3175" cap="rnd">
            <a:solidFill>
              <a:schemeClr val="tx1">
                <a:lumMod val="20000"/>
                <a:lumOff val="80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 bwMode="auto">
          <a:xfrm>
            <a:off x="2015004" y="4079748"/>
            <a:ext cx="0" cy="777328"/>
          </a:xfrm>
          <a:prstGeom prst="line">
            <a:avLst/>
          </a:prstGeom>
          <a:ln w="3175" cap="rnd">
            <a:solidFill>
              <a:schemeClr val="tx1">
                <a:lumMod val="20000"/>
                <a:lumOff val="80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 bwMode="auto">
          <a:xfrm>
            <a:off x="877202" y="1244417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17" name="椭圆 16"/>
            <p:cNvSpPr/>
            <p:nvPr/>
          </p:nvSpPr>
          <p:spPr bwMode="auto"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思源黑体"/>
                <a:ea typeface="思源黑体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思源黑体"/>
                <a:ea typeface="思源黑体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思源黑体"/>
                <a:ea typeface="思源黑体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思源黑体"/>
                <a:ea typeface="思源黑体"/>
              </a:endParaRPr>
            </a:p>
          </p:txBody>
        </p:sp>
      </p:grpSp>
      <p:sp>
        <p:nvSpPr>
          <p:cNvPr id="34" name="矩形 33"/>
          <p:cNvSpPr/>
          <p:nvPr/>
        </p:nvSpPr>
        <p:spPr bwMode="auto">
          <a:xfrm>
            <a:off x="659472" y="1804735"/>
            <a:ext cx="835527" cy="320842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rtlCol="0" fromWordArt="0" anchor="t" anchorCtr="0" forceAA="0">
            <a:noAutofit/>
          </a:bodyPr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4400" b="0" i="0" u="none" strike="noStrike" cap="none" spc="0">
                <a:solidFill>
                  <a:schemeClr val="bg1">
                    <a:lumMod val="65000"/>
                  </a:schemeClr>
                </a:solidFill>
                <a:latin typeface="思源黑体"/>
                <a:ea typeface="思源黑体"/>
                <a:cs typeface="思源黑体"/>
              </a:rPr>
              <a:t>个</a:t>
            </a:r>
            <a:endParaRPr sz="4400">
              <a:latin typeface="Source Han Sans CN Regular"/>
              <a:ea typeface="Source Han Sans CN Regular"/>
              <a:cs typeface="Source Han Sans CN Regular"/>
            </a:endParaRPr>
          </a:p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4400" b="0" i="0" u="none" strike="noStrike" cap="none" spc="0">
                <a:solidFill>
                  <a:schemeClr val="bg1">
                    <a:lumMod val="65000"/>
                  </a:schemeClr>
                </a:solidFill>
                <a:latin typeface="思源黑体"/>
                <a:ea typeface="思源黑体"/>
                <a:cs typeface="思源黑体"/>
              </a:rPr>
              <a:t>人</a:t>
            </a:r>
          </a:p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4400" b="0" i="0" u="none" strike="noStrike" cap="none" spc="0">
                <a:solidFill>
                  <a:schemeClr val="bg1">
                    <a:lumMod val="65000"/>
                  </a:schemeClr>
                </a:solidFill>
                <a:latin typeface="思源黑体"/>
                <a:ea typeface="思源黑体"/>
                <a:cs typeface="思源黑体"/>
              </a:rPr>
              <a:t>中</a:t>
            </a:r>
          </a:p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4400" b="0" i="0" u="none" strike="noStrike" cap="none" spc="0">
                <a:solidFill>
                  <a:schemeClr val="bg1">
                    <a:lumMod val="65000"/>
                  </a:schemeClr>
                </a:solidFill>
                <a:latin typeface="思源黑体"/>
                <a:ea typeface="思源黑体"/>
                <a:cs typeface="思源黑体"/>
              </a:rPr>
              <a:t>心</a:t>
            </a:r>
          </a:p>
        </p:txBody>
      </p:sp>
      <p:sp>
        <p:nvSpPr>
          <p:cNvPr id="35" name="iṩļïḓè"/>
          <p:cNvSpPr/>
          <p:nvPr/>
        </p:nvSpPr>
        <p:spPr bwMode="auto">
          <a:xfrm>
            <a:off x="2324793" y="4079748"/>
            <a:ext cx="1813036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>
              <a:defRPr sz="1800">
                <a:solidFill>
                  <a:schemeClr val="tx1"/>
                </a:solidFill>
              </a:defRPr>
            </a:lvl1pPr>
            <a:lvl2pPr marL="457200" algn="l">
              <a:defRPr sz="1800">
                <a:solidFill>
                  <a:schemeClr val="tx1"/>
                </a:solidFill>
              </a:defRPr>
            </a:lvl2pPr>
            <a:lvl3pPr marL="914400" algn="l">
              <a:defRPr sz="1800">
                <a:solidFill>
                  <a:schemeClr val="tx1"/>
                </a:solidFill>
              </a:defRPr>
            </a:lvl3pPr>
            <a:lvl4pPr marL="1371600" algn="l">
              <a:defRPr sz="1800">
                <a:solidFill>
                  <a:schemeClr val="tx1"/>
                </a:solidFill>
              </a:defRPr>
            </a:lvl4pPr>
            <a:lvl5pPr marL="1828800" algn="l">
              <a:defRPr sz="1800">
                <a:solidFill>
                  <a:schemeClr val="tx1"/>
                </a:solidFill>
              </a:defRPr>
            </a:lvl5pPr>
            <a:lvl6pPr marL="2286000" algn="l">
              <a:defRPr sz="1800">
                <a:solidFill>
                  <a:schemeClr val="tx1"/>
                </a:solidFill>
              </a:defRPr>
            </a:lvl6pPr>
            <a:lvl7pPr marL="2743200" algn="l">
              <a:defRPr sz="1800">
                <a:solidFill>
                  <a:schemeClr val="tx1"/>
                </a:solidFill>
              </a:defRPr>
            </a:lvl7pPr>
            <a:lvl8pPr marL="3200400" algn="l">
              <a:defRPr sz="1800">
                <a:solidFill>
                  <a:schemeClr val="tx1"/>
                </a:solidFill>
              </a:defRPr>
            </a:lvl8pPr>
            <a:lvl9pPr marL="3657600" algn="l">
              <a:defRPr sz="1800">
                <a:solidFill>
                  <a:schemeClr val="tx1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思源黑体"/>
                <a:ea typeface="思源黑体"/>
              </a:rPr>
              <a:t>商城界面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思源黑体"/>
              <a:ea typeface="思源黑体"/>
            </a:endParaRPr>
          </a:p>
        </p:txBody>
      </p:sp>
      <p:sp>
        <p:nvSpPr>
          <p:cNvPr id="36" name="iṩļïḓè"/>
          <p:cNvSpPr/>
          <p:nvPr/>
        </p:nvSpPr>
        <p:spPr bwMode="auto">
          <a:xfrm>
            <a:off x="2324793" y="2219977"/>
            <a:ext cx="1813036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>
              <a:defRPr sz="1800">
                <a:solidFill>
                  <a:schemeClr val="tx1"/>
                </a:solidFill>
              </a:defRPr>
            </a:lvl1pPr>
            <a:lvl2pPr marL="457200" algn="l">
              <a:defRPr sz="1800">
                <a:solidFill>
                  <a:schemeClr val="tx1"/>
                </a:solidFill>
              </a:defRPr>
            </a:lvl2pPr>
            <a:lvl3pPr marL="914400" algn="l">
              <a:defRPr sz="1800">
                <a:solidFill>
                  <a:schemeClr val="tx1"/>
                </a:solidFill>
              </a:defRPr>
            </a:lvl3pPr>
            <a:lvl4pPr marL="1371600" algn="l">
              <a:defRPr sz="1800">
                <a:solidFill>
                  <a:schemeClr val="tx1"/>
                </a:solidFill>
              </a:defRPr>
            </a:lvl4pPr>
            <a:lvl5pPr marL="1828800" algn="l">
              <a:defRPr sz="1800">
                <a:solidFill>
                  <a:schemeClr val="tx1"/>
                </a:solidFill>
              </a:defRPr>
            </a:lvl5pPr>
            <a:lvl6pPr marL="2286000" algn="l">
              <a:defRPr sz="1800">
                <a:solidFill>
                  <a:schemeClr val="tx1"/>
                </a:solidFill>
              </a:defRPr>
            </a:lvl6pPr>
            <a:lvl7pPr marL="2743200" algn="l">
              <a:defRPr sz="1800">
                <a:solidFill>
                  <a:schemeClr val="tx1"/>
                </a:solidFill>
              </a:defRPr>
            </a:lvl7pPr>
            <a:lvl8pPr marL="3200400" algn="l">
              <a:defRPr sz="1800">
                <a:solidFill>
                  <a:schemeClr val="tx1"/>
                </a:solidFill>
              </a:defRPr>
            </a:lvl8pPr>
            <a:lvl9pPr marL="3657600" algn="l">
              <a:defRPr sz="1800">
                <a:solidFill>
                  <a:schemeClr val="tx1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思源黑体"/>
                <a:ea typeface="思源黑体"/>
              </a:rPr>
              <a:t>个人中心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思源黑体"/>
              <a:ea typeface="思源黑体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86615B-8E32-4477-AD59-2B2C9EF9B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33" y="335573"/>
            <a:ext cx="7286625" cy="6362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 主题​​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</a:majorFont>
      <a:minorFont>
        <a:latin typeface="等线" panose="020F0502020204030204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宽屏</PresentationFormat>
  <Paragraphs>95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Source Han Sans CN Regular</vt:lpstr>
      <vt:lpstr>等线</vt:lpstr>
      <vt:lpstr>华光魏体_CNKI</vt:lpstr>
      <vt:lpstr>华文行楷</vt:lpstr>
      <vt:lpstr>思源黑体</vt:lpstr>
      <vt:lpstr>思源黑体 Light</vt:lpstr>
      <vt:lpstr>思源黑体 Medium</vt:lpstr>
      <vt:lpstr>Microsoft YaHei</vt:lpstr>
      <vt:lpstr>Microsoft YaHei</vt:lpstr>
      <vt:lpstr>Arial</vt:lpstr>
      <vt:lpstr>Calibri</vt:lpstr>
      <vt:lpstr>Calibri Light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2021-07-02T14:46:31Z</dcterms:modified>
</cp:coreProperties>
</file>