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71" r:id="rId11"/>
    <p:sldId id="267" r:id="rId12"/>
    <p:sldId id="268" r:id="rId13"/>
    <p:sldId id="269" r:id="rId14"/>
    <p:sldId id="270" r:id="rId15"/>
    <p:sldId id="272" r:id="rId16"/>
    <p:sldId id="291" r:id="rId17"/>
    <p:sldId id="273" r:id="rId18"/>
    <p:sldId id="274" r:id="rId19"/>
    <p:sldId id="292" r:id="rId20"/>
    <p:sldId id="275" r:id="rId21"/>
    <p:sldId id="293" r:id="rId22"/>
    <p:sldId id="276" r:id="rId23"/>
    <p:sldId id="294" r:id="rId24"/>
    <p:sldId id="277" r:id="rId25"/>
    <p:sldId id="295" r:id="rId26"/>
    <p:sldId id="278" r:id="rId27"/>
    <p:sldId id="296" r:id="rId28"/>
    <p:sldId id="297" r:id="rId29"/>
    <p:sldId id="279" r:id="rId30"/>
    <p:sldId id="298" r:id="rId31"/>
    <p:sldId id="299" r:id="rId32"/>
    <p:sldId id="280" r:id="rId33"/>
    <p:sldId id="300" r:id="rId34"/>
    <p:sldId id="301" r:id="rId35"/>
    <p:sldId id="281" r:id="rId36"/>
    <p:sldId id="302" r:id="rId37"/>
    <p:sldId id="282" r:id="rId38"/>
    <p:sldId id="303" r:id="rId39"/>
    <p:sldId id="283" r:id="rId40"/>
    <p:sldId id="304" r:id="rId41"/>
    <p:sldId id="284" r:id="rId42"/>
    <p:sldId id="305" r:id="rId43"/>
    <p:sldId id="285" r:id="rId44"/>
    <p:sldId id="306" r:id="rId45"/>
    <p:sldId id="286" r:id="rId46"/>
    <p:sldId id="307" r:id="rId47"/>
    <p:sldId id="287" r:id="rId48"/>
    <p:sldId id="308" r:id="rId49"/>
    <p:sldId id="288" r:id="rId50"/>
    <p:sldId id="289" r:id="rId51"/>
    <p:sldId id="290"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VENKATESWARA RAO ILLA" userId="6e915111f2ef9571" providerId="LiveId" clId="{09EF3CF0-4D72-45AB-9D73-36C78BDD4093}"/>
    <pc:docChg chg="undo custSel addSld delSld modSld sldOrd">
      <pc:chgData name="NAGAVENKATESWARA RAO ILLA" userId="6e915111f2ef9571" providerId="LiveId" clId="{09EF3CF0-4D72-45AB-9D73-36C78BDD4093}" dt="2023-01-12T18:08:58.291" v="442"/>
      <pc:docMkLst>
        <pc:docMk/>
      </pc:docMkLst>
      <pc:sldChg chg="modSp mod modAnim">
        <pc:chgData name="NAGAVENKATESWARA RAO ILLA" userId="6e915111f2ef9571" providerId="LiveId" clId="{09EF3CF0-4D72-45AB-9D73-36C78BDD4093}" dt="2023-01-12T18:01:17.045" v="299"/>
        <pc:sldMkLst>
          <pc:docMk/>
          <pc:sldMk cId="4043737824" sldId="257"/>
        </pc:sldMkLst>
        <pc:spChg chg="mod">
          <ac:chgData name="NAGAVENKATESWARA RAO ILLA" userId="6e915111f2ef9571" providerId="LiveId" clId="{09EF3CF0-4D72-45AB-9D73-36C78BDD4093}" dt="2023-01-12T07:10:38.115" v="1"/>
          <ac:spMkLst>
            <pc:docMk/>
            <pc:sldMk cId="4043737824" sldId="257"/>
            <ac:spMk id="3" creationId="{A8E9CFF2-3777-4FF4-A759-8491175B0B7C}"/>
          </ac:spMkLst>
        </pc:spChg>
      </pc:sldChg>
      <pc:sldChg chg="delSp modSp del mod">
        <pc:chgData name="NAGAVENKATESWARA RAO ILLA" userId="6e915111f2ef9571" providerId="LiveId" clId="{09EF3CF0-4D72-45AB-9D73-36C78BDD4093}" dt="2023-01-12T17:51:24.519" v="145" actId="2696"/>
        <pc:sldMkLst>
          <pc:docMk/>
          <pc:sldMk cId="191714609" sldId="258"/>
        </pc:sldMkLst>
        <pc:spChg chg="mod">
          <ac:chgData name="NAGAVENKATESWARA RAO ILLA" userId="6e915111f2ef9571" providerId="LiveId" clId="{09EF3CF0-4D72-45AB-9D73-36C78BDD4093}" dt="2023-01-12T17:51:12.467" v="144" actId="20577"/>
          <ac:spMkLst>
            <pc:docMk/>
            <pc:sldMk cId="191714609" sldId="258"/>
            <ac:spMk id="2" creationId="{9AB2EA78-AEB3-469B-9025-3B17201A457B}"/>
          </ac:spMkLst>
        </pc:spChg>
        <pc:spChg chg="del">
          <ac:chgData name="NAGAVENKATESWARA RAO ILLA" userId="6e915111f2ef9571" providerId="LiveId" clId="{09EF3CF0-4D72-45AB-9D73-36C78BDD4093}" dt="2023-01-12T07:10:59.936" v="5" actId="478"/>
          <ac:spMkLst>
            <pc:docMk/>
            <pc:sldMk cId="191714609" sldId="258"/>
            <ac:spMk id="3" creationId="{255E1F2F-E259-4EA8-9FFD-3A10AF541859}"/>
          </ac:spMkLst>
        </pc:spChg>
      </pc:sldChg>
      <pc:sldChg chg="modSp mod modAnim">
        <pc:chgData name="NAGAVENKATESWARA RAO ILLA" userId="6e915111f2ef9571" providerId="LiveId" clId="{09EF3CF0-4D72-45AB-9D73-36C78BDD4093}" dt="2023-01-12T18:01:35.316" v="304"/>
        <pc:sldMkLst>
          <pc:docMk/>
          <pc:sldMk cId="2820443970" sldId="259"/>
        </pc:sldMkLst>
        <pc:spChg chg="mod">
          <ac:chgData name="NAGAVENKATESWARA RAO ILLA" userId="6e915111f2ef9571" providerId="LiveId" clId="{09EF3CF0-4D72-45AB-9D73-36C78BDD4093}" dt="2023-01-12T07:11:53.525" v="13"/>
          <ac:spMkLst>
            <pc:docMk/>
            <pc:sldMk cId="2820443970" sldId="259"/>
            <ac:spMk id="3" creationId="{A7FEAAFF-0A20-250F-3F71-045222BC53A9}"/>
          </ac:spMkLst>
        </pc:spChg>
      </pc:sldChg>
      <pc:sldChg chg="modSp new mod modAnim">
        <pc:chgData name="NAGAVENKATESWARA RAO ILLA" userId="6e915111f2ef9571" providerId="LiveId" clId="{09EF3CF0-4D72-45AB-9D73-36C78BDD4093}" dt="2023-01-12T18:01:44.809" v="307"/>
        <pc:sldMkLst>
          <pc:docMk/>
          <pc:sldMk cId="1645326175" sldId="260"/>
        </pc:sldMkLst>
        <pc:spChg chg="mod">
          <ac:chgData name="NAGAVENKATESWARA RAO ILLA" userId="6e915111f2ef9571" providerId="LiveId" clId="{09EF3CF0-4D72-45AB-9D73-36C78BDD4093}" dt="2023-01-12T07:12:19.558" v="15"/>
          <ac:spMkLst>
            <pc:docMk/>
            <pc:sldMk cId="1645326175" sldId="260"/>
            <ac:spMk id="2" creationId="{76B4325C-6CE2-71C2-43EF-36180C5B830A}"/>
          </ac:spMkLst>
        </pc:spChg>
        <pc:spChg chg="mod">
          <ac:chgData name="NAGAVENKATESWARA RAO ILLA" userId="6e915111f2ef9571" providerId="LiveId" clId="{09EF3CF0-4D72-45AB-9D73-36C78BDD4093}" dt="2023-01-12T07:13:22.395" v="20"/>
          <ac:spMkLst>
            <pc:docMk/>
            <pc:sldMk cId="1645326175" sldId="260"/>
            <ac:spMk id="3" creationId="{85F64B5F-70E3-DFD8-122A-43F16D3FB1A6}"/>
          </ac:spMkLst>
        </pc:spChg>
      </pc:sldChg>
      <pc:sldChg chg="modSp new mod modAnim">
        <pc:chgData name="NAGAVENKATESWARA RAO ILLA" userId="6e915111f2ef9571" providerId="LiveId" clId="{09EF3CF0-4D72-45AB-9D73-36C78BDD4093}" dt="2023-01-12T18:01:51.254" v="309"/>
        <pc:sldMkLst>
          <pc:docMk/>
          <pc:sldMk cId="2063647293" sldId="261"/>
        </pc:sldMkLst>
        <pc:spChg chg="mod">
          <ac:chgData name="NAGAVENKATESWARA RAO ILLA" userId="6e915111f2ef9571" providerId="LiveId" clId="{09EF3CF0-4D72-45AB-9D73-36C78BDD4093}" dt="2023-01-12T07:13:37.832" v="22"/>
          <ac:spMkLst>
            <pc:docMk/>
            <pc:sldMk cId="2063647293" sldId="261"/>
            <ac:spMk id="2" creationId="{95E18119-A2CC-F1B8-58C2-6084FEB7E5D2}"/>
          </ac:spMkLst>
        </pc:spChg>
        <pc:spChg chg="mod">
          <ac:chgData name="NAGAVENKATESWARA RAO ILLA" userId="6e915111f2ef9571" providerId="LiveId" clId="{09EF3CF0-4D72-45AB-9D73-36C78BDD4093}" dt="2023-01-12T07:13:56.737" v="25"/>
          <ac:spMkLst>
            <pc:docMk/>
            <pc:sldMk cId="2063647293" sldId="261"/>
            <ac:spMk id="3" creationId="{214B6368-03D7-50FD-8749-7138E7CD1553}"/>
          </ac:spMkLst>
        </pc:spChg>
      </pc:sldChg>
      <pc:sldChg chg="modSp new mod modAnim">
        <pc:chgData name="NAGAVENKATESWARA RAO ILLA" userId="6e915111f2ef9571" providerId="LiveId" clId="{09EF3CF0-4D72-45AB-9D73-36C78BDD4093}" dt="2023-01-12T18:01:57.265" v="311"/>
        <pc:sldMkLst>
          <pc:docMk/>
          <pc:sldMk cId="1171458711" sldId="262"/>
        </pc:sldMkLst>
        <pc:spChg chg="mod">
          <ac:chgData name="NAGAVENKATESWARA RAO ILLA" userId="6e915111f2ef9571" providerId="LiveId" clId="{09EF3CF0-4D72-45AB-9D73-36C78BDD4093}" dt="2023-01-12T07:14:25.312" v="27"/>
          <ac:spMkLst>
            <pc:docMk/>
            <pc:sldMk cId="1171458711" sldId="262"/>
            <ac:spMk id="2" creationId="{20176473-084F-44E4-CBE3-2B80DCDCF743}"/>
          </ac:spMkLst>
        </pc:spChg>
        <pc:spChg chg="mod">
          <ac:chgData name="NAGAVENKATESWARA RAO ILLA" userId="6e915111f2ef9571" providerId="LiveId" clId="{09EF3CF0-4D72-45AB-9D73-36C78BDD4093}" dt="2023-01-12T07:14:33.878" v="30" actId="20577"/>
          <ac:spMkLst>
            <pc:docMk/>
            <pc:sldMk cId="1171458711" sldId="262"/>
            <ac:spMk id="3" creationId="{B9503208-4424-6266-9CAD-AEA8305431CD}"/>
          </ac:spMkLst>
        </pc:spChg>
      </pc:sldChg>
      <pc:sldChg chg="modSp new mod modAnim">
        <pc:chgData name="NAGAVENKATESWARA RAO ILLA" userId="6e915111f2ef9571" providerId="LiveId" clId="{09EF3CF0-4D72-45AB-9D73-36C78BDD4093}" dt="2023-01-12T18:02:11.918" v="314"/>
        <pc:sldMkLst>
          <pc:docMk/>
          <pc:sldMk cId="2930502528" sldId="263"/>
        </pc:sldMkLst>
        <pc:spChg chg="mod">
          <ac:chgData name="NAGAVENKATESWARA RAO ILLA" userId="6e915111f2ef9571" providerId="LiveId" clId="{09EF3CF0-4D72-45AB-9D73-36C78BDD4093}" dt="2023-01-12T07:14:43.906" v="32"/>
          <ac:spMkLst>
            <pc:docMk/>
            <pc:sldMk cId="2930502528" sldId="263"/>
            <ac:spMk id="2" creationId="{884B829C-281B-232C-C99D-60FDD6565FF9}"/>
          </ac:spMkLst>
        </pc:spChg>
        <pc:spChg chg="mod">
          <ac:chgData name="NAGAVENKATESWARA RAO ILLA" userId="6e915111f2ef9571" providerId="LiveId" clId="{09EF3CF0-4D72-45AB-9D73-36C78BDD4093}" dt="2023-01-12T07:16:21.287" v="66" actId="27636"/>
          <ac:spMkLst>
            <pc:docMk/>
            <pc:sldMk cId="2930502528" sldId="263"/>
            <ac:spMk id="3" creationId="{CF2235E6-80C3-E176-65C1-F5F8C9E7ECBD}"/>
          </ac:spMkLst>
        </pc:spChg>
      </pc:sldChg>
      <pc:sldChg chg="modSp new mod modAnim">
        <pc:chgData name="NAGAVENKATESWARA RAO ILLA" userId="6e915111f2ef9571" providerId="LiveId" clId="{09EF3CF0-4D72-45AB-9D73-36C78BDD4093}" dt="2023-01-12T18:02:19.583" v="316"/>
        <pc:sldMkLst>
          <pc:docMk/>
          <pc:sldMk cId="1478919086" sldId="264"/>
        </pc:sldMkLst>
        <pc:spChg chg="mod">
          <ac:chgData name="NAGAVENKATESWARA RAO ILLA" userId="6e915111f2ef9571" providerId="LiveId" clId="{09EF3CF0-4D72-45AB-9D73-36C78BDD4093}" dt="2023-01-12T07:16:35.027" v="68"/>
          <ac:spMkLst>
            <pc:docMk/>
            <pc:sldMk cId="1478919086" sldId="264"/>
            <ac:spMk id="2" creationId="{DF1BCE58-FAA6-3B7B-E98C-287141D66C08}"/>
          </ac:spMkLst>
        </pc:spChg>
        <pc:spChg chg="mod">
          <ac:chgData name="NAGAVENKATESWARA RAO ILLA" userId="6e915111f2ef9571" providerId="LiveId" clId="{09EF3CF0-4D72-45AB-9D73-36C78BDD4093}" dt="2023-01-12T07:17:27.939" v="83" actId="14100"/>
          <ac:spMkLst>
            <pc:docMk/>
            <pc:sldMk cId="1478919086" sldId="264"/>
            <ac:spMk id="3" creationId="{D9A67AB6-1FFA-03B8-7DC2-0812B29E92EC}"/>
          </ac:spMkLst>
        </pc:spChg>
      </pc:sldChg>
      <pc:sldChg chg="modSp new mod modAnim">
        <pc:chgData name="NAGAVENKATESWARA RAO ILLA" userId="6e915111f2ef9571" providerId="LiveId" clId="{09EF3CF0-4D72-45AB-9D73-36C78BDD4093}" dt="2023-01-12T18:02:28.416" v="318"/>
        <pc:sldMkLst>
          <pc:docMk/>
          <pc:sldMk cId="548573445" sldId="265"/>
        </pc:sldMkLst>
        <pc:spChg chg="mod">
          <ac:chgData name="NAGAVENKATESWARA RAO ILLA" userId="6e915111f2ef9571" providerId="LiveId" clId="{09EF3CF0-4D72-45AB-9D73-36C78BDD4093}" dt="2023-01-12T07:17:41.380" v="85"/>
          <ac:spMkLst>
            <pc:docMk/>
            <pc:sldMk cId="548573445" sldId="265"/>
            <ac:spMk id="2" creationId="{AD9A8B1A-BA50-59E3-B3F7-A1538D8C9C4E}"/>
          </ac:spMkLst>
        </pc:spChg>
        <pc:spChg chg="mod">
          <ac:chgData name="NAGAVENKATESWARA RAO ILLA" userId="6e915111f2ef9571" providerId="LiveId" clId="{09EF3CF0-4D72-45AB-9D73-36C78BDD4093}" dt="2023-01-12T07:17:56.723" v="88" actId="20577"/>
          <ac:spMkLst>
            <pc:docMk/>
            <pc:sldMk cId="548573445" sldId="265"/>
            <ac:spMk id="3" creationId="{9B057089-319E-134E-8894-871B9839C143}"/>
          </ac:spMkLst>
        </pc:spChg>
      </pc:sldChg>
      <pc:sldChg chg="modSp new mod modAnim">
        <pc:chgData name="NAGAVENKATESWARA RAO ILLA" userId="6e915111f2ef9571" providerId="LiveId" clId="{09EF3CF0-4D72-45AB-9D73-36C78BDD4093}" dt="2023-01-12T18:02:35.452" v="320"/>
        <pc:sldMkLst>
          <pc:docMk/>
          <pc:sldMk cId="3606939437" sldId="266"/>
        </pc:sldMkLst>
        <pc:spChg chg="mod">
          <ac:chgData name="NAGAVENKATESWARA RAO ILLA" userId="6e915111f2ef9571" providerId="LiveId" clId="{09EF3CF0-4D72-45AB-9D73-36C78BDD4093}" dt="2023-01-12T07:18:05.408" v="90"/>
          <ac:spMkLst>
            <pc:docMk/>
            <pc:sldMk cId="3606939437" sldId="266"/>
            <ac:spMk id="2" creationId="{79EF6344-141C-C522-2298-C646BEC85D83}"/>
          </ac:spMkLst>
        </pc:spChg>
        <pc:spChg chg="mod">
          <ac:chgData name="NAGAVENKATESWARA RAO ILLA" userId="6e915111f2ef9571" providerId="LiveId" clId="{09EF3CF0-4D72-45AB-9D73-36C78BDD4093}" dt="2023-01-12T07:18:23.081" v="93"/>
          <ac:spMkLst>
            <pc:docMk/>
            <pc:sldMk cId="3606939437" sldId="266"/>
            <ac:spMk id="3" creationId="{408E136F-6844-1043-22CD-EE0B2A60CF4B}"/>
          </ac:spMkLst>
        </pc:spChg>
      </pc:sldChg>
      <pc:sldChg chg="modSp new mod modAnim">
        <pc:chgData name="NAGAVENKATESWARA RAO ILLA" userId="6e915111f2ef9571" providerId="LiveId" clId="{09EF3CF0-4D72-45AB-9D73-36C78BDD4093}" dt="2023-01-12T18:02:50.127" v="324"/>
        <pc:sldMkLst>
          <pc:docMk/>
          <pc:sldMk cId="1325626406" sldId="267"/>
        </pc:sldMkLst>
        <pc:spChg chg="mod">
          <ac:chgData name="NAGAVENKATESWARA RAO ILLA" userId="6e915111f2ef9571" providerId="LiveId" clId="{09EF3CF0-4D72-45AB-9D73-36C78BDD4093}" dt="2023-01-12T07:18:31.757" v="95"/>
          <ac:spMkLst>
            <pc:docMk/>
            <pc:sldMk cId="1325626406" sldId="267"/>
            <ac:spMk id="2" creationId="{0C62635A-042B-CE68-B1F2-6370B0076B7C}"/>
          </ac:spMkLst>
        </pc:spChg>
        <pc:spChg chg="mod">
          <ac:chgData name="NAGAVENKATESWARA RAO ILLA" userId="6e915111f2ef9571" providerId="LiveId" clId="{09EF3CF0-4D72-45AB-9D73-36C78BDD4093}" dt="2023-01-12T07:18:49.515" v="101" actId="20577"/>
          <ac:spMkLst>
            <pc:docMk/>
            <pc:sldMk cId="1325626406" sldId="267"/>
            <ac:spMk id="3" creationId="{497DFA7E-8EA2-0C09-CF48-3A75E7A1B1BD}"/>
          </ac:spMkLst>
        </pc:spChg>
      </pc:sldChg>
      <pc:sldChg chg="modSp new mod modAnim">
        <pc:chgData name="NAGAVENKATESWARA RAO ILLA" userId="6e915111f2ef9571" providerId="LiveId" clId="{09EF3CF0-4D72-45AB-9D73-36C78BDD4093}" dt="2023-01-12T18:02:57.725" v="326"/>
        <pc:sldMkLst>
          <pc:docMk/>
          <pc:sldMk cId="1370994442" sldId="268"/>
        </pc:sldMkLst>
        <pc:spChg chg="mod">
          <ac:chgData name="NAGAVENKATESWARA RAO ILLA" userId="6e915111f2ef9571" providerId="LiveId" clId="{09EF3CF0-4D72-45AB-9D73-36C78BDD4093}" dt="2023-01-12T07:19:11.785" v="107"/>
          <ac:spMkLst>
            <pc:docMk/>
            <pc:sldMk cId="1370994442" sldId="268"/>
            <ac:spMk id="2" creationId="{68512C5E-C784-03BD-3608-A25CC1FE228E}"/>
          </ac:spMkLst>
        </pc:spChg>
        <pc:spChg chg="mod">
          <ac:chgData name="NAGAVENKATESWARA RAO ILLA" userId="6e915111f2ef9571" providerId="LiveId" clId="{09EF3CF0-4D72-45AB-9D73-36C78BDD4093}" dt="2023-01-12T07:19:21.814" v="111" actId="20577"/>
          <ac:spMkLst>
            <pc:docMk/>
            <pc:sldMk cId="1370994442" sldId="268"/>
            <ac:spMk id="3" creationId="{711EC204-498F-0C27-44FC-1A01F628FAFB}"/>
          </ac:spMkLst>
        </pc:spChg>
      </pc:sldChg>
      <pc:sldChg chg="modSp new mod modAnim">
        <pc:chgData name="NAGAVENKATESWARA RAO ILLA" userId="6e915111f2ef9571" providerId="LiveId" clId="{09EF3CF0-4D72-45AB-9D73-36C78BDD4093}" dt="2023-01-12T18:03:05.810" v="328"/>
        <pc:sldMkLst>
          <pc:docMk/>
          <pc:sldMk cId="722098677" sldId="269"/>
        </pc:sldMkLst>
        <pc:spChg chg="mod">
          <ac:chgData name="NAGAVENKATESWARA RAO ILLA" userId="6e915111f2ef9571" providerId="LiveId" clId="{09EF3CF0-4D72-45AB-9D73-36C78BDD4093}" dt="2023-01-12T07:19:35.356" v="113"/>
          <ac:spMkLst>
            <pc:docMk/>
            <pc:sldMk cId="722098677" sldId="269"/>
            <ac:spMk id="2" creationId="{5A54BC85-3586-A750-0724-D53CE0912137}"/>
          </ac:spMkLst>
        </pc:spChg>
        <pc:spChg chg="mod">
          <ac:chgData name="NAGAVENKATESWARA RAO ILLA" userId="6e915111f2ef9571" providerId="LiveId" clId="{09EF3CF0-4D72-45AB-9D73-36C78BDD4093}" dt="2023-01-12T07:19:51.792" v="118" actId="20577"/>
          <ac:spMkLst>
            <pc:docMk/>
            <pc:sldMk cId="722098677" sldId="269"/>
            <ac:spMk id="3" creationId="{FB7DCDD3-F279-DB2C-8AE5-D025A8AC7903}"/>
          </ac:spMkLst>
        </pc:spChg>
      </pc:sldChg>
      <pc:sldChg chg="addSp delSp modSp new mod modAnim">
        <pc:chgData name="NAGAVENKATESWARA RAO ILLA" userId="6e915111f2ef9571" providerId="LiveId" clId="{09EF3CF0-4D72-45AB-9D73-36C78BDD4093}" dt="2023-01-12T18:03:11.516" v="330"/>
        <pc:sldMkLst>
          <pc:docMk/>
          <pc:sldMk cId="1330032824" sldId="270"/>
        </pc:sldMkLst>
        <pc:spChg chg="mod">
          <ac:chgData name="NAGAVENKATESWARA RAO ILLA" userId="6e915111f2ef9571" providerId="LiveId" clId="{09EF3CF0-4D72-45AB-9D73-36C78BDD4093}" dt="2023-01-12T07:20:10.175" v="121"/>
          <ac:spMkLst>
            <pc:docMk/>
            <pc:sldMk cId="1330032824" sldId="270"/>
            <ac:spMk id="2" creationId="{1E595D9C-8594-9C6B-8E55-8CA645B9C07C}"/>
          </ac:spMkLst>
        </pc:spChg>
        <pc:spChg chg="add del mod">
          <ac:chgData name="NAGAVENKATESWARA RAO ILLA" userId="6e915111f2ef9571" providerId="LiveId" clId="{09EF3CF0-4D72-45AB-9D73-36C78BDD4093}" dt="2023-01-12T17:51:43.182" v="148" actId="20577"/>
          <ac:spMkLst>
            <pc:docMk/>
            <pc:sldMk cId="1330032824" sldId="270"/>
            <ac:spMk id="3" creationId="{347CACBD-9D03-4743-4668-6C1F755C4501}"/>
          </ac:spMkLst>
        </pc:spChg>
        <pc:spChg chg="add del mod">
          <ac:chgData name="NAGAVENKATESWARA RAO ILLA" userId="6e915111f2ef9571" providerId="LiveId" clId="{09EF3CF0-4D72-45AB-9D73-36C78BDD4093}" dt="2023-01-12T07:21:03.043" v="130" actId="21"/>
          <ac:spMkLst>
            <pc:docMk/>
            <pc:sldMk cId="1330032824" sldId="270"/>
            <ac:spMk id="4" creationId="{6E463D50-A35D-4772-BD87-AAA2656A145B}"/>
          </ac:spMkLst>
        </pc:spChg>
        <pc:picChg chg="add del mod">
          <ac:chgData name="NAGAVENKATESWARA RAO ILLA" userId="6e915111f2ef9571" providerId="LiveId" clId="{09EF3CF0-4D72-45AB-9D73-36C78BDD4093}" dt="2023-01-12T07:21:52.663" v="142"/>
          <ac:picMkLst>
            <pc:docMk/>
            <pc:sldMk cId="1330032824" sldId="270"/>
            <ac:picMk id="1026" creationId="{F7BA6394-8980-4936-00F3-39A06E101A52}"/>
          </ac:picMkLst>
        </pc:picChg>
      </pc:sldChg>
      <pc:sldChg chg="ord modAnim">
        <pc:chgData name="NAGAVENKATESWARA RAO ILLA" userId="6e915111f2ef9571" providerId="LiveId" clId="{09EF3CF0-4D72-45AB-9D73-36C78BDD4093}" dt="2023-01-12T18:02:44.254" v="322"/>
        <pc:sldMkLst>
          <pc:docMk/>
          <pc:sldMk cId="4244348791" sldId="271"/>
        </pc:sldMkLst>
      </pc:sldChg>
      <pc:sldChg chg="modAnim">
        <pc:chgData name="NAGAVENKATESWARA RAO ILLA" userId="6e915111f2ef9571" providerId="LiveId" clId="{09EF3CF0-4D72-45AB-9D73-36C78BDD4093}" dt="2023-01-12T18:03:27.105" v="334"/>
        <pc:sldMkLst>
          <pc:docMk/>
          <pc:sldMk cId="4198782060" sldId="272"/>
        </pc:sldMkLst>
      </pc:sldChg>
      <pc:sldChg chg="modAnim">
        <pc:chgData name="NAGAVENKATESWARA RAO ILLA" userId="6e915111f2ef9571" providerId="LiveId" clId="{09EF3CF0-4D72-45AB-9D73-36C78BDD4093}" dt="2023-01-12T18:03:44.939" v="340"/>
        <pc:sldMkLst>
          <pc:docMk/>
          <pc:sldMk cId="2158751357" sldId="273"/>
        </pc:sldMkLst>
      </pc:sldChg>
      <pc:sldChg chg="modAnim">
        <pc:chgData name="NAGAVENKATESWARA RAO ILLA" userId="6e915111f2ef9571" providerId="LiveId" clId="{09EF3CF0-4D72-45AB-9D73-36C78BDD4093}" dt="2023-01-12T18:04:00.834" v="345"/>
        <pc:sldMkLst>
          <pc:docMk/>
          <pc:sldMk cId="1959102025" sldId="274"/>
        </pc:sldMkLst>
      </pc:sldChg>
      <pc:sldChg chg="modSp mod modAnim">
        <pc:chgData name="NAGAVENKATESWARA RAO ILLA" userId="6e915111f2ef9571" providerId="LiveId" clId="{09EF3CF0-4D72-45AB-9D73-36C78BDD4093}" dt="2023-01-12T18:04:35.930" v="354"/>
        <pc:sldMkLst>
          <pc:docMk/>
          <pc:sldMk cId="1561350036" sldId="275"/>
        </pc:sldMkLst>
        <pc:picChg chg="mod">
          <ac:chgData name="NAGAVENKATESWARA RAO ILLA" userId="6e915111f2ef9571" providerId="LiveId" clId="{09EF3CF0-4D72-45AB-9D73-36C78BDD4093}" dt="2023-01-12T18:04:31.620" v="353" actId="1076"/>
          <ac:picMkLst>
            <pc:docMk/>
            <pc:sldMk cId="1561350036" sldId="275"/>
            <ac:picMk id="5" creationId="{8BBF70DA-4900-6261-9ECA-884FEADEFC73}"/>
          </ac:picMkLst>
        </pc:picChg>
        <pc:picChg chg="mod">
          <ac:chgData name="NAGAVENKATESWARA RAO ILLA" userId="6e915111f2ef9571" providerId="LiveId" clId="{09EF3CF0-4D72-45AB-9D73-36C78BDD4093}" dt="2023-01-12T18:04:26.061" v="352" actId="1076"/>
          <ac:picMkLst>
            <pc:docMk/>
            <pc:sldMk cId="1561350036" sldId="275"/>
            <ac:picMk id="7" creationId="{1F4B5248-CB1F-ED17-3C7D-66870950B48F}"/>
          </ac:picMkLst>
        </pc:picChg>
      </pc:sldChg>
      <pc:sldChg chg="modAnim">
        <pc:chgData name="NAGAVENKATESWARA RAO ILLA" userId="6e915111f2ef9571" providerId="LiveId" clId="{09EF3CF0-4D72-45AB-9D73-36C78BDD4093}" dt="2023-01-12T18:04:59.841" v="361"/>
        <pc:sldMkLst>
          <pc:docMk/>
          <pc:sldMk cId="2408348765" sldId="276"/>
        </pc:sldMkLst>
      </pc:sldChg>
      <pc:sldChg chg="modAnim">
        <pc:chgData name="NAGAVENKATESWARA RAO ILLA" userId="6e915111f2ef9571" providerId="LiveId" clId="{09EF3CF0-4D72-45AB-9D73-36C78BDD4093}" dt="2023-01-12T18:05:19.372" v="368"/>
        <pc:sldMkLst>
          <pc:docMk/>
          <pc:sldMk cId="4181959937" sldId="277"/>
        </pc:sldMkLst>
      </pc:sldChg>
      <pc:sldChg chg="modSp mod modAnim">
        <pc:chgData name="NAGAVENKATESWARA RAO ILLA" userId="6e915111f2ef9571" providerId="LiveId" clId="{09EF3CF0-4D72-45AB-9D73-36C78BDD4093}" dt="2023-01-12T18:05:47.025" v="376" actId="14100"/>
        <pc:sldMkLst>
          <pc:docMk/>
          <pc:sldMk cId="3034467786" sldId="278"/>
        </pc:sldMkLst>
        <pc:picChg chg="mod">
          <ac:chgData name="NAGAVENKATESWARA RAO ILLA" userId="6e915111f2ef9571" providerId="LiveId" clId="{09EF3CF0-4D72-45AB-9D73-36C78BDD4093}" dt="2023-01-12T18:05:47.025" v="376" actId="14100"/>
          <ac:picMkLst>
            <pc:docMk/>
            <pc:sldMk cId="3034467786" sldId="278"/>
            <ac:picMk id="5" creationId="{538EF92D-610F-827A-0746-8C76D85CB184}"/>
          </ac:picMkLst>
        </pc:picChg>
      </pc:sldChg>
      <pc:sldChg chg="modAnim">
        <pc:chgData name="NAGAVENKATESWARA RAO ILLA" userId="6e915111f2ef9571" providerId="LiveId" clId="{09EF3CF0-4D72-45AB-9D73-36C78BDD4093}" dt="2023-01-12T18:06:15.442" v="385"/>
        <pc:sldMkLst>
          <pc:docMk/>
          <pc:sldMk cId="2368011339" sldId="279"/>
        </pc:sldMkLst>
      </pc:sldChg>
      <pc:sldChg chg="modAnim">
        <pc:chgData name="NAGAVENKATESWARA RAO ILLA" userId="6e915111f2ef9571" providerId="LiveId" clId="{09EF3CF0-4D72-45AB-9D73-36C78BDD4093}" dt="2023-01-12T18:06:41.842" v="394"/>
        <pc:sldMkLst>
          <pc:docMk/>
          <pc:sldMk cId="2201121130" sldId="280"/>
        </pc:sldMkLst>
      </pc:sldChg>
      <pc:sldChg chg="modAnim">
        <pc:chgData name="NAGAVENKATESWARA RAO ILLA" userId="6e915111f2ef9571" providerId="LiveId" clId="{09EF3CF0-4D72-45AB-9D73-36C78BDD4093}" dt="2023-01-12T18:07:04.457" v="402"/>
        <pc:sldMkLst>
          <pc:docMk/>
          <pc:sldMk cId="1810069214" sldId="281"/>
        </pc:sldMkLst>
      </pc:sldChg>
      <pc:sldChg chg="modAnim">
        <pc:chgData name="NAGAVENKATESWARA RAO ILLA" userId="6e915111f2ef9571" providerId="LiveId" clId="{09EF3CF0-4D72-45AB-9D73-36C78BDD4093}" dt="2023-01-12T18:07:18.717" v="407"/>
        <pc:sldMkLst>
          <pc:docMk/>
          <pc:sldMk cId="3443129871" sldId="282"/>
        </pc:sldMkLst>
      </pc:sldChg>
      <pc:sldChg chg="modAnim">
        <pc:chgData name="NAGAVENKATESWARA RAO ILLA" userId="6e915111f2ef9571" providerId="LiveId" clId="{09EF3CF0-4D72-45AB-9D73-36C78BDD4093}" dt="2023-01-12T18:07:31.850" v="412"/>
        <pc:sldMkLst>
          <pc:docMk/>
          <pc:sldMk cId="1958491297" sldId="283"/>
        </pc:sldMkLst>
      </pc:sldChg>
      <pc:sldChg chg="modAnim">
        <pc:chgData name="NAGAVENKATESWARA RAO ILLA" userId="6e915111f2ef9571" providerId="LiveId" clId="{09EF3CF0-4D72-45AB-9D73-36C78BDD4093}" dt="2023-01-12T18:07:48.410" v="418"/>
        <pc:sldMkLst>
          <pc:docMk/>
          <pc:sldMk cId="918050469" sldId="284"/>
        </pc:sldMkLst>
      </pc:sldChg>
      <pc:sldChg chg="modAnim">
        <pc:chgData name="NAGAVENKATESWARA RAO ILLA" userId="6e915111f2ef9571" providerId="LiveId" clId="{09EF3CF0-4D72-45AB-9D73-36C78BDD4093}" dt="2023-01-12T18:08:03.047" v="423"/>
        <pc:sldMkLst>
          <pc:docMk/>
          <pc:sldMk cId="2185818827" sldId="285"/>
        </pc:sldMkLst>
      </pc:sldChg>
      <pc:sldChg chg="modAnim">
        <pc:chgData name="NAGAVENKATESWARA RAO ILLA" userId="6e915111f2ef9571" providerId="LiveId" clId="{09EF3CF0-4D72-45AB-9D73-36C78BDD4093}" dt="2023-01-12T18:08:16.920" v="428"/>
        <pc:sldMkLst>
          <pc:docMk/>
          <pc:sldMk cId="2818735849" sldId="286"/>
        </pc:sldMkLst>
      </pc:sldChg>
      <pc:sldChg chg="modAnim">
        <pc:chgData name="NAGAVENKATESWARA RAO ILLA" userId="6e915111f2ef9571" providerId="LiveId" clId="{09EF3CF0-4D72-45AB-9D73-36C78BDD4093}" dt="2023-01-12T18:08:32.220" v="433"/>
        <pc:sldMkLst>
          <pc:docMk/>
          <pc:sldMk cId="95580436" sldId="287"/>
        </pc:sldMkLst>
      </pc:sldChg>
      <pc:sldChg chg="modSp mod modAnim">
        <pc:chgData name="NAGAVENKATESWARA RAO ILLA" userId="6e915111f2ef9571" providerId="LiveId" clId="{09EF3CF0-4D72-45AB-9D73-36C78BDD4093}" dt="2023-01-12T18:08:43.593" v="437"/>
        <pc:sldMkLst>
          <pc:docMk/>
          <pc:sldMk cId="741445539" sldId="288"/>
        </pc:sldMkLst>
        <pc:spChg chg="mod">
          <ac:chgData name="NAGAVENKATESWARA RAO ILLA" userId="6e915111f2ef9571" providerId="LiveId" clId="{09EF3CF0-4D72-45AB-9D73-36C78BDD4093}" dt="2023-01-12T17:59:24.972" v="273" actId="20577"/>
          <ac:spMkLst>
            <pc:docMk/>
            <pc:sldMk cId="741445539" sldId="288"/>
            <ac:spMk id="2" creationId="{44AA8E44-F309-8981-8BAD-41B80835A114}"/>
          </ac:spMkLst>
        </pc:spChg>
      </pc:sldChg>
      <pc:sldChg chg="modSp mod modAnim">
        <pc:chgData name="NAGAVENKATESWARA RAO ILLA" userId="6e915111f2ef9571" providerId="LiveId" clId="{09EF3CF0-4D72-45AB-9D73-36C78BDD4093}" dt="2023-01-12T18:08:48.648" v="439"/>
        <pc:sldMkLst>
          <pc:docMk/>
          <pc:sldMk cId="2329276366" sldId="289"/>
        </pc:sldMkLst>
        <pc:spChg chg="mod">
          <ac:chgData name="NAGAVENKATESWARA RAO ILLA" userId="6e915111f2ef9571" providerId="LiveId" clId="{09EF3CF0-4D72-45AB-9D73-36C78BDD4093}" dt="2023-01-12T17:59:34.618" v="274"/>
          <ac:spMkLst>
            <pc:docMk/>
            <pc:sldMk cId="2329276366" sldId="289"/>
            <ac:spMk id="2" creationId="{74F4B50D-83FB-2102-9A98-2264BDE3F8B9}"/>
          </ac:spMkLst>
        </pc:spChg>
      </pc:sldChg>
      <pc:sldChg chg="modSp mod modAnim">
        <pc:chgData name="NAGAVENKATESWARA RAO ILLA" userId="6e915111f2ef9571" providerId="LiveId" clId="{09EF3CF0-4D72-45AB-9D73-36C78BDD4093}" dt="2023-01-12T18:08:53.813" v="441"/>
        <pc:sldMkLst>
          <pc:docMk/>
          <pc:sldMk cId="2409457875" sldId="290"/>
        </pc:sldMkLst>
        <pc:spChg chg="mod">
          <ac:chgData name="NAGAVENKATESWARA RAO ILLA" userId="6e915111f2ef9571" providerId="LiveId" clId="{09EF3CF0-4D72-45AB-9D73-36C78BDD4093}" dt="2023-01-12T17:59:39.437" v="275"/>
          <ac:spMkLst>
            <pc:docMk/>
            <pc:sldMk cId="2409457875" sldId="290"/>
            <ac:spMk id="2" creationId="{49D0B21A-EA22-B8E0-18B8-842C4CA9C344}"/>
          </ac:spMkLst>
        </pc:spChg>
      </pc:sldChg>
      <pc:sldChg chg="modAnim">
        <pc:chgData name="NAGAVENKATESWARA RAO ILLA" userId="6e915111f2ef9571" providerId="LiveId" clId="{09EF3CF0-4D72-45AB-9D73-36C78BDD4093}" dt="2023-01-12T18:03:34.039" v="336"/>
        <pc:sldMkLst>
          <pc:docMk/>
          <pc:sldMk cId="3511398551" sldId="291"/>
        </pc:sldMkLst>
      </pc:sldChg>
      <pc:sldChg chg="modAnim">
        <pc:chgData name="NAGAVENKATESWARA RAO ILLA" userId="6e915111f2ef9571" providerId="LiveId" clId="{09EF3CF0-4D72-45AB-9D73-36C78BDD4093}" dt="2023-01-12T18:04:07.340" v="347"/>
        <pc:sldMkLst>
          <pc:docMk/>
          <pc:sldMk cId="3131640150" sldId="292"/>
        </pc:sldMkLst>
      </pc:sldChg>
      <pc:sldChg chg="modAnim">
        <pc:chgData name="NAGAVENKATESWARA RAO ILLA" userId="6e915111f2ef9571" providerId="LiveId" clId="{09EF3CF0-4D72-45AB-9D73-36C78BDD4093}" dt="2023-01-12T18:04:45.182" v="356"/>
        <pc:sldMkLst>
          <pc:docMk/>
          <pc:sldMk cId="1648462296" sldId="293"/>
        </pc:sldMkLst>
      </pc:sldChg>
      <pc:sldChg chg="modAnim">
        <pc:chgData name="NAGAVENKATESWARA RAO ILLA" userId="6e915111f2ef9571" providerId="LiveId" clId="{09EF3CF0-4D72-45AB-9D73-36C78BDD4093}" dt="2023-01-12T18:05:05.329" v="363"/>
        <pc:sldMkLst>
          <pc:docMk/>
          <pc:sldMk cId="2473293433" sldId="294"/>
        </pc:sldMkLst>
      </pc:sldChg>
      <pc:sldChg chg="modSp mod modAnim">
        <pc:chgData name="NAGAVENKATESWARA RAO ILLA" userId="6e915111f2ef9571" providerId="LiveId" clId="{09EF3CF0-4D72-45AB-9D73-36C78BDD4093}" dt="2023-01-12T18:05:26.927" v="370"/>
        <pc:sldMkLst>
          <pc:docMk/>
          <pc:sldMk cId="939597835" sldId="295"/>
        </pc:sldMkLst>
        <pc:spChg chg="mod">
          <ac:chgData name="NAGAVENKATESWARA RAO ILLA" userId="6e915111f2ef9571" providerId="LiveId" clId="{09EF3CF0-4D72-45AB-9D73-36C78BDD4093}" dt="2023-01-12T17:52:44.598" v="154" actId="20577"/>
          <ac:spMkLst>
            <pc:docMk/>
            <pc:sldMk cId="939597835" sldId="295"/>
            <ac:spMk id="3" creationId="{7FAFACED-B9E4-F2E6-8D03-70401F6D914E}"/>
          </ac:spMkLst>
        </pc:spChg>
      </pc:sldChg>
      <pc:sldChg chg="modSp mod modAnim">
        <pc:chgData name="NAGAVENKATESWARA RAO ILLA" userId="6e915111f2ef9571" providerId="LiveId" clId="{09EF3CF0-4D72-45AB-9D73-36C78BDD4093}" dt="2023-01-12T18:05:54.217" v="378"/>
        <pc:sldMkLst>
          <pc:docMk/>
          <pc:sldMk cId="297671893" sldId="296"/>
        </pc:sldMkLst>
        <pc:spChg chg="mod">
          <ac:chgData name="NAGAVENKATESWARA RAO ILLA" userId="6e915111f2ef9571" providerId="LiveId" clId="{09EF3CF0-4D72-45AB-9D73-36C78BDD4093}" dt="2023-01-12T17:52:58.146" v="166" actId="20577"/>
          <ac:spMkLst>
            <pc:docMk/>
            <pc:sldMk cId="297671893" sldId="296"/>
            <ac:spMk id="2" creationId="{CAB9A6FC-17B8-EE8E-AA4B-1269D5A7B3C0}"/>
          </ac:spMkLst>
        </pc:spChg>
      </pc:sldChg>
      <pc:sldChg chg="modAnim">
        <pc:chgData name="NAGAVENKATESWARA RAO ILLA" userId="6e915111f2ef9571" providerId="LiveId" clId="{09EF3CF0-4D72-45AB-9D73-36C78BDD4093}" dt="2023-01-12T18:05:59.337" v="380"/>
        <pc:sldMkLst>
          <pc:docMk/>
          <pc:sldMk cId="2466782490" sldId="297"/>
        </pc:sldMkLst>
      </pc:sldChg>
      <pc:sldChg chg="modSp mod modAnim">
        <pc:chgData name="NAGAVENKATESWARA RAO ILLA" userId="6e915111f2ef9571" providerId="LiveId" clId="{09EF3CF0-4D72-45AB-9D73-36C78BDD4093}" dt="2023-01-12T18:06:20.587" v="387"/>
        <pc:sldMkLst>
          <pc:docMk/>
          <pc:sldMk cId="3023743816" sldId="298"/>
        </pc:sldMkLst>
        <pc:spChg chg="mod">
          <ac:chgData name="NAGAVENKATESWARA RAO ILLA" userId="6e915111f2ef9571" providerId="LiveId" clId="{09EF3CF0-4D72-45AB-9D73-36C78BDD4093}" dt="2023-01-12T17:53:13.858" v="167" actId="20577"/>
          <ac:spMkLst>
            <pc:docMk/>
            <pc:sldMk cId="3023743816" sldId="298"/>
            <ac:spMk id="3" creationId="{386E296A-8507-8926-54EC-52FF7BA4EEF8}"/>
          </ac:spMkLst>
        </pc:spChg>
      </pc:sldChg>
      <pc:sldChg chg="modSp mod modAnim">
        <pc:chgData name="NAGAVENKATESWARA RAO ILLA" userId="6e915111f2ef9571" providerId="LiveId" clId="{09EF3CF0-4D72-45AB-9D73-36C78BDD4093}" dt="2023-01-12T18:06:25.758" v="389"/>
        <pc:sldMkLst>
          <pc:docMk/>
          <pc:sldMk cId="3782527565" sldId="299"/>
        </pc:sldMkLst>
        <pc:spChg chg="mod">
          <ac:chgData name="NAGAVENKATESWARA RAO ILLA" userId="6e915111f2ef9571" providerId="LiveId" clId="{09EF3CF0-4D72-45AB-9D73-36C78BDD4093}" dt="2023-01-12T17:53:18.898" v="168" actId="20577"/>
          <ac:spMkLst>
            <pc:docMk/>
            <pc:sldMk cId="3782527565" sldId="299"/>
            <ac:spMk id="3" creationId="{06C46AC9-74AF-72BD-DFE4-42A4154487EE}"/>
          </ac:spMkLst>
        </pc:spChg>
      </pc:sldChg>
      <pc:sldChg chg="modAnim">
        <pc:chgData name="NAGAVENKATESWARA RAO ILLA" userId="6e915111f2ef9571" providerId="LiveId" clId="{09EF3CF0-4D72-45AB-9D73-36C78BDD4093}" dt="2023-01-12T18:06:47.046" v="396"/>
        <pc:sldMkLst>
          <pc:docMk/>
          <pc:sldMk cId="3766587044" sldId="300"/>
        </pc:sldMkLst>
      </pc:sldChg>
      <pc:sldChg chg="modAnim">
        <pc:chgData name="NAGAVENKATESWARA RAO ILLA" userId="6e915111f2ef9571" providerId="LiveId" clId="{09EF3CF0-4D72-45AB-9D73-36C78BDD4093}" dt="2023-01-12T18:06:52.310" v="398"/>
        <pc:sldMkLst>
          <pc:docMk/>
          <pc:sldMk cId="2841319793" sldId="301"/>
        </pc:sldMkLst>
      </pc:sldChg>
      <pc:sldChg chg="modAnim">
        <pc:chgData name="NAGAVENKATESWARA RAO ILLA" userId="6e915111f2ef9571" providerId="LiveId" clId="{09EF3CF0-4D72-45AB-9D73-36C78BDD4093}" dt="2023-01-12T18:07:11.428" v="404"/>
        <pc:sldMkLst>
          <pc:docMk/>
          <pc:sldMk cId="2734144679" sldId="302"/>
        </pc:sldMkLst>
      </pc:sldChg>
      <pc:sldChg chg="modAnim">
        <pc:chgData name="NAGAVENKATESWARA RAO ILLA" userId="6e915111f2ef9571" providerId="LiveId" clId="{09EF3CF0-4D72-45AB-9D73-36C78BDD4093}" dt="2023-01-12T18:07:24.259" v="409"/>
        <pc:sldMkLst>
          <pc:docMk/>
          <pc:sldMk cId="1886826281" sldId="303"/>
        </pc:sldMkLst>
      </pc:sldChg>
      <pc:sldChg chg="modSp mod modAnim">
        <pc:chgData name="NAGAVENKATESWARA RAO ILLA" userId="6e915111f2ef9571" providerId="LiveId" clId="{09EF3CF0-4D72-45AB-9D73-36C78BDD4093}" dt="2023-01-12T18:07:39.736" v="415"/>
        <pc:sldMkLst>
          <pc:docMk/>
          <pc:sldMk cId="3482012309" sldId="304"/>
        </pc:sldMkLst>
        <pc:spChg chg="mod">
          <ac:chgData name="NAGAVENKATESWARA RAO ILLA" userId="6e915111f2ef9571" providerId="LiveId" clId="{09EF3CF0-4D72-45AB-9D73-36C78BDD4093}" dt="2023-01-12T17:53:39.610" v="170" actId="20577"/>
          <ac:spMkLst>
            <pc:docMk/>
            <pc:sldMk cId="3482012309" sldId="304"/>
            <ac:spMk id="3" creationId="{1874E80F-840D-8DD8-90CC-53FAB5E106B2}"/>
          </ac:spMkLst>
        </pc:spChg>
      </pc:sldChg>
      <pc:sldChg chg="modSp mod modAnim">
        <pc:chgData name="NAGAVENKATESWARA RAO ILLA" userId="6e915111f2ef9571" providerId="LiveId" clId="{09EF3CF0-4D72-45AB-9D73-36C78BDD4093}" dt="2023-01-12T18:07:55.315" v="420"/>
        <pc:sldMkLst>
          <pc:docMk/>
          <pc:sldMk cId="559572228" sldId="305"/>
        </pc:sldMkLst>
        <pc:spChg chg="mod">
          <ac:chgData name="NAGAVENKATESWARA RAO ILLA" userId="6e915111f2ef9571" providerId="LiveId" clId="{09EF3CF0-4D72-45AB-9D73-36C78BDD4093}" dt="2023-01-12T17:53:50.168" v="171" actId="20577"/>
          <ac:spMkLst>
            <pc:docMk/>
            <pc:sldMk cId="559572228" sldId="305"/>
            <ac:spMk id="3" creationId="{19AB5236-D7F9-13B3-3567-E734B5D8FF60}"/>
          </ac:spMkLst>
        </pc:spChg>
      </pc:sldChg>
      <pc:sldChg chg="modSp new mod modAnim">
        <pc:chgData name="NAGAVENKATESWARA RAO ILLA" userId="6e915111f2ef9571" providerId="LiveId" clId="{09EF3CF0-4D72-45AB-9D73-36C78BDD4093}" dt="2023-01-12T18:08:08.003" v="425"/>
        <pc:sldMkLst>
          <pc:docMk/>
          <pc:sldMk cId="777049338" sldId="306"/>
        </pc:sldMkLst>
        <pc:spChg chg="mod">
          <ac:chgData name="NAGAVENKATESWARA RAO ILLA" userId="6e915111f2ef9571" providerId="LiveId" clId="{09EF3CF0-4D72-45AB-9D73-36C78BDD4093}" dt="2023-01-12T17:57:04.560" v="227" actId="20577"/>
          <ac:spMkLst>
            <pc:docMk/>
            <pc:sldMk cId="777049338" sldId="306"/>
            <ac:spMk id="2" creationId="{24B57DC8-D51E-A58B-111B-BD54395E98CA}"/>
          </ac:spMkLst>
        </pc:spChg>
        <pc:spChg chg="mod">
          <ac:chgData name="NAGAVENKATESWARA RAO ILLA" userId="6e915111f2ef9571" providerId="LiveId" clId="{09EF3CF0-4D72-45AB-9D73-36C78BDD4093}" dt="2023-01-12T17:56:57.981" v="215" actId="20577"/>
          <ac:spMkLst>
            <pc:docMk/>
            <pc:sldMk cId="777049338" sldId="306"/>
            <ac:spMk id="3" creationId="{94989DAA-43C5-1A6E-6523-273F9C871264}"/>
          </ac:spMkLst>
        </pc:spChg>
      </pc:sldChg>
      <pc:sldChg chg="modSp new mod modAnim">
        <pc:chgData name="NAGAVENKATESWARA RAO ILLA" userId="6e915111f2ef9571" providerId="LiveId" clId="{09EF3CF0-4D72-45AB-9D73-36C78BDD4093}" dt="2023-01-12T18:08:23.751" v="430"/>
        <pc:sldMkLst>
          <pc:docMk/>
          <pc:sldMk cId="3056197207" sldId="307"/>
        </pc:sldMkLst>
        <pc:spChg chg="mod">
          <ac:chgData name="NAGAVENKATESWARA RAO ILLA" userId="6e915111f2ef9571" providerId="LiveId" clId="{09EF3CF0-4D72-45AB-9D73-36C78BDD4093}" dt="2023-01-12T17:57:58.589" v="245" actId="20577"/>
          <ac:spMkLst>
            <pc:docMk/>
            <pc:sldMk cId="3056197207" sldId="307"/>
            <ac:spMk id="2" creationId="{0CE354AD-DEBC-B33D-E214-7F266B1DB2E0}"/>
          </ac:spMkLst>
        </pc:spChg>
        <pc:spChg chg="mod">
          <ac:chgData name="NAGAVENKATESWARA RAO ILLA" userId="6e915111f2ef9571" providerId="LiveId" clId="{09EF3CF0-4D72-45AB-9D73-36C78BDD4093}" dt="2023-01-12T17:57:50.349" v="233"/>
          <ac:spMkLst>
            <pc:docMk/>
            <pc:sldMk cId="3056197207" sldId="307"/>
            <ac:spMk id="3" creationId="{9BA6D117-5743-AADE-FCC6-73901DB555F2}"/>
          </ac:spMkLst>
        </pc:spChg>
      </pc:sldChg>
      <pc:sldChg chg="modSp new mod modAnim">
        <pc:chgData name="NAGAVENKATESWARA RAO ILLA" userId="6e915111f2ef9571" providerId="LiveId" clId="{09EF3CF0-4D72-45AB-9D73-36C78BDD4093}" dt="2023-01-12T18:08:37.383" v="435"/>
        <pc:sldMkLst>
          <pc:docMk/>
          <pc:sldMk cId="2857615907" sldId="308"/>
        </pc:sldMkLst>
        <pc:spChg chg="mod">
          <ac:chgData name="NAGAVENKATESWARA RAO ILLA" userId="6e915111f2ef9571" providerId="LiveId" clId="{09EF3CF0-4D72-45AB-9D73-36C78BDD4093}" dt="2023-01-12T17:58:40.693" v="262" actId="20577"/>
          <ac:spMkLst>
            <pc:docMk/>
            <pc:sldMk cId="2857615907" sldId="308"/>
            <ac:spMk id="2" creationId="{B7CDD1DA-A5D9-5226-A171-566B7C79AE86}"/>
          </ac:spMkLst>
        </pc:spChg>
        <pc:spChg chg="mod">
          <ac:chgData name="NAGAVENKATESWARA RAO ILLA" userId="6e915111f2ef9571" providerId="LiveId" clId="{09EF3CF0-4D72-45AB-9D73-36C78BDD4093}" dt="2023-01-12T17:58:34.300" v="250" actId="20577"/>
          <ac:spMkLst>
            <pc:docMk/>
            <pc:sldMk cId="2857615907" sldId="308"/>
            <ac:spMk id="3" creationId="{56792731-4B21-784C-B14E-C5A0AFC61732}"/>
          </ac:spMkLst>
        </pc:spChg>
      </pc:sldChg>
      <pc:sldChg chg="addSp delSp modSp new mod modAnim">
        <pc:chgData name="NAGAVENKATESWARA RAO ILLA" userId="6e915111f2ef9571" providerId="LiveId" clId="{09EF3CF0-4D72-45AB-9D73-36C78BDD4093}" dt="2023-01-12T18:08:58.291" v="442"/>
        <pc:sldMkLst>
          <pc:docMk/>
          <pc:sldMk cId="162769232" sldId="309"/>
        </pc:sldMkLst>
        <pc:spChg chg="mod">
          <ac:chgData name="NAGAVENKATESWARA RAO ILLA" userId="6e915111f2ef9571" providerId="LiveId" clId="{09EF3CF0-4D72-45AB-9D73-36C78BDD4093}" dt="2023-01-12T18:00:42.515" v="296" actId="1076"/>
          <ac:spMkLst>
            <pc:docMk/>
            <pc:sldMk cId="162769232" sldId="309"/>
            <ac:spMk id="2" creationId="{E251668E-8F64-A086-C257-9E454147EFF9}"/>
          </ac:spMkLst>
        </pc:spChg>
        <pc:spChg chg="del mod">
          <ac:chgData name="NAGAVENKATESWARA RAO ILLA" userId="6e915111f2ef9571" providerId="LiveId" clId="{09EF3CF0-4D72-45AB-9D73-36C78BDD4093}" dt="2023-01-12T18:00:07.471" v="287" actId="478"/>
          <ac:spMkLst>
            <pc:docMk/>
            <pc:sldMk cId="162769232" sldId="309"/>
            <ac:spMk id="3" creationId="{9D22D925-97A1-92FC-6DF7-F7D83CD7C2A6}"/>
          </ac:spMkLst>
        </pc:spChg>
        <pc:spChg chg="add del mod">
          <ac:chgData name="NAGAVENKATESWARA RAO ILLA" userId="6e915111f2ef9571" providerId="LiveId" clId="{09EF3CF0-4D72-45AB-9D73-36C78BDD4093}" dt="2023-01-12T18:00:29.827" v="294" actId="478"/>
          <ac:spMkLst>
            <pc:docMk/>
            <pc:sldMk cId="162769232" sldId="309"/>
            <ac:spMk id="5" creationId="{F6500DC8-7239-A978-E125-BA34A8B10AC8}"/>
          </ac:spMkLst>
        </pc:spChg>
      </pc:sldChg>
    </pc:docChg>
  </pc:docChgLst>
  <pc:docChgLst>
    <pc:chgData name="NAGAVENKATESWARA RAO ILLA" userId="6e915111f2ef9571" providerId="LiveId" clId="{A028ED21-ADE8-424C-B171-13BDF226CC4F}"/>
    <pc:docChg chg="undo custSel addSld modSld">
      <pc:chgData name="NAGAVENKATESWARA RAO ILLA" userId="6e915111f2ef9571" providerId="LiveId" clId="{A028ED21-ADE8-424C-B171-13BDF226CC4F}" dt="2023-01-12T17:27:27.211" v="738" actId="27636"/>
      <pc:docMkLst>
        <pc:docMk/>
      </pc:docMkLst>
      <pc:sldChg chg="addSp delSp modSp new">
        <pc:chgData name="NAGAVENKATESWARA RAO ILLA" userId="6e915111f2ef9571" providerId="LiveId" clId="{A028ED21-ADE8-424C-B171-13BDF226CC4F}" dt="2023-01-12T10:45:57.427" v="9" actId="1076"/>
        <pc:sldMkLst>
          <pc:docMk/>
          <pc:sldMk cId="4244348791" sldId="271"/>
        </pc:sldMkLst>
        <pc:spChg chg="mod">
          <ac:chgData name="NAGAVENKATESWARA RAO ILLA" userId="6e915111f2ef9571" providerId="LiveId" clId="{A028ED21-ADE8-424C-B171-13BDF226CC4F}" dt="2023-01-12T10:45:02.647" v="4" actId="27636"/>
          <ac:spMkLst>
            <pc:docMk/>
            <pc:sldMk cId="4244348791" sldId="271"/>
            <ac:spMk id="2" creationId="{6915E178-90AA-1722-867F-CB10B137E76F}"/>
          </ac:spMkLst>
        </pc:spChg>
        <pc:spChg chg="del">
          <ac:chgData name="NAGAVENKATESWARA RAO ILLA" userId="6e915111f2ef9571" providerId="LiveId" clId="{A028ED21-ADE8-424C-B171-13BDF226CC4F}" dt="2023-01-12T10:45:43.746" v="5" actId="931"/>
          <ac:spMkLst>
            <pc:docMk/>
            <pc:sldMk cId="4244348791" sldId="271"/>
            <ac:spMk id="3" creationId="{3C45278F-266B-42F1-DC46-9A77BAF327FF}"/>
          </ac:spMkLst>
        </pc:spChg>
        <pc:picChg chg="add mod ord">
          <ac:chgData name="NAGAVENKATESWARA RAO ILLA" userId="6e915111f2ef9571" providerId="LiveId" clId="{A028ED21-ADE8-424C-B171-13BDF226CC4F}" dt="2023-01-12T10:45:57.427" v="9" actId="1076"/>
          <ac:picMkLst>
            <pc:docMk/>
            <pc:sldMk cId="4244348791" sldId="271"/>
            <ac:picMk id="4" creationId="{DD5E14CC-086B-7869-8189-03994C7D89CE}"/>
          </ac:picMkLst>
        </pc:picChg>
      </pc:sldChg>
      <pc:sldChg chg="addSp delSp modSp new">
        <pc:chgData name="NAGAVENKATESWARA RAO ILLA" userId="6e915111f2ef9571" providerId="LiveId" clId="{A028ED21-ADE8-424C-B171-13BDF226CC4F}" dt="2023-01-12T12:14:29.465" v="29" actId="1440"/>
        <pc:sldMkLst>
          <pc:docMk/>
          <pc:sldMk cId="4198782060" sldId="272"/>
        </pc:sldMkLst>
        <pc:spChg chg="mod">
          <ac:chgData name="NAGAVENKATESWARA RAO ILLA" userId="6e915111f2ef9571" providerId="LiveId" clId="{A028ED21-ADE8-424C-B171-13BDF226CC4F}" dt="2023-01-12T10:46:38.875" v="11" actId="22"/>
          <ac:spMkLst>
            <pc:docMk/>
            <pc:sldMk cId="4198782060" sldId="272"/>
            <ac:spMk id="2" creationId="{0561D707-086B-4E34-36D4-E6931936AC74}"/>
          </ac:spMkLst>
        </pc:spChg>
        <pc:spChg chg="del">
          <ac:chgData name="NAGAVENKATESWARA RAO ILLA" userId="6e915111f2ef9571" providerId="LiveId" clId="{A028ED21-ADE8-424C-B171-13BDF226CC4F}" dt="2023-01-12T12:12:40.495" v="12" actId="931"/>
          <ac:spMkLst>
            <pc:docMk/>
            <pc:sldMk cId="4198782060" sldId="272"/>
            <ac:spMk id="3" creationId="{9CD5688E-6208-AE10-0732-8F88D78EF336}"/>
          </ac:spMkLst>
        </pc:spChg>
        <pc:picChg chg="add mod ord">
          <ac:chgData name="NAGAVENKATESWARA RAO ILLA" userId="6e915111f2ef9571" providerId="LiveId" clId="{A028ED21-ADE8-424C-B171-13BDF226CC4F}" dt="2023-01-12T12:13:36.436" v="19" actId="1076"/>
          <ac:picMkLst>
            <pc:docMk/>
            <pc:sldMk cId="4198782060" sldId="272"/>
            <ac:picMk id="4" creationId="{8A8BFA12-FA9E-72D4-B918-E6D0ED4DCA2C}"/>
          </ac:picMkLst>
        </pc:picChg>
        <pc:picChg chg="add mod">
          <ac:chgData name="NAGAVENKATESWARA RAO ILLA" userId="6e915111f2ef9571" providerId="LiveId" clId="{A028ED21-ADE8-424C-B171-13BDF226CC4F}" dt="2023-01-12T12:14:03.616" v="24" actId="1440"/>
          <ac:picMkLst>
            <pc:docMk/>
            <pc:sldMk cId="4198782060" sldId="272"/>
            <ac:picMk id="5" creationId="{0AFEA69D-DC1B-B4AE-B552-91D5DCFF1A1F}"/>
          </ac:picMkLst>
        </pc:picChg>
        <pc:picChg chg="add mod">
          <ac:chgData name="NAGAVENKATESWARA RAO ILLA" userId="6e915111f2ef9571" providerId="LiveId" clId="{A028ED21-ADE8-424C-B171-13BDF226CC4F}" dt="2023-01-12T12:14:29.465" v="29" actId="1440"/>
          <ac:picMkLst>
            <pc:docMk/>
            <pc:sldMk cId="4198782060" sldId="272"/>
            <ac:picMk id="6" creationId="{55A63E4B-3245-8362-0D5B-4E154FE12DF9}"/>
          </ac:picMkLst>
        </pc:picChg>
      </pc:sldChg>
      <pc:sldChg chg="addSp delSp modSp new">
        <pc:chgData name="NAGAVENKATESWARA RAO ILLA" userId="6e915111f2ef9571" providerId="LiveId" clId="{A028ED21-ADE8-424C-B171-13BDF226CC4F}" dt="2023-01-12T12:37:47.072" v="60" actId="1440"/>
        <pc:sldMkLst>
          <pc:docMk/>
          <pc:sldMk cId="2158751357" sldId="273"/>
        </pc:sldMkLst>
        <pc:spChg chg="mod">
          <ac:chgData name="NAGAVENKATESWARA RAO ILLA" userId="6e915111f2ef9571" providerId="LiveId" clId="{A028ED21-ADE8-424C-B171-13BDF226CC4F}" dt="2023-01-12T12:23:30.112" v="41" actId="20577"/>
          <ac:spMkLst>
            <pc:docMk/>
            <pc:sldMk cId="2158751357" sldId="273"/>
            <ac:spMk id="2" creationId="{82C6D91E-6B50-EE26-D9DE-62FB35A39B0B}"/>
          </ac:spMkLst>
        </pc:spChg>
        <pc:spChg chg="del">
          <ac:chgData name="NAGAVENKATESWARA RAO ILLA" userId="6e915111f2ef9571" providerId="LiveId" clId="{A028ED21-ADE8-424C-B171-13BDF226CC4F}" dt="2023-01-12T12:36:26.199" v="42" actId="931"/>
          <ac:spMkLst>
            <pc:docMk/>
            <pc:sldMk cId="2158751357" sldId="273"/>
            <ac:spMk id="3" creationId="{876E4D98-2090-3B00-C5FD-A229110A052A}"/>
          </ac:spMkLst>
        </pc:spChg>
        <pc:picChg chg="add mod ord">
          <ac:chgData name="NAGAVENKATESWARA RAO ILLA" userId="6e915111f2ef9571" providerId="LiveId" clId="{A028ED21-ADE8-424C-B171-13BDF226CC4F}" dt="2023-01-12T12:36:37.584" v="45" actId="1440"/>
          <ac:picMkLst>
            <pc:docMk/>
            <pc:sldMk cId="2158751357" sldId="273"/>
            <ac:picMk id="4" creationId="{3775A2A6-6093-9C09-B45C-5846807C3949}"/>
          </ac:picMkLst>
        </pc:picChg>
        <pc:picChg chg="add mod">
          <ac:chgData name="NAGAVENKATESWARA RAO ILLA" userId="6e915111f2ef9571" providerId="LiveId" clId="{A028ED21-ADE8-424C-B171-13BDF226CC4F}" dt="2023-01-12T12:37:10.625" v="51" actId="14100"/>
          <ac:picMkLst>
            <pc:docMk/>
            <pc:sldMk cId="2158751357" sldId="273"/>
            <ac:picMk id="5" creationId="{A692A0D8-041F-2F66-83ED-BFD9D7ACE381}"/>
          </ac:picMkLst>
        </pc:picChg>
        <pc:picChg chg="add mod">
          <ac:chgData name="NAGAVENKATESWARA RAO ILLA" userId="6e915111f2ef9571" providerId="LiveId" clId="{A028ED21-ADE8-424C-B171-13BDF226CC4F}" dt="2023-01-12T12:37:47.072" v="60" actId="1440"/>
          <ac:picMkLst>
            <pc:docMk/>
            <pc:sldMk cId="2158751357" sldId="273"/>
            <ac:picMk id="6" creationId="{27A6A9FD-9355-E528-4B58-6127F8DDF2B0}"/>
          </ac:picMkLst>
        </pc:picChg>
      </pc:sldChg>
      <pc:sldChg chg="addSp delSp modSp new">
        <pc:chgData name="NAGAVENKATESWARA RAO ILLA" userId="6e915111f2ef9571" providerId="LiveId" clId="{A028ED21-ADE8-424C-B171-13BDF226CC4F}" dt="2023-01-12T13:00:25.455" v="103" actId="1440"/>
        <pc:sldMkLst>
          <pc:docMk/>
          <pc:sldMk cId="1959102025" sldId="274"/>
        </pc:sldMkLst>
        <pc:spChg chg="mod">
          <ac:chgData name="NAGAVENKATESWARA RAO ILLA" userId="6e915111f2ef9571" providerId="LiveId" clId="{A028ED21-ADE8-424C-B171-13BDF226CC4F}" dt="2023-01-12T12:37:58.221" v="72" actId="20577"/>
          <ac:spMkLst>
            <pc:docMk/>
            <pc:sldMk cId="1959102025" sldId="274"/>
            <ac:spMk id="2" creationId="{F7934B07-13AD-EA49-A6A9-8C225DFFC513}"/>
          </ac:spMkLst>
        </pc:spChg>
        <pc:spChg chg="del">
          <ac:chgData name="NAGAVENKATESWARA RAO ILLA" userId="6e915111f2ef9571" providerId="LiveId" clId="{A028ED21-ADE8-424C-B171-13BDF226CC4F}" dt="2023-01-12T12:57:43.640" v="73" actId="931"/>
          <ac:spMkLst>
            <pc:docMk/>
            <pc:sldMk cId="1959102025" sldId="274"/>
            <ac:spMk id="3" creationId="{74B96D7E-4E43-454E-FDB0-A78058CD3ABA}"/>
          </ac:spMkLst>
        </pc:spChg>
        <pc:picChg chg="add mod ord">
          <ac:chgData name="NAGAVENKATESWARA RAO ILLA" userId="6e915111f2ef9571" providerId="LiveId" clId="{A028ED21-ADE8-424C-B171-13BDF226CC4F}" dt="2023-01-12T12:59:46.326" v="93" actId="14100"/>
          <ac:picMkLst>
            <pc:docMk/>
            <pc:sldMk cId="1959102025" sldId="274"/>
            <ac:picMk id="4" creationId="{1E74A912-59F9-74D3-2F3A-5FA488386F1C}"/>
          </ac:picMkLst>
        </pc:picChg>
        <pc:picChg chg="add mod">
          <ac:chgData name="NAGAVENKATESWARA RAO ILLA" userId="6e915111f2ef9571" providerId="LiveId" clId="{A028ED21-ADE8-424C-B171-13BDF226CC4F}" dt="2023-01-12T12:59:53.228" v="95" actId="1076"/>
          <ac:picMkLst>
            <pc:docMk/>
            <pc:sldMk cId="1959102025" sldId="274"/>
            <ac:picMk id="5" creationId="{108694D2-7524-C4E4-C59A-0361D8DDB946}"/>
          </ac:picMkLst>
        </pc:picChg>
        <pc:picChg chg="add mod">
          <ac:chgData name="NAGAVENKATESWARA RAO ILLA" userId="6e915111f2ef9571" providerId="LiveId" clId="{A028ED21-ADE8-424C-B171-13BDF226CC4F}" dt="2023-01-12T13:00:12.809" v="100" actId="1076"/>
          <ac:picMkLst>
            <pc:docMk/>
            <pc:sldMk cId="1959102025" sldId="274"/>
            <ac:picMk id="6" creationId="{11207961-5308-E549-CE84-BE012F024510}"/>
          </ac:picMkLst>
        </pc:picChg>
        <pc:picChg chg="add mod">
          <ac:chgData name="NAGAVENKATESWARA RAO ILLA" userId="6e915111f2ef9571" providerId="LiveId" clId="{A028ED21-ADE8-424C-B171-13BDF226CC4F}" dt="2023-01-12T13:00:25.455" v="103" actId="1440"/>
          <ac:picMkLst>
            <pc:docMk/>
            <pc:sldMk cId="1959102025" sldId="274"/>
            <ac:picMk id="7" creationId="{224C8ED8-69F2-BF19-ABC0-5B47642023E2}"/>
          </ac:picMkLst>
        </pc:picChg>
      </pc:sldChg>
      <pc:sldChg chg="addSp delSp modSp new">
        <pc:chgData name="NAGAVENKATESWARA RAO ILLA" userId="6e915111f2ef9571" providerId="LiveId" clId="{A028ED21-ADE8-424C-B171-13BDF226CC4F}" dt="2023-01-12T13:04:11.245" v="147" actId="14100"/>
        <pc:sldMkLst>
          <pc:docMk/>
          <pc:sldMk cId="1561350036" sldId="275"/>
        </pc:sldMkLst>
        <pc:spChg chg="mod">
          <ac:chgData name="NAGAVENKATESWARA RAO ILLA" userId="6e915111f2ef9571" providerId="LiveId" clId="{A028ED21-ADE8-424C-B171-13BDF226CC4F}" dt="2023-01-12T13:00:40.628" v="111" actId="20577"/>
          <ac:spMkLst>
            <pc:docMk/>
            <pc:sldMk cId="1561350036" sldId="275"/>
            <ac:spMk id="2" creationId="{E88501E7-3641-ADE5-5E9C-6DC2BF01D8BE}"/>
          </ac:spMkLst>
        </pc:spChg>
        <pc:spChg chg="del">
          <ac:chgData name="NAGAVENKATESWARA RAO ILLA" userId="6e915111f2ef9571" providerId="LiveId" clId="{A028ED21-ADE8-424C-B171-13BDF226CC4F}" dt="2023-01-12T13:00:49.354" v="112" actId="931"/>
          <ac:spMkLst>
            <pc:docMk/>
            <pc:sldMk cId="1561350036" sldId="275"/>
            <ac:spMk id="3" creationId="{C7D40141-18F0-58CA-F05C-1E35E78B4378}"/>
          </ac:spMkLst>
        </pc:spChg>
        <pc:picChg chg="add mod ord">
          <ac:chgData name="NAGAVENKATESWARA RAO ILLA" userId="6e915111f2ef9571" providerId="LiveId" clId="{A028ED21-ADE8-424C-B171-13BDF226CC4F}" dt="2023-01-12T13:01:25.391" v="120" actId="1440"/>
          <ac:picMkLst>
            <pc:docMk/>
            <pc:sldMk cId="1561350036" sldId="275"/>
            <ac:picMk id="4" creationId="{1BDAB18C-5CA8-0CBF-31A7-23FAD9A52FEB}"/>
          </ac:picMkLst>
        </pc:picChg>
        <pc:picChg chg="add mod">
          <ac:chgData name="NAGAVENKATESWARA RAO ILLA" userId="6e915111f2ef9571" providerId="LiveId" clId="{A028ED21-ADE8-424C-B171-13BDF226CC4F}" dt="2023-01-12T13:02:14.617" v="129" actId="1076"/>
          <ac:picMkLst>
            <pc:docMk/>
            <pc:sldMk cId="1561350036" sldId="275"/>
            <ac:picMk id="5" creationId="{8BBF70DA-4900-6261-9ECA-884FEADEFC73}"/>
          </ac:picMkLst>
        </pc:picChg>
        <pc:picChg chg="add mod">
          <ac:chgData name="NAGAVENKATESWARA RAO ILLA" userId="6e915111f2ef9571" providerId="LiveId" clId="{A028ED21-ADE8-424C-B171-13BDF226CC4F}" dt="2023-01-12T13:03:33.345" v="142" actId="1440"/>
          <ac:picMkLst>
            <pc:docMk/>
            <pc:sldMk cId="1561350036" sldId="275"/>
            <ac:picMk id="6" creationId="{FC4BE2EA-F0B3-00D3-19B0-6CCCFB132C53}"/>
          </ac:picMkLst>
        </pc:picChg>
        <pc:picChg chg="add mod">
          <ac:chgData name="NAGAVENKATESWARA RAO ILLA" userId="6e915111f2ef9571" providerId="LiveId" clId="{A028ED21-ADE8-424C-B171-13BDF226CC4F}" dt="2023-01-12T13:04:11.245" v="147" actId="14100"/>
          <ac:picMkLst>
            <pc:docMk/>
            <pc:sldMk cId="1561350036" sldId="275"/>
            <ac:picMk id="7" creationId="{1F4B5248-CB1F-ED17-3C7D-66870950B48F}"/>
          </ac:picMkLst>
        </pc:picChg>
      </pc:sldChg>
      <pc:sldChg chg="addSp delSp modSp new">
        <pc:chgData name="NAGAVENKATESWARA RAO ILLA" userId="6e915111f2ef9571" providerId="LiveId" clId="{A028ED21-ADE8-424C-B171-13BDF226CC4F}" dt="2023-01-12T13:40:50.789" v="186" actId="1440"/>
        <pc:sldMkLst>
          <pc:docMk/>
          <pc:sldMk cId="2408348765" sldId="276"/>
        </pc:sldMkLst>
        <pc:spChg chg="mod">
          <ac:chgData name="NAGAVENKATESWARA RAO ILLA" userId="6e915111f2ef9571" providerId="LiveId" clId="{A028ED21-ADE8-424C-B171-13BDF226CC4F}" dt="2023-01-12T13:04:22.384" v="155" actId="20577"/>
          <ac:spMkLst>
            <pc:docMk/>
            <pc:sldMk cId="2408348765" sldId="276"/>
            <ac:spMk id="2" creationId="{5F966F69-DB92-10CC-4A83-E48439E415D4}"/>
          </ac:spMkLst>
        </pc:spChg>
        <pc:spChg chg="del">
          <ac:chgData name="NAGAVENKATESWARA RAO ILLA" userId="6e915111f2ef9571" providerId="LiveId" clId="{A028ED21-ADE8-424C-B171-13BDF226CC4F}" dt="2023-01-12T13:38:24.685" v="156" actId="931"/>
          <ac:spMkLst>
            <pc:docMk/>
            <pc:sldMk cId="2408348765" sldId="276"/>
            <ac:spMk id="3" creationId="{98429444-400E-1630-78E7-B21DE8D28724}"/>
          </ac:spMkLst>
        </pc:spChg>
        <pc:picChg chg="add mod ord">
          <ac:chgData name="NAGAVENKATESWARA RAO ILLA" userId="6e915111f2ef9571" providerId="LiveId" clId="{A028ED21-ADE8-424C-B171-13BDF226CC4F}" dt="2023-01-12T13:38:42.804" v="161" actId="1440"/>
          <ac:picMkLst>
            <pc:docMk/>
            <pc:sldMk cId="2408348765" sldId="276"/>
            <ac:picMk id="4" creationId="{13C43D27-6A0E-AB0B-97AE-7DCF9A349DDD}"/>
          </ac:picMkLst>
        </pc:picChg>
        <pc:picChg chg="add mod">
          <ac:chgData name="NAGAVENKATESWARA RAO ILLA" userId="6e915111f2ef9571" providerId="LiveId" clId="{A028ED21-ADE8-424C-B171-13BDF226CC4F}" dt="2023-01-12T13:39:26.584" v="171" actId="1440"/>
          <ac:picMkLst>
            <pc:docMk/>
            <pc:sldMk cId="2408348765" sldId="276"/>
            <ac:picMk id="5" creationId="{5DAEAB74-6C36-254F-4F7B-452375DDB499}"/>
          </ac:picMkLst>
        </pc:picChg>
        <pc:picChg chg="add mod">
          <ac:chgData name="NAGAVENKATESWARA RAO ILLA" userId="6e915111f2ef9571" providerId="LiveId" clId="{A028ED21-ADE8-424C-B171-13BDF226CC4F}" dt="2023-01-12T13:40:09.291" v="178" actId="1440"/>
          <ac:picMkLst>
            <pc:docMk/>
            <pc:sldMk cId="2408348765" sldId="276"/>
            <ac:picMk id="6" creationId="{71E0B20D-AB10-59DC-58C9-239DC764B4BC}"/>
          </ac:picMkLst>
        </pc:picChg>
        <pc:picChg chg="add mod">
          <ac:chgData name="NAGAVENKATESWARA RAO ILLA" userId="6e915111f2ef9571" providerId="LiveId" clId="{A028ED21-ADE8-424C-B171-13BDF226CC4F}" dt="2023-01-12T13:40:50.789" v="186" actId="1440"/>
          <ac:picMkLst>
            <pc:docMk/>
            <pc:sldMk cId="2408348765" sldId="276"/>
            <ac:picMk id="7" creationId="{025EE530-9284-9DB4-97A2-478F4A287D8F}"/>
          </ac:picMkLst>
        </pc:picChg>
      </pc:sldChg>
      <pc:sldChg chg="addSp delSp modSp new">
        <pc:chgData name="NAGAVENKATESWARA RAO ILLA" userId="6e915111f2ef9571" providerId="LiveId" clId="{A028ED21-ADE8-424C-B171-13BDF226CC4F}" dt="2023-01-12T13:44:04.170" v="220" actId="1440"/>
        <pc:sldMkLst>
          <pc:docMk/>
          <pc:sldMk cId="4181959937" sldId="277"/>
        </pc:sldMkLst>
        <pc:spChg chg="mod">
          <ac:chgData name="NAGAVENKATESWARA RAO ILLA" userId="6e915111f2ef9571" providerId="LiveId" clId="{A028ED21-ADE8-424C-B171-13BDF226CC4F}" dt="2023-01-12T13:41:10.104" v="195" actId="20577"/>
          <ac:spMkLst>
            <pc:docMk/>
            <pc:sldMk cId="4181959937" sldId="277"/>
            <ac:spMk id="2" creationId="{5B35DE74-79FE-3477-4853-F3EAC629E85A}"/>
          </ac:spMkLst>
        </pc:spChg>
        <pc:spChg chg="del">
          <ac:chgData name="NAGAVENKATESWARA RAO ILLA" userId="6e915111f2ef9571" providerId="LiveId" clId="{A028ED21-ADE8-424C-B171-13BDF226CC4F}" dt="2023-01-12T13:41:20.850" v="196" actId="931"/>
          <ac:spMkLst>
            <pc:docMk/>
            <pc:sldMk cId="4181959937" sldId="277"/>
            <ac:spMk id="3" creationId="{B98108E8-E860-E999-AA50-B86279A211AE}"/>
          </ac:spMkLst>
        </pc:spChg>
        <pc:picChg chg="add mod ord">
          <ac:chgData name="NAGAVENKATESWARA RAO ILLA" userId="6e915111f2ef9571" providerId="LiveId" clId="{A028ED21-ADE8-424C-B171-13BDF226CC4F}" dt="2023-01-12T13:41:33.779" v="200" actId="1440"/>
          <ac:picMkLst>
            <pc:docMk/>
            <pc:sldMk cId="4181959937" sldId="277"/>
            <ac:picMk id="4" creationId="{CCD35E9D-87F1-81C8-06B9-749B12E5905D}"/>
          </ac:picMkLst>
        </pc:picChg>
        <pc:picChg chg="add mod">
          <ac:chgData name="NAGAVENKATESWARA RAO ILLA" userId="6e915111f2ef9571" providerId="LiveId" clId="{A028ED21-ADE8-424C-B171-13BDF226CC4F}" dt="2023-01-12T13:42:17.499" v="205" actId="1440"/>
          <ac:picMkLst>
            <pc:docMk/>
            <pc:sldMk cId="4181959937" sldId="277"/>
            <ac:picMk id="5" creationId="{12695B5A-944D-E302-E4FA-C1E806BF5473}"/>
          </ac:picMkLst>
        </pc:picChg>
        <pc:picChg chg="add mod">
          <ac:chgData name="NAGAVENKATESWARA RAO ILLA" userId="6e915111f2ef9571" providerId="LiveId" clId="{A028ED21-ADE8-424C-B171-13BDF226CC4F}" dt="2023-01-12T13:43:29.431" v="213" actId="1440"/>
          <ac:picMkLst>
            <pc:docMk/>
            <pc:sldMk cId="4181959937" sldId="277"/>
            <ac:picMk id="6" creationId="{4514AFAF-C0E0-4F9B-BCC8-3ACBD44D8905}"/>
          </ac:picMkLst>
        </pc:picChg>
        <pc:picChg chg="add mod">
          <ac:chgData name="NAGAVENKATESWARA RAO ILLA" userId="6e915111f2ef9571" providerId="LiveId" clId="{A028ED21-ADE8-424C-B171-13BDF226CC4F}" dt="2023-01-12T13:44:04.170" v="220" actId="1440"/>
          <ac:picMkLst>
            <pc:docMk/>
            <pc:sldMk cId="4181959937" sldId="277"/>
            <ac:picMk id="7" creationId="{661CB0A8-BCC2-6F7B-FD4B-9FC1F34BE987}"/>
          </ac:picMkLst>
        </pc:picChg>
      </pc:sldChg>
      <pc:sldChg chg="addSp delSp modSp new">
        <pc:chgData name="NAGAVENKATESWARA RAO ILLA" userId="6e915111f2ef9571" providerId="LiveId" clId="{A028ED21-ADE8-424C-B171-13BDF226CC4F}" dt="2023-01-12T13:49:04.895" v="253" actId="1440"/>
        <pc:sldMkLst>
          <pc:docMk/>
          <pc:sldMk cId="3034467786" sldId="278"/>
        </pc:sldMkLst>
        <pc:spChg chg="mod">
          <ac:chgData name="NAGAVENKATESWARA RAO ILLA" userId="6e915111f2ef9571" providerId="LiveId" clId="{A028ED21-ADE8-424C-B171-13BDF226CC4F}" dt="2023-01-12T13:45:16.289" v="229" actId="20577"/>
          <ac:spMkLst>
            <pc:docMk/>
            <pc:sldMk cId="3034467786" sldId="278"/>
            <ac:spMk id="2" creationId="{E587D859-01F5-3CF7-57A9-4CA026A4C765}"/>
          </ac:spMkLst>
        </pc:spChg>
        <pc:spChg chg="del">
          <ac:chgData name="NAGAVENKATESWARA RAO ILLA" userId="6e915111f2ef9571" providerId="LiveId" clId="{A028ED21-ADE8-424C-B171-13BDF226CC4F}" dt="2023-01-12T13:46:50.558" v="230" actId="931"/>
          <ac:spMkLst>
            <pc:docMk/>
            <pc:sldMk cId="3034467786" sldId="278"/>
            <ac:spMk id="3" creationId="{378598CE-F552-3E32-3C8B-95DEFA51A5A8}"/>
          </ac:spMkLst>
        </pc:spChg>
        <pc:picChg chg="add mod ord">
          <ac:chgData name="NAGAVENKATESWARA RAO ILLA" userId="6e915111f2ef9571" providerId="LiveId" clId="{A028ED21-ADE8-424C-B171-13BDF226CC4F}" dt="2023-01-12T13:47:10.739" v="235" actId="1440"/>
          <ac:picMkLst>
            <pc:docMk/>
            <pc:sldMk cId="3034467786" sldId="278"/>
            <ac:picMk id="4" creationId="{68F39DF2-E95C-FCBE-82B5-919FE05D8CA3}"/>
          </ac:picMkLst>
        </pc:picChg>
        <pc:picChg chg="add mod">
          <ac:chgData name="NAGAVENKATESWARA RAO ILLA" userId="6e915111f2ef9571" providerId="LiveId" clId="{A028ED21-ADE8-424C-B171-13BDF226CC4F}" dt="2023-01-12T13:47:47.030" v="240" actId="1440"/>
          <ac:picMkLst>
            <pc:docMk/>
            <pc:sldMk cId="3034467786" sldId="278"/>
            <ac:picMk id="5" creationId="{538EF92D-610F-827A-0746-8C76D85CB184}"/>
          </ac:picMkLst>
        </pc:picChg>
        <pc:picChg chg="add mod">
          <ac:chgData name="NAGAVENKATESWARA RAO ILLA" userId="6e915111f2ef9571" providerId="LiveId" clId="{A028ED21-ADE8-424C-B171-13BDF226CC4F}" dt="2023-01-12T13:48:28.642" v="247" actId="1440"/>
          <ac:picMkLst>
            <pc:docMk/>
            <pc:sldMk cId="3034467786" sldId="278"/>
            <ac:picMk id="6" creationId="{67A684A2-2FDE-86A2-4090-9BA1D2CCB316}"/>
          </ac:picMkLst>
        </pc:picChg>
        <pc:picChg chg="add mod">
          <ac:chgData name="NAGAVENKATESWARA RAO ILLA" userId="6e915111f2ef9571" providerId="LiveId" clId="{A028ED21-ADE8-424C-B171-13BDF226CC4F}" dt="2023-01-12T13:49:04.895" v="253" actId="1440"/>
          <ac:picMkLst>
            <pc:docMk/>
            <pc:sldMk cId="3034467786" sldId="278"/>
            <ac:picMk id="7" creationId="{9B8F3C8D-9255-9CBA-1490-B8250FE12522}"/>
          </ac:picMkLst>
        </pc:picChg>
      </pc:sldChg>
      <pc:sldChg chg="addSp delSp modSp new">
        <pc:chgData name="NAGAVENKATESWARA RAO ILLA" userId="6e915111f2ef9571" providerId="LiveId" clId="{A028ED21-ADE8-424C-B171-13BDF226CC4F}" dt="2023-01-12T13:52:42.419" v="288" actId="1440"/>
        <pc:sldMkLst>
          <pc:docMk/>
          <pc:sldMk cId="2368011339" sldId="279"/>
        </pc:sldMkLst>
        <pc:spChg chg="mod">
          <ac:chgData name="NAGAVENKATESWARA RAO ILLA" userId="6e915111f2ef9571" providerId="LiveId" clId="{A028ED21-ADE8-424C-B171-13BDF226CC4F}" dt="2023-01-12T13:49:16.618" v="261" actId="20577"/>
          <ac:spMkLst>
            <pc:docMk/>
            <pc:sldMk cId="2368011339" sldId="279"/>
            <ac:spMk id="2" creationId="{467C745A-0CBE-69B0-3B94-1AAC5853591F}"/>
          </ac:spMkLst>
        </pc:spChg>
        <pc:spChg chg="del">
          <ac:chgData name="NAGAVENKATESWARA RAO ILLA" userId="6e915111f2ef9571" providerId="LiveId" clId="{A028ED21-ADE8-424C-B171-13BDF226CC4F}" dt="2023-01-12T13:49:33.139" v="262" actId="931"/>
          <ac:spMkLst>
            <pc:docMk/>
            <pc:sldMk cId="2368011339" sldId="279"/>
            <ac:spMk id="3" creationId="{3FE0C78E-D18D-BD54-3B39-39F708CA6116}"/>
          </ac:spMkLst>
        </pc:spChg>
        <pc:picChg chg="add mod ord">
          <ac:chgData name="NAGAVENKATESWARA RAO ILLA" userId="6e915111f2ef9571" providerId="LiveId" clId="{A028ED21-ADE8-424C-B171-13BDF226CC4F}" dt="2023-01-12T13:49:46.833" v="266" actId="1440"/>
          <ac:picMkLst>
            <pc:docMk/>
            <pc:sldMk cId="2368011339" sldId="279"/>
            <ac:picMk id="4" creationId="{8A1A1C5B-8D96-7D9A-6FB9-91FE77535B80}"/>
          </ac:picMkLst>
        </pc:picChg>
        <pc:picChg chg="add mod">
          <ac:chgData name="NAGAVENKATESWARA RAO ILLA" userId="6e915111f2ef9571" providerId="LiveId" clId="{A028ED21-ADE8-424C-B171-13BDF226CC4F}" dt="2023-01-12T13:51:50.495" v="281" actId="1076"/>
          <ac:picMkLst>
            <pc:docMk/>
            <pc:sldMk cId="2368011339" sldId="279"/>
            <ac:picMk id="5" creationId="{F8A31312-3608-82F7-78ED-E90671C02416}"/>
          </ac:picMkLst>
        </pc:picChg>
        <pc:picChg chg="add mod">
          <ac:chgData name="NAGAVENKATESWARA RAO ILLA" userId="6e915111f2ef9571" providerId="LiveId" clId="{A028ED21-ADE8-424C-B171-13BDF226CC4F}" dt="2023-01-12T13:51:33.399" v="278" actId="1440"/>
          <ac:picMkLst>
            <pc:docMk/>
            <pc:sldMk cId="2368011339" sldId="279"/>
            <ac:picMk id="6" creationId="{72A91811-2991-527C-464B-B8E5CE39F62E}"/>
          </ac:picMkLst>
        </pc:picChg>
        <pc:picChg chg="add mod">
          <ac:chgData name="NAGAVENKATESWARA RAO ILLA" userId="6e915111f2ef9571" providerId="LiveId" clId="{A028ED21-ADE8-424C-B171-13BDF226CC4F}" dt="2023-01-12T13:52:42.419" v="288" actId="1440"/>
          <ac:picMkLst>
            <pc:docMk/>
            <pc:sldMk cId="2368011339" sldId="279"/>
            <ac:picMk id="7" creationId="{D0464EF1-36AE-6DD2-A8A7-838DB21288D9}"/>
          </ac:picMkLst>
        </pc:picChg>
      </pc:sldChg>
      <pc:sldChg chg="addSp delSp modSp new">
        <pc:chgData name="NAGAVENKATESWARA RAO ILLA" userId="6e915111f2ef9571" providerId="LiveId" clId="{A028ED21-ADE8-424C-B171-13BDF226CC4F}" dt="2023-01-12T13:57:16.485" v="327" actId="1440"/>
        <pc:sldMkLst>
          <pc:docMk/>
          <pc:sldMk cId="2201121130" sldId="280"/>
        </pc:sldMkLst>
        <pc:spChg chg="mod">
          <ac:chgData name="NAGAVENKATESWARA RAO ILLA" userId="6e915111f2ef9571" providerId="LiveId" clId="{A028ED21-ADE8-424C-B171-13BDF226CC4F}" dt="2023-01-12T13:53:07.593" v="296" actId="20577"/>
          <ac:spMkLst>
            <pc:docMk/>
            <pc:sldMk cId="2201121130" sldId="280"/>
            <ac:spMk id="2" creationId="{3BD4FD65-7FF9-6454-F5AC-899643A48763}"/>
          </ac:spMkLst>
        </pc:spChg>
        <pc:spChg chg="del">
          <ac:chgData name="NAGAVENKATESWARA RAO ILLA" userId="6e915111f2ef9571" providerId="LiveId" clId="{A028ED21-ADE8-424C-B171-13BDF226CC4F}" dt="2023-01-12T13:53:31.353" v="297" actId="931"/>
          <ac:spMkLst>
            <pc:docMk/>
            <pc:sldMk cId="2201121130" sldId="280"/>
            <ac:spMk id="3" creationId="{959D8EE3-32FE-E1D3-20C6-2A4ACCBE35D4}"/>
          </ac:spMkLst>
        </pc:spChg>
        <pc:picChg chg="add mod ord">
          <ac:chgData name="NAGAVENKATESWARA RAO ILLA" userId="6e915111f2ef9571" providerId="LiveId" clId="{A028ED21-ADE8-424C-B171-13BDF226CC4F}" dt="2023-01-12T13:54:48.170" v="303" actId="1440"/>
          <ac:picMkLst>
            <pc:docMk/>
            <pc:sldMk cId="2201121130" sldId="280"/>
            <ac:picMk id="4" creationId="{327AA17F-6350-88CA-DF40-8B6C95F9B7A4}"/>
          </ac:picMkLst>
        </pc:picChg>
        <pc:picChg chg="add mod">
          <ac:chgData name="NAGAVENKATESWARA RAO ILLA" userId="6e915111f2ef9571" providerId="LiveId" clId="{A028ED21-ADE8-424C-B171-13BDF226CC4F}" dt="2023-01-12T13:55:54.362" v="311" actId="1440"/>
          <ac:picMkLst>
            <pc:docMk/>
            <pc:sldMk cId="2201121130" sldId="280"/>
            <ac:picMk id="5" creationId="{A439B7AB-8F48-15C8-CE49-0352D6F681F3}"/>
          </ac:picMkLst>
        </pc:picChg>
        <pc:picChg chg="add mod">
          <ac:chgData name="NAGAVENKATESWARA RAO ILLA" userId="6e915111f2ef9571" providerId="LiveId" clId="{A028ED21-ADE8-424C-B171-13BDF226CC4F}" dt="2023-01-12T13:56:43.453" v="320" actId="1440"/>
          <ac:picMkLst>
            <pc:docMk/>
            <pc:sldMk cId="2201121130" sldId="280"/>
            <ac:picMk id="6" creationId="{6514B171-5729-CC5A-803F-9BDF5FC183FE}"/>
          </ac:picMkLst>
        </pc:picChg>
        <pc:picChg chg="add mod">
          <ac:chgData name="NAGAVENKATESWARA RAO ILLA" userId="6e915111f2ef9571" providerId="LiveId" clId="{A028ED21-ADE8-424C-B171-13BDF226CC4F}" dt="2023-01-12T13:57:16.485" v="327" actId="1440"/>
          <ac:picMkLst>
            <pc:docMk/>
            <pc:sldMk cId="2201121130" sldId="280"/>
            <ac:picMk id="7" creationId="{743891C0-DCE6-E4EC-0651-3DEB0BC4C741}"/>
          </ac:picMkLst>
        </pc:picChg>
      </pc:sldChg>
      <pc:sldChg chg="addSp delSp modSp new">
        <pc:chgData name="NAGAVENKATESWARA RAO ILLA" userId="6e915111f2ef9571" providerId="LiveId" clId="{A028ED21-ADE8-424C-B171-13BDF226CC4F}" dt="2023-01-12T13:59:56.177" v="353" actId="1440"/>
        <pc:sldMkLst>
          <pc:docMk/>
          <pc:sldMk cId="1810069214" sldId="281"/>
        </pc:sldMkLst>
        <pc:spChg chg="mod">
          <ac:chgData name="NAGAVENKATESWARA RAO ILLA" userId="6e915111f2ef9571" providerId="LiveId" clId="{A028ED21-ADE8-424C-B171-13BDF226CC4F}" dt="2023-01-12T13:57:36.139" v="335" actId="20577"/>
          <ac:spMkLst>
            <pc:docMk/>
            <pc:sldMk cId="1810069214" sldId="281"/>
            <ac:spMk id="2" creationId="{468AB43C-534A-0501-D652-C539C9D296B7}"/>
          </ac:spMkLst>
        </pc:spChg>
        <pc:spChg chg="del">
          <ac:chgData name="NAGAVENKATESWARA RAO ILLA" userId="6e915111f2ef9571" providerId="LiveId" clId="{A028ED21-ADE8-424C-B171-13BDF226CC4F}" dt="2023-01-12T13:58:21.521" v="336" actId="931"/>
          <ac:spMkLst>
            <pc:docMk/>
            <pc:sldMk cId="1810069214" sldId="281"/>
            <ac:spMk id="3" creationId="{303DBA75-779D-63B6-4661-497C89264C89}"/>
          </ac:spMkLst>
        </pc:spChg>
        <pc:picChg chg="add mod ord">
          <ac:chgData name="NAGAVENKATESWARA RAO ILLA" userId="6e915111f2ef9571" providerId="LiveId" clId="{A028ED21-ADE8-424C-B171-13BDF226CC4F}" dt="2023-01-12T13:58:38.946" v="342" actId="1440"/>
          <ac:picMkLst>
            <pc:docMk/>
            <pc:sldMk cId="1810069214" sldId="281"/>
            <ac:picMk id="4" creationId="{57C96449-79CD-1CAA-09A5-5DF9316BD50F}"/>
          </ac:picMkLst>
        </pc:picChg>
        <pc:picChg chg="add mod">
          <ac:chgData name="NAGAVENKATESWARA RAO ILLA" userId="6e915111f2ef9571" providerId="LiveId" clId="{A028ED21-ADE8-424C-B171-13BDF226CC4F}" dt="2023-01-12T13:59:27.246" v="347" actId="1440"/>
          <ac:picMkLst>
            <pc:docMk/>
            <pc:sldMk cId="1810069214" sldId="281"/>
            <ac:picMk id="5" creationId="{03374C76-898C-7218-5EE9-0576501E3EEB}"/>
          </ac:picMkLst>
        </pc:picChg>
        <pc:picChg chg="add mod">
          <ac:chgData name="NAGAVENKATESWARA RAO ILLA" userId="6e915111f2ef9571" providerId="LiveId" clId="{A028ED21-ADE8-424C-B171-13BDF226CC4F}" dt="2023-01-12T13:59:56.177" v="353" actId="1440"/>
          <ac:picMkLst>
            <pc:docMk/>
            <pc:sldMk cId="1810069214" sldId="281"/>
            <ac:picMk id="6" creationId="{EE6EF52F-1BFC-2423-C0AC-18147DE37816}"/>
          </ac:picMkLst>
        </pc:picChg>
      </pc:sldChg>
      <pc:sldChg chg="addSp delSp modSp new">
        <pc:chgData name="NAGAVENKATESWARA RAO ILLA" userId="6e915111f2ef9571" providerId="LiveId" clId="{A028ED21-ADE8-424C-B171-13BDF226CC4F}" dt="2023-01-12T14:01:04.472" v="372" actId="1440"/>
        <pc:sldMkLst>
          <pc:docMk/>
          <pc:sldMk cId="3443129871" sldId="282"/>
        </pc:sldMkLst>
        <pc:spChg chg="mod">
          <ac:chgData name="NAGAVENKATESWARA RAO ILLA" userId="6e915111f2ef9571" providerId="LiveId" clId="{A028ED21-ADE8-424C-B171-13BDF226CC4F}" dt="2023-01-12T14:00:03.379" v="360" actId="20577"/>
          <ac:spMkLst>
            <pc:docMk/>
            <pc:sldMk cId="3443129871" sldId="282"/>
            <ac:spMk id="2" creationId="{854BBCB3-3EFC-4D3E-73FE-37DEBFCC9EE5}"/>
          </ac:spMkLst>
        </pc:spChg>
        <pc:spChg chg="del">
          <ac:chgData name="NAGAVENKATESWARA RAO ILLA" userId="6e915111f2ef9571" providerId="LiveId" clId="{A028ED21-ADE8-424C-B171-13BDF226CC4F}" dt="2023-01-12T14:00:22.347" v="361" actId="931"/>
          <ac:spMkLst>
            <pc:docMk/>
            <pc:sldMk cId="3443129871" sldId="282"/>
            <ac:spMk id="3" creationId="{A9C132B6-E630-E0C3-341D-D901B5316688}"/>
          </ac:spMkLst>
        </pc:spChg>
        <pc:picChg chg="add mod ord">
          <ac:chgData name="NAGAVENKATESWARA RAO ILLA" userId="6e915111f2ef9571" providerId="LiveId" clId="{A028ED21-ADE8-424C-B171-13BDF226CC4F}" dt="2023-01-12T14:00:42.113" v="366" actId="14100"/>
          <ac:picMkLst>
            <pc:docMk/>
            <pc:sldMk cId="3443129871" sldId="282"/>
            <ac:picMk id="4" creationId="{70BDED7F-E977-D78F-0D8D-A5D1911E0F98}"/>
          </ac:picMkLst>
        </pc:picChg>
        <pc:picChg chg="add mod">
          <ac:chgData name="NAGAVENKATESWARA RAO ILLA" userId="6e915111f2ef9571" providerId="LiveId" clId="{A028ED21-ADE8-424C-B171-13BDF226CC4F}" dt="2023-01-12T14:01:04.472" v="372" actId="1440"/>
          <ac:picMkLst>
            <pc:docMk/>
            <pc:sldMk cId="3443129871" sldId="282"/>
            <ac:picMk id="5" creationId="{486DA17B-5E17-A80B-B30C-93FCA005ECF7}"/>
          </ac:picMkLst>
        </pc:picChg>
      </pc:sldChg>
      <pc:sldChg chg="addSp delSp modSp new">
        <pc:chgData name="NAGAVENKATESWARA RAO ILLA" userId="6e915111f2ef9571" providerId="LiveId" clId="{A028ED21-ADE8-424C-B171-13BDF226CC4F}" dt="2023-01-12T14:03:24.883" v="394" actId="1440"/>
        <pc:sldMkLst>
          <pc:docMk/>
          <pc:sldMk cId="1958491297" sldId="283"/>
        </pc:sldMkLst>
        <pc:spChg chg="mod">
          <ac:chgData name="NAGAVENKATESWARA RAO ILLA" userId="6e915111f2ef9571" providerId="LiveId" clId="{A028ED21-ADE8-424C-B171-13BDF226CC4F}" dt="2023-01-12T14:02:26.640" v="382" actId="20577"/>
          <ac:spMkLst>
            <pc:docMk/>
            <pc:sldMk cId="1958491297" sldId="283"/>
            <ac:spMk id="2" creationId="{42EA6A19-797A-70AD-F1AA-7DF53D5E7F6D}"/>
          </ac:spMkLst>
        </pc:spChg>
        <pc:spChg chg="del">
          <ac:chgData name="NAGAVENKATESWARA RAO ILLA" userId="6e915111f2ef9571" providerId="LiveId" clId="{A028ED21-ADE8-424C-B171-13BDF226CC4F}" dt="2023-01-12T14:02:42.555" v="383" actId="931"/>
          <ac:spMkLst>
            <pc:docMk/>
            <pc:sldMk cId="1958491297" sldId="283"/>
            <ac:spMk id="3" creationId="{9E745D71-03AB-5C8B-6102-274FABBF34E7}"/>
          </ac:spMkLst>
        </pc:spChg>
        <pc:picChg chg="add mod ord">
          <ac:chgData name="NAGAVENKATESWARA RAO ILLA" userId="6e915111f2ef9571" providerId="LiveId" clId="{A028ED21-ADE8-424C-B171-13BDF226CC4F}" dt="2023-01-12T14:02:56.353" v="388" actId="1440"/>
          <ac:picMkLst>
            <pc:docMk/>
            <pc:sldMk cId="1958491297" sldId="283"/>
            <ac:picMk id="4" creationId="{A90C4161-1C60-E9B0-7072-982ABF575B61}"/>
          </ac:picMkLst>
        </pc:picChg>
        <pc:picChg chg="add mod">
          <ac:chgData name="NAGAVENKATESWARA RAO ILLA" userId="6e915111f2ef9571" providerId="LiveId" clId="{A028ED21-ADE8-424C-B171-13BDF226CC4F}" dt="2023-01-12T14:03:24.883" v="394" actId="1440"/>
          <ac:picMkLst>
            <pc:docMk/>
            <pc:sldMk cId="1958491297" sldId="283"/>
            <ac:picMk id="5" creationId="{9E3FABC6-F815-3C45-79A3-50BB7E7CED49}"/>
          </ac:picMkLst>
        </pc:picChg>
      </pc:sldChg>
      <pc:sldChg chg="addSp delSp modSp new">
        <pc:chgData name="NAGAVENKATESWARA RAO ILLA" userId="6e915111f2ef9571" providerId="LiveId" clId="{A028ED21-ADE8-424C-B171-13BDF226CC4F}" dt="2023-01-12T14:04:25.153" v="413" actId="1440"/>
        <pc:sldMkLst>
          <pc:docMk/>
          <pc:sldMk cId="918050469" sldId="284"/>
        </pc:sldMkLst>
        <pc:spChg chg="mod">
          <ac:chgData name="NAGAVENKATESWARA RAO ILLA" userId="6e915111f2ef9571" providerId="LiveId" clId="{A028ED21-ADE8-424C-B171-13BDF226CC4F}" dt="2023-01-12T14:03:32.961" v="401" actId="20577"/>
          <ac:spMkLst>
            <pc:docMk/>
            <pc:sldMk cId="918050469" sldId="284"/>
            <ac:spMk id="2" creationId="{79A688DB-AC5B-70E0-770A-70F423DF2A6A}"/>
          </ac:spMkLst>
        </pc:spChg>
        <pc:spChg chg="del">
          <ac:chgData name="NAGAVENKATESWARA RAO ILLA" userId="6e915111f2ef9571" providerId="LiveId" clId="{A028ED21-ADE8-424C-B171-13BDF226CC4F}" dt="2023-01-12T14:03:40.800" v="402" actId="931"/>
          <ac:spMkLst>
            <pc:docMk/>
            <pc:sldMk cId="918050469" sldId="284"/>
            <ac:spMk id="3" creationId="{D4E4F18E-3138-C1A7-2557-18EEE1FB70F0}"/>
          </ac:spMkLst>
        </pc:spChg>
        <pc:picChg chg="add mod ord">
          <ac:chgData name="NAGAVENKATESWARA RAO ILLA" userId="6e915111f2ef9571" providerId="LiveId" clId="{A028ED21-ADE8-424C-B171-13BDF226CC4F}" dt="2023-01-12T14:03:51.895" v="406" actId="1440"/>
          <ac:picMkLst>
            <pc:docMk/>
            <pc:sldMk cId="918050469" sldId="284"/>
            <ac:picMk id="4" creationId="{82E6CF0B-B5D8-D8C5-A32B-B39A813F19F0}"/>
          </ac:picMkLst>
        </pc:picChg>
        <pc:picChg chg="add mod">
          <ac:chgData name="NAGAVENKATESWARA RAO ILLA" userId="6e915111f2ef9571" providerId="LiveId" clId="{A028ED21-ADE8-424C-B171-13BDF226CC4F}" dt="2023-01-12T14:04:25.153" v="413" actId="1440"/>
          <ac:picMkLst>
            <pc:docMk/>
            <pc:sldMk cId="918050469" sldId="284"/>
            <ac:picMk id="5" creationId="{8ADAF00F-0B88-A2E0-8A15-909D189CC938}"/>
          </ac:picMkLst>
        </pc:picChg>
      </pc:sldChg>
      <pc:sldChg chg="addSp delSp modSp new">
        <pc:chgData name="NAGAVENKATESWARA RAO ILLA" userId="6e915111f2ef9571" providerId="LiveId" clId="{A028ED21-ADE8-424C-B171-13BDF226CC4F}" dt="2023-01-12T14:05:50.153" v="434" actId="1440"/>
        <pc:sldMkLst>
          <pc:docMk/>
          <pc:sldMk cId="2185818827" sldId="285"/>
        </pc:sldMkLst>
        <pc:spChg chg="mod">
          <ac:chgData name="NAGAVENKATESWARA RAO ILLA" userId="6e915111f2ef9571" providerId="LiveId" clId="{A028ED21-ADE8-424C-B171-13BDF226CC4F}" dt="2023-01-12T14:04:40.017" v="421" actId="20577"/>
          <ac:spMkLst>
            <pc:docMk/>
            <pc:sldMk cId="2185818827" sldId="285"/>
            <ac:spMk id="2" creationId="{DDB8F946-A8C1-4429-49EB-E962C5FCF77D}"/>
          </ac:spMkLst>
        </pc:spChg>
        <pc:spChg chg="del">
          <ac:chgData name="NAGAVENKATESWARA RAO ILLA" userId="6e915111f2ef9571" providerId="LiveId" clId="{A028ED21-ADE8-424C-B171-13BDF226CC4F}" dt="2023-01-12T14:04:52.658" v="422" actId="931"/>
          <ac:spMkLst>
            <pc:docMk/>
            <pc:sldMk cId="2185818827" sldId="285"/>
            <ac:spMk id="3" creationId="{14D43DDA-0EA2-CE5F-6B6D-9DBE9A6DABCA}"/>
          </ac:spMkLst>
        </pc:spChg>
        <pc:picChg chg="add mod ord">
          <ac:chgData name="NAGAVENKATESWARA RAO ILLA" userId="6e915111f2ef9571" providerId="LiveId" clId="{A028ED21-ADE8-424C-B171-13BDF226CC4F}" dt="2023-01-12T14:05:07.930" v="427" actId="1440"/>
          <ac:picMkLst>
            <pc:docMk/>
            <pc:sldMk cId="2185818827" sldId="285"/>
            <ac:picMk id="4" creationId="{30118C4B-20F3-5EDE-94E0-B95D42ECDB1A}"/>
          </ac:picMkLst>
        </pc:picChg>
        <pc:picChg chg="add mod">
          <ac:chgData name="NAGAVENKATESWARA RAO ILLA" userId="6e915111f2ef9571" providerId="LiveId" clId="{A028ED21-ADE8-424C-B171-13BDF226CC4F}" dt="2023-01-12T14:05:50.153" v="434" actId="1440"/>
          <ac:picMkLst>
            <pc:docMk/>
            <pc:sldMk cId="2185818827" sldId="285"/>
            <ac:picMk id="5" creationId="{DD41A60C-9BE9-FDB0-CBCE-A9529CF2AF26}"/>
          </ac:picMkLst>
        </pc:picChg>
      </pc:sldChg>
      <pc:sldChg chg="addSp delSp modSp new">
        <pc:chgData name="NAGAVENKATESWARA RAO ILLA" userId="6e915111f2ef9571" providerId="LiveId" clId="{A028ED21-ADE8-424C-B171-13BDF226CC4F}" dt="2023-01-12T14:06:50.305" v="453" actId="1440"/>
        <pc:sldMkLst>
          <pc:docMk/>
          <pc:sldMk cId="2818735849" sldId="286"/>
        </pc:sldMkLst>
        <pc:spChg chg="mod">
          <ac:chgData name="NAGAVENKATESWARA RAO ILLA" userId="6e915111f2ef9571" providerId="LiveId" clId="{A028ED21-ADE8-424C-B171-13BDF226CC4F}" dt="2023-01-12T14:06:05.241" v="441" actId="20577"/>
          <ac:spMkLst>
            <pc:docMk/>
            <pc:sldMk cId="2818735849" sldId="286"/>
            <ac:spMk id="2" creationId="{C289A045-706D-7692-AF1A-6EFCD9F0B379}"/>
          </ac:spMkLst>
        </pc:spChg>
        <pc:spChg chg="del">
          <ac:chgData name="NAGAVENKATESWARA RAO ILLA" userId="6e915111f2ef9571" providerId="LiveId" clId="{A028ED21-ADE8-424C-B171-13BDF226CC4F}" dt="2023-01-12T14:06:14.156" v="442" actId="931"/>
          <ac:spMkLst>
            <pc:docMk/>
            <pc:sldMk cId="2818735849" sldId="286"/>
            <ac:spMk id="3" creationId="{E934779F-2C7F-19F0-1B28-F4E7508F855A}"/>
          </ac:spMkLst>
        </pc:spChg>
        <pc:picChg chg="add mod ord">
          <ac:chgData name="NAGAVENKATESWARA RAO ILLA" userId="6e915111f2ef9571" providerId="LiveId" clId="{A028ED21-ADE8-424C-B171-13BDF226CC4F}" dt="2023-01-12T14:06:25.755" v="446" actId="1440"/>
          <ac:picMkLst>
            <pc:docMk/>
            <pc:sldMk cId="2818735849" sldId="286"/>
            <ac:picMk id="4" creationId="{F58F8C20-D282-F391-41F1-1C29F7535589}"/>
          </ac:picMkLst>
        </pc:picChg>
        <pc:picChg chg="add mod">
          <ac:chgData name="NAGAVENKATESWARA RAO ILLA" userId="6e915111f2ef9571" providerId="LiveId" clId="{A028ED21-ADE8-424C-B171-13BDF226CC4F}" dt="2023-01-12T14:06:50.305" v="453" actId="1440"/>
          <ac:picMkLst>
            <pc:docMk/>
            <pc:sldMk cId="2818735849" sldId="286"/>
            <ac:picMk id="5" creationId="{B18CCBA5-CBE3-8609-53CB-1FD86E159E84}"/>
          </ac:picMkLst>
        </pc:picChg>
      </pc:sldChg>
      <pc:sldChg chg="addSp delSp modSp new">
        <pc:chgData name="NAGAVENKATESWARA RAO ILLA" userId="6e915111f2ef9571" providerId="LiveId" clId="{A028ED21-ADE8-424C-B171-13BDF226CC4F}" dt="2023-01-12T14:07:39.238" v="473" actId="20577"/>
        <pc:sldMkLst>
          <pc:docMk/>
          <pc:sldMk cId="95580436" sldId="287"/>
        </pc:sldMkLst>
        <pc:spChg chg="mod">
          <ac:chgData name="NAGAVENKATESWARA RAO ILLA" userId="6e915111f2ef9571" providerId="LiveId" clId="{A028ED21-ADE8-424C-B171-13BDF226CC4F}" dt="2023-01-12T14:07:39.238" v="473" actId="20577"/>
          <ac:spMkLst>
            <pc:docMk/>
            <pc:sldMk cId="95580436" sldId="287"/>
            <ac:spMk id="2" creationId="{91770CDF-BFD0-4D3B-0202-61F5F94110C6}"/>
          </ac:spMkLst>
        </pc:spChg>
        <pc:spChg chg="del">
          <ac:chgData name="NAGAVENKATESWARA RAO ILLA" userId="6e915111f2ef9571" providerId="LiveId" clId="{A028ED21-ADE8-424C-B171-13BDF226CC4F}" dt="2023-01-12T14:06:59.584" v="455" actId="931"/>
          <ac:spMkLst>
            <pc:docMk/>
            <pc:sldMk cId="95580436" sldId="287"/>
            <ac:spMk id="3" creationId="{DF9C1706-7E80-7365-6B8F-EC2AEB51EEBD}"/>
          </ac:spMkLst>
        </pc:spChg>
        <pc:picChg chg="add mod ord">
          <ac:chgData name="NAGAVENKATESWARA RAO ILLA" userId="6e915111f2ef9571" providerId="LiveId" clId="{A028ED21-ADE8-424C-B171-13BDF226CC4F}" dt="2023-01-12T14:07:15.518" v="461" actId="1440"/>
          <ac:picMkLst>
            <pc:docMk/>
            <pc:sldMk cId="95580436" sldId="287"/>
            <ac:picMk id="4" creationId="{320B3EB6-A929-7DD5-16CE-43BFB3B98E22}"/>
          </ac:picMkLst>
        </pc:picChg>
        <pc:picChg chg="add mod">
          <ac:chgData name="NAGAVENKATESWARA RAO ILLA" userId="6e915111f2ef9571" providerId="LiveId" clId="{A028ED21-ADE8-424C-B171-13BDF226CC4F}" dt="2023-01-12T14:07:34.087" v="467" actId="1440"/>
          <ac:picMkLst>
            <pc:docMk/>
            <pc:sldMk cId="95580436" sldId="287"/>
            <ac:picMk id="5" creationId="{32D25381-117C-88F1-38DB-5DEC39FA8ECB}"/>
          </ac:picMkLst>
        </pc:picChg>
      </pc:sldChg>
      <pc:sldChg chg="modSp new">
        <pc:chgData name="NAGAVENKATESWARA RAO ILLA" userId="6e915111f2ef9571" providerId="LiveId" clId="{A028ED21-ADE8-424C-B171-13BDF226CC4F}" dt="2023-01-12T14:11:12.700" v="512" actId="20577"/>
        <pc:sldMkLst>
          <pc:docMk/>
          <pc:sldMk cId="741445539" sldId="288"/>
        </pc:sldMkLst>
        <pc:spChg chg="mod">
          <ac:chgData name="NAGAVENKATESWARA RAO ILLA" userId="6e915111f2ef9571" providerId="LiveId" clId="{A028ED21-ADE8-424C-B171-13BDF226CC4F}" dt="2023-01-12T14:08:50.415" v="475" actId="22"/>
          <ac:spMkLst>
            <pc:docMk/>
            <pc:sldMk cId="741445539" sldId="288"/>
            <ac:spMk id="2" creationId="{44AA8E44-F309-8981-8BAD-41B80835A114}"/>
          </ac:spMkLst>
        </pc:spChg>
        <pc:spChg chg="mod">
          <ac:chgData name="NAGAVENKATESWARA RAO ILLA" userId="6e915111f2ef9571" providerId="LiveId" clId="{A028ED21-ADE8-424C-B171-13BDF226CC4F}" dt="2023-01-12T14:11:12.700" v="512" actId="20577"/>
          <ac:spMkLst>
            <pc:docMk/>
            <pc:sldMk cId="741445539" sldId="288"/>
            <ac:spMk id="3" creationId="{DF6A4B07-3C5A-B4A0-60BC-34ECF4F4E792}"/>
          </ac:spMkLst>
        </pc:spChg>
      </pc:sldChg>
      <pc:sldChg chg="modSp new">
        <pc:chgData name="NAGAVENKATESWARA RAO ILLA" userId="6e915111f2ef9571" providerId="LiveId" clId="{A028ED21-ADE8-424C-B171-13BDF226CC4F}" dt="2023-01-12T14:17:36.473" v="535" actId="20577"/>
        <pc:sldMkLst>
          <pc:docMk/>
          <pc:sldMk cId="2329276366" sldId="289"/>
        </pc:sldMkLst>
        <pc:spChg chg="mod">
          <ac:chgData name="NAGAVENKATESWARA RAO ILLA" userId="6e915111f2ef9571" providerId="LiveId" clId="{A028ED21-ADE8-424C-B171-13BDF226CC4F}" dt="2023-01-12T14:17:36.473" v="535" actId="20577"/>
          <ac:spMkLst>
            <pc:docMk/>
            <pc:sldMk cId="2329276366" sldId="289"/>
            <ac:spMk id="3" creationId="{CCD96FFB-44EF-E89B-A0B6-072051CE6980}"/>
          </ac:spMkLst>
        </pc:spChg>
      </pc:sldChg>
      <pc:sldChg chg="modSp new">
        <pc:chgData name="NAGAVENKATESWARA RAO ILLA" userId="6e915111f2ef9571" providerId="LiveId" clId="{A028ED21-ADE8-424C-B171-13BDF226CC4F}" dt="2023-01-12T14:19:52.069" v="560" actId="20577"/>
        <pc:sldMkLst>
          <pc:docMk/>
          <pc:sldMk cId="2409457875" sldId="290"/>
        </pc:sldMkLst>
        <pc:spChg chg="mod">
          <ac:chgData name="NAGAVENKATESWARA RAO ILLA" userId="6e915111f2ef9571" providerId="LiveId" clId="{A028ED21-ADE8-424C-B171-13BDF226CC4F}" dt="2023-01-12T14:19:52.069" v="560" actId="20577"/>
          <ac:spMkLst>
            <pc:docMk/>
            <pc:sldMk cId="2409457875" sldId="290"/>
            <ac:spMk id="3" creationId="{3E7450C3-0776-953F-54B0-25780A28AC05}"/>
          </ac:spMkLst>
        </pc:spChg>
      </pc:sldChg>
      <pc:sldChg chg="modSp new">
        <pc:chgData name="NAGAVENKATESWARA RAO ILLA" userId="6e915111f2ef9571" providerId="LiveId" clId="{A028ED21-ADE8-424C-B171-13BDF226CC4F}" dt="2023-01-12T17:11:16.208" v="574" actId="22"/>
        <pc:sldMkLst>
          <pc:docMk/>
          <pc:sldMk cId="3511398551" sldId="291"/>
        </pc:sldMkLst>
        <pc:spChg chg="mod">
          <ac:chgData name="NAGAVENKATESWARA RAO ILLA" userId="6e915111f2ef9571" providerId="LiveId" clId="{A028ED21-ADE8-424C-B171-13BDF226CC4F}" dt="2023-01-12T17:08:19.170" v="568" actId="20577"/>
          <ac:spMkLst>
            <pc:docMk/>
            <pc:sldMk cId="3511398551" sldId="291"/>
            <ac:spMk id="2" creationId="{5EC5622E-86DE-3308-E210-7404C3492090}"/>
          </ac:spMkLst>
        </pc:spChg>
        <pc:spChg chg="mod">
          <ac:chgData name="NAGAVENKATESWARA RAO ILLA" userId="6e915111f2ef9571" providerId="LiveId" clId="{A028ED21-ADE8-424C-B171-13BDF226CC4F}" dt="2023-01-12T17:11:16.208" v="574" actId="22"/>
          <ac:spMkLst>
            <pc:docMk/>
            <pc:sldMk cId="3511398551" sldId="291"/>
            <ac:spMk id="3" creationId="{FA9EBF45-52B2-9B66-0ADD-734DAD22BA1E}"/>
          </ac:spMkLst>
        </pc:spChg>
      </pc:sldChg>
      <pc:sldChg chg="modSp new">
        <pc:chgData name="NAGAVENKATESWARA RAO ILLA" userId="6e915111f2ef9571" providerId="LiveId" clId="{A028ED21-ADE8-424C-B171-13BDF226CC4F}" dt="2023-01-12T17:12:27.756" v="578" actId="22"/>
        <pc:sldMkLst>
          <pc:docMk/>
          <pc:sldMk cId="3131640150" sldId="292"/>
        </pc:sldMkLst>
        <pc:spChg chg="mod">
          <ac:chgData name="NAGAVENKATESWARA RAO ILLA" userId="6e915111f2ef9571" providerId="LiveId" clId="{A028ED21-ADE8-424C-B171-13BDF226CC4F}" dt="2023-01-12T17:12:27.756" v="578" actId="22"/>
          <ac:spMkLst>
            <pc:docMk/>
            <pc:sldMk cId="3131640150" sldId="292"/>
            <ac:spMk id="2" creationId="{F734D010-3E07-FA1B-657B-BDDFC47FAF82}"/>
          </ac:spMkLst>
        </pc:spChg>
        <pc:spChg chg="mod">
          <ac:chgData name="NAGAVENKATESWARA RAO ILLA" userId="6e915111f2ef9571" providerId="LiveId" clId="{A028ED21-ADE8-424C-B171-13BDF226CC4F}" dt="2023-01-12T17:12:10.202" v="577" actId="27636"/>
          <ac:spMkLst>
            <pc:docMk/>
            <pc:sldMk cId="3131640150" sldId="292"/>
            <ac:spMk id="3" creationId="{DD46D156-D738-34DA-127C-D1C94DC151E6}"/>
          </ac:spMkLst>
        </pc:spChg>
      </pc:sldChg>
      <pc:sldChg chg="modSp new">
        <pc:chgData name="NAGAVENKATESWARA RAO ILLA" userId="6e915111f2ef9571" providerId="LiveId" clId="{A028ED21-ADE8-424C-B171-13BDF226CC4F}" dt="2023-01-12T17:14:05.189" v="587" actId="20577"/>
        <pc:sldMkLst>
          <pc:docMk/>
          <pc:sldMk cId="1648462296" sldId="293"/>
        </pc:sldMkLst>
        <pc:spChg chg="mod">
          <ac:chgData name="NAGAVENKATESWARA RAO ILLA" userId="6e915111f2ef9571" providerId="LiveId" clId="{A028ED21-ADE8-424C-B171-13BDF226CC4F}" dt="2023-01-12T17:14:05.189" v="587" actId="20577"/>
          <ac:spMkLst>
            <pc:docMk/>
            <pc:sldMk cId="1648462296" sldId="293"/>
            <ac:spMk id="2" creationId="{4277D241-6719-2782-5942-7C229D981033}"/>
          </ac:spMkLst>
        </pc:spChg>
        <pc:spChg chg="mod">
          <ac:chgData name="NAGAVENKATESWARA RAO ILLA" userId="6e915111f2ef9571" providerId="LiveId" clId="{A028ED21-ADE8-424C-B171-13BDF226CC4F}" dt="2023-01-12T17:13:57.295" v="580" actId="22"/>
          <ac:spMkLst>
            <pc:docMk/>
            <pc:sldMk cId="1648462296" sldId="293"/>
            <ac:spMk id="3" creationId="{563B671C-7F29-7DE2-70E7-7944445C5AA3}"/>
          </ac:spMkLst>
        </pc:spChg>
      </pc:sldChg>
      <pc:sldChg chg="modSp new">
        <pc:chgData name="NAGAVENKATESWARA RAO ILLA" userId="6e915111f2ef9571" providerId="LiveId" clId="{A028ED21-ADE8-424C-B171-13BDF226CC4F}" dt="2023-01-12T17:15:22.415" v="599" actId="20577"/>
        <pc:sldMkLst>
          <pc:docMk/>
          <pc:sldMk cId="2473293433" sldId="294"/>
        </pc:sldMkLst>
        <pc:spChg chg="mod">
          <ac:chgData name="NAGAVENKATESWARA RAO ILLA" userId="6e915111f2ef9571" providerId="LiveId" clId="{A028ED21-ADE8-424C-B171-13BDF226CC4F}" dt="2023-01-12T17:15:22.415" v="599" actId="20577"/>
          <ac:spMkLst>
            <pc:docMk/>
            <pc:sldMk cId="2473293433" sldId="294"/>
            <ac:spMk id="2" creationId="{5B54DA24-CBE8-8E28-510A-03BE34CC15B8}"/>
          </ac:spMkLst>
        </pc:spChg>
        <pc:spChg chg="mod">
          <ac:chgData name="NAGAVENKATESWARA RAO ILLA" userId="6e915111f2ef9571" providerId="LiveId" clId="{A028ED21-ADE8-424C-B171-13BDF226CC4F}" dt="2023-01-12T17:15:14.093" v="592" actId="22"/>
          <ac:spMkLst>
            <pc:docMk/>
            <pc:sldMk cId="2473293433" sldId="294"/>
            <ac:spMk id="3" creationId="{91E1D9E0-B251-21D4-0BEA-24344F9B0ADB}"/>
          </ac:spMkLst>
        </pc:spChg>
      </pc:sldChg>
      <pc:sldChg chg="modSp new">
        <pc:chgData name="NAGAVENKATESWARA RAO ILLA" userId="6e915111f2ef9571" providerId="LiveId" clId="{A028ED21-ADE8-424C-B171-13BDF226CC4F}" dt="2023-01-12T17:16:51.799" v="617" actId="20577"/>
        <pc:sldMkLst>
          <pc:docMk/>
          <pc:sldMk cId="939597835" sldId="295"/>
        </pc:sldMkLst>
        <pc:spChg chg="mod">
          <ac:chgData name="NAGAVENKATESWARA RAO ILLA" userId="6e915111f2ef9571" providerId="LiveId" clId="{A028ED21-ADE8-424C-B171-13BDF226CC4F}" dt="2023-01-12T17:16:51.799" v="617" actId="20577"/>
          <ac:spMkLst>
            <pc:docMk/>
            <pc:sldMk cId="939597835" sldId="295"/>
            <ac:spMk id="2" creationId="{BF6F1472-6BCA-1984-3681-568B3AA56218}"/>
          </ac:spMkLst>
        </pc:spChg>
        <pc:spChg chg="mod">
          <ac:chgData name="NAGAVENKATESWARA RAO ILLA" userId="6e915111f2ef9571" providerId="LiveId" clId="{A028ED21-ADE8-424C-B171-13BDF226CC4F}" dt="2023-01-12T17:16:37.407" v="610" actId="27636"/>
          <ac:spMkLst>
            <pc:docMk/>
            <pc:sldMk cId="939597835" sldId="295"/>
            <ac:spMk id="3" creationId="{7FAFACED-B9E4-F2E6-8D03-70401F6D914E}"/>
          </ac:spMkLst>
        </pc:spChg>
      </pc:sldChg>
      <pc:sldChg chg="modSp new">
        <pc:chgData name="NAGAVENKATESWARA RAO ILLA" userId="6e915111f2ef9571" providerId="LiveId" clId="{A028ED21-ADE8-424C-B171-13BDF226CC4F}" dt="2023-01-12T17:19:22.121" v="626" actId="14100"/>
        <pc:sldMkLst>
          <pc:docMk/>
          <pc:sldMk cId="297671893" sldId="296"/>
        </pc:sldMkLst>
        <pc:spChg chg="mod">
          <ac:chgData name="NAGAVENKATESWARA RAO ILLA" userId="6e915111f2ef9571" providerId="LiveId" clId="{A028ED21-ADE8-424C-B171-13BDF226CC4F}" dt="2023-01-12T17:19:22.121" v="626" actId="14100"/>
          <ac:spMkLst>
            <pc:docMk/>
            <pc:sldMk cId="297671893" sldId="296"/>
            <ac:spMk id="3" creationId="{780C22C2-2EAC-A0BC-9165-65C5399F90DE}"/>
          </ac:spMkLst>
        </pc:spChg>
      </pc:sldChg>
      <pc:sldChg chg="modSp new">
        <pc:chgData name="NAGAVENKATESWARA RAO ILLA" userId="6e915111f2ef9571" providerId="LiveId" clId="{A028ED21-ADE8-424C-B171-13BDF226CC4F}" dt="2023-01-12T17:19:57.620" v="637" actId="20577"/>
        <pc:sldMkLst>
          <pc:docMk/>
          <pc:sldMk cId="2466782490" sldId="297"/>
        </pc:sldMkLst>
        <pc:spChg chg="mod">
          <ac:chgData name="NAGAVENKATESWARA RAO ILLA" userId="6e915111f2ef9571" providerId="LiveId" clId="{A028ED21-ADE8-424C-B171-13BDF226CC4F}" dt="2023-01-12T17:19:57.620" v="637" actId="20577"/>
          <ac:spMkLst>
            <pc:docMk/>
            <pc:sldMk cId="2466782490" sldId="297"/>
            <ac:spMk id="2" creationId="{48D1E033-E207-57C7-FF85-2B19A0EB800A}"/>
          </ac:spMkLst>
        </pc:spChg>
        <pc:spChg chg="mod">
          <ac:chgData name="NAGAVENKATESWARA RAO ILLA" userId="6e915111f2ef9571" providerId="LiveId" clId="{A028ED21-ADE8-424C-B171-13BDF226CC4F}" dt="2023-01-12T17:19:47.462" v="631" actId="22"/>
          <ac:spMkLst>
            <pc:docMk/>
            <pc:sldMk cId="2466782490" sldId="297"/>
            <ac:spMk id="3" creationId="{70BDFA5C-8062-FD33-2548-AB841F770DFA}"/>
          </ac:spMkLst>
        </pc:spChg>
      </pc:sldChg>
      <pc:sldChg chg="modSp new">
        <pc:chgData name="NAGAVENKATESWARA RAO ILLA" userId="6e915111f2ef9571" providerId="LiveId" clId="{A028ED21-ADE8-424C-B171-13BDF226CC4F}" dt="2023-01-12T17:21:04.749" v="649" actId="20577"/>
        <pc:sldMkLst>
          <pc:docMk/>
          <pc:sldMk cId="3023743816" sldId="298"/>
        </pc:sldMkLst>
        <pc:spChg chg="mod">
          <ac:chgData name="NAGAVENKATESWARA RAO ILLA" userId="6e915111f2ef9571" providerId="LiveId" clId="{A028ED21-ADE8-424C-B171-13BDF226CC4F}" dt="2023-01-12T17:20:24.450" v="645" actId="20577"/>
          <ac:spMkLst>
            <pc:docMk/>
            <pc:sldMk cId="3023743816" sldId="298"/>
            <ac:spMk id="2" creationId="{E2D37BE0-55D5-7002-D747-5375D5875C71}"/>
          </ac:spMkLst>
        </pc:spChg>
        <pc:spChg chg="mod">
          <ac:chgData name="NAGAVENKATESWARA RAO ILLA" userId="6e915111f2ef9571" providerId="LiveId" clId="{A028ED21-ADE8-424C-B171-13BDF226CC4F}" dt="2023-01-12T17:21:04.749" v="649" actId="20577"/>
          <ac:spMkLst>
            <pc:docMk/>
            <pc:sldMk cId="3023743816" sldId="298"/>
            <ac:spMk id="3" creationId="{386E296A-8507-8926-54EC-52FF7BA4EEF8}"/>
          </ac:spMkLst>
        </pc:spChg>
      </pc:sldChg>
      <pc:sldChg chg="modSp new">
        <pc:chgData name="NAGAVENKATESWARA RAO ILLA" userId="6e915111f2ef9571" providerId="LiveId" clId="{A028ED21-ADE8-424C-B171-13BDF226CC4F}" dt="2023-01-12T17:22:18.726" v="671" actId="20577"/>
        <pc:sldMkLst>
          <pc:docMk/>
          <pc:sldMk cId="3782527565" sldId="299"/>
        </pc:sldMkLst>
        <pc:spChg chg="mod">
          <ac:chgData name="NAGAVENKATESWARA RAO ILLA" userId="6e915111f2ef9571" providerId="LiveId" clId="{A028ED21-ADE8-424C-B171-13BDF226CC4F}" dt="2023-01-12T17:22:18.726" v="671" actId="20577"/>
          <ac:spMkLst>
            <pc:docMk/>
            <pc:sldMk cId="3782527565" sldId="299"/>
            <ac:spMk id="2" creationId="{A84F4275-F67C-2D4F-D2F9-259C90CFC37B}"/>
          </ac:spMkLst>
        </pc:spChg>
        <pc:spChg chg="mod">
          <ac:chgData name="NAGAVENKATESWARA RAO ILLA" userId="6e915111f2ef9571" providerId="LiveId" clId="{A028ED21-ADE8-424C-B171-13BDF226CC4F}" dt="2023-01-12T17:21:47.228" v="664" actId="27636"/>
          <ac:spMkLst>
            <pc:docMk/>
            <pc:sldMk cId="3782527565" sldId="299"/>
            <ac:spMk id="3" creationId="{06C46AC9-74AF-72BD-DFE4-42A4154487EE}"/>
          </ac:spMkLst>
        </pc:spChg>
      </pc:sldChg>
      <pc:sldChg chg="modSp new">
        <pc:chgData name="NAGAVENKATESWARA RAO ILLA" userId="6e915111f2ef9571" providerId="LiveId" clId="{A028ED21-ADE8-424C-B171-13BDF226CC4F}" dt="2023-01-12T17:23:11.973" v="683" actId="20577"/>
        <pc:sldMkLst>
          <pc:docMk/>
          <pc:sldMk cId="3766587044" sldId="300"/>
        </pc:sldMkLst>
        <pc:spChg chg="mod">
          <ac:chgData name="NAGAVENKATESWARA RAO ILLA" userId="6e915111f2ef9571" providerId="LiveId" clId="{A028ED21-ADE8-424C-B171-13BDF226CC4F}" dt="2023-01-12T17:23:11.973" v="683" actId="20577"/>
          <ac:spMkLst>
            <pc:docMk/>
            <pc:sldMk cId="3766587044" sldId="300"/>
            <ac:spMk id="2" creationId="{EDF4FB78-348F-6B56-2073-5496A655136A}"/>
          </ac:spMkLst>
        </pc:spChg>
        <pc:spChg chg="mod">
          <ac:chgData name="NAGAVENKATESWARA RAO ILLA" userId="6e915111f2ef9571" providerId="LiveId" clId="{A028ED21-ADE8-424C-B171-13BDF226CC4F}" dt="2023-01-12T17:23:03.158" v="674" actId="27636"/>
          <ac:spMkLst>
            <pc:docMk/>
            <pc:sldMk cId="3766587044" sldId="300"/>
            <ac:spMk id="3" creationId="{FF53901F-02EB-7F85-7E87-50F664193E3E}"/>
          </ac:spMkLst>
        </pc:spChg>
      </pc:sldChg>
      <pc:sldChg chg="modSp new">
        <pc:chgData name="NAGAVENKATESWARA RAO ILLA" userId="6e915111f2ef9571" providerId="LiveId" clId="{A028ED21-ADE8-424C-B171-13BDF226CC4F}" dt="2023-01-12T17:23:58.651" v="692" actId="20577"/>
        <pc:sldMkLst>
          <pc:docMk/>
          <pc:sldMk cId="2841319793" sldId="301"/>
        </pc:sldMkLst>
        <pc:spChg chg="mod">
          <ac:chgData name="NAGAVENKATESWARA RAO ILLA" userId="6e915111f2ef9571" providerId="LiveId" clId="{A028ED21-ADE8-424C-B171-13BDF226CC4F}" dt="2023-01-12T17:23:58.651" v="692" actId="20577"/>
          <ac:spMkLst>
            <pc:docMk/>
            <pc:sldMk cId="2841319793" sldId="301"/>
            <ac:spMk id="2" creationId="{9B0BE0C3-DDCC-D441-EDCE-854821C673CF}"/>
          </ac:spMkLst>
        </pc:spChg>
        <pc:spChg chg="mod">
          <ac:chgData name="NAGAVENKATESWARA RAO ILLA" userId="6e915111f2ef9571" providerId="LiveId" clId="{A028ED21-ADE8-424C-B171-13BDF226CC4F}" dt="2023-01-12T17:23:51.077" v="685" actId="22"/>
          <ac:spMkLst>
            <pc:docMk/>
            <pc:sldMk cId="2841319793" sldId="301"/>
            <ac:spMk id="3" creationId="{7921A564-B60C-C20D-0924-1B8E51E1E251}"/>
          </ac:spMkLst>
        </pc:spChg>
      </pc:sldChg>
      <pc:sldChg chg="modSp new">
        <pc:chgData name="NAGAVENKATESWARA RAO ILLA" userId="6e915111f2ef9571" providerId="LiveId" clId="{A028ED21-ADE8-424C-B171-13BDF226CC4F}" dt="2023-01-12T17:24:37.129" v="701" actId="20577"/>
        <pc:sldMkLst>
          <pc:docMk/>
          <pc:sldMk cId="2734144679" sldId="302"/>
        </pc:sldMkLst>
        <pc:spChg chg="mod">
          <ac:chgData name="NAGAVENKATESWARA RAO ILLA" userId="6e915111f2ef9571" providerId="LiveId" clId="{A028ED21-ADE8-424C-B171-13BDF226CC4F}" dt="2023-01-12T17:24:37.129" v="701" actId="20577"/>
          <ac:spMkLst>
            <pc:docMk/>
            <pc:sldMk cId="2734144679" sldId="302"/>
            <ac:spMk id="2" creationId="{8ED33CCA-9977-F657-D525-425A22F2953B}"/>
          </ac:spMkLst>
        </pc:spChg>
        <pc:spChg chg="mod">
          <ac:chgData name="NAGAVENKATESWARA RAO ILLA" userId="6e915111f2ef9571" providerId="LiveId" clId="{A028ED21-ADE8-424C-B171-13BDF226CC4F}" dt="2023-01-12T17:24:32.079" v="694" actId="22"/>
          <ac:spMkLst>
            <pc:docMk/>
            <pc:sldMk cId="2734144679" sldId="302"/>
            <ac:spMk id="3" creationId="{6056FE39-D09D-ECBD-297C-F136C2774593}"/>
          </ac:spMkLst>
        </pc:spChg>
      </pc:sldChg>
      <pc:sldChg chg="modSp new">
        <pc:chgData name="NAGAVENKATESWARA RAO ILLA" userId="6e915111f2ef9571" providerId="LiveId" clId="{A028ED21-ADE8-424C-B171-13BDF226CC4F}" dt="2023-01-12T17:25:13.735" v="710" actId="20577"/>
        <pc:sldMkLst>
          <pc:docMk/>
          <pc:sldMk cId="1886826281" sldId="303"/>
        </pc:sldMkLst>
        <pc:spChg chg="mod">
          <ac:chgData name="NAGAVENKATESWARA RAO ILLA" userId="6e915111f2ef9571" providerId="LiveId" clId="{A028ED21-ADE8-424C-B171-13BDF226CC4F}" dt="2023-01-12T17:25:13.735" v="710" actId="20577"/>
          <ac:spMkLst>
            <pc:docMk/>
            <pc:sldMk cId="1886826281" sldId="303"/>
            <ac:spMk id="2" creationId="{C63917AE-7BD8-FF8C-366D-226F478FC6D0}"/>
          </ac:spMkLst>
        </pc:spChg>
        <pc:spChg chg="mod">
          <ac:chgData name="NAGAVENKATESWARA RAO ILLA" userId="6e915111f2ef9571" providerId="LiveId" clId="{A028ED21-ADE8-424C-B171-13BDF226CC4F}" dt="2023-01-12T17:25:08.554" v="703" actId="22"/>
          <ac:spMkLst>
            <pc:docMk/>
            <pc:sldMk cId="1886826281" sldId="303"/>
            <ac:spMk id="3" creationId="{823DB3F6-A16F-2D88-FD98-99F54DC0C668}"/>
          </ac:spMkLst>
        </pc:spChg>
      </pc:sldChg>
      <pc:sldChg chg="modSp new">
        <pc:chgData name="NAGAVENKATESWARA RAO ILLA" userId="6e915111f2ef9571" providerId="LiveId" clId="{A028ED21-ADE8-424C-B171-13BDF226CC4F}" dt="2023-01-12T17:26:13.879" v="729" actId="20577"/>
        <pc:sldMkLst>
          <pc:docMk/>
          <pc:sldMk cId="3482012309" sldId="304"/>
        </pc:sldMkLst>
        <pc:spChg chg="mod">
          <ac:chgData name="NAGAVENKATESWARA RAO ILLA" userId="6e915111f2ef9571" providerId="LiveId" clId="{A028ED21-ADE8-424C-B171-13BDF226CC4F}" dt="2023-01-12T17:26:13.879" v="729" actId="20577"/>
          <ac:spMkLst>
            <pc:docMk/>
            <pc:sldMk cId="3482012309" sldId="304"/>
            <ac:spMk id="2" creationId="{0F27B0EB-8BFA-CD64-F804-0A6F73C9D441}"/>
          </ac:spMkLst>
        </pc:spChg>
        <pc:spChg chg="mod">
          <ac:chgData name="NAGAVENKATESWARA RAO ILLA" userId="6e915111f2ef9571" providerId="LiveId" clId="{A028ED21-ADE8-424C-B171-13BDF226CC4F}" dt="2023-01-12T17:26:06.196" v="722" actId="22"/>
          <ac:spMkLst>
            <pc:docMk/>
            <pc:sldMk cId="3482012309" sldId="304"/>
            <ac:spMk id="3" creationId="{1874E80F-840D-8DD8-90CC-53FAB5E106B2}"/>
          </ac:spMkLst>
        </pc:spChg>
      </pc:sldChg>
      <pc:sldChg chg="modSp new">
        <pc:chgData name="NAGAVENKATESWARA RAO ILLA" userId="6e915111f2ef9571" providerId="LiveId" clId="{A028ED21-ADE8-424C-B171-13BDF226CC4F}" dt="2023-01-12T17:27:27.211" v="738" actId="27636"/>
        <pc:sldMkLst>
          <pc:docMk/>
          <pc:sldMk cId="559572228" sldId="305"/>
        </pc:sldMkLst>
        <pc:spChg chg="mod">
          <ac:chgData name="NAGAVENKATESWARA RAO ILLA" userId="6e915111f2ef9571" providerId="LiveId" clId="{A028ED21-ADE8-424C-B171-13BDF226CC4F}" dt="2023-01-12T17:27:06.021" v="735" actId="20577"/>
          <ac:spMkLst>
            <pc:docMk/>
            <pc:sldMk cId="559572228" sldId="305"/>
            <ac:spMk id="2" creationId="{1ABBDDE2-7FAA-E63C-2445-42B355350335}"/>
          </ac:spMkLst>
        </pc:spChg>
        <pc:spChg chg="mod">
          <ac:chgData name="NAGAVENKATESWARA RAO ILLA" userId="6e915111f2ef9571" providerId="LiveId" clId="{A028ED21-ADE8-424C-B171-13BDF226CC4F}" dt="2023-01-12T17:27:27.211" v="738" actId="27636"/>
          <ac:spMkLst>
            <pc:docMk/>
            <pc:sldMk cId="559572228" sldId="305"/>
            <ac:spMk id="3" creationId="{19AB5236-D7F9-13B3-3567-E734B5D8FF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888/notebooks/private/var/mobile/Library/Mobile%20Documents/iCloud~AsheKube~Carnets/Documents/Customer%20Retention.ipynb#Consumer-Preferences-for-sho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Customer Retention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t>E-retail factors for customer activation and retention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E178-90AA-1722-867F-CB10B137E76F}"/>
              </a:ext>
            </a:extLst>
          </p:cNvPr>
          <p:cNvSpPr>
            <a:spLocks noGrp="1"/>
          </p:cNvSpPr>
          <p:nvPr>
            <p:ph type="title"/>
          </p:nvPr>
        </p:nvSpPr>
        <p:spPr/>
        <p:txBody>
          <a:bodyPr>
            <a:normAutofit/>
          </a:bodyPr>
          <a:lstStyle/>
          <a:p>
            <a:r>
              <a:rPr lang="en-US" dirty="0"/>
              <a:t>Exploratory Data Analysis (EDA) Steps:</a:t>
            </a:r>
          </a:p>
        </p:txBody>
      </p:sp>
      <p:pic>
        <p:nvPicPr>
          <p:cNvPr id="4" name="Picture 4">
            <a:extLst>
              <a:ext uri="{FF2B5EF4-FFF2-40B4-BE49-F238E27FC236}">
                <a16:creationId xmlns:a16="http://schemas.microsoft.com/office/drawing/2014/main" id="{DD5E14CC-086B-7869-8189-03994C7D8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81" y="2161097"/>
            <a:ext cx="10272438" cy="4410300"/>
          </a:xfrm>
        </p:spPr>
      </p:pic>
    </p:spTree>
    <p:extLst>
      <p:ext uri="{BB962C8B-B14F-4D97-AF65-F5344CB8AC3E}">
        <p14:creationId xmlns:p14="http://schemas.microsoft.com/office/powerpoint/2010/main" val="42443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635A-042B-CE68-B1F2-6370B0076B7C}"/>
              </a:ext>
            </a:extLst>
          </p:cNvPr>
          <p:cNvSpPr>
            <a:spLocks noGrp="1"/>
          </p:cNvSpPr>
          <p:nvPr>
            <p:ph type="title"/>
          </p:nvPr>
        </p:nvSpPr>
        <p:spPr/>
        <p:txBody>
          <a:bodyPr/>
          <a:lstStyle/>
          <a:p>
            <a:r>
              <a:rPr lang="en-IN" dirty="0"/>
              <a:t>Data Pre-processing Done:</a:t>
            </a:r>
          </a:p>
        </p:txBody>
      </p:sp>
      <p:sp>
        <p:nvSpPr>
          <p:cNvPr id="3" name="Content Placeholder 2">
            <a:extLst>
              <a:ext uri="{FF2B5EF4-FFF2-40B4-BE49-F238E27FC236}">
                <a16:creationId xmlns:a16="http://schemas.microsoft.com/office/drawing/2014/main" id="{497DFA7E-8EA2-0C09-CF48-3A75E7A1B1BD}"/>
              </a:ext>
            </a:extLst>
          </p:cNvPr>
          <p:cNvSpPr>
            <a:spLocks noGrp="1"/>
          </p:cNvSpPr>
          <p:nvPr>
            <p:ph idx="1"/>
          </p:nvPr>
        </p:nvSpPr>
        <p:spPr/>
        <p:txBody>
          <a:bodyPr/>
          <a:lstStyle/>
          <a:p>
            <a:r>
              <a:rPr lang="en-US" dirty="0"/>
              <a:t>✓ Initially checked for dataset information and types of data it containing.</a:t>
            </a:r>
          </a:p>
          <a:p>
            <a:r>
              <a:rPr lang="en-US" dirty="0"/>
              <a:t> ✓ Then checked for any null values present in the dataset though count function and found no null values. The same was cross checked through heat map also. </a:t>
            </a:r>
          </a:p>
          <a:p>
            <a:r>
              <a:rPr lang="en-US" dirty="0"/>
              <a:t>✓ Checked for number of unique values in each column, so that we can find out the duplicates if there are any. </a:t>
            </a:r>
          </a:p>
          <a:p>
            <a:r>
              <a:rPr lang="en-US" dirty="0"/>
              <a:t>✓ Merged the duplicates into one. Like Mobile Internet and Mobile internet was shown twice with the difference in Capital letter. </a:t>
            </a:r>
            <a:endParaRPr lang="en-IN" dirty="0"/>
          </a:p>
        </p:txBody>
      </p:sp>
    </p:spTree>
    <p:extLst>
      <p:ext uri="{BB962C8B-B14F-4D97-AF65-F5344CB8AC3E}">
        <p14:creationId xmlns:p14="http://schemas.microsoft.com/office/powerpoint/2010/main" val="132562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2C5E-C784-03BD-3608-A25CC1FE228E}"/>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711EC204-498F-0C27-44FC-1A01F628FAFB}"/>
              </a:ext>
            </a:extLst>
          </p:cNvPr>
          <p:cNvSpPr>
            <a:spLocks noGrp="1"/>
          </p:cNvSpPr>
          <p:nvPr>
            <p:ph idx="1"/>
          </p:nvPr>
        </p:nvSpPr>
        <p:spPr/>
        <p:txBody>
          <a:bodyPr/>
          <a:lstStyle/>
          <a:p>
            <a:endParaRPr lang="en-US" dirty="0"/>
          </a:p>
          <a:p>
            <a:endParaRPr lang="en-US" dirty="0"/>
          </a:p>
          <a:p>
            <a:r>
              <a:rPr lang="en-US" dirty="0"/>
              <a:t>• As we have not collected the data, we are assuming it was collected from actual online shoppers. </a:t>
            </a:r>
          </a:p>
          <a:p>
            <a:r>
              <a:rPr lang="en-US" dirty="0"/>
              <a:t>• All the ethical measure followed during data collection process.</a:t>
            </a:r>
            <a:endParaRPr lang="en-IN" dirty="0"/>
          </a:p>
        </p:txBody>
      </p:sp>
    </p:spTree>
    <p:extLst>
      <p:ext uri="{BB962C8B-B14F-4D97-AF65-F5344CB8AC3E}">
        <p14:creationId xmlns:p14="http://schemas.microsoft.com/office/powerpoint/2010/main" val="137099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BC85-3586-A750-0724-D53CE0912137}"/>
              </a:ext>
            </a:extLst>
          </p:cNvPr>
          <p:cNvSpPr>
            <a:spLocks noGrp="1"/>
          </p:cNvSpPr>
          <p:nvPr>
            <p:ph type="title"/>
          </p:nvPr>
        </p:nvSpPr>
        <p:spPr/>
        <p:txBody>
          <a:bodyPr/>
          <a:lstStyle/>
          <a:p>
            <a:r>
              <a:rPr lang="en-US" dirty="0"/>
              <a:t>MODEL/S DEVELOPMENT AND EVALUATION</a:t>
            </a:r>
            <a:endParaRPr lang="en-IN" dirty="0"/>
          </a:p>
        </p:txBody>
      </p:sp>
      <p:sp>
        <p:nvSpPr>
          <p:cNvPr id="3" name="Content Placeholder 2">
            <a:extLst>
              <a:ext uri="{FF2B5EF4-FFF2-40B4-BE49-F238E27FC236}">
                <a16:creationId xmlns:a16="http://schemas.microsoft.com/office/drawing/2014/main" id="{FB7DCDD3-F279-DB2C-8AE5-D025A8AC7903}"/>
              </a:ext>
            </a:extLst>
          </p:cNvPr>
          <p:cNvSpPr>
            <a:spLocks noGrp="1"/>
          </p:cNvSpPr>
          <p:nvPr>
            <p:ph idx="1"/>
          </p:nvPr>
        </p:nvSpPr>
        <p:spPr/>
        <p:txBody>
          <a:bodyPr/>
          <a:lstStyle/>
          <a:p>
            <a:r>
              <a:rPr lang="en-US" dirty="0"/>
              <a:t>Identification of possible problem-solving approaches (methods): </a:t>
            </a:r>
          </a:p>
          <a:p>
            <a:r>
              <a:rPr lang="en-US" dirty="0"/>
              <a:t>✓ Used “.replace()” function to replace unwanted entries in the columns. </a:t>
            </a:r>
          </a:p>
          <a:p>
            <a:r>
              <a:rPr lang="en-US" dirty="0"/>
              <a:t>✓ Used “Label Encoder” method to encode the categorical features into numerical. </a:t>
            </a:r>
          </a:p>
          <a:p>
            <a:r>
              <a:rPr lang="en-US" dirty="0"/>
              <a:t>✓ Used “Pearson’s method” to check the correlation between the features. </a:t>
            </a:r>
          </a:p>
          <a:p>
            <a:r>
              <a:rPr lang="en-US" dirty="0"/>
              <a:t>✓ Performed both univariate and bivariate analysis using seaborn and matplotlib</a:t>
            </a:r>
            <a:endParaRPr lang="en-IN" dirty="0"/>
          </a:p>
        </p:txBody>
      </p:sp>
    </p:spTree>
    <p:extLst>
      <p:ext uri="{BB962C8B-B14F-4D97-AF65-F5344CB8AC3E}">
        <p14:creationId xmlns:p14="http://schemas.microsoft.com/office/powerpoint/2010/main" val="72209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5D9C-8594-9C6B-8E55-8CA645B9C07C}"/>
              </a:ext>
            </a:extLst>
          </p:cNvPr>
          <p:cNvSpPr>
            <a:spLocks noGrp="1"/>
          </p:cNvSpPr>
          <p:nvPr>
            <p:ph type="title"/>
          </p:nvPr>
        </p:nvSpPr>
        <p:spPr/>
        <p:txBody>
          <a:bodyPr/>
          <a:lstStyle/>
          <a:p>
            <a:r>
              <a:rPr lang="en-US" dirty="0"/>
              <a:t>Visualizations</a:t>
            </a:r>
            <a:endParaRPr lang="en-IN" dirty="0"/>
          </a:p>
        </p:txBody>
      </p:sp>
      <p:sp>
        <p:nvSpPr>
          <p:cNvPr id="3" name="Content Placeholder 2">
            <a:extLst>
              <a:ext uri="{FF2B5EF4-FFF2-40B4-BE49-F238E27FC236}">
                <a16:creationId xmlns:a16="http://schemas.microsoft.com/office/drawing/2014/main" id="{347CACBD-9D03-4743-4668-6C1F755C4501}"/>
              </a:ext>
            </a:extLst>
          </p:cNvPr>
          <p:cNvSpPr>
            <a:spLocks noGrp="1"/>
          </p:cNvSpPr>
          <p:nvPr>
            <p:ph idx="1"/>
          </p:nvPr>
        </p:nvSpPr>
        <p:spPr/>
        <p:txBody>
          <a:bodyPr/>
          <a:lstStyle/>
          <a:p>
            <a:r>
              <a:rPr lang="en-US" dirty="0"/>
              <a:t>Visualizations: Performed both univariate and bivariate analysis to visualize the data. In univariate analysis, have used pie plots, count plots and in bivariate analysis count plot is used.</a:t>
            </a:r>
            <a:endParaRPr lang="en-IN" dirty="0"/>
          </a:p>
        </p:txBody>
      </p:sp>
    </p:spTree>
    <p:extLst>
      <p:ext uri="{BB962C8B-B14F-4D97-AF65-F5344CB8AC3E}">
        <p14:creationId xmlns:p14="http://schemas.microsoft.com/office/powerpoint/2010/main" val="13300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D707-086B-4E34-36D4-E6931936AC74}"/>
              </a:ext>
            </a:extLst>
          </p:cNvPr>
          <p:cNvSpPr>
            <a:spLocks noGrp="1"/>
          </p:cNvSpPr>
          <p:nvPr>
            <p:ph type="title"/>
          </p:nvPr>
        </p:nvSpPr>
        <p:spPr/>
        <p:txBody>
          <a:bodyPr/>
          <a:lstStyle/>
          <a:p>
            <a:r>
              <a:rPr lang="en-US" dirty="0"/>
              <a:t>Visualization</a:t>
            </a:r>
          </a:p>
        </p:txBody>
      </p:sp>
      <p:pic>
        <p:nvPicPr>
          <p:cNvPr id="4" name="Picture 4">
            <a:extLst>
              <a:ext uri="{FF2B5EF4-FFF2-40B4-BE49-F238E27FC236}">
                <a16:creationId xmlns:a16="http://schemas.microsoft.com/office/drawing/2014/main" id="{8A8BFA12-FA9E-72D4-B918-E6D0ED4DC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96" y="2119759"/>
            <a:ext cx="3136686" cy="3275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0AFEA69D-DC1B-B4AE-B552-91D5DCFF1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282" y="2119758"/>
            <a:ext cx="3831150" cy="3275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55A63E4B-3245-8362-0D5B-4E154FE12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2432" y="2119758"/>
            <a:ext cx="3831149" cy="3275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87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622E-86DE-3308-E210-7404C3492090}"/>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FA9EBF45-52B2-9B66-0ADD-734DAD22BA1E}"/>
              </a:ext>
            </a:extLst>
          </p:cNvPr>
          <p:cNvSpPr>
            <a:spLocks noGrp="1"/>
          </p:cNvSpPr>
          <p:nvPr>
            <p:ph idx="1"/>
          </p:nvPr>
        </p:nvSpPr>
        <p:spPr/>
        <p:txBody>
          <a:bodyPr/>
          <a:lstStyle/>
          <a:p>
            <a:r>
              <a:rPr lang="en-US" dirty="0"/>
              <a:t>These pie plots shows that the most of the shoppers are from female gender </a:t>
            </a:r>
            <a:r>
              <a:rPr lang="en-IN" dirty="0"/>
              <a:t> </a:t>
            </a:r>
            <a:r>
              <a:rPr lang="en-US" dirty="0"/>
              <a:t>and in between the age group 31-50 years.</a:t>
            </a:r>
            <a:endParaRPr lang="en-IN" dirty="0"/>
          </a:p>
          <a:p>
            <a:r>
              <a:rPr lang="en-IN" b="0" i="0" u="none" strike="noStrike" dirty="0">
                <a:solidFill>
                  <a:srgbClr val="000000"/>
                </a:solidFill>
                <a:effectLst/>
                <a:latin typeface="Helvetica Neue" panose="02000503000000020004" pitchFamily="2"/>
              </a:rPr>
              <a:t>2/3 rd of the people are female who were shopping.</a:t>
            </a:r>
          </a:p>
          <a:p>
            <a:r>
              <a:rPr lang="en-IN" b="0" i="0" u="none" strike="noStrike" dirty="0">
                <a:solidFill>
                  <a:srgbClr val="000000"/>
                </a:solidFill>
                <a:effectLst/>
                <a:latin typeface="Helvetica Neue" panose="02000503000000020004" pitchFamily="2"/>
              </a:rPr>
              <a:t>Around 60% of people are in age group of 21-40</a:t>
            </a:r>
          </a:p>
          <a:p>
            <a:r>
              <a:rPr lang="en-IN" b="0" i="0" u="none" strike="noStrike" dirty="0">
                <a:solidFill>
                  <a:srgbClr val="000000"/>
                </a:solidFill>
                <a:effectLst/>
                <a:latin typeface="Helvetica Neue" panose="02000503000000020004" pitchFamily="2"/>
              </a:rPr>
              <a:t>Most of the shoppers are from Noida(Including Greater Noida) and Delhi</a:t>
            </a:r>
          </a:p>
          <a:p>
            <a:r>
              <a:rPr lang="en-IN" b="0" i="0" u="none" strike="noStrike" dirty="0">
                <a:solidFill>
                  <a:srgbClr val="000000"/>
                </a:solidFill>
                <a:effectLst/>
                <a:latin typeface="Helvetica Neue" panose="02000503000000020004" pitchFamily="2"/>
              </a:rPr>
              <a:t>More than 50% population is &gt;3 years old customers</a:t>
            </a:r>
          </a:p>
          <a:p>
            <a:endParaRPr lang="en-IN" dirty="0"/>
          </a:p>
          <a:p>
            <a:endParaRPr lang="en-US" dirty="0"/>
          </a:p>
        </p:txBody>
      </p:sp>
    </p:spTree>
    <p:extLst>
      <p:ext uri="{BB962C8B-B14F-4D97-AF65-F5344CB8AC3E}">
        <p14:creationId xmlns:p14="http://schemas.microsoft.com/office/powerpoint/2010/main" val="351139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91E-6B50-EE26-D9DE-62FB35A39B0B}"/>
              </a:ext>
            </a:extLst>
          </p:cNvPr>
          <p:cNvSpPr>
            <a:spLocks noGrp="1"/>
          </p:cNvSpPr>
          <p:nvPr>
            <p:ph type="title"/>
          </p:nvPr>
        </p:nvSpPr>
        <p:spPr/>
        <p:txBody>
          <a:bodyPr/>
          <a:lstStyle/>
          <a:p>
            <a:r>
              <a:rPr lang="en-IN" dirty="0"/>
              <a:t>Visualisations</a:t>
            </a:r>
            <a:endParaRPr lang="en-US" dirty="0"/>
          </a:p>
        </p:txBody>
      </p:sp>
      <p:pic>
        <p:nvPicPr>
          <p:cNvPr id="4" name="Picture 4">
            <a:extLst>
              <a:ext uri="{FF2B5EF4-FFF2-40B4-BE49-F238E27FC236}">
                <a16:creationId xmlns:a16="http://schemas.microsoft.com/office/drawing/2014/main" id="{3775A2A6-6093-9C09-B45C-5846807C3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82" y="1925133"/>
            <a:ext cx="3313604" cy="3007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A692A0D8-041F-2F66-83ED-BFD9D7AC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86" y="1925132"/>
            <a:ext cx="3529982" cy="3007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27A6A9FD-9355-E528-4B58-6127F8DDF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68" y="1889955"/>
            <a:ext cx="2998124" cy="2994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875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4B07-13AD-EA49-A6A9-8C225DFFC513}"/>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1E74A912-59F9-74D3-2F3A-5FA488386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88" y="1737360"/>
            <a:ext cx="2577392" cy="2621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108694D2-7524-C4E4-C59A-0361D8DDB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657" y="1737360"/>
            <a:ext cx="2669636" cy="2621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11207961-5308-E549-CE84-BE012F024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070" y="1737360"/>
            <a:ext cx="2577392" cy="2688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224C8ED8-69F2-BF19-ABC0-5B4764202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946" y="1737360"/>
            <a:ext cx="3219622" cy="2710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910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D010-3E07-FA1B-657B-BDDFC47FAF82}"/>
              </a:ext>
            </a:extLst>
          </p:cNvPr>
          <p:cNvSpPr>
            <a:spLocks noGrp="1"/>
          </p:cNvSpPr>
          <p:nvPr>
            <p:ph type="title"/>
          </p:nvPr>
        </p:nvSpPr>
        <p:spPr/>
        <p:txBody>
          <a:bodyPr/>
          <a:lstStyle/>
          <a:p>
            <a:r>
              <a:rPr lang="en-IN" b="1" i="0" u="none" strike="noStrike" dirty="0">
                <a:solidFill>
                  <a:srgbClr val="000000"/>
                </a:solidFill>
                <a:effectLst/>
                <a:latin typeface="inherit"/>
              </a:rPr>
              <a:t>Consumer Preferences for shopping</a:t>
            </a:r>
            <a:r>
              <a:rPr lang="en-IN" b="1" i="0" u="none" strike="noStrike" dirty="0">
                <a:solidFill>
                  <a:srgbClr val="296EAA"/>
                </a:solidFill>
                <a:effectLst/>
                <a:latin typeface="inherit"/>
                <a:hlinkClick r:id="rId2"/>
              </a:rPr>
              <a:t>¶</a:t>
            </a:r>
            <a:endParaRPr lang="en-US" dirty="0"/>
          </a:p>
        </p:txBody>
      </p:sp>
      <p:sp>
        <p:nvSpPr>
          <p:cNvPr id="3" name="Content Placeholder 2">
            <a:extLst>
              <a:ext uri="{FF2B5EF4-FFF2-40B4-BE49-F238E27FC236}">
                <a16:creationId xmlns:a16="http://schemas.microsoft.com/office/drawing/2014/main" id="{DD46D156-D738-34DA-127C-D1C94DC151E6}"/>
              </a:ext>
            </a:extLst>
          </p:cNvPr>
          <p:cNvSpPr>
            <a:spLocks noGrp="1"/>
          </p:cNvSpPr>
          <p:nvPr>
            <p:ph idx="1"/>
          </p:nvPr>
        </p:nvSpPr>
        <p:spPr/>
        <p:txBody>
          <a:bodyPr>
            <a:normAutofit fontScale="92500"/>
          </a:bodyPr>
          <a:lstStyle/>
          <a:p>
            <a:pPr rtl="0"/>
            <a:r>
              <a:rPr lang="en-IN" b="1" i="0" u="none" strike="noStrike" dirty="0">
                <a:solidFill>
                  <a:srgbClr val="000000"/>
                </a:solidFill>
                <a:effectLst/>
                <a:latin typeface="inherit"/>
              </a:rPr>
              <a:t>Consumer Preferences for shopping</a:t>
            </a:r>
            <a:r>
              <a:rPr lang="en-IN" b="1" i="0" u="none" strike="noStrike" dirty="0">
                <a:solidFill>
                  <a:srgbClr val="296EAA"/>
                </a:solidFill>
                <a:effectLst/>
                <a:latin typeface="inherit"/>
                <a:hlinkClick r:id="rId2"/>
              </a:rPr>
              <a:t>¶</a:t>
            </a:r>
            <a:endParaRPr lang="en-IN" b="1" i="0" u="none" strike="noStrike" dirty="0">
              <a:solidFill>
                <a:srgbClr val="000000"/>
              </a:solidFill>
              <a:effectLst/>
              <a:latin typeface="inherit"/>
            </a:endParaRPr>
          </a:p>
          <a:p>
            <a:pPr rtl="0"/>
            <a:r>
              <a:rPr lang="en-IN" b="0" i="0" u="none" strike="noStrike" dirty="0">
                <a:solidFill>
                  <a:srgbClr val="000000"/>
                </a:solidFill>
                <a:effectLst/>
                <a:latin typeface="Helvetica Neue" panose="02000503000000020004" pitchFamily="2"/>
              </a:rPr>
              <a:t>Most of customer access internet for shopping online through Smartphone and Mobile internet which is 70%.</a:t>
            </a:r>
          </a:p>
          <a:p>
            <a:pPr rtl="0"/>
            <a:r>
              <a:rPr lang="en-IN" b="0" i="0" u="none" strike="noStrike" dirty="0">
                <a:solidFill>
                  <a:srgbClr val="000000"/>
                </a:solidFill>
                <a:effectLst/>
                <a:latin typeface="Helvetica Neue" panose="02000503000000020004" pitchFamily="2"/>
              </a:rPr>
              <a:t>Mostly used OS is windows or windows mobile.</a:t>
            </a:r>
          </a:p>
          <a:p>
            <a:pPr rtl="0"/>
            <a:r>
              <a:rPr lang="en-IN" b="0" i="0" u="none" strike="noStrike" dirty="0">
                <a:solidFill>
                  <a:srgbClr val="000000"/>
                </a:solidFill>
                <a:effectLst/>
                <a:latin typeface="Helvetica Neue" panose="02000503000000020004" pitchFamily="2"/>
              </a:rPr>
              <a:t>To access the website mostly used browser is google chrome.</a:t>
            </a:r>
          </a:p>
          <a:p>
            <a:pPr rtl="0"/>
            <a:r>
              <a:rPr lang="en-IN" b="0" i="0" u="none" strike="noStrike" dirty="0">
                <a:solidFill>
                  <a:srgbClr val="000000"/>
                </a:solidFill>
                <a:effectLst/>
                <a:latin typeface="Helvetica Neue" panose="02000503000000020004" pitchFamily="2"/>
              </a:rPr>
              <a:t>Most of the customer uses search engine to arrive at their favourite online store.</a:t>
            </a:r>
          </a:p>
          <a:p>
            <a:pPr rtl="0"/>
            <a:r>
              <a:rPr lang="en-IN" b="0" i="0" u="none" strike="noStrike" dirty="0">
                <a:solidFill>
                  <a:srgbClr val="000000"/>
                </a:solidFill>
                <a:effectLst/>
                <a:latin typeface="Helvetica Neue" panose="02000503000000020004" pitchFamily="2"/>
              </a:rPr>
              <a:t>Customer explore more than 15 mins to make any purchase decision.</a:t>
            </a:r>
          </a:p>
          <a:p>
            <a:pPr rtl="0"/>
            <a:r>
              <a:rPr lang="en-IN" b="0" i="0" u="none" strike="noStrike" dirty="0" err="1">
                <a:solidFill>
                  <a:srgbClr val="000000"/>
                </a:solidFill>
                <a:effectLst/>
                <a:latin typeface="Helvetica Neue" panose="02000503000000020004" pitchFamily="2"/>
              </a:rPr>
              <a:t>Moslt</a:t>
            </a:r>
            <a:r>
              <a:rPr lang="en-IN" b="0" i="0" u="none" strike="noStrike" dirty="0">
                <a:solidFill>
                  <a:srgbClr val="000000"/>
                </a:solidFill>
                <a:effectLst/>
                <a:latin typeface="Helvetica Neue" panose="02000503000000020004" pitchFamily="2"/>
              </a:rPr>
              <a:t> of the customer feels using credit/debit cards for making </a:t>
            </a:r>
            <a:r>
              <a:rPr lang="en-IN" b="0" i="0" u="none" strike="noStrike" dirty="0" err="1">
                <a:solidFill>
                  <a:srgbClr val="000000"/>
                </a:solidFill>
                <a:effectLst/>
                <a:latin typeface="Helvetica Neue" panose="02000503000000020004" pitchFamily="2"/>
              </a:rPr>
              <a:t>paymet</a:t>
            </a:r>
            <a:r>
              <a:rPr lang="en-IN" b="0" i="0" u="none" strike="noStrike" dirty="0">
                <a:solidFill>
                  <a:srgbClr val="000000"/>
                </a:solidFill>
                <a:effectLst/>
                <a:latin typeface="Helvetica Neue" panose="02000503000000020004" pitchFamily="2"/>
              </a:rPr>
              <a:t> online more </a:t>
            </a:r>
            <a:r>
              <a:rPr lang="en-IN" b="0" i="0" u="none" strike="noStrike" dirty="0" err="1">
                <a:solidFill>
                  <a:srgbClr val="000000"/>
                </a:solidFill>
                <a:effectLst/>
                <a:latin typeface="Helvetica Neue" panose="02000503000000020004" pitchFamily="2"/>
              </a:rPr>
              <a:t>convinient</a:t>
            </a:r>
            <a:r>
              <a:rPr lang="en-IN" b="0" i="0" u="none" strike="noStrike" dirty="0">
                <a:solidFill>
                  <a:srgbClr val="000000"/>
                </a:solidFill>
                <a:effectLst/>
                <a:latin typeface="Helvetica Neue" panose="02000503000000020004" pitchFamily="2"/>
              </a:rPr>
              <a:t>.</a:t>
            </a:r>
          </a:p>
        </p:txBody>
      </p:sp>
    </p:spTree>
    <p:extLst>
      <p:ext uri="{BB962C8B-B14F-4D97-AF65-F5344CB8AC3E}">
        <p14:creationId xmlns:p14="http://schemas.microsoft.com/office/powerpoint/2010/main" val="313164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BBC6-28D5-D064-9D31-A72166990BD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FEAAFF-0A20-250F-3F71-045222BC53A9}"/>
              </a:ext>
            </a:extLst>
          </p:cNvPr>
          <p:cNvSpPr>
            <a:spLocks noGrp="1"/>
          </p:cNvSpPr>
          <p:nvPr>
            <p:ph idx="1"/>
          </p:nvPr>
        </p:nvSpPr>
        <p:spPr/>
        <p:txBody>
          <a:bodyPr/>
          <a:lstStyle/>
          <a:p>
            <a:r>
              <a:rPr lang="en-US" dirty="0"/>
              <a:t>Nowadays, online shopping is a fast-growing phenomenon. Growing numbers of consumers shop online to purchase goods and services, gather product information or even browse for enjoyment.</a:t>
            </a:r>
          </a:p>
          <a:p>
            <a:r>
              <a:rPr lang="en-US" dirty="0"/>
              <a:t>Online shopping environments are therefore playing an increasing role in the overall relationship between marketers and their consumers. </a:t>
            </a:r>
          </a:p>
          <a:p>
            <a:r>
              <a:rPr lang="en-US" dirty="0"/>
              <a:t>That is, consumer-purchases are mainly based on the cyberspace appearance such as pictures, images, quality information and video clips of the product, not on the actual experience. Due to this internet penetration, customers can just sit at their home, place their orders, pay via credit card, and wait until the goods are delivered to their home and they can easily shop their needy products via e-commerce rather than in physical stores. </a:t>
            </a:r>
            <a:endParaRPr lang="en-IN" dirty="0"/>
          </a:p>
        </p:txBody>
      </p:sp>
    </p:spTree>
    <p:extLst>
      <p:ext uri="{BB962C8B-B14F-4D97-AF65-F5344CB8AC3E}">
        <p14:creationId xmlns:p14="http://schemas.microsoft.com/office/powerpoint/2010/main" val="28204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01E7-3641-ADE5-5E9C-6DC2BF01D8BE}"/>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1BDAB18C-5CA8-0CBF-31A7-23FAD9A52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726" y="1978243"/>
            <a:ext cx="4524220" cy="19542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8BBF70DA-4900-6261-9ECA-884FEADE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84" y="1978243"/>
            <a:ext cx="4771081" cy="19542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FC4BE2EA-F0B3-00D3-19B0-6CCCFB13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727" y="4173380"/>
            <a:ext cx="4538598" cy="14507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1F4B5248-CB1F-ED17-3C7D-66870950B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485" y="4052938"/>
            <a:ext cx="4771080" cy="1691640"/>
          </a:xfrm>
          <a:prstGeom prst="rect">
            <a:avLst/>
          </a:prstGeom>
        </p:spPr>
      </p:pic>
    </p:spTree>
    <p:extLst>
      <p:ext uri="{BB962C8B-B14F-4D97-AF65-F5344CB8AC3E}">
        <p14:creationId xmlns:p14="http://schemas.microsoft.com/office/powerpoint/2010/main" val="156135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D241-6719-2782-5942-7C229D981033}"/>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563B671C-7F29-7DE2-70E7-7944445C5AA3}"/>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Most frequent shoppers are using mobile internet for shopping</a:t>
            </a:r>
          </a:p>
          <a:p>
            <a:r>
              <a:rPr lang="en-IN" b="0" i="0" u="none" strike="noStrike" dirty="0">
                <a:solidFill>
                  <a:srgbClr val="000000"/>
                </a:solidFill>
                <a:effectLst/>
                <a:latin typeface="Helvetica Neue" panose="02000503000000020004" pitchFamily="2"/>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endParaRPr lang="en-US" dirty="0"/>
          </a:p>
        </p:txBody>
      </p:sp>
    </p:spTree>
    <p:extLst>
      <p:ext uri="{BB962C8B-B14F-4D97-AF65-F5344CB8AC3E}">
        <p14:creationId xmlns:p14="http://schemas.microsoft.com/office/powerpoint/2010/main" val="164846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6F69-DB92-10CC-4A83-E48439E415D4}"/>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13C43D27-6A0E-AB0B-97AE-7DCF9A349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901" y="1958757"/>
            <a:ext cx="4648613" cy="1906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5DAEAB74-6C36-254F-4F7B-452375DDB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58757"/>
            <a:ext cx="4648613" cy="1906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71E0B20D-AB10-59DC-58C9-239DC764B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01" y="4086832"/>
            <a:ext cx="4648612" cy="1906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025EE530-9284-9DB4-97A2-478F4A287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86832"/>
            <a:ext cx="4648612" cy="1906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834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DA24-CBE8-8E28-510A-03BE34CC15B8}"/>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91E1D9E0-B251-21D4-0BEA-24344F9B0ADB}"/>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The customers having their mobile screen size say 6 inches(others) have followed search engine channel to arrive at their </a:t>
            </a:r>
            <a:r>
              <a:rPr lang="en-IN" b="0" i="0" u="none" strike="noStrike" dirty="0" err="1">
                <a:solidFill>
                  <a:srgbClr val="000000"/>
                </a:solidFill>
                <a:effectLst/>
                <a:latin typeface="Helvetica Neue" panose="02000503000000020004" pitchFamily="2"/>
              </a:rPr>
              <a:t>favorite</a:t>
            </a:r>
            <a:r>
              <a:rPr lang="en-IN" b="0" i="0" u="none" strike="noStrike" dirty="0">
                <a:solidFill>
                  <a:srgbClr val="000000"/>
                </a:solidFill>
                <a:effectLst/>
                <a:latin typeface="Helvetica Neue" panose="02000503000000020004" pitchFamily="2"/>
              </a:rPr>
              <a:t> online store for the first time. Also the customers who have their screen size 5.5 inches also used search engine channel to access the online shopping store.</a:t>
            </a:r>
          </a:p>
          <a:p>
            <a:endParaRPr lang="en-IN" dirty="0">
              <a:solidFill>
                <a:srgbClr val="000000"/>
              </a:solidFill>
              <a:latin typeface="Helvetica Neue" panose="02000503000000020004" pitchFamily="2"/>
            </a:endParaRPr>
          </a:p>
          <a:p>
            <a:r>
              <a:rPr lang="en-IN" b="0" i="0" u="none" strike="noStrike" dirty="0">
                <a:solidFill>
                  <a:srgbClr val="000000"/>
                </a:solidFill>
                <a:effectLst/>
                <a:latin typeface="Helvetica Neue" panose="02000503000000020004" pitchFamily="2"/>
              </a:rPr>
              <a:t>Most of the customers used Smartphones 31-40 times in an year to access the </a:t>
            </a:r>
            <a:r>
              <a:rPr lang="en-IN" b="0" i="0" u="none" strike="noStrike" dirty="0" err="1">
                <a:solidFill>
                  <a:srgbClr val="000000"/>
                </a:solidFill>
                <a:effectLst/>
                <a:latin typeface="Helvetica Neue" panose="02000503000000020004" pitchFamily="2"/>
              </a:rPr>
              <a:t>ecommerce</a:t>
            </a:r>
            <a:r>
              <a:rPr lang="en-IN" b="0" i="0" u="none" strike="noStrike" dirty="0">
                <a:solidFill>
                  <a:srgbClr val="000000"/>
                </a:solidFill>
                <a:effectLst/>
                <a:latin typeface="Helvetica Neue" panose="02000503000000020004" pitchFamily="2"/>
              </a:rPr>
              <a:t> websites to shop the products. Many customers having windows operating system in their device ran Google chrome to access the </a:t>
            </a:r>
            <a:r>
              <a:rPr lang="en-IN" b="0" i="0" u="none" strike="noStrike" dirty="0" err="1">
                <a:solidFill>
                  <a:srgbClr val="000000"/>
                </a:solidFill>
                <a:effectLst/>
                <a:latin typeface="Helvetica Neue" panose="02000503000000020004" pitchFamily="2"/>
              </a:rPr>
              <a:t>ecommerce</a:t>
            </a:r>
            <a:r>
              <a:rPr lang="en-IN" b="0" i="0" u="none" strike="noStrike" dirty="0">
                <a:solidFill>
                  <a:srgbClr val="000000"/>
                </a:solidFill>
                <a:effectLst/>
                <a:latin typeface="Helvetica Neue" panose="02000503000000020004" pitchFamily="2"/>
              </a:rPr>
              <a:t> shopping websites and some of the customers having IOS/Mac operating system used Google chrome as well as Safari to reach the online shopping store.</a:t>
            </a:r>
            <a:endParaRPr lang="en-US" dirty="0"/>
          </a:p>
        </p:txBody>
      </p:sp>
    </p:spTree>
    <p:extLst>
      <p:ext uri="{BB962C8B-B14F-4D97-AF65-F5344CB8AC3E}">
        <p14:creationId xmlns:p14="http://schemas.microsoft.com/office/powerpoint/2010/main" val="247329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DE74-79FE-3477-4853-F3EAC629E85A}"/>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CCD35E9D-87F1-81C8-06B9-749B12E59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193" y="2045837"/>
            <a:ext cx="4561402" cy="1764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12695B5A-944D-E302-E4FA-C1E806BF5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407" y="2045837"/>
            <a:ext cx="4561402" cy="1764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4514AFAF-C0E0-4F9B-BCC8-3ACBD44D8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92" y="4238559"/>
            <a:ext cx="4561402" cy="1604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661CB0A8-BCC2-6F7B-FD4B-9FC1F34BE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79" y="4238559"/>
            <a:ext cx="4637329" cy="1604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8195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472-6BCA-1984-3681-568B3AA56218}"/>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7FAFACED-B9E4-F2E6-8D03-70401F6D914E}"/>
              </a:ext>
            </a:extLst>
          </p:cNvPr>
          <p:cNvSpPr>
            <a:spLocks noGrp="1"/>
          </p:cNvSpPr>
          <p:nvPr>
            <p:ph idx="1"/>
          </p:nvPr>
        </p:nvSpPr>
        <p:spPr/>
        <p:txBody>
          <a:bodyPr>
            <a:normAutofit fontScale="92500" lnSpcReduction="10000"/>
          </a:bodyPr>
          <a:lstStyle/>
          <a:p>
            <a:r>
              <a:rPr lang="en-IN" b="0" i="0" u="none" strike="noStrike" dirty="0">
                <a:solidFill>
                  <a:srgbClr val="000000"/>
                </a:solidFill>
                <a:effectLst/>
                <a:latin typeface="Helvetica Neue" panose="02000503000000020004" pitchFamily="2"/>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it.Then coupon code should not be applicable on the products.</a:t>
            </a:r>
          </a:p>
          <a:p>
            <a:r>
              <a:rPr lang="en-IN" b="0" i="0" u="none" strike="noStrike" dirty="0">
                <a:solidFill>
                  <a:srgbClr val="000000"/>
                </a:solidFill>
                <a:effectLst/>
                <a:latin typeface="Helvetica Neue" panose="02000503000000020004" pitchFamily="2"/>
              </a:rPr>
              <a:t>Search engine is the most used channel by the customers to arrive their favourite store for the first time and after visit the website for the first time, most of them used the same channel to reach the online retail store to re-shopping the products.</a:t>
            </a:r>
          </a:p>
          <a:p>
            <a:r>
              <a:rPr lang="en-IN" b="0" i="0" u="none" strike="noStrike" dirty="0">
                <a:solidFill>
                  <a:srgbClr val="000000"/>
                </a:solidFill>
                <a:effectLst/>
                <a:latin typeface="Helvetica Neue" panose="02000503000000020004" pitchFamily="2"/>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endParaRPr lang="en-IN" dirty="0">
              <a:solidFill>
                <a:srgbClr val="000000"/>
              </a:solidFill>
              <a:latin typeface="Helvetica Neue" panose="02000503000000020004" pitchFamily="2"/>
            </a:endParaRPr>
          </a:p>
        </p:txBody>
      </p:sp>
    </p:spTree>
    <p:extLst>
      <p:ext uri="{BB962C8B-B14F-4D97-AF65-F5344CB8AC3E}">
        <p14:creationId xmlns:p14="http://schemas.microsoft.com/office/powerpoint/2010/main" val="93959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D859-01F5-3CF7-57A9-4CA026A4C765}"/>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68F39DF2-E95C-FCBE-82B5-919FE05D8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59460"/>
            <a:ext cx="4998720" cy="1782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538EF92D-610F-827A-0746-8C76D85CB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18" y="2059460"/>
            <a:ext cx="4622202" cy="1782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67A684A2-2FDE-86A2-4090-9BA1D2CCB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921721"/>
            <a:ext cx="4998720" cy="1782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9B8F3C8D-9255-9CBA-1490-B8250FE12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378" y="3921721"/>
            <a:ext cx="4535342" cy="1782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446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6FC-17B8-EE8E-AA4B-1269D5A7B3C0}"/>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780C22C2-2EAC-A0BC-9165-65C5399F90DE}"/>
              </a:ext>
            </a:extLst>
          </p:cNvPr>
          <p:cNvSpPr>
            <a:spLocks noGrp="1"/>
          </p:cNvSpPr>
          <p:nvPr>
            <p:ph idx="1"/>
          </p:nvPr>
        </p:nvSpPr>
        <p:spPr>
          <a:xfrm>
            <a:off x="1097280" y="2093783"/>
            <a:ext cx="10058400" cy="3843957"/>
          </a:xfrm>
        </p:spPr>
        <p:txBody>
          <a:bodyPr/>
          <a:lstStyle/>
          <a:p>
            <a:r>
              <a:rPr lang="en-IN" b="0" i="0" u="none" strike="noStrike" dirty="0">
                <a:solidFill>
                  <a:srgbClr val="000000"/>
                </a:solidFill>
                <a:effectLst/>
                <a:latin typeface="Helvetica Neue" panose="02000503000000020004" pitchFamily="2"/>
              </a:rPr>
              <a:t>Most of the customers used google chrome to reach the websites and they preferred to pay their product price using Credit/Debit cards and only few of the customers used Safari browser to reach the e-retail websites.</a:t>
            </a:r>
          </a:p>
          <a:p>
            <a:r>
              <a:rPr lang="en-IN" b="0" i="0" u="none" strike="noStrike" dirty="0">
                <a:solidFill>
                  <a:srgbClr val="000000"/>
                </a:solidFill>
                <a:effectLst/>
                <a:latin typeface="Helvetica Neue" panose="02000503000000020004" pitchFamily="2"/>
              </a:rPr>
              <a:t>Most of the customers agreed that the information on similar product to the one highlighted is important for product comparison and also Complete information on listed seller and product being offered is important for purchase decision. In order to buy a product, the </a:t>
            </a:r>
            <a:r>
              <a:rPr lang="en-IN" b="0" i="0" u="none" strike="noStrike" dirty="0" err="1">
                <a:solidFill>
                  <a:srgbClr val="000000"/>
                </a:solidFill>
                <a:effectLst/>
                <a:latin typeface="Helvetica Neue" panose="02000503000000020004" pitchFamily="2"/>
              </a:rPr>
              <a:t>ecommerce</a:t>
            </a:r>
            <a:r>
              <a:rPr lang="en-IN" b="0" i="0" u="none" strike="noStrike" dirty="0">
                <a:solidFill>
                  <a:srgbClr val="000000"/>
                </a:solidFill>
                <a:effectLst/>
                <a:latin typeface="Helvetica Neue" panose="02000503000000020004" pitchFamily="2"/>
              </a:rPr>
              <a:t> website must give the complete information about the product and seller information then only the customers can compare the product costs and its details in different websites and they tend to buy that particular product in a particular website.</a:t>
            </a:r>
          </a:p>
          <a:p>
            <a:endParaRPr lang="en-US" dirty="0"/>
          </a:p>
        </p:txBody>
      </p:sp>
    </p:spTree>
    <p:extLst>
      <p:ext uri="{BB962C8B-B14F-4D97-AF65-F5344CB8AC3E}">
        <p14:creationId xmlns:p14="http://schemas.microsoft.com/office/powerpoint/2010/main" val="29767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E033-E207-57C7-FF85-2B19A0EB800A}"/>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70BDFA5C-8062-FD33-2548-AB841F770DFA}"/>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Around 90% of the customers agreed that they should be able to navigate the website easily and the products information in the website must be clearly stated their uses, lifetime, benefits etc.Then only more customers tend to buy those products and can shop easily.</a:t>
            </a:r>
          </a:p>
          <a:p>
            <a:endParaRPr lang="en-IN" dirty="0">
              <a:solidFill>
                <a:srgbClr val="000000"/>
              </a:solidFill>
              <a:latin typeface="Helvetica Neue" panose="02000503000000020004" pitchFamily="2"/>
            </a:endParaRPr>
          </a:p>
          <a:p>
            <a:r>
              <a:rPr lang="en-IN" b="0" i="0" u="none" strike="noStrike" dirty="0">
                <a:solidFill>
                  <a:srgbClr val="000000"/>
                </a:solidFill>
                <a:effectLst/>
                <a:latin typeface="Helvetica Neue" panose="02000503000000020004" pitchFamily="2"/>
              </a:rPr>
              <a:t>Most of the customers agreed with the user friendly interface of the websites which can be easily loaded and processed also these websites' loading and processing capacity is very fast so that the customers like to shop in </a:t>
            </a:r>
            <a:r>
              <a:rPr lang="en-IN" b="0" i="0" u="none" strike="noStrike" dirty="0" err="1">
                <a:solidFill>
                  <a:srgbClr val="000000"/>
                </a:solidFill>
                <a:effectLst/>
                <a:latin typeface="Helvetica Neue" panose="02000503000000020004" pitchFamily="2"/>
              </a:rPr>
              <a:t>ecommerce</a:t>
            </a:r>
            <a:r>
              <a:rPr lang="en-IN" b="0" i="0" u="none" strike="noStrike" dirty="0">
                <a:solidFill>
                  <a:srgbClr val="000000"/>
                </a:solidFill>
                <a:effectLst/>
                <a:latin typeface="Helvetica Neue" panose="02000503000000020004" pitchFamily="2"/>
              </a:rPr>
              <a:t> websites. If these websites do not have this much of loading and processing speed then customers don't want to buy the products in this website and they tend to other websites or other options rather than this.</a:t>
            </a:r>
            <a:endParaRPr lang="en-US" dirty="0"/>
          </a:p>
        </p:txBody>
      </p:sp>
    </p:spTree>
    <p:extLst>
      <p:ext uri="{BB962C8B-B14F-4D97-AF65-F5344CB8AC3E}">
        <p14:creationId xmlns:p14="http://schemas.microsoft.com/office/powerpoint/2010/main" val="24667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745A-0CBE-69B0-3B94-1AAC5853591F}"/>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8A1A1C5B-8D96-7D9A-6FB9-91FE77535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80161"/>
            <a:ext cx="4642751" cy="1729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F8A31312-3608-82F7-78ED-E90671C02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971" y="2080161"/>
            <a:ext cx="4642749" cy="1729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72A91811-2991-527C-464B-B8E5CE39F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114858"/>
            <a:ext cx="4642751" cy="1445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D0464EF1-36AE-6DD2-A8A7-838DB2128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396" y="4050883"/>
            <a:ext cx="4721283" cy="15096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6801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25C-6CE2-71C2-43EF-36180C5B830A}"/>
              </a:ext>
            </a:extLst>
          </p:cNvPr>
          <p:cNvSpPr>
            <a:spLocks noGrp="1"/>
          </p:cNvSpPr>
          <p:nvPr>
            <p:ph type="title"/>
          </p:nvPr>
        </p:nvSpPr>
        <p:spPr/>
        <p:txBody>
          <a:bodyPr/>
          <a:lstStyle/>
          <a:p>
            <a:r>
              <a:rPr lang="en-IN" dirty="0"/>
              <a:t>Business Problem Framing: </a:t>
            </a:r>
          </a:p>
        </p:txBody>
      </p:sp>
      <p:sp>
        <p:nvSpPr>
          <p:cNvPr id="3" name="Content Placeholder 2">
            <a:extLst>
              <a:ext uri="{FF2B5EF4-FFF2-40B4-BE49-F238E27FC236}">
                <a16:creationId xmlns:a16="http://schemas.microsoft.com/office/drawing/2014/main" id="{85F64B5F-70E3-DFD8-122A-43F16D3FB1A6}"/>
              </a:ext>
            </a:extLst>
          </p:cNvPr>
          <p:cNvSpPr>
            <a:spLocks noGrp="1"/>
          </p:cNvSpPr>
          <p:nvPr>
            <p:ph idx="1"/>
          </p:nvPr>
        </p:nvSpPr>
        <p:spPr/>
        <p:txBody>
          <a:bodyPr/>
          <a:lstStyle/>
          <a:p>
            <a:r>
              <a:rPr lang="en-US" dirty="0"/>
              <a:t>Five major factors that contributed to the success of an e-commerce store have been identified as: service quality, system quality, information quality, trust and net benefit.</a:t>
            </a:r>
          </a:p>
          <a:p>
            <a:r>
              <a:rPr lang="en-US" dirty="0"/>
              <a:t>The combination of both utilitarian value and hedonistic values are needed to affect the repeat purchase intention (loyalty) positively. The data is collected from the Indian online shoppers.</a:t>
            </a:r>
          </a:p>
          <a:p>
            <a:r>
              <a:rPr lang="en-US" dirty="0"/>
              <a:t>Human nature is such that once one want of individual is satisfied he or she begins to think about satisfying another want and this process is a </a:t>
            </a:r>
            <a:r>
              <a:rPr lang="en-US" dirty="0" err="1"/>
              <a:t>neverending</a:t>
            </a:r>
            <a:r>
              <a:rPr lang="en-US" dirty="0"/>
              <a:t> cycle as although human needs are limited but human wants are unlimited. Hedonic consumption and utilitarian consumption tries to address this issue but they are not one and the same thing and that is the reason why one should understand the difference between hedonic consumption and utilitarian consumption – </a:t>
            </a:r>
            <a:endParaRPr lang="en-IN" dirty="0"/>
          </a:p>
        </p:txBody>
      </p:sp>
    </p:spTree>
    <p:extLst>
      <p:ext uri="{BB962C8B-B14F-4D97-AF65-F5344CB8AC3E}">
        <p14:creationId xmlns:p14="http://schemas.microsoft.com/office/powerpoint/2010/main" val="164532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7BE0-55D5-7002-D747-5375D5875C71}"/>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386E296A-8507-8926-54EC-52FF7BA4EEF8}"/>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Most of the customers agree to the trust that the online retail stores will fulfil its part of the transaction at the stipulated time also most of them are very happy with the convenient payment modes given by the websites.</a:t>
            </a:r>
          </a:p>
          <a:p>
            <a:r>
              <a:rPr lang="en-IN" b="0" i="0" u="none" strike="noStrike" dirty="0">
                <a:solidFill>
                  <a:srgbClr val="000000"/>
                </a:solidFill>
                <a:effectLst/>
                <a:latin typeface="Helvetica Neue" panose="02000503000000020004" pitchFamily="2"/>
              </a:rPr>
              <a:t>Almost all the customers agreed that e-commerce websites have empathy towards the customers and these sites being able to guarantee the privacy of the customers. The online retailers should be able to resolve all the queries of the customers and they have to assure that the customers credentials are secured and confidential. If the websites guarantees the privacy, it is seen that the customers feel safe to shop </a:t>
            </a:r>
            <a:r>
              <a:rPr lang="en-IN" b="0" i="0" u="none" strike="noStrike" dirty="0" err="1">
                <a:solidFill>
                  <a:srgbClr val="000000"/>
                </a:solidFill>
                <a:effectLst/>
                <a:latin typeface="Helvetica Neue" panose="02000503000000020004" pitchFamily="2"/>
              </a:rPr>
              <a:t>onlone</a:t>
            </a:r>
            <a:r>
              <a:rPr lang="en-IN" b="0" i="0" u="none" strike="noStrike" dirty="0">
                <a:solidFill>
                  <a:srgbClr val="000000"/>
                </a:solidFill>
                <a:effectLst/>
                <a:latin typeface="Helvetica Neue" panose="02000503000000020004" pitchFamily="2"/>
              </a:rPr>
              <a:t> and likely to shop more, which will enhance the companies sales.</a:t>
            </a:r>
          </a:p>
          <a:p>
            <a:endParaRPr lang="en-US" dirty="0"/>
          </a:p>
        </p:txBody>
      </p:sp>
    </p:spTree>
    <p:extLst>
      <p:ext uri="{BB962C8B-B14F-4D97-AF65-F5344CB8AC3E}">
        <p14:creationId xmlns:p14="http://schemas.microsoft.com/office/powerpoint/2010/main" val="302374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4275-F67C-2D4F-D2F9-259C90CFC37B}"/>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06C46AC9-74AF-72BD-DFE4-42A4154487EE}"/>
              </a:ext>
            </a:extLst>
          </p:cNvPr>
          <p:cNvSpPr>
            <a:spLocks noGrp="1"/>
          </p:cNvSpPr>
          <p:nvPr>
            <p:ph idx="1"/>
          </p:nvPr>
        </p:nvSpPr>
        <p:spPr/>
        <p:txBody>
          <a:bodyPr>
            <a:normAutofit lnSpcReduction="10000"/>
          </a:bodyPr>
          <a:lstStyle/>
          <a:p>
            <a:pPr rtl="0"/>
            <a:r>
              <a:rPr lang="en-IN" b="0" i="0" u="none" strike="noStrike" dirty="0">
                <a:solidFill>
                  <a:srgbClr val="000000"/>
                </a:solidFill>
                <a:effectLst/>
                <a:latin typeface="Helvetica Neue" panose="02000503000000020004" pitchFamily="2"/>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etc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b="0" i="0" u="none" strike="noStrike" dirty="0">
              <a:solidFill>
                <a:srgbClr val="303F9F"/>
              </a:solidFill>
              <a:effectLst/>
              <a:latin typeface="Courier New" panose="02070309020205020404" pitchFamily="49" charset="0"/>
            </a:endParaRPr>
          </a:p>
        </p:txBody>
      </p:sp>
    </p:spTree>
    <p:extLst>
      <p:ext uri="{BB962C8B-B14F-4D97-AF65-F5344CB8AC3E}">
        <p14:creationId xmlns:p14="http://schemas.microsoft.com/office/powerpoint/2010/main" val="37825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FD65-7FF9-6454-F5AC-899643A48763}"/>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327AA17F-6350-88CA-DF40-8B6C95F9B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78243"/>
            <a:ext cx="4703531" cy="18317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A439B7AB-8F48-15C8-CE49-0352D6F68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8243"/>
            <a:ext cx="5059680" cy="18317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6514B171-5729-CC5A-803F-9BDF5FC18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050883"/>
            <a:ext cx="4703531" cy="18317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743891C0-DCE6-E4EC-0651-3DEB0BC4C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37514"/>
            <a:ext cx="5059680" cy="1845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112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FB78-348F-6B56-2073-5496A655136A}"/>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FF53901F-02EB-7F85-7E87-50F664193E3E}"/>
              </a:ext>
            </a:extLst>
          </p:cNvPr>
          <p:cNvSpPr>
            <a:spLocks noGrp="1"/>
          </p:cNvSpPr>
          <p:nvPr>
            <p:ph idx="1"/>
          </p:nvPr>
        </p:nvSpPr>
        <p:spPr/>
        <p:txBody>
          <a:bodyPr>
            <a:normAutofit fontScale="85000" lnSpcReduction="10000"/>
          </a:bodyPr>
          <a:lstStyle/>
          <a:p>
            <a:r>
              <a:rPr lang="en-IN" b="0" i="0" u="none" strike="noStrike" dirty="0">
                <a:solidFill>
                  <a:srgbClr val="000000"/>
                </a:solidFill>
                <a:effectLst/>
                <a:latin typeface="Helvetica Neue" panose="02000503000000020004" pitchFamily="2"/>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 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endParaRPr lang="en-US" dirty="0"/>
          </a:p>
        </p:txBody>
      </p:sp>
    </p:spTree>
    <p:extLst>
      <p:ext uri="{BB962C8B-B14F-4D97-AF65-F5344CB8AC3E}">
        <p14:creationId xmlns:p14="http://schemas.microsoft.com/office/powerpoint/2010/main" val="376658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E0C3-DDCC-D441-EDCE-854821C673CF}"/>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7921A564-B60C-C20D-0924-1B8E51E1E251}"/>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favourable behavioural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endParaRPr lang="en-US" dirty="0"/>
          </a:p>
        </p:txBody>
      </p:sp>
    </p:spTree>
    <p:extLst>
      <p:ext uri="{BB962C8B-B14F-4D97-AF65-F5344CB8AC3E}">
        <p14:creationId xmlns:p14="http://schemas.microsoft.com/office/powerpoint/2010/main" val="28413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B43C-534A-0501-D652-C539C9D296B7}"/>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57C96449-79CD-1CAA-09A5-5DF9316BD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514" y="2183134"/>
            <a:ext cx="3157837" cy="3611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03374C76-898C-7218-5EE9-0576501E3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112" y="2183133"/>
            <a:ext cx="3629901" cy="3611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6">
            <a:extLst>
              <a:ext uri="{FF2B5EF4-FFF2-40B4-BE49-F238E27FC236}">
                <a16:creationId xmlns:a16="http://schemas.microsoft.com/office/drawing/2014/main" id="{EE6EF52F-1BFC-2423-C0AC-18147DE37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586" y="2183133"/>
            <a:ext cx="3629900" cy="3611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00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3CCA-9977-F657-D525-425A22F2953B}"/>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6056FE39-D09D-ECBD-297C-F136C2774593}"/>
              </a:ext>
            </a:extLst>
          </p:cNvPr>
          <p:cNvSpPr>
            <a:spLocks noGrp="1"/>
          </p:cNvSpPr>
          <p:nvPr>
            <p:ph idx="1"/>
          </p:nvPr>
        </p:nvSpPr>
        <p:spPr/>
        <p:txBody>
          <a:bodyPr/>
          <a:lstStyle/>
          <a:p>
            <a:pPr rtl="0"/>
            <a:r>
              <a:rPr lang="en-IN" b="0" i="0" u="none" strike="noStrike" dirty="0">
                <a:solidFill>
                  <a:srgbClr val="000000"/>
                </a:solidFill>
                <a:effectLst/>
                <a:latin typeface="Helvetica Neue" panose="02000503000000020004" pitchFamily="2"/>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rtl="0"/>
            <a:r>
              <a:rPr lang="en-IN" b="0" i="0" u="none" strike="noStrike" dirty="0">
                <a:solidFill>
                  <a:srgbClr val="000000"/>
                </a:solidFill>
                <a:effectLst/>
                <a:latin typeface="Helvetica Neue" panose="02000503000000020004" pitchFamily="2"/>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27341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BCB3-3EFC-4D3E-73FE-37DEBFCC9EE5}"/>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70BDED7F-E977-D78F-0D8D-A5D1911E0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31404"/>
            <a:ext cx="4525620" cy="3841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486DA17B-5E17-A80B-B30C-93FCA005E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131405"/>
            <a:ext cx="4525620" cy="3841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312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17AE-7BD8-FF8C-366D-226F478FC6D0}"/>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823DB3F6-A16F-2D88-FD98-99F54DC0C668}"/>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 Amazon and Flipkart have high visual appealing web-page layout compared to others that means these websites provides some colourful graphics on the homepage. The more people find the website attractive, there are higher chances that they will stay a little longer in that website, also these websites provide wild variety of products in an attractive manner which makes the customers to buy the product.</a:t>
            </a:r>
            <a:endParaRPr lang="en-US" dirty="0"/>
          </a:p>
        </p:txBody>
      </p:sp>
    </p:spTree>
    <p:extLst>
      <p:ext uri="{BB962C8B-B14F-4D97-AF65-F5344CB8AC3E}">
        <p14:creationId xmlns:p14="http://schemas.microsoft.com/office/powerpoint/2010/main" val="18868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6A19-797A-70AD-F1AA-7DF53D5E7F6D}"/>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A90C4161-1C60-E9B0-7072-982ABF575B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9782"/>
            <a:ext cx="4998720" cy="4184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9E3FABC6-F815-3C45-79A3-50BB7E7CE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378" y="1959782"/>
            <a:ext cx="4596301" cy="4184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849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8119-A2CC-F1B8-58C2-6084FEB7E5D2}"/>
              </a:ext>
            </a:extLst>
          </p:cNvPr>
          <p:cNvSpPr>
            <a:spLocks noGrp="1"/>
          </p:cNvSpPr>
          <p:nvPr>
            <p:ph type="title"/>
          </p:nvPr>
        </p:nvSpPr>
        <p:spPr/>
        <p:txBody>
          <a:bodyPr/>
          <a:lstStyle/>
          <a:p>
            <a:r>
              <a:rPr lang="en-US" dirty="0"/>
              <a:t>Hedonic Consumption Vs Utilitarian Consumption</a:t>
            </a:r>
            <a:endParaRPr lang="en-IN" dirty="0"/>
          </a:p>
        </p:txBody>
      </p:sp>
      <p:sp>
        <p:nvSpPr>
          <p:cNvPr id="3" name="Content Placeholder 2">
            <a:extLst>
              <a:ext uri="{FF2B5EF4-FFF2-40B4-BE49-F238E27FC236}">
                <a16:creationId xmlns:a16="http://schemas.microsoft.com/office/drawing/2014/main" id="{214B6368-03D7-50FD-8749-7138E7CD1553}"/>
              </a:ext>
            </a:extLst>
          </p:cNvPr>
          <p:cNvSpPr>
            <a:spLocks noGrp="1"/>
          </p:cNvSpPr>
          <p:nvPr>
            <p:ph idx="1"/>
          </p:nvPr>
        </p:nvSpPr>
        <p:spPr/>
        <p:txBody>
          <a:bodyPr/>
          <a:lstStyle/>
          <a:p>
            <a:r>
              <a:rPr lang="en-US" dirty="0"/>
              <a:t>Hedonic consumption refers to that consumption which is done by an individual after his or her basic needs like food, water, safety needs are satisfied but utilitarian consumption is that consumption that is necessary for the survival of an individual and without satisfying this consumption needs an individual will not be able to survive.</a:t>
            </a:r>
          </a:p>
          <a:p>
            <a:r>
              <a:rPr lang="en-US" dirty="0"/>
              <a:t>An example of hedonic consumption would be a consumer buying an iPhone, or purchasing 3D television, or purchasing a BMW car, in simple words when the consumer has excess money he or she go for purchasing expensive brands as there is no limit to the wants of individuals. An example of utilitarian consumption is suppose an individual needs mobile as he or she is far away from the home than he or she decides to purchase a normal mobile instead of iPhone is consumer fulfilling utilitarian consumption or consumer eating food in a regular restaurant instead of eating food in the 5-star hotel is an example of utilitarian consumption. </a:t>
            </a:r>
            <a:endParaRPr lang="en-IN" dirty="0"/>
          </a:p>
        </p:txBody>
      </p:sp>
    </p:spTree>
    <p:extLst>
      <p:ext uri="{BB962C8B-B14F-4D97-AF65-F5344CB8AC3E}">
        <p14:creationId xmlns:p14="http://schemas.microsoft.com/office/powerpoint/2010/main" val="206364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B0EB-8BFA-CD64-F804-0A6F73C9D441}"/>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1874E80F-840D-8DD8-90CC-53FAB5E106B2}"/>
              </a:ext>
            </a:extLst>
          </p:cNvPr>
          <p:cNvSpPr>
            <a:spLocks noGrp="1"/>
          </p:cNvSpPr>
          <p:nvPr>
            <p:ph idx="1"/>
          </p:nvPr>
        </p:nvSpPr>
        <p:spPr/>
        <p:txBody>
          <a:bodyPr/>
          <a:lstStyle/>
          <a:p>
            <a:pPr rtl="0"/>
            <a:r>
              <a:rPr lang="en-IN" b="0" i="0" u="none" strike="noStrike" dirty="0">
                <a:solidFill>
                  <a:srgbClr val="000000"/>
                </a:solidFill>
                <a:effectLst/>
                <a:latin typeface="Helvetica Neue" panose="02000503000000020004" pitchFamily="2"/>
              </a:rPr>
              <a:t>From the plot we can visualise that the amazon and flip kart websites gives complete and relevant information and these websites have no issue with the server and most of the customer liked the web speed of both amazon and flip kart</a:t>
            </a:r>
          </a:p>
          <a:p>
            <a:br>
              <a:rPr lang="en-IN" dirty="0"/>
            </a:br>
            <a:r>
              <a:rPr lang="en-IN" b="0" i="0" u="none" strike="noStrike" dirty="0">
                <a:solidFill>
                  <a:srgbClr val="000000"/>
                </a:solidFill>
                <a:effectLst/>
                <a:latin typeface="Helvetica Neue" panose="02000503000000020004" pitchFamily="2"/>
              </a:rPr>
              <a:t>From the plot we can notice amazon site is more reliable and most of the customers complete their purchase on amazon very quickly</a:t>
            </a:r>
            <a:endParaRPr lang="en-US" dirty="0"/>
          </a:p>
        </p:txBody>
      </p:sp>
    </p:spTree>
    <p:extLst>
      <p:ext uri="{BB962C8B-B14F-4D97-AF65-F5344CB8AC3E}">
        <p14:creationId xmlns:p14="http://schemas.microsoft.com/office/powerpoint/2010/main" val="348201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88DB-AC5B-70E0-770A-70F423DF2A6A}"/>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82E6CF0B-B5D8-D8C5-A32B-B39A813F1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02871"/>
            <a:ext cx="4971836" cy="4009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8ADAF00F-0B88-A2E0-8A15-909D189CC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594" y="2155208"/>
            <a:ext cx="4971836" cy="4057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805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DDE2-7FAA-E63C-2445-42B355350335}"/>
              </a:ext>
            </a:extLst>
          </p:cNvPr>
          <p:cNvSpPr>
            <a:spLocks noGrp="1"/>
          </p:cNvSpPr>
          <p:nvPr>
            <p:ph type="title"/>
          </p:nvPr>
        </p:nvSpPr>
        <p:spPr/>
        <p:txBody>
          <a:bodyPr/>
          <a:lstStyle/>
          <a:p>
            <a:r>
              <a:rPr lang="en-IN" dirty="0"/>
              <a:t>Observations </a:t>
            </a:r>
            <a:endParaRPr lang="en-US" dirty="0"/>
          </a:p>
        </p:txBody>
      </p:sp>
      <p:sp>
        <p:nvSpPr>
          <p:cNvPr id="3" name="Content Placeholder 2">
            <a:extLst>
              <a:ext uri="{FF2B5EF4-FFF2-40B4-BE49-F238E27FC236}">
                <a16:creationId xmlns:a16="http://schemas.microsoft.com/office/drawing/2014/main" id="{19AB5236-D7F9-13B3-3567-E734B5D8FF60}"/>
              </a:ext>
            </a:extLst>
          </p:cNvPr>
          <p:cNvSpPr>
            <a:spLocks noGrp="1"/>
          </p:cNvSpPr>
          <p:nvPr>
            <p:ph idx="1"/>
          </p:nvPr>
        </p:nvSpPr>
        <p:spPr/>
        <p:txBody>
          <a:bodyPr>
            <a:normAutofit lnSpcReduction="10000"/>
          </a:bodyPr>
          <a:lstStyle/>
          <a:p>
            <a:r>
              <a:rPr lang="en-IN" b="0" i="0" u="none" strike="noStrike" dirty="0">
                <a:solidFill>
                  <a:srgbClr val="000000"/>
                </a:solidFill>
                <a:effectLst/>
                <a:latin typeface="Helvetica Neue" panose="02000503000000020004" pitchFamily="2"/>
              </a:rPr>
              <a:t>Having different types of payment methods will helps the customers to pay the invoice easily using their choice of payment and if the websites have speedy delivery methods without delivery charge, then the customers like to buy the products in those websites.</a:t>
            </a:r>
          </a:p>
          <a:p>
            <a:r>
              <a:rPr lang="en-IN" b="0" i="0" u="none" strike="noStrike" dirty="0">
                <a:solidFill>
                  <a:srgbClr val="000000"/>
                </a:solidFill>
                <a:effectLst/>
                <a:latin typeface="Helvetica Neue" panose="02000503000000020004" pitchFamily="2"/>
              </a:rPr>
              <a:t>Here amazon and flip kart have several payment options and amazon indeed has speedy order delivery compared to other websites.</a:t>
            </a:r>
          </a:p>
          <a:p>
            <a:r>
              <a:rPr lang="en-IN" b="0" i="0" u="none" strike="noStrike" dirty="0">
                <a:solidFill>
                  <a:srgbClr val="000000"/>
                </a:solidFill>
                <a:effectLst/>
                <a:latin typeface="Helvetica Neue" panose="02000503000000020004" pitchFamily="2"/>
              </a:rPr>
              <a:t>Most of the customers trusts amazon followed by flip kart in terms of keeping their privacy of data information secured and the customers who believes that amazon website keeps their financial information as secrete also trusts </a:t>
            </a:r>
            <a:r>
              <a:rPr lang="en-IN" b="0" i="0" u="none" strike="noStrike" dirty="0" err="1">
                <a:solidFill>
                  <a:srgbClr val="000000"/>
                </a:solidFill>
                <a:effectLst/>
                <a:latin typeface="Helvetica Neue" panose="02000503000000020004" pitchFamily="2"/>
              </a:rPr>
              <a:t>flipkart</a:t>
            </a:r>
            <a:r>
              <a:rPr lang="en-IN" b="0" i="0" u="none" strike="noStrike" dirty="0">
                <a:solidFill>
                  <a:srgbClr val="000000"/>
                </a:solidFill>
                <a:effectLst/>
                <a:latin typeface="Helvetica Neue" panose="02000503000000020004" pitchFamily="2"/>
              </a:rPr>
              <a: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5595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F946-A8C1-4429-49EB-E962C5FCF77D}"/>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30118C4B-20F3-5EDE-94E0-B95D42ECD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34223"/>
            <a:ext cx="4998720" cy="4112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DD41A60C-9BE9-FDB0-CBCE-A9529CF2A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04" y="2134223"/>
            <a:ext cx="4998719" cy="4112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58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7DC8-D51E-A58B-111B-BD54395E98CA}"/>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94989DAA-43C5-1A6E-6523-273F9C871264}"/>
              </a:ext>
            </a:extLst>
          </p:cNvPr>
          <p:cNvSpPr>
            <a:spLocks noGrp="1"/>
          </p:cNvSpPr>
          <p:nvPr>
            <p:ph idx="1"/>
          </p:nvPr>
        </p:nvSpPr>
        <p:spPr/>
        <p:txBody>
          <a:bodyPr/>
          <a:lstStyle/>
          <a:p>
            <a:pPr algn="l"/>
            <a:r>
              <a:rPr lang="en-US" b="0" i="0" dirty="0">
                <a:solidFill>
                  <a:srgbClr val="000000"/>
                </a:solidFill>
                <a:effectLst/>
                <a:latin typeface="Helvetica Neue"/>
              </a:rPr>
              <a:t>The customers trusts that amazon and flip kart keeps their financial information private and they never share any type of information to others.</a:t>
            </a:r>
          </a:p>
          <a:p>
            <a:pPr algn="l"/>
            <a:r>
              <a:rPr lang="en-US" b="0" i="0" dirty="0">
                <a:solidFill>
                  <a:srgbClr val="000000"/>
                </a:solidFill>
                <a:effectLst/>
                <a:latin typeface="Helvetica Neue"/>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p>
          <a:p>
            <a:pPr algn="l"/>
            <a:r>
              <a:rPr lang="en-US" b="0" i="0" dirty="0">
                <a:solidFill>
                  <a:srgbClr val="000000"/>
                </a:solidFill>
                <a:effectLst/>
                <a:latin typeface="Helvetica Neue"/>
              </a:rPr>
              <a:t>From the above amazon being the lagging app, as it takes longer time to load and display the graphics along with </a:t>
            </a:r>
            <a:r>
              <a:rPr lang="en-US" b="0" i="0" dirty="0" err="1">
                <a:solidFill>
                  <a:srgbClr val="000000"/>
                </a:solidFill>
                <a:effectLst/>
                <a:latin typeface="Helvetica Neue"/>
              </a:rPr>
              <a:t>snapdeal</a:t>
            </a:r>
            <a:r>
              <a:rPr lang="en-US" b="0" i="0" dirty="0">
                <a:solidFill>
                  <a:srgbClr val="000000"/>
                </a:solidFill>
                <a:effectLst/>
                <a:latin typeface="Helvetica Neue"/>
              </a:rPr>
              <a:t> and </a:t>
            </a:r>
            <a:r>
              <a:rPr lang="en-US" b="0" i="0" dirty="0" err="1">
                <a:solidFill>
                  <a:srgbClr val="000000"/>
                </a:solidFill>
                <a:effectLst/>
                <a:latin typeface="Helvetica Neue"/>
              </a:rPr>
              <a:t>myntra</a:t>
            </a:r>
            <a:r>
              <a:rPr lang="en-US" dirty="0">
                <a:solidFill>
                  <a:srgbClr val="000000"/>
                </a:solidFill>
                <a:latin typeface="Helvetica Neue"/>
              </a:rPr>
              <a:t>, </a:t>
            </a:r>
            <a:r>
              <a:rPr lang="en-US" b="0" i="0" dirty="0">
                <a:solidFill>
                  <a:srgbClr val="000000"/>
                </a:solidFill>
                <a:effectLst/>
                <a:latin typeface="Helvetica Neue"/>
              </a:rPr>
              <a:t>and </a:t>
            </a:r>
            <a:r>
              <a:rPr lang="en-US" b="0" i="0" dirty="0" err="1">
                <a:solidFill>
                  <a:srgbClr val="000000"/>
                </a:solidFill>
                <a:effectLst/>
                <a:latin typeface="Helvetica Neue"/>
              </a:rPr>
              <a:t>flipkart</a:t>
            </a:r>
            <a:r>
              <a:rPr lang="en-US" b="0" i="0" dirty="0">
                <a:solidFill>
                  <a:srgbClr val="000000"/>
                </a:solidFill>
                <a:effectLst/>
                <a:latin typeface="Helvetica Neue"/>
              </a:rPr>
              <a:t> is the faster.</a:t>
            </a:r>
          </a:p>
          <a:p>
            <a:endParaRPr lang="en-IN" dirty="0"/>
          </a:p>
        </p:txBody>
      </p:sp>
    </p:spTree>
    <p:extLst>
      <p:ext uri="{BB962C8B-B14F-4D97-AF65-F5344CB8AC3E}">
        <p14:creationId xmlns:p14="http://schemas.microsoft.com/office/powerpoint/2010/main" val="7770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A045-706D-7692-AF1A-6EFCD9F0B379}"/>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F58F8C20-D282-F391-41F1-1C29F7535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191" y="2100755"/>
            <a:ext cx="5074809" cy="3971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B18CCBA5-CBE3-8609-53CB-1FD86E159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701" y="2100755"/>
            <a:ext cx="4577108" cy="3971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1873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54AD-DEBC-B33D-E214-7F266B1DB2E0}"/>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9BA6D117-5743-AADE-FCC6-73901DB555F2}"/>
              </a:ext>
            </a:extLst>
          </p:cNvPr>
          <p:cNvSpPr>
            <a:spLocks noGrp="1"/>
          </p:cNvSpPr>
          <p:nvPr>
            <p:ph idx="1"/>
          </p:nvPr>
        </p:nvSpPr>
        <p:spPr/>
        <p:txBody>
          <a:bodyPr/>
          <a:lstStyle/>
          <a:p>
            <a:r>
              <a:rPr lang="en-US" b="0" i="0" dirty="0">
                <a:solidFill>
                  <a:srgbClr val="000000"/>
                </a:solidFill>
                <a:effectLst/>
                <a:latin typeface="Helvetica Neue"/>
              </a:rPr>
              <a:t>When there is promotion and sales, Myntra takes time </a:t>
            </a:r>
            <a:r>
              <a:rPr lang="en-US" b="0" i="0" dirty="0" err="1">
                <a:solidFill>
                  <a:srgbClr val="000000"/>
                </a:solidFill>
                <a:effectLst/>
                <a:latin typeface="Helvetica Neue"/>
              </a:rPr>
              <a:t>ti</a:t>
            </a:r>
            <a:r>
              <a:rPr lang="en-US" b="0" i="0" dirty="0">
                <a:solidFill>
                  <a:srgbClr val="000000"/>
                </a:solidFill>
                <a:effectLst/>
                <a:latin typeface="Helvetica Neue"/>
              </a:rPr>
              <a:t> load the page and it has late declaration of price in these days. Myntra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US" dirty="0">
              <a:solidFill>
                <a:srgbClr val="000000"/>
              </a:solidFill>
              <a:latin typeface="Helvetica Neue"/>
            </a:endParaRPr>
          </a:p>
          <a:p>
            <a:pPr marL="0" indent="0">
              <a:buNone/>
            </a:pPr>
            <a:r>
              <a:rPr lang="en-US" b="0" i="0" dirty="0">
                <a:solidFill>
                  <a:srgbClr val="000000"/>
                </a:solidFill>
                <a:effectLst/>
                <a:latin typeface="Helvetica Neue"/>
              </a:rPr>
              <a:t>Snapdeal has limited mode of payment on most of the products followed by Amazon. And </a:t>
            </a:r>
            <a:r>
              <a:rPr lang="en-US" b="0" i="0" dirty="0" err="1">
                <a:solidFill>
                  <a:srgbClr val="000000"/>
                </a:solidFill>
                <a:effectLst/>
                <a:latin typeface="Helvetica Neue"/>
              </a:rPr>
              <a:t>paytm</a:t>
            </a:r>
            <a:r>
              <a:rPr lang="en-US" b="0" i="0" dirty="0">
                <a:solidFill>
                  <a:srgbClr val="000000"/>
                </a:solidFill>
                <a:effectLst/>
                <a:latin typeface="Helvetica Neue"/>
              </a:rPr>
              <a:t> takes more time to deliver the product. So this website may not satisfy the customers due to late delivery.</a:t>
            </a:r>
            <a:endParaRPr lang="en-IN" dirty="0"/>
          </a:p>
        </p:txBody>
      </p:sp>
    </p:spTree>
    <p:extLst>
      <p:ext uri="{BB962C8B-B14F-4D97-AF65-F5344CB8AC3E}">
        <p14:creationId xmlns:p14="http://schemas.microsoft.com/office/powerpoint/2010/main" val="305619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0CDF-BFD0-4D3B-0202-61F5F94110C6}"/>
              </a:ext>
            </a:extLst>
          </p:cNvPr>
          <p:cNvSpPr>
            <a:spLocks noGrp="1"/>
          </p:cNvSpPr>
          <p:nvPr>
            <p:ph type="title"/>
          </p:nvPr>
        </p:nvSpPr>
        <p:spPr/>
        <p:txBody>
          <a:bodyPr/>
          <a:lstStyle/>
          <a:p>
            <a:r>
              <a:rPr lang="en-IN" dirty="0"/>
              <a:t>Visualisations </a:t>
            </a:r>
            <a:endParaRPr lang="en-US" dirty="0"/>
          </a:p>
        </p:txBody>
      </p:sp>
      <p:pic>
        <p:nvPicPr>
          <p:cNvPr id="4" name="Picture 4">
            <a:extLst>
              <a:ext uri="{FF2B5EF4-FFF2-40B4-BE49-F238E27FC236}">
                <a16:creationId xmlns:a16="http://schemas.microsoft.com/office/drawing/2014/main" id="{320B3EB6-A929-7DD5-16CE-43BFB3B98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88" y="1943917"/>
            <a:ext cx="5409512" cy="4337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32D25381-117C-88F1-38DB-5DEC39FA8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054" y="1943917"/>
            <a:ext cx="4630626" cy="4337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58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D1DA-A5D9-5226-A171-566B7C79AE86}"/>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56792731-4B21-784C-B14E-C5A0AFC61732}"/>
              </a:ext>
            </a:extLst>
          </p:cNvPr>
          <p:cNvSpPr>
            <a:spLocks noGrp="1"/>
          </p:cNvSpPr>
          <p:nvPr>
            <p:ph idx="1"/>
          </p:nvPr>
        </p:nvSpPr>
        <p:spPr/>
        <p:txBody>
          <a:bodyPr/>
          <a:lstStyle/>
          <a:p>
            <a:r>
              <a:rPr lang="en-US" b="0" i="0" dirty="0">
                <a:solidFill>
                  <a:srgbClr val="000000"/>
                </a:solidFill>
                <a:effectLst/>
                <a:latin typeface="Helvetica Neue"/>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endParaRPr lang="en-US" b="0" i="0" dirty="0">
              <a:solidFill>
                <a:srgbClr val="000000"/>
              </a:solidFill>
              <a:effectLst/>
              <a:latin typeface="Helvetica Neue"/>
            </a:endParaRPr>
          </a:p>
          <a:p>
            <a:r>
              <a:rPr lang="en-US" b="0" i="0" dirty="0">
                <a:solidFill>
                  <a:srgbClr val="000000"/>
                </a:solidFill>
                <a:effectLst/>
                <a:latin typeface="Helvetica Neue"/>
              </a:rPr>
              <a:t>Amazon is the website which is more efficient as before and I suggest Amazon.com and Flipkart as a best Indian online retailer store for purchasing all types of products, as they provide enormous amounts of benefits.</a:t>
            </a:r>
            <a:endParaRPr lang="en-IN" dirty="0"/>
          </a:p>
        </p:txBody>
      </p:sp>
    </p:spTree>
    <p:extLst>
      <p:ext uri="{BB962C8B-B14F-4D97-AF65-F5344CB8AC3E}">
        <p14:creationId xmlns:p14="http://schemas.microsoft.com/office/powerpoint/2010/main" val="285761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E44-F309-8981-8BAD-41B80835A11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F6A4B07-3C5A-B4A0-60BC-34ECF4F4E792}"/>
              </a:ext>
            </a:extLst>
          </p:cNvPr>
          <p:cNvSpPr>
            <a:spLocks noGrp="1"/>
          </p:cNvSpPr>
          <p:nvPr>
            <p:ph idx="1"/>
          </p:nvPr>
        </p:nvSpPr>
        <p:spPr/>
        <p:txBody>
          <a:bodyPr>
            <a:normAutofit/>
          </a:bodyPr>
          <a:lstStyle/>
          <a:p>
            <a:r>
              <a:rPr lang="en-US" dirty="0"/>
              <a:t>Amazon is the website which is more efficient as</a:t>
            </a:r>
            <a:r>
              <a:rPr lang="en-IN" dirty="0"/>
              <a:t> </a:t>
            </a:r>
            <a:r>
              <a:rPr lang="en-US" dirty="0"/>
              <a:t>before and I suggest Amazon.com and </a:t>
            </a:r>
            <a:r>
              <a:rPr lang="en-US" dirty="0" err="1"/>
              <a:t>Flipkart</a:t>
            </a:r>
            <a:r>
              <a:rPr lang="en-US" dirty="0"/>
              <a:t> as a</a:t>
            </a:r>
            <a:r>
              <a:rPr lang="en-IN" dirty="0"/>
              <a:t> </a:t>
            </a:r>
            <a:r>
              <a:rPr lang="en-US" dirty="0"/>
              <a:t>best Indian online retailer store for purchasing all</a:t>
            </a:r>
            <a:r>
              <a:rPr lang="en-IN" dirty="0"/>
              <a:t> </a:t>
            </a:r>
            <a:r>
              <a:rPr lang="en-US" dirty="0"/>
              <a:t>types of products, as they provide enormous amounts</a:t>
            </a:r>
            <a:r>
              <a:rPr lang="en-IN" dirty="0"/>
              <a:t> </a:t>
            </a:r>
            <a:r>
              <a:rPr lang="en-US" dirty="0"/>
              <a:t>of benefits.</a:t>
            </a:r>
            <a:endParaRPr lang="en-IN" dirty="0"/>
          </a:p>
          <a:p>
            <a:endParaRPr lang="en-IN" dirty="0"/>
          </a:p>
          <a:p>
            <a:r>
              <a:rPr lang="en-US" dirty="0"/>
              <a:t>Amazon is the website where they frequently change</a:t>
            </a:r>
            <a:r>
              <a:rPr lang="en-IN" dirty="0"/>
              <a:t> </a:t>
            </a:r>
            <a:r>
              <a:rPr lang="en-US" dirty="0"/>
              <a:t>their application designs in order to attract the</a:t>
            </a:r>
            <a:r>
              <a:rPr lang="en-IN" dirty="0"/>
              <a:t> </a:t>
            </a:r>
            <a:r>
              <a:rPr lang="en-US" dirty="0"/>
              <a:t>customers and satisfies the customers’ needs and they</a:t>
            </a:r>
            <a:r>
              <a:rPr lang="en-IN" dirty="0"/>
              <a:t> </a:t>
            </a:r>
            <a:r>
              <a:rPr lang="en-US" dirty="0"/>
              <a:t>tend to make customers by updating everyday as per</a:t>
            </a:r>
            <a:r>
              <a:rPr lang="en-IN" dirty="0"/>
              <a:t> </a:t>
            </a:r>
            <a:r>
              <a:rPr lang="en-US" dirty="0"/>
              <a:t>the trend. But the disadvantages of this website are</a:t>
            </a:r>
            <a:r>
              <a:rPr lang="en-IN" dirty="0"/>
              <a:t> </a:t>
            </a:r>
            <a:r>
              <a:rPr lang="en-US" dirty="0"/>
              <a:t>when moving from one page to other it slows down</a:t>
            </a:r>
            <a:r>
              <a:rPr lang="en-IN" dirty="0"/>
              <a:t> </a:t>
            </a:r>
            <a:r>
              <a:rPr lang="en-US" dirty="0"/>
              <a:t>and sometimes it may shutdown.</a:t>
            </a:r>
          </a:p>
          <a:p>
            <a:endParaRPr lang="en-US" dirty="0"/>
          </a:p>
        </p:txBody>
      </p:sp>
    </p:spTree>
    <p:extLst>
      <p:ext uri="{BB962C8B-B14F-4D97-AF65-F5344CB8AC3E}">
        <p14:creationId xmlns:p14="http://schemas.microsoft.com/office/powerpoint/2010/main" val="7414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6473-084F-44E4-CBE3-2B80DCDCF743}"/>
              </a:ext>
            </a:extLst>
          </p:cNvPr>
          <p:cNvSpPr>
            <a:spLocks noGrp="1"/>
          </p:cNvSpPr>
          <p:nvPr>
            <p:ph type="title"/>
          </p:nvPr>
        </p:nvSpPr>
        <p:spPr/>
        <p:txBody>
          <a:bodyPr/>
          <a:lstStyle/>
          <a:p>
            <a:r>
              <a:rPr lang="en-IN" dirty="0"/>
              <a:t>What is Customer Retention?</a:t>
            </a:r>
          </a:p>
        </p:txBody>
      </p:sp>
      <p:sp>
        <p:nvSpPr>
          <p:cNvPr id="3" name="Content Placeholder 2">
            <a:extLst>
              <a:ext uri="{FF2B5EF4-FFF2-40B4-BE49-F238E27FC236}">
                <a16:creationId xmlns:a16="http://schemas.microsoft.com/office/drawing/2014/main" id="{B9503208-4424-6266-9CAD-AEA8305431CD}"/>
              </a:ext>
            </a:extLst>
          </p:cNvPr>
          <p:cNvSpPr>
            <a:spLocks noGrp="1"/>
          </p:cNvSpPr>
          <p:nvPr>
            <p:ph idx="1"/>
          </p:nvPr>
        </p:nvSpPr>
        <p:spPr/>
        <p:txBody>
          <a:bodyPr/>
          <a:lstStyle/>
          <a:p>
            <a:r>
              <a:rPr lang="en-US" dirty="0"/>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p>
          <a:p>
            <a:endParaRPr lang="en-US" dirty="0"/>
          </a:p>
          <a:p>
            <a:endParaRPr lang="en-IN" dirty="0"/>
          </a:p>
        </p:txBody>
      </p:sp>
    </p:spTree>
    <p:extLst>
      <p:ext uri="{BB962C8B-B14F-4D97-AF65-F5344CB8AC3E}">
        <p14:creationId xmlns:p14="http://schemas.microsoft.com/office/powerpoint/2010/main" val="117145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B50D-83FB-2102-9A98-2264BDE3F8B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CD96FFB-44EF-E89B-A0B6-072051CE6980}"/>
              </a:ext>
            </a:extLst>
          </p:cNvPr>
          <p:cNvSpPr>
            <a:spLocks noGrp="1"/>
          </p:cNvSpPr>
          <p:nvPr>
            <p:ph idx="1"/>
          </p:nvPr>
        </p:nvSpPr>
        <p:spPr/>
        <p:txBody>
          <a:bodyPr>
            <a:normAutofit/>
          </a:bodyPr>
          <a:lstStyle/>
          <a:p>
            <a:r>
              <a:rPr lang="en-US" dirty="0"/>
              <a:t>Transaction security and consumers data safety are principal</a:t>
            </a:r>
            <a:r>
              <a:rPr lang="en-IN" dirty="0"/>
              <a:t> </a:t>
            </a:r>
            <a:r>
              <a:rPr lang="en-US" dirty="0"/>
              <a:t>concerns of online customers purchasing products or services</a:t>
            </a:r>
            <a:r>
              <a:rPr lang="en-IN" dirty="0"/>
              <a:t> </a:t>
            </a:r>
            <a:r>
              <a:rPr lang="en-US" dirty="0"/>
              <a:t>online. Therefore, online vendors can assure their consumers’ by</a:t>
            </a:r>
            <a:r>
              <a:rPr lang="en-IN" dirty="0"/>
              <a:t> </a:t>
            </a:r>
            <a:r>
              <a:rPr lang="en-US" dirty="0"/>
              <a:t>offering personal information privacy, protection policy and</a:t>
            </a:r>
            <a:r>
              <a:rPr lang="en-IN" dirty="0"/>
              <a:t> </a:t>
            </a:r>
            <a:r>
              <a:rPr lang="en-US" dirty="0"/>
              <a:t>guarantee for transaction security by improving their</a:t>
            </a:r>
            <a:r>
              <a:rPr lang="en-IN" dirty="0"/>
              <a:t> </a:t>
            </a:r>
            <a:r>
              <a:rPr lang="en-US" dirty="0"/>
              <a:t>technological systems.</a:t>
            </a:r>
          </a:p>
          <a:p>
            <a:endParaRPr lang="en-IN" dirty="0"/>
          </a:p>
          <a:p>
            <a:r>
              <a:rPr lang="en-US" dirty="0"/>
              <a:t>Online sellers can be more concerned about delivery times, delivery</a:t>
            </a:r>
            <a:r>
              <a:rPr lang="en-IN" dirty="0"/>
              <a:t> </a:t>
            </a:r>
            <a:r>
              <a:rPr lang="en-US" dirty="0"/>
              <a:t>charge and product return policies. They can make it easier, quicker and</a:t>
            </a:r>
            <a:r>
              <a:rPr lang="en-IN" dirty="0"/>
              <a:t> </a:t>
            </a:r>
            <a:r>
              <a:rPr lang="en-US" dirty="0"/>
              <a:t>reliable, so that consumers can enjoy the online shopping experience and</a:t>
            </a:r>
            <a:r>
              <a:rPr lang="en-IN" dirty="0"/>
              <a:t> </a:t>
            </a:r>
            <a:r>
              <a:rPr lang="en-US" dirty="0"/>
              <a:t>they likes ti shop in the particular websites regularly</a:t>
            </a:r>
          </a:p>
        </p:txBody>
      </p:sp>
    </p:spTree>
    <p:extLst>
      <p:ext uri="{BB962C8B-B14F-4D97-AF65-F5344CB8AC3E}">
        <p14:creationId xmlns:p14="http://schemas.microsoft.com/office/powerpoint/2010/main" val="232927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B21A-EA22-B8E0-18B8-842C4CA9C34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E7450C3-0776-953F-54B0-25780A28AC05}"/>
              </a:ext>
            </a:extLst>
          </p:cNvPr>
          <p:cNvSpPr>
            <a:spLocks noGrp="1"/>
          </p:cNvSpPr>
          <p:nvPr>
            <p:ph idx="1"/>
          </p:nvPr>
        </p:nvSpPr>
        <p:spPr/>
        <p:txBody>
          <a:bodyPr/>
          <a:lstStyle/>
          <a:p>
            <a:r>
              <a:rPr lang="en-US" dirty="0"/>
              <a:t>Getting feedbacks from the customers is also on of the important thing</a:t>
            </a:r>
            <a:r>
              <a:rPr lang="en-IN" dirty="0"/>
              <a:t> </a:t>
            </a:r>
            <a:r>
              <a:rPr lang="en-US" dirty="0"/>
              <a:t>to improve the sales of the company. The e-tailer wants to keep the</a:t>
            </a:r>
            <a:r>
              <a:rPr lang="en-IN" dirty="0"/>
              <a:t> </a:t>
            </a:r>
            <a:r>
              <a:rPr lang="en-US" dirty="0"/>
              <a:t>customer happy in order to build the successful business, but they easily</a:t>
            </a:r>
            <a:r>
              <a:rPr lang="en-IN" dirty="0"/>
              <a:t> </a:t>
            </a:r>
            <a:r>
              <a:rPr lang="en-US" dirty="0"/>
              <a:t>fall into a trap of assuming that the customers will give feedback</a:t>
            </a:r>
            <a:r>
              <a:rPr lang="en-IN" dirty="0"/>
              <a:t> </a:t>
            </a:r>
            <a:r>
              <a:rPr lang="en-US" dirty="0"/>
              <a:t>without being prompted. If the </a:t>
            </a:r>
            <a:r>
              <a:rPr lang="en-IN" dirty="0"/>
              <a:t>e-retailers </a:t>
            </a:r>
            <a:r>
              <a:rPr lang="en-US" dirty="0"/>
              <a:t>are doing something wrong,</a:t>
            </a:r>
            <a:r>
              <a:rPr lang="en-IN" dirty="0"/>
              <a:t> </a:t>
            </a:r>
            <a:r>
              <a:rPr lang="en-US" dirty="0"/>
              <a:t>most of the customers won’t complain, they will just go elsewhere. So, it</a:t>
            </a:r>
            <a:r>
              <a:rPr lang="en-IN" dirty="0"/>
              <a:t> </a:t>
            </a:r>
            <a:r>
              <a:rPr lang="en-US" dirty="0"/>
              <a:t>is important to ask customers how they really feel about their services</a:t>
            </a:r>
            <a:endParaRPr lang="en-IN" dirty="0"/>
          </a:p>
          <a:p>
            <a:endParaRPr lang="en-IN" dirty="0"/>
          </a:p>
          <a:p>
            <a:endParaRPr lang="en-US" dirty="0"/>
          </a:p>
        </p:txBody>
      </p:sp>
    </p:spTree>
    <p:extLst>
      <p:ext uri="{BB962C8B-B14F-4D97-AF65-F5344CB8AC3E}">
        <p14:creationId xmlns:p14="http://schemas.microsoft.com/office/powerpoint/2010/main" val="24094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668E-8F64-A086-C257-9E454147EFF9}"/>
              </a:ext>
            </a:extLst>
          </p:cNvPr>
          <p:cNvSpPr>
            <a:spLocks noGrp="1"/>
          </p:cNvSpPr>
          <p:nvPr>
            <p:ph type="title"/>
          </p:nvPr>
        </p:nvSpPr>
        <p:spPr>
          <a:xfrm>
            <a:off x="3448723" y="2703621"/>
            <a:ext cx="5294554" cy="1450757"/>
          </a:xfrm>
        </p:spPr>
        <p:txBody>
          <a:bodyPr/>
          <a:lstStyle/>
          <a:p>
            <a:pPr algn="ctr"/>
            <a:r>
              <a:rPr lang="en-IN" dirty="0"/>
              <a:t>THANK YOU</a:t>
            </a:r>
            <a:br>
              <a:rPr lang="en-IN" dirty="0"/>
            </a:br>
            <a:endParaRPr lang="en-IN" dirty="0"/>
          </a:p>
        </p:txBody>
      </p:sp>
    </p:spTree>
    <p:extLst>
      <p:ext uri="{BB962C8B-B14F-4D97-AF65-F5344CB8AC3E}">
        <p14:creationId xmlns:p14="http://schemas.microsoft.com/office/powerpoint/2010/main" val="16276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829C-281B-232C-C99D-60FDD6565FF9}"/>
              </a:ext>
            </a:extLst>
          </p:cNvPr>
          <p:cNvSpPr>
            <a:spLocks noGrp="1"/>
          </p:cNvSpPr>
          <p:nvPr>
            <p:ph type="title"/>
          </p:nvPr>
        </p:nvSpPr>
        <p:spPr/>
        <p:txBody>
          <a:bodyPr/>
          <a:lstStyle/>
          <a:p>
            <a:r>
              <a:rPr lang="en-US" dirty="0"/>
              <a:t>How to Measure Customer Retention?</a:t>
            </a:r>
            <a:endParaRPr lang="en-IN" dirty="0"/>
          </a:p>
        </p:txBody>
      </p:sp>
      <p:sp>
        <p:nvSpPr>
          <p:cNvPr id="3" name="Content Placeholder 2">
            <a:extLst>
              <a:ext uri="{FF2B5EF4-FFF2-40B4-BE49-F238E27FC236}">
                <a16:creationId xmlns:a16="http://schemas.microsoft.com/office/drawing/2014/main" id="{CF2235E6-80C3-E176-65C1-F5F8C9E7ECBD}"/>
              </a:ext>
            </a:extLst>
          </p:cNvPr>
          <p:cNvSpPr>
            <a:spLocks noGrp="1"/>
          </p:cNvSpPr>
          <p:nvPr>
            <p:ph idx="1"/>
          </p:nvPr>
        </p:nvSpPr>
        <p:spPr/>
        <p:txBody>
          <a:bodyPr>
            <a:normAutofit/>
          </a:bodyPr>
          <a:lstStyle/>
          <a:p>
            <a:r>
              <a:rPr lang="en-US" dirty="0"/>
              <a:t>Businesses need to use the following formula to calculate the actual customer retention rate:</a:t>
            </a:r>
          </a:p>
          <a:p>
            <a:pPr lvl="8"/>
            <a:r>
              <a:rPr lang="en-US" sz="2000" dirty="0"/>
              <a:t> [(E – N) / S] * 100 = X</a:t>
            </a:r>
          </a:p>
          <a:p>
            <a:pPr lvl="8"/>
            <a:endParaRPr lang="en-US" sz="2000" dirty="0"/>
          </a:p>
          <a:p>
            <a:pPr marL="1471400" lvl="8" indent="0">
              <a:buNone/>
            </a:pPr>
            <a:r>
              <a:rPr lang="en-US" sz="1900" dirty="0"/>
              <a:t>• S = The number of original customers at the start of the period </a:t>
            </a:r>
          </a:p>
          <a:p>
            <a:pPr marL="1471400" lvl="8" indent="0">
              <a:buNone/>
            </a:pPr>
            <a:r>
              <a:rPr lang="en-US" sz="1900" dirty="0"/>
              <a:t>• E = The total number of customers at the end of the period </a:t>
            </a:r>
          </a:p>
          <a:p>
            <a:pPr marL="1471400" lvl="8" indent="0">
              <a:buNone/>
            </a:pPr>
            <a:r>
              <a:rPr lang="en-US" sz="1900" dirty="0"/>
              <a:t>• N = The total number of new customers added during the time frame </a:t>
            </a:r>
          </a:p>
          <a:p>
            <a:pPr marL="1471400" lvl="8" indent="0">
              <a:buNone/>
            </a:pPr>
            <a:endParaRPr lang="en-US" sz="1900" dirty="0"/>
          </a:p>
          <a:p>
            <a:pPr marL="1471400" lvl="8" indent="0">
              <a:buNone/>
            </a:pPr>
            <a:r>
              <a:rPr lang="en-US" sz="1800" dirty="0"/>
              <a:t>This data helps measure customer retention and get a precise measure of customer loyalty and churn. Some companies will evaluate this data on a weekly, monthly, quarterly, or annual basis. </a:t>
            </a:r>
          </a:p>
        </p:txBody>
      </p:sp>
    </p:spTree>
    <p:extLst>
      <p:ext uri="{BB962C8B-B14F-4D97-AF65-F5344CB8AC3E}">
        <p14:creationId xmlns:p14="http://schemas.microsoft.com/office/powerpoint/2010/main" val="293050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CE58-FAA6-3B7B-E98C-287141D66C08}"/>
              </a:ext>
            </a:extLst>
          </p:cNvPr>
          <p:cNvSpPr>
            <a:spLocks noGrp="1"/>
          </p:cNvSpPr>
          <p:nvPr>
            <p:ph type="title"/>
          </p:nvPr>
        </p:nvSpPr>
        <p:spPr/>
        <p:txBody>
          <a:bodyPr/>
          <a:lstStyle/>
          <a:p>
            <a:r>
              <a:rPr lang="en-US" dirty="0"/>
              <a:t>How To Improve Your Customer Retention Rate </a:t>
            </a:r>
            <a:endParaRPr lang="en-IN" dirty="0"/>
          </a:p>
        </p:txBody>
      </p:sp>
      <p:sp>
        <p:nvSpPr>
          <p:cNvPr id="3" name="Content Placeholder 2">
            <a:extLst>
              <a:ext uri="{FF2B5EF4-FFF2-40B4-BE49-F238E27FC236}">
                <a16:creationId xmlns:a16="http://schemas.microsoft.com/office/drawing/2014/main" id="{D9A67AB6-1FFA-03B8-7DC2-0812B29E92EC}"/>
              </a:ext>
            </a:extLst>
          </p:cNvPr>
          <p:cNvSpPr>
            <a:spLocks noGrp="1"/>
          </p:cNvSpPr>
          <p:nvPr>
            <p:ph idx="1"/>
          </p:nvPr>
        </p:nvSpPr>
        <p:spPr>
          <a:xfrm>
            <a:off x="1097280" y="1999129"/>
            <a:ext cx="10058400" cy="3869963"/>
          </a:xfrm>
        </p:spPr>
        <p:txBody>
          <a:bodyPr>
            <a:normAutofit fontScale="85000" lnSpcReduction="20000"/>
          </a:bodyPr>
          <a:lstStyle/>
          <a:p>
            <a:r>
              <a:rPr lang="en-US" dirty="0"/>
              <a:t>Those looking to improve their customer retention efforts, slow down their user churn rate, and reduce their customer acquisition costs will need to get a handle on their retention rates. To do so, business owners will need to follow these steps: </a:t>
            </a:r>
          </a:p>
          <a:p>
            <a:r>
              <a:rPr lang="en-US" b="1" dirty="0"/>
              <a:t>Setting realistic expectations </a:t>
            </a:r>
            <a:r>
              <a:rPr lang="en-US" dirty="0"/>
              <a:t>– One of the major factors that improve retention rates is the correlation between their expectation and actual customer experience. If you make promises that you are unable to keep, you’re unlikely to see repeat purchases.</a:t>
            </a:r>
          </a:p>
          <a:p>
            <a:r>
              <a:rPr lang="en-US" b="1" dirty="0"/>
              <a:t>Implementing anticipatory services </a:t>
            </a:r>
            <a:r>
              <a:rPr lang="en-US" dirty="0"/>
              <a:t>– By sending your customers reminders for upcoming offers or subscription renewals, it shows that you’re on top of things. </a:t>
            </a:r>
          </a:p>
          <a:p>
            <a:r>
              <a:rPr lang="en-US" b="1" dirty="0"/>
              <a:t>Leveraging social media </a:t>
            </a:r>
            <a:r>
              <a:rPr lang="en-US" dirty="0"/>
              <a:t>– Interacting one-on-one with every client on social media or email will help build healthy customer relationships, loyalty, and retention. </a:t>
            </a:r>
          </a:p>
          <a:p>
            <a:r>
              <a:rPr lang="en-US" b="1" dirty="0"/>
              <a:t>Solicit feedback from customers </a:t>
            </a:r>
            <a:r>
              <a:rPr lang="en-US" dirty="0"/>
              <a:t>– Customer feedback surveys are a great way of gauging customer experience. If multiple prospective clients mention company issues or shortcomings, addressing the problems can significantly boost customer retention rates.</a:t>
            </a:r>
            <a:endParaRPr lang="en-IN" dirty="0"/>
          </a:p>
        </p:txBody>
      </p:sp>
    </p:spTree>
    <p:extLst>
      <p:ext uri="{BB962C8B-B14F-4D97-AF65-F5344CB8AC3E}">
        <p14:creationId xmlns:p14="http://schemas.microsoft.com/office/powerpoint/2010/main" val="14789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8B1A-BA50-59E3-B3F7-A1538D8C9C4E}"/>
              </a:ext>
            </a:extLst>
          </p:cNvPr>
          <p:cNvSpPr>
            <a:spLocks noGrp="1"/>
          </p:cNvSpPr>
          <p:nvPr>
            <p:ph type="title"/>
          </p:nvPr>
        </p:nvSpPr>
        <p:spPr/>
        <p:txBody>
          <a:bodyPr/>
          <a:lstStyle/>
          <a:p>
            <a:r>
              <a:rPr lang="en-IN" dirty="0"/>
              <a:t>ANALYTICAL PROBLEM FRAMING </a:t>
            </a:r>
          </a:p>
        </p:txBody>
      </p:sp>
      <p:sp>
        <p:nvSpPr>
          <p:cNvPr id="3" name="Content Placeholder 2">
            <a:extLst>
              <a:ext uri="{FF2B5EF4-FFF2-40B4-BE49-F238E27FC236}">
                <a16:creationId xmlns:a16="http://schemas.microsoft.com/office/drawing/2014/main" id="{9B057089-319E-134E-8894-871B9839C143}"/>
              </a:ext>
            </a:extLst>
          </p:cNvPr>
          <p:cNvSpPr>
            <a:spLocks noGrp="1"/>
          </p:cNvSpPr>
          <p:nvPr>
            <p:ph idx="1"/>
          </p:nvPr>
        </p:nvSpPr>
        <p:spPr/>
        <p:txBody>
          <a:bodyPr/>
          <a:lstStyle/>
          <a:p>
            <a:r>
              <a:rPr lang="en-US" b="1" dirty="0"/>
              <a:t>Mathematical/ Analytical Modelling of the Problem: </a:t>
            </a:r>
          </a:p>
          <a:p>
            <a:r>
              <a:rPr lang="en-US" dirty="0"/>
              <a:t>The main thing that found in problem statement is, the data given for us is unsupervised data. I have performed both univariate and bivariate analysis to </a:t>
            </a:r>
            <a:r>
              <a:rPr lang="en-US" dirty="0" err="1"/>
              <a:t>analyse</a:t>
            </a:r>
            <a:r>
              <a:rPr lang="en-US" dirty="0"/>
              <a:t> these values using different plots like pie plot, count plot, distribution plot, factor plot etc. These plots give better pattern for </a:t>
            </a:r>
            <a:r>
              <a:rPr lang="en-US" dirty="0" err="1"/>
              <a:t>analysing</a:t>
            </a:r>
            <a:r>
              <a:rPr lang="en-US" dirty="0"/>
              <a:t> the data. In this project I have done various mathematical and statistical analysis such as describing the statistical summary of the columns in which I found that the count is same for all the columns which means no null values present. Since the dataset contains object data type, I used label encoding method to convert the object data into numerical data. Checked for correlation between the features and visualized it using heat map.</a:t>
            </a:r>
            <a:endParaRPr lang="en-IN" dirty="0"/>
          </a:p>
        </p:txBody>
      </p:sp>
    </p:spTree>
    <p:extLst>
      <p:ext uri="{BB962C8B-B14F-4D97-AF65-F5344CB8AC3E}">
        <p14:creationId xmlns:p14="http://schemas.microsoft.com/office/powerpoint/2010/main" val="5485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6344-141C-C522-2298-C646BEC85D83}"/>
              </a:ext>
            </a:extLst>
          </p:cNvPr>
          <p:cNvSpPr>
            <a:spLocks noGrp="1"/>
          </p:cNvSpPr>
          <p:nvPr>
            <p:ph type="title"/>
          </p:nvPr>
        </p:nvSpPr>
        <p:spPr/>
        <p:txBody>
          <a:bodyPr/>
          <a:lstStyle/>
          <a:p>
            <a:r>
              <a:rPr lang="en-IN" dirty="0"/>
              <a:t>Data Sources and Format:</a:t>
            </a:r>
          </a:p>
        </p:txBody>
      </p:sp>
      <p:sp>
        <p:nvSpPr>
          <p:cNvPr id="3" name="Content Placeholder 2">
            <a:extLst>
              <a:ext uri="{FF2B5EF4-FFF2-40B4-BE49-F238E27FC236}">
                <a16:creationId xmlns:a16="http://schemas.microsoft.com/office/drawing/2014/main" id="{408E136F-6844-1043-22CD-EE0B2A60CF4B}"/>
              </a:ext>
            </a:extLst>
          </p:cNvPr>
          <p:cNvSpPr>
            <a:spLocks noGrp="1"/>
          </p:cNvSpPr>
          <p:nvPr>
            <p:ph idx="1"/>
          </p:nvPr>
        </p:nvSpPr>
        <p:spPr/>
        <p:txBody>
          <a:bodyPr/>
          <a:lstStyle/>
          <a:p>
            <a:r>
              <a:rPr lang="en-US" dirty="0"/>
              <a:t>The data was collected from Indian online shoppers from different regions of India. Data set consist entry of 269 online shoppers which represent the raw of the data and the question asked from the shoppers are the columns of the dataset.</a:t>
            </a:r>
          </a:p>
          <a:p>
            <a:r>
              <a:rPr lang="en-US" dirty="0"/>
              <a:t>Dataset having 71 columns which are the questions asked during the survey. These questions include some personal information questions, Recommendation questions, personal views and questions related to marketplaces. All the data is of object type. We have two type of data files normal file which having object type data and encoded format file with encoded data. Data consist of the customer’s ratings and some recommendation made by the online shoppers.</a:t>
            </a:r>
            <a:endParaRPr lang="en-IN" dirty="0"/>
          </a:p>
        </p:txBody>
      </p:sp>
    </p:spTree>
    <p:extLst>
      <p:ext uri="{BB962C8B-B14F-4D97-AF65-F5344CB8AC3E}">
        <p14:creationId xmlns:p14="http://schemas.microsoft.com/office/powerpoint/2010/main" val="360693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{FCDE0DED-BAEC-4F37-9EE7-57EE16BCF59B}tf56160789_win32</Template>
  <TotalTime>38</TotalTime>
  <Words>3890</Words>
  <Application>Microsoft Office PowerPoint</Application>
  <PresentationFormat>Widescreen</PresentationFormat>
  <Paragraphs>147</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Bookman Old Style</vt:lpstr>
      <vt:lpstr>Calibri</vt:lpstr>
      <vt:lpstr>Courier New</vt:lpstr>
      <vt:lpstr>Franklin Gothic Book</vt:lpstr>
      <vt:lpstr>Helvetica Neue</vt:lpstr>
      <vt:lpstr>inherit</vt:lpstr>
      <vt:lpstr>1_RetrospectVTI</vt:lpstr>
      <vt:lpstr>Customer Retention Analysis</vt:lpstr>
      <vt:lpstr>Introduction:</vt:lpstr>
      <vt:lpstr>Business Problem Framing: </vt:lpstr>
      <vt:lpstr>Hedonic Consumption Vs Utilitarian Consumption</vt:lpstr>
      <vt:lpstr>What is Customer Retention?</vt:lpstr>
      <vt:lpstr>How to Measure Customer Retention?</vt:lpstr>
      <vt:lpstr>How To Improve Your Customer Retention Rate </vt:lpstr>
      <vt:lpstr>ANALYTICAL PROBLEM FRAMING </vt:lpstr>
      <vt:lpstr>Data Sources and Format:</vt:lpstr>
      <vt:lpstr>Exploratory Data Analysis (EDA) Steps:</vt:lpstr>
      <vt:lpstr>Data Pre-processing Done:</vt:lpstr>
      <vt:lpstr>Assumptions:</vt:lpstr>
      <vt:lpstr>MODEL/S DEVELOPMENT AND EVALUATION</vt:lpstr>
      <vt:lpstr>Visualizations</vt:lpstr>
      <vt:lpstr>Visualization</vt:lpstr>
      <vt:lpstr>Observations </vt:lpstr>
      <vt:lpstr>Visualisations</vt:lpstr>
      <vt:lpstr>Visualisations </vt:lpstr>
      <vt:lpstr>Consumer Preferences for shopping¶</vt:lpstr>
      <vt:lpstr>Visualisations </vt:lpstr>
      <vt:lpstr>Observations </vt:lpstr>
      <vt:lpstr>Visualisations </vt:lpstr>
      <vt:lpstr>Observations </vt:lpstr>
      <vt:lpstr>Visualisations </vt:lpstr>
      <vt:lpstr>Observations </vt:lpstr>
      <vt:lpstr>Visualisations </vt:lpstr>
      <vt:lpstr>Observations</vt:lpstr>
      <vt:lpstr>Observations </vt:lpstr>
      <vt:lpstr>Visualisations </vt:lpstr>
      <vt:lpstr>Observations </vt:lpstr>
      <vt:lpstr>Observations </vt:lpstr>
      <vt:lpstr>Visualisations </vt:lpstr>
      <vt:lpstr>Observations </vt:lpstr>
      <vt:lpstr>Observations </vt:lpstr>
      <vt:lpstr>Visualisations </vt:lpstr>
      <vt:lpstr>Observations </vt:lpstr>
      <vt:lpstr>Visualisations </vt:lpstr>
      <vt:lpstr>Observations </vt:lpstr>
      <vt:lpstr>Visualisations </vt:lpstr>
      <vt:lpstr>Observations </vt:lpstr>
      <vt:lpstr>Visualisations </vt:lpstr>
      <vt:lpstr>Observations </vt:lpstr>
      <vt:lpstr>Visualisations </vt:lpstr>
      <vt:lpstr>Observations</vt:lpstr>
      <vt:lpstr>Visualisations </vt:lpstr>
      <vt:lpstr>Observations</vt:lpstr>
      <vt:lpstr>Visualisations </vt:lpstr>
      <vt:lpstr>Observations</vt:lpstr>
      <vt:lpstr>Conclusions</vt:lpstr>
      <vt:lpstr>Conclusions</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NAGAVENKATESWARA RAO ILLA</dc:creator>
  <cp:lastModifiedBy>NAGAVENKATESWARA RAO ILLA</cp:lastModifiedBy>
  <cp:revision>6</cp:revision>
  <dcterms:created xsi:type="dcterms:W3CDTF">2023-01-12T06:20:05Z</dcterms:created>
  <dcterms:modified xsi:type="dcterms:W3CDTF">2023-01-12T18:09:01Z</dcterms:modified>
</cp:coreProperties>
</file>