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6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SWMQpzLBoEYaxABbmVl9xjs1u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8180018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a8180018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81800183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a81800183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093fb7cc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093fb7cc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3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9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3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5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4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0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1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94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84138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dirty="0"/>
              <a:t>Calculator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EC 1+1+1.1.1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Chuka Nwokolo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292A32-A568-460D-ADB7-85D3EADC0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229" y="2091262"/>
            <a:ext cx="3277752" cy="29251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Goal/Motivation: 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This project presents a fully functional calculator. Which allows the user input numbers from a host computer as well as using the switches on the FPGA and outputs the results in 4 bit binary. </a:t>
            </a:r>
            <a:endParaRPr sz="2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The core of the project is manipulate different adders to achieve different results function (Like multiplication and division). </a:t>
            </a:r>
            <a:endParaRPr sz="2800" dirty="0"/>
          </a:p>
          <a:p>
            <a:pPr marL="2286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The core of this project is to allow people do small scale calculations on an FPGA</a:t>
            </a:r>
            <a:endParaRPr sz="28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818001838_0_0"/>
          <p:cNvSpPr txBox="1">
            <a:spLocks noGrp="1"/>
          </p:cNvSpPr>
          <p:nvPr>
            <p:ph type="title"/>
          </p:nvPr>
        </p:nvSpPr>
        <p:spPr>
          <a:xfrm>
            <a:off x="838200" y="3843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Functionality</a:t>
            </a:r>
            <a:endParaRPr b="1"/>
          </a:p>
        </p:txBody>
      </p:sp>
      <p:sp>
        <p:nvSpPr>
          <p:cNvPr id="97" name="Google Shape;97;ga818001838_0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</a:pPr>
            <a:r>
              <a:rPr lang="en-US" sz="2800" dirty="0"/>
              <a:t>I originally thought about making an Morse code encoder but due to some unforeseen instances I ended up making a calculator.</a:t>
            </a:r>
            <a:endParaRPr sz="2800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</a:pPr>
            <a:r>
              <a:rPr lang="en-US" sz="2800" dirty="0"/>
              <a:t>I found this to be a perfect project which blended a lot of what has been covered in class as well as a few new functionalities.</a:t>
            </a: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Specification and Overview</a:t>
            </a:r>
            <a:endParaRPr b="1"/>
          </a:p>
        </p:txBody>
      </p:sp>
      <p:sp>
        <p:nvSpPr>
          <p:cNvPr id="103" name="Google Shape;103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800" dirty="0"/>
              <a:t>The project is divided into two parts: </a:t>
            </a:r>
            <a:endParaRPr sz="2800"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800" dirty="0"/>
              <a:t>1. Encoder</a:t>
            </a:r>
            <a:endParaRPr sz="2800"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800" dirty="0"/>
              <a:t>2. ALU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800" dirty="0"/>
              <a:t>3. VGA</a:t>
            </a:r>
            <a:endParaRPr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800" dirty="0"/>
              <a:t>The main bulk of the product involved the implementation of new functions as well as displaying their output on the VGA.  </a:t>
            </a:r>
            <a:endParaRPr sz="28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Block Diagram</a:t>
            </a:r>
            <a:endParaRPr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95AD80-96EE-4AA9-900A-F0C659C0E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1925404"/>
            <a:ext cx="8132136" cy="429000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D3FA68-E3AB-4C79-9284-2EEE3A90EF4A}"/>
              </a:ext>
            </a:extLst>
          </p:cNvPr>
          <p:cNvSpPr txBox="1"/>
          <p:nvPr/>
        </p:nvSpPr>
        <p:spPr>
          <a:xfrm>
            <a:off x="1495334" y="4070405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Block diagram of the system.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5E9FD-2DEB-4CFA-A571-093945AEC4E3}"/>
              </a:ext>
            </a:extLst>
          </p:cNvPr>
          <p:cNvSpPr txBox="1"/>
          <p:nvPr/>
        </p:nvSpPr>
        <p:spPr>
          <a:xfrm>
            <a:off x="1495334" y="4512039"/>
            <a:ext cx="7479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system was created to be able to receive two inputs either </a:t>
            </a:r>
          </a:p>
          <a:p>
            <a:r>
              <a:rPr lang="en-US" dirty="0"/>
              <a:t>using the keyboard or using the switches and in the same sense </a:t>
            </a:r>
          </a:p>
          <a:p>
            <a:r>
              <a:rPr lang="en-US" dirty="0"/>
              <a:t>was created to be able to display between two results, using the </a:t>
            </a:r>
          </a:p>
          <a:p>
            <a:r>
              <a:rPr lang="en-US" dirty="0"/>
              <a:t>LCD or using the screen.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12AD-D517-4FF4-BDDE-E9C98CF9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080" y="834721"/>
            <a:ext cx="9064991" cy="685071"/>
          </a:xfrm>
        </p:spPr>
        <p:txBody>
          <a:bodyPr>
            <a:normAutofit fontScale="90000"/>
          </a:bodyPr>
          <a:lstStyle/>
          <a:p>
            <a:r>
              <a:rPr lang="en-US" dirty="0"/>
              <a:t>Logic snippet behind challenging functions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A63F6C-7B30-4E69-860D-F788E0640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080" y="2465826"/>
            <a:ext cx="4210241" cy="3543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190006-752F-49DD-B360-BC9D79A82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372" y="2470745"/>
            <a:ext cx="3683667" cy="3552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DDF37D-3236-4F6D-A1D8-FE5D2D342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672" y="1519792"/>
            <a:ext cx="9309399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7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644088" y="857397"/>
            <a:ext cx="10903823" cy="413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Division module			 Power on display</a:t>
            </a:r>
            <a:endParaRPr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9B5362-6DDF-465F-A7DE-93A7A7614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354" y="1396539"/>
            <a:ext cx="3352371" cy="4786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5D5892-40B1-4DAB-84A2-BE01435C3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75" y="1396539"/>
            <a:ext cx="3623146" cy="4786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1EB635-7FF2-45DA-AA45-B7648D7C3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691" y="0"/>
            <a:ext cx="7797460" cy="11583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818001838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Successes and Difficulties</a:t>
            </a:r>
            <a:endParaRPr/>
          </a:p>
        </p:txBody>
      </p:sp>
      <p:sp>
        <p:nvSpPr>
          <p:cNvPr id="133" name="Google Shape;133;ga818001838_0_5"/>
          <p:cNvSpPr txBox="1">
            <a:spLocks noGrp="1"/>
          </p:cNvSpPr>
          <p:nvPr>
            <p:ph idx="1"/>
          </p:nvPr>
        </p:nvSpPr>
        <p:spPr>
          <a:xfrm>
            <a:off x="1066800" y="1463039"/>
            <a:ext cx="10058400" cy="4971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Successes</a:t>
            </a:r>
            <a:endParaRPr sz="2800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Implementing all calculator functions I was interested in. (And throwing in a few binary manipulations for good measure)</a:t>
            </a:r>
            <a:endParaRPr sz="2800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Multiple inputs and displays (Allowing the user to input in multiple ways and allowing the user get results in multiple ways</a:t>
            </a: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Difficulties </a:t>
            </a:r>
            <a:endParaRPr sz="2800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VGA text output</a:t>
            </a:r>
            <a:endParaRPr sz="2800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Keyboard input</a:t>
            </a: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093fb7cc1_0_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39" name="Google Shape;139;gb093fb7cc1_0_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Questions? Email inwokolo@bu.edu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157</TotalTime>
  <Words>303</Words>
  <Application>Microsoft Office PowerPoint</Application>
  <PresentationFormat>Widescreen</PresentationFormat>
  <Paragraphs>34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Garamond</vt:lpstr>
      <vt:lpstr>Savon</vt:lpstr>
      <vt:lpstr>Calculator EC 1+1+1.1.1</vt:lpstr>
      <vt:lpstr>Goal/Motivation: </vt:lpstr>
      <vt:lpstr>Functionality</vt:lpstr>
      <vt:lpstr>Specification and Overview</vt:lpstr>
      <vt:lpstr>Block Diagram</vt:lpstr>
      <vt:lpstr>Logic snippet behind challenging functions</vt:lpstr>
      <vt:lpstr>Division module    Power on display</vt:lpstr>
      <vt:lpstr>Successes and Difficulties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EC 1+1+1.1.1</dc:title>
  <dc:creator>Nwokolo, Ikechukwuka, Oluwatobiloba</dc:creator>
  <cp:lastModifiedBy>Nwokolo, Ikechukwuka, Oluwatobiloba</cp:lastModifiedBy>
  <cp:revision>10</cp:revision>
  <dcterms:created xsi:type="dcterms:W3CDTF">2020-12-09T03:57:52Z</dcterms:created>
  <dcterms:modified xsi:type="dcterms:W3CDTF">2020-12-09T18:16:27Z</dcterms:modified>
</cp:coreProperties>
</file>