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334"/>
    <a:srgbClr val="F14F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34D8C-0A85-4130-9010-16DF8CD9C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B46D46-F177-42A3-8258-23761CEFD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9431F9-ECD7-4894-8BC6-81B63D742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16D5-D67F-4F30-859E-A77DA380BEB3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E355FB-2284-43BE-82F5-F7D5236F9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439744-FEE4-497F-929B-AC3BEA47D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AB82-5772-403B-867D-01764AF60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204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B9F77-B2FB-484E-84B4-2E99AB3F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D43311-0D95-4034-97D2-1F66D2E05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E4AB42-F99F-41EE-B1F7-05AF1918A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16D5-D67F-4F30-859E-A77DA380BEB3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C52572-7A00-4F52-935C-7FF580EC8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30EA4E-598B-40FA-806B-08AB3436B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AB82-5772-403B-867D-01764AF60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485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47C2B43-A9A7-4F8F-8C57-9FA6F7233D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D8B977-6FBA-465D-AE48-3A70A58DC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422160-BD39-47B8-B15B-29C13F816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16D5-D67F-4F30-859E-A77DA380BEB3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84FEA1-F9E5-47D1-BE15-12A9395B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D5D5EF-C478-404E-9FFD-BB946ED46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AB82-5772-403B-867D-01764AF60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019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41B3B-B721-471B-AF3C-4ED1110E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187186-12CC-43D6-8971-3FA67AEEA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69119D-EFB0-40CA-AEFF-F91372BAC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16D5-D67F-4F30-859E-A77DA380BEB3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762646-9E1A-4A34-88FA-9D7134466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5C6FFA-7850-4304-A1EA-709A80673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AB82-5772-403B-867D-01764AF60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69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73655-5C35-4738-BA78-A40CC1A3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AD75AE-093C-4651-9F81-5654331C3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755FD4-9E94-4E3D-808D-EEB0E17D8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16D5-D67F-4F30-859E-A77DA380BEB3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A7CDE4-E53A-4C04-95BD-3E326C4D5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6B4593-8CBB-40C5-90DF-292383C3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AB82-5772-403B-867D-01764AF60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727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E4007-7062-44BF-83E8-3D42D7D33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2FED7F-2C6E-457C-8161-2D28C060A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D9AEC7-9675-441E-9E2F-7AE40A165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FA21F9-49D2-42E2-B1B2-8CC243EC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16D5-D67F-4F30-859E-A77DA380BEB3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BBC7CD-F2C4-45AE-A2AF-FF9BBD7EC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750B43-12D6-4CD4-AD40-0C33E6D24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AB82-5772-403B-867D-01764AF60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124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75D86-0C86-43F8-B0A1-6CCB931EA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D47D58-11B2-49D2-8B21-4388C6BAD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868D70-1A7C-4B5D-BE30-30D85FE3C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B0E0E8-6D56-40CD-B291-8383BDFD12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5E5AE7-BCC9-4F53-99B1-8AD9D4E6F0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41DA8F-59FF-460C-8E01-998258231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16D5-D67F-4F30-859E-A77DA380BEB3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187F88-906F-4FB1-8BA2-1A95070A0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227EC3-A99D-409B-9135-72B356F2C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AB82-5772-403B-867D-01764AF60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99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51B3B-2D2D-4544-9467-E675CC0B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B7CA4B-3483-4C6A-8EB2-533BAB7B1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16D5-D67F-4F30-859E-A77DA380BEB3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873FDF-9748-425F-94BF-913E107EA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60DF16-D079-401D-B26D-FB8B402FE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AB82-5772-403B-867D-01764AF60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234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281A5E-4C09-43C9-8A64-39305DD91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16D5-D67F-4F30-859E-A77DA380BEB3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161F1E-E0C5-4215-BB80-F8F03D6FD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7254FF-D098-4CC1-B331-3BB33F811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AB82-5772-403B-867D-01764AF60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178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4C3C4-C188-4F55-8847-EBEC45ED8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38C205-FEAB-4197-A828-1B4B270D0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8B80FE-B471-4D20-ADF3-1EA986A0C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C892AE-25BA-4DC2-B76F-0D064F655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16D5-D67F-4F30-859E-A77DA380BEB3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B06D4A-748A-49CD-A02D-33A0E3DA5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1ACED6-8340-49A7-83D7-872AEED9C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AB82-5772-403B-867D-01764AF60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47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53A7D-6A4A-44AC-9DF2-6E2D8F083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D2D35E-DDD8-4537-81A1-2A00B3CEA5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AB173C-B42B-4892-A600-98E202B4C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2B8F34-091A-47CE-9AD6-A08211788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16D5-D67F-4F30-859E-A77DA380BEB3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82DCDE-3E1D-4852-BE0D-BB6DA117D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CB08D4-4CC5-4562-9098-54EFE8AF3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AB82-5772-403B-867D-01764AF60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03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EF3D67-B744-40A3-AF02-5CDFE70E1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BD40D4-A72D-4B8C-873A-EDFABC888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664C16-4377-4F6C-98BE-ECCE49DD71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116D5-D67F-4F30-859E-A77DA380BEB3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39C44F-3C9A-44EE-B318-48FF5E233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1FF22F-6DA2-4D40-8886-0564A3CBC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6AB82-5772-403B-867D-01764AF60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0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hoseongho93.tistory.com/6?category=803675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B968A601-625D-4AFF-9222-57FA1CF54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9" y="1034416"/>
            <a:ext cx="2657472" cy="139517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CEB3B3B-AD68-44E3-8904-5CD2A17C36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8000" dirty="0">
                <a:solidFill>
                  <a:srgbClr val="F05334"/>
                </a:solidFill>
              </a:rPr>
              <a:t>Git</a:t>
            </a:r>
            <a:r>
              <a:rPr lang="ko-KR" altLang="en-US" sz="5400" dirty="0">
                <a:solidFill>
                  <a:schemeClr val="accent5"/>
                </a:solidFill>
              </a:rPr>
              <a:t>과</a:t>
            </a:r>
            <a:r>
              <a:rPr lang="ko-KR" altLang="en-US" sz="8000" dirty="0"/>
              <a:t> </a:t>
            </a:r>
            <a:r>
              <a:rPr lang="en-US" altLang="ko-KR" sz="8000" dirty="0"/>
              <a:t>Github</a:t>
            </a:r>
            <a:endParaRPr lang="ko-KR" altLang="en-US" sz="8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66A6A0-51C7-433B-8001-17E0C745EF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0" y="4983163"/>
            <a:ext cx="1276349" cy="1655762"/>
          </a:xfrm>
        </p:spPr>
        <p:txBody>
          <a:bodyPr/>
          <a:lstStyle/>
          <a:p>
            <a:r>
              <a:rPr lang="ko-KR" altLang="en-US" dirty="0"/>
              <a:t>한인우</a:t>
            </a:r>
            <a:endParaRPr lang="en-US" altLang="ko-KR" dirty="0"/>
          </a:p>
          <a:p>
            <a:r>
              <a:rPr lang="ko-KR" altLang="en-US" dirty="0"/>
              <a:t>주민기</a:t>
            </a:r>
            <a:endParaRPr lang="en-US" altLang="ko-KR" dirty="0"/>
          </a:p>
          <a:p>
            <a:r>
              <a:rPr lang="ko-KR" altLang="en-US" dirty="0"/>
              <a:t>장은재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88A629A-6026-42C5-A2D1-10F3C9B876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4"/>
          <a:stretch/>
        </p:blipFill>
        <p:spPr>
          <a:xfrm>
            <a:off x="0" y="5349875"/>
            <a:ext cx="2505075" cy="1457033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AA6B7DE-2BE4-4F8C-8EBC-B78B109A523E}"/>
              </a:ext>
            </a:extLst>
          </p:cNvPr>
          <p:cNvCxnSpPr>
            <a:cxnSpLocks/>
          </p:cNvCxnSpPr>
          <p:nvPr/>
        </p:nvCxnSpPr>
        <p:spPr>
          <a:xfrm flipH="1">
            <a:off x="10406066" y="4876800"/>
            <a:ext cx="657224" cy="0"/>
          </a:xfrm>
          <a:prstGeom prst="line">
            <a:avLst/>
          </a:prstGeom>
          <a:ln w="76200">
            <a:solidFill>
              <a:srgbClr val="F14F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7B50C30-DAFC-49C3-9AE4-8739504BA4ED}"/>
              </a:ext>
            </a:extLst>
          </p:cNvPr>
          <p:cNvCxnSpPr>
            <a:cxnSpLocks/>
          </p:cNvCxnSpPr>
          <p:nvPr/>
        </p:nvCxnSpPr>
        <p:spPr>
          <a:xfrm flipH="1">
            <a:off x="11063290" y="4876800"/>
            <a:ext cx="65722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AA0D9006-1E80-48DF-B120-859F360762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0" y="1122363"/>
            <a:ext cx="1266825" cy="130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214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AF11D-9075-49E7-AA01-73BD73C49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마무리</a:t>
            </a:r>
            <a:r>
              <a:rPr lang="en-US" altLang="ko-KR" dirty="0"/>
              <a:t>(</a:t>
            </a:r>
            <a:r>
              <a:rPr lang="ko-KR" altLang="en-US" dirty="0"/>
              <a:t>느낀점 및 </a:t>
            </a:r>
            <a:r>
              <a:rPr lang="ko-KR" altLang="en-US" dirty="0" err="1"/>
              <a:t>배운점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85672F-1372-4432-8C8E-FAC3DAA9DC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4"/>
          <a:stretch/>
        </p:blipFill>
        <p:spPr>
          <a:xfrm>
            <a:off x="0" y="5349875"/>
            <a:ext cx="2505075" cy="145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825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1EB48-59B6-46C9-B473-AE3E2F4E4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3812" y="2812256"/>
            <a:ext cx="4524375" cy="1233487"/>
          </a:xfrm>
        </p:spPr>
        <p:txBody>
          <a:bodyPr/>
          <a:lstStyle/>
          <a:p>
            <a:r>
              <a:rPr lang="en-US" altLang="ko-KR" dirty="0">
                <a:solidFill>
                  <a:srgbClr val="F05334"/>
                </a:solidFill>
              </a:rPr>
              <a:t>Thank</a:t>
            </a:r>
            <a:r>
              <a:rPr lang="en-US" altLang="ko-KR" dirty="0"/>
              <a:t> you!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5E0E12-4657-473C-BDC6-DF60E5A904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4"/>
          <a:stretch/>
        </p:blipFill>
        <p:spPr>
          <a:xfrm>
            <a:off x="0" y="5349875"/>
            <a:ext cx="2505075" cy="145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692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4BC48F-8EA4-4090-96DB-992689342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05334"/>
                </a:solidFill>
              </a:rPr>
              <a:t>Con</a:t>
            </a:r>
            <a:r>
              <a:rPr lang="en-US" altLang="ko-KR" dirty="0"/>
              <a:t>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25FFBC-D1F2-41D3-A329-CF1AEDD7C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rgbClr val="F05334"/>
                </a:solidFill>
              </a:rPr>
              <a:t>Git</a:t>
            </a:r>
            <a:r>
              <a:rPr lang="en-US" altLang="ko-KR" dirty="0"/>
              <a:t> &amp; Github </a:t>
            </a:r>
            <a:r>
              <a:rPr lang="ko-KR" altLang="en-US" dirty="0"/>
              <a:t>설명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rgbClr val="F05334"/>
                </a:solidFill>
              </a:rPr>
              <a:t>Git</a:t>
            </a:r>
            <a:r>
              <a:rPr lang="en-US" altLang="ko-KR" dirty="0"/>
              <a:t> </a:t>
            </a:r>
            <a:r>
              <a:rPr lang="ko-KR" altLang="en-US" dirty="0"/>
              <a:t>설치방법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IDE</a:t>
            </a:r>
            <a:r>
              <a:rPr lang="ko-KR" altLang="en-US" dirty="0"/>
              <a:t>별 </a:t>
            </a:r>
            <a:r>
              <a:rPr lang="en-US" altLang="ko-KR" dirty="0"/>
              <a:t>Github</a:t>
            </a:r>
            <a:r>
              <a:rPr lang="ko-KR" altLang="en-US" dirty="0"/>
              <a:t>연동방법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PyCharm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Eclipse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clone &amp; pull &amp; commit &amp; push 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마무리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8AA2CC-2A4E-490B-B04B-D9FA958A4C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4"/>
          <a:stretch/>
        </p:blipFill>
        <p:spPr>
          <a:xfrm>
            <a:off x="0" y="5349875"/>
            <a:ext cx="2505075" cy="145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889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AF11D-9075-49E7-AA01-73BD73C49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&amp; Github </a:t>
            </a:r>
            <a:r>
              <a:rPr lang="ko-KR" altLang="en-US" dirty="0"/>
              <a:t>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85672F-1372-4432-8C8E-FAC3DAA9DC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4"/>
          <a:stretch/>
        </p:blipFill>
        <p:spPr>
          <a:xfrm>
            <a:off x="0" y="5349875"/>
            <a:ext cx="2505075" cy="14570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2488AC-1A35-4312-AE49-76FE93CF9461}"/>
              </a:ext>
            </a:extLst>
          </p:cNvPr>
          <p:cNvSpPr txBox="1"/>
          <p:nvPr/>
        </p:nvSpPr>
        <p:spPr>
          <a:xfrm>
            <a:off x="530965" y="1690688"/>
            <a:ext cx="1051602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solidFill>
                  <a:srgbClr val="000000"/>
                </a:solidFill>
              </a:rPr>
              <a:t>Git</a:t>
            </a:r>
            <a:r>
              <a:rPr lang="ko-KR" altLang="en-US" dirty="0">
                <a:solidFill>
                  <a:srgbClr val="000000"/>
                </a:solidFill>
              </a:rPr>
              <a:t>이란</a:t>
            </a:r>
            <a:r>
              <a:rPr lang="en-US" altLang="ko-KR" dirty="0">
                <a:solidFill>
                  <a:srgbClr val="000000"/>
                </a:solidFill>
              </a:rPr>
              <a:t>?</a:t>
            </a:r>
            <a:endParaRPr lang="en-US" altLang="ko-KR" b="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</a:rPr>
              <a:t>Git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은 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2005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년 개발된 분산형 버전관리 시스템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(DVCS: Distributed Version Control System)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을 말한다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. 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</a:rPr>
              <a:t>오픈소스 소프트웨어이며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리눅스 제작자인 </a:t>
            </a:r>
            <a:r>
              <a:rPr lang="ko-KR" altLang="en-US" b="0" i="0" dirty="0" err="1">
                <a:solidFill>
                  <a:srgbClr val="000000"/>
                </a:solidFill>
                <a:effectLst/>
              </a:rPr>
              <a:t>리누스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ko-KR" altLang="en-US" b="0" i="0" dirty="0" err="1">
                <a:solidFill>
                  <a:srgbClr val="000000"/>
                </a:solidFill>
                <a:effectLst/>
              </a:rPr>
              <a:t>토발즈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(Linus Torvalds)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가 </a:t>
            </a:r>
            <a:endParaRPr lang="en-US" altLang="ko-KR" b="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</a:rPr>
              <a:t>오픈소스 리눅스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(Linux) 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커널 개발의 효율성을 높이기 위해서 개발했다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GitHub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algn="l"/>
            <a:r>
              <a:rPr lang="ko-KR" altLang="en-US" b="0" i="0" dirty="0" err="1">
                <a:solidFill>
                  <a:srgbClr val="000000"/>
                </a:solidFill>
                <a:effectLst/>
              </a:rPr>
              <a:t>깃허브는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 세계 최대 오픈소스 커뮤니티로 깃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(Git) 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전문 호스팅 업체다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. 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</a:rPr>
              <a:t>컴퓨터 프로그램 소스를 공유하고 협업해 개발할 수 있는 버전관리 시스템인 </a:t>
            </a:r>
            <a:endParaRPr lang="en-US" altLang="ko-KR" b="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</a:rPr>
              <a:t>깃에 프로젝트 관리 지원 기능을 확장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제공하는 웹 호스팅 서비스다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</a:rPr>
              <a:t>다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.</a:t>
            </a:r>
          </a:p>
          <a:p>
            <a:br>
              <a:rPr lang="ko-KR" altLang="en-US" dirty="0"/>
            </a:br>
            <a:br>
              <a:rPr lang="ko-KR" altLang="en-US" dirty="0"/>
            </a:br>
            <a:r>
              <a:rPr lang="ko-KR" altLang="en-US" b="0" i="0" dirty="0">
                <a:solidFill>
                  <a:srgbClr val="000000"/>
                </a:solidFill>
                <a:effectLst/>
              </a:rPr>
              <a:t>출처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: </a:t>
            </a:r>
            <a:r>
              <a:rPr lang="en-US" altLang="ko-KR" b="0" i="0" dirty="0">
                <a:effectLst/>
                <a:hlinkClick r:id="rId3"/>
              </a:rPr>
              <a:t>https://choseongho93.tistory.com/6?category=803675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[TROLL]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5263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AF11D-9075-49E7-AA01-73BD73C49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설치방법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85672F-1372-4432-8C8E-FAC3DAA9DC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4"/>
          <a:stretch/>
        </p:blipFill>
        <p:spPr>
          <a:xfrm>
            <a:off x="0" y="5349875"/>
            <a:ext cx="2505075" cy="145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818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AF11D-9075-49E7-AA01-73BD73C49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</a:t>
            </a:r>
            <a:r>
              <a:rPr lang="ko-KR" altLang="en-US" dirty="0"/>
              <a:t>별 </a:t>
            </a:r>
            <a:r>
              <a:rPr lang="en-US" altLang="ko-KR" dirty="0"/>
              <a:t>Github</a:t>
            </a:r>
            <a:r>
              <a:rPr lang="ko-KR" altLang="en-US" dirty="0"/>
              <a:t>연동 방법</a:t>
            </a:r>
            <a:r>
              <a:rPr lang="en-US" altLang="ko-KR" dirty="0"/>
              <a:t>(PyCharm)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85672F-1372-4432-8C8E-FAC3DAA9DC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4"/>
          <a:stretch/>
        </p:blipFill>
        <p:spPr>
          <a:xfrm>
            <a:off x="0" y="5349875"/>
            <a:ext cx="2505075" cy="145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979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AF11D-9075-49E7-AA01-73BD73C49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</a:t>
            </a:r>
            <a:r>
              <a:rPr lang="ko-KR" altLang="en-US" dirty="0"/>
              <a:t>별 </a:t>
            </a:r>
            <a:r>
              <a:rPr lang="en-US" altLang="ko-KR" dirty="0"/>
              <a:t>Github</a:t>
            </a:r>
            <a:r>
              <a:rPr lang="ko-KR" altLang="en-US" dirty="0"/>
              <a:t>연동 방법</a:t>
            </a:r>
            <a:r>
              <a:rPr lang="en-US" altLang="ko-KR" dirty="0"/>
              <a:t>(Eclipse)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85672F-1372-4432-8C8E-FAC3DAA9DC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4"/>
          <a:stretch/>
        </p:blipFill>
        <p:spPr>
          <a:xfrm>
            <a:off x="0" y="5349875"/>
            <a:ext cx="2505075" cy="14570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8C1027-BF77-431C-86D1-DBF11EA4B640}"/>
              </a:ext>
            </a:extLst>
          </p:cNvPr>
          <p:cNvSpPr txBox="1"/>
          <p:nvPr/>
        </p:nvSpPr>
        <p:spPr>
          <a:xfrm>
            <a:off x="838200" y="1690688"/>
            <a:ext cx="105649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GitHub – New repository – https </a:t>
            </a:r>
            <a:r>
              <a:rPr lang="ko-KR" altLang="en-US" dirty="0"/>
              <a:t>주소 복사 </a:t>
            </a:r>
            <a:r>
              <a:rPr lang="en-US" altLang="ko-KR" dirty="0"/>
              <a:t>- </a:t>
            </a:r>
          </a:p>
          <a:p>
            <a:r>
              <a:rPr lang="en-US" altLang="ko-KR" dirty="0"/>
              <a:t>Eclipse</a:t>
            </a:r>
            <a:r>
              <a:rPr lang="ko-KR" altLang="en-US" dirty="0"/>
              <a:t>실행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Help – Eclipse Marketplace – </a:t>
            </a:r>
            <a:r>
              <a:rPr lang="en-US" altLang="ko-KR" dirty="0" err="1"/>
              <a:t>Egit</a:t>
            </a:r>
            <a:r>
              <a:rPr lang="en-US" altLang="ko-KR" dirty="0"/>
              <a:t> </a:t>
            </a:r>
            <a:r>
              <a:rPr lang="ko-KR" altLang="en-US" dirty="0"/>
              <a:t>검색 후 다운로드 후 닫기 </a:t>
            </a:r>
            <a:r>
              <a:rPr lang="en-US" altLang="ko-KR" dirty="0"/>
              <a:t>– </a:t>
            </a:r>
          </a:p>
          <a:p>
            <a:r>
              <a:rPr lang="en-US" altLang="ko-KR" dirty="0"/>
              <a:t>Window – Show View – Git – Git Repositories – Clone a Git repository – </a:t>
            </a:r>
          </a:p>
          <a:p>
            <a:r>
              <a:rPr lang="en-US" altLang="ko-KR" dirty="0"/>
              <a:t>URL </a:t>
            </a:r>
            <a:r>
              <a:rPr lang="ko-KR" altLang="en-US" dirty="0"/>
              <a:t>부분에 복사한 주소 입력 </a:t>
            </a:r>
            <a:r>
              <a:rPr lang="en-US" altLang="ko-KR" dirty="0"/>
              <a:t>– Authentication</a:t>
            </a:r>
            <a:r>
              <a:rPr lang="ko-KR" altLang="en-US" dirty="0"/>
              <a:t>부분에 계정정보 입력 </a:t>
            </a:r>
            <a:r>
              <a:rPr lang="en-US" altLang="ko-KR" dirty="0"/>
              <a:t>– Finish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8294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AF11D-9075-49E7-AA01-73BD73C49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clone &amp; pull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85672F-1372-4432-8C8E-FAC3DAA9DC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4"/>
          <a:stretch/>
        </p:blipFill>
        <p:spPr>
          <a:xfrm>
            <a:off x="0" y="5349875"/>
            <a:ext cx="2505075" cy="145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701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AF11D-9075-49E7-AA01-73BD73C49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commit &amp; push(Eclipse)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85672F-1372-4432-8C8E-FAC3DAA9DC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4"/>
          <a:stretch/>
        </p:blipFill>
        <p:spPr>
          <a:xfrm>
            <a:off x="0" y="5349875"/>
            <a:ext cx="2505075" cy="145703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94F1340-8A13-4047-872E-4880D0780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864363" cy="363990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EDD4255-E723-4DD3-A9CA-2392725EEEC9}"/>
              </a:ext>
            </a:extLst>
          </p:cNvPr>
          <p:cNvSpPr/>
          <p:nvPr/>
        </p:nvSpPr>
        <p:spPr>
          <a:xfrm>
            <a:off x="5515897" y="1917290"/>
            <a:ext cx="186666" cy="1651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6E3EE0-CC7D-4588-992F-431811C0E20A}"/>
              </a:ext>
            </a:extLst>
          </p:cNvPr>
          <p:cNvSpPr txBox="1"/>
          <p:nvPr/>
        </p:nvSpPr>
        <p:spPr>
          <a:xfrm>
            <a:off x="5855199" y="1845992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1.</a:t>
            </a:r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CD55F2A-E62E-4970-A92A-596D508DC81D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702563" y="1999881"/>
            <a:ext cx="15263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367A23-93C5-460A-864B-BAE850AAF44C}"/>
              </a:ext>
            </a:extLst>
          </p:cNvPr>
          <p:cNvSpPr/>
          <p:nvPr/>
        </p:nvSpPr>
        <p:spPr>
          <a:xfrm>
            <a:off x="3438525" y="4068397"/>
            <a:ext cx="224974" cy="1179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30F506-FAA0-43C4-A9D4-A6EC785A6FCC}"/>
              </a:ext>
            </a:extLst>
          </p:cNvPr>
          <p:cNvSpPr txBox="1"/>
          <p:nvPr/>
        </p:nvSpPr>
        <p:spPr>
          <a:xfrm>
            <a:off x="3663499" y="3973503"/>
            <a:ext cx="1104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2. </a:t>
            </a:r>
            <a:r>
              <a:rPr lang="ko-KR" altLang="en-US" sz="1400" dirty="0">
                <a:solidFill>
                  <a:srgbClr val="FF0000"/>
                </a:solidFill>
              </a:rPr>
              <a:t>추가하기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FA629F-A9F6-47E2-B2FD-975E5040E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1035" y="1693183"/>
            <a:ext cx="4864363" cy="365669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46F265-C913-467A-92E7-D9D2CC4356A0}"/>
              </a:ext>
            </a:extLst>
          </p:cNvPr>
          <p:cNvSpPr/>
          <p:nvPr/>
        </p:nvSpPr>
        <p:spPr>
          <a:xfrm>
            <a:off x="8182405" y="4636893"/>
            <a:ext cx="1706118" cy="6312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3. </a:t>
            </a:r>
            <a:r>
              <a:rPr lang="ko-KR" altLang="en-US" sz="1400" dirty="0" err="1">
                <a:solidFill>
                  <a:srgbClr val="FF0000"/>
                </a:solidFill>
              </a:rPr>
              <a:t>추가된자료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4F48D7-E938-4F7D-9614-FCCDED96B380}"/>
              </a:ext>
            </a:extLst>
          </p:cNvPr>
          <p:cNvSpPr txBox="1"/>
          <p:nvPr/>
        </p:nvSpPr>
        <p:spPr>
          <a:xfrm>
            <a:off x="9975809" y="4281280"/>
            <a:ext cx="1346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4. </a:t>
            </a:r>
            <a:r>
              <a:rPr lang="ko-KR" altLang="en-US" sz="1400" dirty="0">
                <a:solidFill>
                  <a:srgbClr val="FF0000"/>
                </a:solidFill>
              </a:rPr>
              <a:t>코멘트 작성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2465A1-E5A9-49D9-96E0-609450BB7752}"/>
              </a:ext>
            </a:extLst>
          </p:cNvPr>
          <p:cNvSpPr/>
          <p:nvPr/>
        </p:nvSpPr>
        <p:spPr>
          <a:xfrm>
            <a:off x="10388764" y="5038049"/>
            <a:ext cx="1166634" cy="176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F0B029-9558-43CC-9202-E147E60AEBEF}"/>
              </a:ext>
            </a:extLst>
          </p:cNvPr>
          <p:cNvSpPr txBox="1"/>
          <p:nvPr/>
        </p:nvSpPr>
        <p:spPr>
          <a:xfrm>
            <a:off x="11497842" y="4960347"/>
            <a:ext cx="745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5. </a:t>
            </a:r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539736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AF11D-9075-49E7-AA01-73BD73C49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마무리</a:t>
            </a:r>
            <a:r>
              <a:rPr lang="en-US" altLang="ko-KR" dirty="0"/>
              <a:t>(</a:t>
            </a:r>
            <a:r>
              <a:rPr lang="ko-KR" altLang="en-US" dirty="0"/>
              <a:t>결론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85672F-1372-4432-8C8E-FAC3DAA9DC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4"/>
          <a:stretch/>
        </p:blipFill>
        <p:spPr>
          <a:xfrm>
            <a:off x="0" y="5349875"/>
            <a:ext cx="2505075" cy="145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750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244</Words>
  <Application>Microsoft Office PowerPoint</Application>
  <PresentationFormat>와이드스크린</PresentationFormat>
  <Paragraphs>41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Git과 Github</vt:lpstr>
      <vt:lpstr>Contents</vt:lpstr>
      <vt:lpstr>Git &amp; Github 설명</vt:lpstr>
      <vt:lpstr>Git 설치방법</vt:lpstr>
      <vt:lpstr>IDE별 Github연동 방법(PyCharm)</vt:lpstr>
      <vt:lpstr>IDE별 Github연동 방법(Eclipse)</vt:lpstr>
      <vt:lpstr>clone &amp; pull</vt:lpstr>
      <vt:lpstr>commit &amp; push(Eclipse)</vt:lpstr>
      <vt:lpstr>마무리(결론)</vt:lpstr>
      <vt:lpstr>마무리(느낀점 및 배운점)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장은재(2015200039)</dc:creator>
  <cp:lastModifiedBy>201502126@smail.kongju.ac.kr</cp:lastModifiedBy>
  <cp:revision>9</cp:revision>
  <dcterms:created xsi:type="dcterms:W3CDTF">2021-04-12T13:20:01Z</dcterms:created>
  <dcterms:modified xsi:type="dcterms:W3CDTF">2021-04-16T03:51:08Z</dcterms:modified>
</cp:coreProperties>
</file>