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3" r:id="rId2"/>
    <p:sldId id="455" r:id="rId3"/>
    <p:sldId id="456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3" r:id="rId12"/>
    <p:sldId id="454" r:id="rId13"/>
    <p:sldId id="452" r:id="rId14"/>
    <p:sldId id="33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244" y="1482"/>
      </p:cViewPr>
      <p:guideLst>
        <p:guide orient="horz" pos="2205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한라대학교 모바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4" descr="한라대학교 모바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C8C72-84AB-435C-A2D8-D098CF6815A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874445" y="64670"/>
            <a:ext cx="2038663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270170" y="2088000"/>
            <a:ext cx="74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BLDC </a:t>
            </a:r>
            <a:r>
              <a:rPr lang="ko-KR" altLang="en-US" sz="3600" b="1" dirty="0"/>
              <a:t>모터 제어기 부품 기능 </a:t>
            </a:r>
            <a:r>
              <a:rPr lang="ko-KR" altLang="en-US" sz="3600" b="1" dirty="0" smtClean="0"/>
              <a:t>이해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BE6C0-9BD1-AD19-B622-97055FCF8C02}"/>
              </a:ext>
            </a:extLst>
          </p:cNvPr>
          <p:cNvSpPr txBox="1"/>
          <p:nvPr/>
        </p:nvSpPr>
        <p:spPr>
          <a:xfrm>
            <a:off x="8356172" y="5492534"/>
            <a:ext cx="609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만도소프트웨어트랙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 안인우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Diode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6099" y="5500880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Diode 1N5819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99765"/>
            <a:ext cx="88392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정류기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양방향 전류의 흐름을 차단하고 한 방향으로 전류를 제한함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전압 조절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전압에 도달하면 전압을 차단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보호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전원 공급 회로나 전자 장치를 과전압이나 역전류로부터 보호</a:t>
            </a:r>
            <a:endParaRPr lang="ko-KR" altLang="en-US" dirty="0"/>
          </a:p>
        </p:txBody>
      </p:sp>
      <p:grpSp>
        <p:nvGrpSpPr>
          <p:cNvPr id="9" name="그룹 1003"/>
          <p:cNvGrpSpPr/>
          <p:nvPr/>
        </p:nvGrpSpPr>
        <p:grpSpPr>
          <a:xfrm>
            <a:off x="558801" y="2784717"/>
            <a:ext cx="2044700" cy="2100729"/>
            <a:chOff x="821027" y="3297330"/>
            <a:chExt cx="2478231" cy="4326298"/>
          </a:xfrm>
        </p:grpSpPr>
        <p:pic>
          <p:nvPicPr>
            <p:cNvPr id="11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027" y="3297330"/>
              <a:ext cx="2478231" cy="4326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4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Voltage Regulator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4202" y="5403596"/>
            <a:ext cx="28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Voltage Regulator LM2576 - ADJ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71196" y="1730882"/>
            <a:ext cx="8839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 전압 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전압 분배 저항 또는 전압 분배 회로를 통해 출력 전압을 원하는 값으로 조정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LM2576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스텝다운</a:t>
            </a:r>
            <a:r>
              <a:rPr lang="ko-KR" altLang="en-US" dirty="0" smtClean="0"/>
              <a:t> 스위칭 레귤레이터로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고전압을 안정적인 </a:t>
            </a:r>
            <a:r>
              <a:rPr lang="ko-KR" altLang="en-US" dirty="0" err="1" smtClean="0"/>
              <a:t>저전압으로</a:t>
            </a:r>
            <a:r>
              <a:rPr lang="ko-KR" altLang="en-US" dirty="0" smtClean="0"/>
              <a:t> 변환하는데 사용</a:t>
            </a:r>
            <a:endParaRPr lang="ko-KR" altLang="en-US" dirty="0"/>
          </a:p>
        </p:txBody>
      </p:sp>
      <p:pic>
        <p:nvPicPr>
          <p:cNvPr id="10" name="Object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58801" y="2684990"/>
            <a:ext cx="2044697" cy="2356907"/>
          </a:xfrm>
          <a:prstGeom prst="rect">
            <a:avLst/>
          </a:prstGeom>
        </p:spPr>
      </p:pic>
      <p:grpSp>
        <p:nvGrpSpPr>
          <p:cNvPr id="12" name="그룹 1004"/>
          <p:cNvGrpSpPr/>
          <p:nvPr/>
        </p:nvGrpSpPr>
        <p:grpSpPr>
          <a:xfrm>
            <a:off x="3201824" y="3763103"/>
            <a:ext cx="3953718" cy="2286824"/>
            <a:chOff x="13483406" y="2501410"/>
            <a:chExt cx="3540045" cy="1898116"/>
          </a:xfrm>
        </p:grpSpPr>
        <p:pic>
          <p:nvPicPr>
            <p:cNvPr id="13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3406" y="2501410"/>
              <a:ext cx="3540045" cy="1898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4Way Connector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102" y="5403596"/>
            <a:ext cx="28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4Way Connector </a:t>
            </a:r>
          </a:p>
          <a:p>
            <a:pPr algn="ctr"/>
            <a:r>
              <a:rPr lang="en-US" altLang="ko-KR" b="1" dirty="0" smtClean="0"/>
              <a:t>PH – 4PWB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99765"/>
            <a:ext cx="88392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절연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단자 간의 전기적인 접촉을 방지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플러그인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안정적인 전기적 연결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크기와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소요로 인한 다양한 크기와 유형 보급화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9" name="그룹 1006"/>
          <p:cNvGrpSpPr/>
          <p:nvPr/>
        </p:nvGrpSpPr>
        <p:grpSpPr>
          <a:xfrm>
            <a:off x="486971" y="2654300"/>
            <a:ext cx="2176950" cy="2400300"/>
            <a:chOff x="9825564" y="3761258"/>
            <a:chExt cx="2176950" cy="2400300"/>
          </a:xfrm>
        </p:grpSpPr>
        <p:pic>
          <p:nvPicPr>
            <p:cNvPr id="11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713889" y="3872933"/>
              <a:ext cx="2400300" cy="217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2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Resistor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1589376"/>
            <a:ext cx="5816900" cy="3985923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Object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103329" y="1471628"/>
            <a:ext cx="1405305" cy="2255437"/>
          </a:xfrm>
          <a:prstGeom prst="rect">
            <a:avLst/>
          </a:prstGeom>
        </p:spPr>
      </p:pic>
      <p:grpSp>
        <p:nvGrpSpPr>
          <p:cNvPr id="12" name="그룹 1006"/>
          <p:cNvGrpSpPr/>
          <p:nvPr/>
        </p:nvGrpSpPr>
        <p:grpSpPr>
          <a:xfrm>
            <a:off x="672652" y="3648109"/>
            <a:ext cx="2261049" cy="1300755"/>
            <a:chOff x="9676952" y="5431684"/>
            <a:chExt cx="2261049" cy="1300755"/>
          </a:xfrm>
        </p:grpSpPr>
        <p:pic>
          <p:nvPicPr>
            <p:cNvPr id="1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157099" y="4951537"/>
              <a:ext cx="1300755" cy="226104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942945" y="3250552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100 Ohm ±5%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42945" y="4911450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10k Ohm ±5%</a:t>
            </a:r>
            <a:endParaRPr lang="ko-KR" altLang="en-US" b="1" dirty="0"/>
          </a:p>
        </p:txBody>
      </p:sp>
      <p:pic>
        <p:nvPicPr>
          <p:cNvPr id="16" name="Object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4161425" y="956038"/>
            <a:ext cx="552744" cy="24340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62692" y="2434216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9.1k Ohm ±5%</a:t>
            </a:r>
            <a:endParaRPr lang="ko-KR" altLang="en-US" b="1" dirty="0"/>
          </a:p>
        </p:txBody>
      </p:sp>
      <p:grpSp>
        <p:nvGrpSpPr>
          <p:cNvPr id="18" name="그룹 1008"/>
          <p:cNvGrpSpPr/>
          <p:nvPr/>
        </p:nvGrpSpPr>
        <p:grpSpPr>
          <a:xfrm>
            <a:off x="3220770" y="2914094"/>
            <a:ext cx="2434056" cy="520475"/>
            <a:chOff x="14105029" y="4277095"/>
            <a:chExt cx="2800367" cy="520475"/>
          </a:xfrm>
        </p:grpSpPr>
        <p:pic>
          <p:nvPicPr>
            <p:cNvPr id="1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05029" y="4277095"/>
              <a:ext cx="2800367" cy="520475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494405" y="3490005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.7k Ohm ±5%</a:t>
            </a:r>
            <a:endParaRPr lang="ko-KR" altLang="en-US" b="1" dirty="0"/>
          </a:p>
        </p:txBody>
      </p:sp>
      <p:grpSp>
        <p:nvGrpSpPr>
          <p:cNvPr id="21" name="그룹 1009"/>
          <p:cNvGrpSpPr/>
          <p:nvPr/>
        </p:nvGrpSpPr>
        <p:grpSpPr>
          <a:xfrm>
            <a:off x="3174850" y="3901462"/>
            <a:ext cx="2479975" cy="439128"/>
            <a:chOff x="14105029" y="5247868"/>
            <a:chExt cx="2800367" cy="439128"/>
          </a:xfrm>
        </p:grpSpPr>
        <p:pic>
          <p:nvPicPr>
            <p:cNvPr id="2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05029" y="5247868"/>
              <a:ext cx="2800367" cy="43912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3430240" y="4417881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.2k Ohm ±5%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8672" y="5666806"/>
            <a:ext cx="20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Resistor 4 colors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15529" y="1555559"/>
            <a:ext cx="583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전류 제어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전압과 전류 간에 일정한 관계를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전압을 조절하거나 전류를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4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026B3-8071-4DB6-9E2C-30CF57522F8C}"/>
              </a:ext>
            </a:extLst>
          </p:cNvPr>
          <p:cNvSpPr txBox="1"/>
          <p:nvPr/>
        </p:nvSpPr>
        <p:spPr>
          <a:xfrm>
            <a:off x="4799010" y="2782669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감사합니다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073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6315654" y="1676399"/>
            <a:ext cx="5533445" cy="3594001"/>
            <a:chOff x="5176800" y="2124000"/>
            <a:chExt cx="2772000" cy="299073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2BE6C0-9BD1-AD19-B622-97055FCF8C02}"/>
              </a:ext>
            </a:extLst>
          </p:cNvPr>
          <p:cNvSpPr txBox="1"/>
          <p:nvPr/>
        </p:nvSpPr>
        <p:spPr>
          <a:xfrm>
            <a:off x="6868300" y="5489622"/>
            <a:ext cx="609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PCB(Printed Circuit Board)</a:t>
            </a:r>
            <a:endParaRPr lang="ko-KR" altLang="en-US" sz="2800" b="1" dirty="0"/>
          </a:p>
        </p:txBody>
      </p:sp>
      <p:grpSp>
        <p:nvGrpSpPr>
          <p:cNvPr id="7" name="그룹 1003"/>
          <p:cNvGrpSpPr/>
          <p:nvPr/>
        </p:nvGrpSpPr>
        <p:grpSpPr>
          <a:xfrm>
            <a:off x="5308600" y="1001536"/>
            <a:ext cx="7658100" cy="4738886"/>
            <a:chOff x="9910361" y="3046703"/>
            <a:chExt cx="7318088" cy="4522322"/>
          </a:xfrm>
        </p:grpSpPr>
        <p:pic>
          <p:nvPicPr>
            <p:cNvPr id="8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361" y="3046703"/>
              <a:ext cx="7318088" cy="4522322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266400" y="1676400"/>
            <a:ext cx="5766100" cy="3594001"/>
            <a:chOff x="266400" y="1676400"/>
            <a:chExt cx="5766100" cy="359400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292D14F-323C-F5B1-D718-12FC743D59B2}"/>
                </a:ext>
              </a:extLst>
            </p:cNvPr>
            <p:cNvGrpSpPr/>
            <p:nvPr/>
          </p:nvGrpSpPr>
          <p:grpSpPr>
            <a:xfrm>
              <a:off x="266400" y="1676400"/>
              <a:ext cx="5766100" cy="3594001"/>
              <a:chOff x="5176800" y="2124000"/>
              <a:chExt cx="2772000" cy="299073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90F253D-EB3E-67FE-D2FF-F39C2C3B6F16}"/>
                  </a:ext>
                </a:extLst>
              </p:cNvPr>
              <p:cNvSpPr/>
              <p:nvPr/>
            </p:nvSpPr>
            <p:spPr>
              <a:xfrm>
                <a:off x="5176800" y="2124000"/>
                <a:ext cx="2772000" cy="29907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3EC5B4-C305-30B0-F2AA-706C76BA779C}"/>
                  </a:ext>
                </a:extLst>
              </p:cNvPr>
              <p:cNvSpPr/>
              <p:nvPr/>
            </p:nvSpPr>
            <p:spPr>
              <a:xfrm>
                <a:off x="5313600" y="2262768"/>
                <a:ext cx="2498400" cy="2713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" name="그룹 1002"/>
            <p:cNvGrpSpPr/>
            <p:nvPr/>
          </p:nvGrpSpPr>
          <p:grpSpPr>
            <a:xfrm>
              <a:off x="624918" y="1843159"/>
              <a:ext cx="5196518" cy="3191218"/>
              <a:chOff x="568514" y="1452526"/>
              <a:chExt cx="5078576" cy="3509839"/>
            </a:xfrm>
          </p:grpSpPr>
          <p:pic>
            <p:nvPicPr>
              <p:cNvPr id="6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8514" y="1452526"/>
                <a:ext cx="5078576" cy="3509839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2BE6C0-9BD1-AD19-B622-97055FCF8C02}"/>
              </a:ext>
            </a:extLst>
          </p:cNvPr>
          <p:cNvSpPr txBox="1"/>
          <p:nvPr/>
        </p:nvSpPr>
        <p:spPr>
          <a:xfrm>
            <a:off x="387671" y="5478812"/>
            <a:ext cx="609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BLDC Controller Circuit Diagram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9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2BE6C0-9BD1-AD19-B622-97055FCF8C02}"/>
              </a:ext>
            </a:extLst>
          </p:cNvPr>
          <p:cNvSpPr txBox="1"/>
          <p:nvPr/>
        </p:nvSpPr>
        <p:spPr>
          <a:xfrm>
            <a:off x="387671" y="1168069"/>
            <a:ext cx="609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PCB </a:t>
            </a:r>
            <a:r>
              <a:rPr lang="ko-KR" altLang="en-US" sz="2800" b="1" dirty="0" smtClean="0"/>
              <a:t>제작 회로 부품 위치</a:t>
            </a:r>
            <a:endParaRPr lang="ko-KR" altLang="en-US" sz="2800" b="1" dirty="0"/>
          </a:p>
        </p:txBody>
      </p:sp>
      <p:grpSp>
        <p:nvGrpSpPr>
          <p:cNvPr id="16" name="그룹 1021"/>
          <p:cNvGrpSpPr/>
          <p:nvPr/>
        </p:nvGrpSpPr>
        <p:grpSpPr>
          <a:xfrm>
            <a:off x="2743200" y="1951347"/>
            <a:ext cx="6836229" cy="4028538"/>
            <a:chOff x="4575628" y="2241633"/>
            <a:chExt cx="8493389" cy="5913522"/>
          </a:xfrm>
        </p:grpSpPr>
        <p:pic>
          <p:nvPicPr>
            <p:cNvPr id="17" name="Object 6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5628" y="2241633"/>
              <a:ext cx="8493389" cy="5913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7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MOSFET(Metal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–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Oxide – Semiconductor Field – Effect </a:t>
            </a:r>
            <a:r>
              <a:rPr lang="en-US" altLang="ko-KR" sz="2600" b="1" dirty="0" smtClean="0"/>
              <a:t>Transistor)</a:t>
            </a:r>
            <a:endParaRPr lang="ko-KR" altLang="en-US" sz="2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190960-E570-D8D8-5D4B-F9C1B8C66F68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470708" y="1830964"/>
            <a:chExt cx="3384000" cy="347097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292D14F-323C-F5B1-D718-12FC743D59B2}"/>
                </a:ext>
              </a:extLst>
            </p:cNvPr>
            <p:cNvGrpSpPr/>
            <p:nvPr/>
          </p:nvGrpSpPr>
          <p:grpSpPr>
            <a:xfrm>
              <a:off x="470708" y="1830964"/>
              <a:ext cx="3384000" cy="3470971"/>
              <a:chOff x="5176800" y="2124000"/>
              <a:chExt cx="2772000" cy="299073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90F253D-EB3E-67FE-D2FF-F39C2C3B6F16}"/>
                  </a:ext>
                </a:extLst>
              </p:cNvPr>
              <p:cNvSpPr/>
              <p:nvPr/>
            </p:nvSpPr>
            <p:spPr>
              <a:xfrm>
                <a:off x="5176800" y="2124000"/>
                <a:ext cx="2772000" cy="29907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F3EC5B4-C305-30B0-F2AA-706C76BA779C}"/>
                  </a:ext>
                </a:extLst>
              </p:cNvPr>
              <p:cNvSpPr/>
              <p:nvPr/>
            </p:nvSpPr>
            <p:spPr>
              <a:xfrm>
                <a:off x="5313600" y="2262768"/>
                <a:ext cx="2498400" cy="2713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DCC4264-38C3-93FD-466E-8AED5C562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016" y="2053970"/>
              <a:ext cx="2903384" cy="297163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95605" y="5549900"/>
            <a:ext cx="248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IRFZ44NPbF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03600" y="2399765"/>
            <a:ext cx="7835900" cy="242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낮은 </a:t>
            </a:r>
            <a:r>
              <a:rPr lang="en-US" altLang="ko-KR" dirty="0" smtClean="0"/>
              <a:t>RDS(on</a:t>
            </a:r>
            <a:r>
              <a:rPr lang="en-US" altLang="ko-KR" dirty="0"/>
              <a:t>) = 17.5m</a:t>
            </a:r>
            <a:r>
              <a:rPr lang="el-GR" altLang="ko-KR" dirty="0" smtClean="0"/>
              <a:t>Ω</a:t>
            </a:r>
            <a:r>
              <a:rPr lang="ko-KR" altLang="en-US" dirty="0" smtClean="0"/>
              <a:t>을 가지고 있어 스위칭 속도와 전압 드롭을 개선하여 효율성 향상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고전압</a:t>
            </a:r>
            <a:r>
              <a:rPr lang="en-US" altLang="ko-KR" dirty="0" smtClean="0"/>
              <a:t>(600V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에도 안정적인 동작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TO – 220 </a:t>
            </a:r>
            <a:r>
              <a:rPr lang="ko-KR" altLang="en-US" dirty="0" smtClean="0"/>
              <a:t>패키지에 들어있어 열을 효과적으로 분산시키고 기계적인 강                 도를 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HALF - Bridge - Driver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605" y="5549900"/>
            <a:ext cx="248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IR2104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99765"/>
            <a:ext cx="88392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급격한 전압 변화에 면역성을 가지고 있어 안정한 동작과 신뢰성 있는 성능 유지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3.3V, 5V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15V </a:t>
            </a:r>
            <a:r>
              <a:rPr lang="ko-KR" altLang="en-US" dirty="0" smtClean="0"/>
              <a:t>입력 로직과 호환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데드</a:t>
            </a:r>
            <a:r>
              <a:rPr lang="ko-KR" altLang="en-US" dirty="0" smtClean="0"/>
              <a:t> 타임 </a:t>
            </a:r>
            <a:r>
              <a:rPr lang="en-US" altLang="ko-KR" dirty="0" smtClean="0"/>
              <a:t>520ns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655330"/>
            <a:ext cx="2301552" cy="23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X-</a:t>
            </a:r>
            <a:r>
              <a:rPr lang="en-US" altLang="ko-KR" sz="2600" b="1" dirty="0" err="1" smtClean="0"/>
              <a:t>tal</a:t>
            </a:r>
            <a:r>
              <a:rPr lang="en-US" altLang="ko-KR" sz="2600" b="1" dirty="0" smtClean="0"/>
              <a:t> Oscillator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299" y="5500880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X-</a:t>
            </a:r>
            <a:r>
              <a:rPr lang="en-US" altLang="ko-KR" b="1" dirty="0" err="1" smtClean="0"/>
              <a:t>tal</a:t>
            </a:r>
            <a:r>
              <a:rPr lang="en-US" altLang="ko-KR" b="1" dirty="0" smtClean="0"/>
              <a:t> Oscillator 16.000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99765"/>
            <a:ext cx="88392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클럭 신호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타이밍 및 동기화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통신 등에 중요한 역할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16Hz </a:t>
            </a:r>
            <a:r>
              <a:rPr lang="ko-KR" altLang="en-US" dirty="0" smtClean="0"/>
              <a:t>주파수에서 안정한 진동 특성을 가짐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크리스탈의 고정도 진동 특성을 이용하여 정확한 타이밍을 유지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96635"/>
            <a:ext cx="1842510" cy="18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Terminal Block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5383" y="5500880"/>
            <a:ext cx="28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 way Terminal Block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99765"/>
            <a:ext cx="8839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포인트 또는 터미널을 가지고 있어 다중 연결을 지원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절연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단자 간의 전기적인 접촉을 방지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플러그인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드라이버를 이용한 안정적인 전기적 연결이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Picture 2" descr="CTB55VG/5 - PCB Terminal Block, Low Profile, 5mm, 5 Way">
            <a:extLst>
              <a:ext uri="{FF2B5EF4-FFF2-40B4-BE49-F238E27FC236}">
                <a16:creationId xmlns:a16="http://schemas.microsoft.com/office/drawing/2014/main" id="{76395E53-DA56-0FC4-4B4B-710A273F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3" y="2946400"/>
            <a:ext cx="1837945" cy="19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Potentiometer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400" y="2399765"/>
            <a:ext cx="2618092" cy="2870636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399" y="5403596"/>
            <a:ext cx="341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Potentiometer RV09 – 20SQ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99765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회전하면서 저항 원판의 위치에 따라 전기 신호가 변화하여 저항 값을 조절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360</a:t>
            </a:r>
            <a:r>
              <a:rPr lang="ko-KR" altLang="en-US" dirty="0" smtClean="0"/>
              <a:t>도 회전을 통해 정확한 값을 선택하거나 조절 가능</a:t>
            </a:r>
            <a:endParaRPr lang="ko-KR" altLang="en-US" dirty="0"/>
          </a:p>
        </p:txBody>
      </p:sp>
      <p:pic>
        <p:nvPicPr>
          <p:cNvPr id="10" name="Picture 4" descr="https://encrypted-tbn1.gstatic.com/images?q=tbn:ANd9GcRkfU7D-UUn7Z47dPdrJ6QVAwDxegR2Bc0LU03FumxuN5hhVA_m">
            <a:extLst>
              <a:ext uri="{FF2B5EF4-FFF2-40B4-BE49-F238E27FC236}">
                <a16:creationId xmlns:a16="http://schemas.microsoft.com/office/drawing/2014/main" id="{7F1BFC2E-A1CE-F349-1E7A-AFFEF863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100000" l="97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3" y="27635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6571E-1C0F-8348-409F-3086D79DB475}"/>
              </a:ext>
            </a:extLst>
          </p:cNvPr>
          <p:cNvSpPr txBox="1"/>
          <p:nvPr/>
        </p:nvSpPr>
        <p:spPr>
          <a:xfrm>
            <a:off x="266399" y="1096934"/>
            <a:ext cx="11134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Capacitor</a:t>
            </a:r>
            <a:endParaRPr lang="ko-KR" altLang="en-US" sz="2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2D14F-323C-F5B1-D718-12FC743D59B2}"/>
              </a:ext>
            </a:extLst>
          </p:cNvPr>
          <p:cNvGrpSpPr/>
          <p:nvPr/>
        </p:nvGrpSpPr>
        <p:grpSpPr>
          <a:xfrm>
            <a:off x="266399" y="1589377"/>
            <a:ext cx="4419901" cy="4697123"/>
            <a:chOff x="5176800" y="2124000"/>
            <a:chExt cx="2772000" cy="29907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0F253D-EB3E-67FE-D2FF-F39C2C3B6F16}"/>
                </a:ext>
              </a:extLst>
            </p:cNvPr>
            <p:cNvSpPr/>
            <p:nvPr/>
          </p:nvSpPr>
          <p:spPr>
            <a:xfrm>
              <a:off x="5176800" y="2124000"/>
              <a:ext cx="2772000" cy="29907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EC5B4-C305-30B0-F2AA-706C76BA779C}"/>
                </a:ext>
              </a:extLst>
            </p:cNvPr>
            <p:cNvSpPr/>
            <p:nvPr/>
          </p:nvSpPr>
          <p:spPr>
            <a:xfrm>
              <a:off x="5313600" y="2262768"/>
              <a:ext cx="2498400" cy="271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92127" y="1601462"/>
            <a:ext cx="64083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에너지 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 에너지를 저장하는 기능을 가짐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전기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 회로에서 잡음 또는 고주파 신호 제거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전기 회로 정상화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전압을 안정화 시키고 전류의 흐름을 부드럽게 만듦</a:t>
            </a:r>
            <a:endParaRPr lang="en-US" altLang="ko-KR" dirty="0" smtClean="0"/>
          </a:p>
        </p:txBody>
      </p:sp>
      <p:pic>
        <p:nvPicPr>
          <p:cNvPr id="9" name="Object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637212" y="1840955"/>
            <a:ext cx="1874617" cy="1913388"/>
          </a:xfrm>
          <a:prstGeom prst="rect">
            <a:avLst/>
          </a:prstGeom>
        </p:spPr>
      </p:pic>
      <p:grpSp>
        <p:nvGrpSpPr>
          <p:cNvPr id="11" name="그룹 1004"/>
          <p:cNvGrpSpPr/>
          <p:nvPr/>
        </p:nvGrpSpPr>
        <p:grpSpPr>
          <a:xfrm>
            <a:off x="2764856" y="1828608"/>
            <a:ext cx="1576432" cy="1912682"/>
            <a:chOff x="3295848" y="3066841"/>
            <a:chExt cx="1576432" cy="1912682"/>
          </a:xfrm>
        </p:grpSpPr>
        <p:pic>
          <p:nvPicPr>
            <p:cNvPr id="12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3295848" y="3066841"/>
              <a:ext cx="1576432" cy="1912682"/>
            </a:xfrm>
            <a:prstGeom prst="rect">
              <a:avLst/>
            </a:prstGeom>
          </p:spPr>
        </p:pic>
      </p:grpSp>
      <p:grpSp>
        <p:nvGrpSpPr>
          <p:cNvPr id="13" name="그룹 1005"/>
          <p:cNvGrpSpPr/>
          <p:nvPr/>
        </p:nvGrpSpPr>
        <p:grpSpPr>
          <a:xfrm>
            <a:off x="617825" y="4268929"/>
            <a:ext cx="1913389" cy="1469559"/>
            <a:chOff x="821027" y="5717800"/>
            <a:chExt cx="1844688" cy="1916320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821027" y="5717800"/>
              <a:ext cx="1844688" cy="1916320"/>
            </a:xfrm>
            <a:prstGeom prst="rect">
              <a:avLst/>
            </a:prstGeom>
          </p:spPr>
        </p:pic>
      </p:grpSp>
      <p:grpSp>
        <p:nvGrpSpPr>
          <p:cNvPr id="15" name="그룹 1006"/>
          <p:cNvGrpSpPr/>
          <p:nvPr/>
        </p:nvGrpSpPr>
        <p:grpSpPr>
          <a:xfrm>
            <a:off x="2764856" y="4230829"/>
            <a:ext cx="1576432" cy="1469559"/>
            <a:chOff x="3295848" y="5698680"/>
            <a:chExt cx="1610451" cy="1935441"/>
          </a:xfrm>
        </p:grpSpPr>
        <p:pic>
          <p:nvPicPr>
            <p:cNvPr id="16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3295848" y="5698680"/>
              <a:ext cx="1610451" cy="1935441"/>
            </a:xfrm>
            <a:prstGeom prst="rect">
              <a:avLst/>
            </a:prstGeom>
          </p:spPr>
        </p:pic>
      </p:grpSp>
      <p:pic>
        <p:nvPicPr>
          <p:cNvPr id="18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3051" y="3743813"/>
            <a:ext cx="1502937" cy="516261"/>
          </a:xfrm>
          <a:prstGeom prst="rect">
            <a:avLst/>
          </a:prstGeom>
        </p:spPr>
      </p:pic>
      <p:pic>
        <p:nvPicPr>
          <p:cNvPr id="19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2225" y="3751903"/>
            <a:ext cx="1461146" cy="516261"/>
          </a:xfrm>
          <a:prstGeom prst="rect">
            <a:avLst/>
          </a:prstGeom>
        </p:spPr>
      </p:pic>
      <p:pic>
        <p:nvPicPr>
          <p:cNvPr id="20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1688" y="5700389"/>
            <a:ext cx="1499585" cy="516261"/>
          </a:xfrm>
          <a:prstGeom prst="rect">
            <a:avLst/>
          </a:prstGeom>
        </p:spPr>
      </p:pic>
      <p:pic>
        <p:nvPicPr>
          <p:cNvPr id="21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49713" y="5696193"/>
            <a:ext cx="1491575" cy="5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23427</TotalTime>
  <Words>370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user</cp:lastModifiedBy>
  <cp:revision>117</cp:revision>
  <dcterms:created xsi:type="dcterms:W3CDTF">2019-12-27T04:19:41Z</dcterms:created>
  <dcterms:modified xsi:type="dcterms:W3CDTF">2023-07-13T11:58:46Z</dcterms:modified>
</cp:coreProperties>
</file>