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19_98E9267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65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 Light" panose="020B0600000101010101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A"/>
    <a:srgbClr val="5B9BD5"/>
    <a:srgbClr val="000000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19_98E926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3C930B-3D3F-4BC2-8D0A-6345A20CFA5B}" authorId="{8AA369F8-3B8C-4D48-5423-C4DF4A817EFB}" created="2022-04-24T17:33:52.4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5416571" sldId="281"/>
      <ac:spMk id="11" creationId="{796A3F55-A310-4812-82DA-85F76DEB9227}"/>
    </ac:deMkLst>
    <p188:txBody>
      <a:bodyPr/>
      <a:lstStyle/>
      <a:p>
        <a:r>
          <a:rPr lang="ko-KR" altLang="en-US"/>
          <a:t>WBS는 Work Breakdown Structure의 약어로 '작업분류체계'라고도 하며 프로젝트에서 수행할 작업을 계층적으로 정의한 문서이다.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27C1-857C-42B6-8D40-0D29E0944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51B6D3-17D8-457E-9A0F-505B5FC3E8C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208A43E6-0D84-4BD6-B826-C243FC3DE993}" type="par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0A506054-53AC-40F0-895B-7608FF1144A2}" type="sib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7A503C67-E77A-40D4-9797-1F8F25C9280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49507068-354E-4FF9-8D7A-231CB3451E39}" type="par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7B1D6632-AF29-457C-A1BE-0AC9AD94F489}" type="sib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0A3E1AB8-3388-46AC-87EF-3BAC5F88063E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82546982-B0E6-456E-95D5-83C8BB6B4D36}" type="par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F8CD5E6D-91B4-469B-9F85-996CCC56FE73}" type="sib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2EABC2DA-0649-4316-95FF-33D8C2D82C3E}" type="pres">
      <dgm:prSet presAssocID="{DCB627C1-857C-42B6-8D40-0D29E0944CB5}" presName="cycle" presStyleCnt="0">
        <dgm:presLayoutVars>
          <dgm:dir/>
          <dgm:resizeHandles val="exact"/>
        </dgm:presLayoutVars>
      </dgm:prSet>
      <dgm:spPr/>
    </dgm:pt>
    <dgm:pt modelId="{C9911BA2-7D6F-4ACE-81E0-330EF66C05DD}" type="pres">
      <dgm:prSet presAssocID="{3B51B6D3-17D8-457E-9A0F-505B5FC3E8C4}" presName="node" presStyleLbl="node1" presStyleIdx="0" presStyleCnt="3">
        <dgm:presLayoutVars>
          <dgm:bulletEnabled val="1"/>
        </dgm:presLayoutVars>
      </dgm:prSet>
      <dgm:spPr/>
    </dgm:pt>
    <dgm:pt modelId="{00BBB1F7-9D2F-4D91-88CB-D921ECD59123}" type="pres">
      <dgm:prSet presAssocID="{0A506054-53AC-40F0-895B-7608FF1144A2}" presName="sibTrans" presStyleLbl="sibTrans2D1" presStyleIdx="0" presStyleCnt="3"/>
      <dgm:spPr/>
    </dgm:pt>
    <dgm:pt modelId="{CF30D058-4C5D-4966-9C27-56203CC989E8}" type="pres">
      <dgm:prSet presAssocID="{0A506054-53AC-40F0-895B-7608FF1144A2}" presName="connectorText" presStyleLbl="sibTrans2D1" presStyleIdx="0" presStyleCnt="3"/>
      <dgm:spPr/>
    </dgm:pt>
    <dgm:pt modelId="{2A9BBD25-B36E-428B-8463-A442122E3C0B}" type="pres">
      <dgm:prSet presAssocID="{0A3E1AB8-3388-46AC-87EF-3BAC5F88063E}" presName="node" presStyleLbl="node1" presStyleIdx="1" presStyleCnt="3">
        <dgm:presLayoutVars>
          <dgm:bulletEnabled val="1"/>
        </dgm:presLayoutVars>
      </dgm:prSet>
      <dgm:spPr/>
    </dgm:pt>
    <dgm:pt modelId="{55BB2857-3B9E-4CDC-A651-03E9F2C80372}" type="pres">
      <dgm:prSet presAssocID="{F8CD5E6D-91B4-469B-9F85-996CCC56FE73}" presName="sibTrans" presStyleLbl="sibTrans2D1" presStyleIdx="1" presStyleCnt="3"/>
      <dgm:spPr/>
    </dgm:pt>
    <dgm:pt modelId="{657E6441-4262-48FC-BE3B-275469CFCE20}" type="pres">
      <dgm:prSet presAssocID="{F8CD5E6D-91B4-469B-9F85-996CCC56FE73}" presName="connectorText" presStyleLbl="sibTrans2D1" presStyleIdx="1" presStyleCnt="3"/>
      <dgm:spPr/>
    </dgm:pt>
    <dgm:pt modelId="{46B13D7F-4E3C-4300-BE93-4B3B20D7FED8}" type="pres">
      <dgm:prSet presAssocID="{7A503C67-E77A-40D4-9797-1F8F25C9280D}" presName="node" presStyleLbl="node1" presStyleIdx="2" presStyleCnt="3">
        <dgm:presLayoutVars>
          <dgm:bulletEnabled val="1"/>
        </dgm:presLayoutVars>
      </dgm:prSet>
      <dgm:spPr/>
    </dgm:pt>
    <dgm:pt modelId="{60526E7B-B055-44BE-A78D-F72C23472E8F}" type="pres">
      <dgm:prSet presAssocID="{7B1D6632-AF29-457C-A1BE-0AC9AD94F489}" presName="sibTrans" presStyleLbl="sibTrans2D1" presStyleIdx="2" presStyleCnt="3"/>
      <dgm:spPr/>
    </dgm:pt>
    <dgm:pt modelId="{482B9A67-A9F7-42A1-B8C9-6ECC09875A63}" type="pres">
      <dgm:prSet presAssocID="{7B1D6632-AF29-457C-A1BE-0AC9AD94F489}" presName="connectorText" presStyleLbl="sibTrans2D1" presStyleIdx="2" presStyleCnt="3"/>
      <dgm:spPr/>
    </dgm:pt>
  </dgm:ptLst>
  <dgm:cxnLst>
    <dgm:cxn modelId="{856B3A46-6500-44D4-80BE-C4D7F9D347A5}" type="presOf" srcId="{3B51B6D3-17D8-457E-9A0F-505B5FC3E8C4}" destId="{C9911BA2-7D6F-4ACE-81E0-330EF66C05DD}" srcOrd="0" destOrd="0" presId="urn:microsoft.com/office/officeart/2005/8/layout/cycle2"/>
    <dgm:cxn modelId="{C771E447-7BA5-43D5-B28F-62F20898E5D1}" type="presOf" srcId="{F8CD5E6D-91B4-469B-9F85-996CCC56FE73}" destId="{657E6441-4262-48FC-BE3B-275469CFCE20}" srcOrd="1" destOrd="0" presId="urn:microsoft.com/office/officeart/2005/8/layout/cycle2"/>
    <dgm:cxn modelId="{633FB06D-B0AA-4388-9059-F17904EB23EE}" srcId="{DCB627C1-857C-42B6-8D40-0D29E0944CB5}" destId="{3B51B6D3-17D8-457E-9A0F-505B5FC3E8C4}" srcOrd="0" destOrd="0" parTransId="{208A43E6-0D84-4BD6-B826-C243FC3DE993}" sibTransId="{0A506054-53AC-40F0-895B-7608FF1144A2}"/>
    <dgm:cxn modelId="{D0269A72-05BA-4C3C-8B5B-7A81B0A7B34C}" type="presOf" srcId="{F8CD5E6D-91B4-469B-9F85-996CCC56FE73}" destId="{55BB2857-3B9E-4CDC-A651-03E9F2C80372}" srcOrd="0" destOrd="0" presId="urn:microsoft.com/office/officeart/2005/8/layout/cycle2"/>
    <dgm:cxn modelId="{C78DCE7F-7D02-4DC0-9EDD-8B1A6A4AFA8B}" type="presOf" srcId="{7B1D6632-AF29-457C-A1BE-0AC9AD94F489}" destId="{482B9A67-A9F7-42A1-B8C9-6ECC09875A63}" srcOrd="1" destOrd="0" presId="urn:microsoft.com/office/officeart/2005/8/layout/cycle2"/>
    <dgm:cxn modelId="{C588BC89-7DC6-4D10-8A4E-611C680F5B6C}" type="presOf" srcId="{0A3E1AB8-3388-46AC-87EF-3BAC5F88063E}" destId="{2A9BBD25-B36E-428B-8463-A442122E3C0B}" srcOrd="0" destOrd="0" presId="urn:microsoft.com/office/officeart/2005/8/layout/cycle2"/>
    <dgm:cxn modelId="{5DAB6498-1D77-4FA4-A232-8E7190F51143}" type="presOf" srcId="{0A506054-53AC-40F0-895B-7608FF1144A2}" destId="{CF30D058-4C5D-4966-9C27-56203CC989E8}" srcOrd="1" destOrd="0" presId="urn:microsoft.com/office/officeart/2005/8/layout/cycle2"/>
    <dgm:cxn modelId="{6203DBB0-3DB0-43B1-A905-37DCA7ADCEEF}" type="presOf" srcId="{7A503C67-E77A-40D4-9797-1F8F25C9280D}" destId="{46B13D7F-4E3C-4300-BE93-4B3B20D7FED8}" srcOrd="0" destOrd="0" presId="urn:microsoft.com/office/officeart/2005/8/layout/cycle2"/>
    <dgm:cxn modelId="{3C0D08C1-3245-4EFD-9DCE-824CD1C22B11}" type="presOf" srcId="{0A506054-53AC-40F0-895B-7608FF1144A2}" destId="{00BBB1F7-9D2F-4D91-88CB-D921ECD59123}" srcOrd="0" destOrd="0" presId="urn:microsoft.com/office/officeart/2005/8/layout/cycle2"/>
    <dgm:cxn modelId="{59F409D4-384C-45B5-ABD1-A64F32B7E075}" srcId="{DCB627C1-857C-42B6-8D40-0D29E0944CB5}" destId="{0A3E1AB8-3388-46AC-87EF-3BAC5F88063E}" srcOrd="1" destOrd="0" parTransId="{82546982-B0E6-456E-95D5-83C8BB6B4D36}" sibTransId="{F8CD5E6D-91B4-469B-9F85-996CCC56FE73}"/>
    <dgm:cxn modelId="{4CDF25D5-A3E9-4017-91A0-7FFF60C7193B}" srcId="{DCB627C1-857C-42B6-8D40-0D29E0944CB5}" destId="{7A503C67-E77A-40D4-9797-1F8F25C9280D}" srcOrd="2" destOrd="0" parTransId="{49507068-354E-4FF9-8D7A-231CB3451E39}" sibTransId="{7B1D6632-AF29-457C-A1BE-0AC9AD94F489}"/>
    <dgm:cxn modelId="{D6231FEC-79BE-4252-A858-96AB837A4387}" type="presOf" srcId="{7B1D6632-AF29-457C-A1BE-0AC9AD94F489}" destId="{60526E7B-B055-44BE-A78D-F72C23472E8F}" srcOrd="0" destOrd="0" presId="urn:microsoft.com/office/officeart/2005/8/layout/cycle2"/>
    <dgm:cxn modelId="{3D1EC0FE-506B-40B4-85AE-2E1CA2283729}" type="presOf" srcId="{DCB627C1-857C-42B6-8D40-0D29E0944CB5}" destId="{2EABC2DA-0649-4316-95FF-33D8C2D82C3E}" srcOrd="0" destOrd="0" presId="urn:microsoft.com/office/officeart/2005/8/layout/cycle2"/>
    <dgm:cxn modelId="{A199CDBB-8BD1-4BD6-B80D-585F1AF97418}" type="presParOf" srcId="{2EABC2DA-0649-4316-95FF-33D8C2D82C3E}" destId="{C9911BA2-7D6F-4ACE-81E0-330EF66C05DD}" srcOrd="0" destOrd="0" presId="urn:microsoft.com/office/officeart/2005/8/layout/cycle2"/>
    <dgm:cxn modelId="{9DC780D2-B25C-4ABF-B634-8AADE6DEBFE5}" type="presParOf" srcId="{2EABC2DA-0649-4316-95FF-33D8C2D82C3E}" destId="{00BBB1F7-9D2F-4D91-88CB-D921ECD59123}" srcOrd="1" destOrd="0" presId="urn:microsoft.com/office/officeart/2005/8/layout/cycle2"/>
    <dgm:cxn modelId="{F163E5FC-3F8A-45A2-9DD9-F83F200397E2}" type="presParOf" srcId="{00BBB1F7-9D2F-4D91-88CB-D921ECD59123}" destId="{CF30D058-4C5D-4966-9C27-56203CC989E8}" srcOrd="0" destOrd="0" presId="urn:microsoft.com/office/officeart/2005/8/layout/cycle2"/>
    <dgm:cxn modelId="{CD23A7FE-8C22-4854-B4EB-644BEB46CD78}" type="presParOf" srcId="{2EABC2DA-0649-4316-95FF-33D8C2D82C3E}" destId="{2A9BBD25-B36E-428B-8463-A442122E3C0B}" srcOrd="2" destOrd="0" presId="urn:microsoft.com/office/officeart/2005/8/layout/cycle2"/>
    <dgm:cxn modelId="{1C4D90B0-6CB9-420D-8676-66A00839417A}" type="presParOf" srcId="{2EABC2DA-0649-4316-95FF-33D8C2D82C3E}" destId="{55BB2857-3B9E-4CDC-A651-03E9F2C80372}" srcOrd="3" destOrd="0" presId="urn:microsoft.com/office/officeart/2005/8/layout/cycle2"/>
    <dgm:cxn modelId="{B9442719-C401-43E0-80E4-B40C67875CBC}" type="presParOf" srcId="{55BB2857-3B9E-4CDC-A651-03E9F2C80372}" destId="{657E6441-4262-48FC-BE3B-275469CFCE20}" srcOrd="0" destOrd="0" presId="urn:microsoft.com/office/officeart/2005/8/layout/cycle2"/>
    <dgm:cxn modelId="{F2763A7E-B595-43D1-B01E-77D24A8FEB05}" type="presParOf" srcId="{2EABC2DA-0649-4316-95FF-33D8C2D82C3E}" destId="{46B13D7F-4E3C-4300-BE93-4B3B20D7FED8}" srcOrd="4" destOrd="0" presId="urn:microsoft.com/office/officeart/2005/8/layout/cycle2"/>
    <dgm:cxn modelId="{57A83215-C520-48F6-BBB9-6457EE29B914}" type="presParOf" srcId="{2EABC2DA-0649-4316-95FF-33D8C2D82C3E}" destId="{60526E7B-B055-44BE-A78D-F72C23472E8F}" srcOrd="5" destOrd="0" presId="urn:microsoft.com/office/officeart/2005/8/layout/cycle2"/>
    <dgm:cxn modelId="{F14DAF07-2704-4109-AFEE-CF2F5F80B0C2}" type="presParOf" srcId="{60526E7B-B055-44BE-A78D-F72C23472E8F}" destId="{482B9A67-A9F7-42A1-B8C9-6ECC09875A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1BA2-7D6F-4ACE-81E0-330EF66C05DD}">
      <dsp:nvSpPr>
        <dsp:cNvPr id="0" name=""/>
        <dsp:cNvSpPr/>
      </dsp:nvSpPr>
      <dsp:spPr>
        <a:xfrm>
          <a:off x="1978550" y="545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2206409" y="228404"/>
        <a:ext cx="1100203" cy="1100203"/>
      </dsp:txXfrm>
    </dsp:sp>
    <dsp:sp modelId="{00BBB1F7-9D2F-4D91-88CB-D921ECD59123}">
      <dsp:nvSpPr>
        <dsp:cNvPr id="0" name=""/>
        <dsp:cNvSpPr/>
      </dsp:nvSpPr>
      <dsp:spPr>
        <a:xfrm rot="3600000">
          <a:off x="3127849" y="1519011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159017" y="1570052"/>
        <a:ext cx="290896" cy="315073"/>
      </dsp:txXfrm>
    </dsp:sp>
    <dsp:sp modelId="{2A9BBD25-B36E-428B-8463-A442122E3C0B}">
      <dsp:nvSpPr>
        <dsp:cNvPr id="0" name=""/>
        <dsp:cNvSpPr/>
      </dsp:nvSpPr>
      <dsp:spPr>
        <a:xfrm>
          <a:off x="3148554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3376413" y="2254910"/>
        <a:ext cx="1100203" cy="1100203"/>
      </dsp:txXfrm>
    </dsp:sp>
    <dsp:sp modelId="{55BB2857-3B9E-4CDC-A651-03E9F2C80372}">
      <dsp:nvSpPr>
        <dsp:cNvPr id="0" name=""/>
        <dsp:cNvSpPr/>
      </dsp:nvSpPr>
      <dsp:spPr>
        <a:xfrm rot="10800000">
          <a:off x="2560489" y="2542450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2685159" y="2647475"/>
        <a:ext cx="290896" cy="315073"/>
      </dsp:txXfrm>
    </dsp:sp>
    <dsp:sp modelId="{46B13D7F-4E3C-4300-BE93-4B3B20D7FED8}">
      <dsp:nvSpPr>
        <dsp:cNvPr id="0" name=""/>
        <dsp:cNvSpPr/>
      </dsp:nvSpPr>
      <dsp:spPr>
        <a:xfrm>
          <a:off x="808546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1036405" y="2254910"/>
        <a:ext cx="1100203" cy="1100203"/>
      </dsp:txXfrm>
    </dsp:sp>
    <dsp:sp modelId="{60526E7B-B055-44BE-A78D-F72C23472E8F}">
      <dsp:nvSpPr>
        <dsp:cNvPr id="0" name=""/>
        <dsp:cNvSpPr/>
      </dsp:nvSpPr>
      <dsp:spPr>
        <a:xfrm rot="18000000">
          <a:off x="1957845" y="1539382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1989013" y="1698391"/>
        <a:ext cx="290896" cy="31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microsoft.com/office/2018/10/relationships/comments" Target="../comments/modernComment_119_98E9267B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6" Type="http://schemas.openxmlformats.org/officeDocument/2006/relationships/image" Target="../media/image26.sv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680026" y="5119185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err="1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통신을 지원하는 웹 어플리케이션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31855" y="4399908"/>
            <a:ext cx="351905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진의정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680025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이인우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680025" y="5799324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허영명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765908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7736059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li id  =  7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/li 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43778" y="96082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CD172-963E-4C71-BCD5-E0AE70D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4" y="1576819"/>
            <a:ext cx="9762093" cy="49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7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9510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목록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41ECA-70F8-43BC-BCCA-DAAF906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418769"/>
            <a:ext cx="844032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53204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B0E76-4232-42FB-A512-9810F919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418769"/>
            <a:ext cx="775443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25860"/>
            <a:ext cx="360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브라우저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icrosoft Edge 웹 브라우저 다운로드 | Microsoft">
            <a:extLst>
              <a:ext uri="{FF2B5EF4-FFF2-40B4-BE49-F238E27FC236}">
                <a16:creationId xmlns:a16="http://schemas.microsoft.com/office/drawing/2014/main" id="{317427C1-2C60-4ED7-B817-B1779499C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7025" r="13152" b="7066"/>
          <a:stretch/>
        </p:blipFill>
        <p:spPr bwMode="auto">
          <a:xfrm>
            <a:off x="1546170" y="2889215"/>
            <a:ext cx="144681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hrome Portable을 위한 Windows - Uptodown에서 무료로 다운로드하세요">
            <a:extLst>
              <a:ext uri="{FF2B5EF4-FFF2-40B4-BE49-F238E27FC236}">
                <a16:creationId xmlns:a16="http://schemas.microsoft.com/office/drawing/2014/main" id="{F9C446E9-E131-4CAD-A6D3-E391232AF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4500" r="4500" b="4500"/>
          <a:stretch/>
        </p:blipFill>
        <p:spPr bwMode="auto">
          <a:xfrm>
            <a:off x="5385032" y="2889215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id="{229D453D-4424-4172-A0C2-8040FFE5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79" y="288921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394668" y="4810570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Microsoft Edge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5216499" y="481057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Google Chrome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110940" y="4810570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93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47211"/>
            <a:ext cx="401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제어 프로그램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6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042136" y="4810570"/>
            <a:ext cx="2436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PuTTY 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openssh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819802" y="4801594"/>
            <a:ext cx="255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mstsc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 데스크톱 연결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xrdp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8288996" y="4775357"/>
            <a:ext cx="3284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TightVNC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Viewer&amp; </a:t>
            </a:r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tigervnc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B8F8B-3B4B-4A55-8587-12F473A2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59" y="2869259"/>
            <a:ext cx="1440000" cy="1440000"/>
          </a:xfrm>
          <a:prstGeom prst="rect">
            <a:avLst/>
          </a:prstGeom>
        </p:spPr>
      </p:pic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9CB2E0EB-E4C9-4B36-AE06-95FCB691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2869259"/>
            <a:ext cx="1440000" cy="14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1198E-B34D-4FAF-8701-4275CBD7C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40" y="286925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95512"/>
            <a:ext cx="424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Code Editor &amp; IDE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809141" y="4810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Eclipse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758617" y="4805218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IDEA (Community)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410669" y="4805218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VS Code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 descr="Eclipse IDE을 위한 Windows - Uptodown에서 무료로 다운로드하세요">
            <a:extLst>
              <a:ext uri="{FF2B5EF4-FFF2-40B4-BE49-F238E27FC236}">
                <a16:creationId xmlns:a16="http://schemas.microsoft.com/office/drawing/2014/main" id="{D0BCDFB1-6D87-4F97-B6B6-91B0B81A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4164" r="4164" b="4164"/>
          <a:stretch/>
        </p:blipFill>
        <p:spPr bwMode="auto">
          <a:xfrm>
            <a:off x="1492142" y="30038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liJ IDEA Tutorial, IntelliJ IDEA Introduction,History of IntelliJ  IDEA,Comparison between Community and Ultimate Edition,IntelliJ IDEA  Index,Prerequisites,Audience,Problem, - W3cschoool.COM">
            <a:extLst>
              <a:ext uri="{FF2B5EF4-FFF2-40B4-BE49-F238E27FC236}">
                <a16:creationId xmlns:a16="http://schemas.microsoft.com/office/drawing/2014/main" id="{9B9C7B8B-F054-487D-8CE7-5410486E2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545" r="10800" b="2545"/>
          <a:stretch/>
        </p:blipFill>
        <p:spPr bwMode="auto">
          <a:xfrm>
            <a:off x="5539332" y="3003838"/>
            <a:ext cx="116595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234110-3124-40F0-9222-24198357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74" y="300383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0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Front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873811" y="170020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834190" y="397562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6172163" y="170020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3535838" y="397562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id="{3CFDA8AA-884F-4552-B49C-D2B9AF58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95" y="2308170"/>
            <a:ext cx="1120830" cy="11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D22B18-1ED0-4C99-B7D2-E904C79033FB}"/>
              </a:ext>
            </a:extLst>
          </p:cNvPr>
          <p:cNvSpPr txBox="1"/>
          <p:nvPr/>
        </p:nvSpPr>
        <p:spPr>
          <a:xfrm>
            <a:off x="1725319" y="365874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2D3E63D1-7329-45CC-B007-D7F8D8EB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28" y="4647486"/>
            <a:ext cx="808220" cy="11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69178D-73D0-4403-8C8F-55F0102E3615}"/>
              </a:ext>
            </a:extLst>
          </p:cNvPr>
          <p:cNvSpPr txBox="1"/>
          <p:nvPr/>
        </p:nvSpPr>
        <p:spPr>
          <a:xfrm>
            <a:off x="4480320" y="5939024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0" name="Picture 6" descr="자바스크립트 공부 독학 사이트 추천">
            <a:extLst>
              <a:ext uri="{FF2B5EF4-FFF2-40B4-BE49-F238E27FC236}">
                <a16:creationId xmlns:a16="http://schemas.microsoft.com/office/drawing/2014/main" id="{BC8F6303-94CF-44BD-AE16-DB7F3C01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1" y="2409636"/>
            <a:ext cx="1894644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EE4161-4A3F-4359-850C-C52F2408D610}"/>
              </a:ext>
            </a:extLst>
          </p:cNvPr>
          <p:cNvSpPr txBox="1"/>
          <p:nvPr/>
        </p:nvSpPr>
        <p:spPr>
          <a:xfrm>
            <a:off x="6798000" y="3658743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2" name="Picture 8" descr="JSP😇">
            <a:extLst>
              <a:ext uri="{FF2B5EF4-FFF2-40B4-BE49-F238E27FC236}">
                <a16:creationId xmlns:a16="http://schemas.microsoft.com/office/drawing/2014/main" id="{898AA222-C45E-442F-920D-B93210A8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90" y="4657822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80BBE1-2FA6-47D7-9464-92A63258B1DE}"/>
              </a:ext>
            </a:extLst>
          </p:cNvPr>
          <p:cNvSpPr txBox="1"/>
          <p:nvPr/>
        </p:nvSpPr>
        <p:spPr>
          <a:xfrm>
            <a:off x="9800314" y="59390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Back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276223" y="4063227"/>
            <a:ext cx="2160000" cy="2160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7339177" y="1579227"/>
            <a:ext cx="2160000" cy="21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5016000" y="4063227"/>
            <a:ext cx="2160000" cy="2160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2692823" y="1579227"/>
            <a:ext cx="2160000" cy="2160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173C5F-5E5C-45DD-9E08-72A115DB01D6}"/>
              </a:ext>
            </a:extLst>
          </p:cNvPr>
          <p:cNvSpPr/>
          <p:nvPr/>
        </p:nvSpPr>
        <p:spPr>
          <a:xfrm>
            <a:off x="9755777" y="4063227"/>
            <a:ext cx="2160000" cy="2160000"/>
          </a:xfrm>
          <a:prstGeom prst="roundRect">
            <a:avLst/>
          </a:prstGeom>
          <a:solidFill>
            <a:srgbClr val="5B9BD5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java.util.Optional이란?">
            <a:extLst>
              <a:ext uri="{FF2B5EF4-FFF2-40B4-BE49-F238E27FC236}">
                <a16:creationId xmlns:a16="http://schemas.microsoft.com/office/drawing/2014/main" id="{FC406268-E09F-4FD1-80F9-3C0CAFC7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" y="4608454"/>
            <a:ext cx="1541584" cy="9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441CC6-7C77-47BB-A86E-9F6554630405}"/>
              </a:ext>
            </a:extLst>
          </p:cNvPr>
          <p:cNvSpPr txBox="1"/>
          <p:nvPr/>
        </p:nvSpPr>
        <p:spPr>
          <a:xfrm>
            <a:off x="1039821" y="5739433"/>
            <a:ext cx="63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id="{272446AC-ED9D-4554-8EAE-71005E83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81" y="2154275"/>
            <a:ext cx="939884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5A1088-5DAC-4E3A-83FC-3873B27D31B0}"/>
              </a:ext>
            </a:extLst>
          </p:cNvPr>
          <p:cNvSpPr txBox="1"/>
          <p:nvPr/>
        </p:nvSpPr>
        <p:spPr>
          <a:xfrm>
            <a:off x="3078564" y="3174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Boot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4" name="Picture 6" descr="아파치 톰캣 - 위키백과, 우리 모두의 백과사전">
            <a:extLst>
              <a:ext uri="{FF2B5EF4-FFF2-40B4-BE49-F238E27FC236}">
                <a16:creationId xmlns:a16="http://schemas.microsoft.com/office/drawing/2014/main" id="{752AA57D-D18D-47E0-91AF-1C83A288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61" y="4582186"/>
            <a:ext cx="1436078" cy="10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461841-150D-4FA3-9412-59AF2BDD78FA}"/>
              </a:ext>
            </a:extLst>
          </p:cNvPr>
          <p:cNvSpPr txBox="1"/>
          <p:nvPr/>
        </p:nvSpPr>
        <p:spPr>
          <a:xfrm>
            <a:off x="5213452" y="5739433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Apache Tomcat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6" name="Picture 8" descr="Modern Websocket Client - Apps on Google Play">
            <a:extLst>
              <a:ext uri="{FF2B5EF4-FFF2-40B4-BE49-F238E27FC236}">
                <a16:creationId xmlns:a16="http://schemas.microsoft.com/office/drawing/2014/main" id="{07677092-EBEB-4C17-9928-58710333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34" y="2154275"/>
            <a:ext cx="939886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2E9661-6CFB-48E1-AA60-5F22EA42AE59}"/>
              </a:ext>
            </a:extLst>
          </p:cNvPr>
          <p:cNvSpPr txBox="1"/>
          <p:nvPr/>
        </p:nvSpPr>
        <p:spPr>
          <a:xfrm>
            <a:off x="7714657" y="317438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Socket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8" name="Picture 10" descr="CentOS 7 Version Upgrade - ThinkGround">
            <a:extLst>
              <a:ext uri="{FF2B5EF4-FFF2-40B4-BE49-F238E27FC236}">
                <a16:creationId xmlns:a16="http://schemas.microsoft.com/office/drawing/2014/main" id="{289C65EF-A56F-4D90-8501-D40F52A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00" y="4842623"/>
            <a:ext cx="1781354" cy="6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029DE5-DCEB-4004-B02E-5243B45381F2}"/>
              </a:ext>
            </a:extLst>
          </p:cNvPr>
          <p:cNvSpPr txBox="1"/>
          <p:nvPr/>
        </p:nvSpPr>
        <p:spPr>
          <a:xfrm>
            <a:off x="10233242" y="5739433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Cent OS 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1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7" y="1020895"/>
            <a:ext cx="320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WBS –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1376F-C289-4B72-886A-1BA332A5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53" y="1476928"/>
            <a:ext cx="9198094" cy="53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16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6BCA2-2D1F-40D4-B755-0597A3A2D265}"/>
              </a:ext>
            </a:extLst>
          </p:cNvPr>
          <p:cNvSpPr/>
          <p:nvPr/>
        </p:nvSpPr>
        <p:spPr>
          <a:xfrm>
            <a:off x="873811" y="397562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6A0ED1-E447-4098-8C68-67E35D95F49F}"/>
              </a:ext>
            </a:extLst>
          </p:cNvPr>
          <p:cNvSpPr/>
          <p:nvPr/>
        </p:nvSpPr>
        <p:spPr>
          <a:xfrm>
            <a:off x="8834190" y="170020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3DE385-F2E8-4331-B5A7-3F04BD193E4D}"/>
              </a:ext>
            </a:extLst>
          </p:cNvPr>
          <p:cNvSpPr/>
          <p:nvPr/>
        </p:nvSpPr>
        <p:spPr>
          <a:xfrm>
            <a:off x="6172163" y="397562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14446D-4DE0-4D4E-8F0E-6189AF0F18FB}"/>
              </a:ext>
            </a:extLst>
          </p:cNvPr>
          <p:cNvSpPr/>
          <p:nvPr/>
        </p:nvSpPr>
        <p:spPr>
          <a:xfrm>
            <a:off x="3535838" y="170020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CC65E-AF6B-4C1D-88C6-6B900932367E}"/>
              </a:ext>
            </a:extLst>
          </p:cNvPr>
          <p:cNvSpPr txBox="1"/>
          <p:nvPr/>
        </p:nvSpPr>
        <p:spPr>
          <a:xfrm>
            <a:off x="1364646" y="593416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실시간통신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46A3D-64C9-47BD-B42A-DD6CB4580798}"/>
              </a:ext>
            </a:extLst>
          </p:cNvPr>
          <p:cNvSpPr txBox="1"/>
          <p:nvPr/>
        </p:nvSpPr>
        <p:spPr>
          <a:xfrm>
            <a:off x="4475512" y="36636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C5D2A-2425-41A3-9400-43705FC42B1E}"/>
              </a:ext>
            </a:extLst>
          </p:cNvPr>
          <p:cNvSpPr txBox="1"/>
          <p:nvPr/>
        </p:nvSpPr>
        <p:spPr>
          <a:xfrm>
            <a:off x="7111836" y="593416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F19D5-FFC3-4DE2-8F0F-C5BCF66B9C7F}"/>
              </a:ext>
            </a:extLst>
          </p:cNvPr>
          <p:cNvSpPr txBox="1"/>
          <p:nvPr/>
        </p:nvSpPr>
        <p:spPr>
          <a:xfrm>
            <a:off x="9198387" y="3663604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생성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입장</a:t>
            </a:r>
          </a:p>
        </p:txBody>
      </p:sp>
      <p:pic>
        <p:nvPicPr>
          <p:cNvPr id="1026" name="Picture 2" descr="라이브 스트리밍 - 무료 과학 기술개 아이콘">
            <a:extLst>
              <a:ext uri="{FF2B5EF4-FFF2-40B4-BE49-F238E27FC236}">
                <a16:creationId xmlns:a16="http://schemas.microsoft.com/office/drawing/2014/main" id="{609358D4-3D11-4A3A-9FAC-EEF80B56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10" y="4760422"/>
            <a:ext cx="91440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채팅 단색으로 채워진">
            <a:extLst>
              <a:ext uri="{FF2B5EF4-FFF2-40B4-BE49-F238E27FC236}">
                <a16:creationId xmlns:a16="http://schemas.microsoft.com/office/drawing/2014/main" id="{6A8F65C8-C302-4D34-8081-6605B4DE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638" y="2485002"/>
            <a:ext cx="914400" cy="914400"/>
          </a:xfrm>
          <a:prstGeom prst="rect">
            <a:avLst/>
          </a:prstGeom>
        </p:spPr>
      </p:pic>
      <p:pic>
        <p:nvPicPr>
          <p:cNvPr id="21" name="그래픽 20" descr="삼목게임 단색으로 채워진">
            <a:extLst>
              <a:ext uri="{FF2B5EF4-FFF2-40B4-BE49-F238E27FC236}">
                <a16:creationId xmlns:a16="http://schemas.microsoft.com/office/drawing/2014/main" id="{8B565B13-49ED-48A1-B5C6-20A8F784E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6962" y="4760422"/>
            <a:ext cx="914400" cy="914400"/>
          </a:xfrm>
          <a:prstGeom prst="rect">
            <a:avLst/>
          </a:prstGeom>
        </p:spPr>
      </p:pic>
      <p:pic>
        <p:nvPicPr>
          <p:cNvPr id="23" name="그래픽 22" descr="입력 단색으로 채워진">
            <a:extLst>
              <a:ext uri="{FF2B5EF4-FFF2-40B4-BE49-F238E27FC236}">
                <a16:creationId xmlns:a16="http://schemas.microsoft.com/office/drawing/2014/main" id="{29AF8B7B-010B-4C00-BD1D-11DF6DD37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8990" y="24850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3305175" y="2744861"/>
            <a:ext cx="55816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201170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3185632"/>
            <a:ext cx="2101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 주제 소개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6238875" y="3185632"/>
            <a:ext cx="253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3305175" y="4678436"/>
            <a:ext cx="55816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2ED05C-0E4C-4B80-B882-5C646143DD9A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46801A-D0B2-417B-A612-3958ADE2B09A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A101B-10C5-4D92-8E5C-C72E33B13DF4}"/>
              </a:ext>
            </a:extLst>
          </p:cNvPr>
          <p:cNvSpPr txBox="1"/>
          <p:nvPr/>
        </p:nvSpPr>
        <p:spPr>
          <a:xfrm>
            <a:off x="1920409" y="2307101"/>
            <a:ext cx="76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5D26D0-F529-4B18-995C-1FB6FD300DD5}"/>
              </a:ext>
            </a:extLst>
          </p:cNvPr>
          <p:cNvSpPr txBox="1"/>
          <p:nvPr/>
        </p:nvSpPr>
        <p:spPr>
          <a:xfrm>
            <a:off x="5724940" y="2307101"/>
            <a:ext cx="7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83BBD-9E2B-47AB-ACBE-98ADF0D4FDB6}"/>
              </a:ext>
            </a:extLst>
          </p:cNvPr>
          <p:cNvSpPr txBox="1"/>
          <p:nvPr/>
        </p:nvSpPr>
        <p:spPr>
          <a:xfrm>
            <a:off x="9525123" y="2307101"/>
            <a:ext cx="81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213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이유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C10F6D-3290-4663-A8F1-982CF680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656" y="3245506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1 Best Dedicated Web Developers [Hire in 48 Hours] | Toptal®">
            <a:extLst>
              <a:ext uri="{FF2B5EF4-FFF2-40B4-BE49-F238E27FC236}">
                <a16:creationId xmlns:a16="http://schemas.microsoft.com/office/drawing/2014/main" id="{4BBF8C18-DBFC-486C-AEB5-BA2D1C218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879" r="6849" b="7028"/>
          <a:stretch/>
        </p:blipFill>
        <p:spPr bwMode="auto">
          <a:xfrm>
            <a:off x="1440798" y="3245506"/>
            <a:ext cx="1638683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무선 단색으로 채워진">
            <a:extLst>
              <a:ext uri="{FF2B5EF4-FFF2-40B4-BE49-F238E27FC236}">
                <a16:creationId xmlns:a16="http://schemas.microsoft.com/office/drawing/2014/main" id="{CFDC2313-7EDD-4EE9-8D3C-CABFF1B2B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526" t="13938" r="17175" b="16926"/>
          <a:stretch/>
        </p:blipFill>
        <p:spPr>
          <a:xfrm>
            <a:off x="9125471" y="3245506"/>
            <a:ext cx="1611965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3" y="1109865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pic>
        <p:nvPicPr>
          <p:cNvPr id="12" name="그래픽 11" descr="그룹 단색으로 채워진">
            <a:extLst>
              <a:ext uri="{FF2B5EF4-FFF2-40B4-BE49-F238E27FC236}">
                <a16:creationId xmlns:a16="http://schemas.microsoft.com/office/drawing/2014/main" id="{A59A173A-1CB1-4BEA-9558-2ED0659EE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0" y="187617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02999-639E-45B5-97C5-64C571B59CCB}"/>
              </a:ext>
            </a:extLst>
          </p:cNvPr>
          <p:cNvSpPr txBox="1"/>
          <p:nvPr/>
        </p:nvSpPr>
        <p:spPr>
          <a:xfrm>
            <a:off x="2115670" y="2166597"/>
            <a:ext cx="1949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  :  2 ~ 4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래픽 14" descr="펜싱 단색으로 채워진">
            <a:extLst>
              <a:ext uri="{FF2B5EF4-FFF2-40B4-BE49-F238E27FC236}">
                <a16:creationId xmlns:a16="http://schemas.microsoft.com/office/drawing/2014/main" id="{B1250799-A5DC-4E9C-B39B-3D961AD4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4086" y="18761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C735AE-4F97-4B34-A89F-759437FA6357}"/>
              </a:ext>
            </a:extLst>
          </p:cNvPr>
          <p:cNvSpPr txBox="1"/>
          <p:nvPr/>
        </p:nvSpPr>
        <p:spPr>
          <a:xfrm>
            <a:off x="8209784" y="2166597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개인전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9927"/>
              </p:ext>
            </p:extLst>
          </p:nvPr>
        </p:nvGraphicFramePr>
        <p:xfrm>
          <a:off x="1854800" y="3807985"/>
          <a:ext cx="2752165" cy="23084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graphicFrame>
        <p:nvGraphicFramePr>
          <p:cNvPr id="23" name="표 16">
            <a:extLst>
              <a:ext uri="{FF2B5EF4-FFF2-40B4-BE49-F238E27FC236}">
                <a16:creationId xmlns:a16="http://schemas.microsoft.com/office/drawing/2014/main" id="{431528B1-F7FD-49D1-B36A-1E1EA600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03764"/>
              </p:ext>
            </p:extLst>
          </p:nvPr>
        </p:nvGraphicFramePr>
        <p:xfrm>
          <a:off x="7585036" y="3807990"/>
          <a:ext cx="2752165" cy="230840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1A6EAE-124F-47EB-BA96-7371232215B7}"/>
              </a:ext>
            </a:extLst>
          </p:cNvPr>
          <p:cNvSpPr txBox="1"/>
          <p:nvPr/>
        </p:nvSpPr>
        <p:spPr>
          <a:xfrm>
            <a:off x="1482582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1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2B6BB-DEFD-4B7D-B60F-AE5863023DAF}"/>
              </a:ext>
            </a:extLst>
          </p:cNvPr>
          <p:cNvSpPr txBox="1"/>
          <p:nvPr/>
        </p:nvSpPr>
        <p:spPr>
          <a:xfrm>
            <a:off x="7034470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3298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2</a:t>
            </a:r>
            <a:endParaRPr lang="ko-KR" altLang="en-US" sz="2400" spc="100" dirty="0">
              <a:solidFill>
                <a:srgbClr val="32981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45341" y="4410635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573177-2F78-4151-9748-3FBF9FD0824E}"/>
              </a:ext>
            </a:extLst>
          </p:cNvPr>
          <p:cNvSpPr/>
          <p:nvPr/>
        </p:nvSpPr>
        <p:spPr>
          <a:xfrm rot="5400000">
            <a:off x="9367516" y="4385462"/>
            <a:ext cx="340659" cy="1153455"/>
          </a:xfrm>
          <a:prstGeom prst="ellipse">
            <a:avLst/>
          </a:prstGeom>
          <a:solidFill>
            <a:srgbClr val="3298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추측 - 무료 교육개 아이콘">
            <a:extLst>
              <a:ext uri="{FF2B5EF4-FFF2-40B4-BE49-F238E27FC236}">
                <a16:creationId xmlns:a16="http://schemas.microsoft.com/office/drawing/2014/main" id="{4F0BDAC7-B0FC-44BF-BC6A-736045EA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38" y="4347967"/>
            <a:ext cx="1216123" cy="12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 descr="닫기 단색으로 채워진">
            <a:extLst>
              <a:ext uri="{FF2B5EF4-FFF2-40B4-BE49-F238E27FC236}">
                <a16:creationId xmlns:a16="http://schemas.microsoft.com/office/drawing/2014/main" id="{475E936A-5A25-4518-83A7-0088CD270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6853" y="4186519"/>
            <a:ext cx="636940" cy="636940"/>
          </a:xfrm>
          <a:prstGeom prst="rect">
            <a:avLst/>
          </a:prstGeom>
        </p:spPr>
      </p:pic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6076" y="4186519"/>
            <a:ext cx="636940" cy="636940"/>
          </a:xfrm>
          <a:prstGeom prst="rect">
            <a:avLst/>
          </a:prstGeom>
        </p:spPr>
      </p:pic>
      <p:pic>
        <p:nvPicPr>
          <p:cNvPr id="33" name="그래픽 32" descr="닫기 단색으로 채워진">
            <a:extLst>
              <a:ext uri="{FF2B5EF4-FFF2-40B4-BE49-F238E27FC236}">
                <a16:creationId xmlns:a16="http://schemas.microsoft.com/office/drawing/2014/main" id="{5AE77008-3D08-4E5C-9DD5-445D247B76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7307" y="3728871"/>
            <a:ext cx="636940" cy="636940"/>
          </a:xfrm>
          <a:prstGeom prst="rect">
            <a:avLst/>
          </a:prstGeom>
        </p:spPr>
      </p:pic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id="{DFADD9B1-5A0F-4FB6-B345-58197C4719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1278" y="3728871"/>
            <a:ext cx="636940" cy="6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63763" y="1097556"/>
            <a:ext cx="150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1626"/>
              </p:ext>
            </p:extLst>
          </p:nvPr>
        </p:nvGraphicFramePr>
        <p:xfrm>
          <a:off x="1873192" y="1900633"/>
          <a:ext cx="4320000" cy="4320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92417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384166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384537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15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16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103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73977" y="2655683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4555223"/>
            <a:ext cx="636940" cy="63694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197525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D941AD0-F181-4A93-ADB6-EE8E6754BD7E}"/>
              </a:ext>
            </a:extLst>
          </p:cNvPr>
          <p:cNvSpPr/>
          <p:nvPr/>
        </p:nvSpPr>
        <p:spPr>
          <a:xfrm rot="8100000">
            <a:off x="4139028" y="2498149"/>
            <a:ext cx="340659" cy="150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473576-97F7-4357-B595-4C0240055C25}"/>
              </a:ext>
            </a:extLst>
          </p:cNvPr>
          <p:cNvSpPr/>
          <p:nvPr/>
        </p:nvSpPr>
        <p:spPr>
          <a:xfrm rot="5400000">
            <a:off x="359747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22C97A65-751A-4B48-BE73-B88854E8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82" y="517122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래픽 36" descr="닫기 단색으로 채워진">
            <a:extLst>
              <a:ext uri="{FF2B5EF4-FFF2-40B4-BE49-F238E27FC236}">
                <a16:creationId xmlns:a16="http://schemas.microsoft.com/office/drawing/2014/main" id="{3AA31285-3965-44E0-B023-61ACE6595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4555223"/>
            <a:ext cx="636940" cy="636940"/>
          </a:xfrm>
          <a:prstGeom prst="rect">
            <a:avLst/>
          </a:prstGeom>
        </p:spPr>
      </p:pic>
      <p:pic>
        <p:nvPicPr>
          <p:cNvPr id="38" name="그래픽 37" descr="닫기 단색으로 채워진">
            <a:extLst>
              <a:ext uri="{FF2B5EF4-FFF2-40B4-BE49-F238E27FC236}">
                <a16:creationId xmlns:a16="http://schemas.microsoft.com/office/drawing/2014/main" id="{2154E1AE-020A-4745-9769-99540709D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4555223"/>
            <a:ext cx="636940" cy="636940"/>
          </a:xfrm>
          <a:prstGeom prst="rect">
            <a:avLst/>
          </a:prstGeom>
        </p:spPr>
      </p:pic>
      <p:pic>
        <p:nvPicPr>
          <p:cNvPr id="40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092896"/>
            <a:ext cx="636940" cy="636940"/>
          </a:xfrm>
          <a:prstGeom prst="rect">
            <a:avLst/>
          </a:prstGeom>
        </p:spPr>
      </p:pic>
      <p:pic>
        <p:nvPicPr>
          <p:cNvPr id="41" name="그래픽 40" descr="닫기 단색으로 채워진">
            <a:extLst>
              <a:ext uri="{FF2B5EF4-FFF2-40B4-BE49-F238E27FC236}">
                <a16:creationId xmlns:a16="http://schemas.microsoft.com/office/drawing/2014/main" id="{A5121F86-6991-4A5B-8669-8400396FD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092896"/>
            <a:ext cx="636940" cy="636940"/>
          </a:xfrm>
          <a:prstGeom prst="rect">
            <a:avLst/>
          </a:prstGeom>
        </p:spPr>
      </p:pic>
      <p:pic>
        <p:nvPicPr>
          <p:cNvPr id="42" name="그래픽 41" descr="닫기 단색으로 채워진">
            <a:extLst>
              <a:ext uri="{FF2B5EF4-FFF2-40B4-BE49-F238E27FC236}">
                <a16:creationId xmlns:a16="http://schemas.microsoft.com/office/drawing/2014/main" id="{B28FF886-F483-4F1D-BEC0-3C087205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630568"/>
            <a:ext cx="636940" cy="636940"/>
          </a:xfrm>
          <a:prstGeom prst="rect">
            <a:avLst/>
          </a:prstGeom>
        </p:spPr>
      </p:pic>
      <p:pic>
        <p:nvPicPr>
          <p:cNvPr id="43" name="그래픽 42" descr="닫기 단색으로 채워진">
            <a:extLst>
              <a:ext uri="{FF2B5EF4-FFF2-40B4-BE49-F238E27FC236}">
                <a16:creationId xmlns:a16="http://schemas.microsoft.com/office/drawing/2014/main" id="{FCC5B37A-C5C5-4137-AB8D-5EA553A13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5630568"/>
            <a:ext cx="636940" cy="636940"/>
          </a:xfrm>
          <a:prstGeom prst="rect">
            <a:avLst/>
          </a:prstGeom>
        </p:spPr>
      </p:pic>
      <p:pic>
        <p:nvPicPr>
          <p:cNvPr id="44" name="그래픽 43" descr="닫기 단색으로 채워진">
            <a:extLst>
              <a:ext uri="{FF2B5EF4-FFF2-40B4-BE49-F238E27FC236}">
                <a16:creationId xmlns:a16="http://schemas.microsoft.com/office/drawing/2014/main" id="{0EE8A0E2-620B-4336-B57E-7A845B77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630568"/>
            <a:ext cx="636940" cy="63694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41A0954-0998-42D6-9148-8BF3D8DCBA08}"/>
              </a:ext>
            </a:extLst>
          </p:cNvPr>
          <p:cNvSpPr/>
          <p:nvPr/>
        </p:nvSpPr>
        <p:spPr>
          <a:xfrm flipH="1">
            <a:off x="8356990" y="3291687"/>
            <a:ext cx="110364" cy="37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6D2501-06A7-4B79-8F5A-F982849F6B4B}"/>
              </a:ext>
            </a:extLst>
          </p:cNvPr>
          <p:cNvSpPr/>
          <p:nvPr/>
        </p:nvSpPr>
        <p:spPr>
          <a:xfrm flipH="1">
            <a:off x="8358268" y="3190933"/>
            <a:ext cx="110363" cy="1045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5DB749-8700-4DB5-9604-91136D605E28}"/>
              </a:ext>
            </a:extLst>
          </p:cNvPr>
          <p:cNvSpPr txBox="1"/>
          <p:nvPr/>
        </p:nvSpPr>
        <p:spPr>
          <a:xfrm>
            <a:off x="8783911" y="324321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3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A544B55-AFD9-45D2-A71B-0B135CB1BF8A}"/>
              </a:ext>
            </a:extLst>
          </p:cNvPr>
          <p:cNvSpPr/>
          <p:nvPr/>
        </p:nvSpPr>
        <p:spPr>
          <a:xfrm rot="5400000">
            <a:off x="8241843" y="4361131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086091-A838-4363-ADF3-19A9802800D7}"/>
              </a:ext>
            </a:extLst>
          </p:cNvPr>
          <p:cNvSpPr txBox="1"/>
          <p:nvPr/>
        </p:nvSpPr>
        <p:spPr>
          <a:xfrm>
            <a:off x="8783911" y="4337830"/>
            <a:ext cx="832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0695E9F7-B15D-4261-877C-7347074E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30" y="541238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A0BD65-9EEF-4005-A2B5-F26A927ACCC9}"/>
              </a:ext>
            </a:extLst>
          </p:cNvPr>
          <p:cNvSpPr txBox="1"/>
          <p:nvPr/>
        </p:nvSpPr>
        <p:spPr>
          <a:xfrm>
            <a:off x="8783911" y="5436645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1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243F6-CEA5-4260-A5A6-E794AE98AA9B}"/>
              </a:ext>
            </a:extLst>
          </p:cNvPr>
          <p:cNvSpPr/>
          <p:nvPr/>
        </p:nvSpPr>
        <p:spPr>
          <a:xfrm>
            <a:off x="8140334" y="203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FAA6D-35DA-468F-8E6D-13BD7DE7DBFA}"/>
              </a:ext>
            </a:extLst>
          </p:cNvPr>
          <p:cNvSpPr/>
          <p:nvPr/>
        </p:nvSpPr>
        <p:spPr>
          <a:xfrm>
            <a:off x="8415299" y="203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96649D0-5B00-4BF1-B19E-3C6AA4FD665E}"/>
              </a:ext>
            </a:extLst>
          </p:cNvPr>
          <p:cNvSpPr/>
          <p:nvPr/>
        </p:nvSpPr>
        <p:spPr>
          <a:xfrm>
            <a:off x="8140334" y="230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258F29-37BB-4532-9F9F-A54AF5333CBB}"/>
              </a:ext>
            </a:extLst>
          </p:cNvPr>
          <p:cNvSpPr/>
          <p:nvPr/>
        </p:nvSpPr>
        <p:spPr>
          <a:xfrm>
            <a:off x="8415299" y="230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5EC02E-8DED-40E7-8F52-2613652C9DCA}"/>
              </a:ext>
            </a:extLst>
          </p:cNvPr>
          <p:cNvSpPr txBox="1"/>
          <p:nvPr/>
        </p:nvSpPr>
        <p:spPr>
          <a:xfrm>
            <a:off x="8783911" y="2122976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 ×  10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7" name="그래픽 56" descr="닫기 단색으로 채워진">
            <a:extLst>
              <a:ext uri="{FF2B5EF4-FFF2-40B4-BE49-F238E27FC236}">
                <a16:creationId xmlns:a16="http://schemas.microsoft.com/office/drawing/2014/main" id="{427F7DFF-E15B-460F-A408-B8CF17A7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3106" y="2934359"/>
            <a:ext cx="636940" cy="63694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4671974" y="4831616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4673252" y="5787673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4555223"/>
            <a:ext cx="636940" cy="636940"/>
          </a:xfrm>
          <a:prstGeom prst="rect">
            <a:avLst/>
          </a:prstGeom>
        </p:spPr>
      </p:pic>
      <p:pic>
        <p:nvPicPr>
          <p:cNvPr id="58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5092896"/>
            <a:ext cx="636940" cy="6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1022887" y="1135704"/>
            <a:ext cx="147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D3C42DFF-420A-473E-9A35-E20778983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77421"/>
              </p:ext>
            </p:extLst>
          </p:nvPr>
        </p:nvGraphicFramePr>
        <p:xfrm>
          <a:off x="1300579" y="2066193"/>
          <a:ext cx="5513022" cy="358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래픽 3" descr="사용자 크라운 남자 단색으로 채워진">
            <a:extLst>
              <a:ext uri="{FF2B5EF4-FFF2-40B4-BE49-F238E27FC236}">
                <a16:creationId xmlns:a16="http://schemas.microsoft.com/office/drawing/2014/main" id="{7434BE5A-D5D9-4D7D-9E5A-C2030E569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1175" y="2339768"/>
            <a:ext cx="1018894" cy="1018894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26629C15-B121-464E-BC5F-A223C10C42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5074" y="4314830"/>
            <a:ext cx="1018894" cy="1018894"/>
          </a:xfrm>
          <a:prstGeom prst="rect">
            <a:avLst/>
          </a:prstGeom>
        </p:spPr>
      </p:pic>
      <p:pic>
        <p:nvPicPr>
          <p:cNvPr id="12" name="그래픽 11" descr="팔로우 취소 단색으로 채워진">
            <a:extLst>
              <a:ext uri="{FF2B5EF4-FFF2-40B4-BE49-F238E27FC236}">
                <a16:creationId xmlns:a16="http://schemas.microsoft.com/office/drawing/2014/main" id="{8A9F97B4-9ADE-4283-AB98-8C0651742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6718" y="4314830"/>
            <a:ext cx="1018894" cy="1018894"/>
          </a:xfrm>
          <a:prstGeom prst="rect">
            <a:avLst/>
          </a:prstGeom>
        </p:spPr>
      </p:pic>
      <p:pic>
        <p:nvPicPr>
          <p:cNvPr id="15" name="그래픽 14" descr="하비 공 30% 단색으로 채워진">
            <a:extLst>
              <a:ext uri="{FF2B5EF4-FFF2-40B4-BE49-F238E27FC236}">
                <a16:creationId xmlns:a16="http://schemas.microsoft.com/office/drawing/2014/main" id="{C3763648-959F-4B7B-A822-33F49EAE8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00880" y="3733227"/>
            <a:ext cx="712420" cy="712420"/>
          </a:xfrm>
          <a:prstGeom prst="rect">
            <a:avLst/>
          </a:prstGeom>
        </p:spPr>
      </p:pic>
      <p:pic>
        <p:nvPicPr>
          <p:cNvPr id="18" name="그래픽 17" descr="문이 열려 있음 단색으로 채워진">
            <a:extLst>
              <a:ext uri="{FF2B5EF4-FFF2-40B4-BE49-F238E27FC236}">
                <a16:creationId xmlns:a16="http://schemas.microsoft.com/office/drawing/2014/main" id="{2167CDF3-CFAA-456B-900D-606F069600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2164" y="1840900"/>
            <a:ext cx="576000" cy="57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671599-D4B8-4762-AA6C-E0E1A77E2F9E}"/>
              </a:ext>
            </a:extLst>
          </p:cNvPr>
          <p:cNvSpPr txBox="1"/>
          <p:nvPr/>
        </p:nvSpPr>
        <p:spPr>
          <a:xfrm>
            <a:off x="8473656" y="1934807"/>
            <a:ext cx="2032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만들기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</a:t>
            </a:r>
          </a:p>
        </p:txBody>
      </p:sp>
      <p:pic>
        <p:nvPicPr>
          <p:cNvPr id="21" name="그래픽 20" descr="게임 컨트롤러 단색으로 채워진">
            <a:extLst>
              <a:ext uri="{FF2B5EF4-FFF2-40B4-BE49-F238E27FC236}">
                <a16:creationId xmlns:a16="http://schemas.microsoft.com/office/drawing/2014/main" id="{4F55DCF2-3DA9-4D5D-8F45-0B21C9CC7C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2164" y="2746646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BC84E5-B2EE-4B8B-B7AB-7B576309F55C}"/>
              </a:ext>
            </a:extLst>
          </p:cNvPr>
          <p:cNvSpPr txBox="1"/>
          <p:nvPr/>
        </p:nvSpPr>
        <p:spPr>
          <a:xfrm>
            <a:off x="8473656" y="2840553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플레이</a:t>
            </a:r>
          </a:p>
        </p:txBody>
      </p:sp>
      <p:pic>
        <p:nvPicPr>
          <p:cNvPr id="23" name="그래픽 22" descr="팔로우 취소 단색으로 채워진">
            <a:extLst>
              <a:ext uri="{FF2B5EF4-FFF2-40B4-BE49-F238E27FC236}">
                <a16:creationId xmlns:a16="http://schemas.microsoft.com/office/drawing/2014/main" id="{A8D922EB-93B2-47EF-BC57-D4AD1B007AB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2164" y="4558138"/>
            <a:ext cx="576000" cy="5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458F63-76DD-4189-9C91-FB33B0D41200}"/>
              </a:ext>
            </a:extLst>
          </p:cNvPr>
          <p:cNvSpPr txBox="1"/>
          <p:nvPr/>
        </p:nvSpPr>
        <p:spPr>
          <a:xfrm>
            <a:off x="8473656" y="4652045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게임오버 된 플레이어</a:t>
            </a:r>
          </a:p>
        </p:txBody>
      </p:sp>
      <p:pic>
        <p:nvPicPr>
          <p:cNvPr id="25" name="그래픽 24" descr="사용자 크라운 남자 단색으로 채워진">
            <a:extLst>
              <a:ext uri="{FF2B5EF4-FFF2-40B4-BE49-F238E27FC236}">
                <a16:creationId xmlns:a16="http://schemas.microsoft.com/office/drawing/2014/main" id="{6E98F044-4C9A-4DD2-9A87-AB4DFFF453B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2164" y="5463884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3BF342-873C-4C13-BD89-E0CE51CF4C70}"/>
              </a:ext>
            </a:extLst>
          </p:cNvPr>
          <p:cNvSpPr txBox="1"/>
          <p:nvPr/>
        </p:nvSpPr>
        <p:spPr>
          <a:xfrm>
            <a:off x="8473656" y="5557791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최후의 승자</a:t>
            </a:r>
          </a:p>
        </p:txBody>
      </p:sp>
      <p:pic>
        <p:nvPicPr>
          <p:cNvPr id="5" name="그래픽 4" descr="벌레 단색으로 채워진">
            <a:extLst>
              <a:ext uri="{FF2B5EF4-FFF2-40B4-BE49-F238E27FC236}">
                <a16:creationId xmlns:a16="http://schemas.microsoft.com/office/drawing/2014/main" id="{65908816-2782-4567-89B3-BB2587A37AE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522164" y="3652392"/>
            <a:ext cx="576000" cy="57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C113BF-382B-434D-B2D7-B51F92D19ADA}"/>
              </a:ext>
            </a:extLst>
          </p:cNvPr>
          <p:cNvSpPr txBox="1"/>
          <p:nvPr/>
        </p:nvSpPr>
        <p:spPr>
          <a:xfrm>
            <a:off x="8473656" y="3746299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별 지렁이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폭탄</a:t>
            </a:r>
          </a:p>
        </p:txBody>
      </p:sp>
    </p:spTree>
    <p:extLst>
      <p:ext uri="{BB962C8B-B14F-4D97-AF65-F5344CB8AC3E}">
        <p14:creationId xmlns:p14="http://schemas.microsoft.com/office/powerpoint/2010/main" val="5350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975753" y="96516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정의서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95" y="1527230"/>
            <a:ext cx="9144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9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267285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72058" y="932606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3" y="1394272"/>
            <a:ext cx="5544527" cy="52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8" y="100327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590EC-306A-4006-A64D-4637067A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3" y="1603435"/>
            <a:ext cx="8193447" cy="4908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02D650-AF8F-4F79-B59A-7FE266F47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00"/>
          <a:stretch/>
        </p:blipFill>
        <p:spPr>
          <a:xfrm>
            <a:off x="7907319" y="3056529"/>
            <a:ext cx="3762900" cy="1817129"/>
          </a:xfrm>
          <a:prstGeom prst="rect">
            <a:avLst/>
          </a:prstGeom>
        </p:spPr>
      </p:pic>
      <p:sp>
        <p:nvSpPr>
          <p:cNvPr id="16" name="사다리꼴 15">
            <a:extLst>
              <a:ext uri="{FF2B5EF4-FFF2-40B4-BE49-F238E27FC236}">
                <a16:creationId xmlns:a16="http://schemas.microsoft.com/office/drawing/2014/main" id="{FD66CF5E-6E4D-4F17-98B3-E3DEBCBADF36}"/>
              </a:ext>
            </a:extLst>
          </p:cNvPr>
          <p:cNvSpPr/>
          <p:nvPr/>
        </p:nvSpPr>
        <p:spPr>
          <a:xfrm rot="16200000">
            <a:off x="6318373" y="2953848"/>
            <a:ext cx="1548179" cy="1992924"/>
          </a:xfrm>
          <a:prstGeom prst="trapezoid">
            <a:avLst>
              <a:gd name="adj" fmla="val 30502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7775D-13BF-411A-BD7F-7E60A50D2C54}"/>
              </a:ext>
            </a:extLst>
          </p:cNvPr>
          <p:cNvSpPr txBox="1"/>
          <p:nvPr/>
        </p:nvSpPr>
        <p:spPr>
          <a:xfrm>
            <a:off x="6709721" y="376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팝업창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38C5D-8CA8-49F4-B680-D399333A0A62}"/>
              </a:ext>
            </a:extLst>
          </p:cNvPr>
          <p:cNvSpPr txBox="1"/>
          <p:nvPr/>
        </p:nvSpPr>
        <p:spPr>
          <a:xfrm>
            <a:off x="7938332" y="4816377"/>
            <a:ext cx="379142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버튼 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클릭시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삐용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이란 효과음 부여</a:t>
            </a:r>
          </a:p>
        </p:txBody>
      </p:sp>
    </p:spTree>
    <p:extLst>
      <p:ext uri="{BB962C8B-B14F-4D97-AF65-F5344CB8AC3E}">
        <p14:creationId xmlns:p14="http://schemas.microsoft.com/office/powerpoint/2010/main" val="6018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353</Words>
  <Application>Microsoft Office PowerPoint</Application>
  <PresentationFormat>와이드스크린</PresentationFormat>
  <Paragraphs>108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맑은 고딕</vt:lpstr>
      <vt:lpstr>나눔스퀘어 Light</vt:lpstr>
      <vt:lpstr>나눔스퀘어 Bold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144</cp:revision>
  <dcterms:created xsi:type="dcterms:W3CDTF">2019-11-09T12:13:38Z</dcterms:created>
  <dcterms:modified xsi:type="dcterms:W3CDTF">2022-04-26T13:40:54Z</dcterms:modified>
</cp:coreProperties>
</file>