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omments/modernComment_119_98E9267B.xml" ContentType="application/vnd.ms-powerpoint.comment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1" r:id="rId19"/>
    <p:sldId id="282" r:id="rId20"/>
    <p:sldId id="265" r:id="rId21"/>
  </p:sldIdLst>
  <p:sldSz cx="12192000" cy="6858000"/>
  <p:notesSz cx="6858000" cy="9144000"/>
  <p:embeddedFontLst>
    <p:embeddedFont>
      <p:font typeface="나눔스퀘어 Bold" panose="020B0600000101010101" pitchFamily="50" charset="-127"/>
      <p:bold r:id="rId22"/>
    </p:embeddedFont>
    <p:embeddedFont>
      <p:font typeface="나눔스퀘어 ExtraBold" panose="020B0600000101010101" pitchFamily="50" charset="-127"/>
      <p:bold r:id="rId23"/>
    </p:embeddedFont>
    <p:embeddedFont>
      <p:font typeface="나눔스퀘어 Light" panose="020B0600000101010101" pitchFamily="50" charset="-127"/>
      <p:regular r:id="rId24"/>
    </p:embeddedFont>
    <p:embeddedFont>
      <p:font typeface="맑은 고딕" panose="020B0503020000020004" pitchFamily="50" charset="-127"/>
      <p:regular r:id="rId25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AA369F8-3B8C-4D48-5423-C4DF4A817EFB}" name="진의정" initials="진" userId="진의정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AFA"/>
    <a:srgbClr val="5B9BD5"/>
    <a:srgbClr val="000000"/>
    <a:srgbClr val="D2DEEF"/>
    <a:srgbClr val="64A1D8"/>
    <a:srgbClr val="EAEFF7"/>
    <a:srgbClr val="949494"/>
    <a:srgbClr val="302D2E"/>
    <a:srgbClr val="329816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9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modernComment_119_98E9267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43C930B-3D3F-4BC2-8D0A-6345A20CFA5B}" authorId="{8AA369F8-3B8C-4D48-5423-C4DF4A817EFB}" created="2022-04-24T17:33:52.42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565416571" sldId="281"/>
      <ac:spMk id="11" creationId="{796A3F55-A310-4812-82DA-85F76DEB9227}"/>
    </ac:deMkLst>
    <p188:txBody>
      <a:bodyPr/>
      <a:lstStyle/>
      <a:p>
        <a:r>
          <a:rPr lang="ko-KR" altLang="en-US"/>
          <a:t>WBS는 Work Breakdown Structure의 약어로 '작업분류체계'라고도 하며 프로젝트에서 수행할 작업을 계층적으로 정의한 문서이다.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B627C1-857C-42B6-8D40-0D29E0944CB5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B51B6D3-17D8-457E-9A0F-505B5FC3E8C4}">
      <dgm:prSet phldrT="[텍스트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endParaRPr lang="en-US" altLang="ko-KR" dirty="0"/>
        </a:p>
      </dgm:t>
    </dgm:pt>
    <dgm:pt modelId="{208A43E6-0D84-4BD6-B826-C243FC3DE993}" type="parTrans" cxnId="{633FB06D-B0AA-4388-9059-F17904EB23EE}">
      <dgm:prSet/>
      <dgm:spPr/>
      <dgm:t>
        <a:bodyPr/>
        <a:lstStyle/>
        <a:p>
          <a:pPr latinLnBrk="1"/>
          <a:endParaRPr lang="ko-KR" altLang="en-US"/>
        </a:p>
      </dgm:t>
    </dgm:pt>
    <dgm:pt modelId="{0A506054-53AC-40F0-895B-7608FF1144A2}" type="sibTrans" cxnId="{633FB06D-B0AA-4388-9059-F17904EB23EE}">
      <dgm:prSet/>
      <dgm:spPr/>
      <dgm:t>
        <a:bodyPr/>
        <a:lstStyle/>
        <a:p>
          <a:pPr latinLnBrk="1"/>
          <a:endParaRPr lang="ko-KR" altLang="en-US"/>
        </a:p>
      </dgm:t>
    </dgm:pt>
    <dgm:pt modelId="{7A503C67-E77A-40D4-9797-1F8F25C9280D}">
      <dgm:prSet phldrT="[텍스트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endParaRPr lang="en-US" altLang="ko-KR" dirty="0"/>
        </a:p>
      </dgm:t>
    </dgm:pt>
    <dgm:pt modelId="{49507068-354E-4FF9-8D7A-231CB3451E39}" type="parTrans" cxnId="{4CDF25D5-A3E9-4017-91A0-7FFF60C7193B}">
      <dgm:prSet/>
      <dgm:spPr/>
      <dgm:t>
        <a:bodyPr/>
        <a:lstStyle/>
        <a:p>
          <a:pPr latinLnBrk="1"/>
          <a:endParaRPr lang="ko-KR" altLang="en-US"/>
        </a:p>
      </dgm:t>
    </dgm:pt>
    <dgm:pt modelId="{7B1D6632-AF29-457C-A1BE-0AC9AD94F489}" type="sibTrans" cxnId="{4CDF25D5-A3E9-4017-91A0-7FFF60C7193B}">
      <dgm:prSet/>
      <dgm:spPr/>
      <dgm:t>
        <a:bodyPr/>
        <a:lstStyle/>
        <a:p>
          <a:pPr latinLnBrk="1"/>
          <a:endParaRPr lang="ko-KR" altLang="en-US"/>
        </a:p>
      </dgm:t>
    </dgm:pt>
    <dgm:pt modelId="{0A3E1AB8-3388-46AC-87EF-3BAC5F88063E}">
      <dgm:prSet phldrT="[텍스트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endParaRPr lang="en-US" altLang="ko-KR" dirty="0"/>
        </a:p>
      </dgm:t>
    </dgm:pt>
    <dgm:pt modelId="{82546982-B0E6-456E-95D5-83C8BB6B4D36}" type="parTrans" cxnId="{59F409D4-384C-45B5-ABD1-A64F32B7E075}">
      <dgm:prSet/>
      <dgm:spPr/>
      <dgm:t>
        <a:bodyPr/>
        <a:lstStyle/>
        <a:p>
          <a:pPr latinLnBrk="1"/>
          <a:endParaRPr lang="ko-KR" altLang="en-US"/>
        </a:p>
      </dgm:t>
    </dgm:pt>
    <dgm:pt modelId="{F8CD5E6D-91B4-469B-9F85-996CCC56FE73}" type="sibTrans" cxnId="{59F409D4-384C-45B5-ABD1-A64F32B7E075}">
      <dgm:prSet/>
      <dgm:spPr/>
      <dgm:t>
        <a:bodyPr/>
        <a:lstStyle/>
        <a:p>
          <a:pPr latinLnBrk="1"/>
          <a:endParaRPr lang="ko-KR" altLang="en-US"/>
        </a:p>
      </dgm:t>
    </dgm:pt>
    <dgm:pt modelId="{2EABC2DA-0649-4316-95FF-33D8C2D82C3E}" type="pres">
      <dgm:prSet presAssocID="{DCB627C1-857C-42B6-8D40-0D29E0944CB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9911BA2-7D6F-4ACE-81E0-330EF66C05DD}" type="pres">
      <dgm:prSet presAssocID="{3B51B6D3-17D8-457E-9A0F-505B5FC3E8C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0BBB1F7-9D2F-4D91-88CB-D921ECD59123}" type="pres">
      <dgm:prSet presAssocID="{0A506054-53AC-40F0-895B-7608FF1144A2}" presName="sibTrans" presStyleLbl="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CF30D058-4C5D-4966-9C27-56203CC989E8}" type="pres">
      <dgm:prSet presAssocID="{0A506054-53AC-40F0-895B-7608FF1144A2}" presName="connectorText" presStyleLbl="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2A9BBD25-B36E-428B-8463-A442122E3C0B}" type="pres">
      <dgm:prSet presAssocID="{0A3E1AB8-3388-46AC-87EF-3BAC5F88063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5BB2857-3B9E-4CDC-A651-03E9F2C80372}" type="pres">
      <dgm:prSet presAssocID="{F8CD5E6D-91B4-469B-9F85-996CCC56FE73}" presName="sibTrans" presStyleLbl="sibTrans2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657E6441-4262-48FC-BE3B-275469CFCE20}" type="pres">
      <dgm:prSet presAssocID="{F8CD5E6D-91B4-469B-9F85-996CCC56FE73}" presName="connectorText" presStyleLbl="sibTrans2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46B13D7F-4E3C-4300-BE93-4B3B20D7FED8}" type="pres">
      <dgm:prSet presAssocID="{7A503C67-E77A-40D4-9797-1F8F25C9280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0526E7B-B055-44BE-A78D-F72C23472E8F}" type="pres">
      <dgm:prSet presAssocID="{7B1D6632-AF29-457C-A1BE-0AC9AD94F489}" presName="sibTrans" presStyleLbl="sibTrans2D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482B9A67-A9F7-42A1-B8C9-6ECC09875A63}" type="pres">
      <dgm:prSet presAssocID="{7B1D6632-AF29-457C-A1BE-0AC9AD94F489}" presName="connectorText" presStyleLbl="sibTrans2D1" presStyleIdx="2" presStyleCnt="3"/>
      <dgm:spPr/>
      <dgm:t>
        <a:bodyPr/>
        <a:lstStyle/>
        <a:p>
          <a:pPr latinLnBrk="1"/>
          <a:endParaRPr lang="ko-KR" altLang="en-US"/>
        </a:p>
      </dgm:t>
    </dgm:pt>
  </dgm:ptLst>
  <dgm:cxnLst>
    <dgm:cxn modelId="{856B3A46-6500-44D4-80BE-C4D7F9D347A5}" type="presOf" srcId="{3B51B6D3-17D8-457E-9A0F-505B5FC3E8C4}" destId="{C9911BA2-7D6F-4ACE-81E0-330EF66C05DD}" srcOrd="0" destOrd="0" presId="urn:microsoft.com/office/officeart/2005/8/layout/cycle2"/>
    <dgm:cxn modelId="{3C0D08C1-3245-4EFD-9DCE-824CD1C22B11}" type="presOf" srcId="{0A506054-53AC-40F0-895B-7608FF1144A2}" destId="{00BBB1F7-9D2F-4D91-88CB-D921ECD59123}" srcOrd="0" destOrd="0" presId="urn:microsoft.com/office/officeart/2005/8/layout/cycle2"/>
    <dgm:cxn modelId="{D0269A72-05BA-4C3C-8B5B-7A81B0A7B34C}" type="presOf" srcId="{F8CD5E6D-91B4-469B-9F85-996CCC56FE73}" destId="{55BB2857-3B9E-4CDC-A651-03E9F2C80372}" srcOrd="0" destOrd="0" presId="urn:microsoft.com/office/officeart/2005/8/layout/cycle2"/>
    <dgm:cxn modelId="{3D1EC0FE-506B-40B4-85AE-2E1CA2283729}" type="presOf" srcId="{DCB627C1-857C-42B6-8D40-0D29E0944CB5}" destId="{2EABC2DA-0649-4316-95FF-33D8C2D82C3E}" srcOrd="0" destOrd="0" presId="urn:microsoft.com/office/officeart/2005/8/layout/cycle2"/>
    <dgm:cxn modelId="{C588BC89-7DC6-4D10-8A4E-611C680F5B6C}" type="presOf" srcId="{0A3E1AB8-3388-46AC-87EF-3BAC5F88063E}" destId="{2A9BBD25-B36E-428B-8463-A442122E3C0B}" srcOrd="0" destOrd="0" presId="urn:microsoft.com/office/officeart/2005/8/layout/cycle2"/>
    <dgm:cxn modelId="{C78DCE7F-7D02-4DC0-9EDD-8B1A6A4AFA8B}" type="presOf" srcId="{7B1D6632-AF29-457C-A1BE-0AC9AD94F489}" destId="{482B9A67-A9F7-42A1-B8C9-6ECC09875A63}" srcOrd="1" destOrd="0" presId="urn:microsoft.com/office/officeart/2005/8/layout/cycle2"/>
    <dgm:cxn modelId="{D6231FEC-79BE-4252-A858-96AB837A4387}" type="presOf" srcId="{7B1D6632-AF29-457C-A1BE-0AC9AD94F489}" destId="{60526E7B-B055-44BE-A78D-F72C23472E8F}" srcOrd="0" destOrd="0" presId="urn:microsoft.com/office/officeart/2005/8/layout/cycle2"/>
    <dgm:cxn modelId="{5DAB6498-1D77-4FA4-A232-8E7190F51143}" type="presOf" srcId="{0A506054-53AC-40F0-895B-7608FF1144A2}" destId="{CF30D058-4C5D-4966-9C27-56203CC989E8}" srcOrd="1" destOrd="0" presId="urn:microsoft.com/office/officeart/2005/8/layout/cycle2"/>
    <dgm:cxn modelId="{C771E447-7BA5-43D5-B28F-62F20898E5D1}" type="presOf" srcId="{F8CD5E6D-91B4-469B-9F85-996CCC56FE73}" destId="{657E6441-4262-48FC-BE3B-275469CFCE20}" srcOrd="1" destOrd="0" presId="urn:microsoft.com/office/officeart/2005/8/layout/cycle2"/>
    <dgm:cxn modelId="{59F409D4-384C-45B5-ABD1-A64F32B7E075}" srcId="{DCB627C1-857C-42B6-8D40-0D29E0944CB5}" destId="{0A3E1AB8-3388-46AC-87EF-3BAC5F88063E}" srcOrd="1" destOrd="0" parTransId="{82546982-B0E6-456E-95D5-83C8BB6B4D36}" sibTransId="{F8CD5E6D-91B4-469B-9F85-996CCC56FE73}"/>
    <dgm:cxn modelId="{633FB06D-B0AA-4388-9059-F17904EB23EE}" srcId="{DCB627C1-857C-42B6-8D40-0D29E0944CB5}" destId="{3B51B6D3-17D8-457E-9A0F-505B5FC3E8C4}" srcOrd="0" destOrd="0" parTransId="{208A43E6-0D84-4BD6-B826-C243FC3DE993}" sibTransId="{0A506054-53AC-40F0-895B-7608FF1144A2}"/>
    <dgm:cxn modelId="{4CDF25D5-A3E9-4017-91A0-7FFF60C7193B}" srcId="{DCB627C1-857C-42B6-8D40-0D29E0944CB5}" destId="{7A503C67-E77A-40D4-9797-1F8F25C9280D}" srcOrd="2" destOrd="0" parTransId="{49507068-354E-4FF9-8D7A-231CB3451E39}" sibTransId="{7B1D6632-AF29-457C-A1BE-0AC9AD94F489}"/>
    <dgm:cxn modelId="{6203DBB0-3DB0-43B1-A905-37DCA7ADCEEF}" type="presOf" srcId="{7A503C67-E77A-40D4-9797-1F8F25C9280D}" destId="{46B13D7F-4E3C-4300-BE93-4B3B20D7FED8}" srcOrd="0" destOrd="0" presId="urn:microsoft.com/office/officeart/2005/8/layout/cycle2"/>
    <dgm:cxn modelId="{A199CDBB-8BD1-4BD6-B80D-585F1AF97418}" type="presParOf" srcId="{2EABC2DA-0649-4316-95FF-33D8C2D82C3E}" destId="{C9911BA2-7D6F-4ACE-81E0-330EF66C05DD}" srcOrd="0" destOrd="0" presId="urn:microsoft.com/office/officeart/2005/8/layout/cycle2"/>
    <dgm:cxn modelId="{9DC780D2-B25C-4ABF-B634-8AADE6DEBFE5}" type="presParOf" srcId="{2EABC2DA-0649-4316-95FF-33D8C2D82C3E}" destId="{00BBB1F7-9D2F-4D91-88CB-D921ECD59123}" srcOrd="1" destOrd="0" presId="urn:microsoft.com/office/officeart/2005/8/layout/cycle2"/>
    <dgm:cxn modelId="{F163E5FC-3F8A-45A2-9DD9-F83F200397E2}" type="presParOf" srcId="{00BBB1F7-9D2F-4D91-88CB-D921ECD59123}" destId="{CF30D058-4C5D-4966-9C27-56203CC989E8}" srcOrd="0" destOrd="0" presId="urn:microsoft.com/office/officeart/2005/8/layout/cycle2"/>
    <dgm:cxn modelId="{CD23A7FE-8C22-4854-B4EB-644BEB46CD78}" type="presParOf" srcId="{2EABC2DA-0649-4316-95FF-33D8C2D82C3E}" destId="{2A9BBD25-B36E-428B-8463-A442122E3C0B}" srcOrd="2" destOrd="0" presId="urn:microsoft.com/office/officeart/2005/8/layout/cycle2"/>
    <dgm:cxn modelId="{1C4D90B0-6CB9-420D-8676-66A00839417A}" type="presParOf" srcId="{2EABC2DA-0649-4316-95FF-33D8C2D82C3E}" destId="{55BB2857-3B9E-4CDC-A651-03E9F2C80372}" srcOrd="3" destOrd="0" presId="urn:microsoft.com/office/officeart/2005/8/layout/cycle2"/>
    <dgm:cxn modelId="{B9442719-C401-43E0-80E4-B40C67875CBC}" type="presParOf" srcId="{55BB2857-3B9E-4CDC-A651-03E9F2C80372}" destId="{657E6441-4262-48FC-BE3B-275469CFCE20}" srcOrd="0" destOrd="0" presId="urn:microsoft.com/office/officeart/2005/8/layout/cycle2"/>
    <dgm:cxn modelId="{F2763A7E-B595-43D1-B01E-77D24A8FEB05}" type="presParOf" srcId="{2EABC2DA-0649-4316-95FF-33D8C2D82C3E}" destId="{46B13D7F-4E3C-4300-BE93-4B3B20D7FED8}" srcOrd="4" destOrd="0" presId="urn:microsoft.com/office/officeart/2005/8/layout/cycle2"/>
    <dgm:cxn modelId="{57A83215-C520-48F6-BBB9-6457EE29B914}" type="presParOf" srcId="{2EABC2DA-0649-4316-95FF-33D8C2D82C3E}" destId="{60526E7B-B055-44BE-A78D-F72C23472E8F}" srcOrd="5" destOrd="0" presId="urn:microsoft.com/office/officeart/2005/8/layout/cycle2"/>
    <dgm:cxn modelId="{F14DAF07-2704-4109-AFEE-CF2F5F80B0C2}" type="presParOf" srcId="{60526E7B-B055-44BE-A78D-F72C23472E8F}" destId="{482B9A67-A9F7-42A1-B8C9-6ECC09875A6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911BA2-7D6F-4ACE-81E0-330EF66C05DD}">
      <dsp:nvSpPr>
        <dsp:cNvPr id="0" name=""/>
        <dsp:cNvSpPr/>
      </dsp:nvSpPr>
      <dsp:spPr>
        <a:xfrm>
          <a:off x="1978550" y="545"/>
          <a:ext cx="1555921" cy="1555921"/>
        </a:xfrm>
        <a:prstGeom prst="ellipse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2133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4800" kern="1200" dirty="0"/>
        </a:p>
      </dsp:txBody>
      <dsp:txXfrm>
        <a:off x="2206409" y="228404"/>
        <a:ext cx="1100203" cy="1100203"/>
      </dsp:txXfrm>
    </dsp:sp>
    <dsp:sp modelId="{00BBB1F7-9D2F-4D91-88CB-D921ECD59123}">
      <dsp:nvSpPr>
        <dsp:cNvPr id="0" name=""/>
        <dsp:cNvSpPr/>
      </dsp:nvSpPr>
      <dsp:spPr>
        <a:xfrm rot="3600000">
          <a:off x="3127849" y="1519011"/>
          <a:ext cx="415566" cy="5251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500" kern="1200"/>
        </a:p>
      </dsp:txBody>
      <dsp:txXfrm>
        <a:off x="3159017" y="1570052"/>
        <a:ext cx="290896" cy="315073"/>
      </dsp:txXfrm>
    </dsp:sp>
    <dsp:sp modelId="{2A9BBD25-B36E-428B-8463-A442122E3C0B}">
      <dsp:nvSpPr>
        <dsp:cNvPr id="0" name=""/>
        <dsp:cNvSpPr/>
      </dsp:nvSpPr>
      <dsp:spPr>
        <a:xfrm>
          <a:off x="3148554" y="2027051"/>
          <a:ext cx="1555921" cy="1555921"/>
        </a:xfrm>
        <a:prstGeom prst="ellipse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2133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4800" kern="1200" dirty="0"/>
        </a:p>
      </dsp:txBody>
      <dsp:txXfrm>
        <a:off x="3376413" y="2254910"/>
        <a:ext cx="1100203" cy="1100203"/>
      </dsp:txXfrm>
    </dsp:sp>
    <dsp:sp modelId="{55BB2857-3B9E-4CDC-A651-03E9F2C80372}">
      <dsp:nvSpPr>
        <dsp:cNvPr id="0" name=""/>
        <dsp:cNvSpPr/>
      </dsp:nvSpPr>
      <dsp:spPr>
        <a:xfrm rot="10800000">
          <a:off x="2560489" y="2542450"/>
          <a:ext cx="415566" cy="5251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500" kern="1200"/>
        </a:p>
      </dsp:txBody>
      <dsp:txXfrm rot="10800000">
        <a:off x="2685159" y="2647475"/>
        <a:ext cx="290896" cy="315073"/>
      </dsp:txXfrm>
    </dsp:sp>
    <dsp:sp modelId="{46B13D7F-4E3C-4300-BE93-4B3B20D7FED8}">
      <dsp:nvSpPr>
        <dsp:cNvPr id="0" name=""/>
        <dsp:cNvSpPr/>
      </dsp:nvSpPr>
      <dsp:spPr>
        <a:xfrm>
          <a:off x="808546" y="2027051"/>
          <a:ext cx="1555921" cy="1555921"/>
        </a:xfrm>
        <a:prstGeom prst="ellipse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2133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4800" kern="1200" dirty="0"/>
        </a:p>
      </dsp:txBody>
      <dsp:txXfrm>
        <a:off x="1036405" y="2254910"/>
        <a:ext cx="1100203" cy="1100203"/>
      </dsp:txXfrm>
    </dsp:sp>
    <dsp:sp modelId="{60526E7B-B055-44BE-A78D-F72C23472E8F}">
      <dsp:nvSpPr>
        <dsp:cNvPr id="0" name=""/>
        <dsp:cNvSpPr/>
      </dsp:nvSpPr>
      <dsp:spPr>
        <a:xfrm rot="18000000">
          <a:off x="1957845" y="1539382"/>
          <a:ext cx="415566" cy="5251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500" kern="1200"/>
        </a:p>
      </dsp:txBody>
      <dsp:txXfrm>
        <a:off x="1989013" y="1698391"/>
        <a:ext cx="290896" cy="3150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540DAE3-C179-4C9E-AF79-83FC2F7E6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088A386E-0C58-406B-BF0E-37A1DC646E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F9BD2F5-890C-4789-A8D7-94BDD48A9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83B01E0-52A1-43F7-9DDA-1567A03C8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15E1083-0233-4C16-87A0-6018B1657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877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8FC7D2F-FC24-4489-A8C1-4EDB520B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3C91149-F52C-4826-B785-266A652E5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22AB15C-5CDB-4CE9-B369-1BBA7BEA5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BF2C6A2-C5E0-4A04-9956-9E57F3C2E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C7EEFE6-CF05-4FE5-87E5-BDB8F6EC2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667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768492B9-9950-410E-BCA2-EB45365F3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71CEE5F-8B8D-4D1C-9C86-31999DC4F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62AAC8E-4157-4AF2-9456-51155B87D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240787F-F432-4440-AC66-0757C833A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1FF5C59-7269-4F5B-8E9A-8AA15EA9C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057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7913FD6-957E-4BEA-834B-761D59150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301424C-1A38-4C57-8700-B02A03E33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30497B0-0B75-4617-A1CC-8A85FEA03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F50544B-3E1B-4074-9140-D1144E6E7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F547240-F9EF-4932-A818-031B8CD7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92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C35B9DA-006E-425B-9EA6-5D836F8CF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4111410-5480-4488-A7C6-3A8AA0E1A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96463DC-A7D3-42D2-94B8-45C8C527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BA6EE3A-C25D-4C9B-8442-30BDF14D8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5D02F37-2CAF-42A2-A6CB-BEF4AE69E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94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607C7CB-EDCD-47BD-B147-D2E464154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9DBE5C1-56EA-4C96-A15A-2DB55575A7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8F5117D-34EE-4270-A510-2F59E8BA9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0B6DA34-E971-4421-A90F-1C46B5220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7AA0CD2-795A-4383-B917-17EB4E22F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4CD3501-3F70-4144-8CFB-8D27723FE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64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F7DC413-BB49-42D2-9EC2-0B4D08A8D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C2CE0B5-D47E-4030-A1BC-881714FA3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7FA98280-17C0-4276-A608-FC8867EAF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FF8528D5-F43B-4323-A0C4-70E303AA8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895BCC2B-DD4F-4CD8-9624-9DAD949A3E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5039F14E-6017-4A00-86F1-B0097F804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E31B008D-F7AC-4162-A26C-6809689C8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B461FCAB-3FD8-48F4-BE02-31CBBB297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28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475B495-6E02-4D99-8674-575BFDF06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8561D7CB-7B6B-497A-9DAB-E7B6D6F82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62CFAA7F-0542-4A16-9AF4-8AB052B46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2C589266-AAA0-4215-B396-8D1B161A1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878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906C5F41-B810-4C26-9F9C-BF3186F9D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A0058D50-6FD4-4A54-8B64-894217493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ED9F4029-E399-472A-B18D-551781AF6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137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C13B760-3AF1-46F8-84D4-39CCFDECC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289DF9C-6DF7-4B71-9A57-F93611F82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7524EE43-971C-4EEF-83D2-0821D6462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0E4BA1F-7B15-4D0D-99FD-B46E633C3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70D0048-D51C-49E1-AD1F-5D4C536BD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1391C12-717C-4A5F-AE6F-C95B91F21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20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0CB4645-0EA9-4E51-B284-618108778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9D84D8F3-D20F-41C1-A15B-0B9EA375A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02EBB64F-44CF-4D2F-8ECB-9C39F1D5F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EE7B873-705C-45FB-8AAD-245FCDD1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DF9A977-11BA-4AA8-B9F7-A0A7AF056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DB9ABAC7-1227-4F73-B300-2016CB7B7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411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D77C8C97-640B-416B-8D4D-1D6BD9AB8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7C1B397-FFE0-4458-8CC9-D725DA31F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03BE94D-8128-407D-95E2-2A2192283A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E7CB9-552A-40FD-8E25-6C9525410464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B3A5D15-8E7E-439A-BED1-DD844D1F80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A4FAB7E-CE65-47EC-995A-12649E02A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21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9_98E9267B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sv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8.svg"/><Relationship Id="rId10" Type="http://schemas.openxmlformats.org/officeDocument/2006/relationships/image" Target="../media/image13.sv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14.png"/><Relationship Id="rId18" Type="http://schemas.openxmlformats.org/officeDocument/2006/relationships/image" Target="../media/image28.svg"/><Relationship Id="rId3" Type="http://schemas.openxmlformats.org/officeDocument/2006/relationships/diagramLayout" Target="../diagrams/layout1.xml"/><Relationship Id="rId21" Type="http://schemas.openxmlformats.org/officeDocument/2006/relationships/image" Target="../media/image19.png"/><Relationship Id="rId7" Type="http://schemas.openxmlformats.org/officeDocument/2006/relationships/image" Target="../media/image11.png"/><Relationship Id="rId12" Type="http://schemas.openxmlformats.org/officeDocument/2006/relationships/image" Target="../media/image22.svg"/><Relationship Id="rId17" Type="http://schemas.openxmlformats.org/officeDocument/2006/relationships/image" Target="../media/image16.png"/><Relationship Id="rId2" Type="http://schemas.openxmlformats.org/officeDocument/2006/relationships/diagramData" Target="../diagrams/data1.xml"/><Relationship Id="rId16" Type="http://schemas.openxmlformats.org/officeDocument/2006/relationships/image" Target="../media/image26.sv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openxmlformats.org/officeDocument/2006/relationships/image" Target="../media/image13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15.png"/><Relationship Id="rId10" Type="http://schemas.openxmlformats.org/officeDocument/2006/relationships/image" Target="../media/image20.svg"/><Relationship Id="rId19" Type="http://schemas.openxmlformats.org/officeDocument/2006/relationships/image" Target="../media/image17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2.png"/><Relationship Id="rId14" Type="http://schemas.openxmlformats.org/officeDocument/2006/relationships/image" Target="../media/image24.svg"/><Relationship Id="rId22" Type="http://schemas.openxmlformats.org/officeDocument/2006/relationships/image" Target="../media/image32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848FC5A-8510-4CD1-8A3C-C0639F994AD0}"/>
              </a:ext>
            </a:extLst>
          </p:cNvPr>
          <p:cNvSpPr txBox="1"/>
          <p:nvPr/>
        </p:nvSpPr>
        <p:spPr>
          <a:xfrm>
            <a:off x="9680026" y="5119185"/>
            <a:ext cx="821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신대환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3C1650F1-2974-4F07-BA45-FF69DC6F9B14}"/>
              </a:ext>
            </a:extLst>
          </p:cNvPr>
          <p:cNvSpPr/>
          <p:nvPr/>
        </p:nvSpPr>
        <p:spPr>
          <a:xfrm>
            <a:off x="3356045" y="2391373"/>
            <a:ext cx="5479911" cy="1321111"/>
          </a:xfrm>
          <a:prstGeom prst="rect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500" dirty="0" err="1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캡스톤</a:t>
            </a:r>
            <a:r>
              <a:rPr lang="ko-KR" altLang="en-US" sz="4500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디자인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848FC5A-8510-4CD1-8A3C-C0639F994AD0}"/>
              </a:ext>
            </a:extLst>
          </p:cNvPr>
          <p:cNvSpPr txBox="1"/>
          <p:nvPr/>
        </p:nvSpPr>
        <p:spPr>
          <a:xfrm>
            <a:off x="3691467" y="4061354"/>
            <a:ext cx="4809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실시간 통신을 지원하는 웹 어플리케이션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4331855" y="4399908"/>
            <a:ext cx="3519054" cy="0"/>
          </a:xfrm>
          <a:prstGeom prst="line">
            <a:avLst/>
          </a:prstGeom>
          <a:ln w="25400">
            <a:solidFill>
              <a:srgbClr val="222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848FC5A-8510-4CD1-8A3C-C0639F994AD0}"/>
              </a:ext>
            </a:extLst>
          </p:cNvPr>
          <p:cNvSpPr txBox="1"/>
          <p:nvPr/>
        </p:nvSpPr>
        <p:spPr>
          <a:xfrm>
            <a:off x="10816098" y="5119185"/>
            <a:ext cx="821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100" dirty="0" err="1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진의정</a:t>
            </a:r>
            <a:endParaRPr lang="ko-KR" altLang="en-US" sz="16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848FC5A-8510-4CD1-8A3C-C0639F994AD0}"/>
              </a:ext>
            </a:extLst>
          </p:cNvPr>
          <p:cNvSpPr txBox="1"/>
          <p:nvPr/>
        </p:nvSpPr>
        <p:spPr>
          <a:xfrm>
            <a:off x="9680025" y="5457739"/>
            <a:ext cx="821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이인우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848FC5A-8510-4CD1-8A3C-C0639F994AD0}"/>
              </a:ext>
            </a:extLst>
          </p:cNvPr>
          <p:cNvSpPr txBox="1"/>
          <p:nvPr/>
        </p:nvSpPr>
        <p:spPr>
          <a:xfrm>
            <a:off x="10816097" y="5457739"/>
            <a:ext cx="821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전재호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848FC5A-8510-4CD1-8A3C-C0639F994AD0}"/>
              </a:ext>
            </a:extLst>
          </p:cNvPr>
          <p:cNvSpPr txBox="1"/>
          <p:nvPr/>
        </p:nvSpPr>
        <p:spPr>
          <a:xfrm>
            <a:off x="9680025" y="5799324"/>
            <a:ext cx="821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허영명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848FC5A-8510-4CD1-8A3C-C0639F994AD0}"/>
              </a:ext>
            </a:extLst>
          </p:cNvPr>
          <p:cNvSpPr txBox="1"/>
          <p:nvPr/>
        </p:nvSpPr>
        <p:spPr>
          <a:xfrm>
            <a:off x="3765908" y="4030576"/>
            <a:ext cx="690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endParaRPr lang="ko-KR" altLang="en-US" sz="20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848FC5A-8510-4CD1-8A3C-C0639F994AD0}"/>
              </a:ext>
            </a:extLst>
          </p:cNvPr>
          <p:cNvSpPr txBox="1"/>
          <p:nvPr/>
        </p:nvSpPr>
        <p:spPr>
          <a:xfrm>
            <a:off x="7736059" y="4030576"/>
            <a:ext cx="690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endParaRPr lang="ko-KR" altLang="en-US" sz="20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48FC5A-8510-4CD1-8A3C-C0639F994AD0}"/>
              </a:ext>
            </a:extLst>
          </p:cNvPr>
          <p:cNvSpPr txBox="1"/>
          <p:nvPr/>
        </p:nvSpPr>
        <p:spPr>
          <a:xfrm>
            <a:off x="9050558" y="4749853"/>
            <a:ext cx="2303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 li id  =  7</a:t>
            </a:r>
            <a:r>
              <a:rPr lang="ko-KR" altLang="en-US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 </a:t>
            </a:r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endParaRPr lang="ko-KR" altLang="en-US" sz="20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848FC5A-8510-4CD1-8A3C-C0639F994AD0}"/>
              </a:ext>
            </a:extLst>
          </p:cNvPr>
          <p:cNvSpPr txBox="1"/>
          <p:nvPr/>
        </p:nvSpPr>
        <p:spPr>
          <a:xfrm>
            <a:off x="9050558" y="6134847"/>
            <a:ext cx="1055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 /li &gt;</a:t>
            </a:r>
            <a:endParaRPr lang="ko-KR" altLang="en-US" sz="20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28662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8961120" y="696814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7B00371-8BBF-468F-BAB5-3B58CE59B669}"/>
              </a:ext>
            </a:extLst>
          </p:cNvPr>
          <p:cNvSpPr txBox="1"/>
          <p:nvPr/>
        </p:nvSpPr>
        <p:spPr>
          <a:xfrm>
            <a:off x="8961119" y="310773"/>
            <a:ext cx="2954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캡스톤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디자인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Ⅱ.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개요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8961120" y="267285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96A3F55-A310-4812-82DA-85F76DEB9227}"/>
              </a:ext>
            </a:extLst>
          </p:cNvPr>
          <p:cNvSpPr txBox="1"/>
          <p:nvPr/>
        </p:nvSpPr>
        <p:spPr>
          <a:xfrm>
            <a:off x="843778" y="960828"/>
            <a:ext cx="349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UI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명세서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메인 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59CD172-963E-4C71-BCD5-E0AE70DDE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954" y="1576819"/>
            <a:ext cx="9762093" cy="493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0705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8961120" y="696814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7B00371-8BBF-468F-BAB5-3B58CE59B669}"/>
              </a:ext>
            </a:extLst>
          </p:cNvPr>
          <p:cNvSpPr txBox="1"/>
          <p:nvPr/>
        </p:nvSpPr>
        <p:spPr>
          <a:xfrm>
            <a:off x="8961119" y="310773"/>
            <a:ext cx="2954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캡스톤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디자인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Ⅱ.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개요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8961120" y="267285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96A3F55-A310-4812-82DA-85F76DEB9227}"/>
              </a:ext>
            </a:extLst>
          </p:cNvPr>
          <p:cNvSpPr txBox="1"/>
          <p:nvPr/>
        </p:nvSpPr>
        <p:spPr>
          <a:xfrm>
            <a:off x="749510" y="910937"/>
            <a:ext cx="349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UI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명세서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 목록 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9C341ECA-70F8-43BC-BCCA-DAAF906AA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836" y="1418769"/>
            <a:ext cx="8440328" cy="52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2191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8961120" y="696814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7B00371-8BBF-468F-BAB5-3B58CE59B669}"/>
              </a:ext>
            </a:extLst>
          </p:cNvPr>
          <p:cNvSpPr txBox="1"/>
          <p:nvPr/>
        </p:nvSpPr>
        <p:spPr>
          <a:xfrm>
            <a:off x="8961119" y="310773"/>
            <a:ext cx="2954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캡스톤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디자인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Ⅱ.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개요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8961120" y="267285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96A3F55-A310-4812-82DA-85F76DEB9227}"/>
              </a:ext>
            </a:extLst>
          </p:cNvPr>
          <p:cNvSpPr txBox="1"/>
          <p:nvPr/>
        </p:nvSpPr>
        <p:spPr>
          <a:xfrm>
            <a:off x="853204" y="910937"/>
            <a:ext cx="349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UI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명세서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플레이 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DCB0E76-4232-42FB-A512-9810F919D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784" y="1418769"/>
            <a:ext cx="7754432" cy="522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2594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8961120" y="696814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7B00371-8BBF-468F-BAB5-3B58CE59B669}"/>
              </a:ext>
            </a:extLst>
          </p:cNvPr>
          <p:cNvSpPr txBox="1"/>
          <p:nvPr/>
        </p:nvSpPr>
        <p:spPr>
          <a:xfrm>
            <a:off x="8961119" y="310773"/>
            <a:ext cx="2954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캡스톤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디자인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Ⅲ.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 기술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8961120" y="267285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96A3F55-A310-4812-82DA-85F76DEB9227}"/>
              </a:ext>
            </a:extLst>
          </p:cNvPr>
          <p:cNvSpPr txBox="1"/>
          <p:nvPr/>
        </p:nvSpPr>
        <p:spPr>
          <a:xfrm>
            <a:off x="748269" y="1225860"/>
            <a:ext cx="3603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 툴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인터넷 브라우저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A16FBEF5-3F78-4827-8063-7CEC6B517BC6}"/>
              </a:ext>
            </a:extLst>
          </p:cNvPr>
          <p:cNvSpPr/>
          <p:nvPr/>
        </p:nvSpPr>
        <p:spPr>
          <a:xfrm>
            <a:off x="748269" y="2307101"/>
            <a:ext cx="3024554" cy="3024554"/>
          </a:xfrm>
          <a:prstGeom prst="roundRect">
            <a:avLst/>
          </a:prstGeom>
          <a:solidFill>
            <a:schemeClr val="tx2">
              <a:lumMod val="20000"/>
              <a:lumOff val="8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7FB0628A-FE25-4DA9-B334-14448B55685C}"/>
              </a:ext>
            </a:extLst>
          </p:cNvPr>
          <p:cNvSpPr/>
          <p:nvPr/>
        </p:nvSpPr>
        <p:spPr>
          <a:xfrm>
            <a:off x="8419177" y="2307101"/>
            <a:ext cx="3024554" cy="3024554"/>
          </a:xfrm>
          <a:prstGeom prst="roundRect">
            <a:avLst/>
          </a:prstGeom>
          <a:solidFill>
            <a:schemeClr val="accent1">
              <a:lumMod val="60000"/>
              <a:lumOff val="4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4D258816-5E1E-4FC7-8BF4-B46409CD415D}"/>
              </a:ext>
            </a:extLst>
          </p:cNvPr>
          <p:cNvSpPr/>
          <p:nvPr/>
        </p:nvSpPr>
        <p:spPr>
          <a:xfrm>
            <a:off x="4583723" y="2307101"/>
            <a:ext cx="3024554" cy="3024554"/>
          </a:xfrm>
          <a:prstGeom prst="roundRect">
            <a:avLst/>
          </a:prstGeom>
          <a:solidFill>
            <a:schemeClr val="accent1">
              <a:lumMod val="40000"/>
              <a:lumOff val="60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Microsoft Edge 웹 브라우저 다운로드 | Microsoft">
            <a:extLst>
              <a:ext uri="{FF2B5EF4-FFF2-40B4-BE49-F238E27FC236}">
                <a16:creationId xmlns:a16="http://schemas.microsoft.com/office/drawing/2014/main" xmlns="" id="{317427C1-2C60-4ED7-B817-B1779499CF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74" t="7025" r="13152" b="7066"/>
          <a:stretch/>
        </p:blipFill>
        <p:spPr bwMode="auto">
          <a:xfrm>
            <a:off x="1546170" y="2889215"/>
            <a:ext cx="1446815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oogle Chrome Portable을 위한 Windows - Uptodown에서 무료로 다운로드하세요">
            <a:extLst>
              <a:ext uri="{FF2B5EF4-FFF2-40B4-BE49-F238E27FC236}">
                <a16:creationId xmlns:a16="http://schemas.microsoft.com/office/drawing/2014/main" xmlns="" id="{F9C446E9-E131-4CAD-A6D3-E391232AF8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0" t="4500" r="4500" b="4500"/>
          <a:stretch/>
        </p:blipFill>
        <p:spPr bwMode="auto">
          <a:xfrm>
            <a:off x="5385032" y="2889215"/>
            <a:ext cx="1440000" cy="1440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refox Browser 다운로드 — Mozilla가 만든 빠르고 사생활 보호를 위한 무료 브라우저">
            <a:extLst>
              <a:ext uri="{FF2B5EF4-FFF2-40B4-BE49-F238E27FC236}">
                <a16:creationId xmlns:a16="http://schemas.microsoft.com/office/drawing/2014/main" xmlns="" id="{229D453D-4424-4172-A0C2-8040FFE54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7079" y="2889215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9737B1CA-CDC6-4B7D-9CB7-FC147EC1312D}"/>
              </a:ext>
            </a:extLst>
          </p:cNvPr>
          <p:cNvSpPr txBox="1"/>
          <p:nvPr/>
        </p:nvSpPr>
        <p:spPr>
          <a:xfrm>
            <a:off x="1394668" y="4810570"/>
            <a:ext cx="1731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Microsoft Edge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63C52D1A-3970-411F-8969-9461381BB551}"/>
              </a:ext>
            </a:extLst>
          </p:cNvPr>
          <p:cNvSpPr txBox="1"/>
          <p:nvPr/>
        </p:nvSpPr>
        <p:spPr>
          <a:xfrm>
            <a:off x="5216499" y="4810570"/>
            <a:ext cx="1759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Google Chrome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BEF6E86D-38AB-485A-8AF2-DCDFB231D9F2}"/>
              </a:ext>
            </a:extLst>
          </p:cNvPr>
          <p:cNvSpPr txBox="1"/>
          <p:nvPr/>
        </p:nvSpPr>
        <p:spPr>
          <a:xfrm>
            <a:off x="9110940" y="4810570"/>
            <a:ext cx="1641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Mozilla Firefox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79393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8961120" y="696814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7B00371-8BBF-468F-BAB5-3B58CE59B669}"/>
              </a:ext>
            </a:extLst>
          </p:cNvPr>
          <p:cNvSpPr txBox="1"/>
          <p:nvPr/>
        </p:nvSpPr>
        <p:spPr>
          <a:xfrm>
            <a:off x="8961119" y="310773"/>
            <a:ext cx="2954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캡스톤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디자인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Ⅲ.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 기술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8961120" y="267285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96A3F55-A310-4812-82DA-85F76DEB9227}"/>
              </a:ext>
            </a:extLst>
          </p:cNvPr>
          <p:cNvSpPr txBox="1"/>
          <p:nvPr/>
        </p:nvSpPr>
        <p:spPr>
          <a:xfrm>
            <a:off x="748269" y="1247211"/>
            <a:ext cx="4012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 툴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원격 제어 프로그램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A16FBEF5-3F78-4827-8063-7CEC6B517BC6}"/>
              </a:ext>
            </a:extLst>
          </p:cNvPr>
          <p:cNvSpPr/>
          <p:nvPr/>
        </p:nvSpPr>
        <p:spPr>
          <a:xfrm>
            <a:off x="748269" y="2307101"/>
            <a:ext cx="3024554" cy="3024554"/>
          </a:xfrm>
          <a:prstGeom prst="roundRect">
            <a:avLst/>
          </a:prstGeom>
          <a:solidFill>
            <a:schemeClr val="tx2">
              <a:lumMod val="20000"/>
              <a:lumOff val="8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7FB0628A-FE25-4DA9-B334-14448B55685C}"/>
              </a:ext>
            </a:extLst>
          </p:cNvPr>
          <p:cNvSpPr/>
          <p:nvPr/>
        </p:nvSpPr>
        <p:spPr>
          <a:xfrm>
            <a:off x="8419176" y="2307101"/>
            <a:ext cx="3024554" cy="3024554"/>
          </a:xfrm>
          <a:prstGeom prst="roundRect">
            <a:avLst/>
          </a:prstGeom>
          <a:solidFill>
            <a:schemeClr val="accent1">
              <a:lumMod val="60000"/>
              <a:lumOff val="4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4D258816-5E1E-4FC7-8BF4-B46409CD415D}"/>
              </a:ext>
            </a:extLst>
          </p:cNvPr>
          <p:cNvSpPr/>
          <p:nvPr/>
        </p:nvSpPr>
        <p:spPr>
          <a:xfrm>
            <a:off x="4583723" y="2307101"/>
            <a:ext cx="3024554" cy="3024554"/>
          </a:xfrm>
          <a:prstGeom prst="roundRect">
            <a:avLst/>
          </a:prstGeom>
          <a:solidFill>
            <a:schemeClr val="accent1">
              <a:lumMod val="40000"/>
              <a:lumOff val="60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9737B1CA-CDC6-4B7D-9CB7-FC147EC1312D}"/>
              </a:ext>
            </a:extLst>
          </p:cNvPr>
          <p:cNvSpPr txBox="1"/>
          <p:nvPr/>
        </p:nvSpPr>
        <p:spPr>
          <a:xfrm>
            <a:off x="1042136" y="4810570"/>
            <a:ext cx="2436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PuTTY &amp; </a:t>
            </a:r>
            <a:r>
              <a:rPr lang="en-US" altLang="ko-KR" sz="16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openssh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-server</a:t>
            </a:r>
            <a:endParaRPr lang="ko-KR" altLang="en-US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63C52D1A-3970-411F-8969-9461381BB551}"/>
              </a:ext>
            </a:extLst>
          </p:cNvPr>
          <p:cNvSpPr txBox="1"/>
          <p:nvPr/>
        </p:nvSpPr>
        <p:spPr>
          <a:xfrm>
            <a:off x="4819802" y="4801594"/>
            <a:ext cx="2552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mstsc</a:t>
            </a:r>
            <a:r>
              <a:rPr lang="en-US" altLang="ko-KR" sz="11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sz="11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원격 데스크톱 연결</a:t>
            </a:r>
            <a:r>
              <a:rPr lang="en-US" altLang="ko-KR" sz="11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&amp; </a:t>
            </a:r>
            <a:r>
              <a:rPr lang="en-US" altLang="ko-KR" sz="16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xrdp</a:t>
            </a:r>
            <a:endParaRPr lang="ko-KR" altLang="en-US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BEF6E86D-38AB-485A-8AF2-DCDFB231D9F2}"/>
              </a:ext>
            </a:extLst>
          </p:cNvPr>
          <p:cNvSpPr txBox="1"/>
          <p:nvPr/>
        </p:nvSpPr>
        <p:spPr>
          <a:xfrm>
            <a:off x="8288996" y="4775357"/>
            <a:ext cx="32849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TightVNC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Viewer&amp; </a:t>
            </a:r>
            <a:r>
              <a:rPr lang="en-US" altLang="ko-KR" sz="15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tigervnc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-server</a:t>
            </a:r>
            <a:endParaRPr lang="ko-KR" altLang="en-US" sz="15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4C3B8F8B-3B4B-4A55-8587-12F473A247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159" y="2869259"/>
            <a:ext cx="1440000" cy="1440000"/>
          </a:xfrm>
          <a:prstGeom prst="rect">
            <a:avLst/>
          </a:prstGeom>
        </p:spPr>
      </p:pic>
      <p:pic>
        <p:nvPicPr>
          <p:cNvPr id="7" name="그림 6" descr="텍스트, 모니터, 전자기기, 디스플레이이(가) 표시된 사진&#10;&#10;자동 생성된 설명">
            <a:extLst>
              <a:ext uri="{FF2B5EF4-FFF2-40B4-BE49-F238E27FC236}">
                <a16:creationId xmlns:a16="http://schemas.microsoft.com/office/drawing/2014/main" xmlns="" id="{9CB2E0EB-E4C9-4B36-AE06-95FCB69102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999" y="2869259"/>
            <a:ext cx="1440000" cy="1440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8871198E-B34D-4FAF-8701-4275CBD7C4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840" y="2869259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49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8961120" y="696814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7B00371-8BBF-468F-BAB5-3B58CE59B669}"/>
              </a:ext>
            </a:extLst>
          </p:cNvPr>
          <p:cNvSpPr txBox="1"/>
          <p:nvPr/>
        </p:nvSpPr>
        <p:spPr>
          <a:xfrm>
            <a:off x="8961119" y="310773"/>
            <a:ext cx="2954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캡스톤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디자인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Ⅲ.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 기술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8961120" y="267285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96A3F55-A310-4812-82DA-85F76DEB9227}"/>
              </a:ext>
            </a:extLst>
          </p:cNvPr>
          <p:cNvSpPr txBox="1"/>
          <p:nvPr/>
        </p:nvSpPr>
        <p:spPr>
          <a:xfrm>
            <a:off x="748269" y="1295512"/>
            <a:ext cx="4241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 툴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Code Editor &amp; IDE</a:t>
            </a:r>
            <a:endParaRPr lang="ko-KR" altLang="en-US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A16FBEF5-3F78-4827-8063-7CEC6B517BC6}"/>
              </a:ext>
            </a:extLst>
          </p:cNvPr>
          <p:cNvSpPr/>
          <p:nvPr/>
        </p:nvSpPr>
        <p:spPr>
          <a:xfrm>
            <a:off x="748269" y="2307101"/>
            <a:ext cx="3024554" cy="3024554"/>
          </a:xfrm>
          <a:prstGeom prst="roundRect">
            <a:avLst/>
          </a:prstGeom>
          <a:solidFill>
            <a:schemeClr val="tx2">
              <a:lumMod val="20000"/>
              <a:lumOff val="8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7FB0628A-FE25-4DA9-B334-14448B55685C}"/>
              </a:ext>
            </a:extLst>
          </p:cNvPr>
          <p:cNvSpPr/>
          <p:nvPr/>
        </p:nvSpPr>
        <p:spPr>
          <a:xfrm>
            <a:off x="8419177" y="2307101"/>
            <a:ext cx="3024554" cy="3024554"/>
          </a:xfrm>
          <a:prstGeom prst="roundRect">
            <a:avLst/>
          </a:prstGeom>
          <a:solidFill>
            <a:schemeClr val="accent1">
              <a:lumMod val="60000"/>
              <a:lumOff val="4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4D258816-5E1E-4FC7-8BF4-B46409CD415D}"/>
              </a:ext>
            </a:extLst>
          </p:cNvPr>
          <p:cNvSpPr/>
          <p:nvPr/>
        </p:nvSpPr>
        <p:spPr>
          <a:xfrm>
            <a:off x="4583723" y="2307101"/>
            <a:ext cx="3024554" cy="3024554"/>
          </a:xfrm>
          <a:prstGeom prst="roundRect">
            <a:avLst/>
          </a:prstGeom>
          <a:solidFill>
            <a:schemeClr val="accent1">
              <a:lumMod val="40000"/>
              <a:lumOff val="60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9737B1CA-CDC6-4B7D-9CB7-FC147EC1312D}"/>
              </a:ext>
            </a:extLst>
          </p:cNvPr>
          <p:cNvSpPr txBox="1"/>
          <p:nvPr/>
        </p:nvSpPr>
        <p:spPr>
          <a:xfrm>
            <a:off x="1809141" y="481057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Eclipse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63C52D1A-3970-411F-8969-9461381BB551}"/>
              </a:ext>
            </a:extLst>
          </p:cNvPr>
          <p:cNvSpPr txBox="1"/>
          <p:nvPr/>
        </p:nvSpPr>
        <p:spPr>
          <a:xfrm>
            <a:off x="4758617" y="4805218"/>
            <a:ext cx="2674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Intellij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IDEA (Community)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BEF6E86D-38AB-485A-8AF2-DCDFB231D9F2}"/>
              </a:ext>
            </a:extLst>
          </p:cNvPr>
          <p:cNvSpPr txBox="1"/>
          <p:nvPr/>
        </p:nvSpPr>
        <p:spPr>
          <a:xfrm>
            <a:off x="9410669" y="4805218"/>
            <a:ext cx="1041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VS Code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3074" name="Picture 2" descr="Eclipse IDE을 위한 Windows - Uptodown에서 무료로 다운로드하세요">
            <a:extLst>
              <a:ext uri="{FF2B5EF4-FFF2-40B4-BE49-F238E27FC236}">
                <a16:creationId xmlns:a16="http://schemas.microsoft.com/office/drawing/2014/main" xmlns="" id="{D0BCDFB1-6D87-4F97-B6B6-91B0B81A61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" t="4164" r="4164" b="4164"/>
          <a:stretch/>
        </p:blipFill>
        <p:spPr bwMode="auto">
          <a:xfrm>
            <a:off x="1492142" y="3003838"/>
            <a:ext cx="1440000" cy="1440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ntelliJ IDEA Tutorial, IntelliJ IDEA Introduction,History of IntelliJ  IDEA,Comparison between Community and Ultimate Edition,IntelliJ IDEA  Index,Prerequisites,Audience,Problem, - W3cschoool.COM">
            <a:extLst>
              <a:ext uri="{FF2B5EF4-FFF2-40B4-BE49-F238E27FC236}">
                <a16:creationId xmlns:a16="http://schemas.microsoft.com/office/drawing/2014/main" xmlns="" id="{9B9C7B8B-F054-487D-8CE7-5410486E2D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3" t="2545" r="10800" b="2545"/>
          <a:stretch/>
        </p:blipFill>
        <p:spPr bwMode="auto">
          <a:xfrm>
            <a:off x="5539332" y="3003838"/>
            <a:ext cx="1165953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xmlns="" id="{32234110-3124-40F0-9222-241983571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474" y="3003838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9052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8961120" y="696814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7B00371-8BBF-468F-BAB5-3B58CE59B669}"/>
              </a:ext>
            </a:extLst>
          </p:cNvPr>
          <p:cNvSpPr txBox="1"/>
          <p:nvPr/>
        </p:nvSpPr>
        <p:spPr>
          <a:xfrm>
            <a:off x="8961119" y="310773"/>
            <a:ext cx="2954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캡스톤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디자인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Ⅲ.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 기술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8961120" y="267285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96A3F55-A310-4812-82DA-85F76DEB9227}"/>
              </a:ext>
            </a:extLst>
          </p:cNvPr>
          <p:cNvSpPr txBox="1"/>
          <p:nvPr/>
        </p:nvSpPr>
        <p:spPr>
          <a:xfrm>
            <a:off x="740082" y="957104"/>
            <a:ext cx="5045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 언어 및 기술 스택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Front End</a:t>
            </a:r>
            <a:endParaRPr lang="ko-KR" altLang="en-US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A16FBEF5-3F78-4827-8063-7CEC6B517BC6}"/>
              </a:ext>
            </a:extLst>
          </p:cNvPr>
          <p:cNvSpPr/>
          <p:nvPr/>
        </p:nvSpPr>
        <p:spPr>
          <a:xfrm>
            <a:off x="873811" y="1700202"/>
            <a:ext cx="2484000" cy="2484000"/>
          </a:xfrm>
          <a:prstGeom prst="roundRect">
            <a:avLst/>
          </a:prstGeom>
          <a:solidFill>
            <a:schemeClr val="tx2">
              <a:lumMod val="20000"/>
              <a:lumOff val="8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7FB0628A-FE25-4DA9-B334-14448B55685C}"/>
              </a:ext>
            </a:extLst>
          </p:cNvPr>
          <p:cNvSpPr/>
          <p:nvPr/>
        </p:nvSpPr>
        <p:spPr>
          <a:xfrm>
            <a:off x="8834190" y="3975622"/>
            <a:ext cx="2484000" cy="248400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4D258816-5E1E-4FC7-8BF4-B46409CD415D}"/>
              </a:ext>
            </a:extLst>
          </p:cNvPr>
          <p:cNvSpPr/>
          <p:nvPr/>
        </p:nvSpPr>
        <p:spPr>
          <a:xfrm>
            <a:off x="6172163" y="1700202"/>
            <a:ext cx="2484000" cy="2484000"/>
          </a:xfrm>
          <a:prstGeom prst="roundRect">
            <a:avLst/>
          </a:prstGeom>
          <a:solidFill>
            <a:schemeClr val="accent1">
              <a:lumMod val="40000"/>
              <a:lumOff val="60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xmlns="" id="{658DAFE2-AAC4-4176-BBA1-DD10FC19DB68}"/>
              </a:ext>
            </a:extLst>
          </p:cNvPr>
          <p:cNvSpPr/>
          <p:nvPr/>
        </p:nvSpPr>
        <p:spPr>
          <a:xfrm>
            <a:off x="3535838" y="3975622"/>
            <a:ext cx="2484000" cy="2484000"/>
          </a:xfrm>
          <a:prstGeom prst="roundRect">
            <a:avLst/>
          </a:prstGeom>
          <a:solidFill>
            <a:schemeClr val="bg1">
              <a:lumMod val="75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HTML5 - 위키백과, 우리 모두의 백과사전">
            <a:extLst>
              <a:ext uri="{FF2B5EF4-FFF2-40B4-BE49-F238E27FC236}">
                <a16:creationId xmlns:a16="http://schemas.microsoft.com/office/drawing/2014/main" xmlns="" id="{3CFDA8AA-884F-4552-B49C-D2B9AF58D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395" y="2308170"/>
            <a:ext cx="1120830" cy="112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6D22B18-1ED0-4C99-B7D2-E904C79033FB}"/>
              </a:ext>
            </a:extLst>
          </p:cNvPr>
          <p:cNvSpPr txBox="1"/>
          <p:nvPr/>
        </p:nvSpPr>
        <p:spPr>
          <a:xfrm>
            <a:off x="1725319" y="3658743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HTML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028" name="Picture 4" descr="CSS - 위키백과, 우리 모두의 백과사전">
            <a:extLst>
              <a:ext uri="{FF2B5EF4-FFF2-40B4-BE49-F238E27FC236}">
                <a16:creationId xmlns:a16="http://schemas.microsoft.com/office/drawing/2014/main" xmlns="" id="{2D3E63D1-7329-45CC-B007-D7F8D8EB4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728" y="4647486"/>
            <a:ext cx="808220" cy="1140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9E69178D-73D0-4403-8C8F-55F0102E3615}"/>
              </a:ext>
            </a:extLst>
          </p:cNvPr>
          <p:cNvSpPr txBox="1"/>
          <p:nvPr/>
        </p:nvSpPr>
        <p:spPr>
          <a:xfrm>
            <a:off x="4480320" y="5939024"/>
            <a:ext cx="595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CSS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030" name="Picture 6" descr="자바스크립트 공부 독학 사이트 추천">
            <a:extLst>
              <a:ext uri="{FF2B5EF4-FFF2-40B4-BE49-F238E27FC236}">
                <a16:creationId xmlns:a16="http://schemas.microsoft.com/office/drawing/2014/main" xmlns="" id="{BC8F6303-94CF-44BD-AE16-DB7F3C01D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841" y="2409636"/>
            <a:ext cx="1894644" cy="1065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B4EE4161-4A3F-4359-850C-C52F2408D610}"/>
              </a:ext>
            </a:extLst>
          </p:cNvPr>
          <p:cNvSpPr txBox="1"/>
          <p:nvPr/>
        </p:nvSpPr>
        <p:spPr>
          <a:xfrm>
            <a:off x="6798000" y="3658743"/>
            <a:ext cx="1232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JavaScript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032" name="Picture 8" descr="JSP😇">
            <a:extLst>
              <a:ext uri="{FF2B5EF4-FFF2-40B4-BE49-F238E27FC236}">
                <a16:creationId xmlns:a16="http://schemas.microsoft.com/office/drawing/2014/main" xmlns="" id="{898AA222-C45E-442F-920D-B93210A88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6390" y="4657822"/>
            <a:ext cx="1119600" cy="11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6A80BBE1-2FA6-47D7-9464-92A63258B1DE}"/>
              </a:ext>
            </a:extLst>
          </p:cNvPr>
          <p:cNvSpPr txBox="1"/>
          <p:nvPr/>
        </p:nvSpPr>
        <p:spPr>
          <a:xfrm>
            <a:off x="9800314" y="5939024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JSP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16153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8961120" y="696814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7B00371-8BBF-468F-BAB5-3B58CE59B669}"/>
              </a:ext>
            </a:extLst>
          </p:cNvPr>
          <p:cNvSpPr txBox="1"/>
          <p:nvPr/>
        </p:nvSpPr>
        <p:spPr>
          <a:xfrm>
            <a:off x="8961119" y="310773"/>
            <a:ext cx="2954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캡스톤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디자인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Ⅲ.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 기술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8961120" y="267285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96A3F55-A310-4812-82DA-85F76DEB9227}"/>
              </a:ext>
            </a:extLst>
          </p:cNvPr>
          <p:cNvSpPr txBox="1"/>
          <p:nvPr/>
        </p:nvSpPr>
        <p:spPr>
          <a:xfrm>
            <a:off x="740082" y="957104"/>
            <a:ext cx="5045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 언어 및 기술 스택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Back End</a:t>
            </a:r>
            <a:endParaRPr lang="ko-KR" altLang="en-US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A16FBEF5-3F78-4827-8063-7CEC6B517BC6}"/>
              </a:ext>
            </a:extLst>
          </p:cNvPr>
          <p:cNvSpPr/>
          <p:nvPr/>
        </p:nvSpPr>
        <p:spPr>
          <a:xfrm>
            <a:off x="276223" y="4063227"/>
            <a:ext cx="2160000" cy="2160000"/>
          </a:xfrm>
          <a:prstGeom prst="roundRect">
            <a:avLst/>
          </a:prstGeom>
          <a:solidFill>
            <a:schemeClr val="tx2">
              <a:lumMod val="20000"/>
              <a:lumOff val="8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7FB0628A-FE25-4DA9-B334-14448B55685C}"/>
              </a:ext>
            </a:extLst>
          </p:cNvPr>
          <p:cNvSpPr/>
          <p:nvPr/>
        </p:nvSpPr>
        <p:spPr>
          <a:xfrm>
            <a:off x="7339177" y="1579227"/>
            <a:ext cx="2160000" cy="216000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4D258816-5E1E-4FC7-8BF4-B46409CD415D}"/>
              </a:ext>
            </a:extLst>
          </p:cNvPr>
          <p:cNvSpPr/>
          <p:nvPr/>
        </p:nvSpPr>
        <p:spPr>
          <a:xfrm>
            <a:off x="5016000" y="4063227"/>
            <a:ext cx="2160000" cy="2160000"/>
          </a:xfrm>
          <a:prstGeom prst="roundRect">
            <a:avLst/>
          </a:prstGeom>
          <a:solidFill>
            <a:schemeClr val="accent1">
              <a:lumMod val="40000"/>
              <a:lumOff val="60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xmlns="" id="{658DAFE2-AAC4-4176-BBA1-DD10FC19DB68}"/>
              </a:ext>
            </a:extLst>
          </p:cNvPr>
          <p:cNvSpPr/>
          <p:nvPr/>
        </p:nvSpPr>
        <p:spPr>
          <a:xfrm>
            <a:off x="2692823" y="1579227"/>
            <a:ext cx="2160000" cy="2160000"/>
          </a:xfrm>
          <a:prstGeom prst="roundRect">
            <a:avLst/>
          </a:prstGeom>
          <a:solidFill>
            <a:schemeClr val="bg1">
              <a:lumMod val="75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xmlns="" id="{2A173C5F-5E5C-45DD-9E08-72A115DB01D6}"/>
              </a:ext>
            </a:extLst>
          </p:cNvPr>
          <p:cNvSpPr/>
          <p:nvPr/>
        </p:nvSpPr>
        <p:spPr>
          <a:xfrm>
            <a:off x="9755777" y="4063227"/>
            <a:ext cx="2160000" cy="2160000"/>
          </a:xfrm>
          <a:prstGeom prst="roundRect">
            <a:avLst/>
          </a:prstGeom>
          <a:solidFill>
            <a:srgbClr val="5B9BD5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50" name="Picture 2" descr="java.util.Optional이란?">
            <a:extLst>
              <a:ext uri="{FF2B5EF4-FFF2-40B4-BE49-F238E27FC236}">
                <a16:creationId xmlns:a16="http://schemas.microsoft.com/office/drawing/2014/main" xmlns="" id="{FC406268-E09F-4FD1-80F9-3C0CAFC7D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31" y="4608454"/>
            <a:ext cx="1541584" cy="96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1441CC6-7C77-47BB-A86E-9F6554630405}"/>
              </a:ext>
            </a:extLst>
          </p:cNvPr>
          <p:cNvSpPr txBox="1"/>
          <p:nvPr/>
        </p:nvSpPr>
        <p:spPr>
          <a:xfrm>
            <a:off x="1039821" y="5739433"/>
            <a:ext cx="632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Java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052" name="Picture 4" descr="Spring Boot) 스타트 스프링 부트 001일차 - 스프링(부트), 빌드툴, VO, Lombok, 어노테이션, Jackson,  ORM, JPA, Hibernate | 오늘도 끄적끄적">
            <a:extLst>
              <a:ext uri="{FF2B5EF4-FFF2-40B4-BE49-F238E27FC236}">
                <a16:creationId xmlns:a16="http://schemas.microsoft.com/office/drawing/2014/main" xmlns="" id="{272446AC-ED9D-4554-8EAE-71005E831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881" y="2154275"/>
            <a:ext cx="939884" cy="939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CF5A1088-5DAC-4E3A-83FC-3873B27D31B0}"/>
              </a:ext>
            </a:extLst>
          </p:cNvPr>
          <p:cNvSpPr txBox="1"/>
          <p:nvPr/>
        </p:nvSpPr>
        <p:spPr>
          <a:xfrm>
            <a:off x="3078564" y="3174388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Spring Boot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054" name="Picture 6" descr="아파치 톰캣 - 위키백과, 우리 모두의 백과사전">
            <a:extLst>
              <a:ext uri="{FF2B5EF4-FFF2-40B4-BE49-F238E27FC236}">
                <a16:creationId xmlns:a16="http://schemas.microsoft.com/office/drawing/2014/main" xmlns="" id="{752AA57D-D18D-47E0-91AF-1C83A2888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961" y="4582186"/>
            <a:ext cx="1436078" cy="101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B7461841-150D-4FA3-9412-59AF2BDD78FA}"/>
              </a:ext>
            </a:extLst>
          </p:cNvPr>
          <p:cNvSpPr txBox="1"/>
          <p:nvPr/>
        </p:nvSpPr>
        <p:spPr>
          <a:xfrm>
            <a:off x="5213452" y="5739433"/>
            <a:ext cx="1765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Apache Tomcat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056" name="Picture 8" descr="Modern Websocket Client - Apps on Google Play">
            <a:extLst>
              <a:ext uri="{FF2B5EF4-FFF2-40B4-BE49-F238E27FC236}">
                <a16:creationId xmlns:a16="http://schemas.microsoft.com/office/drawing/2014/main" xmlns="" id="{07677092-EBEB-4C17-9928-587103334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9234" y="2154275"/>
            <a:ext cx="939886" cy="939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1B2E9661-6CFB-48E1-AA60-5F22EA42AE59}"/>
              </a:ext>
            </a:extLst>
          </p:cNvPr>
          <p:cNvSpPr txBox="1"/>
          <p:nvPr/>
        </p:nvSpPr>
        <p:spPr>
          <a:xfrm>
            <a:off x="7714657" y="3174388"/>
            <a:ext cx="1409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Web Socket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058" name="Picture 10" descr="CentOS 7 Version Upgrade - ThinkGround">
            <a:extLst>
              <a:ext uri="{FF2B5EF4-FFF2-40B4-BE49-F238E27FC236}">
                <a16:creationId xmlns:a16="http://schemas.microsoft.com/office/drawing/2014/main" xmlns="" id="{289C65EF-A56F-4D90-8501-D40F52A19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5100" y="4842623"/>
            <a:ext cx="1781354" cy="60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37029DE5-DCEB-4004-B02E-5243B45381F2}"/>
              </a:ext>
            </a:extLst>
          </p:cNvPr>
          <p:cNvSpPr txBox="1"/>
          <p:nvPr/>
        </p:nvSpPr>
        <p:spPr>
          <a:xfrm>
            <a:off x="10233242" y="5739433"/>
            <a:ext cx="1205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Cent OS 7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02141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8961120" y="696814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7B00371-8BBF-468F-BAB5-3B58CE59B669}"/>
              </a:ext>
            </a:extLst>
          </p:cNvPr>
          <p:cNvSpPr txBox="1"/>
          <p:nvPr/>
        </p:nvSpPr>
        <p:spPr>
          <a:xfrm>
            <a:off x="8961119" y="310773"/>
            <a:ext cx="2954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캡스톤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디자인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Ⅳ.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현재 진행 상황</a:t>
            </a:r>
            <a:endParaRPr lang="en-US" altLang="ko-KR" sz="30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8961120" y="267285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96A3F55-A310-4812-82DA-85F76DEB9227}"/>
              </a:ext>
            </a:extLst>
          </p:cNvPr>
          <p:cNvSpPr txBox="1"/>
          <p:nvPr/>
        </p:nvSpPr>
        <p:spPr>
          <a:xfrm>
            <a:off x="815497" y="1098506"/>
            <a:ext cx="900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WBS</a:t>
            </a:r>
            <a:endParaRPr lang="ko-KR" altLang="en-US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54165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extLst>
    <p:ext uri="{6950BFC3-D8DA-4A85-94F7-54DA5524770B}">
      <p188:commentRel xmlns:p188="http://schemas.microsoft.com/office/powerpoint/2018/8/main" xmlns="" r:id="rId2"/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8961120" y="696814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7B00371-8BBF-468F-BAB5-3B58CE59B669}"/>
              </a:ext>
            </a:extLst>
          </p:cNvPr>
          <p:cNvSpPr txBox="1"/>
          <p:nvPr/>
        </p:nvSpPr>
        <p:spPr>
          <a:xfrm>
            <a:off x="8961119" y="310773"/>
            <a:ext cx="2954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캡스톤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디자인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Ⅴ.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향후 계획</a:t>
            </a:r>
            <a:endParaRPr lang="en-US" altLang="ko-KR" sz="30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8961120" y="267285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8965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3305175" y="2744861"/>
            <a:ext cx="5581650" cy="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7B00371-8BBF-468F-BAB5-3B58CE59B669}"/>
              </a:ext>
            </a:extLst>
          </p:cNvPr>
          <p:cNvSpPr txBox="1"/>
          <p:nvPr/>
        </p:nvSpPr>
        <p:spPr>
          <a:xfrm>
            <a:off x="5630168" y="2011703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  <a:endParaRPr lang="en-US" altLang="ko-KR" sz="32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E80D67F-752E-47B7-AF84-91BA6467218D}"/>
              </a:ext>
            </a:extLst>
          </p:cNvPr>
          <p:cNvSpPr txBox="1"/>
          <p:nvPr/>
        </p:nvSpPr>
        <p:spPr>
          <a:xfrm>
            <a:off x="3578175" y="3185632"/>
            <a:ext cx="2101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Ⅰ 주제 소개</a:t>
            </a:r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Ⅲ 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 기술</a:t>
            </a:r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Ⅴ 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향후 계획</a:t>
            </a:r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D0C9A45-A32B-45BB-B4DB-89BAF7E41E6D}"/>
              </a:ext>
            </a:extLst>
          </p:cNvPr>
          <p:cNvSpPr txBox="1"/>
          <p:nvPr/>
        </p:nvSpPr>
        <p:spPr>
          <a:xfrm>
            <a:off x="6238875" y="3185632"/>
            <a:ext cx="2533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Ⅱ 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개요</a:t>
            </a:r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Ⅳ 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현재 진행 상황</a:t>
            </a:r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3305175" y="4678436"/>
            <a:ext cx="5581650" cy="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6584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F55676F0-C433-4456-BB57-3E5832581EF6}"/>
              </a:ext>
            </a:extLst>
          </p:cNvPr>
          <p:cNvCxnSpPr/>
          <p:nvPr/>
        </p:nvCxnSpPr>
        <p:spPr>
          <a:xfrm>
            <a:off x="3634154" y="2767892"/>
            <a:ext cx="4923692" cy="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D3691A12-0DD2-46C8-AA88-68CCF5455840}"/>
              </a:ext>
            </a:extLst>
          </p:cNvPr>
          <p:cNvCxnSpPr/>
          <p:nvPr/>
        </p:nvCxnSpPr>
        <p:spPr>
          <a:xfrm>
            <a:off x="3634154" y="3953021"/>
            <a:ext cx="4923692" cy="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7B00371-8BBF-468F-BAB5-3B58CE59B669}"/>
              </a:ext>
            </a:extLst>
          </p:cNvPr>
          <p:cNvSpPr txBox="1"/>
          <p:nvPr/>
        </p:nvSpPr>
        <p:spPr>
          <a:xfrm>
            <a:off x="4732485" y="3105834"/>
            <a:ext cx="24922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434484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8961120" y="696814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7B00371-8BBF-468F-BAB5-3B58CE59B669}"/>
              </a:ext>
            </a:extLst>
          </p:cNvPr>
          <p:cNvSpPr txBox="1"/>
          <p:nvPr/>
        </p:nvSpPr>
        <p:spPr>
          <a:xfrm>
            <a:off x="8961119" y="310773"/>
            <a:ext cx="2954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캡스톤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디자인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Ⅰ</a:t>
            </a:r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주제 소개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8961120" y="267285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4D919A47-6F96-4D44-B131-69AB6C19FAA8}"/>
              </a:ext>
            </a:extLst>
          </p:cNvPr>
          <p:cNvSpPr/>
          <p:nvPr/>
        </p:nvSpPr>
        <p:spPr>
          <a:xfrm>
            <a:off x="748269" y="2307101"/>
            <a:ext cx="3024554" cy="3024554"/>
          </a:xfrm>
          <a:prstGeom prst="roundRect">
            <a:avLst/>
          </a:prstGeom>
          <a:solidFill>
            <a:schemeClr val="tx2">
              <a:lumMod val="20000"/>
              <a:lumOff val="8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0D2ED05C-0E4C-4B80-B882-5C646143DD9A}"/>
              </a:ext>
            </a:extLst>
          </p:cNvPr>
          <p:cNvSpPr/>
          <p:nvPr/>
        </p:nvSpPr>
        <p:spPr>
          <a:xfrm>
            <a:off x="8419177" y="2307101"/>
            <a:ext cx="3024554" cy="3024554"/>
          </a:xfrm>
          <a:prstGeom prst="roundRect">
            <a:avLst/>
          </a:prstGeom>
          <a:solidFill>
            <a:schemeClr val="accent1">
              <a:lumMod val="60000"/>
              <a:lumOff val="4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7D46801A-D0B2-417B-A612-3958ADE2B09A}"/>
              </a:ext>
            </a:extLst>
          </p:cNvPr>
          <p:cNvSpPr/>
          <p:nvPr/>
        </p:nvSpPr>
        <p:spPr>
          <a:xfrm>
            <a:off x="4583723" y="2307101"/>
            <a:ext cx="3024554" cy="3024554"/>
          </a:xfrm>
          <a:prstGeom prst="roundRect">
            <a:avLst/>
          </a:prstGeom>
          <a:solidFill>
            <a:schemeClr val="accent1">
              <a:lumMod val="40000"/>
              <a:lumOff val="60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D3A101B-10C5-4D92-8E5C-C72E33B13DF4}"/>
              </a:ext>
            </a:extLst>
          </p:cNvPr>
          <p:cNvSpPr txBox="1"/>
          <p:nvPr/>
        </p:nvSpPr>
        <p:spPr>
          <a:xfrm>
            <a:off x="1920409" y="2307101"/>
            <a:ext cx="769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36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B5D26D0-F529-4B18-995C-1FB6FD300DD5}"/>
              </a:ext>
            </a:extLst>
          </p:cNvPr>
          <p:cNvSpPr txBox="1"/>
          <p:nvPr/>
        </p:nvSpPr>
        <p:spPr>
          <a:xfrm>
            <a:off x="5724940" y="2307101"/>
            <a:ext cx="765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36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EB83BBD-9E2B-47AB-ACBE-98ADF0D4FDB6}"/>
              </a:ext>
            </a:extLst>
          </p:cNvPr>
          <p:cNvSpPr txBox="1"/>
          <p:nvPr/>
        </p:nvSpPr>
        <p:spPr>
          <a:xfrm>
            <a:off x="9525123" y="2307101"/>
            <a:ext cx="812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36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F93F456-2C49-4A85-B01B-2D6BD46D6E98}"/>
              </a:ext>
            </a:extLst>
          </p:cNvPr>
          <p:cNvSpPr txBox="1"/>
          <p:nvPr/>
        </p:nvSpPr>
        <p:spPr>
          <a:xfrm>
            <a:off x="762855" y="1295512"/>
            <a:ext cx="2137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주제 선정 이유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0DC10F6D-3290-4663-A8F1-982CF6804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706" y="3245506"/>
            <a:ext cx="1656000" cy="16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11 Best Dedicated Web Developers [Hire in 48 Hours] | Toptal®">
            <a:extLst>
              <a:ext uri="{FF2B5EF4-FFF2-40B4-BE49-F238E27FC236}">
                <a16:creationId xmlns:a16="http://schemas.microsoft.com/office/drawing/2014/main" xmlns="" id="{4BBF8C18-DBFC-486C-AEB5-BA2D1C2188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9" t="5879" r="6849" b="7028"/>
          <a:stretch/>
        </p:blipFill>
        <p:spPr bwMode="auto">
          <a:xfrm>
            <a:off x="1440798" y="3245506"/>
            <a:ext cx="1638683" cy="16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래픽 3" descr="무선 단색으로 채워진">
            <a:extLst>
              <a:ext uri="{FF2B5EF4-FFF2-40B4-BE49-F238E27FC236}">
                <a16:creationId xmlns:a16="http://schemas.microsoft.com/office/drawing/2014/main" xmlns="" id="{CFDC2313-7EDD-4EE9-8D3C-CABFF1B2BD4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15526" t="13938" r="17175" b="16926"/>
          <a:stretch/>
        </p:blipFill>
        <p:spPr>
          <a:xfrm>
            <a:off x="5289611" y="3245506"/>
            <a:ext cx="1611965" cy="16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277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8961120" y="696814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7B00371-8BBF-468F-BAB5-3B58CE59B669}"/>
              </a:ext>
            </a:extLst>
          </p:cNvPr>
          <p:cNvSpPr txBox="1"/>
          <p:nvPr/>
        </p:nvSpPr>
        <p:spPr>
          <a:xfrm>
            <a:off x="8961119" y="310773"/>
            <a:ext cx="2954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캡스톤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디자인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Ⅱ.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개요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8961120" y="267285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96A3F55-A310-4812-82DA-85F76DEB9227}"/>
              </a:ext>
            </a:extLst>
          </p:cNvPr>
          <p:cNvSpPr txBox="1"/>
          <p:nvPr/>
        </p:nvSpPr>
        <p:spPr>
          <a:xfrm>
            <a:off x="740083" y="1109865"/>
            <a:ext cx="349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규칙</a:t>
            </a:r>
          </a:p>
        </p:txBody>
      </p:sp>
      <p:pic>
        <p:nvPicPr>
          <p:cNvPr id="12" name="그래픽 11" descr="그룹 단색으로 채워진">
            <a:extLst>
              <a:ext uri="{FF2B5EF4-FFF2-40B4-BE49-F238E27FC236}">
                <a16:creationId xmlns:a16="http://schemas.microsoft.com/office/drawing/2014/main" xmlns="" id="{A59A173A-1CB1-4BEA-9558-2ED0659EEC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31230" y="1876179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2702999-639E-45B5-97C5-64C571B59CCB}"/>
              </a:ext>
            </a:extLst>
          </p:cNvPr>
          <p:cNvSpPr txBox="1"/>
          <p:nvPr/>
        </p:nvSpPr>
        <p:spPr>
          <a:xfrm>
            <a:off x="2115670" y="2166597"/>
            <a:ext cx="19497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Player  :  2 ~ 4</a:t>
            </a:r>
            <a:endParaRPr lang="ko-KR" altLang="en-US" sz="22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5" name="그래픽 14" descr="펜싱 단색으로 채워진">
            <a:extLst>
              <a:ext uri="{FF2B5EF4-FFF2-40B4-BE49-F238E27FC236}">
                <a16:creationId xmlns:a16="http://schemas.microsoft.com/office/drawing/2014/main" xmlns="" id="{B1250799-A5DC-4E9C-B39B-3D961AD4AB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844086" y="1876179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DAC735AE-4F97-4B34-A89F-759437FA6357}"/>
              </a:ext>
            </a:extLst>
          </p:cNvPr>
          <p:cNvSpPr txBox="1"/>
          <p:nvPr/>
        </p:nvSpPr>
        <p:spPr>
          <a:xfrm>
            <a:off x="8209784" y="2166597"/>
            <a:ext cx="9541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개인전</a:t>
            </a:r>
          </a:p>
        </p:txBody>
      </p:sp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xmlns="" id="{439937F2-8661-439E-AAE1-9494438B8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919927"/>
              </p:ext>
            </p:extLst>
          </p:nvPr>
        </p:nvGraphicFramePr>
        <p:xfrm>
          <a:off x="1854800" y="3807985"/>
          <a:ext cx="2752165" cy="230841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50433">
                  <a:extLst>
                    <a:ext uri="{9D8B030D-6E8A-4147-A177-3AD203B41FA5}">
                      <a16:colId xmlns:a16="http://schemas.microsoft.com/office/drawing/2014/main" xmlns="" val="755106812"/>
                    </a:ext>
                  </a:extLst>
                </a:gridCol>
                <a:gridCol w="550433">
                  <a:extLst>
                    <a:ext uri="{9D8B030D-6E8A-4147-A177-3AD203B41FA5}">
                      <a16:colId xmlns:a16="http://schemas.microsoft.com/office/drawing/2014/main" xmlns="" val="323822626"/>
                    </a:ext>
                  </a:extLst>
                </a:gridCol>
                <a:gridCol w="550433">
                  <a:extLst>
                    <a:ext uri="{9D8B030D-6E8A-4147-A177-3AD203B41FA5}">
                      <a16:colId xmlns:a16="http://schemas.microsoft.com/office/drawing/2014/main" xmlns="" val="3037851800"/>
                    </a:ext>
                  </a:extLst>
                </a:gridCol>
                <a:gridCol w="550433">
                  <a:extLst>
                    <a:ext uri="{9D8B030D-6E8A-4147-A177-3AD203B41FA5}">
                      <a16:colId xmlns:a16="http://schemas.microsoft.com/office/drawing/2014/main" xmlns="" val="527558661"/>
                    </a:ext>
                  </a:extLst>
                </a:gridCol>
                <a:gridCol w="550433">
                  <a:extLst>
                    <a:ext uri="{9D8B030D-6E8A-4147-A177-3AD203B41FA5}">
                      <a16:colId xmlns:a16="http://schemas.microsoft.com/office/drawing/2014/main" xmlns="" val="2809175255"/>
                    </a:ext>
                  </a:extLst>
                </a:gridCol>
              </a:tblGrid>
              <a:tr h="46168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36463712"/>
                  </a:ext>
                </a:extLst>
              </a:tr>
              <a:tr h="46168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6843168"/>
                  </a:ext>
                </a:extLst>
              </a:tr>
              <a:tr h="46168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1189739"/>
                  </a:ext>
                </a:extLst>
              </a:tr>
              <a:tr h="46168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99136078"/>
                  </a:ext>
                </a:extLst>
              </a:tr>
              <a:tr h="46168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76380480"/>
                  </a:ext>
                </a:extLst>
              </a:tr>
            </a:tbl>
          </a:graphicData>
        </a:graphic>
      </p:graphicFrame>
      <p:graphicFrame>
        <p:nvGraphicFramePr>
          <p:cNvPr id="23" name="표 16">
            <a:extLst>
              <a:ext uri="{FF2B5EF4-FFF2-40B4-BE49-F238E27FC236}">
                <a16:creationId xmlns:a16="http://schemas.microsoft.com/office/drawing/2014/main" xmlns="" id="{431528B1-F7FD-49D1-B36A-1E1EA60049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603764"/>
              </p:ext>
            </p:extLst>
          </p:nvPr>
        </p:nvGraphicFramePr>
        <p:xfrm>
          <a:off x="7585036" y="3807990"/>
          <a:ext cx="2752165" cy="2308405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50433">
                  <a:extLst>
                    <a:ext uri="{9D8B030D-6E8A-4147-A177-3AD203B41FA5}">
                      <a16:colId xmlns:a16="http://schemas.microsoft.com/office/drawing/2014/main" xmlns="" val="755106812"/>
                    </a:ext>
                  </a:extLst>
                </a:gridCol>
                <a:gridCol w="550433">
                  <a:extLst>
                    <a:ext uri="{9D8B030D-6E8A-4147-A177-3AD203B41FA5}">
                      <a16:colId xmlns:a16="http://schemas.microsoft.com/office/drawing/2014/main" xmlns="" val="323822626"/>
                    </a:ext>
                  </a:extLst>
                </a:gridCol>
                <a:gridCol w="550433">
                  <a:extLst>
                    <a:ext uri="{9D8B030D-6E8A-4147-A177-3AD203B41FA5}">
                      <a16:colId xmlns:a16="http://schemas.microsoft.com/office/drawing/2014/main" xmlns="" val="3037851800"/>
                    </a:ext>
                  </a:extLst>
                </a:gridCol>
                <a:gridCol w="550433">
                  <a:extLst>
                    <a:ext uri="{9D8B030D-6E8A-4147-A177-3AD203B41FA5}">
                      <a16:colId xmlns:a16="http://schemas.microsoft.com/office/drawing/2014/main" xmlns="" val="527558661"/>
                    </a:ext>
                  </a:extLst>
                </a:gridCol>
                <a:gridCol w="550433">
                  <a:extLst>
                    <a:ext uri="{9D8B030D-6E8A-4147-A177-3AD203B41FA5}">
                      <a16:colId xmlns:a16="http://schemas.microsoft.com/office/drawing/2014/main" xmlns="" val="2809175255"/>
                    </a:ext>
                  </a:extLst>
                </a:gridCol>
              </a:tblGrid>
              <a:tr h="4616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36463712"/>
                  </a:ext>
                </a:extLst>
              </a:tr>
              <a:tr h="4616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6843168"/>
                  </a:ext>
                </a:extLst>
              </a:tr>
              <a:tr h="46168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1189739"/>
                  </a:ext>
                </a:extLst>
              </a:tr>
              <a:tr h="46168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99136078"/>
                  </a:ext>
                </a:extLst>
              </a:tr>
              <a:tr h="46168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76380480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2E1A6EAE-124F-47EB-BA96-7371232215B7}"/>
              </a:ext>
            </a:extLst>
          </p:cNvPr>
          <p:cNvSpPr txBox="1"/>
          <p:nvPr/>
        </p:nvSpPr>
        <p:spPr>
          <a:xfrm>
            <a:off x="1482582" y="6210421"/>
            <a:ext cx="349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Player 1</a:t>
            </a:r>
            <a:endParaRPr lang="ko-KR" altLang="en-US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29B2B6BB-DEFD-4B7D-B60F-AE5863023DAF}"/>
              </a:ext>
            </a:extLst>
          </p:cNvPr>
          <p:cNvSpPr txBox="1"/>
          <p:nvPr/>
        </p:nvSpPr>
        <p:spPr>
          <a:xfrm>
            <a:off x="7034470" y="6210421"/>
            <a:ext cx="349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100" dirty="0">
                <a:solidFill>
                  <a:srgbClr val="32981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Player 2</a:t>
            </a:r>
            <a:endParaRPr lang="ko-KR" altLang="en-US" sz="2400" spc="100" dirty="0">
              <a:solidFill>
                <a:srgbClr val="32981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F7F95787-C7F7-44F4-8286-0BA3DF79CAD7}"/>
              </a:ext>
            </a:extLst>
          </p:cNvPr>
          <p:cNvSpPr/>
          <p:nvPr/>
        </p:nvSpPr>
        <p:spPr>
          <a:xfrm>
            <a:off x="1945341" y="4410635"/>
            <a:ext cx="340659" cy="1153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A1573177-2F78-4151-9748-3FBF9FD0824E}"/>
              </a:ext>
            </a:extLst>
          </p:cNvPr>
          <p:cNvSpPr/>
          <p:nvPr/>
        </p:nvSpPr>
        <p:spPr>
          <a:xfrm rot="5400000">
            <a:off x="9367516" y="4385462"/>
            <a:ext cx="340659" cy="1153455"/>
          </a:xfrm>
          <a:prstGeom prst="ellipse">
            <a:avLst/>
          </a:prstGeom>
          <a:solidFill>
            <a:srgbClr val="3298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4" name="Picture 6" descr="추측 - 무료 교육개 아이콘">
            <a:extLst>
              <a:ext uri="{FF2B5EF4-FFF2-40B4-BE49-F238E27FC236}">
                <a16:creationId xmlns:a16="http://schemas.microsoft.com/office/drawing/2014/main" xmlns="" id="{4F0BDAC7-B0FC-44BF-BC6A-736045EAD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938" y="4347967"/>
            <a:ext cx="1216123" cy="1216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그래픽 25" descr="닫기 단색으로 채워진">
            <a:extLst>
              <a:ext uri="{FF2B5EF4-FFF2-40B4-BE49-F238E27FC236}">
                <a16:creationId xmlns:a16="http://schemas.microsoft.com/office/drawing/2014/main" xmlns="" id="{475E936A-5A25-4518-83A7-0088CD27013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8106853" y="4186519"/>
            <a:ext cx="636940" cy="636940"/>
          </a:xfrm>
          <a:prstGeom prst="rect">
            <a:avLst/>
          </a:prstGeom>
        </p:spPr>
      </p:pic>
      <p:pic>
        <p:nvPicPr>
          <p:cNvPr id="32" name="그래픽 31" descr="닫기 단색으로 채워진">
            <a:extLst>
              <a:ext uri="{FF2B5EF4-FFF2-40B4-BE49-F238E27FC236}">
                <a16:creationId xmlns:a16="http://schemas.microsoft.com/office/drawing/2014/main" xmlns="" id="{A6FA55BD-4756-4588-8243-E7AD6F067E9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2366076" y="4186519"/>
            <a:ext cx="636940" cy="636940"/>
          </a:xfrm>
          <a:prstGeom prst="rect">
            <a:avLst/>
          </a:prstGeom>
        </p:spPr>
      </p:pic>
      <p:pic>
        <p:nvPicPr>
          <p:cNvPr id="33" name="그래픽 32" descr="닫기 단색으로 채워진">
            <a:extLst>
              <a:ext uri="{FF2B5EF4-FFF2-40B4-BE49-F238E27FC236}">
                <a16:creationId xmlns:a16="http://schemas.microsoft.com/office/drawing/2014/main" xmlns="" id="{5AE77008-3D08-4E5C-9DD5-445D247B763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4027307" y="3728871"/>
            <a:ext cx="636940" cy="636940"/>
          </a:xfrm>
          <a:prstGeom prst="rect">
            <a:avLst/>
          </a:prstGeom>
        </p:spPr>
      </p:pic>
      <p:pic>
        <p:nvPicPr>
          <p:cNvPr id="34" name="그래픽 33" descr="닫기 단색으로 채워진">
            <a:extLst>
              <a:ext uri="{FF2B5EF4-FFF2-40B4-BE49-F238E27FC236}">
                <a16:creationId xmlns:a16="http://schemas.microsoft.com/office/drawing/2014/main" xmlns="" id="{DFADD9B1-5A0F-4FB6-B345-58197C4719F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9751278" y="3728871"/>
            <a:ext cx="636940" cy="63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9719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8961120" y="696814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7B00371-8BBF-468F-BAB5-3B58CE59B669}"/>
              </a:ext>
            </a:extLst>
          </p:cNvPr>
          <p:cNvSpPr txBox="1"/>
          <p:nvPr/>
        </p:nvSpPr>
        <p:spPr>
          <a:xfrm>
            <a:off x="8961119" y="310773"/>
            <a:ext cx="2954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캡스톤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디자인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Ⅱ.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개요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8961120" y="267285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96A3F55-A310-4812-82DA-85F76DEB9227}"/>
              </a:ext>
            </a:extLst>
          </p:cNvPr>
          <p:cNvSpPr txBox="1"/>
          <p:nvPr/>
        </p:nvSpPr>
        <p:spPr>
          <a:xfrm>
            <a:off x="863763" y="1097556"/>
            <a:ext cx="1501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규칙</a:t>
            </a:r>
          </a:p>
        </p:txBody>
      </p:sp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xmlns="" id="{439937F2-8661-439E-AAE1-9494438B8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641626"/>
              </p:ext>
            </p:extLst>
          </p:nvPr>
        </p:nvGraphicFramePr>
        <p:xfrm>
          <a:off x="1873192" y="1900633"/>
          <a:ext cx="4320000" cy="43200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xmlns="" val="75510681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xmlns="" val="32382262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xmlns="" val="30378518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xmlns="" val="52755866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xmlns="" val="280917525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xmlns="" val="158924176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xmlns="" val="373841665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xmlns="" val="1863845379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3646371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9771506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684316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118973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9913607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7638048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1191686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63410304"/>
                  </a:ext>
                </a:extLst>
              </a:tr>
            </a:tbl>
          </a:graphicData>
        </a:graphic>
      </p:graphicFrame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F7F95787-C7F7-44F4-8286-0BA3DF79CAD7}"/>
              </a:ext>
            </a:extLst>
          </p:cNvPr>
          <p:cNvSpPr/>
          <p:nvPr/>
        </p:nvSpPr>
        <p:spPr>
          <a:xfrm>
            <a:off x="1973977" y="2655683"/>
            <a:ext cx="340659" cy="1153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래픽 31" descr="닫기 단색으로 채워진">
            <a:extLst>
              <a:ext uri="{FF2B5EF4-FFF2-40B4-BE49-F238E27FC236}">
                <a16:creationId xmlns:a16="http://schemas.microsoft.com/office/drawing/2014/main" xmlns="" id="{A6FA55BD-4756-4588-8243-E7AD6F067E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365642" y="4555223"/>
            <a:ext cx="636940" cy="636940"/>
          </a:xfrm>
          <a:prstGeom prst="rect">
            <a:avLst/>
          </a:prstGeom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xmlns="" id="{6A484C56-6A5D-4265-8D91-285D4B080168}"/>
              </a:ext>
            </a:extLst>
          </p:cNvPr>
          <p:cNvSpPr/>
          <p:nvPr/>
        </p:nvSpPr>
        <p:spPr>
          <a:xfrm>
            <a:off x="1975255" y="2554929"/>
            <a:ext cx="340659" cy="32273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xmlns="" id="{9D941AD0-F181-4A93-ADB6-EE8E6754BD7E}"/>
              </a:ext>
            </a:extLst>
          </p:cNvPr>
          <p:cNvSpPr/>
          <p:nvPr/>
        </p:nvSpPr>
        <p:spPr>
          <a:xfrm rot="8100000">
            <a:off x="4139028" y="2498149"/>
            <a:ext cx="340659" cy="1509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C8473576-97F7-4357-B595-4C0240055C25}"/>
              </a:ext>
            </a:extLst>
          </p:cNvPr>
          <p:cNvSpPr/>
          <p:nvPr/>
        </p:nvSpPr>
        <p:spPr>
          <a:xfrm rot="5400000">
            <a:off x="3597475" y="2554929"/>
            <a:ext cx="340659" cy="32273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80" name="Picture 8" descr="Bomb - PNG image with transparent background | Free Png Images">
            <a:extLst>
              <a:ext uri="{FF2B5EF4-FFF2-40B4-BE49-F238E27FC236}">
                <a16:creationId xmlns:a16="http://schemas.microsoft.com/office/drawing/2014/main" xmlns="" id="{22C97A65-751A-4B48-BE73-B88854E83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582" y="5171228"/>
            <a:ext cx="454448" cy="45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그래픽 36" descr="닫기 단색으로 채워진">
            <a:extLst>
              <a:ext uri="{FF2B5EF4-FFF2-40B4-BE49-F238E27FC236}">
                <a16:creationId xmlns:a16="http://schemas.microsoft.com/office/drawing/2014/main" xmlns="" id="{3AA31285-3965-44E0-B023-61ACE65958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901222" y="4555223"/>
            <a:ext cx="636940" cy="636940"/>
          </a:xfrm>
          <a:prstGeom prst="rect">
            <a:avLst/>
          </a:prstGeom>
        </p:spPr>
      </p:pic>
      <p:pic>
        <p:nvPicPr>
          <p:cNvPr id="38" name="그래픽 37" descr="닫기 단색으로 채워진">
            <a:extLst>
              <a:ext uri="{FF2B5EF4-FFF2-40B4-BE49-F238E27FC236}">
                <a16:creationId xmlns:a16="http://schemas.microsoft.com/office/drawing/2014/main" xmlns="" id="{2154E1AE-020A-4745-9769-99540709DE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449334" y="4555223"/>
            <a:ext cx="636940" cy="636940"/>
          </a:xfrm>
          <a:prstGeom prst="rect">
            <a:avLst/>
          </a:prstGeom>
        </p:spPr>
      </p:pic>
      <p:pic>
        <p:nvPicPr>
          <p:cNvPr id="40" name="그래픽 39" descr="닫기 단색으로 채워진">
            <a:extLst>
              <a:ext uri="{FF2B5EF4-FFF2-40B4-BE49-F238E27FC236}">
                <a16:creationId xmlns:a16="http://schemas.microsoft.com/office/drawing/2014/main" xmlns="" id="{F9ABD043-E3B9-4EEC-84B8-304C9CF1D5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365642" y="5092896"/>
            <a:ext cx="636940" cy="636940"/>
          </a:xfrm>
          <a:prstGeom prst="rect">
            <a:avLst/>
          </a:prstGeom>
        </p:spPr>
      </p:pic>
      <p:pic>
        <p:nvPicPr>
          <p:cNvPr id="41" name="그래픽 40" descr="닫기 단색으로 채워진">
            <a:extLst>
              <a:ext uri="{FF2B5EF4-FFF2-40B4-BE49-F238E27FC236}">
                <a16:creationId xmlns:a16="http://schemas.microsoft.com/office/drawing/2014/main" xmlns="" id="{A5121F86-6991-4A5B-8669-8400396FD7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449334" y="5092896"/>
            <a:ext cx="636940" cy="636940"/>
          </a:xfrm>
          <a:prstGeom prst="rect">
            <a:avLst/>
          </a:prstGeom>
        </p:spPr>
      </p:pic>
      <p:pic>
        <p:nvPicPr>
          <p:cNvPr id="42" name="그래픽 41" descr="닫기 단색으로 채워진">
            <a:extLst>
              <a:ext uri="{FF2B5EF4-FFF2-40B4-BE49-F238E27FC236}">
                <a16:creationId xmlns:a16="http://schemas.microsoft.com/office/drawing/2014/main" xmlns="" id="{B28FF886-F483-4F1D-BEC0-3C0872058C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365642" y="5630568"/>
            <a:ext cx="636940" cy="636940"/>
          </a:xfrm>
          <a:prstGeom prst="rect">
            <a:avLst/>
          </a:prstGeom>
        </p:spPr>
      </p:pic>
      <p:pic>
        <p:nvPicPr>
          <p:cNvPr id="43" name="그래픽 42" descr="닫기 단색으로 채워진">
            <a:extLst>
              <a:ext uri="{FF2B5EF4-FFF2-40B4-BE49-F238E27FC236}">
                <a16:creationId xmlns:a16="http://schemas.microsoft.com/office/drawing/2014/main" xmlns="" id="{FCC5B37A-C5C5-4137-AB8D-5EA553A13D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901222" y="5630568"/>
            <a:ext cx="636940" cy="636940"/>
          </a:xfrm>
          <a:prstGeom prst="rect">
            <a:avLst/>
          </a:prstGeom>
        </p:spPr>
      </p:pic>
      <p:pic>
        <p:nvPicPr>
          <p:cNvPr id="44" name="그래픽 43" descr="닫기 단색으로 채워진">
            <a:extLst>
              <a:ext uri="{FF2B5EF4-FFF2-40B4-BE49-F238E27FC236}">
                <a16:creationId xmlns:a16="http://schemas.microsoft.com/office/drawing/2014/main" xmlns="" id="{0EE8A0E2-620B-4336-B57E-7A845B7765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449334" y="5630568"/>
            <a:ext cx="636940" cy="636940"/>
          </a:xfrm>
          <a:prstGeom prst="rect">
            <a:avLst/>
          </a:prstGeom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741A0954-0998-42D6-9148-8BF3D8DCBA08}"/>
              </a:ext>
            </a:extLst>
          </p:cNvPr>
          <p:cNvSpPr/>
          <p:nvPr/>
        </p:nvSpPr>
        <p:spPr>
          <a:xfrm flipH="1">
            <a:off x="8356990" y="3291687"/>
            <a:ext cx="110364" cy="3736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6D6D2501-06A7-4B79-8F5A-F982849F6B4B}"/>
              </a:ext>
            </a:extLst>
          </p:cNvPr>
          <p:cNvSpPr/>
          <p:nvPr/>
        </p:nvSpPr>
        <p:spPr>
          <a:xfrm flipH="1">
            <a:off x="8358268" y="3190933"/>
            <a:ext cx="110363" cy="10455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C25DB749-8700-4DB5-9604-91136D605E28}"/>
              </a:ext>
            </a:extLst>
          </p:cNvPr>
          <p:cNvSpPr txBox="1"/>
          <p:nvPr/>
        </p:nvSpPr>
        <p:spPr>
          <a:xfrm>
            <a:off x="8783911" y="3243210"/>
            <a:ext cx="6591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×  3</a:t>
            </a:r>
            <a:endParaRPr lang="ko-KR" altLang="en-US" sz="22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CA544B55-AFD9-45D2-A71B-0B135CB1BF8A}"/>
              </a:ext>
            </a:extLst>
          </p:cNvPr>
          <p:cNvSpPr/>
          <p:nvPr/>
        </p:nvSpPr>
        <p:spPr>
          <a:xfrm rot="5400000">
            <a:off x="8241843" y="4361131"/>
            <a:ext cx="340659" cy="32273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5D086091-A838-4363-ADF3-19A9802800D7}"/>
              </a:ext>
            </a:extLst>
          </p:cNvPr>
          <p:cNvSpPr txBox="1"/>
          <p:nvPr/>
        </p:nvSpPr>
        <p:spPr>
          <a:xfrm>
            <a:off x="8783911" y="4337830"/>
            <a:ext cx="8324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Head</a:t>
            </a:r>
            <a:endParaRPr lang="ko-KR" altLang="en-US" sz="22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50" name="Picture 8" descr="Bomb - PNG image with transparent background | Free Png Images">
            <a:extLst>
              <a:ext uri="{FF2B5EF4-FFF2-40B4-BE49-F238E27FC236}">
                <a16:creationId xmlns:a16="http://schemas.microsoft.com/office/drawing/2014/main" xmlns="" id="{0695E9F7-B15D-4261-877C-7347074E5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130" y="5412388"/>
            <a:ext cx="454448" cy="45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ACA0BD65-9EEF-4005-A2B5-F26A927ACCC9}"/>
              </a:ext>
            </a:extLst>
          </p:cNvPr>
          <p:cNvSpPr txBox="1"/>
          <p:nvPr/>
        </p:nvSpPr>
        <p:spPr>
          <a:xfrm>
            <a:off x="8783911" y="5436645"/>
            <a:ext cx="6591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×  1</a:t>
            </a:r>
            <a:endParaRPr lang="ko-KR" altLang="en-US" sz="22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D92243F6-CEA5-4260-A5A6-E794AE98AA9B}"/>
              </a:ext>
            </a:extLst>
          </p:cNvPr>
          <p:cNvSpPr/>
          <p:nvPr/>
        </p:nvSpPr>
        <p:spPr>
          <a:xfrm>
            <a:off x="8140334" y="2032604"/>
            <a:ext cx="270000" cy="270000"/>
          </a:xfrm>
          <a:prstGeom prst="rect">
            <a:avLst/>
          </a:prstGeom>
          <a:solidFill>
            <a:srgbClr val="EAEFF7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3E5FAA6D-35DA-468F-8E6D-13BD7DE7DBFA}"/>
              </a:ext>
            </a:extLst>
          </p:cNvPr>
          <p:cNvSpPr/>
          <p:nvPr/>
        </p:nvSpPr>
        <p:spPr>
          <a:xfrm>
            <a:off x="8415299" y="2032604"/>
            <a:ext cx="270000" cy="270000"/>
          </a:xfrm>
          <a:prstGeom prst="rect">
            <a:avLst/>
          </a:prstGeom>
          <a:solidFill>
            <a:srgbClr val="D2DEEF"/>
          </a:solidFill>
          <a:ln>
            <a:solidFill>
              <a:srgbClr val="64A1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396649D0-5B00-4BF1-B19E-3C6AA4FD665E}"/>
              </a:ext>
            </a:extLst>
          </p:cNvPr>
          <p:cNvSpPr/>
          <p:nvPr/>
        </p:nvSpPr>
        <p:spPr>
          <a:xfrm>
            <a:off x="8140334" y="2302604"/>
            <a:ext cx="270000" cy="270000"/>
          </a:xfrm>
          <a:prstGeom prst="rect">
            <a:avLst/>
          </a:prstGeom>
          <a:solidFill>
            <a:srgbClr val="D2DEEF"/>
          </a:solidFill>
          <a:ln>
            <a:solidFill>
              <a:srgbClr val="64A1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C6258F29-37BB-4532-9F9F-A54AF5333CBB}"/>
              </a:ext>
            </a:extLst>
          </p:cNvPr>
          <p:cNvSpPr/>
          <p:nvPr/>
        </p:nvSpPr>
        <p:spPr>
          <a:xfrm>
            <a:off x="8415299" y="2302604"/>
            <a:ext cx="270000" cy="270000"/>
          </a:xfrm>
          <a:prstGeom prst="rect">
            <a:avLst/>
          </a:prstGeom>
          <a:solidFill>
            <a:srgbClr val="EAEFF7"/>
          </a:solidFill>
          <a:ln>
            <a:solidFill>
              <a:srgbClr val="64A1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D05EC02E-8DED-40E7-8F52-2613652C9DCA}"/>
              </a:ext>
            </a:extLst>
          </p:cNvPr>
          <p:cNvSpPr txBox="1"/>
          <p:nvPr/>
        </p:nvSpPr>
        <p:spPr>
          <a:xfrm>
            <a:off x="8783911" y="2122976"/>
            <a:ext cx="13003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10  ×  10</a:t>
            </a:r>
            <a:endParaRPr lang="ko-KR" altLang="en-US" sz="22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57" name="그래픽 56" descr="닫기 단색으로 채워진">
            <a:extLst>
              <a:ext uri="{FF2B5EF4-FFF2-40B4-BE49-F238E27FC236}">
                <a16:creationId xmlns:a16="http://schemas.microsoft.com/office/drawing/2014/main" xmlns="" id="{427F7DFF-E15B-460F-A408-B8CF17A7FF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063106" y="2934359"/>
            <a:ext cx="636940" cy="636940"/>
          </a:xfrm>
          <a:prstGeom prst="rect">
            <a:avLst/>
          </a:prstGeom>
        </p:spPr>
      </p:pic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F7F95787-C7F7-44F4-8286-0BA3DF79CAD7}"/>
              </a:ext>
            </a:extLst>
          </p:cNvPr>
          <p:cNvSpPr/>
          <p:nvPr/>
        </p:nvSpPr>
        <p:spPr>
          <a:xfrm>
            <a:off x="4671974" y="4831616"/>
            <a:ext cx="340659" cy="1153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6A484C56-6A5D-4265-8D91-285D4B080168}"/>
              </a:ext>
            </a:extLst>
          </p:cNvPr>
          <p:cNvSpPr/>
          <p:nvPr/>
        </p:nvSpPr>
        <p:spPr>
          <a:xfrm>
            <a:off x="4673252" y="5787673"/>
            <a:ext cx="340659" cy="32273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2" name="그래픽 31" descr="닫기 단색으로 채워진">
            <a:extLst>
              <a:ext uri="{FF2B5EF4-FFF2-40B4-BE49-F238E27FC236}">
                <a16:creationId xmlns:a16="http://schemas.microsoft.com/office/drawing/2014/main" xmlns="" id="{A6FA55BD-4756-4588-8243-E7AD6F067E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519765" y="4555223"/>
            <a:ext cx="636940" cy="636940"/>
          </a:xfrm>
          <a:prstGeom prst="rect">
            <a:avLst/>
          </a:prstGeom>
        </p:spPr>
      </p:pic>
      <p:pic>
        <p:nvPicPr>
          <p:cNvPr id="58" name="그래픽 39" descr="닫기 단색으로 채워진">
            <a:extLst>
              <a:ext uri="{FF2B5EF4-FFF2-40B4-BE49-F238E27FC236}">
                <a16:creationId xmlns:a16="http://schemas.microsoft.com/office/drawing/2014/main" xmlns="" id="{F9ABD043-E3B9-4EEC-84B8-304C9CF1D5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519765" y="5092896"/>
            <a:ext cx="636940" cy="63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2530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8961120" y="696814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7B00371-8BBF-468F-BAB5-3B58CE59B669}"/>
              </a:ext>
            </a:extLst>
          </p:cNvPr>
          <p:cNvSpPr txBox="1"/>
          <p:nvPr/>
        </p:nvSpPr>
        <p:spPr>
          <a:xfrm>
            <a:off x="8961119" y="310773"/>
            <a:ext cx="2954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캡스톤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디자인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Ⅱ.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개요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8961120" y="267285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96A3F55-A310-4812-82DA-85F76DEB9227}"/>
              </a:ext>
            </a:extLst>
          </p:cNvPr>
          <p:cNvSpPr txBox="1"/>
          <p:nvPr/>
        </p:nvSpPr>
        <p:spPr>
          <a:xfrm>
            <a:off x="1022887" y="1135704"/>
            <a:ext cx="1475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</a:t>
            </a:r>
            <a:r>
              <a:rPr lang="ko-KR" altLang="en-US" sz="24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로직</a:t>
            </a:r>
            <a:endParaRPr lang="ko-KR" altLang="en-US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13" name="다이어그램 12">
            <a:extLst>
              <a:ext uri="{FF2B5EF4-FFF2-40B4-BE49-F238E27FC236}">
                <a16:creationId xmlns:a16="http://schemas.microsoft.com/office/drawing/2014/main" xmlns="" id="{D3C42DFF-420A-473E-9A35-E20778983B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6577421"/>
              </p:ext>
            </p:extLst>
          </p:nvPr>
        </p:nvGraphicFramePr>
        <p:xfrm>
          <a:off x="1300579" y="2066193"/>
          <a:ext cx="5513022" cy="35835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그래픽 3" descr="사용자 크라운 남자 단색으로 채워진">
            <a:extLst>
              <a:ext uri="{FF2B5EF4-FFF2-40B4-BE49-F238E27FC236}">
                <a16:creationId xmlns:a16="http://schemas.microsoft.com/office/drawing/2014/main" xmlns="" id="{7434BE5A-D5D9-4D7D-9E5A-C2030E56982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3571175" y="2339768"/>
            <a:ext cx="1018894" cy="1018894"/>
          </a:xfrm>
          <a:prstGeom prst="rect">
            <a:avLst/>
          </a:prstGeom>
        </p:spPr>
      </p:pic>
      <p:pic>
        <p:nvPicPr>
          <p:cNvPr id="7" name="그래픽 6" descr="사용자 단색으로 채워진">
            <a:extLst>
              <a:ext uri="{FF2B5EF4-FFF2-40B4-BE49-F238E27FC236}">
                <a16:creationId xmlns:a16="http://schemas.microsoft.com/office/drawing/2014/main" xmlns="" id="{26629C15-B121-464E-BC5F-A223C10C426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2385074" y="4314830"/>
            <a:ext cx="1018894" cy="1018894"/>
          </a:xfrm>
          <a:prstGeom prst="rect">
            <a:avLst/>
          </a:prstGeom>
        </p:spPr>
      </p:pic>
      <p:pic>
        <p:nvPicPr>
          <p:cNvPr id="12" name="그래픽 11" descr="팔로우 취소 단색으로 채워진">
            <a:extLst>
              <a:ext uri="{FF2B5EF4-FFF2-40B4-BE49-F238E27FC236}">
                <a16:creationId xmlns:a16="http://schemas.microsoft.com/office/drawing/2014/main" xmlns="" id="{8A9F97B4-9ADE-4283-AB98-8C06517428C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4776718" y="4314830"/>
            <a:ext cx="1018894" cy="1018894"/>
          </a:xfrm>
          <a:prstGeom prst="rect">
            <a:avLst/>
          </a:prstGeom>
        </p:spPr>
      </p:pic>
      <p:pic>
        <p:nvPicPr>
          <p:cNvPr id="15" name="그래픽 14" descr="하비 공 30% 단색으로 채워진">
            <a:extLst>
              <a:ext uri="{FF2B5EF4-FFF2-40B4-BE49-F238E27FC236}">
                <a16:creationId xmlns:a16="http://schemas.microsoft.com/office/drawing/2014/main" xmlns="" id="{C3763648-959F-4B7B-A822-33F49EAE8D8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3700880" y="3733227"/>
            <a:ext cx="712420" cy="712420"/>
          </a:xfrm>
          <a:prstGeom prst="rect">
            <a:avLst/>
          </a:prstGeom>
        </p:spPr>
      </p:pic>
      <p:pic>
        <p:nvPicPr>
          <p:cNvPr id="18" name="그래픽 17" descr="문이 열려 있음 단색으로 채워진">
            <a:extLst>
              <a:ext uri="{FF2B5EF4-FFF2-40B4-BE49-F238E27FC236}">
                <a16:creationId xmlns:a16="http://schemas.microsoft.com/office/drawing/2014/main" xmlns="" id="{2167CDF3-CFAA-456B-900D-606F0696004E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7522164" y="1840900"/>
            <a:ext cx="576000" cy="576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8E671599-D4B8-4762-AA6C-E0E1A77E2F9E}"/>
              </a:ext>
            </a:extLst>
          </p:cNvPr>
          <p:cNvSpPr txBox="1"/>
          <p:nvPr/>
        </p:nvSpPr>
        <p:spPr>
          <a:xfrm>
            <a:off x="8473656" y="1934807"/>
            <a:ext cx="20329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 만들기</a:t>
            </a:r>
            <a:r>
              <a:rPr lang="en-US" altLang="ko-KR" sz="2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/ </a:t>
            </a:r>
            <a:r>
              <a:rPr lang="ko-KR" altLang="en-US" sz="2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참가</a:t>
            </a:r>
          </a:p>
        </p:txBody>
      </p:sp>
      <p:pic>
        <p:nvPicPr>
          <p:cNvPr id="21" name="그래픽 20" descr="게임 컨트롤러 단색으로 채워진">
            <a:extLst>
              <a:ext uri="{FF2B5EF4-FFF2-40B4-BE49-F238E27FC236}">
                <a16:creationId xmlns:a16="http://schemas.microsoft.com/office/drawing/2014/main" xmlns="" id="{4F55DCF2-3DA9-4D5D-8F45-0B21C9CC7C37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7522164" y="2746646"/>
            <a:ext cx="576000" cy="576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6FBC84E5-B2EE-4B8B-B7AB-7B576309F55C}"/>
              </a:ext>
            </a:extLst>
          </p:cNvPr>
          <p:cNvSpPr txBox="1"/>
          <p:nvPr/>
        </p:nvSpPr>
        <p:spPr>
          <a:xfrm>
            <a:off x="8473656" y="2840553"/>
            <a:ext cx="15376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게임 플레이</a:t>
            </a:r>
          </a:p>
        </p:txBody>
      </p:sp>
      <p:pic>
        <p:nvPicPr>
          <p:cNvPr id="23" name="그래픽 22" descr="팔로우 취소 단색으로 채워진">
            <a:extLst>
              <a:ext uri="{FF2B5EF4-FFF2-40B4-BE49-F238E27FC236}">
                <a16:creationId xmlns:a16="http://schemas.microsoft.com/office/drawing/2014/main" xmlns="" id="{A8D922EB-93B2-47EF-BC57-D4AD1B007AB7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7522164" y="4558138"/>
            <a:ext cx="576000" cy="576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A9458F63-76DD-4189-9C91-FB33B0D41200}"/>
              </a:ext>
            </a:extLst>
          </p:cNvPr>
          <p:cNvSpPr txBox="1"/>
          <p:nvPr/>
        </p:nvSpPr>
        <p:spPr>
          <a:xfrm>
            <a:off x="8473656" y="4652045"/>
            <a:ext cx="26340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게임오버 된 플레이어</a:t>
            </a:r>
          </a:p>
        </p:txBody>
      </p:sp>
      <p:pic>
        <p:nvPicPr>
          <p:cNvPr id="25" name="그래픽 24" descr="사용자 크라운 남자 단색으로 채워진">
            <a:extLst>
              <a:ext uri="{FF2B5EF4-FFF2-40B4-BE49-F238E27FC236}">
                <a16:creationId xmlns:a16="http://schemas.microsoft.com/office/drawing/2014/main" xmlns="" id="{6E98F044-4C9A-4DD2-9A87-AB4DFFF453B4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7522164" y="5463884"/>
            <a:ext cx="576000" cy="576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033BF342-873C-4C13-BD89-E0CE51CF4C70}"/>
              </a:ext>
            </a:extLst>
          </p:cNvPr>
          <p:cNvSpPr txBox="1"/>
          <p:nvPr/>
        </p:nvSpPr>
        <p:spPr>
          <a:xfrm>
            <a:off x="8473656" y="5557791"/>
            <a:ext cx="15376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최후의 승자</a:t>
            </a:r>
          </a:p>
        </p:txBody>
      </p:sp>
      <p:pic>
        <p:nvPicPr>
          <p:cNvPr id="5" name="그래픽 4" descr="벌레 단색으로 채워진">
            <a:extLst>
              <a:ext uri="{FF2B5EF4-FFF2-40B4-BE49-F238E27FC236}">
                <a16:creationId xmlns:a16="http://schemas.microsoft.com/office/drawing/2014/main" xmlns="" id="{65908816-2782-4567-89B3-BB2587A37AE1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2"/>
              </a:ext>
            </a:extLst>
          </a:blip>
          <a:stretch>
            <a:fillRect/>
          </a:stretch>
        </p:blipFill>
        <p:spPr>
          <a:xfrm>
            <a:off x="7522164" y="3652392"/>
            <a:ext cx="576000" cy="576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D2C113BF-382B-434D-B2D7-B51F92D19ADA}"/>
              </a:ext>
            </a:extLst>
          </p:cNvPr>
          <p:cNvSpPr txBox="1"/>
          <p:nvPr/>
        </p:nvSpPr>
        <p:spPr>
          <a:xfrm>
            <a:off x="8473656" y="3746299"/>
            <a:ext cx="30155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플레이어 별 지렁이</a:t>
            </a:r>
            <a:r>
              <a:rPr lang="en-US" altLang="ko-KR" sz="2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2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폭탄</a:t>
            </a:r>
          </a:p>
        </p:txBody>
      </p:sp>
    </p:spTree>
    <p:extLst>
      <p:ext uri="{BB962C8B-B14F-4D97-AF65-F5344CB8AC3E}">
        <p14:creationId xmlns:p14="http://schemas.microsoft.com/office/powerpoint/2010/main" val="5350153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8961120" y="696814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7B00371-8BBF-468F-BAB5-3B58CE59B669}"/>
              </a:ext>
            </a:extLst>
          </p:cNvPr>
          <p:cNvSpPr txBox="1"/>
          <p:nvPr/>
        </p:nvSpPr>
        <p:spPr>
          <a:xfrm>
            <a:off x="8961119" y="310773"/>
            <a:ext cx="2954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캡스톤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디자인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Ⅱ.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개요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8961120" y="267285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96A3F55-A310-4812-82DA-85F76DEB9227}"/>
              </a:ext>
            </a:extLst>
          </p:cNvPr>
          <p:cNvSpPr txBox="1"/>
          <p:nvPr/>
        </p:nvSpPr>
        <p:spPr>
          <a:xfrm>
            <a:off x="975753" y="965168"/>
            <a:ext cx="349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요구사항 정의서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695" y="1527230"/>
            <a:ext cx="914400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5933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8961120" y="696814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7B00371-8BBF-468F-BAB5-3B58CE59B669}"/>
              </a:ext>
            </a:extLst>
          </p:cNvPr>
          <p:cNvSpPr txBox="1"/>
          <p:nvPr/>
        </p:nvSpPr>
        <p:spPr>
          <a:xfrm>
            <a:off x="8961119" y="310773"/>
            <a:ext cx="2954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캡스톤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디자인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D0C9A45-A32B-45BB-B4DB-89BAF7E41E6D}"/>
              </a:ext>
            </a:extLst>
          </p:cNvPr>
          <p:cNvSpPr txBox="1"/>
          <p:nvPr/>
        </p:nvSpPr>
        <p:spPr>
          <a:xfrm>
            <a:off x="276223" y="267285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Ⅱ.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개요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8961120" y="267285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96A3F55-A310-4812-82DA-85F76DEB9227}"/>
              </a:ext>
            </a:extLst>
          </p:cNvPr>
          <p:cNvSpPr txBox="1"/>
          <p:nvPr/>
        </p:nvSpPr>
        <p:spPr>
          <a:xfrm>
            <a:off x="872058" y="932606"/>
            <a:ext cx="349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유스케이스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다이어그램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503" y="1394272"/>
            <a:ext cx="5544527" cy="529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8824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8961120" y="696814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7B00371-8BBF-468F-BAB5-3B58CE59B669}"/>
              </a:ext>
            </a:extLst>
          </p:cNvPr>
          <p:cNvSpPr txBox="1"/>
          <p:nvPr/>
        </p:nvSpPr>
        <p:spPr>
          <a:xfrm>
            <a:off x="8961119" y="310773"/>
            <a:ext cx="2954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캡스톤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디자인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Ⅱ.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개요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8961120" y="267285"/>
            <a:ext cx="2954657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96A3F55-A310-4812-82DA-85F76DEB9227}"/>
              </a:ext>
            </a:extLst>
          </p:cNvPr>
          <p:cNvSpPr txBox="1"/>
          <p:nvPr/>
        </p:nvSpPr>
        <p:spPr>
          <a:xfrm>
            <a:off x="815498" y="1003270"/>
            <a:ext cx="349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UI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명세서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메인 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45590EC-306A-4006-A64D-4637067A4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83" y="1603435"/>
            <a:ext cx="8193447" cy="49086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7502D650-AF8F-4F79-B59A-7FE266F470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3700"/>
          <a:stretch/>
        </p:blipFill>
        <p:spPr>
          <a:xfrm>
            <a:off x="7907319" y="3056529"/>
            <a:ext cx="3762900" cy="1817129"/>
          </a:xfrm>
          <a:prstGeom prst="rect">
            <a:avLst/>
          </a:prstGeom>
        </p:spPr>
      </p:pic>
      <p:sp>
        <p:nvSpPr>
          <p:cNvPr id="16" name="사다리꼴 15">
            <a:extLst>
              <a:ext uri="{FF2B5EF4-FFF2-40B4-BE49-F238E27FC236}">
                <a16:creationId xmlns:a16="http://schemas.microsoft.com/office/drawing/2014/main" xmlns="" id="{FD66CF5E-6E4D-4F17-98B3-E3DEBCBADF36}"/>
              </a:ext>
            </a:extLst>
          </p:cNvPr>
          <p:cNvSpPr/>
          <p:nvPr/>
        </p:nvSpPr>
        <p:spPr>
          <a:xfrm rot="16200000">
            <a:off x="6318373" y="2953848"/>
            <a:ext cx="1548179" cy="1992924"/>
          </a:xfrm>
          <a:prstGeom prst="trapezoid">
            <a:avLst>
              <a:gd name="adj" fmla="val 30502"/>
            </a:avLst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537775D-13BF-411A-BD7F-7E60A50D2C54}"/>
              </a:ext>
            </a:extLst>
          </p:cNvPr>
          <p:cNvSpPr txBox="1"/>
          <p:nvPr/>
        </p:nvSpPr>
        <p:spPr>
          <a:xfrm>
            <a:off x="6709721" y="3765644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팝업창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→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1EF38C5D-8CA8-49F4-B680-D399333A0A62}"/>
              </a:ext>
            </a:extLst>
          </p:cNvPr>
          <p:cNvSpPr txBox="1"/>
          <p:nvPr/>
        </p:nvSpPr>
        <p:spPr>
          <a:xfrm>
            <a:off x="7938332" y="4816377"/>
            <a:ext cx="3791423" cy="3539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7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모든 버튼 </a:t>
            </a:r>
            <a:r>
              <a:rPr lang="ko-KR" altLang="en-US" sz="17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클릭시</a:t>
            </a:r>
            <a:r>
              <a:rPr lang="ko-KR" altLang="en-US" sz="17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7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“</a:t>
            </a:r>
            <a:r>
              <a:rPr lang="ko-KR" altLang="en-US" sz="17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삐용</a:t>
            </a:r>
            <a:r>
              <a:rPr lang="en-US" altLang="ko-KR" sz="17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”</a:t>
            </a:r>
            <a:r>
              <a:rPr lang="ko-KR" altLang="en-US" sz="17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이란 효과음 부여</a:t>
            </a:r>
          </a:p>
        </p:txBody>
      </p:sp>
    </p:spTree>
    <p:extLst>
      <p:ext uri="{BB962C8B-B14F-4D97-AF65-F5344CB8AC3E}">
        <p14:creationId xmlns:p14="http://schemas.microsoft.com/office/powerpoint/2010/main" val="6018697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341</Words>
  <Application>Microsoft Office PowerPoint</Application>
  <PresentationFormat>와이드스크린</PresentationFormat>
  <Paragraphs>104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나눔스퀘어 Bold</vt:lpstr>
      <vt:lpstr>나눔스퀘어 ExtraBold</vt:lpstr>
      <vt:lpstr>나눔스퀘어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박소희</dc:creator>
  <cp:lastModifiedBy>main</cp:lastModifiedBy>
  <cp:revision>136</cp:revision>
  <dcterms:created xsi:type="dcterms:W3CDTF">2019-11-09T12:13:38Z</dcterms:created>
  <dcterms:modified xsi:type="dcterms:W3CDTF">2022-04-25T12:16:48Z</dcterms:modified>
</cp:coreProperties>
</file>