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282" r:id="rId20"/>
    <p:sldId id="265" r:id="rId21"/>
  </p:sldIdLst>
  <p:sldSz cx="12192000" cy="6858000"/>
  <p:notesSz cx="6858000" cy="9144000"/>
  <p:embeddedFontLst>
    <p:embeddedFont>
      <p:font typeface="나눔스퀘어 Light" panose="020B0600000101010101" pitchFamily="50" charset="-127"/>
      <p:regular r:id="rId22"/>
    </p:embeddedFont>
    <p:embeddedFont>
      <p:font typeface="나눔스퀘어 ExtraBold" panose="020B0600000101010101" pitchFamily="50" charset="-127"/>
      <p:bold r:id="rId23"/>
    </p:embeddedFont>
    <p:embeddedFont>
      <p:font typeface="나눔스퀘어 Bold" panose="020B0600000101010101" pitchFamily="50" charset="-127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0000"/>
    <a:srgbClr val="D2DEEF"/>
    <a:srgbClr val="F8FAFA"/>
    <a:srgbClr val="64A1D8"/>
    <a:srgbClr val="EAEFF7"/>
    <a:srgbClr val="949494"/>
    <a:srgbClr val="302D2E"/>
    <a:srgbClr val="32981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627C1-857C-42B6-8D40-0D29E0944CB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B51B6D3-17D8-457E-9A0F-505B5FC3E8C4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endParaRPr lang="en-US" altLang="ko-KR" dirty="0"/>
        </a:p>
      </dgm:t>
    </dgm:pt>
    <dgm:pt modelId="{208A43E6-0D84-4BD6-B826-C243FC3DE993}" type="parTrans" cxnId="{633FB06D-B0AA-4388-9059-F17904EB23EE}">
      <dgm:prSet/>
      <dgm:spPr/>
      <dgm:t>
        <a:bodyPr/>
        <a:lstStyle/>
        <a:p>
          <a:pPr latinLnBrk="1"/>
          <a:endParaRPr lang="ko-KR" altLang="en-US"/>
        </a:p>
      </dgm:t>
    </dgm:pt>
    <dgm:pt modelId="{0A506054-53AC-40F0-895B-7608FF1144A2}" type="sibTrans" cxnId="{633FB06D-B0AA-4388-9059-F17904EB23EE}">
      <dgm:prSet/>
      <dgm:spPr/>
      <dgm:t>
        <a:bodyPr/>
        <a:lstStyle/>
        <a:p>
          <a:pPr latinLnBrk="1"/>
          <a:endParaRPr lang="ko-KR" altLang="en-US"/>
        </a:p>
      </dgm:t>
    </dgm:pt>
    <dgm:pt modelId="{7A503C67-E77A-40D4-9797-1F8F25C9280D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endParaRPr lang="en-US" altLang="ko-KR" dirty="0"/>
        </a:p>
      </dgm:t>
    </dgm:pt>
    <dgm:pt modelId="{49507068-354E-4FF9-8D7A-231CB3451E39}" type="parTrans" cxnId="{4CDF25D5-A3E9-4017-91A0-7FFF60C7193B}">
      <dgm:prSet/>
      <dgm:spPr/>
      <dgm:t>
        <a:bodyPr/>
        <a:lstStyle/>
        <a:p>
          <a:pPr latinLnBrk="1"/>
          <a:endParaRPr lang="ko-KR" altLang="en-US"/>
        </a:p>
      </dgm:t>
    </dgm:pt>
    <dgm:pt modelId="{7B1D6632-AF29-457C-A1BE-0AC9AD94F489}" type="sibTrans" cxnId="{4CDF25D5-A3E9-4017-91A0-7FFF60C7193B}">
      <dgm:prSet/>
      <dgm:spPr/>
      <dgm:t>
        <a:bodyPr/>
        <a:lstStyle/>
        <a:p>
          <a:pPr latinLnBrk="1"/>
          <a:endParaRPr lang="ko-KR" altLang="en-US"/>
        </a:p>
      </dgm:t>
    </dgm:pt>
    <dgm:pt modelId="{0A3E1AB8-3388-46AC-87EF-3BAC5F88063E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endParaRPr lang="en-US" altLang="ko-KR" dirty="0"/>
        </a:p>
      </dgm:t>
    </dgm:pt>
    <dgm:pt modelId="{82546982-B0E6-456E-95D5-83C8BB6B4D36}" type="parTrans" cxnId="{59F409D4-384C-45B5-ABD1-A64F32B7E075}">
      <dgm:prSet/>
      <dgm:spPr/>
      <dgm:t>
        <a:bodyPr/>
        <a:lstStyle/>
        <a:p>
          <a:pPr latinLnBrk="1"/>
          <a:endParaRPr lang="ko-KR" altLang="en-US"/>
        </a:p>
      </dgm:t>
    </dgm:pt>
    <dgm:pt modelId="{F8CD5E6D-91B4-469B-9F85-996CCC56FE73}" type="sibTrans" cxnId="{59F409D4-384C-45B5-ABD1-A64F32B7E075}">
      <dgm:prSet/>
      <dgm:spPr/>
      <dgm:t>
        <a:bodyPr/>
        <a:lstStyle/>
        <a:p>
          <a:pPr latinLnBrk="1"/>
          <a:endParaRPr lang="ko-KR" altLang="en-US"/>
        </a:p>
      </dgm:t>
    </dgm:pt>
    <dgm:pt modelId="{2EABC2DA-0649-4316-95FF-33D8C2D82C3E}" type="pres">
      <dgm:prSet presAssocID="{DCB627C1-857C-42B6-8D40-0D29E0944CB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911BA2-7D6F-4ACE-81E0-330EF66C05DD}" type="pres">
      <dgm:prSet presAssocID="{3B51B6D3-17D8-457E-9A0F-505B5FC3E8C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0BBB1F7-9D2F-4D91-88CB-D921ECD59123}" type="pres">
      <dgm:prSet presAssocID="{0A506054-53AC-40F0-895B-7608FF1144A2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F30D058-4C5D-4966-9C27-56203CC989E8}" type="pres">
      <dgm:prSet presAssocID="{0A506054-53AC-40F0-895B-7608FF1144A2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A9BBD25-B36E-428B-8463-A442122E3C0B}" type="pres">
      <dgm:prSet presAssocID="{0A3E1AB8-3388-46AC-87EF-3BAC5F88063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BB2857-3B9E-4CDC-A651-03E9F2C80372}" type="pres">
      <dgm:prSet presAssocID="{F8CD5E6D-91B4-469B-9F85-996CCC56FE73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57E6441-4262-48FC-BE3B-275469CFCE20}" type="pres">
      <dgm:prSet presAssocID="{F8CD5E6D-91B4-469B-9F85-996CCC56FE73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46B13D7F-4E3C-4300-BE93-4B3B20D7FED8}" type="pres">
      <dgm:prSet presAssocID="{7A503C67-E77A-40D4-9797-1F8F25C9280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526E7B-B055-44BE-A78D-F72C23472E8F}" type="pres">
      <dgm:prSet presAssocID="{7B1D6632-AF29-457C-A1BE-0AC9AD94F489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482B9A67-A9F7-42A1-B8C9-6ECC09875A63}" type="pres">
      <dgm:prSet presAssocID="{7B1D6632-AF29-457C-A1BE-0AC9AD94F489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</dgm:ptLst>
  <dgm:cxnLst>
    <dgm:cxn modelId="{856B3A46-6500-44D4-80BE-C4D7F9D347A5}" type="presOf" srcId="{3B51B6D3-17D8-457E-9A0F-505B5FC3E8C4}" destId="{C9911BA2-7D6F-4ACE-81E0-330EF66C05DD}" srcOrd="0" destOrd="0" presId="urn:microsoft.com/office/officeart/2005/8/layout/cycle2"/>
    <dgm:cxn modelId="{3C0D08C1-3245-4EFD-9DCE-824CD1C22B11}" type="presOf" srcId="{0A506054-53AC-40F0-895B-7608FF1144A2}" destId="{00BBB1F7-9D2F-4D91-88CB-D921ECD59123}" srcOrd="0" destOrd="0" presId="urn:microsoft.com/office/officeart/2005/8/layout/cycle2"/>
    <dgm:cxn modelId="{D0269A72-05BA-4C3C-8B5B-7A81B0A7B34C}" type="presOf" srcId="{F8CD5E6D-91B4-469B-9F85-996CCC56FE73}" destId="{55BB2857-3B9E-4CDC-A651-03E9F2C80372}" srcOrd="0" destOrd="0" presId="urn:microsoft.com/office/officeart/2005/8/layout/cycle2"/>
    <dgm:cxn modelId="{3D1EC0FE-506B-40B4-85AE-2E1CA2283729}" type="presOf" srcId="{DCB627C1-857C-42B6-8D40-0D29E0944CB5}" destId="{2EABC2DA-0649-4316-95FF-33D8C2D82C3E}" srcOrd="0" destOrd="0" presId="urn:microsoft.com/office/officeart/2005/8/layout/cycle2"/>
    <dgm:cxn modelId="{C588BC89-7DC6-4D10-8A4E-611C680F5B6C}" type="presOf" srcId="{0A3E1AB8-3388-46AC-87EF-3BAC5F88063E}" destId="{2A9BBD25-B36E-428B-8463-A442122E3C0B}" srcOrd="0" destOrd="0" presId="urn:microsoft.com/office/officeart/2005/8/layout/cycle2"/>
    <dgm:cxn modelId="{C78DCE7F-7D02-4DC0-9EDD-8B1A6A4AFA8B}" type="presOf" srcId="{7B1D6632-AF29-457C-A1BE-0AC9AD94F489}" destId="{482B9A67-A9F7-42A1-B8C9-6ECC09875A63}" srcOrd="1" destOrd="0" presId="urn:microsoft.com/office/officeart/2005/8/layout/cycle2"/>
    <dgm:cxn modelId="{D6231FEC-79BE-4252-A858-96AB837A4387}" type="presOf" srcId="{7B1D6632-AF29-457C-A1BE-0AC9AD94F489}" destId="{60526E7B-B055-44BE-A78D-F72C23472E8F}" srcOrd="0" destOrd="0" presId="urn:microsoft.com/office/officeart/2005/8/layout/cycle2"/>
    <dgm:cxn modelId="{5DAB6498-1D77-4FA4-A232-8E7190F51143}" type="presOf" srcId="{0A506054-53AC-40F0-895B-7608FF1144A2}" destId="{CF30D058-4C5D-4966-9C27-56203CC989E8}" srcOrd="1" destOrd="0" presId="urn:microsoft.com/office/officeart/2005/8/layout/cycle2"/>
    <dgm:cxn modelId="{C771E447-7BA5-43D5-B28F-62F20898E5D1}" type="presOf" srcId="{F8CD5E6D-91B4-469B-9F85-996CCC56FE73}" destId="{657E6441-4262-48FC-BE3B-275469CFCE20}" srcOrd="1" destOrd="0" presId="urn:microsoft.com/office/officeart/2005/8/layout/cycle2"/>
    <dgm:cxn modelId="{59F409D4-384C-45B5-ABD1-A64F32B7E075}" srcId="{DCB627C1-857C-42B6-8D40-0D29E0944CB5}" destId="{0A3E1AB8-3388-46AC-87EF-3BAC5F88063E}" srcOrd="1" destOrd="0" parTransId="{82546982-B0E6-456E-95D5-83C8BB6B4D36}" sibTransId="{F8CD5E6D-91B4-469B-9F85-996CCC56FE73}"/>
    <dgm:cxn modelId="{633FB06D-B0AA-4388-9059-F17904EB23EE}" srcId="{DCB627C1-857C-42B6-8D40-0D29E0944CB5}" destId="{3B51B6D3-17D8-457E-9A0F-505B5FC3E8C4}" srcOrd="0" destOrd="0" parTransId="{208A43E6-0D84-4BD6-B826-C243FC3DE993}" sibTransId="{0A506054-53AC-40F0-895B-7608FF1144A2}"/>
    <dgm:cxn modelId="{4CDF25D5-A3E9-4017-91A0-7FFF60C7193B}" srcId="{DCB627C1-857C-42B6-8D40-0D29E0944CB5}" destId="{7A503C67-E77A-40D4-9797-1F8F25C9280D}" srcOrd="2" destOrd="0" parTransId="{49507068-354E-4FF9-8D7A-231CB3451E39}" sibTransId="{7B1D6632-AF29-457C-A1BE-0AC9AD94F489}"/>
    <dgm:cxn modelId="{6203DBB0-3DB0-43B1-A905-37DCA7ADCEEF}" type="presOf" srcId="{7A503C67-E77A-40D4-9797-1F8F25C9280D}" destId="{46B13D7F-4E3C-4300-BE93-4B3B20D7FED8}" srcOrd="0" destOrd="0" presId="urn:microsoft.com/office/officeart/2005/8/layout/cycle2"/>
    <dgm:cxn modelId="{A199CDBB-8BD1-4BD6-B80D-585F1AF97418}" type="presParOf" srcId="{2EABC2DA-0649-4316-95FF-33D8C2D82C3E}" destId="{C9911BA2-7D6F-4ACE-81E0-330EF66C05DD}" srcOrd="0" destOrd="0" presId="urn:microsoft.com/office/officeart/2005/8/layout/cycle2"/>
    <dgm:cxn modelId="{9DC780D2-B25C-4ABF-B634-8AADE6DEBFE5}" type="presParOf" srcId="{2EABC2DA-0649-4316-95FF-33D8C2D82C3E}" destId="{00BBB1F7-9D2F-4D91-88CB-D921ECD59123}" srcOrd="1" destOrd="0" presId="urn:microsoft.com/office/officeart/2005/8/layout/cycle2"/>
    <dgm:cxn modelId="{F163E5FC-3F8A-45A2-9DD9-F83F200397E2}" type="presParOf" srcId="{00BBB1F7-9D2F-4D91-88CB-D921ECD59123}" destId="{CF30D058-4C5D-4966-9C27-56203CC989E8}" srcOrd="0" destOrd="0" presId="urn:microsoft.com/office/officeart/2005/8/layout/cycle2"/>
    <dgm:cxn modelId="{CD23A7FE-8C22-4854-B4EB-644BEB46CD78}" type="presParOf" srcId="{2EABC2DA-0649-4316-95FF-33D8C2D82C3E}" destId="{2A9BBD25-B36E-428B-8463-A442122E3C0B}" srcOrd="2" destOrd="0" presId="urn:microsoft.com/office/officeart/2005/8/layout/cycle2"/>
    <dgm:cxn modelId="{1C4D90B0-6CB9-420D-8676-66A00839417A}" type="presParOf" srcId="{2EABC2DA-0649-4316-95FF-33D8C2D82C3E}" destId="{55BB2857-3B9E-4CDC-A651-03E9F2C80372}" srcOrd="3" destOrd="0" presId="urn:microsoft.com/office/officeart/2005/8/layout/cycle2"/>
    <dgm:cxn modelId="{B9442719-C401-43E0-80E4-B40C67875CBC}" type="presParOf" srcId="{55BB2857-3B9E-4CDC-A651-03E9F2C80372}" destId="{657E6441-4262-48FC-BE3B-275469CFCE20}" srcOrd="0" destOrd="0" presId="urn:microsoft.com/office/officeart/2005/8/layout/cycle2"/>
    <dgm:cxn modelId="{F2763A7E-B595-43D1-B01E-77D24A8FEB05}" type="presParOf" srcId="{2EABC2DA-0649-4316-95FF-33D8C2D82C3E}" destId="{46B13D7F-4E3C-4300-BE93-4B3B20D7FED8}" srcOrd="4" destOrd="0" presId="urn:microsoft.com/office/officeart/2005/8/layout/cycle2"/>
    <dgm:cxn modelId="{57A83215-C520-48F6-BBB9-6457EE29B914}" type="presParOf" srcId="{2EABC2DA-0649-4316-95FF-33D8C2D82C3E}" destId="{60526E7B-B055-44BE-A78D-F72C23472E8F}" srcOrd="5" destOrd="0" presId="urn:microsoft.com/office/officeart/2005/8/layout/cycle2"/>
    <dgm:cxn modelId="{F14DAF07-2704-4109-AFEE-CF2F5F80B0C2}" type="presParOf" srcId="{60526E7B-B055-44BE-A78D-F72C23472E8F}" destId="{482B9A67-A9F7-42A1-B8C9-6ECC09875A6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11BA2-7D6F-4ACE-81E0-330EF66C05DD}">
      <dsp:nvSpPr>
        <dsp:cNvPr id="0" name=""/>
        <dsp:cNvSpPr/>
      </dsp:nvSpPr>
      <dsp:spPr>
        <a:xfrm>
          <a:off x="1978550" y="545"/>
          <a:ext cx="1555921" cy="1555921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4800" kern="1200" dirty="0"/>
        </a:p>
      </dsp:txBody>
      <dsp:txXfrm>
        <a:off x="2206409" y="228404"/>
        <a:ext cx="1100203" cy="1100203"/>
      </dsp:txXfrm>
    </dsp:sp>
    <dsp:sp modelId="{00BBB1F7-9D2F-4D91-88CB-D921ECD59123}">
      <dsp:nvSpPr>
        <dsp:cNvPr id="0" name=""/>
        <dsp:cNvSpPr/>
      </dsp:nvSpPr>
      <dsp:spPr>
        <a:xfrm rot="3600000">
          <a:off x="3127849" y="1519011"/>
          <a:ext cx="415566" cy="5251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/>
        </a:p>
      </dsp:txBody>
      <dsp:txXfrm>
        <a:off x="3159017" y="1570052"/>
        <a:ext cx="290896" cy="315073"/>
      </dsp:txXfrm>
    </dsp:sp>
    <dsp:sp modelId="{2A9BBD25-B36E-428B-8463-A442122E3C0B}">
      <dsp:nvSpPr>
        <dsp:cNvPr id="0" name=""/>
        <dsp:cNvSpPr/>
      </dsp:nvSpPr>
      <dsp:spPr>
        <a:xfrm>
          <a:off x="3148554" y="2027051"/>
          <a:ext cx="1555921" cy="1555921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4800" kern="1200" dirty="0"/>
        </a:p>
      </dsp:txBody>
      <dsp:txXfrm>
        <a:off x="3376413" y="2254910"/>
        <a:ext cx="1100203" cy="1100203"/>
      </dsp:txXfrm>
    </dsp:sp>
    <dsp:sp modelId="{55BB2857-3B9E-4CDC-A651-03E9F2C80372}">
      <dsp:nvSpPr>
        <dsp:cNvPr id="0" name=""/>
        <dsp:cNvSpPr/>
      </dsp:nvSpPr>
      <dsp:spPr>
        <a:xfrm rot="10800000">
          <a:off x="2560489" y="2542450"/>
          <a:ext cx="415566" cy="5251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/>
        </a:p>
      </dsp:txBody>
      <dsp:txXfrm rot="10800000">
        <a:off x="2685159" y="2647475"/>
        <a:ext cx="290896" cy="315073"/>
      </dsp:txXfrm>
    </dsp:sp>
    <dsp:sp modelId="{46B13D7F-4E3C-4300-BE93-4B3B20D7FED8}">
      <dsp:nvSpPr>
        <dsp:cNvPr id="0" name=""/>
        <dsp:cNvSpPr/>
      </dsp:nvSpPr>
      <dsp:spPr>
        <a:xfrm>
          <a:off x="808546" y="2027051"/>
          <a:ext cx="1555921" cy="1555921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4800" kern="1200" dirty="0"/>
        </a:p>
      </dsp:txBody>
      <dsp:txXfrm>
        <a:off x="1036405" y="2254910"/>
        <a:ext cx="1100203" cy="1100203"/>
      </dsp:txXfrm>
    </dsp:sp>
    <dsp:sp modelId="{60526E7B-B055-44BE-A78D-F72C23472E8F}">
      <dsp:nvSpPr>
        <dsp:cNvPr id="0" name=""/>
        <dsp:cNvSpPr/>
      </dsp:nvSpPr>
      <dsp:spPr>
        <a:xfrm rot="18000000">
          <a:off x="1957845" y="1539382"/>
          <a:ext cx="415566" cy="5251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/>
        </a:p>
      </dsp:txBody>
      <dsp:txXfrm>
        <a:off x="1989013" y="1698391"/>
        <a:ext cx="290896" cy="315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0DAE3-C179-4C9E-AF79-83FC2F7E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88A386E-0C58-406B-BF0E-37A1DC646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F9BD2F5-890C-4789-A8D7-94BDD48A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83B01E0-52A1-43F7-9DDA-1567A03C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5E1083-0233-4C16-87A0-6018B165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7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8FC7D2F-FC24-4489-A8C1-4EDB520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3C91149-F52C-4826-B785-266A652E5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22AB15C-5CDB-4CE9-B369-1BBA7BEA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BF2C6A2-C5E0-4A04-9956-9E57F3C2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C7EEFE6-CF05-4FE5-87E5-BDB8F6EC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6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68492B9-9950-410E-BCA2-EB45365F3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71CEE5F-8B8D-4D1C-9C86-31999DC4F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62AAC8E-4157-4AF2-9456-51155B87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240787F-F432-4440-AC66-0757C833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1FF5C59-7269-4F5B-8E9A-8AA15EA9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7913FD6-957E-4BEA-834B-761D591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301424C-1A38-4C57-8700-B02A03E3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30497B0-0B75-4617-A1CC-8A85FEA0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F50544B-3E1B-4074-9140-D1144E6E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F547240-F9EF-4932-A818-031B8CD7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35B9DA-006E-425B-9EA6-5D836F8C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4111410-5480-4488-A7C6-3A8AA0E1A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96463DC-A7D3-42D2-94B8-45C8C527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A6EE3A-C25D-4C9B-8442-30BDF14D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5D02F37-2CAF-42A2-A6CB-BEF4AE69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4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607C7CB-EDCD-47BD-B147-D2E46415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9DBE5C1-56EA-4C96-A15A-2DB55575A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8F5117D-34EE-4270-A510-2F59E8BA9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0B6DA34-E971-4421-A90F-1C46B522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7AA0CD2-795A-4383-B917-17EB4E22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CD3501-3F70-4144-8CFB-8D27723F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4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F7DC413-BB49-42D2-9EC2-0B4D08A8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C2CE0B5-D47E-4030-A1BC-881714FA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FA98280-17C0-4276-A608-FC8867EA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F8528D5-F43B-4323-A0C4-70E303AA8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895BCC2B-DD4F-4CD8-9624-9DAD949A3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039F14E-6017-4A00-86F1-B0097F80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31B008D-F7AC-4162-A26C-6809689C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461FCAB-3FD8-48F4-BE02-31CBBB29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475B495-6E02-4D99-8674-575BFDF0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8561D7CB-7B6B-497A-9DAB-E7B6D6F8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2CFAA7F-0542-4A16-9AF4-8AB052B4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C589266-AAA0-4215-B396-8D1B161A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906C5F41-B810-4C26-9F9C-BF3186F9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A0058D50-6FD4-4A54-8B64-89421749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D9F4029-E399-472A-B18D-551781AF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13B760-3AF1-46F8-84D4-39CCFDE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289DF9C-6DF7-4B71-9A57-F93611F8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524EE43-971C-4EEF-83D2-0821D6462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0E4BA1F-7B15-4D0D-99FD-B46E633C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70D0048-D51C-49E1-AD1F-5D4C536B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1391C12-717C-4A5F-AE6F-C95B91F2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CB4645-0EA9-4E51-B284-61810877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D84D8F3-D20F-41C1-A15B-0B9EA375A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2EBB64F-44CF-4D2F-8ECB-9C39F1D5F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EE7B873-705C-45FB-8AAD-245FCDD1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DF9A977-11BA-4AA8-B9F7-A0A7AF05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B9ABAC7-1227-4F73-B300-2016CB7B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1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D77C8C97-640B-416B-8D4D-1D6BD9AB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7C1B397-FFE0-4458-8CC9-D725DA31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03BE94D-8128-407D-95E2-2A2192283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7CB9-552A-40FD-8E25-6C9525410464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B3A5D15-8E7E-439A-BED1-DD844D1F8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A4FAB7E-CE65-47EC-995A-12649E02A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sv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8.svg"/><Relationship Id="rId10" Type="http://schemas.openxmlformats.org/officeDocument/2006/relationships/image" Target="../media/image13.sv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14.png"/><Relationship Id="rId18" Type="http://schemas.openxmlformats.org/officeDocument/2006/relationships/image" Target="../media/image28.svg"/><Relationship Id="rId3" Type="http://schemas.openxmlformats.org/officeDocument/2006/relationships/diagramLayout" Target="../diagrams/layout1.xml"/><Relationship Id="rId21" Type="http://schemas.openxmlformats.org/officeDocument/2006/relationships/image" Target="../media/image19.png"/><Relationship Id="rId7" Type="http://schemas.openxmlformats.org/officeDocument/2006/relationships/image" Target="../media/image11.png"/><Relationship Id="rId12" Type="http://schemas.openxmlformats.org/officeDocument/2006/relationships/image" Target="../media/image22.svg"/><Relationship Id="rId1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6" Type="http://schemas.openxmlformats.org/officeDocument/2006/relationships/image" Target="../media/image26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5.png"/><Relationship Id="rId10" Type="http://schemas.openxmlformats.org/officeDocument/2006/relationships/image" Target="../media/image20.svg"/><Relationship Id="rId19" Type="http://schemas.openxmlformats.org/officeDocument/2006/relationships/image" Target="../media/image1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png"/><Relationship Id="rId14" Type="http://schemas.openxmlformats.org/officeDocument/2006/relationships/image" Target="../media/image24.svg"/><Relationship Id="rId22" Type="http://schemas.openxmlformats.org/officeDocument/2006/relationships/image" Target="../media/image3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848FC5A-8510-4CD1-8A3C-C0639F994AD0}"/>
              </a:ext>
            </a:extLst>
          </p:cNvPr>
          <p:cNvSpPr txBox="1"/>
          <p:nvPr/>
        </p:nvSpPr>
        <p:spPr>
          <a:xfrm>
            <a:off x="9680026" y="5232306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신대환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C1650F1-2974-4F07-BA45-FF69DC6F9B14}"/>
              </a:ext>
            </a:extLst>
          </p:cNvPr>
          <p:cNvSpPr/>
          <p:nvPr/>
        </p:nvSpPr>
        <p:spPr>
          <a:xfrm>
            <a:off x="4455941" y="2458093"/>
            <a:ext cx="3280118" cy="833510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err="1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320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848FC5A-8510-4CD1-8A3C-C0639F994AD0}"/>
              </a:ext>
            </a:extLst>
          </p:cNvPr>
          <p:cNvSpPr txBox="1"/>
          <p:nvPr/>
        </p:nvSpPr>
        <p:spPr>
          <a:xfrm>
            <a:off x="3691467" y="4061354"/>
            <a:ext cx="480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통신을 지원하는 웹 어플리케이션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331855" y="4399908"/>
            <a:ext cx="3519054" cy="0"/>
          </a:xfrm>
          <a:prstGeom prst="line">
            <a:avLst/>
          </a:prstGeom>
          <a:ln w="254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848FC5A-8510-4CD1-8A3C-C0639F994AD0}"/>
              </a:ext>
            </a:extLst>
          </p:cNvPr>
          <p:cNvSpPr txBox="1"/>
          <p:nvPr/>
        </p:nvSpPr>
        <p:spPr>
          <a:xfrm>
            <a:off x="10816098" y="5232306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 err="1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진의정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848FC5A-8510-4CD1-8A3C-C0639F994AD0}"/>
              </a:ext>
            </a:extLst>
          </p:cNvPr>
          <p:cNvSpPr txBox="1"/>
          <p:nvPr/>
        </p:nvSpPr>
        <p:spPr>
          <a:xfrm>
            <a:off x="9680025" y="5570860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이인우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848FC5A-8510-4CD1-8A3C-C0639F994AD0}"/>
              </a:ext>
            </a:extLst>
          </p:cNvPr>
          <p:cNvSpPr txBox="1"/>
          <p:nvPr/>
        </p:nvSpPr>
        <p:spPr>
          <a:xfrm>
            <a:off x="10816097" y="5570860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전재호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848FC5A-8510-4CD1-8A3C-C0639F994AD0}"/>
              </a:ext>
            </a:extLst>
          </p:cNvPr>
          <p:cNvSpPr txBox="1"/>
          <p:nvPr/>
        </p:nvSpPr>
        <p:spPr>
          <a:xfrm>
            <a:off x="9680025" y="5912445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허영명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848FC5A-8510-4CD1-8A3C-C0639F994AD0}"/>
              </a:ext>
            </a:extLst>
          </p:cNvPr>
          <p:cNvSpPr txBox="1"/>
          <p:nvPr/>
        </p:nvSpPr>
        <p:spPr>
          <a:xfrm>
            <a:off x="3765908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848FC5A-8510-4CD1-8A3C-C0639F994AD0}"/>
              </a:ext>
            </a:extLst>
          </p:cNvPr>
          <p:cNvSpPr txBox="1"/>
          <p:nvPr/>
        </p:nvSpPr>
        <p:spPr>
          <a:xfrm>
            <a:off x="7736059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48FC5A-8510-4CD1-8A3C-C0639F994AD0}"/>
              </a:ext>
            </a:extLst>
          </p:cNvPr>
          <p:cNvSpPr txBox="1"/>
          <p:nvPr/>
        </p:nvSpPr>
        <p:spPr>
          <a:xfrm>
            <a:off x="9050558" y="4862974"/>
            <a:ext cx="2303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li id  =  7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 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848FC5A-8510-4CD1-8A3C-C0639F994AD0}"/>
              </a:ext>
            </a:extLst>
          </p:cNvPr>
          <p:cNvSpPr txBox="1"/>
          <p:nvPr/>
        </p:nvSpPr>
        <p:spPr>
          <a:xfrm>
            <a:off x="9050558" y="6247968"/>
            <a:ext cx="105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/li &gt;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866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96A3F55-A310-4812-82DA-85F76DEB9227}"/>
              </a:ext>
            </a:extLst>
          </p:cNvPr>
          <p:cNvSpPr txBox="1"/>
          <p:nvPr/>
        </p:nvSpPr>
        <p:spPr>
          <a:xfrm>
            <a:off x="740083" y="957104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59CD172-963E-4C71-BCD5-E0AE70DD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1518551"/>
            <a:ext cx="9877425" cy="499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70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96A3F55-A310-4812-82DA-85F76DEB9227}"/>
              </a:ext>
            </a:extLst>
          </p:cNvPr>
          <p:cNvSpPr txBox="1"/>
          <p:nvPr/>
        </p:nvSpPr>
        <p:spPr>
          <a:xfrm>
            <a:off x="740083" y="957104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 목록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C341ECA-70F8-43BC-BCCA-DAAF906AA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36" y="1418769"/>
            <a:ext cx="8440328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19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96A3F55-A310-4812-82DA-85F76DEB9227}"/>
              </a:ext>
            </a:extLst>
          </p:cNvPr>
          <p:cNvSpPr txBox="1"/>
          <p:nvPr/>
        </p:nvSpPr>
        <p:spPr>
          <a:xfrm>
            <a:off x="740083" y="957104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DCB0E76-4232-42FB-A512-9810F919D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84" y="1418769"/>
            <a:ext cx="7754432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59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Ⅲ.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기술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96A3F55-A310-4812-82DA-85F76DEB9227}"/>
              </a:ext>
            </a:extLst>
          </p:cNvPr>
          <p:cNvSpPr txBox="1"/>
          <p:nvPr/>
        </p:nvSpPr>
        <p:spPr>
          <a:xfrm>
            <a:off x="740082" y="957104"/>
            <a:ext cx="3603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</a:t>
            </a:r>
            <a:r>
              <a:rPr lang="ko-KR" altLang="en-US" sz="2400" spc="10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툴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인터넷 브라우저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A16FBEF5-3F78-4827-8063-7CEC6B517BC6}"/>
              </a:ext>
            </a:extLst>
          </p:cNvPr>
          <p:cNvSpPr/>
          <p:nvPr/>
        </p:nvSpPr>
        <p:spPr>
          <a:xfrm>
            <a:off x="748269" y="2307101"/>
            <a:ext cx="3024554" cy="3024554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FB0628A-FE25-4DA9-B334-14448B55685C}"/>
              </a:ext>
            </a:extLst>
          </p:cNvPr>
          <p:cNvSpPr/>
          <p:nvPr/>
        </p:nvSpPr>
        <p:spPr>
          <a:xfrm>
            <a:off x="8419177" y="2307101"/>
            <a:ext cx="3024554" cy="302455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4D258816-5E1E-4FC7-8BF4-B46409CD415D}"/>
              </a:ext>
            </a:extLst>
          </p:cNvPr>
          <p:cNvSpPr/>
          <p:nvPr/>
        </p:nvSpPr>
        <p:spPr>
          <a:xfrm>
            <a:off x="4583723" y="2307101"/>
            <a:ext cx="3024554" cy="302455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Microsoft Edge 웹 브라우저 다운로드 | Microsoft">
            <a:extLst>
              <a:ext uri="{FF2B5EF4-FFF2-40B4-BE49-F238E27FC236}">
                <a16:creationId xmlns:a16="http://schemas.microsoft.com/office/drawing/2014/main" xmlns="" id="{317427C1-2C60-4ED7-B817-B1779499C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42" y="2979939"/>
            <a:ext cx="1994008" cy="167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gle Chrome Portable을 위한 Windows - Uptodown에서 무료로 다운로드하세요">
            <a:extLst>
              <a:ext uri="{FF2B5EF4-FFF2-40B4-BE49-F238E27FC236}">
                <a16:creationId xmlns:a16="http://schemas.microsoft.com/office/drawing/2014/main" xmlns="" id="{F9C446E9-E131-4CAD-A6D3-E391232AF8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" t="4500" r="4500" b="4500"/>
          <a:stretch/>
        </p:blipFill>
        <p:spPr bwMode="auto">
          <a:xfrm>
            <a:off x="5381625" y="3105003"/>
            <a:ext cx="1428750" cy="142875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refox Browser 다운로드 — Mozilla가 만든 빠르고 사생활 보호를 위한 무료 브라우저">
            <a:extLst>
              <a:ext uri="{FF2B5EF4-FFF2-40B4-BE49-F238E27FC236}">
                <a16:creationId xmlns:a16="http://schemas.microsoft.com/office/drawing/2014/main" xmlns="" id="{229D453D-4424-4172-A0C2-8040FFE54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079" y="310500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737B1CA-CDC6-4B7D-9CB7-FC147EC1312D}"/>
              </a:ext>
            </a:extLst>
          </p:cNvPr>
          <p:cNvSpPr txBox="1"/>
          <p:nvPr/>
        </p:nvSpPr>
        <p:spPr>
          <a:xfrm>
            <a:off x="1394668" y="4810570"/>
            <a:ext cx="173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Microsoft Edge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3C52D1A-3970-411F-8969-9461381BB551}"/>
              </a:ext>
            </a:extLst>
          </p:cNvPr>
          <p:cNvSpPr txBox="1"/>
          <p:nvPr/>
        </p:nvSpPr>
        <p:spPr>
          <a:xfrm>
            <a:off x="5216499" y="4810570"/>
            <a:ext cx="175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Google Chrome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EF6E86D-38AB-485A-8AF2-DCDFB231D9F2}"/>
              </a:ext>
            </a:extLst>
          </p:cNvPr>
          <p:cNvSpPr txBox="1"/>
          <p:nvPr/>
        </p:nvSpPr>
        <p:spPr>
          <a:xfrm>
            <a:off x="9110940" y="4810570"/>
            <a:ext cx="164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Mozilla Firefox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7939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Ⅲ.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기술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96A3F55-A310-4812-82DA-85F76DEB9227}"/>
              </a:ext>
            </a:extLst>
          </p:cNvPr>
          <p:cNvSpPr txBox="1"/>
          <p:nvPr/>
        </p:nvSpPr>
        <p:spPr>
          <a:xfrm>
            <a:off x="740082" y="957104"/>
            <a:ext cx="4012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툴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원격 제어 프로그램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A16FBEF5-3F78-4827-8063-7CEC6B517BC6}"/>
              </a:ext>
            </a:extLst>
          </p:cNvPr>
          <p:cNvSpPr/>
          <p:nvPr/>
        </p:nvSpPr>
        <p:spPr>
          <a:xfrm>
            <a:off x="748269" y="2307101"/>
            <a:ext cx="3024554" cy="3024554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FB0628A-FE25-4DA9-B334-14448B55685C}"/>
              </a:ext>
            </a:extLst>
          </p:cNvPr>
          <p:cNvSpPr/>
          <p:nvPr/>
        </p:nvSpPr>
        <p:spPr>
          <a:xfrm>
            <a:off x="8419177" y="2307101"/>
            <a:ext cx="3024554" cy="302455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4D258816-5E1E-4FC7-8BF4-B46409CD415D}"/>
              </a:ext>
            </a:extLst>
          </p:cNvPr>
          <p:cNvSpPr/>
          <p:nvPr/>
        </p:nvSpPr>
        <p:spPr>
          <a:xfrm>
            <a:off x="4583723" y="2307101"/>
            <a:ext cx="3024554" cy="302455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737B1CA-CDC6-4B7D-9CB7-FC147EC1312D}"/>
              </a:ext>
            </a:extLst>
          </p:cNvPr>
          <p:cNvSpPr txBox="1"/>
          <p:nvPr/>
        </p:nvSpPr>
        <p:spPr>
          <a:xfrm>
            <a:off x="903380" y="4810570"/>
            <a:ext cx="271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PuTTY &amp;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openssh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-server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3C52D1A-3970-411F-8969-9461381BB551}"/>
              </a:ext>
            </a:extLst>
          </p:cNvPr>
          <p:cNvSpPr txBox="1"/>
          <p:nvPr/>
        </p:nvSpPr>
        <p:spPr>
          <a:xfrm>
            <a:off x="4728834" y="4672070"/>
            <a:ext cx="2734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mstsc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원격 데스크톱 연결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&amp;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xrdp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EF6E86D-38AB-485A-8AF2-DCDFB231D9F2}"/>
              </a:ext>
            </a:extLst>
          </p:cNvPr>
          <p:cNvSpPr txBox="1"/>
          <p:nvPr/>
        </p:nvSpPr>
        <p:spPr>
          <a:xfrm>
            <a:off x="8949229" y="4666719"/>
            <a:ext cx="1964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TightVNC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Viewer</a:t>
            </a:r>
          </a:p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&amp;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tigervnc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-server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C3B8F8B-3B4B-4A55-8587-12F473A24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075" y="3275907"/>
            <a:ext cx="1086942" cy="1086942"/>
          </a:xfrm>
          <a:prstGeom prst="rect">
            <a:avLst/>
          </a:prstGeom>
        </p:spPr>
      </p:pic>
      <p:pic>
        <p:nvPicPr>
          <p:cNvPr id="7" name="그림 6" descr="텍스트, 모니터, 전자기기, 디스플레이이(가) 표시된 사진&#10;&#10;자동 생성된 설명">
            <a:extLst>
              <a:ext uri="{FF2B5EF4-FFF2-40B4-BE49-F238E27FC236}">
                <a16:creationId xmlns:a16="http://schemas.microsoft.com/office/drawing/2014/main" xmlns="" id="{9CB2E0EB-E4C9-4B36-AE06-95FCB6910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3247878"/>
            <a:ext cx="1143000" cy="1143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8871198E-B34D-4FAF-8701-4275CBD7C4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756" y="3406681"/>
            <a:ext cx="825394" cy="82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Ⅲ.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기술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96A3F55-A310-4812-82DA-85F76DEB9227}"/>
              </a:ext>
            </a:extLst>
          </p:cNvPr>
          <p:cNvSpPr txBox="1"/>
          <p:nvPr/>
        </p:nvSpPr>
        <p:spPr>
          <a:xfrm>
            <a:off x="740082" y="957104"/>
            <a:ext cx="424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툴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Code Editor &amp; IDE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A16FBEF5-3F78-4827-8063-7CEC6B517BC6}"/>
              </a:ext>
            </a:extLst>
          </p:cNvPr>
          <p:cNvSpPr/>
          <p:nvPr/>
        </p:nvSpPr>
        <p:spPr>
          <a:xfrm>
            <a:off x="748269" y="2307101"/>
            <a:ext cx="3024554" cy="3024554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FB0628A-FE25-4DA9-B334-14448B55685C}"/>
              </a:ext>
            </a:extLst>
          </p:cNvPr>
          <p:cNvSpPr/>
          <p:nvPr/>
        </p:nvSpPr>
        <p:spPr>
          <a:xfrm>
            <a:off x="8419177" y="2307101"/>
            <a:ext cx="3024554" cy="302455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4D258816-5E1E-4FC7-8BF4-B46409CD415D}"/>
              </a:ext>
            </a:extLst>
          </p:cNvPr>
          <p:cNvSpPr/>
          <p:nvPr/>
        </p:nvSpPr>
        <p:spPr>
          <a:xfrm>
            <a:off x="4583723" y="2307101"/>
            <a:ext cx="3024554" cy="302455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737B1CA-CDC6-4B7D-9CB7-FC147EC1312D}"/>
              </a:ext>
            </a:extLst>
          </p:cNvPr>
          <p:cNvSpPr txBox="1"/>
          <p:nvPr/>
        </p:nvSpPr>
        <p:spPr>
          <a:xfrm>
            <a:off x="1809141" y="481057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Eclipse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3C52D1A-3970-411F-8969-9461381BB551}"/>
              </a:ext>
            </a:extLst>
          </p:cNvPr>
          <p:cNvSpPr txBox="1"/>
          <p:nvPr/>
        </p:nvSpPr>
        <p:spPr>
          <a:xfrm>
            <a:off x="4758617" y="4805218"/>
            <a:ext cx="267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Intellij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IDEA (Community)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EF6E86D-38AB-485A-8AF2-DCDFB231D9F2}"/>
              </a:ext>
            </a:extLst>
          </p:cNvPr>
          <p:cNvSpPr txBox="1"/>
          <p:nvPr/>
        </p:nvSpPr>
        <p:spPr>
          <a:xfrm>
            <a:off x="9410669" y="4805218"/>
            <a:ext cx="104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VS Code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074" name="Picture 2" descr="Eclipse IDE을 위한 Windows - Uptodown에서 무료로 다운로드하세요">
            <a:extLst>
              <a:ext uri="{FF2B5EF4-FFF2-40B4-BE49-F238E27FC236}">
                <a16:creationId xmlns:a16="http://schemas.microsoft.com/office/drawing/2014/main" xmlns="" id="{D0BCDFB1-6D87-4F97-B6B6-91B0B81A6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" t="4164" r="4164" b="4164"/>
          <a:stretch/>
        </p:blipFill>
        <p:spPr bwMode="auto">
          <a:xfrm>
            <a:off x="1492142" y="3050974"/>
            <a:ext cx="1536808" cy="153680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telliJ IDEA Tutorial, IntelliJ IDEA Introduction,History of IntelliJ  IDEA,Comparison between Community and Ultimate Edition,IntelliJ IDEA  Index,Prerequisites,Audience,Problem, - W3cschoool.COM">
            <a:extLst>
              <a:ext uri="{FF2B5EF4-FFF2-40B4-BE49-F238E27FC236}">
                <a16:creationId xmlns:a16="http://schemas.microsoft.com/office/drawing/2014/main" xmlns="" id="{9B9C7B8B-F054-487D-8CE7-5410486E2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3009753"/>
            <a:ext cx="16192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xmlns="" id="{32234110-3124-40F0-9222-241983571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474" y="3200400"/>
            <a:ext cx="1237956" cy="123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9052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Ⅲ.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기술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96A3F55-A310-4812-82DA-85F76DEB9227}"/>
              </a:ext>
            </a:extLst>
          </p:cNvPr>
          <p:cNvSpPr txBox="1"/>
          <p:nvPr/>
        </p:nvSpPr>
        <p:spPr>
          <a:xfrm>
            <a:off x="740082" y="957104"/>
            <a:ext cx="5045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언어 및 기술 스택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Front End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A16FBEF5-3F78-4827-8063-7CEC6B517BC6}"/>
              </a:ext>
            </a:extLst>
          </p:cNvPr>
          <p:cNvSpPr/>
          <p:nvPr/>
        </p:nvSpPr>
        <p:spPr>
          <a:xfrm>
            <a:off x="873811" y="1700202"/>
            <a:ext cx="2484000" cy="2484000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FB0628A-FE25-4DA9-B334-14448B55685C}"/>
              </a:ext>
            </a:extLst>
          </p:cNvPr>
          <p:cNvSpPr/>
          <p:nvPr/>
        </p:nvSpPr>
        <p:spPr>
          <a:xfrm>
            <a:off x="8834190" y="3975622"/>
            <a:ext cx="2484000" cy="2484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4D258816-5E1E-4FC7-8BF4-B46409CD415D}"/>
              </a:ext>
            </a:extLst>
          </p:cNvPr>
          <p:cNvSpPr/>
          <p:nvPr/>
        </p:nvSpPr>
        <p:spPr>
          <a:xfrm>
            <a:off x="6172163" y="1700202"/>
            <a:ext cx="2484000" cy="248400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658DAFE2-AAC4-4176-BBA1-DD10FC19DB68}"/>
              </a:ext>
            </a:extLst>
          </p:cNvPr>
          <p:cNvSpPr/>
          <p:nvPr/>
        </p:nvSpPr>
        <p:spPr>
          <a:xfrm>
            <a:off x="3535838" y="3975622"/>
            <a:ext cx="2484000" cy="2484000"/>
          </a:xfrm>
          <a:prstGeom prst="roundRect">
            <a:avLst/>
          </a:prstGeom>
          <a:solidFill>
            <a:schemeClr val="bg1">
              <a:lumMod val="7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ML5 - 위키백과, 우리 모두의 백과사전">
            <a:extLst>
              <a:ext uri="{FF2B5EF4-FFF2-40B4-BE49-F238E27FC236}">
                <a16:creationId xmlns:a16="http://schemas.microsoft.com/office/drawing/2014/main" xmlns="" id="{3CFDA8AA-884F-4552-B49C-D2B9AF58D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395" y="2308170"/>
            <a:ext cx="1120830" cy="112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6D22B18-1ED0-4C99-B7D2-E904C79033FB}"/>
              </a:ext>
            </a:extLst>
          </p:cNvPr>
          <p:cNvSpPr txBox="1"/>
          <p:nvPr/>
        </p:nvSpPr>
        <p:spPr>
          <a:xfrm>
            <a:off x="1725319" y="365874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HTML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28" name="Picture 4" descr="CSS - 위키백과, 우리 모두의 백과사전">
            <a:extLst>
              <a:ext uri="{FF2B5EF4-FFF2-40B4-BE49-F238E27FC236}">
                <a16:creationId xmlns:a16="http://schemas.microsoft.com/office/drawing/2014/main" xmlns="" id="{2D3E63D1-7329-45CC-B007-D7F8D8EB4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728" y="4647486"/>
            <a:ext cx="808220" cy="114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E69178D-73D0-4403-8C8F-55F0102E3615}"/>
              </a:ext>
            </a:extLst>
          </p:cNvPr>
          <p:cNvSpPr txBox="1"/>
          <p:nvPr/>
        </p:nvSpPr>
        <p:spPr>
          <a:xfrm>
            <a:off x="4480320" y="5939024"/>
            <a:ext cx="59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CSS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30" name="Picture 6" descr="자바스크립트 공부 독학 사이트 추천">
            <a:extLst>
              <a:ext uri="{FF2B5EF4-FFF2-40B4-BE49-F238E27FC236}">
                <a16:creationId xmlns:a16="http://schemas.microsoft.com/office/drawing/2014/main" xmlns="" id="{BC8F6303-94CF-44BD-AE16-DB7F3C01D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841" y="2409636"/>
            <a:ext cx="1894644" cy="106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4EE4161-4A3F-4359-850C-C52F2408D610}"/>
              </a:ext>
            </a:extLst>
          </p:cNvPr>
          <p:cNvSpPr txBox="1"/>
          <p:nvPr/>
        </p:nvSpPr>
        <p:spPr>
          <a:xfrm>
            <a:off x="6798000" y="3658743"/>
            <a:ext cx="123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JavaScript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32" name="Picture 8" descr="JSP😇">
            <a:extLst>
              <a:ext uri="{FF2B5EF4-FFF2-40B4-BE49-F238E27FC236}">
                <a16:creationId xmlns:a16="http://schemas.microsoft.com/office/drawing/2014/main" xmlns="" id="{898AA222-C45E-442F-920D-B93210A88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390" y="4657822"/>
            <a:ext cx="1119600" cy="11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A80BBE1-2FA6-47D7-9464-92A63258B1DE}"/>
              </a:ext>
            </a:extLst>
          </p:cNvPr>
          <p:cNvSpPr txBox="1"/>
          <p:nvPr/>
        </p:nvSpPr>
        <p:spPr>
          <a:xfrm>
            <a:off x="9800314" y="593902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JSP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615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Ⅲ.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기술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96A3F55-A310-4812-82DA-85F76DEB9227}"/>
              </a:ext>
            </a:extLst>
          </p:cNvPr>
          <p:cNvSpPr txBox="1"/>
          <p:nvPr/>
        </p:nvSpPr>
        <p:spPr>
          <a:xfrm>
            <a:off x="740082" y="957104"/>
            <a:ext cx="5045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언어 및 기술 스택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Back End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A16FBEF5-3F78-4827-8063-7CEC6B517BC6}"/>
              </a:ext>
            </a:extLst>
          </p:cNvPr>
          <p:cNvSpPr/>
          <p:nvPr/>
        </p:nvSpPr>
        <p:spPr>
          <a:xfrm>
            <a:off x="276223" y="4063227"/>
            <a:ext cx="2160000" cy="2160000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FB0628A-FE25-4DA9-B334-14448B55685C}"/>
              </a:ext>
            </a:extLst>
          </p:cNvPr>
          <p:cNvSpPr/>
          <p:nvPr/>
        </p:nvSpPr>
        <p:spPr>
          <a:xfrm>
            <a:off x="7339177" y="1579227"/>
            <a:ext cx="2160000" cy="2160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4D258816-5E1E-4FC7-8BF4-B46409CD415D}"/>
              </a:ext>
            </a:extLst>
          </p:cNvPr>
          <p:cNvSpPr/>
          <p:nvPr/>
        </p:nvSpPr>
        <p:spPr>
          <a:xfrm>
            <a:off x="5016000" y="4063227"/>
            <a:ext cx="2160000" cy="216000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658DAFE2-AAC4-4176-BBA1-DD10FC19DB68}"/>
              </a:ext>
            </a:extLst>
          </p:cNvPr>
          <p:cNvSpPr/>
          <p:nvPr/>
        </p:nvSpPr>
        <p:spPr>
          <a:xfrm>
            <a:off x="2692823" y="1579227"/>
            <a:ext cx="2160000" cy="2160000"/>
          </a:xfrm>
          <a:prstGeom prst="roundRect">
            <a:avLst/>
          </a:prstGeom>
          <a:solidFill>
            <a:schemeClr val="bg1">
              <a:lumMod val="7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2A173C5F-5E5C-45DD-9E08-72A115DB01D6}"/>
              </a:ext>
            </a:extLst>
          </p:cNvPr>
          <p:cNvSpPr/>
          <p:nvPr/>
        </p:nvSpPr>
        <p:spPr>
          <a:xfrm>
            <a:off x="9755777" y="4063227"/>
            <a:ext cx="2160000" cy="2160000"/>
          </a:xfrm>
          <a:prstGeom prst="roundRect">
            <a:avLst/>
          </a:prstGeom>
          <a:solidFill>
            <a:srgbClr val="5B9BD5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 descr="java.util.Optional이란?">
            <a:extLst>
              <a:ext uri="{FF2B5EF4-FFF2-40B4-BE49-F238E27FC236}">
                <a16:creationId xmlns:a16="http://schemas.microsoft.com/office/drawing/2014/main" xmlns="" id="{FC406268-E09F-4FD1-80F9-3C0CAFC7D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31" y="4608454"/>
            <a:ext cx="1541584" cy="96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1441CC6-7C77-47BB-A86E-9F6554630405}"/>
              </a:ext>
            </a:extLst>
          </p:cNvPr>
          <p:cNvSpPr txBox="1"/>
          <p:nvPr/>
        </p:nvSpPr>
        <p:spPr>
          <a:xfrm>
            <a:off x="1039821" y="5739433"/>
            <a:ext cx="63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2" name="Picture 4" descr="Spring Boot) 스타트 스프링 부트 001일차 - 스프링(부트), 빌드툴, VO, Lombok, 어노테이션, Jackson,  ORM, JPA, Hibernate | 오늘도 끄적끄적">
            <a:extLst>
              <a:ext uri="{FF2B5EF4-FFF2-40B4-BE49-F238E27FC236}">
                <a16:creationId xmlns:a16="http://schemas.microsoft.com/office/drawing/2014/main" xmlns="" id="{272446AC-ED9D-4554-8EAE-71005E831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881" y="2154275"/>
            <a:ext cx="939884" cy="93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F5A1088-5DAC-4E3A-83FC-3873B27D31B0}"/>
              </a:ext>
            </a:extLst>
          </p:cNvPr>
          <p:cNvSpPr txBox="1"/>
          <p:nvPr/>
        </p:nvSpPr>
        <p:spPr>
          <a:xfrm>
            <a:off x="3078564" y="3174388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Spring Boot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4" name="Picture 6" descr="아파치 톰캣 - 위키백과, 우리 모두의 백과사전">
            <a:extLst>
              <a:ext uri="{FF2B5EF4-FFF2-40B4-BE49-F238E27FC236}">
                <a16:creationId xmlns:a16="http://schemas.microsoft.com/office/drawing/2014/main" xmlns="" id="{752AA57D-D18D-47E0-91AF-1C83A2888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961" y="4582186"/>
            <a:ext cx="1436078" cy="101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7461841-150D-4FA3-9412-59AF2BDD78FA}"/>
              </a:ext>
            </a:extLst>
          </p:cNvPr>
          <p:cNvSpPr txBox="1"/>
          <p:nvPr/>
        </p:nvSpPr>
        <p:spPr>
          <a:xfrm>
            <a:off x="5213452" y="5739433"/>
            <a:ext cx="176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Apache Tomcat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6" name="Picture 8" descr="Modern Websocket Client - Apps on Google Play">
            <a:extLst>
              <a:ext uri="{FF2B5EF4-FFF2-40B4-BE49-F238E27FC236}">
                <a16:creationId xmlns:a16="http://schemas.microsoft.com/office/drawing/2014/main" xmlns="" id="{07677092-EBEB-4C17-9928-587103334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234" y="2154275"/>
            <a:ext cx="939886" cy="93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B2E9661-6CFB-48E1-AA60-5F22EA42AE59}"/>
              </a:ext>
            </a:extLst>
          </p:cNvPr>
          <p:cNvSpPr txBox="1"/>
          <p:nvPr/>
        </p:nvSpPr>
        <p:spPr>
          <a:xfrm>
            <a:off x="7714657" y="3174388"/>
            <a:ext cx="140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Web Socket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8" name="Picture 10" descr="CentOS 7 Version Upgrade - ThinkGround">
            <a:extLst>
              <a:ext uri="{FF2B5EF4-FFF2-40B4-BE49-F238E27FC236}">
                <a16:creationId xmlns:a16="http://schemas.microsoft.com/office/drawing/2014/main" xmlns="" id="{289C65EF-A56F-4D90-8501-D40F52A19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100" y="4842623"/>
            <a:ext cx="1781354" cy="60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7029DE5-DCEB-4004-B02E-5243B45381F2}"/>
              </a:ext>
            </a:extLst>
          </p:cNvPr>
          <p:cNvSpPr txBox="1"/>
          <p:nvPr/>
        </p:nvSpPr>
        <p:spPr>
          <a:xfrm>
            <a:off x="10233242" y="5739433"/>
            <a:ext cx="12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Cent OS 7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214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Ⅳ.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진행 상황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96A3F55-A310-4812-82DA-85F76DEB9227}"/>
              </a:ext>
            </a:extLst>
          </p:cNvPr>
          <p:cNvSpPr txBox="1"/>
          <p:nvPr/>
        </p:nvSpPr>
        <p:spPr>
          <a:xfrm>
            <a:off x="740082" y="957104"/>
            <a:ext cx="5045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WBS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5416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Ⅴ.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계획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896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55676F0-C433-4456-BB57-3E5832581EF6}"/>
              </a:ext>
            </a:extLst>
          </p:cNvPr>
          <p:cNvCxnSpPr/>
          <p:nvPr/>
        </p:nvCxnSpPr>
        <p:spPr>
          <a:xfrm>
            <a:off x="3305175" y="2744861"/>
            <a:ext cx="5581650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B00371-8BBF-468F-BAB5-3B58CE59B669}"/>
              </a:ext>
            </a:extLst>
          </p:cNvPr>
          <p:cNvSpPr txBox="1"/>
          <p:nvPr/>
        </p:nvSpPr>
        <p:spPr>
          <a:xfrm>
            <a:off x="5679860" y="2179565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en-US" altLang="ko-KR" sz="28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E80D67F-752E-47B7-AF84-91BA6467218D}"/>
              </a:ext>
            </a:extLst>
          </p:cNvPr>
          <p:cNvSpPr txBox="1"/>
          <p:nvPr/>
        </p:nvSpPr>
        <p:spPr>
          <a:xfrm>
            <a:off x="3578175" y="3185631"/>
            <a:ext cx="2101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Ⅰ 주제 소개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Ⅲ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기술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Ⅴ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계획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0C9A45-A32B-45BB-B4DB-89BAF7E41E6D}"/>
              </a:ext>
            </a:extLst>
          </p:cNvPr>
          <p:cNvSpPr txBox="1"/>
          <p:nvPr/>
        </p:nvSpPr>
        <p:spPr>
          <a:xfrm>
            <a:off x="6238875" y="3185632"/>
            <a:ext cx="2533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Ⅳ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진행 상황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F55676F0-C433-4456-BB57-3E5832581EF6}"/>
              </a:ext>
            </a:extLst>
          </p:cNvPr>
          <p:cNvCxnSpPr/>
          <p:nvPr/>
        </p:nvCxnSpPr>
        <p:spPr>
          <a:xfrm>
            <a:off x="3305175" y="4678436"/>
            <a:ext cx="5581650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658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55676F0-C433-4456-BB57-3E5832581EF6}"/>
              </a:ext>
            </a:extLst>
          </p:cNvPr>
          <p:cNvCxnSpPr/>
          <p:nvPr/>
        </p:nvCxnSpPr>
        <p:spPr>
          <a:xfrm>
            <a:off x="3634154" y="2767892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D3691A12-0DD2-46C8-AA88-68CCF5455840}"/>
              </a:ext>
            </a:extLst>
          </p:cNvPr>
          <p:cNvCxnSpPr/>
          <p:nvPr/>
        </p:nvCxnSpPr>
        <p:spPr>
          <a:xfrm>
            <a:off x="3634154" y="3953021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B00371-8BBF-468F-BAB5-3B58CE59B669}"/>
              </a:ext>
            </a:extLst>
          </p:cNvPr>
          <p:cNvSpPr txBox="1"/>
          <p:nvPr/>
        </p:nvSpPr>
        <p:spPr>
          <a:xfrm>
            <a:off x="4732485" y="3105834"/>
            <a:ext cx="2492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3448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Ⅰ</a:t>
            </a:r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소개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4D919A47-6F96-4D44-B131-69AB6C19FAA8}"/>
              </a:ext>
            </a:extLst>
          </p:cNvPr>
          <p:cNvSpPr/>
          <p:nvPr/>
        </p:nvSpPr>
        <p:spPr>
          <a:xfrm>
            <a:off x="748269" y="2307101"/>
            <a:ext cx="3024554" cy="3024554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0D2ED05C-0E4C-4B80-B882-5C646143DD9A}"/>
              </a:ext>
            </a:extLst>
          </p:cNvPr>
          <p:cNvSpPr/>
          <p:nvPr/>
        </p:nvSpPr>
        <p:spPr>
          <a:xfrm>
            <a:off x="8419177" y="2307101"/>
            <a:ext cx="3024554" cy="302455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46801A-D0B2-417B-A612-3958ADE2B09A}"/>
              </a:ext>
            </a:extLst>
          </p:cNvPr>
          <p:cNvSpPr/>
          <p:nvPr/>
        </p:nvSpPr>
        <p:spPr>
          <a:xfrm>
            <a:off x="4583723" y="2307101"/>
            <a:ext cx="3024554" cy="302455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D3A101B-10C5-4D92-8E5C-C72E33B13DF4}"/>
              </a:ext>
            </a:extLst>
          </p:cNvPr>
          <p:cNvSpPr txBox="1"/>
          <p:nvPr/>
        </p:nvSpPr>
        <p:spPr>
          <a:xfrm>
            <a:off x="1920409" y="2307101"/>
            <a:ext cx="76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B5D26D0-F529-4B18-995C-1FB6FD300DD5}"/>
              </a:ext>
            </a:extLst>
          </p:cNvPr>
          <p:cNvSpPr txBox="1"/>
          <p:nvPr/>
        </p:nvSpPr>
        <p:spPr>
          <a:xfrm>
            <a:off x="5713283" y="2307101"/>
            <a:ext cx="765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EB83BBD-9E2B-47AB-ACBE-98ADF0D4FDB6}"/>
              </a:ext>
            </a:extLst>
          </p:cNvPr>
          <p:cNvSpPr txBox="1"/>
          <p:nvPr/>
        </p:nvSpPr>
        <p:spPr>
          <a:xfrm>
            <a:off x="9525123" y="2307101"/>
            <a:ext cx="81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F93F456-2C49-4A85-B01B-2D6BD46D6E98}"/>
              </a:ext>
            </a:extLst>
          </p:cNvPr>
          <p:cNvSpPr txBox="1"/>
          <p:nvPr/>
        </p:nvSpPr>
        <p:spPr>
          <a:xfrm>
            <a:off x="740083" y="957104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선정 이유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0DC10F6D-3290-4663-A8F1-982CF6804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706" y="2999630"/>
            <a:ext cx="1639496" cy="163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1 Best Dedicated Web Developers [Hire in 48 Hours] | Toptal®">
            <a:extLst>
              <a:ext uri="{FF2B5EF4-FFF2-40B4-BE49-F238E27FC236}">
                <a16:creationId xmlns:a16="http://schemas.microsoft.com/office/drawing/2014/main" xmlns="" id="{4BBF8C18-DBFC-486C-AEB5-BA2D1C218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046" y="295343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 descr="무선 단색으로 채워진">
            <a:extLst>
              <a:ext uri="{FF2B5EF4-FFF2-40B4-BE49-F238E27FC236}">
                <a16:creationId xmlns:a16="http://schemas.microsoft.com/office/drawing/2014/main" xmlns="" id="{CFDC2313-7EDD-4EE9-8D3C-CABFF1B2B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143499" y="286687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77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96A3F55-A310-4812-82DA-85F76DEB9227}"/>
              </a:ext>
            </a:extLst>
          </p:cNvPr>
          <p:cNvSpPr txBox="1"/>
          <p:nvPr/>
        </p:nvSpPr>
        <p:spPr>
          <a:xfrm>
            <a:off x="740083" y="957104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규칙</a:t>
            </a:r>
          </a:p>
        </p:txBody>
      </p:sp>
      <p:pic>
        <p:nvPicPr>
          <p:cNvPr id="12" name="그래픽 11" descr="그룹 단색으로 채워진">
            <a:extLst>
              <a:ext uri="{FF2B5EF4-FFF2-40B4-BE49-F238E27FC236}">
                <a16:creationId xmlns:a16="http://schemas.microsoft.com/office/drawing/2014/main" xmlns="" id="{A59A173A-1CB1-4BEA-9558-2ED0659EEC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40083" y="1752600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2702999-639E-45B5-97C5-64C571B59CCB}"/>
              </a:ext>
            </a:extLst>
          </p:cNvPr>
          <p:cNvSpPr txBox="1"/>
          <p:nvPr/>
        </p:nvSpPr>
        <p:spPr>
          <a:xfrm>
            <a:off x="2024523" y="2025134"/>
            <a:ext cx="162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Player  :  2 ~ 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5" name="그래픽 14" descr="펜싱 단색으로 채워진">
            <a:extLst>
              <a:ext uri="{FF2B5EF4-FFF2-40B4-BE49-F238E27FC236}">
                <a16:creationId xmlns:a16="http://schemas.microsoft.com/office/drawing/2014/main" xmlns="" id="{B1250799-A5DC-4E9C-B39B-3D961AD4AB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678706" y="1757082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AC735AE-4F97-4B34-A89F-759437FA6357}"/>
              </a:ext>
            </a:extLst>
          </p:cNvPr>
          <p:cNvSpPr txBox="1"/>
          <p:nvPr/>
        </p:nvSpPr>
        <p:spPr>
          <a:xfrm>
            <a:off x="7968123" y="202513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개인전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xmlns="" id="{439937F2-8661-439E-AAE1-9494438B8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919927"/>
              </p:ext>
            </p:extLst>
          </p:nvPr>
        </p:nvGraphicFramePr>
        <p:xfrm>
          <a:off x="1854800" y="3807985"/>
          <a:ext cx="2752165" cy="230841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50433">
                  <a:extLst>
                    <a:ext uri="{9D8B030D-6E8A-4147-A177-3AD203B41FA5}">
                      <a16:colId xmlns:a16="http://schemas.microsoft.com/office/drawing/2014/main" xmlns="" val="755106812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xmlns="" val="323822626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xmlns="" val="3037851800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xmlns="" val="527558661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xmlns="" val="2809175255"/>
                    </a:ext>
                  </a:extLst>
                </a:gridCol>
              </a:tblGrid>
              <a:tr h="4616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6463712"/>
                  </a:ext>
                </a:extLst>
              </a:tr>
              <a:tr h="4616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6843168"/>
                  </a:ext>
                </a:extLst>
              </a:tr>
              <a:tr h="46168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1189739"/>
                  </a:ext>
                </a:extLst>
              </a:tr>
              <a:tr h="46168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9136078"/>
                  </a:ext>
                </a:extLst>
              </a:tr>
              <a:tr h="46168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6380480"/>
                  </a:ext>
                </a:extLst>
              </a:tr>
            </a:tbl>
          </a:graphicData>
        </a:graphic>
      </p:graphicFrame>
      <p:graphicFrame>
        <p:nvGraphicFramePr>
          <p:cNvPr id="23" name="표 16">
            <a:extLst>
              <a:ext uri="{FF2B5EF4-FFF2-40B4-BE49-F238E27FC236}">
                <a16:creationId xmlns:a16="http://schemas.microsoft.com/office/drawing/2014/main" xmlns="" id="{431528B1-F7FD-49D1-B36A-1E1EA6004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603764"/>
              </p:ext>
            </p:extLst>
          </p:nvPr>
        </p:nvGraphicFramePr>
        <p:xfrm>
          <a:off x="7585036" y="3807990"/>
          <a:ext cx="2752165" cy="230840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50433">
                  <a:extLst>
                    <a:ext uri="{9D8B030D-6E8A-4147-A177-3AD203B41FA5}">
                      <a16:colId xmlns:a16="http://schemas.microsoft.com/office/drawing/2014/main" xmlns="" val="755106812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xmlns="" val="323822626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xmlns="" val="3037851800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xmlns="" val="527558661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xmlns="" val="2809175255"/>
                    </a:ext>
                  </a:extLst>
                </a:gridCol>
              </a:tblGrid>
              <a:tr h="4616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6463712"/>
                  </a:ext>
                </a:extLst>
              </a:tr>
              <a:tr h="4616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6843168"/>
                  </a:ext>
                </a:extLst>
              </a:tr>
              <a:tr h="4616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1189739"/>
                  </a:ext>
                </a:extLst>
              </a:tr>
              <a:tr h="4616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9136078"/>
                  </a:ext>
                </a:extLst>
              </a:tr>
              <a:tr h="4616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638048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E1A6EAE-124F-47EB-BA96-7371232215B7}"/>
              </a:ext>
            </a:extLst>
          </p:cNvPr>
          <p:cNvSpPr txBox="1"/>
          <p:nvPr/>
        </p:nvSpPr>
        <p:spPr>
          <a:xfrm>
            <a:off x="1482582" y="6210421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Player 1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9B2B6BB-DEFD-4B7D-B60F-AE5863023DAF}"/>
              </a:ext>
            </a:extLst>
          </p:cNvPr>
          <p:cNvSpPr txBox="1"/>
          <p:nvPr/>
        </p:nvSpPr>
        <p:spPr>
          <a:xfrm>
            <a:off x="7034470" y="6210421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100" dirty="0">
                <a:solidFill>
                  <a:srgbClr val="32981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Player 2</a:t>
            </a:r>
            <a:endParaRPr lang="ko-KR" altLang="en-US" sz="2400" spc="100" dirty="0">
              <a:solidFill>
                <a:srgbClr val="32981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F7F95787-C7F7-44F4-8286-0BA3DF79CAD7}"/>
              </a:ext>
            </a:extLst>
          </p:cNvPr>
          <p:cNvSpPr/>
          <p:nvPr/>
        </p:nvSpPr>
        <p:spPr>
          <a:xfrm>
            <a:off x="1945341" y="4410635"/>
            <a:ext cx="340659" cy="1153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A1573177-2F78-4151-9748-3FBF9FD0824E}"/>
              </a:ext>
            </a:extLst>
          </p:cNvPr>
          <p:cNvSpPr/>
          <p:nvPr/>
        </p:nvSpPr>
        <p:spPr>
          <a:xfrm rot="5400000">
            <a:off x="9367516" y="4385462"/>
            <a:ext cx="340659" cy="1153455"/>
          </a:xfrm>
          <a:prstGeom prst="ellipse">
            <a:avLst/>
          </a:prstGeom>
          <a:solidFill>
            <a:srgbClr val="3298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 descr="추측 - 무료 교육개 아이콘">
            <a:extLst>
              <a:ext uri="{FF2B5EF4-FFF2-40B4-BE49-F238E27FC236}">
                <a16:creationId xmlns:a16="http://schemas.microsoft.com/office/drawing/2014/main" xmlns="" id="{4F0BDAC7-B0FC-44BF-BC6A-736045EAD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938" y="4186519"/>
            <a:ext cx="1216123" cy="121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래픽 25" descr="닫기 단색으로 채워진">
            <a:extLst>
              <a:ext uri="{FF2B5EF4-FFF2-40B4-BE49-F238E27FC236}">
                <a16:creationId xmlns:a16="http://schemas.microsoft.com/office/drawing/2014/main" xmlns="" id="{475E936A-5A25-4518-83A7-0088CD27013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8106853" y="4186519"/>
            <a:ext cx="636940" cy="636940"/>
          </a:xfrm>
          <a:prstGeom prst="rect">
            <a:avLst/>
          </a:prstGeom>
        </p:spPr>
      </p:pic>
      <p:pic>
        <p:nvPicPr>
          <p:cNvPr id="32" name="그래픽 31" descr="닫기 단색으로 채워진">
            <a:extLst>
              <a:ext uri="{FF2B5EF4-FFF2-40B4-BE49-F238E27FC236}">
                <a16:creationId xmlns:a16="http://schemas.microsoft.com/office/drawing/2014/main" xmlns="" id="{A6FA55BD-4756-4588-8243-E7AD6F067E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366076" y="4186519"/>
            <a:ext cx="636940" cy="636940"/>
          </a:xfrm>
          <a:prstGeom prst="rect">
            <a:avLst/>
          </a:prstGeom>
        </p:spPr>
      </p:pic>
      <p:pic>
        <p:nvPicPr>
          <p:cNvPr id="33" name="그래픽 32" descr="닫기 단색으로 채워진">
            <a:extLst>
              <a:ext uri="{FF2B5EF4-FFF2-40B4-BE49-F238E27FC236}">
                <a16:creationId xmlns:a16="http://schemas.microsoft.com/office/drawing/2014/main" xmlns="" id="{5AE77008-3D08-4E5C-9DD5-445D247B763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4027307" y="3728871"/>
            <a:ext cx="636940" cy="636940"/>
          </a:xfrm>
          <a:prstGeom prst="rect">
            <a:avLst/>
          </a:prstGeom>
        </p:spPr>
      </p:pic>
      <p:pic>
        <p:nvPicPr>
          <p:cNvPr id="34" name="그래픽 33" descr="닫기 단색으로 채워진">
            <a:extLst>
              <a:ext uri="{FF2B5EF4-FFF2-40B4-BE49-F238E27FC236}">
                <a16:creationId xmlns:a16="http://schemas.microsoft.com/office/drawing/2014/main" xmlns="" id="{DFADD9B1-5A0F-4FB6-B345-58197C4719F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751278" y="3728871"/>
            <a:ext cx="636940" cy="63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71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96A3F55-A310-4812-82DA-85F76DEB9227}"/>
              </a:ext>
            </a:extLst>
          </p:cNvPr>
          <p:cNvSpPr txBox="1"/>
          <p:nvPr/>
        </p:nvSpPr>
        <p:spPr>
          <a:xfrm>
            <a:off x="740083" y="957104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규칙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xmlns="" id="{439937F2-8661-439E-AAE1-9494438B8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091058"/>
              </p:ext>
            </p:extLst>
          </p:nvPr>
        </p:nvGraphicFramePr>
        <p:xfrm>
          <a:off x="1863765" y="1674385"/>
          <a:ext cx="4320000" cy="4320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xmlns="" val="75510681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3238226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30378518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52755866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280917525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158924176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373841665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186384537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646371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771506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684316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118973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91360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638048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191686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3410304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F7F95787-C7F7-44F4-8286-0BA3DF79CAD7}"/>
              </a:ext>
            </a:extLst>
          </p:cNvPr>
          <p:cNvSpPr/>
          <p:nvPr/>
        </p:nvSpPr>
        <p:spPr>
          <a:xfrm>
            <a:off x="1964550" y="2429435"/>
            <a:ext cx="340659" cy="1153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래픽 31" descr="닫기 단색으로 채워진">
            <a:extLst>
              <a:ext uri="{FF2B5EF4-FFF2-40B4-BE49-F238E27FC236}">
                <a16:creationId xmlns:a16="http://schemas.microsoft.com/office/drawing/2014/main" xmlns="" id="{A6FA55BD-4756-4588-8243-E7AD6F067E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356215" y="4328975"/>
            <a:ext cx="636940" cy="636940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6A484C56-6A5D-4265-8D91-285D4B080168}"/>
              </a:ext>
            </a:extLst>
          </p:cNvPr>
          <p:cNvSpPr/>
          <p:nvPr/>
        </p:nvSpPr>
        <p:spPr>
          <a:xfrm>
            <a:off x="1965828" y="2328681"/>
            <a:ext cx="340659" cy="3227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9D941AD0-F181-4A93-ADB6-EE8E6754BD7E}"/>
              </a:ext>
            </a:extLst>
          </p:cNvPr>
          <p:cNvSpPr/>
          <p:nvPr/>
        </p:nvSpPr>
        <p:spPr>
          <a:xfrm rot="8100000">
            <a:off x="4129601" y="2271901"/>
            <a:ext cx="340659" cy="1509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C8473576-97F7-4357-B595-4C0240055C25}"/>
              </a:ext>
            </a:extLst>
          </p:cNvPr>
          <p:cNvSpPr/>
          <p:nvPr/>
        </p:nvSpPr>
        <p:spPr>
          <a:xfrm rot="5400000">
            <a:off x="3588048" y="2328681"/>
            <a:ext cx="340659" cy="3227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80" name="Picture 8" descr="Bomb - PNG image with transparent background | Free Png Images">
            <a:extLst>
              <a:ext uri="{FF2B5EF4-FFF2-40B4-BE49-F238E27FC236}">
                <a16:creationId xmlns:a16="http://schemas.microsoft.com/office/drawing/2014/main" xmlns="" id="{22C97A65-751A-4B48-BE73-B88854E83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155" y="4944980"/>
            <a:ext cx="454448" cy="45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래픽 36" descr="닫기 단색으로 채워진">
            <a:extLst>
              <a:ext uri="{FF2B5EF4-FFF2-40B4-BE49-F238E27FC236}">
                <a16:creationId xmlns:a16="http://schemas.microsoft.com/office/drawing/2014/main" xmlns="" id="{3AA31285-3965-44E0-B023-61ACE65958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891795" y="4328975"/>
            <a:ext cx="636940" cy="636940"/>
          </a:xfrm>
          <a:prstGeom prst="rect">
            <a:avLst/>
          </a:prstGeom>
        </p:spPr>
      </p:pic>
      <p:pic>
        <p:nvPicPr>
          <p:cNvPr id="38" name="그래픽 37" descr="닫기 단색으로 채워진">
            <a:extLst>
              <a:ext uri="{FF2B5EF4-FFF2-40B4-BE49-F238E27FC236}">
                <a16:creationId xmlns:a16="http://schemas.microsoft.com/office/drawing/2014/main" xmlns="" id="{2154E1AE-020A-4745-9769-99540709DE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39907" y="4328975"/>
            <a:ext cx="636940" cy="636940"/>
          </a:xfrm>
          <a:prstGeom prst="rect">
            <a:avLst/>
          </a:prstGeom>
        </p:spPr>
      </p:pic>
      <p:pic>
        <p:nvPicPr>
          <p:cNvPr id="40" name="그래픽 39" descr="닫기 단색으로 채워진">
            <a:extLst>
              <a:ext uri="{FF2B5EF4-FFF2-40B4-BE49-F238E27FC236}">
                <a16:creationId xmlns:a16="http://schemas.microsoft.com/office/drawing/2014/main" xmlns="" id="{F9ABD043-E3B9-4EEC-84B8-304C9CF1D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356215" y="4866648"/>
            <a:ext cx="636940" cy="636940"/>
          </a:xfrm>
          <a:prstGeom prst="rect">
            <a:avLst/>
          </a:prstGeom>
        </p:spPr>
      </p:pic>
      <p:pic>
        <p:nvPicPr>
          <p:cNvPr id="41" name="그래픽 40" descr="닫기 단색으로 채워진">
            <a:extLst>
              <a:ext uri="{FF2B5EF4-FFF2-40B4-BE49-F238E27FC236}">
                <a16:creationId xmlns:a16="http://schemas.microsoft.com/office/drawing/2014/main" xmlns="" id="{A5121F86-6991-4A5B-8669-8400396FD7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39907" y="4866648"/>
            <a:ext cx="636940" cy="636940"/>
          </a:xfrm>
          <a:prstGeom prst="rect">
            <a:avLst/>
          </a:prstGeom>
        </p:spPr>
      </p:pic>
      <p:pic>
        <p:nvPicPr>
          <p:cNvPr id="42" name="그래픽 41" descr="닫기 단색으로 채워진">
            <a:extLst>
              <a:ext uri="{FF2B5EF4-FFF2-40B4-BE49-F238E27FC236}">
                <a16:creationId xmlns:a16="http://schemas.microsoft.com/office/drawing/2014/main" xmlns="" id="{B28FF886-F483-4F1D-BEC0-3C0872058C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356215" y="5404320"/>
            <a:ext cx="636940" cy="636940"/>
          </a:xfrm>
          <a:prstGeom prst="rect">
            <a:avLst/>
          </a:prstGeom>
        </p:spPr>
      </p:pic>
      <p:pic>
        <p:nvPicPr>
          <p:cNvPr id="43" name="그래픽 42" descr="닫기 단색으로 채워진">
            <a:extLst>
              <a:ext uri="{FF2B5EF4-FFF2-40B4-BE49-F238E27FC236}">
                <a16:creationId xmlns:a16="http://schemas.microsoft.com/office/drawing/2014/main" xmlns="" id="{FCC5B37A-C5C5-4137-AB8D-5EA553A13D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891795" y="5404320"/>
            <a:ext cx="636940" cy="636940"/>
          </a:xfrm>
          <a:prstGeom prst="rect">
            <a:avLst/>
          </a:prstGeom>
        </p:spPr>
      </p:pic>
      <p:pic>
        <p:nvPicPr>
          <p:cNvPr id="44" name="그래픽 43" descr="닫기 단색으로 채워진">
            <a:extLst>
              <a:ext uri="{FF2B5EF4-FFF2-40B4-BE49-F238E27FC236}">
                <a16:creationId xmlns:a16="http://schemas.microsoft.com/office/drawing/2014/main" xmlns="" id="{0EE8A0E2-620B-4336-B57E-7A845B7765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39907" y="5404320"/>
            <a:ext cx="636940" cy="636940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741A0954-0998-42D6-9148-8BF3D8DCBA08}"/>
              </a:ext>
            </a:extLst>
          </p:cNvPr>
          <p:cNvSpPr/>
          <p:nvPr/>
        </p:nvSpPr>
        <p:spPr>
          <a:xfrm flipH="1">
            <a:off x="8356990" y="2933468"/>
            <a:ext cx="110364" cy="373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6D6D2501-06A7-4B79-8F5A-F982849F6B4B}"/>
              </a:ext>
            </a:extLst>
          </p:cNvPr>
          <p:cNvSpPr/>
          <p:nvPr/>
        </p:nvSpPr>
        <p:spPr>
          <a:xfrm flipH="1">
            <a:off x="8358268" y="2832714"/>
            <a:ext cx="110363" cy="10455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25DB749-8700-4DB5-9604-91136D605E28}"/>
              </a:ext>
            </a:extLst>
          </p:cNvPr>
          <p:cNvSpPr txBox="1"/>
          <p:nvPr/>
        </p:nvSpPr>
        <p:spPr>
          <a:xfrm>
            <a:off x="8783911" y="2884991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×  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CA544B55-AFD9-45D2-A71B-0B135CB1BF8A}"/>
              </a:ext>
            </a:extLst>
          </p:cNvPr>
          <p:cNvSpPr/>
          <p:nvPr/>
        </p:nvSpPr>
        <p:spPr>
          <a:xfrm rot="5400000">
            <a:off x="8241843" y="4002912"/>
            <a:ext cx="340659" cy="3227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5D086091-A838-4363-ADF3-19A9802800D7}"/>
              </a:ext>
            </a:extLst>
          </p:cNvPr>
          <p:cNvSpPr txBox="1"/>
          <p:nvPr/>
        </p:nvSpPr>
        <p:spPr>
          <a:xfrm>
            <a:off x="8783911" y="3979611"/>
            <a:ext cx="119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HeadShot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50" name="Picture 8" descr="Bomb - PNG image with transparent background | Free Png Images">
            <a:extLst>
              <a:ext uri="{FF2B5EF4-FFF2-40B4-BE49-F238E27FC236}">
                <a16:creationId xmlns:a16="http://schemas.microsoft.com/office/drawing/2014/main" xmlns="" id="{0695E9F7-B15D-4261-877C-7347074E5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30" y="5054169"/>
            <a:ext cx="454448" cy="45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CA0BD65-9EEF-4005-A2B5-F26A927ACCC9}"/>
              </a:ext>
            </a:extLst>
          </p:cNvPr>
          <p:cNvSpPr txBox="1"/>
          <p:nvPr/>
        </p:nvSpPr>
        <p:spPr>
          <a:xfrm>
            <a:off x="8783911" y="5078426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×  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92243F6-CEA5-4260-A5A6-E794AE98AA9B}"/>
              </a:ext>
            </a:extLst>
          </p:cNvPr>
          <p:cNvSpPr/>
          <p:nvPr/>
        </p:nvSpPr>
        <p:spPr>
          <a:xfrm>
            <a:off x="8140334" y="1674385"/>
            <a:ext cx="270000" cy="270000"/>
          </a:xfrm>
          <a:prstGeom prst="rect">
            <a:avLst/>
          </a:prstGeom>
          <a:solidFill>
            <a:srgbClr val="EAEFF7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3E5FAA6D-35DA-468F-8E6D-13BD7DE7DBFA}"/>
              </a:ext>
            </a:extLst>
          </p:cNvPr>
          <p:cNvSpPr/>
          <p:nvPr/>
        </p:nvSpPr>
        <p:spPr>
          <a:xfrm>
            <a:off x="8415299" y="1674385"/>
            <a:ext cx="270000" cy="270000"/>
          </a:xfrm>
          <a:prstGeom prst="rect">
            <a:avLst/>
          </a:prstGeom>
          <a:solidFill>
            <a:srgbClr val="D2DEEF"/>
          </a:solidFill>
          <a:ln>
            <a:solidFill>
              <a:srgbClr val="64A1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396649D0-5B00-4BF1-B19E-3C6AA4FD665E}"/>
              </a:ext>
            </a:extLst>
          </p:cNvPr>
          <p:cNvSpPr/>
          <p:nvPr/>
        </p:nvSpPr>
        <p:spPr>
          <a:xfrm>
            <a:off x="8140334" y="1944385"/>
            <a:ext cx="270000" cy="270000"/>
          </a:xfrm>
          <a:prstGeom prst="rect">
            <a:avLst/>
          </a:prstGeom>
          <a:solidFill>
            <a:srgbClr val="D2DEEF"/>
          </a:solidFill>
          <a:ln>
            <a:solidFill>
              <a:srgbClr val="64A1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C6258F29-37BB-4532-9F9F-A54AF5333CBB}"/>
              </a:ext>
            </a:extLst>
          </p:cNvPr>
          <p:cNvSpPr/>
          <p:nvPr/>
        </p:nvSpPr>
        <p:spPr>
          <a:xfrm>
            <a:off x="8415299" y="1944385"/>
            <a:ext cx="270000" cy="270000"/>
          </a:xfrm>
          <a:prstGeom prst="rect">
            <a:avLst/>
          </a:prstGeom>
          <a:solidFill>
            <a:srgbClr val="EAEFF7"/>
          </a:solidFill>
          <a:ln>
            <a:solidFill>
              <a:srgbClr val="64A1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D05EC02E-8DED-40E7-8F52-2613652C9DCA}"/>
              </a:ext>
            </a:extLst>
          </p:cNvPr>
          <p:cNvSpPr txBox="1"/>
          <p:nvPr/>
        </p:nvSpPr>
        <p:spPr>
          <a:xfrm>
            <a:off x="8783911" y="1764757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  ×  10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57" name="그래픽 56" descr="닫기 단색으로 채워진">
            <a:extLst>
              <a:ext uri="{FF2B5EF4-FFF2-40B4-BE49-F238E27FC236}">
                <a16:creationId xmlns:a16="http://schemas.microsoft.com/office/drawing/2014/main" xmlns="" id="{427F7DFF-E15B-460F-A408-B8CF17A7FF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053679" y="2708111"/>
            <a:ext cx="636940" cy="636940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F7F95787-C7F7-44F4-8286-0BA3DF79CAD7}"/>
              </a:ext>
            </a:extLst>
          </p:cNvPr>
          <p:cNvSpPr/>
          <p:nvPr/>
        </p:nvSpPr>
        <p:spPr>
          <a:xfrm>
            <a:off x="4662547" y="4605368"/>
            <a:ext cx="340659" cy="1153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6A484C56-6A5D-4265-8D91-285D4B080168}"/>
              </a:ext>
            </a:extLst>
          </p:cNvPr>
          <p:cNvSpPr/>
          <p:nvPr/>
        </p:nvSpPr>
        <p:spPr>
          <a:xfrm>
            <a:off x="4663825" y="5561425"/>
            <a:ext cx="340659" cy="3227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그래픽 31" descr="닫기 단색으로 채워진">
            <a:extLst>
              <a:ext uri="{FF2B5EF4-FFF2-40B4-BE49-F238E27FC236}">
                <a16:creationId xmlns:a16="http://schemas.microsoft.com/office/drawing/2014/main" xmlns="" id="{A6FA55BD-4756-4588-8243-E7AD6F067E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510338" y="4328975"/>
            <a:ext cx="636940" cy="636940"/>
          </a:xfrm>
          <a:prstGeom prst="rect">
            <a:avLst/>
          </a:prstGeom>
        </p:spPr>
      </p:pic>
      <p:pic>
        <p:nvPicPr>
          <p:cNvPr id="58" name="그래픽 39" descr="닫기 단색으로 채워진">
            <a:extLst>
              <a:ext uri="{FF2B5EF4-FFF2-40B4-BE49-F238E27FC236}">
                <a16:creationId xmlns:a16="http://schemas.microsoft.com/office/drawing/2014/main" xmlns="" id="{F9ABD043-E3B9-4EEC-84B8-304C9CF1D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510338" y="4866648"/>
            <a:ext cx="636940" cy="63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530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96A3F55-A310-4812-82DA-85F76DEB9227}"/>
              </a:ext>
            </a:extLst>
          </p:cNvPr>
          <p:cNvSpPr txBox="1"/>
          <p:nvPr/>
        </p:nvSpPr>
        <p:spPr>
          <a:xfrm>
            <a:off x="740083" y="957104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로직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xmlns="" id="{D3C42DFF-420A-473E-9A35-E20778983B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6577421"/>
              </p:ext>
            </p:extLst>
          </p:nvPr>
        </p:nvGraphicFramePr>
        <p:xfrm>
          <a:off x="1300579" y="2066193"/>
          <a:ext cx="5513022" cy="3583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그래픽 3" descr="사용자 크라운 남자 단색으로 채워진">
            <a:extLst>
              <a:ext uri="{FF2B5EF4-FFF2-40B4-BE49-F238E27FC236}">
                <a16:creationId xmlns:a16="http://schemas.microsoft.com/office/drawing/2014/main" xmlns="" id="{7434BE5A-D5D9-4D7D-9E5A-C2030E5698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571175" y="2339768"/>
            <a:ext cx="1018894" cy="1018894"/>
          </a:xfrm>
          <a:prstGeom prst="rect">
            <a:avLst/>
          </a:prstGeom>
        </p:spPr>
      </p:pic>
      <p:pic>
        <p:nvPicPr>
          <p:cNvPr id="7" name="그래픽 6" descr="사용자 단색으로 채워진">
            <a:extLst>
              <a:ext uri="{FF2B5EF4-FFF2-40B4-BE49-F238E27FC236}">
                <a16:creationId xmlns:a16="http://schemas.microsoft.com/office/drawing/2014/main" xmlns="" id="{26629C15-B121-464E-BC5F-A223C10C426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2385074" y="4314830"/>
            <a:ext cx="1018894" cy="1018894"/>
          </a:xfrm>
          <a:prstGeom prst="rect">
            <a:avLst/>
          </a:prstGeom>
        </p:spPr>
      </p:pic>
      <p:pic>
        <p:nvPicPr>
          <p:cNvPr id="12" name="그래픽 11" descr="팔로우 취소 단색으로 채워진">
            <a:extLst>
              <a:ext uri="{FF2B5EF4-FFF2-40B4-BE49-F238E27FC236}">
                <a16:creationId xmlns:a16="http://schemas.microsoft.com/office/drawing/2014/main" xmlns="" id="{8A9F97B4-9ADE-4283-AB98-8C06517428C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4776718" y="4314830"/>
            <a:ext cx="1018894" cy="1018894"/>
          </a:xfrm>
          <a:prstGeom prst="rect">
            <a:avLst/>
          </a:prstGeom>
        </p:spPr>
      </p:pic>
      <p:pic>
        <p:nvPicPr>
          <p:cNvPr id="15" name="그래픽 14" descr="하비 공 30% 단색으로 채워진">
            <a:extLst>
              <a:ext uri="{FF2B5EF4-FFF2-40B4-BE49-F238E27FC236}">
                <a16:creationId xmlns:a16="http://schemas.microsoft.com/office/drawing/2014/main" xmlns="" id="{C3763648-959F-4B7B-A822-33F49EAE8D8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3700880" y="3733227"/>
            <a:ext cx="712420" cy="712420"/>
          </a:xfrm>
          <a:prstGeom prst="rect">
            <a:avLst/>
          </a:prstGeom>
        </p:spPr>
      </p:pic>
      <p:pic>
        <p:nvPicPr>
          <p:cNvPr id="18" name="그래픽 17" descr="문이 열려 있음 단색으로 채워진">
            <a:extLst>
              <a:ext uri="{FF2B5EF4-FFF2-40B4-BE49-F238E27FC236}">
                <a16:creationId xmlns:a16="http://schemas.microsoft.com/office/drawing/2014/main" xmlns="" id="{2167CDF3-CFAA-456B-900D-606F0696004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7522164" y="1840900"/>
            <a:ext cx="576000" cy="576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E671599-D4B8-4762-AA6C-E0E1A77E2F9E}"/>
              </a:ext>
            </a:extLst>
          </p:cNvPr>
          <p:cNvSpPr txBox="1"/>
          <p:nvPr/>
        </p:nvSpPr>
        <p:spPr>
          <a:xfrm>
            <a:off x="8388813" y="194423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 만들기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참가</a:t>
            </a:r>
          </a:p>
        </p:txBody>
      </p:sp>
      <p:pic>
        <p:nvPicPr>
          <p:cNvPr id="21" name="그래픽 20" descr="게임 컨트롤러 단색으로 채워진">
            <a:extLst>
              <a:ext uri="{FF2B5EF4-FFF2-40B4-BE49-F238E27FC236}">
                <a16:creationId xmlns:a16="http://schemas.microsoft.com/office/drawing/2014/main" xmlns="" id="{4F55DCF2-3DA9-4D5D-8F45-0B21C9CC7C3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7522164" y="2746507"/>
            <a:ext cx="576000" cy="576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FBC84E5-B2EE-4B8B-B7AB-7B576309F55C}"/>
              </a:ext>
            </a:extLst>
          </p:cNvPr>
          <p:cNvSpPr txBox="1"/>
          <p:nvPr/>
        </p:nvSpPr>
        <p:spPr>
          <a:xfrm>
            <a:off x="8388813" y="2849841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 플레이</a:t>
            </a:r>
          </a:p>
        </p:txBody>
      </p:sp>
      <p:pic>
        <p:nvPicPr>
          <p:cNvPr id="23" name="그래픽 22" descr="팔로우 취소 단색으로 채워진">
            <a:extLst>
              <a:ext uri="{FF2B5EF4-FFF2-40B4-BE49-F238E27FC236}">
                <a16:creationId xmlns:a16="http://schemas.microsoft.com/office/drawing/2014/main" xmlns="" id="{A8D922EB-93B2-47EF-BC57-D4AD1B007AB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7522164" y="4557721"/>
            <a:ext cx="576000" cy="576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9458F63-76DD-4189-9C91-FB33B0D41200}"/>
              </a:ext>
            </a:extLst>
          </p:cNvPr>
          <p:cNvSpPr txBox="1"/>
          <p:nvPr/>
        </p:nvSpPr>
        <p:spPr>
          <a:xfrm>
            <a:off x="8388813" y="4639611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게임오버 된 플레이어</a:t>
            </a:r>
          </a:p>
        </p:txBody>
      </p:sp>
      <p:pic>
        <p:nvPicPr>
          <p:cNvPr id="25" name="그래픽 24" descr="사용자 크라운 남자 단색으로 채워진">
            <a:extLst>
              <a:ext uri="{FF2B5EF4-FFF2-40B4-BE49-F238E27FC236}">
                <a16:creationId xmlns:a16="http://schemas.microsoft.com/office/drawing/2014/main" xmlns="" id="{6E98F044-4C9A-4DD2-9A87-AB4DFFF453B4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522164" y="5463884"/>
            <a:ext cx="576000" cy="576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33BF342-873C-4C13-BD89-E0CE51CF4C70}"/>
              </a:ext>
            </a:extLst>
          </p:cNvPr>
          <p:cNvSpPr txBox="1"/>
          <p:nvPr/>
        </p:nvSpPr>
        <p:spPr>
          <a:xfrm>
            <a:off x="8388813" y="556721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최후의 승자</a:t>
            </a:r>
          </a:p>
        </p:txBody>
      </p:sp>
      <p:pic>
        <p:nvPicPr>
          <p:cNvPr id="5" name="그래픽 4" descr="벌레 단색으로 채워진">
            <a:extLst>
              <a:ext uri="{FF2B5EF4-FFF2-40B4-BE49-F238E27FC236}">
                <a16:creationId xmlns:a16="http://schemas.microsoft.com/office/drawing/2014/main" xmlns="" id="{65908816-2782-4567-89B3-BB2587A37AE1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7522164" y="3652114"/>
            <a:ext cx="576000" cy="576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2C113BF-382B-434D-B2D7-B51F92D19ADA}"/>
              </a:ext>
            </a:extLst>
          </p:cNvPr>
          <p:cNvSpPr txBox="1"/>
          <p:nvPr/>
        </p:nvSpPr>
        <p:spPr>
          <a:xfrm>
            <a:off x="8388813" y="3673286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플레이어 별 지렁이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폭탄</a:t>
            </a:r>
          </a:p>
        </p:txBody>
      </p:sp>
    </p:spTree>
    <p:extLst>
      <p:ext uri="{BB962C8B-B14F-4D97-AF65-F5344CB8AC3E}">
        <p14:creationId xmlns:p14="http://schemas.microsoft.com/office/powerpoint/2010/main" val="5350153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96A3F55-A310-4812-82DA-85F76DEB9227}"/>
              </a:ext>
            </a:extLst>
          </p:cNvPr>
          <p:cNvSpPr txBox="1"/>
          <p:nvPr/>
        </p:nvSpPr>
        <p:spPr>
          <a:xfrm>
            <a:off x="740083" y="957104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요구사항 정의서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7230"/>
            <a:ext cx="91440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93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96A3F55-A310-4812-82DA-85F76DEB9227}"/>
              </a:ext>
            </a:extLst>
          </p:cNvPr>
          <p:cNvSpPr txBox="1"/>
          <p:nvPr/>
        </p:nvSpPr>
        <p:spPr>
          <a:xfrm>
            <a:off x="740083" y="957104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유스케이스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다이어그램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970" y="1394271"/>
            <a:ext cx="5722061" cy="546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82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96A3F55-A310-4812-82DA-85F76DEB9227}"/>
              </a:ext>
            </a:extLst>
          </p:cNvPr>
          <p:cNvSpPr txBox="1"/>
          <p:nvPr/>
        </p:nvSpPr>
        <p:spPr>
          <a:xfrm>
            <a:off x="740083" y="957104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45590EC-306A-4006-A64D-4637067A4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83" y="1603435"/>
            <a:ext cx="8193447" cy="49086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502D650-AF8F-4F79-B59A-7FE266F47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319" y="3056529"/>
            <a:ext cx="3762900" cy="2381582"/>
          </a:xfrm>
          <a:prstGeom prst="rect">
            <a:avLst/>
          </a:prstGeom>
        </p:spPr>
      </p:pic>
      <p:sp>
        <p:nvSpPr>
          <p:cNvPr id="16" name="사다리꼴 15">
            <a:extLst>
              <a:ext uri="{FF2B5EF4-FFF2-40B4-BE49-F238E27FC236}">
                <a16:creationId xmlns:a16="http://schemas.microsoft.com/office/drawing/2014/main" xmlns="" id="{FD66CF5E-6E4D-4F17-98B3-E3DEBCBADF36}"/>
              </a:ext>
            </a:extLst>
          </p:cNvPr>
          <p:cNvSpPr/>
          <p:nvPr/>
        </p:nvSpPr>
        <p:spPr>
          <a:xfrm rot="16200000">
            <a:off x="6318373" y="2953848"/>
            <a:ext cx="1548179" cy="1992924"/>
          </a:xfrm>
          <a:prstGeom prst="trapezoid">
            <a:avLst>
              <a:gd name="adj" fmla="val 30502"/>
            </a:avLst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37775D-13BF-411A-BD7F-7E60A50D2C54}"/>
              </a:ext>
            </a:extLst>
          </p:cNvPr>
          <p:cNvSpPr txBox="1"/>
          <p:nvPr/>
        </p:nvSpPr>
        <p:spPr>
          <a:xfrm>
            <a:off x="6709721" y="376564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팝업창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→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EF38C5D-8CA8-49F4-B680-D399333A0A62}"/>
              </a:ext>
            </a:extLst>
          </p:cNvPr>
          <p:cNvSpPr txBox="1"/>
          <p:nvPr/>
        </p:nvSpPr>
        <p:spPr>
          <a:xfrm>
            <a:off x="7676818" y="4981650"/>
            <a:ext cx="3993401" cy="369332"/>
          </a:xfrm>
          <a:prstGeom prst="rect">
            <a:avLst/>
          </a:prstGeom>
          <a:solidFill>
            <a:srgbClr val="F8FAFA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버튼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클릭시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삐용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이란 효과음 부여</a:t>
            </a:r>
          </a:p>
        </p:txBody>
      </p:sp>
    </p:spTree>
    <p:extLst>
      <p:ext uri="{BB962C8B-B14F-4D97-AF65-F5344CB8AC3E}">
        <p14:creationId xmlns:p14="http://schemas.microsoft.com/office/powerpoint/2010/main" val="601869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341</Words>
  <Application>Microsoft Office PowerPoint</Application>
  <PresentationFormat>와이드스크린</PresentationFormat>
  <Paragraphs>106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나눔스퀘어 Light</vt:lpstr>
      <vt:lpstr>나눔스퀘어 ExtraBold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박소희</dc:creator>
  <cp:lastModifiedBy>main</cp:lastModifiedBy>
  <cp:revision>135</cp:revision>
  <dcterms:created xsi:type="dcterms:W3CDTF">2019-11-09T12:13:38Z</dcterms:created>
  <dcterms:modified xsi:type="dcterms:W3CDTF">2022-04-24T11:33:43Z</dcterms:modified>
</cp:coreProperties>
</file>