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클라우드 컴퓨팅의 이해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클라우드 컴퓨팅은 왜 중요한가?</a:t>
            </a:r>
          </a:p>
          <a:p>
            <a:r>
              <a:t>• 실무에서 어떻게 적용되는가?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클라우드 컴퓨팅이란?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인터넷 기반의 IT 자원 제공 방식</a:t>
            </a:r>
          </a:p>
          <a:p>
            <a:r>
              <a:t>• 서버, 스토리지, 네트워크, 소프트웨어 등을 필요할 때 사용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클라우드의 핵심 속성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온디맨드 셀프 서비스</a:t>
            </a:r>
          </a:p>
          <a:p>
            <a:r>
              <a:t>• 광범위한 네트워크 접근성</a:t>
            </a:r>
          </a:p>
          <a:p>
            <a:r>
              <a:t>• 자원 풀링</a:t>
            </a:r>
          </a:p>
          <a:p>
            <a:r>
              <a:t>• 탄력성 (Elasticity)</a:t>
            </a:r>
          </a:p>
          <a:p>
            <a:r>
              <a:t>• 사용량 기반 과금 (Measured Service)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전통 IT vs 클라우드 컴퓨팅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자원 확보, 비용 구조, 확장성, 유지보수 등 항목 비교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클라우드 서비스 모델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IaaS: 인프라 중심 서비스</a:t>
            </a:r>
          </a:p>
          <a:p>
            <a:r>
              <a:t>• PaaS: 개발 플랫폼 제공</a:t>
            </a:r>
          </a:p>
          <a:p>
            <a:r>
              <a:t>• SaaS: 소프트웨어 서비스 제공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