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클라우드 컴퓨팅의 이해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클라우드 컴퓨팅은 왜 중요한가?</a:t>
            </a:r>
          </a:p>
          <a:p>
            <a:r>
              <a:t>• 실무에서 어떻게 적용되는가?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프라이빗 클라우드 적용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금융기관, 정부기관, 대기업 등</a:t>
            </a:r>
          </a:p>
          <a:p>
            <a:r>
              <a:t>• 규제가 강하거나 민감한 데이터를 다루는 조직에 적합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하이브리드 클라우드란?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퍼블릭과 프라이빗 클라우드를 조합한 모델</a:t>
            </a:r>
          </a:p>
          <a:p>
            <a:r>
              <a:t>• 유연한 자원 배분 가능</a:t>
            </a:r>
          </a:p>
          <a:p>
            <a:r>
              <a:t>• 복잡한 관리 필요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하이브리드 클라우드 활용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정형 데이터는 프라이빗, 비정형 또는 대규모 연산은 퍼블릭 활용</a:t>
            </a:r>
          </a:p>
          <a:p>
            <a:r>
              <a:t>• 클라우드 버스트(Cloud Burst) 전략 활용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배포 모델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보안성, 확장성, 초기 비용, 유지보수 등 항목 비교</a:t>
            </a:r>
          </a:p>
          <a:p>
            <a:r>
              <a:t>• 조직의 특성에 맞는 선택 필요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기업의 선택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스타트업: 퍼블릭 클라우드 선호</a:t>
            </a:r>
          </a:p>
          <a:p>
            <a:r>
              <a:t>• 보안 중심 기업: 프라이빗 또는 하이브리드</a:t>
            </a:r>
          </a:p>
          <a:p>
            <a:r>
              <a:t>• 하이브리드: 대기업, 의료, 제조 분야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배포 모델 정리 및 마무리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퍼블릭, 프라이빗, 하이브리드 클라우드 핵심 요약</a:t>
            </a:r>
          </a:p>
          <a:p>
            <a:r>
              <a:t>• 실무에서의 적용 포인트 강조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클라우드 컴퓨팅이란?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인터넷 기반의 IT 자원 제공 방식</a:t>
            </a:r>
          </a:p>
          <a:p>
            <a:r>
              <a:t>• 서버, 스토리지, 네트워크, 소프트웨어 등을 필요할 때 사용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클라우드의 핵심 속성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온디맨드 셀프 서비스</a:t>
            </a:r>
          </a:p>
          <a:p>
            <a:r>
              <a:t>• 광범위한 네트워크 접근성</a:t>
            </a:r>
          </a:p>
          <a:p>
            <a:r>
              <a:t>• 자원 풀링</a:t>
            </a:r>
          </a:p>
          <a:p>
            <a:r>
              <a:t>• 탄력성 (Elasticity)</a:t>
            </a:r>
          </a:p>
          <a:p>
            <a:r>
              <a:t>• 사용량 기반 과금 (Measured Service)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전통 IT vs 클라우드 컴퓨팅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자원 확보, 비용 구조, 확장성, 유지보수 등 항목 비교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클라우드 서비스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IaaS: 인프라 중심 서비스</a:t>
            </a:r>
          </a:p>
          <a:p>
            <a:r>
              <a:t>• PaaS: 개발 플랫폼 제공</a:t>
            </a:r>
          </a:p>
          <a:p>
            <a:r>
              <a:t>• SaaS: 소프트웨어 서비스 제공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클라우드 배포 모델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클라우드는 어디에 설치되는가?</a:t>
            </a:r>
          </a:p>
          <a:p>
            <a:r>
              <a:t>• 퍼블릭, 프라이빗, 하이브리드의 기본 개념</a:t>
            </a:r>
          </a:p>
          <a:p>
            <a:r>
              <a:t>• 배포 방식에 따른 장단점 이해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퍼블릭 클라우드란?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다수 사용자에게 동일한 인프라 제공</a:t>
            </a:r>
          </a:p>
          <a:p>
            <a:r>
              <a:t>• 비용 효율적, 빠른 시작 가능</a:t>
            </a:r>
          </a:p>
          <a:p>
            <a:r>
              <a:t>• 인터넷을 통해 접근 가능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퍼블릭 클라우드 대표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Amazon Web Services (AWS)</a:t>
            </a:r>
          </a:p>
          <a:p>
            <a:r>
              <a:t>• Microsoft Azure</a:t>
            </a:r>
          </a:p>
          <a:p>
            <a:r>
              <a:t>• Google Cloud Platform (GCP)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프라이빗 클라우드란?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단일 조직 전용으로 클라우드 환경 구성</a:t>
            </a:r>
          </a:p>
          <a:p>
            <a:r>
              <a:t>• 보안 및 커스터마이징에 유리</a:t>
            </a:r>
          </a:p>
          <a:p>
            <a:r>
              <a:t>• 온프레미스 또는 타사 호스팅 가능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