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92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7" r:id="rId30"/>
    <p:sldId id="288" r:id="rId31"/>
    <p:sldId id="289" r:id="rId32"/>
    <p:sldId id="290" r:id="rId33"/>
    <p:sldId id="291" r:id="rId34"/>
    <p:sldId id="266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42433"/>
    <a:srgbClr val="60B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E0E69-316E-DDB8-B406-C0E1CCDF45E4}" v="38" dt="2025-04-11T04:55:34.072"/>
    <p1510:client id="{7799FCEE-7864-F90A-D5FE-0C993F0EA2E3}" v="16" dt="2025-04-11T01:02:29.520"/>
    <p1510:client id="{8BB13CAD-23A3-9965-6CAF-E844763E7525}" v="1073" dt="2025-04-11T00:37:11.064"/>
    <p1510:client id="{BEEBB0CE-A5C1-83A0-3A1F-B1C4AEE837EE}" v="1237" dt="2025-04-11T00:57:14.989"/>
    <p1510:client id="{EB1FB55B-3A71-E2FF-AF1D-80681CAA4642}" v="109" dt="2025-04-10T23:53:18.070"/>
    <p1510:client id="{F34283F9-BE80-E9E2-CD10-AD21A12715E9}" v="2379" dt="2025-04-10T23:50:54.249"/>
    <p1510:client id="{FD7581BA-D09E-E430-73BC-36E4D62D62F5}" v="1424" dt="2025-04-11T00:31:15.9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ushottam Singram" userId="a00ed6cb28e0eaf9" providerId="Windows Live" clId="Web-{7799FCEE-7864-F90A-D5FE-0C993F0EA2E3}"/>
    <pc:docChg chg="modSld">
      <pc:chgData name="Purushottam Singram" userId="a00ed6cb28e0eaf9" providerId="Windows Live" clId="Web-{7799FCEE-7864-F90A-D5FE-0C993F0EA2E3}" dt="2025-04-11T01:02:29.520" v="15" actId="1076"/>
      <pc:docMkLst>
        <pc:docMk/>
      </pc:docMkLst>
      <pc:sldChg chg="modTransition">
        <pc:chgData name="Purushottam Singram" userId="a00ed6cb28e0eaf9" providerId="Windows Live" clId="Web-{7799FCEE-7864-F90A-D5FE-0C993F0EA2E3}" dt="2025-04-11T00:38:01.801" v="2"/>
        <pc:sldMkLst>
          <pc:docMk/>
          <pc:sldMk cId="3526151169" sldId="266"/>
        </pc:sldMkLst>
      </pc:sldChg>
      <pc:sldChg chg="modSp modTransition">
        <pc:chgData name="Purushottam Singram" userId="a00ed6cb28e0eaf9" providerId="Windows Live" clId="Web-{7799FCEE-7864-F90A-D5FE-0C993F0EA2E3}" dt="2025-04-11T01:00:55.284" v="9" actId="1076"/>
        <pc:sldMkLst>
          <pc:docMk/>
          <pc:sldMk cId="3687506293" sldId="267"/>
        </pc:sldMkLst>
        <pc:picChg chg="mod">
          <ac:chgData name="Purushottam Singram" userId="a00ed6cb28e0eaf9" providerId="Windows Live" clId="Web-{7799FCEE-7864-F90A-D5FE-0C993F0EA2E3}" dt="2025-04-11T01:00:55.284" v="9" actId="1076"/>
          <ac:picMkLst>
            <pc:docMk/>
            <pc:sldMk cId="3687506293" sldId="267"/>
            <ac:picMk id="4" creationId="{06CC958A-A4EC-4E34-87D7-C9C88C526B1E}"/>
          </ac:picMkLst>
        </pc:picChg>
      </pc:sldChg>
      <pc:sldChg chg="modTransition">
        <pc:chgData name="Purushottam Singram" userId="a00ed6cb28e0eaf9" providerId="Windows Live" clId="Web-{7799FCEE-7864-F90A-D5FE-0C993F0EA2E3}" dt="2025-04-11T00:37:58.739" v="0"/>
        <pc:sldMkLst>
          <pc:docMk/>
          <pc:sldMk cId="4009031602" sldId="268"/>
        </pc:sldMkLst>
      </pc:sldChg>
      <pc:sldChg chg="modSp">
        <pc:chgData name="Purushottam Singram" userId="a00ed6cb28e0eaf9" providerId="Windows Live" clId="Web-{7799FCEE-7864-F90A-D5FE-0C993F0EA2E3}" dt="2025-04-11T01:02:29.520" v="15" actId="1076"/>
        <pc:sldMkLst>
          <pc:docMk/>
          <pc:sldMk cId="1919398285" sldId="274"/>
        </pc:sldMkLst>
        <pc:picChg chg="mod">
          <ac:chgData name="Purushottam Singram" userId="a00ed6cb28e0eaf9" providerId="Windows Live" clId="Web-{7799FCEE-7864-F90A-D5FE-0C993F0EA2E3}" dt="2025-04-11T01:02:29.520" v="15" actId="1076"/>
          <ac:picMkLst>
            <pc:docMk/>
            <pc:sldMk cId="1919398285" sldId="274"/>
            <ac:picMk id="3" creationId="{E9F4C1F8-3E05-0914-6938-C3F3F94C2353}"/>
          </ac:picMkLst>
        </pc:picChg>
      </pc:sldChg>
    </pc:docChg>
  </pc:docChgLst>
  <pc:docChgLst>
    <pc:chgData name="Purushottam Singram" userId="a00ed6cb28e0eaf9" providerId="Windows Live" clId="Web-{BEEBB0CE-A5C1-83A0-3A1F-B1C4AEE837EE}"/>
    <pc:docChg chg="addSld modSld sldOrd">
      <pc:chgData name="Purushottam Singram" userId="a00ed6cb28e0eaf9" providerId="Windows Live" clId="Web-{BEEBB0CE-A5C1-83A0-3A1F-B1C4AEE837EE}" dt="2025-04-11T00:57:14.989" v="689" actId="1076"/>
      <pc:docMkLst>
        <pc:docMk/>
      </pc:docMkLst>
      <pc:sldChg chg="modSp">
        <pc:chgData name="Purushottam Singram" userId="a00ed6cb28e0eaf9" providerId="Windows Live" clId="Web-{BEEBB0CE-A5C1-83A0-3A1F-B1C4AEE837EE}" dt="2025-04-11T00:47:25.514" v="85" actId="1076"/>
        <pc:sldMkLst>
          <pc:docMk/>
          <pc:sldMk cId="2860403024" sldId="256"/>
        </pc:sldMkLst>
        <pc:spChg chg="mod">
          <ac:chgData name="Purushottam Singram" userId="a00ed6cb28e0eaf9" providerId="Windows Live" clId="Web-{BEEBB0CE-A5C1-83A0-3A1F-B1C4AEE837EE}" dt="2025-04-11T00:47:25.514" v="85" actId="1076"/>
          <ac:spMkLst>
            <pc:docMk/>
            <pc:sldMk cId="2860403024" sldId="256"/>
            <ac:spMk id="7" creationId="{02AA9FB9-A670-0171-AE15-A103DBDC9782}"/>
          </ac:spMkLst>
        </pc:spChg>
        <pc:picChg chg="mod">
          <ac:chgData name="Purushottam Singram" userId="a00ed6cb28e0eaf9" providerId="Windows Live" clId="Web-{BEEBB0CE-A5C1-83A0-3A1F-B1C4AEE837EE}" dt="2025-04-11T00:47:10.670" v="82" actId="1076"/>
          <ac:picMkLst>
            <pc:docMk/>
            <pc:sldMk cId="2860403024" sldId="256"/>
            <ac:picMk id="8" creationId="{17606BF9-503D-748F-96AC-F7DE143F79B6}"/>
          </ac:picMkLst>
        </pc:picChg>
      </pc:sldChg>
      <pc:sldChg chg="modSp">
        <pc:chgData name="Purushottam Singram" userId="a00ed6cb28e0eaf9" providerId="Windows Live" clId="Web-{BEEBB0CE-A5C1-83A0-3A1F-B1C4AEE837EE}" dt="2025-04-11T00:47:43.608" v="86" actId="1076"/>
        <pc:sldMkLst>
          <pc:docMk/>
          <pc:sldMk cId="3267561620" sldId="259"/>
        </pc:sldMkLst>
        <pc:spChg chg="mod">
          <ac:chgData name="Purushottam Singram" userId="a00ed6cb28e0eaf9" providerId="Windows Live" clId="Web-{BEEBB0CE-A5C1-83A0-3A1F-B1C4AEE837EE}" dt="2025-04-11T00:47:43.608" v="86" actId="1076"/>
          <ac:spMkLst>
            <pc:docMk/>
            <pc:sldMk cId="3267561620" sldId="259"/>
            <ac:spMk id="15" creationId="{DB68C2A9-0229-A2B0-92CF-1EC21643FD30}"/>
          </ac:spMkLst>
        </pc:spChg>
      </pc:sldChg>
      <pc:sldChg chg="addSp modSp ord">
        <pc:chgData name="Purushottam Singram" userId="a00ed6cb28e0eaf9" providerId="Windows Live" clId="Web-{BEEBB0CE-A5C1-83A0-3A1F-B1C4AEE837EE}" dt="2025-04-11T00:49:38.269" v="98" actId="20577"/>
        <pc:sldMkLst>
          <pc:docMk/>
          <pc:sldMk cId="3526151169" sldId="266"/>
        </pc:sldMkLst>
        <pc:spChg chg="add mod">
          <ac:chgData name="Purushottam Singram" userId="a00ed6cb28e0eaf9" providerId="Windows Live" clId="Web-{BEEBB0CE-A5C1-83A0-3A1F-B1C4AEE837EE}" dt="2025-04-11T00:49:38.269" v="98" actId="20577"/>
          <ac:spMkLst>
            <pc:docMk/>
            <pc:sldMk cId="3526151169" sldId="266"/>
            <ac:spMk id="3" creationId="{FBFA1888-64C0-1D77-EE62-AF1815A886F9}"/>
          </ac:spMkLst>
        </pc:spChg>
        <pc:spChg chg="mod">
          <ac:chgData name="Purushottam Singram" userId="a00ed6cb28e0eaf9" providerId="Windows Live" clId="Web-{BEEBB0CE-A5C1-83A0-3A1F-B1C4AEE837EE}" dt="2025-04-11T00:48:38.407" v="88" actId="1076"/>
          <ac:spMkLst>
            <pc:docMk/>
            <pc:sldMk cId="3526151169" sldId="266"/>
            <ac:spMk id="5" creationId="{9CB52277-730A-B6C6-A4FE-DEBD8814B1BB}"/>
          </ac:spMkLst>
        </pc:spChg>
      </pc:sldChg>
      <pc:sldChg chg="modSp">
        <pc:chgData name="Purushottam Singram" userId="a00ed6cb28e0eaf9" providerId="Windows Live" clId="Web-{BEEBB0CE-A5C1-83A0-3A1F-B1C4AEE837EE}" dt="2025-04-11T00:41:28.016" v="10" actId="1076"/>
        <pc:sldMkLst>
          <pc:docMk/>
          <pc:sldMk cId="3718441318" sldId="279"/>
        </pc:sldMkLst>
        <pc:picChg chg="mod">
          <ac:chgData name="Purushottam Singram" userId="a00ed6cb28e0eaf9" providerId="Windows Live" clId="Web-{BEEBB0CE-A5C1-83A0-3A1F-B1C4AEE837EE}" dt="2025-04-11T00:41:28.016" v="10" actId="1076"/>
          <ac:picMkLst>
            <pc:docMk/>
            <pc:sldMk cId="3718441318" sldId="279"/>
            <ac:picMk id="3" creationId="{1E308F57-6F92-0C1B-4069-48C62C03292A}"/>
          </ac:picMkLst>
        </pc:picChg>
      </pc:sldChg>
      <pc:sldChg chg="modSp">
        <pc:chgData name="Purushottam Singram" userId="a00ed6cb28e0eaf9" providerId="Windows Live" clId="Web-{BEEBB0CE-A5C1-83A0-3A1F-B1C4AEE837EE}" dt="2025-04-11T00:41:16.672" v="8" actId="1076"/>
        <pc:sldMkLst>
          <pc:docMk/>
          <pc:sldMk cId="2267404982" sldId="280"/>
        </pc:sldMkLst>
        <pc:spChg chg="mod">
          <ac:chgData name="Purushottam Singram" userId="a00ed6cb28e0eaf9" providerId="Windows Live" clId="Web-{BEEBB0CE-A5C1-83A0-3A1F-B1C4AEE837EE}" dt="2025-04-11T00:41:16.672" v="8" actId="1076"/>
          <ac:spMkLst>
            <pc:docMk/>
            <pc:sldMk cId="2267404982" sldId="280"/>
            <ac:spMk id="5" creationId="{9BD16F49-D08C-4400-884D-E553E0414AB2}"/>
          </ac:spMkLst>
        </pc:spChg>
        <pc:picChg chg="mod">
          <ac:chgData name="Purushottam Singram" userId="a00ed6cb28e0eaf9" providerId="Windows Live" clId="Web-{BEEBB0CE-A5C1-83A0-3A1F-B1C4AEE837EE}" dt="2025-04-11T00:41:11.375" v="7" actId="1076"/>
          <ac:picMkLst>
            <pc:docMk/>
            <pc:sldMk cId="2267404982" sldId="280"/>
            <ac:picMk id="3" creationId="{2684887F-2728-BC7E-706D-0F4B2424314F}"/>
          </ac:picMkLst>
        </pc:picChg>
      </pc:sldChg>
      <pc:sldChg chg="modSp">
        <pc:chgData name="Purushottam Singram" userId="a00ed6cb28e0eaf9" providerId="Windows Live" clId="Web-{BEEBB0CE-A5C1-83A0-3A1F-B1C4AEE837EE}" dt="2025-04-11T00:40:57.046" v="5" actId="1076"/>
        <pc:sldMkLst>
          <pc:docMk/>
          <pc:sldMk cId="1635405504" sldId="281"/>
        </pc:sldMkLst>
        <pc:picChg chg="mod">
          <ac:chgData name="Purushottam Singram" userId="a00ed6cb28e0eaf9" providerId="Windows Live" clId="Web-{BEEBB0CE-A5C1-83A0-3A1F-B1C4AEE837EE}" dt="2025-04-11T00:40:57.046" v="5" actId="1076"/>
          <ac:picMkLst>
            <pc:docMk/>
            <pc:sldMk cId="1635405504" sldId="281"/>
            <ac:picMk id="3" creationId="{80A44811-28A3-3D52-71E7-E6F2415E7020}"/>
          </ac:picMkLst>
        </pc:picChg>
      </pc:sldChg>
      <pc:sldChg chg="modSp">
        <pc:chgData name="Purushottam Singram" userId="a00ed6cb28e0eaf9" providerId="Windows Live" clId="Web-{BEEBB0CE-A5C1-83A0-3A1F-B1C4AEE837EE}" dt="2025-04-11T00:40:50.780" v="4" actId="1076"/>
        <pc:sldMkLst>
          <pc:docMk/>
          <pc:sldMk cId="1678740998" sldId="282"/>
        </pc:sldMkLst>
        <pc:picChg chg="mod">
          <ac:chgData name="Purushottam Singram" userId="a00ed6cb28e0eaf9" providerId="Windows Live" clId="Web-{BEEBB0CE-A5C1-83A0-3A1F-B1C4AEE837EE}" dt="2025-04-11T00:40:50.780" v="4" actId="1076"/>
          <ac:picMkLst>
            <pc:docMk/>
            <pc:sldMk cId="1678740998" sldId="282"/>
            <ac:picMk id="3" creationId="{837ADF9C-318F-A916-D50D-E07430D3ACFC}"/>
          </ac:picMkLst>
        </pc:picChg>
      </pc:sldChg>
      <pc:sldChg chg="modSp">
        <pc:chgData name="Purushottam Singram" userId="a00ed6cb28e0eaf9" providerId="Windows Live" clId="Web-{BEEBB0CE-A5C1-83A0-3A1F-B1C4AEE837EE}" dt="2025-04-11T00:40:45.077" v="3" actId="1076"/>
        <pc:sldMkLst>
          <pc:docMk/>
          <pc:sldMk cId="393708433" sldId="283"/>
        </pc:sldMkLst>
        <pc:spChg chg="mod">
          <ac:chgData name="Purushottam Singram" userId="a00ed6cb28e0eaf9" providerId="Windows Live" clId="Web-{BEEBB0CE-A5C1-83A0-3A1F-B1C4AEE837EE}" dt="2025-04-11T00:40:45.077" v="3" actId="1076"/>
          <ac:spMkLst>
            <pc:docMk/>
            <pc:sldMk cId="393708433" sldId="283"/>
            <ac:spMk id="5" creationId="{706E735A-44E8-52EC-0C4D-81070A5A34C1}"/>
          </ac:spMkLst>
        </pc:spChg>
        <pc:picChg chg="mod">
          <ac:chgData name="Purushottam Singram" userId="a00ed6cb28e0eaf9" providerId="Windows Live" clId="Web-{BEEBB0CE-A5C1-83A0-3A1F-B1C4AEE837EE}" dt="2025-04-11T00:40:39.452" v="2" actId="1076"/>
          <ac:picMkLst>
            <pc:docMk/>
            <pc:sldMk cId="393708433" sldId="283"/>
            <ac:picMk id="3" creationId="{CAF535B0-05F0-8F01-7AD4-5F10C36E934E}"/>
          </ac:picMkLst>
        </pc:picChg>
      </pc:sldChg>
      <pc:sldChg chg="modSp">
        <pc:chgData name="Purushottam Singram" userId="a00ed6cb28e0eaf9" providerId="Windows Live" clId="Web-{BEEBB0CE-A5C1-83A0-3A1F-B1C4AEE837EE}" dt="2025-04-11T00:40:33.311" v="1" actId="1076"/>
        <pc:sldMkLst>
          <pc:docMk/>
          <pc:sldMk cId="451604322" sldId="284"/>
        </pc:sldMkLst>
        <pc:spChg chg="mod">
          <ac:chgData name="Purushottam Singram" userId="a00ed6cb28e0eaf9" providerId="Windows Live" clId="Web-{BEEBB0CE-A5C1-83A0-3A1F-B1C4AEE837EE}" dt="2025-04-11T00:40:33.311" v="1" actId="1076"/>
          <ac:spMkLst>
            <pc:docMk/>
            <pc:sldMk cId="451604322" sldId="284"/>
            <ac:spMk id="5" creationId="{27F5E966-E0A8-88E3-CCC0-ADBFBBF1CCDA}"/>
          </ac:spMkLst>
        </pc:spChg>
        <pc:picChg chg="mod">
          <ac:chgData name="Purushottam Singram" userId="a00ed6cb28e0eaf9" providerId="Windows Live" clId="Web-{BEEBB0CE-A5C1-83A0-3A1F-B1C4AEE837EE}" dt="2025-04-11T00:40:29.123" v="0" actId="1076"/>
          <ac:picMkLst>
            <pc:docMk/>
            <pc:sldMk cId="451604322" sldId="284"/>
            <ac:picMk id="3" creationId="{EE89666E-450E-DE35-2F7E-2C2F229BCE75}"/>
          </ac:picMkLst>
        </pc:picChg>
      </pc:sldChg>
      <pc:sldChg chg="delSp modSp add replId">
        <pc:chgData name="Purushottam Singram" userId="a00ed6cb28e0eaf9" providerId="Windows Live" clId="Web-{BEEBB0CE-A5C1-83A0-3A1F-B1C4AEE837EE}" dt="2025-04-11T00:45:58.136" v="72" actId="20577"/>
        <pc:sldMkLst>
          <pc:docMk/>
          <pc:sldMk cId="860953864" sldId="285"/>
        </pc:sldMkLst>
        <pc:spChg chg="mod">
          <ac:chgData name="Purushottam Singram" userId="a00ed6cb28e0eaf9" providerId="Windows Live" clId="Web-{BEEBB0CE-A5C1-83A0-3A1F-B1C4AEE837EE}" dt="2025-04-11T00:45:58.136" v="72" actId="20577"/>
          <ac:spMkLst>
            <pc:docMk/>
            <pc:sldMk cId="860953864" sldId="285"/>
            <ac:spMk id="5" creationId="{094B28CF-B5B6-2896-3342-A9112849809C}"/>
          </ac:spMkLst>
        </pc:spChg>
        <pc:spChg chg="mod">
          <ac:chgData name="Purushottam Singram" userId="a00ed6cb28e0eaf9" providerId="Windows Live" clId="Web-{BEEBB0CE-A5C1-83A0-3A1F-B1C4AEE837EE}" dt="2025-04-11T00:45:40.526" v="67" actId="20577"/>
          <ac:spMkLst>
            <pc:docMk/>
            <pc:sldMk cId="860953864" sldId="285"/>
            <ac:spMk id="52" creationId="{90D8A149-8667-8F5E-804B-FD09450AD91E}"/>
          </ac:spMkLst>
        </pc:spChg>
        <pc:picChg chg="del mod">
          <ac:chgData name="Purushottam Singram" userId="a00ed6cb28e0eaf9" providerId="Windows Live" clId="Web-{BEEBB0CE-A5C1-83A0-3A1F-B1C4AEE837EE}" dt="2025-04-11T00:42:49.238" v="13"/>
          <ac:picMkLst>
            <pc:docMk/>
            <pc:sldMk cId="860953864" sldId="285"/>
            <ac:picMk id="3" creationId="{17C43244-C2B2-10BD-EBB6-AEB3BC3F93CC}"/>
          </ac:picMkLst>
        </pc:picChg>
      </pc:sldChg>
      <pc:sldChg chg="modSp add replId">
        <pc:chgData name="Purushottam Singram" userId="a00ed6cb28e0eaf9" providerId="Windows Live" clId="Web-{BEEBB0CE-A5C1-83A0-3A1F-B1C4AEE837EE}" dt="2025-04-11T00:45:33.416" v="57" actId="20577"/>
        <pc:sldMkLst>
          <pc:docMk/>
          <pc:sldMk cId="1790474353" sldId="286"/>
        </pc:sldMkLst>
        <pc:spChg chg="mod">
          <ac:chgData name="Purushottam Singram" userId="a00ed6cb28e0eaf9" providerId="Windows Live" clId="Web-{BEEBB0CE-A5C1-83A0-3A1F-B1C4AEE837EE}" dt="2025-04-11T00:45:25.213" v="47" actId="1076"/>
          <ac:spMkLst>
            <pc:docMk/>
            <pc:sldMk cId="1790474353" sldId="286"/>
            <ac:spMk id="5" creationId="{C3E97CD6-E2F1-54BE-6B1A-2DA9DD6460A3}"/>
          </ac:spMkLst>
        </pc:spChg>
        <pc:spChg chg="mod">
          <ac:chgData name="Purushottam Singram" userId="a00ed6cb28e0eaf9" providerId="Windows Live" clId="Web-{BEEBB0CE-A5C1-83A0-3A1F-B1C4AEE837EE}" dt="2025-04-11T00:45:33.416" v="57" actId="20577"/>
          <ac:spMkLst>
            <pc:docMk/>
            <pc:sldMk cId="1790474353" sldId="286"/>
            <ac:spMk id="52" creationId="{EDDD08A8-1B23-2124-0CDB-1D0217EEE6C7}"/>
          </ac:spMkLst>
        </pc:spChg>
      </pc:sldChg>
      <pc:sldChg chg="addSp delSp modSp add replId">
        <pc:chgData name="Purushottam Singram" userId="a00ed6cb28e0eaf9" providerId="Windows Live" clId="Web-{BEEBB0CE-A5C1-83A0-3A1F-B1C4AEE837EE}" dt="2025-04-11T00:51:55.477" v="194" actId="20577"/>
        <pc:sldMkLst>
          <pc:docMk/>
          <pc:sldMk cId="331392138" sldId="287"/>
        </pc:sldMkLst>
        <pc:spChg chg="mod">
          <ac:chgData name="Purushottam Singram" userId="a00ed6cb28e0eaf9" providerId="Windows Live" clId="Web-{BEEBB0CE-A5C1-83A0-3A1F-B1C4AEE837EE}" dt="2025-04-11T00:51:45.399" v="178" actId="1076"/>
          <ac:spMkLst>
            <pc:docMk/>
            <pc:sldMk cId="331392138" sldId="287"/>
            <ac:spMk id="5" creationId="{167B7A01-3F37-CFEA-8752-0EEF8FE4A6D4}"/>
          </ac:spMkLst>
        </pc:spChg>
        <pc:spChg chg="mod">
          <ac:chgData name="Purushottam Singram" userId="a00ed6cb28e0eaf9" providerId="Windows Live" clId="Web-{BEEBB0CE-A5C1-83A0-3A1F-B1C4AEE837EE}" dt="2025-04-11T00:51:55.477" v="194" actId="20577"/>
          <ac:spMkLst>
            <pc:docMk/>
            <pc:sldMk cId="331392138" sldId="287"/>
            <ac:spMk id="52" creationId="{C4F1343D-A3B6-1317-8B43-63605B1A8552}"/>
          </ac:spMkLst>
        </pc:spChg>
        <pc:picChg chg="add mod ord">
          <ac:chgData name="Purushottam Singram" userId="a00ed6cb28e0eaf9" providerId="Windows Live" clId="Web-{BEEBB0CE-A5C1-83A0-3A1F-B1C4AEE837EE}" dt="2025-04-11T00:50:50.115" v="112" actId="1076"/>
          <ac:picMkLst>
            <pc:docMk/>
            <pc:sldMk cId="331392138" sldId="287"/>
            <ac:picMk id="2" creationId="{B355C0B8-0AD1-42FA-C04C-7BF80BD77951}"/>
          </ac:picMkLst>
        </pc:picChg>
        <pc:picChg chg="del">
          <ac:chgData name="Purushottam Singram" userId="a00ed6cb28e0eaf9" providerId="Windows Live" clId="Web-{BEEBB0CE-A5C1-83A0-3A1F-B1C4AEE837EE}" dt="2025-04-11T00:50:11.161" v="100"/>
          <ac:picMkLst>
            <pc:docMk/>
            <pc:sldMk cId="331392138" sldId="287"/>
            <ac:picMk id="3" creationId="{7B44CCCA-85C5-2EDF-7362-8CFDD32D7D0D}"/>
          </ac:picMkLst>
        </pc:picChg>
      </pc:sldChg>
      <pc:sldChg chg="modSp add replId">
        <pc:chgData name="Purushottam Singram" userId="a00ed6cb28e0eaf9" providerId="Windows Live" clId="Web-{BEEBB0CE-A5C1-83A0-3A1F-B1C4AEE837EE}" dt="2025-04-11T00:54:27.201" v="378" actId="1076"/>
        <pc:sldMkLst>
          <pc:docMk/>
          <pc:sldMk cId="4190399259" sldId="288"/>
        </pc:sldMkLst>
        <pc:spChg chg="mod">
          <ac:chgData name="Purushottam Singram" userId="a00ed6cb28e0eaf9" providerId="Windows Live" clId="Web-{BEEBB0CE-A5C1-83A0-3A1F-B1C4AEE837EE}" dt="2025-04-11T00:54:27.201" v="378" actId="1076"/>
          <ac:spMkLst>
            <pc:docMk/>
            <pc:sldMk cId="4190399259" sldId="288"/>
            <ac:spMk id="5" creationId="{2A7B4DC4-A7A7-814A-BFE7-2628A6441C57}"/>
          </ac:spMkLst>
        </pc:spChg>
        <pc:picChg chg="mod">
          <ac:chgData name="Purushottam Singram" userId="a00ed6cb28e0eaf9" providerId="Windows Live" clId="Web-{BEEBB0CE-A5C1-83A0-3A1F-B1C4AEE837EE}" dt="2025-04-11T00:53:16.777" v="286" actId="1076"/>
          <ac:picMkLst>
            <pc:docMk/>
            <pc:sldMk cId="4190399259" sldId="288"/>
            <ac:picMk id="2" creationId="{CA3E3C5E-2233-A3D7-B4F3-B5DA952FDD23}"/>
          </ac:picMkLst>
        </pc:picChg>
      </pc:sldChg>
      <pc:sldChg chg="modSp add replId">
        <pc:chgData name="Purushottam Singram" userId="a00ed6cb28e0eaf9" providerId="Windows Live" clId="Web-{BEEBB0CE-A5C1-83A0-3A1F-B1C4AEE837EE}" dt="2025-04-11T00:55:15.156" v="465" actId="20577"/>
        <pc:sldMkLst>
          <pc:docMk/>
          <pc:sldMk cId="3147441819" sldId="289"/>
        </pc:sldMkLst>
        <pc:spChg chg="mod">
          <ac:chgData name="Purushottam Singram" userId="a00ed6cb28e0eaf9" providerId="Windows Live" clId="Web-{BEEBB0CE-A5C1-83A0-3A1F-B1C4AEE837EE}" dt="2025-04-11T00:55:15.156" v="465" actId="20577"/>
          <ac:spMkLst>
            <pc:docMk/>
            <pc:sldMk cId="3147441819" sldId="289"/>
            <ac:spMk id="5" creationId="{4CAE113E-BE88-C676-D08B-520FBB3C0957}"/>
          </ac:spMkLst>
        </pc:spChg>
        <pc:picChg chg="mod">
          <ac:chgData name="Purushottam Singram" userId="a00ed6cb28e0eaf9" providerId="Windows Live" clId="Web-{BEEBB0CE-A5C1-83A0-3A1F-B1C4AEE837EE}" dt="2025-04-11T00:54:36.421" v="381" actId="1076"/>
          <ac:picMkLst>
            <pc:docMk/>
            <pc:sldMk cId="3147441819" sldId="289"/>
            <ac:picMk id="2" creationId="{AE766E0F-C7C8-6582-996E-78B931B6F34F}"/>
          </ac:picMkLst>
        </pc:picChg>
      </pc:sldChg>
      <pc:sldChg chg="modSp add replId">
        <pc:chgData name="Purushottam Singram" userId="a00ed6cb28e0eaf9" providerId="Windows Live" clId="Web-{BEEBB0CE-A5C1-83A0-3A1F-B1C4AEE837EE}" dt="2025-04-11T00:56:09.299" v="584" actId="20577"/>
        <pc:sldMkLst>
          <pc:docMk/>
          <pc:sldMk cId="2383734428" sldId="290"/>
        </pc:sldMkLst>
        <pc:spChg chg="mod">
          <ac:chgData name="Purushottam Singram" userId="a00ed6cb28e0eaf9" providerId="Windows Live" clId="Web-{BEEBB0CE-A5C1-83A0-3A1F-B1C4AEE837EE}" dt="2025-04-11T00:56:09.299" v="584" actId="20577"/>
          <ac:spMkLst>
            <pc:docMk/>
            <pc:sldMk cId="2383734428" sldId="290"/>
            <ac:spMk id="5" creationId="{07053CCC-2243-AEE2-8832-DB91C578DE44}"/>
          </ac:spMkLst>
        </pc:spChg>
        <pc:picChg chg="mod">
          <ac:chgData name="Purushottam Singram" userId="a00ed6cb28e0eaf9" providerId="Windows Live" clId="Web-{BEEBB0CE-A5C1-83A0-3A1F-B1C4AEE837EE}" dt="2025-04-11T00:55:46.861" v="515" actId="1076"/>
          <ac:picMkLst>
            <pc:docMk/>
            <pc:sldMk cId="2383734428" sldId="290"/>
            <ac:picMk id="2" creationId="{7E969027-A9D5-521C-777E-61E41476733B}"/>
          </ac:picMkLst>
        </pc:picChg>
      </pc:sldChg>
      <pc:sldChg chg="modSp add replId">
        <pc:chgData name="Purushottam Singram" userId="a00ed6cb28e0eaf9" providerId="Windows Live" clId="Web-{BEEBB0CE-A5C1-83A0-3A1F-B1C4AEE837EE}" dt="2025-04-11T00:57:14.989" v="689" actId="1076"/>
        <pc:sldMkLst>
          <pc:docMk/>
          <pc:sldMk cId="1163861633" sldId="291"/>
        </pc:sldMkLst>
        <pc:spChg chg="mod">
          <ac:chgData name="Purushottam Singram" userId="a00ed6cb28e0eaf9" providerId="Windows Live" clId="Web-{BEEBB0CE-A5C1-83A0-3A1F-B1C4AEE837EE}" dt="2025-04-11T00:57:08.598" v="688" actId="20577"/>
          <ac:spMkLst>
            <pc:docMk/>
            <pc:sldMk cId="1163861633" sldId="291"/>
            <ac:spMk id="5" creationId="{2D1507DE-35D0-44C1-41B1-8FE9ECD6A796}"/>
          </ac:spMkLst>
        </pc:spChg>
        <pc:picChg chg="mod">
          <ac:chgData name="Purushottam Singram" userId="a00ed6cb28e0eaf9" providerId="Windows Live" clId="Web-{BEEBB0CE-A5C1-83A0-3A1F-B1C4AEE837EE}" dt="2025-04-11T00:57:14.989" v="689" actId="1076"/>
          <ac:picMkLst>
            <pc:docMk/>
            <pc:sldMk cId="1163861633" sldId="291"/>
            <ac:picMk id="2" creationId="{BBB0AF52-21F0-3DA4-4051-1B35219E4B37}"/>
          </ac:picMkLst>
        </pc:picChg>
      </pc:sldChg>
    </pc:docChg>
  </pc:docChgLst>
  <pc:docChgLst>
    <pc:chgData name="Purushottam Singram" userId="a00ed6cb28e0eaf9" providerId="Windows Live" clId="Web-{8BB13CAD-23A3-9965-6CAF-E844763E7525}"/>
    <pc:docChg chg="addSld modSld modMainMaster">
      <pc:chgData name="Purushottam Singram" userId="a00ed6cb28e0eaf9" providerId="Windows Live" clId="Web-{8BB13CAD-23A3-9965-6CAF-E844763E7525}" dt="2025-04-11T00:37:10.720" v="618" actId="20577"/>
      <pc:docMkLst>
        <pc:docMk/>
      </pc:docMkLst>
      <pc:sldChg chg="modSp mod setBg">
        <pc:chgData name="Purushottam Singram" userId="a00ed6cb28e0eaf9" providerId="Windows Live" clId="Web-{8BB13CAD-23A3-9965-6CAF-E844763E7525}" dt="2025-04-11T00:03:27.524" v="78" actId="1076"/>
        <pc:sldMkLst>
          <pc:docMk/>
          <pc:sldMk cId="2860403024" sldId="256"/>
        </pc:sldMkLst>
        <pc:spChg chg="mod">
          <ac:chgData name="Purushottam Singram" userId="a00ed6cb28e0eaf9" providerId="Windows Live" clId="Web-{8BB13CAD-23A3-9965-6CAF-E844763E7525}" dt="2025-04-11T00:03:04.366" v="72" actId="20577"/>
          <ac:spMkLst>
            <pc:docMk/>
            <pc:sldMk cId="2860403024" sldId="256"/>
            <ac:spMk id="4" creationId="{D99AB0BD-1495-376A-FEFE-12685A5B3A9E}"/>
          </ac:spMkLst>
        </pc:spChg>
        <pc:spChg chg="mod">
          <ac:chgData name="Purushottam Singram" userId="a00ed6cb28e0eaf9" providerId="Windows Live" clId="Web-{8BB13CAD-23A3-9965-6CAF-E844763E7525}" dt="2025-04-11T00:03:27.524" v="78" actId="1076"/>
          <ac:spMkLst>
            <pc:docMk/>
            <pc:sldMk cId="2860403024" sldId="256"/>
            <ac:spMk id="7" creationId="{02AA9FB9-A670-0171-AE15-A103DBDC9782}"/>
          </ac:spMkLst>
        </pc:spChg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3267414532" sldId="258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3267561620" sldId="259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4183575368" sldId="260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617454369" sldId="261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2612966471" sldId="262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3253227479" sldId="263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553248433" sldId="264"/>
        </pc:sldMkLst>
      </pc:sldChg>
      <pc:sldChg chg="modSp mod">
        <pc:chgData name="Purushottam Singram" userId="a00ed6cb28e0eaf9" providerId="Windows Live" clId="Web-{8BB13CAD-23A3-9965-6CAF-E844763E7525}" dt="2025-04-11T00:03:52.212" v="80"/>
        <pc:sldMkLst>
          <pc:docMk/>
          <pc:sldMk cId="1230554889" sldId="265"/>
        </pc:sldMkLst>
        <pc:spChg chg="mod">
          <ac:chgData name="Purushottam Singram" userId="a00ed6cb28e0eaf9" providerId="Windows Live" clId="Web-{8BB13CAD-23A3-9965-6CAF-E844763E7525}" dt="2025-04-11T00:03:52.212" v="80"/>
          <ac:spMkLst>
            <pc:docMk/>
            <pc:sldMk cId="1230554889" sldId="265"/>
            <ac:spMk id="52" creationId="{0C72699E-AFA9-D62A-4194-D674B468A84C}"/>
          </ac:spMkLst>
        </pc:spChg>
      </pc:sldChg>
      <pc:sldChg chg="addSp delSp modSp mod">
        <pc:chgData name="Purushottam Singram" userId="a00ed6cb28e0eaf9" providerId="Windows Live" clId="Web-{8BB13CAD-23A3-9965-6CAF-E844763E7525}" dt="2025-04-11T00:19:53.550" v="143" actId="1076"/>
        <pc:sldMkLst>
          <pc:docMk/>
          <pc:sldMk cId="3526151169" sldId="266"/>
        </pc:sldMkLst>
        <pc:spChg chg="del mod">
          <ac:chgData name="Purushottam Singram" userId="a00ed6cb28e0eaf9" providerId="Windows Live" clId="Web-{8BB13CAD-23A3-9965-6CAF-E844763E7525}" dt="2025-04-11T00:19:21.424" v="138"/>
          <ac:spMkLst>
            <pc:docMk/>
            <pc:sldMk cId="3526151169" sldId="266"/>
            <ac:spMk id="3" creationId="{406EB2DA-BDBE-32A5-5772-A764BE15E41F}"/>
          </ac:spMkLst>
        </pc:spChg>
        <pc:spChg chg="add mod">
          <ac:chgData name="Purushottam Singram" userId="a00ed6cb28e0eaf9" providerId="Windows Live" clId="Web-{8BB13CAD-23A3-9965-6CAF-E844763E7525}" dt="2025-04-11T00:19:53.550" v="143" actId="1076"/>
          <ac:spMkLst>
            <pc:docMk/>
            <pc:sldMk cId="3526151169" sldId="266"/>
            <ac:spMk id="5" creationId="{9CB52277-730A-B6C6-A4FE-DEBD8814B1BB}"/>
          </ac:spMkLst>
        </pc:spChg>
      </pc:sldChg>
      <pc:sldChg chg="addSp delSp modSp mod">
        <pc:chgData name="Purushottam Singram" userId="a00ed6cb28e0eaf9" providerId="Windows Live" clId="Web-{8BB13CAD-23A3-9965-6CAF-E844763E7525}" dt="2025-04-11T00:02:54.913" v="71"/>
        <pc:sldMkLst>
          <pc:docMk/>
          <pc:sldMk cId="3687506293" sldId="267"/>
        </pc:sldMkLst>
        <pc:spChg chg="add mod">
          <ac:chgData name="Purushottam Singram" userId="a00ed6cb28e0eaf9" providerId="Windows Live" clId="Web-{8BB13CAD-23A3-9965-6CAF-E844763E7525}" dt="2025-04-10T23:58:34.870" v="30" actId="1076"/>
          <ac:spMkLst>
            <pc:docMk/>
            <pc:sldMk cId="3687506293" sldId="267"/>
            <ac:spMk id="2" creationId="{4DEE95A8-4833-CAF3-7138-83BAF49A1B2C}"/>
          </ac:spMkLst>
        </pc:spChg>
        <pc:spChg chg="del mod">
          <ac:chgData name="Purushottam Singram" userId="a00ed6cb28e0eaf9" providerId="Windows Live" clId="Web-{8BB13CAD-23A3-9965-6CAF-E844763E7525}" dt="2025-04-10T23:57:25.055" v="13"/>
          <ac:spMkLst>
            <pc:docMk/>
            <pc:sldMk cId="3687506293" sldId="267"/>
            <ac:spMk id="7" creationId="{7EDDDED7-58C4-07DE-CE6F-6F933AC51127}"/>
          </ac:spMkLst>
        </pc:spChg>
      </pc:sldChg>
      <pc:sldChg chg="addSp delSp modSp mod">
        <pc:chgData name="Purushottam Singram" userId="a00ed6cb28e0eaf9" providerId="Windows Live" clId="Web-{8BB13CAD-23A3-9965-6CAF-E844763E7525}" dt="2025-04-11T00:05:55.999" v="132"/>
        <pc:sldMkLst>
          <pc:docMk/>
          <pc:sldMk cId="4009031602" sldId="268"/>
        </pc:sldMkLst>
        <pc:spChg chg="del mod">
          <ac:chgData name="Purushottam Singram" userId="a00ed6cb28e0eaf9" providerId="Windows Live" clId="Web-{8BB13CAD-23A3-9965-6CAF-E844763E7525}" dt="2025-04-11T00:04:11.072" v="83"/>
          <ac:spMkLst>
            <pc:docMk/>
            <pc:sldMk cId="4009031602" sldId="268"/>
            <ac:spMk id="3" creationId="{175246DA-E637-7C4D-2FEA-ACC057C9B904}"/>
          </ac:spMkLst>
        </pc:spChg>
        <pc:spChg chg="add mod">
          <ac:chgData name="Purushottam Singram" userId="a00ed6cb28e0eaf9" providerId="Windows Live" clId="Web-{8BB13CAD-23A3-9965-6CAF-E844763E7525}" dt="2025-04-11T00:05:55.999" v="132"/>
          <ac:spMkLst>
            <pc:docMk/>
            <pc:sldMk cId="4009031602" sldId="268"/>
            <ac:spMk id="4" creationId="{ACA4DA63-EFBF-1FC3-BD9D-B92B8B5BE9A2}"/>
          </ac:spMkLst>
        </pc:spChg>
        <pc:spChg chg="del mod">
          <ac:chgData name="Purushottam Singram" userId="a00ed6cb28e0eaf9" providerId="Windows Live" clId="Web-{8BB13CAD-23A3-9965-6CAF-E844763E7525}" dt="2025-04-11T00:04:12.682" v="85"/>
          <ac:spMkLst>
            <pc:docMk/>
            <pc:sldMk cId="4009031602" sldId="268"/>
            <ac:spMk id="5" creationId="{9F1A54EB-4FF0-FA78-9342-D0B42140D3A4}"/>
          </ac:spMkLst>
        </pc:spChg>
        <pc:picChg chg="mod">
          <ac:chgData name="Purushottam Singram" userId="a00ed6cb28e0eaf9" providerId="Windows Live" clId="Web-{8BB13CAD-23A3-9965-6CAF-E844763E7525}" dt="2025-04-11T00:05:20.013" v="128" actId="1076"/>
          <ac:picMkLst>
            <pc:docMk/>
            <pc:sldMk cId="4009031602" sldId="268"/>
            <ac:picMk id="2" creationId="{2CBE8D99-FCF1-5564-FF35-2C18B59FF33B}"/>
          </ac:picMkLst>
        </pc:picChg>
      </pc:sldChg>
      <pc:sldChg chg="modSp mod">
        <pc:chgData name="Purushottam Singram" userId="a00ed6cb28e0eaf9" providerId="Windows Live" clId="Web-{8BB13CAD-23A3-9965-6CAF-E844763E7525}" dt="2025-04-11T00:02:54.913" v="71"/>
        <pc:sldMkLst>
          <pc:docMk/>
          <pc:sldMk cId="561547094" sldId="269"/>
        </pc:sldMkLst>
        <pc:spChg chg="mod">
          <ac:chgData name="Purushottam Singram" userId="a00ed6cb28e0eaf9" providerId="Windows Live" clId="Web-{8BB13CAD-23A3-9965-6CAF-E844763E7525}" dt="2025-04-11T00:01:12.502" v="58" actId="20577"/>
          <ac:spMkLst>
            <pc:docMk/>
            <pc:sldMk cId="561547094" sldId="269"/>
            <ac:spMk id="6" creationId="{A8D1FE7A-DBC1-18B6-CDD1-EA716BE5F24F}"/>
          </ac:spMkLst>
        </pc:spChg>
        <pc:picChg chg="mod ord">
          <ac:chgData name="Purushottam Singram" userId="a00ed6cb28e0eaf9" providerId="Windows Live" clId="Web-{8BB13CAD-23A3-9965-6CAF-E844763E7525}" dt="2025-04-10T23:59:06.919" v="31"/>
          <ac:picMkLst>
            <pc:docMk/>
            <pc:sldMk cId="561547094" sldId="269"/>
            <ac:picMk id="2" creationId="{CF332B27-03BE-6E84-2BCA-88A668F5E3EC}"/>
          </ac:picMkLst>
        </pc:picChg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452408647" sldId="270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1735597090" sldId="271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377761634" sldId="272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3426496889" sldId="273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1919398285" sldId="274"/>
        </pc:sldMkLst>
      </pc:sldChg>
      <pc:sldChg chg="mod">
        <pc:chgData name="Purushottam Singram" userId="a00ed6cb28e0eaf9" providerId="Windows Live" clId="Web-{8BB13CAD-23A3-9965-6CAF-E844763E7525}" dt="2025-04-11T00:02:54.913" v="71"/>
        <pc:sldMkLst>
          <pc:docMk/>
          <pc:sldMk cId="1140283910" sldId="275"/>
        </pc:sldMkLst>
      </pc:sldChg>
      <pc:sldChg chg="modSp">
        <pc:chgData name="Purushottam Singram" userId="a00ed6cb28e0eaf9" providerId="Windows Live" clId="Web-{8BB13CAD-23A3-9965-6CAF-E844763E7525}" dt="2025-04-11T00:24:54.798" v="147" actId="1076"/>
        <pc:sldMkLst>
          <pc:docMk/>
          <pc:sldMk cId="3149806673" sldId="276"/>
        </pc:sldMkLst>
        <pc:picChg chg="mod">
          <ac:chgData name="Purushottam Singram" userId="a00ed6cb28e0eaf9" providerId="Windows Live" clId="Web-{8BB13CAD-23A3-9965-6CAF-E844763E7525}" dt="2025-04-11T00:24:54.798" v="147" actId="1076"/>
          <ac:picMkLst>
            <pc:docMk/>
            <pc:sldMk cId="3149806673" sldId="276"/>
            <ac:picMk id="3" creationId="{161657E2-8519-3A62-3B2F-25A100BBD611}"/>
          </ac:picMkLst>
        </pc:picChg>
      </pc:sldChg>
      <pc:sldChg chg="modSp">
        <pc:chgData name="Purushottam Singram" userId="a00ed6cb28e0eaf9" providerId="Windows Live" clId="Web-{8BB13CAD-23A3-9965-6CAF-E844763E7525}" dt="2025-04-11T00:32:47.959" v="251" actId="20577"/>
        <pc:sldMkLst>
          <pc:docMk/>
          <pc:sldMk cId="2267404982" sldId="280"/>
        </pc:sldMkLst>
        <pc:spChg chg="mod">
          <ac:chgData name="Purushottam Singram" userId="a00ed6cb28e0eaf9" providerId="Windows Live" clId="Web-{8BB13CAD-23A3-9965-6CAF-E844763E7525}" dt="2025-04-11T00:32:47.959" v="251" actId="20577"/>
          <ac:spMkLst>
            <pc:docMk/>
            <pc:sldMk cId="2267404982" sldId="280"/>
            <ac:spMk id="5" creationId="{9BD16F49-D08C-4400-884D-E553E0414AB2}"/>
          </ac:spMkLst>
        </pc:spChg>
        <pc:picChg chg="mod">
          <ac:chgData name="Purushottam Singram" userId="a00ed6cb28e0eaf9" providerId="Windows Live" clId="Web-{8BB13CAD-23A3-9965-6CAF-E844763E7525}" dt="2025-04-11T00:32:23.302" v="206" actId="1076"/>
          <ac:picMkLst>
            <pc:docMk/>
            <pc:sldMk cId="2267404982" sldId="280"/>
            <ac:picMk id="3" creationId="{2684887F-2728-BC7E-706D-0F4B2424314F}"/>
          </ac:picMkLst>
        </pc:picChg>
      </pc:sldChg>
      <pc:sldChg chg="modSp add replId">
        <pc:chgData name="Purushottam Singram" userId="a00ed6cb28e0eaf9" providerId="Windows Live" clId="Web-{8BB13CAD-23A3-9965-6CAF-E844763E7525}" dt="2025-04-11T00:33:59.087" v="340" actId="1076"/>
        <pc:sldMkLst>
          <pc:docMk/>
          <pc:sldMk cId="1635405504" sldId="281"/>
        </pc:sldMkLst>
        <pc:spChg chg="mod">
          <ac:chgData name="Purushottam Singram" userId="a00ed6cb28e0eaf9" providerId="Windows Live" clId="Web-{8BB13CAD-23A3-9965-6CAF-E844763E7525}" dt="2025-04-11T00:33:59.087" v="340" actId="1076"/>
          <ac:spMkLst>
            <pc:docMk/>
            <pc:sldMk cId="1635405504" sldId="281"/>
            <ac:spMk id="5" creationId="{082464BC-974B-59B0-0D9F-EA13D46EF2D0}"/>
          </ac:spMkLst>
        </pc:spChg>
      </pc:sldChg>
      <pc:sldChg chg="modSp add replId">
        <pc:chgData name="Purushottam Singram" userId="a00ed6cb28e0eaf9" providerId="Windows Live" clId="Web-{8BB13CAD-23A3-9965-6CAF-E844763E7525}" dt="2025-04-11T00:34:31.401" v="373" actId="1076"/>
        <pc:sldMkLst>
          <pc:docMk/>
          <pc:sldMk cId="1678740998" sldId="282"/>
        </pc:sldMkLst>
        <pc:spChg chg="mod">
          <ac:chgData name="Purushottam Singram" userId="a00ed6cb28e0eaf9" providerId="Windows Live" clId="Web-{8BB13CAD-23A3-9965-6CAF-E844763E7525}" dt="2025-04-11T00:34:31.401" v="373" actId="1076"/>
          <ac:spMkLst>
            <pc:docMk/>
            <pc:sldMk cId="1678740998" sldId="282"/>
            <ac:spMk id="5" creationId="{55FB3CEA-B256-C243-65E7-036B9DAE7B10}"/>
          </ac:spMkLst>
        </pc:spChg>
      </pc:sldChg>
      <pc:sldChg chg="modSp add replId">
        <pc:chgData name="Purushottam Singram" userId="a00ed6cb28e0eaf9" providerId="Windows Live" clId="Web-{8BB13CAD-23A3-9965-6CAF-E844763E7525}" dt="2025-04-11T00:36:17.312" v="505" actId="1076"/>
        <pc:sldMkLst>
          <pc:docMk/>
          <pc:sldMk cId="393708433" sldId="283"/>
        </pc:sldMkLst>
        <pc:spChg chg="mod">
          <ac:chgData name="Purushottam Singram" userId="a00ed6cb28e0eaf9" providerId="Windows Live" clId="Web-{8BB13CAD-23A3-9965-6CAF-E844763E7525}" dt="2025-04-11T00:36:17.312" v="505" actId="1076"/>
          <ac:spMkLst>
            <pc:docMk/>
            <pc:sldMk cId="393708433" sldId="283"/>
            <ac:spMk id="5" creationId="{706E735A-44E8-52EC-0C4D-81070A5A34C1}"/>
          </ac:spMkLst>
        </pc:spChg>
        <pc:picChg chg="mod">
          <ac:chgData name="Purushottam Singram" userId="a00ed6cb28e0eaf9" providerId="Windows Live" clId="Web-{8BB13CAD-23A3-9965-6CAF-E844763E7525}" dt="2025-04-11T00:35:04.730" v="378" actId="1076"/>
          <ac:picMkLst>
            <pc:docMk/>
            <pc:sldMk cId="393708433" sldId="283"/>
            <ac:picMk id="3" creationId="{CAF535B0-05F0-8F01-7AD4-5F10C36E934E}"/>
          </ac:picMkLst>
        </pc:picChg>
      </pc:sldChg>
      <pc:sldChg chg="modSp add replId">
        <pc:chgData name="Purushottam Singram" userId="a00ed6cb28e0eaf9" providerId="Windows Live" clId="Web-{8BB13CAD-23A3-9965-6CAF-E844763E7525}" dt="2025-04-11T00:37:10.720" v="618" actId="20577"/>
        <pc:sldMkLst>
          <pc:docMk/>
          <pc:sldMk cId="451604322" sldId="284"/>
        </pc:sldMkLst>
        <pc:spChg chg="mod">
          <ac:chgData name="Purushottam Singram" userId="a00ed6cb28e0eaf9" providerId="Windows Live" clId="Web-{8BB13CAD-23A3-9965-6CAF-E844763E7525}" dt="2025-04-11T00:37:10.720" v="618" actId="20577"/>
          <ac:spMkLst>
            <pc:docMk/>
            <pc:sldMk cId="451604322" sldId="284"/>
            <ac:spMk id="5" creationId="{27F5E966-E0A8-88E3-CCC0-ADBFBBF1CCDA}"/>
          </ac:spMkLst>
        </pc:spChg>
      </pc:sldChg>
      <pc:sldMasterChg chg="mod setBg modSldLayout">
        <pc:chgData name="Purushottam Singram" userId="a00ed6cb28e0eaf9" providerId="Windows Live" clId="Web-{8BB13CAD-23A3-9965-6CAF-E844763E7525}" dt="2025-04-11T00:02:54.913" v="71"/>
        <pc:sldMasterMkLst>
          <pc:docMk/>
          <pc:sldMasterMk cId="2460954070" sldId="2147483660"/>
        </pc:sldMasterMkLst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">
          <pc:chgData name="Purushottam Singram" userId="a00ed6cb28e0eaf9" providerId="Windows Live" clId="Web-{8BB13CAD-23A3-9965-6CAF-E844763E7525}" dt="2025-04-11T00:02:54.913" v="71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Purushottam Singram" userId="a00ed6cb28e0eaf9" providerId="Windows Live" clId="Web-{F34283F9-BE80-E9E2-CD10-AD21A12715E9}"/>
    <pc:docChg chg="addSld delSld modSld">
      <pc:chgData name="Purushottam Singram" userId="a00ed6cb28e0eaf9" providerId="Windows Live" clId="Web-{F34283F9-BE80-E9E2-CD10-AD21A12715E9}" dt="2025-04-10T23:50:54.108" v="1512"/>
      <pc:docMkLst>
        <pc:docMk/>
      </pc:docMkLst>
      <pc:sldChg chg="del">
        <pc:chgData name="Purushottam Singram" userId="a00ed6cb28e0eaf9" providerId="Windows Live" clId="Web-{F34283F9-BE80-E9E2-CD10-AD21A12715E9}" dt="2025-04-10T22:37:07.690" v="0"/>
        <pc:sldMkLst>
          <pc:docMk/>
          <pc:sldMk cId="109857222" sldId="256"/>
        </pc:sldMkLst>
      </pc:sldChg>
      <pc:sldChg chg="addSp delSp modSp new">
        <pc:chgData name="Purushottam Singram" userId="a00ed6cb28e0eaf9" providerId="Windows Live" clId="Web-{F34283F9-BE80-E9E2-CD10-AD21A12715E9}" dt="2025-04-10T22:50:03.417" v="222" actId="20577"/>
        <pc:sldMkLst>
          <pc:docMk/>
          <pc:sldMk cId="2860403024" sldId="256"/>
        </pc:sldMkLst>
        <pc:spChg chg="del">
          <ac:chgData name="Purushottam Singram" userId="a00ed6cb28e0eaf9" providerId="Windows Live" clId="Web-{F34283F9-BE80-E9E2-CD10-AD21A12715E9}" dt="2025-04-10T22:37:14.893" v="3"/>
          <ac:spMkLst>
            <pc:docMk/>
            <pc:sldMk cId="2860403024" sldId="256"/>
            <ac:spMk id="2" creationId="{9B5FBD9C-98AB-F243-77F8-BBA2795778F4}"/>
          </ac:spMkLst>
        </pc:spChg>
        <pc:spChg chg="del">
          <ac:chgData name="Purushottam Singram" userId="a00ed6cb28e0eaf9" providerId="Windows Live" clId="Web-{F34283F9-BE80-E9E2-CD10-AD21A12715E9}" dt="2025-04-10T22:37:12.737" v="2"/>
          <ac:spMkLst>
            <pc:docMk/>
            <pc:sldMk cId="2860403024" sldId="256"/>
            <ac:spMk id="3" creationId="{BCD4D20E-B5F4-83D6-9D12-EBE372B92873}"/>
          </ac:spMkLst>
        </pc:spChg>
        <pc:spChg chg="add mod">
          <ac:chgData name="Purushottam Singram" userId="a00ed6cb28e0eaf9" providerId="Windows Live" clId="Web-{F34283F9-BE80-E9E2-CD10-AD21A12715E9}" dt="2025-04-10T22:50:03.417" v="222" actId="20577"/>
          <ac:spMkLst>
            <pc:docMk/>
            <pc:sldMk cId="2860403024" sldId="256"/>
            <ac:spMk id="4" creationId="{D99AB0BD-1495-376A-FEFE-12685A5B3A9E}"/>
          </ac:spMkLst>
        </pc:spChg>
        <pc:spChg chg="add del mod">
          <ac:chgData name="Purushottam Singram" userId="a00ed6cb28e0eaf9" providerId="Windows Live" clId="Web-{F34283F9-BE80-E9E2-CD10-AD21A12715E9}" dt="2025-04-10T22:39:17.788" v="75"/>
          <ac:spMkLst>
            <pc:docMk/>
            <pc:sldMk cId="2860403024" sldId="256"/>
            <ac:spMk id="5" creationId="{3C9E0F59-B2C1-4760-DA82-7C4667D64279}"/>
          </ac:spMkLst>
        </pc:spChg>
        <pc:spChg chg="add mod">
          <ac:chgData name="Purushottam Singram" userId="a00ed6cb28e0eaf9" providerId="Windows Live" clId="Web-{F34283F9-BE80-E9E2-CD10-AD21A12715E9}" dt="2025-04-10T22:45:32.237" v="152" actId="1076"/>
          <ac:spMkLst>
            <pc:docMk/>
            <pc:sldMk cId="2860403024" sldId="256"/>
            <ac:spMk id="6" creationId="{C80FCA80-A967-D8EE-1FDD-A694F4B20447}"/>
          </ac:spMkLst>
        </pc:spChg>
        <pc:spChg chg="add mod">
          <ac:chgData name="Purushottam Singram" userId="a00ed6cb28e0eaf9" providerId="Windows Live" clId="Web-{F34283F9-BE80-E9E2-CD10-AD21A12715E9}" dt="2025-04-10T22:45:36.050" v="153" actId="1076"/>
          <ac:spMkLst>
            <pc:docMk/>
            <pc:sldMk cId="2860403024" sldId="256"/>
            <ac:spMk id="7" creationId="{02AA9FB9-A670-0171-AE15-A103DBDC9782}"/>
          </ac:spMkLst>
        </pc:spChg>
        <pc:spChg chg="add mod">
          <ac:chgData name="Purushottam Singram" userId="a00ed6cb28e0eaf9" providerId="Windows Live" clId="Web-{F34283F9-BE80-E9E2-CD10-AD21A12715E9}" dt="2025-04-10T22:47:52.554" v="198" actId="1076"/>
          <ac:spMkLst>
            <pc:docMk/>
            <pc:sldMk cId="2860403024" sldId="256"/>
            <ac:spMk id="10" creationId="{832F0FB8-4A1B-0A50-248E-16270A505B0F}"/>
          </ac:spMkLst>
        </pc:spChg>
        <pc:spChg chg="add mod">
          <ac:chgData name="Purushottam Singram" userId="a00ed6cb28e0eaf9" providerId="Windows Live" clId="Web-{F34283F9-BE80-E9E2-CD10-AD21A12715E9}" dt="2025-04-10T22:47:41.944" v="195" actId="1076"/>
          <ac:spMkLst>
            <pc:docMk/>
            <pc:sldMk cId="2860403024" sldId="256"/>
            <ac:spMk id="11" creationId="{53405131-9E69-D4FD-CB3B-9C2656E82D53}"/>
          </ac:spMkLst>
        </pc:spChg>
        <pc:spChg chg="add mod">
          <ac:chgData name="Purushottam Singram" userId="a00ed6cb28e0eaf9" providerId="Windows Live" clId="Web-{F34283F9-BE80-E9E2-CD10-AD21A12715E9}" dt="2025-04-10T22:49:47.917" v="221" actId="1076"/>
          <ac:spMkLst>
            <pc:docMk/>
            <pc:sldMk cId="2860403024" sldId="256"/>
            <ac:spMk id="12" creationId="{09A5A77D-486A-3493-3A44-137D70E9E455}"/>
          </ac:spMkLst>
        </pc:spChg>
        <pc:picChg chg="add mod">
          <ac:chgData name="Purushottam Singram" userId="a00ed6cb28e0eaf9" providerId="Windows Live" clId="Web-{F34283F9-BE80-E9E2-CD10-AD21A12715E9}" dt="2025-04-10T22:45:37.769" v="154" actId="1076"/>
          <ac:picMkLst>
            <pc:docMk/>
            <pc:sldMk cId="2860403024" sldId="256"/>
            <ac:picMk id="8" creationId="{17606BF9-503D-748F-96AC-F7DE143F79B6}"/>
          </ac:picMkLst>
        </pc:picChg>
        <pc:picChg chg="add del mod">
          <ac:chgData name="Purushottam Singram" userId="a00ed6cb28e0eaf9" providerId="Windows Live" clId="Web-{F34283F9-BE80-E9E2-CD10-AD21A12715E9}" dt="2025-04-10T22:45:55.316" v="156"/>
          <ac:picMkLst>
            <pc:docMk/>
            <pc:sldMk cId="2860403024" sldId="256"/>
            <ac:picMk id="9" creationId="{CBD5B706-763D-7B81-D0A7-1B79F9C5C23A}"/>
          </ac:picMkLst>
        </pc:picChg>
      </pc:sldChg>
      <pc:sldChg chg="delSp add del replId">
        <pc:chgData name="Purushottam Singram" userId="a00ed6cb28e0eaf9" providerId="Windows Live" clId="Web-{F34283F9-BE80-E9E2-CD10-AD21A12715E9}" dt="2025-04-10T22:50:53.497" v="232"/>
        <pc:sldMkLst>
          <pc:docMk/>
          <pc:sldMk cId="2363486921" sldId="257"/>
        </pc:sldMkLst>
        <pc:spChg chg="del">
          <ac:chgData name="Purushottam Singram" userId="a00ed6cb28e0eaf9" providerId="Windows Live" clId="Web-{F34283F9-BE80-E9E2-CD10-AD21A12715E9}" dt="2025-04-10T22:50:47.903" v="230"/>
          <ac:spMkLst>
            <pc:docMk/>
            <pc:sldMk cId="2363486921" sldId="257"/>
            <ac:spMk id="4" creationId="{F50AE2DC-9295-7B0E-1107-6BE5AEF57E4B}"/>
          </ac:spMkLst>
        </pc:spChg>
        <pc:spChg chg="del">
          <ac:chgData name="Purushottam Singram" userId="a00ed6cb28e0eaf9" providerId="Windows Live" clId="Web-{F34283F9-BE80-E9E2-CD10-AD21A12715E9}" dt="2025-04-10T22:50:47.903" v="229"/>
          <ac:spMkLst>
            <pc:docMk/>
            <pc:sldMk cId="2363486921" sldId="257"/>
            <ac:spMk id="6" creationId="{CF4B84DC-9CC9-3C47-3291-3A475B374190}"/>
          </ac:spMkLst>
        </pc:spChg>
        <pc:spChg chg="del">
          <ac:chgData name="Purushottam Singram" userId="a00ed6cb28e0eaf9" providerId="Windows Live" clId="Web-{F34283F9-BE80-E9E2-CD10-AD21A12715E9}" dt="2025-04-10T22:50:47.903" v="228"/>
          <ac:spMkLst>
            <pc:docMk/>
            <pc:sldMk cId="2363486921" sldId="257"/>
            <ac:spMk id="7" creationId="{E0E90299-B6C2-2D87-E8C0-D002F07112BA}"/>
          </ac:spMkLst>
        </pc:spChg>
        <pc:spChg chg="del">
          <ac:chgData name="Purushottam Singram" userId="a00ed6cb28e0eaf9" providerId="Windows Live" clId="Web-{F34283F9-BE80-E9E2-CD10-AD21A12715E9}" dt="2025-04-10T22:50:47.903" v="226"/>
          <ac:spMkLst>
            <pc:docMk/>
            <pc:sldMk cId="2363486921" sldId="257"/>
            <ac:spMk id="10" creationId="{A42004CE-288F-619B-400C-0FD3B1303AF5}"/>
          </ac:spMkLst>
        </pc:spChg>
        <pc:spChg chg="del">
          <ac:chgData name="Purushottam Singram" userId="a00ed6cb28e0eaf9" providerId="Windows Live" clId="Web-{F34283F9-BE80-E9E2-CD10-AD21A12715E9}" dt="2025-04-10T22:50:47.903" v="225"/>
          <ac:spMkLst>
            <pc:docMk/>
            <pc:sldMk cId="2363486921" sldId="257"/>
            <ac:spMk id="11" creationId="{FC0C0B61-B093-CA5B-83A4-03193FD559C7}"/>
          </ac:spMkLst>
        </pc:spChg>
        <pc:spChg chg="del">
          <ac:chgData name="Purushottam Singram" userId="a00ed6cb28e0eaf9" providerId="Windows Live" clId="Web-{F34283F9-BE80-E9E2-CD10-AD21A12715E9}" dt="2025-04-10T22:50:47.903" v="224"/>
          <ac:spMkLst>
            <pc:docMk/>
            <pc:sldMk cId="2363486921" sldId="257"/>
            <ac:spMk id="12" creationId="{6DCAF57A-FA1F-740A-A56F-C50320311CC6}"/>
          </ac:spMkLst>
        </pc:spChg>
        <pc:picChg chg="del">
          <ac:chgData name="Purushottam Singram" userId="a00ed6cb28e0eaf9" providerId="Windows Live" clId="Web-{F34283F9-BE80-E9E2-CD10-AD21A12715E9}" dt="2025-04-10T22:50:47.903" v="227"/>
          <ac:picMkLst>
            <pc:docMk/>
            <pc:sldMk cId="2363486921" sldId="257"/>
            <ac:picMk id="8" creationId="{4A8B9903-A7FB-702E-4BA7-3647DD4B315D}"/>
          </ac:picMkLst>
        </pc:picChg>
      </pc:sldChg>
      <pc:sldChg chg="addSp delSp modSp add">
        <pc:chgData name="Purushottam Singram" userId="a00ed6cb28e0eaf9" providerId="Windows Live" clId="Web-{F34283F9-BE80-E9E2-CD10-AD21A12715E9}" dt="2025-04-10T22:53:52.475" v="285" actId="20577"/>
        <pc:sldMkLst>
          <pc:docMk/>
          <pc:sldMk cId="3267414532" sldId="258"/>
        </pc:sldMkLst>
        <pc:spChg chg="del mod">
          <ac:chgData name="Purushottam Singram" userId="a00ed6cb28e0eaf9" providerId="Windows Live" clId="Web-{F34283F9-BE80-E9E2-CD10-AD21A12715E9}" dt="2025-04-10T22:53:09.941" v="271"/>
          <ac:spMkLst>
            <pc:docMk/>
            <pc:sldMk cId="3267414532" sldId="258"/>
            <ac:spMk id="9" creationId="{7DF51032-C12E-CA52-A7FA-C685466A5F83}"/>
          </ac:spMkLst>
        </pc:spChg>
        <pc:spChg chg="add mod">
          <ac:chgData name="Purushottam Singram" userId="a00ed6cb28e0eaf9" providerId="Windows Live" clId="Web-{F34283F9-BE80-E9E2-CD10-AD21A12715E9}" dt="2025-04-10T22:53:52.475" v="285" actId="20577"/>
          <ac:spMkLst>
            <pc:docMk/>
            <pc:sldMk cId="3267414532" sldId="258"/>
            <ac:spMk id="52" creationId="{DD79A472-8685-3ECA-051F-81B8F4CF9962}"/>
          </ac:spMkLst>
        </pc:spChg>
        <pc:graphicFrameChg chg="mod">
          <ac:chgData name="Purushottam Singram" userId="a00ed6cb28e0eaf9" providerId="Windows Live" clId="Web-{F34283F9-BE80-E9E2-CD10-AD21A12715E9}" dt="2025-04-10T22:51:31.764" v="250" actId="1076"/>
          <ac:graphicFrameMkLst>
            <pc:docMk/>
            <pc:sldMk cId="3267414532" sldId="258"/>
            <ac:graphicFrameMk id="2" creationId="{CFA55019-920E-8330-D1E1-064459463681}"/>
          </ac:graphicFrameMkLst>
        </pc:graphicFrameChg>
      </pc:sldChg>
      <pc:sldChg chg="modSp add del replId">
        <pc:chgData name="Purushottam Singram" userId="a00ed6cb28e0eaf9" providerId="Windows Live" clId="Web-{F34283F9-BE80-E9E2-CD10-AD21A12715E9}" dt="2025-04-10T22:54:00.303" v="286"/>
        <pc:sldMkLst>
          <pc:docMk/>
          <pc:sldMk cId="1155142818" sldId="259"/>
        </pc:sldMkLst>
        <pc:spChg chg="mod">
          <ac:chgData name="Purushottam Singram" userId="a00ed6cb28e0eaf9" providerId="Windows Live" clId="Web-{F34283F9-BE80-E9E2-CD10-AD21A12715E9}" dt="2025-04-10T22:52:18.468" v="264" actId="1076"/>
          <ac:spMkLst>
            <pc:docMk/>
            <pc:sldMk cId="1155142818" sldId="259"/>
            <ac:spMk id="9" creationId="{88293A49-2BB9-F779-D06C-6B2BC86EE547}"/>
          </ac:spMkLst>
        </pc:spChg>
      </pc:sldChg>
      <pc:sldChg chg="addSp delSp modSp add replId">
        <pc:chgData name="Purushottam Singram" userId="a00ed6cb28e0eaf9" providerId="Windows Live" clId="Web-{F34283F9-BE80-E9E2-CD10-AD21A12715E9}" dt="2025-04-10T22:55:35.306" v="319" actId="1076"/>
        <pc:sldMkLst>
          <pc:docMk/>
          <pc:sldMk cId="3267561620" sldId="259"/>
        </pc:sldMkLst>
        <pc:spChg chg="add mod">
          <ac:chgData name="Purushottam Singram" userId="a00ed6cb28e0eaf9" providerId="Windows Live" clId="Web-{F34283F9-BE80-E9E2-CD10-AD21A12715E9}" dt="2025-04-10T22:55:35.306" v="319" actId="1076"/>
          <ac:spMkLst>
            <pc:docMk/>
            <pc:sldMk cId="3267561620" sldId="259"/>
            <ac:spMk id="15" creationId="{DB68C2A9-0229-A2B0-92CF-1EC21643FD30}"/>
          </ac:spMkLst>
        </pc:spChg>
        <pc:spChg chg="mod">
          <ac:chgData name="Purushottam Singram" userId="a00ed6cb28e0eaf9" providerId="Windows Live" clId="Web-{F34283F9-BE80-E9E2-CD10-AD21A12715E9}" dt="2025-04-10T22:54:08.913" v="299" actId="20577"/>
          <ac:spMkLst>
            <pc:docMk/>
            <pc:sldMk cId="3267561620" sldId="259"/>
            <ac:spMk id="52" creationId="{6157C024-F140-7E96-D675-BF4D2C3E648E}"/>
          </ac:spMkLst>
        </pc:spChg>
        <pc:graphicFrameChg chg="del">
          <ac:chgData name="Purushottam Singram" userId="a00ed6cb28e0eaf9" providerId="Windows Live" clId="Web-{F34283F9-BE80-E9E2-CD10-AD21A12715E9}" dt="2025-04-10T22:54:28.648" v="300"/>
          <ac:graphicFrameMkLst>
            <pc:docMk/>
            <pc:sldMk cId="3267561620" sldId="259"/>
            <ac:graphicFrameMk id="2" creationId="{051459A3-C250-0342-4DD4-D1BE2213AB54}"/>
          </ac:graphicFrameMkLst>
        </pc:graphicFrameChg>
      </pc:sldChg>
      <pc:sldChg chg="modSp add replId">
        <pc:chgData name="Purushottam Singram" userId="a00ed6cb28e0eaf9" providerId="Windows Live" clId="Web-{F34283F9-BE80-E9E2-CD10-AD21A12715E9}" dt="2025-04-10T22:58:19.233" v="361" actId="20577"/>
        <pc:sldMkLst>
          <pc:docMk/>
          <pc:sldMk cId="4183575368" sldId="260"/>
        </pc:sldMkLst>
        <pc:spChg chg="mod">
          <ac:chgData name="Purushottam Singram" userId="a00ed6cb28e0eaf9" providerId="Windows Live" clId="Web-{F34283F9-BE80-E9E2-CD10-AD21A12715E9}" dt="2025-04-10T22:58:19.233" v="361" actId="20577"/>
          <ac:spMkLst>
            <pc:docMk/>
            <pc:sldMk cId="4183575368" sldId="260"/>
            <ac:spMk id="15" creationId="{A821C5E9-3A47-EBD8-5188-5CB974A87DD4}"/>
          </ac:spMkLst>
        </pc:spChg>
        <pc:spChg chg="mod">
          <ac:chgData name="Purushottam Singram" userId="a00ed6cb28e0eaf9" providerId="Windows Live" clId="Web-{F34283F9-BE80-E9E2-CD10-AD21A12715E9}" dt="2025-04-10T22:58:02.013" v="358" actId="20577"/>
          <ac:spMkLst>
            <pc:docMk/>
            <pc:sldMk cId="4183575368" sldId="260"/>
            <ac:spMk id="52" creationId="{2331CD2A-7175-F67D-2BA5-67CD61D61E8B}"/>
          </ac:spMkLst>
        </pc:spChg>
      </pc:sldChg>
      <pc:sldChg chg="modSp add replId">
        <pc:chgData name="Purushottam Singram" userId="a00ed6cb28e0eaf9" providerId="Windows Live" clId="Web-{F34283F9-BE80-E9E2-CD10-AD21A12715E9}" dt="2025-04-10T23:00:31.236" v="411" actId="20577"/>
        <pc:sldMkLst>
          <pc:docMk/>
          <pc:sldMk cId="617454369" sldId="261"/>
        </pc:sldMkLst>
        <pc:spChg chg="mod">
          <ac:chgData name="Purushottam Singram" userId="a00ed6cb28e0eaf9" providerId="Windows Live" clId="Web-{F34283F9-BE80-E9E2-CD10-AD21A12715E9}" dt="2025-04-10T23:00:31.236" v="411" actId="20577"/>
          <ac:spMkLst>
            <pc:docMk/>
            <pc:sldMk cId="617454369" sldId="261"/>
            <ac:spMk id="15" creationId="{D736808D-9CDE-AEA4-E600-535E71183387}"/>
          </ac:spMkLst>
        </pc:spChg>
        <pc:spChg chg="mod">
          <ac:chgData name="Purushottam Singram" userId="a00ed6cb28e0eaf9" providerId="Windows Live" clId="Web-{F34283F9-BE80-E9E2-CD10-AD21A12715E9}" dt="2025-04-10T22:58:37.374" v="372" actId="20577"/>
          <ac:spMkLst>
            <pc:docMk/>
            <pc:sldMk cId="617454369" sldId="261"/>
            <ac:spMk id="52" creationId="{DFB0AF10-D41B-F052-62EB-A88AE2421E51}"/>
          </ac:spMkLst>
        </pc:spChg>
      </pc:sldChg>
      <pc:sldChg chg="modSp add replId">
        <pc:chgData name="Purushottam Singram" userId="a00ed6cb28e0eaf9" providerId="Windows Live" clId="Web-{F34283F9-BE80-E9E2-CD10-AD21A12715E9}" dt="2025-04-10T23:28:13.380" v="1136" actId="14100"/>
        <pc:sldMkLst>
          <pc:docMk/>
          <pc:sldMk cId="2612966471" sldId="262"/>
        </pc:sldMkLst>
        <pc:spChg chg="mod">
          <ac:chgData name="Purushottam Singram" userId="a00ed6cb28e0eaf9" providerId="Windows Live" clId="Web-{F34283F9-BE80-E9E2-CD10-AD21A12715E9}" dt="2025-04-10T23:28:13.380" v="1136" actId="14100"/>
          <ac:spMkLst>
            <pc:docMk/>
            <pc:sldMk cId="2612966471" sldId="262"/>
            <ac:spMk id="15" creationId="{C9C5A10B-BA6D-0AA3-CB30-25197DEA3426}"/>
          </ac:spMkLst>
        </pc:spChg>
        <pc:spChg chg="mod">
          <ac:chgData name="Purushottam Singram" userId="a00ed6cb28e0eaf9" providerId="Windows Live" clId="Web-{F34283F9-BE80-E9E2-CD10-AD21A12715E9}" dt="2025-04-10T23:00:02.564" v="406" actId="20577"/>
          <ac:spMkLst>
            <pc:docMk/>
            <pc:sldMk cId="2612966471" sldId="262"/>
            <ac:spMk id="52" creationId="{2EB5C2A1-60CB-74EA-AA57-432610190C61}"/>
          </ac:spMkLst>
        </pc:spChg>
      </pc:sldChg>
      <pc:sldChg chg="addSp delSp modSp add replId">
        <pc:chgData name="Purushottam Singram" userId="a00ed6cb28e0eaf9" providerId="Windows Live" clId="Web-{F34283F9-BE80-E9E2-CD10-AD21A12715E9}" dt="2025-04-10T23:01:48.848" v="454" actId="1076"/>
        <pc:sldMkLst>
          <pc:docMk/>
          <pc:sldMk cId="3253227479" sldId="263"/>
        </pc:sldMkLst>
        <pc:spChg chg="add del mod">
          <ac:chgData name="Purushottam Singram" userId="a00ed6cb28e0eaf9" providerId="Windows Live" clId="Web-{F34283F9-BE80-E9E2-CD10-AD21A12715E9}" dt="2025-04-10T23:01:48.848" v="454" actId="1076"/>
          <ac:spMkLst>
            <pc:docMk/>
            <pc:sldMk cId="3253227479" sldId="263"/>
            <ac:spMk id="15" creationId="{8D284126-DCDC-7CAC-8E82-0E8AE3441C9F}"/>
          </ac:spMkLst>
        </pc:spChg>
        <pc:spChg chg="mod">
          <ac:chgData name="Purushottam Singram" userId="a00ed6cb28e0eaf9" providerId="Windows Live" clId="Web-{F34283F9-BE80-E9E2-CD10-AD21A12715E9}" dt="2025-04-10T23:01:27.472" v="448" actId="20577"/>
          <ac:spMkLst>
            <pc:docMk/>
            <pc:sldMk cId="3253227479" sldId="263"/>
            <ac:spMk id="52" creationId="{8FC96A05-F294-40BD-95E9-01CF8CC47665}"/>
          </ac:spMkLst>
        </pc:spChg>
      </pc:sldChg>
      <pc:sldChg chg="modSp add replId">
        <pc:chgData name="Purushottam Singram" userId="a00ed6cb28e0eaf9" providerId="Windows Live" clId="Web-{F34283F9-BE80-E9E2-CD10-AD21A12715E9}" dt="2025-04-10T23:03:26.789" v="484" actId="1076"/>
        <pc:sldMkLst>
          <pc:docMk/>
          <pc:sldMk cId="553248433" sldId="264"/>
        </pc:sldMkLst>
        <pc:spChg chg="mod">
          <ac:chgData name="Purushottam Singram" userId="a00ed6cb28e0eaf9" providerId="Windows Live" clId="Web-{F34283F9-BE80-E9E2-CD10-AD21A12715E9}" dt="2025-04-10T23:03:26.789" v="484" actId="1076"/>
          <ac:spMkLst>
            <pc:docMk/>
            <pc:sldMk cId="553248433" sldId="264"/>
            <ac:spMk id="15" creationId="{11F858FD-B14F-A2C7-BA55-57EA071B49B0}"/>
          </ac:spMkLst>
        </pc:spChg>
        <pc:spChg chg="mod">
          <ac:chgData name="Purushottam Singram" userId="a00ed6cb28e0eaf9" providerId="Windows Live" clId="Web-{F34283F9-BE80-E9E2-CD10-AD21A12715E9}" dt="2025-04-10T23:02:52.725" v="475" actId="20577"/>
          <ac:spMkLst>
            <pc:docMk/>
            <pc:sldMk cId="553248433" sldId="264"/>
            <ac:spMk id="52" creationId="{6D958EB7-2059-8F8E-4CC7-CE0F48E5F4D7}"/>
          </ac:spMkLst>
        </pc:spChg>
      </pc:sldChg>
      <pc:sldChg chg="modSp add replId">
        <pc:chgData name="Purushottam Singram" userId="a00ed6cb28e0eaf9" providerId="Windows Live" clId="Web-{F34283F9-BE80-E9E2-CD10-AD21A12715E9}" dt="2025-04-10T23:19:29.318" v="787" actId="1076"/>
        <pc:sldMkLst>
          <pc:docMk/>
          <pc:sldMk cId="1230554889" sldId="265"/>
        </pc:sldMkLst>
        <pc:spChg chg="mod">
          <ac:chgData name="Purushottam Singram" userId="a00ed6cb28e0eaf9" providerId="Windows Live" clId="Web-{F34283F9-BE80-E9E2-CD10-AD21A12715E9}" dt="2025-04-10T23:19:29.318" v="787" actId="1076"/>
          <ac:spMkLst>
            <pc:docMk/>
            <pc:sldMk cId="1230554889" sldId="265"/>
            <ac:spMk id="15" creationId="{62FDDFD4-DCB4-4165-EB9C-39FD7D19C735}"/>
          </ac:spMkLst>
        </pc:spChg>
        <pc:spChg chg="mod">
          <ac:chgData name="Purushottam Singram" userId="a00ed6cb28e0eaf9" providerId="Windows Live" clId="Web-{F34283F9-BE80-E9E2-CD10-AD21A12715E9}" dt="2025-04-10T23:04:39.509" v="517" actId="20577"/>
          <ac:spMkLst>
            <pc:docMk/>
            <pc:sldMk cId="1230554889" sldId="265"/>
            <ac:spMk id="52" creationId="{0C72699E-AFA9-D62A-4194-D674B468A84C}"/>
          </ac:spMkLst>
        </pc:spChg>
      </pc:sldChg>
      <pc:sldChg chg="addSp delSp modSp add mod replId setBg">
        <pc:chgData name="Purushottam Singram" userId="a00ed6cb28e0eaf9" providerId="Windows Live" clId="Web-{F34283F9-BE80-E9E2-CD10-AD21A12715E9}" dt="2025-04-10T23:19:17.474" v="785" actId="20577"/>
        <pc:sldMkLst>
          <pc:docMk/>
          <pc:sldMk cId="3526151169" sldId="266"/>
        </pc:sldMkLst>
        <pc:spChg chg="add mod">
          <ac:chgData name="Purushottam Singram" userId="a00ed6cb28e0eaf9" providerId="Windows Live" clId="Web-{F34283F9-BE80-E9E2-CD10-AD21A12715E9}" dt="2025-04-10T23:19:17.474" v="785" actId="20577"/>
          <ac:spMkLst>
            <pc:docMk/>
            <pc:sldMk cId="3526151169" sldId="266"/>
            <ac:spMk id="3" creationId="{406EB2DA-BDBE-32A5-5772-A764BE15E41F}"/>
          </ac:spMkLst>
        </pc:spChg>
        <pc:spChg chg="del mod">
          <ac:chgData name="Purushottam Singram" userId="a00ed6cb28e0eaf9" providerId="Windows Live" clId="Web-{F34283F9-BE80-E9E2-CD10-AD21A12715E9}" dt="2025-04-10T23:08:14.110" v="570"/>
          <ac:spMkLst>
            <pc:docMk/>
            <pc:sldMk cId="3526151169" sldId="266"/>
            <ac:spMk id="15" creationId="{F9CAC932-4E27-E754-7F87-6DD35D244C08}"/>
          </ac:spMkLst>
        </pc:spChg>
        <pc:spChg chg="mod">
          <ac:chgData name="Purushottam Singram" userId="a00ed6cb28e0eaf9" providerId="Windows Live" clId="Web-{F34283F9-BE80-E9E2-CD10-AD21A12715E9}" dt="2025-04-10T23:10:16.927" v="602"/>
          <ac:spMkLst>
            <pc:docMk/>
            <pc:sldMk cId="3526151169" sldId="266"/>
            <ac:spMk id="52" creationId="{60BF6914-CE8A-38DE-51C2-0301D56C28CB}"/>
          </ac:spMkLst>
        </pc:spChg>
        <pc:spChg chg="add del">
          <ac:chgData name="Purushottam Singram" userId="a00ed6cb28e0eaf9" providerId="Windows Live" clId="Web-{F34283F9-BE80-E9E2-CD10-AD21A12715E9}" dt="2025-04-10T23:10:16.927" v="602"/>
          <ac:spMkLst>
            <pc:docMk/>
            <pc:sldMk cId="3526151169" sldId="266"/>
            <ac:spMk id="57" creationId="{F0AED851-54B9-4765-92D2-F0BE443BEC91}"/>
          </ac:spMkLst>
        </pc:spChg>
        <pc:spChg chg="add del">
          <ac:chgData name="Purushottam Singram" userId="a00ed6cb28e0eaf9" providerId="Windows Live" clId="Web-{F34283F9-BE80-E9E2-CD10-AD21A12715E9}" dt="2025-04-10T23:10:16.927" v="602"/>
          <ac:spMkLst>
            <pc:docMk/>
            <pc:sldMk cId="3526151169" sldId="266"/>
            <ac:spMk id="59" creationId="{B81933D1-5615-42C7-9C0B-4EB7105CCE2D}"/>
          </ac:spMkLst>
        </pc:spChg>
        <pc:spChg chg="add del">
          <ac:chgData name="Purushottam Singram" userId="a00ed6cb28e0eaf9" providerId="Windows Live" clId="Web-{F34283F9-BE80-E9E2-CD10-AD21A12715E9}" dt="2025-04-10T23:10:16.927" v="602"/>
          <ac:spMkLst>
            <pc:docMk/>
            <pc:sldMk cId="3526151169" sldId="266"/>
            <ac:spMk id="61" creationId="{19C9EAEA-39D0-4B0E-A0EB-51E7B26740B1}"/>
          </ac:spMkLst>
        </pc:spChg>
        <pc:grpChg chg="add del">
          <ac:chgData name="Purushottam Singram" userId="a00ed6cb28e0eaf9" providerId="Windows Live" clId="Web-{F34283F9-BE80-E9E2-CD10-AD21A12715E9}" dt="2025-04-10T23:10:16.927" v="602"/>
          <ac:grpSpMkLst>
            <pc:docMk/>
            <pc:sldMk cId="3526151169" sldId="266"/>
            <ac:grpSpMk id="63" creationId="{032D8612-31EB-44CF-A1D0-14FD4C705424}"/>
          </ac:grpSpMkLst>
        </pc:grpChg>
        <pc:picChg chg="add mod">
          <ac:chgData name="Purushottam Singram" userId="a00ed6cb28e0eaf9" providerId="Windows Live" clId="Web-{F34283F9-BE80-E9E2-CD10-AD21A12715E9}" dt="2025-04-10T23:10:57.897" v="608" actId="1076"/>
          <ac:picMkLst>
            <pc:docMk/>
            <pc:sldMk cId="3526151169" sldId="266"/>
            <ac:picMk id="2" creationId="{E351E1C7-4FEC-1934-9DCD-E41F9E55EB82}"/>
          </ac:picMkLst>
        </pc:picChg>
      </pc:sldChg>
      <pc:sldChg chg="addSp delSp modSp add replId">
        <pc:chgData name="Purushottam Singram" userId="a00ed6cb28e0eaf9" providerId="Windows Live" clId="Web-{F34283F9-BE80-E9E2-CD10-AD21A12715E9}" dt="2025-04-10T23:48:38.745" v="1494" actId="1076"/>
        <pc:sldMkLst>
          <pc:docMk/>
          <pc:sldMk cId="3687506293" sldId="267"/>
        </pc:sldMkLst>
        <pc:spChg chg="del mod">
          <ac:chgData name="Purushottam Singram" userId="a00ed6cb28e0eaf9" providerId="Windows Live" clId="Web-{F34283F9-BE80-E9E2-CD10-AD21A12715E9}" dt="2025-04-10T23:16:53.485" v="780"/>
          <ac:spMkLst>
            <pc:docMk/>
            <pc:sldMk cId="3687506293" sldId="267"/>
            <ac:spMk id="3" creationId="{0C5AA22B-9CDF-E02A-E5E3-57242F852B2C}"/>
          </ac:spMkLst>
        </pc:spChg>
        <pc:spChg chg="add del mod">
          <ac:chgData name="Purushottam Singram" userId="a00ed6cb28e0eaf9" providerId="Windows Live" clId="Web-{F34283F9-BE80-E9E2-CD10-AD21A12715E9}" dt="2025-04-10T23:47:28.680" v="1489"/>
          <ac:spMkLst>
            <pc:docMk/>
            <pc:sldMk cId="3687506293" sldId="267"/>
            <ac:spMk id="6" creationId="{FF0DD065-E0C8-0A8B-2F9C-97419595FE93}"/>
          </ac:spMkLst>
        </pc:spChg>
        <pc:spChg chg="add mod">
          <ac:chgData name="Purushottam Singram" userId="a00ed6cb28e0eaf9" providerId="Windows Live" clId="Web-{F34283F9-BE80-E9E2-CD10-AD21A12715E9}" dt="2025-04-10T23:48:38.745" v="1494" actId="1076"/>
          <ac:spMkLst>
            <pc:docMk/>
            <pc:sldMk cId="3687506293" sldId="267"/>
            <ac:spMk id="7" creationId="{7EDDDED7-58C4-07DE-CE6F-6F933AC51127}"/>
          </ac:spMkLst>
        </pc:spChg>
        <pc:spChg chg="mod">
          <ac:chgData name="Purushottam Singram" userId="a00ed6cb28e0eaf9" providerId="Windows Live" clId="Web-{F34283F9-BE80-E9E2-CD10-AD21A12715E9}" dt="2025-04-10T23:36:18.863" v="1371" actId="20577"/>
          <ac:spMkLst>
            <pc:docMk/>
            <pc:sldMk cId="3687506293" sldId="267"/>
            <ac:spMk id="52" creationId="{3D449508-E8D9-184F-D5C5-98275BA8953C}"/>
          </ac:spMkLst>
        </pc:spChg>
        <pc:picChg chg="del">
          <ac:chgData name="Purushottam Singram" userId="a00ed6cb28e0eaf9" providerId="Windows Live" clId="Web-{F34283F9-BE80-E9E2-CD10-AD21A12715E9}" dt="2025-04-10T23:16:54.423" v="781"/>
          <ac:picMkLst>
            <pc:docMk/>
            <pc:sldMk cId="3687506293" sldId="267"/>
            <ac:picMk id="2" creationId="{B56CDE6B-1E12-15A9-3176-24437D8434E5}"/>
          </ac:picMkLst>
        </pc:picChg>
        <pc:picChg chg="add mod">
          <ac:chgData name="Purushottam Singram" userId="a00ed6cb28e0eaf9" providerId="Windows Live" clId="Web-{F34283F9-BE80-E9E2-CD10-AD21A12715E9}" dt="2025-04-10T23:46:55.085" v="1484" actId="1076"/>
          <ac:picMkLst>
            <pc:docMk/>
            <pc:sldMk cId="3687506293" sldId="267"/>
            <ac:picMk id="4" creationId="{06CC958A-A4EC-4E34-87D7-C9C88C526B1E}"/>
          </ac:picMkLst>
        </pc:picChg>
      </pc:sldChg>
      <pc:sldChg chg="addSp delSp modSp add replId modTransition">
        <pc:chgData name="Purushottam Singram" userId="a00ed6cb28e0eaf9" providerId="Windows Live" clId="Web-{F34283F9-BE80-E9E2-CD10-AD21A12715E9}" dt="2025-04-10T23:50:54.108" v="1512"/>
        <pc:sldMkLst>
          <pc:docMk/>
          <pc:sldMk cId="4009031602" sldId="268"/>
        </pc:sldMkLst>
        <pc:spChg chg="add del mod">
          <ac:chgData name="Purushottam Singram" userId="a00ed6cb28e0eaf9" providerId="Windows Live" clId="Web-{F34283F9-BE80-E9E2-CD10-AD21A12715E9}" dt="2025-04-10T23:50:08.997" v="1509"/>
          <ac:spMkLst>
            <pc:docMk/>
            <pc:sldMk cId="4009031602" sldId="268"/>
            <ac:spMk id="3" creationId="{17D97796-6D17-EFBB-2E50-B8A8519D4B82}"/>
          </ac:spMkLst>
        </pc:spChg>
        <pc:spChg chg="add mod">
          <ac:chgData name="Purushottam Singram" userId="a00ed6cb28e0eaf9" providerId="Windows Live" clId="Web-{F34283F9-BE80-E9E2-CD10-AD21A12715E9}" dt="2025-04-10T23:50:54.108" v="1512"/>
          <ac:spMkLst>
            <pc:docMk/>
            <pc:sldMk cId="4009031602" sldId="268"/>
            <ac:spMk id="5" creationId="{9F1A54EB-4FF0-FA78-9342-D0B42140D3A4}"/>
          </ac:spMkLst>
        </pc:spChg>
        <pc:spChg chg="del mod">
          <ac:chgData name="Purushottam Singram" userId="a00ed6cb28e0eaf9" providerId="Windows Live" clId="Web-{F34283F9-BE80-E9E2-CD10-AD21A12715E9}" dt="2025-04-10T23:49:32.215" v="1504"/>
          <ac:spMkLst>
            <pc:docMk/>
            <pc:sldMk cId="4009031602" sldId="268"/>
            <ac:spMk id="6" creationId="{1992E6E1-A8E6-DE07-0D59-BECFFC97B6A3}"/>
          </ac:spMkLst>
        </pc:spChg>
        <pc:spChg chg="mod">
          <ac:chgData name="Purushottam Singram" userId="a00ed6cb28e0eaf9" providerId="Windows Live" clId="Web-{F34283F9-BE80-E9E2-CD10-AD21A12715E9}" dt="2025-04-10T23:36:51.458" v="1379" actId="20577"/>
          <ac:spMkLst>
            <pc:docMk/>
            <pc:sldMk cId="4009031602" sldId="268"/>
            <ac:spMk id="52" creationId="{5237D596-4ECA-EEE8-2D92-5D34AF6BFD60}"/>
          </ac:spMkLst>
        </pc:spChg>
        <pc:picChg chg="add mod">
          <ac:chgData name="Purushottam Singram" userId="a00ed6cb28e0eaf9" providerId="Windows Live" clId="Web-{F34283F9-BE80-E9E2-CD10-AD21A12715E9}" dt="2025-04-10T23:49:02.902" v="1497" actId="1076"/>
          <ac:picMkLst>
            <pc:docMk/>
            <pc:sldMk cId="4009031602" sldId="268"/>
            <ac:picMk id="2" creationId="{2CBE8D99-FCF1-5564-FF35-2C18B59FF33B}"/>
          </ac:picMkLst>
        </pc:picChg>
        <pc:picChg chg="del">
          <ac:chgData name="Purushottam Singram" userId="a00ed6cb28e0eaf9" providerId="Windows Live" clId="Web-{F34283F9-BE80-E9E2-CD10-AD21A12715E9}" dt="2025-04-10T23:22:21.354" v="928"/>
          <ac:picMkLst>
            <pc:docMk/>
            <pc:sldMk cId="4009031602" sldId="268"/>
            <ac:picMk id="4" creationId="{B7E5BEE9-64E7-6975-2F47-F4E05E44DC4B}"/>
          </ac:picMkLst>
        </pc:picChg>
      </pc:sldChg>
      <pc:sldChg chg="modSp add replId modTransition">
        <pc:chgData name="Purushottam Singram" userId="a00ed6cb28e0eaf9" providerId="Windows Live" clId="Web-{F34283F9-BE80-E9E2-CD10-AD21A12715E9}" dt="2025-04-10T23:36:51.943" v="1381" actId="20577"/>
        <pc:sldMkLst>
          <pc:docMk/>
          <pc:sldMk cId="561547094" sldId="269"/>
        </pc:sldMkLst>
        <pc:spChg chg="mod">
          <ac:chgData name="Purushottam Singram" userId="a00ed6cb28e0eaf9" providerId="Windows Live" clId="Web-{F34283F9-BE80-E9E2-CD10-AD21A12715E9}" dt="2025-04-10T23:26:47.503" v="1134" actId="20577"/>
          <ac:spMkLst>
            <pc:docMk/>
            <pc:sldMk cId="561547094" sldId="269"/>
            <ac:spMk id="6" creationId="{A8D1FE7A-DBC1-18B6-CDD1-EA716BE5F24F}"/>
          </ac:spMkLst>
        </pc:spChg>
        <pc:spChg chg="mod">
          <ac:chgData name="Purushottam Singram" userId="a00ed6cb28e0eaf9" providerId="Windows Live" clId="Web-{F34283F9-BE80-E9E2-CD10-AD21A12715E9}" dt="2025-04-10T23:36:51.943" v="1381" actId="20577"/>
          <ac:spMkLst>
            <pc:docMk/>
            <pc:sldMk cId="561547094" sldId="269"/>
            <ac:spMk id="52" creationId="{8389038D-7765-3C8F-FB8B-A33CC74C39A8}"/>
          </ac:spMkLst>
        </pc:spChg>
        <pc:picChg chg="mod">
          <ac:chgData name="Purushottam Singram" userId="a00ed6cb28e0eaf9" providerId="Windows Live" clId="Web-{F34283F9-BE80-E9E2-CD10-AD21A12715E9}" dt="2025-04-10T23:24:43.421" v="993" actId="1076"/>
          <ac:picMkLst>
            <pc:docMk/>
            <pc:sldMk cId="561547094" sldId="269"/>
            <ac:picMk id="2" creationId="{CF332B27-03BE-6E84-2BCA-88A668F5E3EC}"/>
          </ac:picMkLst>
        </pc:picChg>
      </pc:sldChg>
      <pc:sldChg chg="modSp add replId">
        <pc:chgData name="Purushottam Singram" userId="a00ed6cb28e0eaf9" providerId="Windows Live" clId="Web-{F34283F9-BE80-E9E2-CD10-AD21A12715E9}" dt="2025-04-10T23:36:56.333" v="1383" actId="20577"/>
        <pc:sldMkLst>
          <pc:docMk/>
          <pc:sldMk cId="452408647" sldId="270"/>
        </pc:sldMkLst>
        <pc:spChg chg="mod ord">
          <ac:chgData name="Purushottam Singram" userId="a00ed6cb28e0eaf9" providerId="Windows Live" clId="Web-{F34283F9-BE80-E9E2-CD10-AD21A12715E9}" dt="2025-04-10T23:33:08.170" v="1291"/>
          <ac:spMkLst>
            <pc:docMk/>
            <pc:sldMk cId="452408647" sldId="270"/>
            <ac:spMk id="6" creationId="{0BAE7645-A349-3D70-D06A-804F8E775D12}"/>
          </ac:spMkLst>
        </pc:spChg>
        <pc:spChg chg="mod ord">
          <ac:chgData name="Purushottam Singram" userId="a00ed6cb28e0eaf9" providerId="Windows Live" clId="Web-{F34283F9-BE80-E9E2-CD10-AD21A12715E9}" dt="2025-04-10T23:36:56.333" v="1383" actId="20577"/>
          <ac:spMkLst>
            <pc:docMk/>
            <pc:sldMk cId="452408647" sldId="270"/>
            <ac:spMk id="52" creationId="{2AE23299-EA6E-28A8-4F7E-D1DB2F319D01}"/>
          </ac:spMkLst>
        </pc:spChg>
        <pc:picChg chg="mod">
          <ac:chgData name="Purushottam Singram" userId="a00ed6cb28e0eaf9" providerId="Windows Live" clId="Web-{F34283F9-BE80-E9E2-CD10-AD21A12715E9}" dt="2025-04-10T23:30:18.665" v="1145" actId="1076"/>
          <ac:picMkLst>
            <pc:docMk/>
            <pc:sldMk cId="452408647" sldId="270"/>
            <ac:picMk id="2" creationId="{1AB1A96B-126A-FA45-B14E-0F750DB57EBE}"/>
          </ac:picMkLst>
        </pc:picChg>
      </pc:sldChg>
      <pc:sldChg chg="modSp add replId">
        <pc:chgData name="Purushottam Singram" userId="a00ed6cb28e0eaf9" providerId="Windows Live" clId="Web-{F34283F9-BE80-E9E2-CD10-AD21A12715E9}" dt="2025-04-10T23:43:05.563" v="1454" actId="1076"/>
        <pc:sldMkLst>
          <pc:docMk/>
          <pc:sldMk cId="1735597090" sldId="271"/>
        </pc:sldMkLst>
        <pc:spChg chg="mod">
          <ac:chgData name="Purushottam Singram" userId="a00ed6cb28e0eaf9" providerId="Windows Live" clId="Web-{F34283F9-BE80-E9E2-CD10-AD21A12715E9}" dt="2025-04-10T23:43:05.563" v="1454" actId="1076"/>
          <ac:spMkLst>
            <pc:docMk/>
            <pc:sldMk cId="1735597090" sldId="271"/>
            <ac:spMk id="6" creationId="{D12EC7A6-E0F2-82C0-506D-9C7D32099481}"/>
          </ac:spMkLst>
        </pc:spChg>
        <pc:spChg chg="mod">
          <ac:chgData name="Purushottam Singram" userId="a00ed6cb28e0eaf9" providerId="Windows Live" clId="Web-{F34283F9-BE80-E9E2-CD10-AD21A12715E9}" dt="2025-04-10T23:37:11.474" v="1386" actId="20577"/>
          <ac:spMkLst>
            <pc:docMk/>
            <pc:sldMk cId="1735597090" sldId="271"/>
            <ac:spMk id="52" creationId="{3E0CF723-EE58-9C46-345F-92BC215BB97F}"/>
          </ac:spMkLst>
        </pc:spChg>
        <pc:picChg chg="mod">
          <ac:chgData name="Purushottam Singram" userId="a00ed6cb28e0eaf9" providerId="Windows Live" clId="Web-{F34283F9-BE80-E9E2-CD10-AD21A12715E9}" dt="2025-04-10T23:42:43.984" v="1453" actId="1076"/>
          <ac:picMkLst>
            <pc:docMk/>
            <pc:sldMk cId="1735597090" sldId="271"/>
            <ac:picMk id="2" creationId="{226ED8A6-8F07-4C68-0828-0A703A8A2453}"/>
          </ac:picMkLst>
        </pc:picChg>
      </pc:sldChg>
      <pc:sldChg chg="modSp add replId">
        <pc:chgData name="Purushottam Singram" userId="a00ed6cb28e0eaf9" providerId="Windows Live" clId="Web-{F34283F9-BE80-E9E2-CD10-AD21A12715E9}" dt="2025-04-10T23:37:11.756" v="1388" actId="20577"/>
        <pc:sldMkLst>
          <pc:docMk/>
          <pc:sldMk cId="377761634" sldId="272"/>
        </pc:sldMkLst>
        <pc:spChg chg="mod">
          <ac:chgData name="Purushottam Singram" userId="a00ed6cb28e0eaf9" providerId="Windows Live" clId="Web-{F34283F9-BE80-E9E2-CD10-AD21A12715E9}" dt="2025-04-10T23:37:11.756" v="1388" actId="20577"/>
          <ac:spMkLst>
            <pc:docMk/>
            <pc:sldMk cId="377761634" sldId="272"/>
            <ac:spMk id="52" creationId="{7BF8588C-B812-8BB7-B9B0-49AB9971910E}"/>
          </ac:spMkLst>
        </pc:spChg>
      </pc:sldChg>
      <pc:sldChg chg="addSp delSp modSp add replId">
        <pc:chgData name="Purushottam Singram" userId="a00ed6cb28e0eaf9" providerId="Windows Live" clId="Web-{F34283F9-BE80-E9E2-CD10-AD21A12715E9}" dt="2025-04-10T23:46:25.428" v="1483" actId="20577"/>
        <pc:sldMkLst>
          <pc:docMk/>
          <pc:sldMk cId="3426496889" sldId="273"/>
        </pc:sldMkLst>
        <pc:spChg chg="add mod">
          <ac:chgData name="Purushottam Singram" userId="a00ed6cb28e0eaf9" providerId="Windows Live" clId="Web-{F34283F9-BE80-E9E2-CD10-AD21A12715E9}" dt="2025-04-10T23:46:25.428" v="1483" actId="20577"/>
          <ac:spMkLst>
            <pc:docMk/>
            <pc:sldMk cId="3426496889" sldId="273"/>
            <ac:spMk id="4" creationId="{D98C8789-B390-6F2C-FD15-3B26C08C6A37}"/>
          </ac:spMkLst>
        </pc:spChg>
        <pc:spChg chg="del">
          <ac:chgData name="Purushottam Singram" userId="a00ed6cb28e0eaf9" providerId="Windows Live" clId="Web-{F34283F9-BE80-E9E2-CD10-AD21A12715E9}" dt="2025-04-10T23:39:47.901" v="1398"/>
          <ac:spMkLst>
            <pc:docMk/>
            <pc:sldMk cId="3426496889" sldId="273"/>
            <ac:spMk id="6" creationId="{183744B1-2D11-F957-7371-F2464EADCC13}"/>
          </ac:spMkLst>
        </pc:spChg>
        <pc:spChg chg="mod">
          <ac:chgData name="Purushottam Singram" userId="a00ed6cb28e0eaf9" providerId="Windows Live" clId="Web-{F34283F9-BE80-E9E2-CD10-AD21A12715E9}" dt="2025-04-10T23:39:47.698" v="1397" actId="20577"/>
          <ac:spMkLst>
            <pc:docMk/>
            <pc:sldMk cId="3426496889" sldId="273"/>
            <ac:spMk id="52" creationId="{149D4E13-65A7-ED3E-0C2D-8A8E9C1DA8F6}"/>
          </ac:spMkLst>
        </pc:spChg>
        <pc:picChg chg="del">
          <ac:chgData name="Purushottam Singram" userId="a00ed6cb28e0eaf9" providerId="Windows Live" clId="Web-{F34283F9-BE80-E9E2-CD10-AD21A12715E9}" dt="2025-04-10T23:38:41.711" v="1390"/>
          <ac:picMkLst>
            <pc:docMk/>
            <pc:sldMk cId="3426496889" sldId="273"/>
            <ac:picMk id="2" creationId="{EF7E770B-5CBC-2800-E3CC-3DB6BDA3FE65}"/>
          </ac:picMkLst>
        </pc:picChg>
        <pc:picChg chg="add mod">
          <ac:chgData name="Purushottam Singram" userId="a00ed6cb28e0eaf9" providerId="Windows Live" clId="Web-{F34283F9-BE80-E9E2-CD10-AD21A12715E9}" dt="2025-04-10T23:44:19.050" v="1460" actId="1076"/>
          <ac:picMkLst>
            <pc:docMk/>
            <pc:sldMk cId="3426496889" sldId="273"/>
            <ac:picMk id="3" creationId="{FBD2C638-85F7-549A-C9E6-37AEF928E202}"/>
          </ac:picMkLst>
        </pc:picChg>
      </pc:sldChg>
      <pc:sldChg chg="addSp modSp add replId">
        <pc:chgData name="Purushottam Singram" userId="a00ed6cb28e0eaf9" providerId="Windows Live" clId="Web-{F34283F9-BE80-E9E2-CD10-AD21A12715E9}" dt="2025-04-10T23:44:14.409" v="1457" actId="1076"/>
        <pc:sldMkLst>
          <pc:docMk/>
          <pc:sldMk cId="1919398285" sldId="274"/>
        </pc:sldMkLst>
        <pc:spChg chg="add mod">
          <ac:chgData name="Purushottam Singram" userId="a00ed6cb28e0eaf9" providerId="Windows Live" clId="Web-{F34283F9-BE80-E9E2-CD10-AD21A12715E9}" dt="2025-04-10T23:41:23.810" v="1443" actId="1076"/>
          <ac:spMkLst>
            <pc:docMk/>
            <pc:sldMk cId="1919398285" sldId="274"/>
            <ac:spMk id="2" creationId="{7B2099BA-F766-A2E0-123C-D3022B8BE10E}"/>
          </ac:spMkLst>
        </pc:spChg>
        <pc:picChg chg="mod">
          <ac:chgData name="Purushottam Singram" userId="a00ed6cb28e0eaf9" providerId="Windows Live" clId="Web-{F34283F9-BE80-E9E2-CD10-AD21A12715E9}" dt="2025-04-10T23:44:14.409" v="1457" actId="1076"/>
          <ac:picMkLst>
            <pc:docMk/>
            <pc:sldMk cId="1919398285" sldId="274"/>
            <ac:picMk id="3" creationId="{E9F4C1F8-3E05-0914-6938-C3F3F94C2353}"/>
          </ac:picMkLst>
        </pc:picChg>
      </pc:sldChg>
      <pc:sldChg chg="modSp add replId">
        <pc:chgData name="Purushottam Singram" userId="a00ed6cb28e0eaf9" providerId="Windows Live" clId="Web-{F34283F9-BE80-E9E2-CD10-AD21A12715E9}" dt="2025-04-10T23:41:53.139" v="1449" actId="1076"/>
        <pc:sldMkLst>
          <pc:docMk/>
          <pc:sldMk cId="1140283910" sldId="275"/>
        </pc:sldMkLst>
        <pc:spChg chg="mod">
          <ac:chgData name="Purushottam Singram" userId="a00ed6cb28e0eaf9" providerId="Windows Live" clId="Web-{F34283F9-BE80-E9E2-CD10-AD21A12715E9}" dt="2025-04-10T23:41:53.139" v="1449" actId="1076"/>
          <ac:spMkLst>
            <pc:docMk/>
            <pc:sldMk cId="1140283910" sldId="275"/>
            <ac:spMk id="2" creationId="{F3AE54FC-7DD8-CC66-B7BE-103F1B1CD5BE}"/>
          </ac:spMkLst>
        </pc:spChg>
        <pc:picChg chg="mod">
          <ac:chgData name="Purushottam Singram" userId="a00ed6cb28e0eaf9" providerId="Windows Live" clId="Web-{F34283F9-BE80-E9E2-CD10-AD21A12715E9}" dt="2025-04-10T23:41:44.873" v="1448" actId="1076"/>
          <ac:picMkLst>
            <pc:docMk/>
            <pc:sldMk cId="1140283910" sldId="275"/>
            <ac:picMk id="3" creationId="{C64B864D-1DD2-9B9B-DF84-85F71922DB12}"/>
          </ac:picMkLst>
        </pc:picChg>
      </pc:sldChg>
    </pc:docChg>
  </pc:docChgLst>
  <pc:docChgLst>
    <pc:chgData name="Purushottam Singram" userId="a00ed6cb28e0eaf9" providerId="Windows Live" clId="Web-{EB1FB55B-3A71-E2FF-AF1D-80681CAA4642}"/>
    <pc:docChg chg="modSld">
      <pc:chgData name="Purushottam Singram" userId="a00ed6cb28e0eaf9" providerId="Windows Live" clId="Web-{EB1FB55B-3A71-E2FF-AF1D-80681CAA4642}" dt="2025-04-10T23:53:18.070" v="61" actId="1076"/>
      <pc:docMkLst>
        <pc:docMk/>
      </pc:docMkLst>
      <pc:sldChg chg="addSp modSp">
        <pc:chgData name="Purushottam Singram" userId="a00ed6cb28e0eaf9" providerId="Windows Live" clId="Web-{EB1FB55B-3A71-E2FF-AF1D-80681CAA4642}" dt="2025-04-10T23:53:18.070" v="61" actId="1076"/>
        <pc:sldMkLst>
          <pc:docMk/>
          <pc:sldMk cId="4009031602" sldId="268"/>
        </pc:sldMkLst>
        <pc:spChg chg="add mod">
          <ac:chgData name="Purushottam Singram" userId="a00ed6cb28e0eaf9" providerId="Windows Live" clId="Web-{EB1FB55B-3A71-E2FF-AF1D-80681CAA4642}" dt="2025-04-10T23:53:18.070" v="61" actId="1076"/>
          <ac:spMkLst>
            <pc:docMk/>
            <pc:sldMk cId="4009031602" sldId="268"/>
            <ac:spMk id="3" creationId="{175246DA-E637-7C4D-2FEA-ACC057C9B904}"/>
          </ac:spMkLst>
        </pc:spChg>
        <pc:spChg chg="mod">
          <ac:chgData name="Purushottam Singram" userId="a00ed6cb28e0eaf9" providerId="Windows Live" clId="Web-{EB1FB55B-3A71-E2FF-AF1D-80681CAA4642}" dt="2025-04-10T23:52:23.537" v="2" actId="1076"/>
          <ac:spMkLst>
            <pc:docMk/>
            <pc:sldMk cId="4009031602" sldId="268"/>
            <ac:spMk id="5" creationId="{9F1A54EB-4FF0-FA78-9342-D0B42140D3A4}"/>
          </ac:spMkLst>
        </pc:spChg>
      </pc:sldChg>
    </pc:docChg>
  </pc:docChgLst>
  <pc:docChgLst>
    <pc:chgData name="Purushottam Singram" userId="a00ed6cb28e0eaf9" providerId="Windows Live" clId="Web-{FD7581BA-D09E-E430-73BC-36E4D62D62F5}"/>
    <pc:docChg chg="addSld delSld modSld">
      <pc:chgData name="Purushottam Singram" userId="a00ed6cb28e0eaf9" providerId="Windows Live" clId="Web-{FD7581BA-D09E-E430-73BC-36E4D62D62F5}" dt="2025-04-11T00:31:15.927" v="817" actId="1076"/>
      <pc:docMkLst>
        <pc:docMk/>
      </pc:docMkLst>
      <pc:sldChg chg="modSp">
        <pc:chgData name="Purushottam Singram" userId="a00ed6cb28e0eaf9" providerId="Windows Live" clId="Web-{FD7581BA-D09E-E430-73BC-36E4D62D62F5}" dt="2025-04-11T00:07:23.424" v="6"/>
        <pc:sldMkLst>
          <pc:docMk/>
          <pc:sldMk cId="4009031602" sldId="268"/>
        </pc:sldMkLst>
        <pc:spChg chg="mod">
          <ac:chgData name="Purushottam Singram" userId="a00ed6cb28e0eaf9" providerId="Windows Live" clId="Web-{FD7581BA-D09E-E430-73BC-36E4D62D62F5}" dt="2025-04-11T00:07:23.424" v="6"/>
          <ac:spMkLst>
            <pc:docMk/>
            <pc:sldMk cId="4009031602" sldId="268"/>
            <ac:spMk id="4" creationId="{ACA4DA63-EFBF-1FC3-BD9D-B92B8B5BE9A2}"/>
          </ac:spMkLst>
        </pc:spChg>
      </pc:sldChg>
      <pc:sldChg chg="addSp delSp modSp">
        <pc:chgData name="Purushottam Singram" userId="a00ed6cb28e0eaf9" providerId="Windows Live" clId="Web-{FD7581BA-D09E-E430-73BC-36E4D62D62F5}" dt="2025-04-11T00:14:24.816" v="93" actId="1076"/>
        <pc:sldMkLst>
          <pc:docMk/>
          <pc:sldMk cId="561547094" sldId="269"/>
        </pc:sldMkLst>
        <pc:spChg chg="add del mod">
          <ac:chgData name="Purushottam Singram" userId="a00ed6cb28e0eaf9" providerId="Windows Live" clId="Web-{FD7581BA-D09E-E430-73BC-36E4D62D62F5}" dt="2025-04-11T00:14:07.081" v="87"/>
          <ac:spMkLst>
            <pc:docMk/>
            <pc:sldMk cId="561547094" sldId="269"/>
            <ac:spMk id="3" creationId="{A9F47D0C-3A15-E727-D8BE-407BBAFD14B3}"/>
          </ac:spMkLst>
        </pc:spChg>
        <pc:spChg chg="add mod">
          <ac:chgData name="Purushottam Singram" userId="a00ed6cb28e0eaf9" providerId="Windows Live" clId="Web-{FD7581BA-D09E-E430-73BC-36E4D62D62F5}" dt="2025-04-11T00:14:24.816" v="93" actId="1076"/>
          <ac:spMkLst>
            <pc:docMk/>
            <pc:sldMk cId="561547094" sldId="269"/>
            <ac:spMk id="4" creationId="{1718348C-9F7E-47BE-6974-85F2805FD316}"/>
          </ac:spMkLst>
        </pc:spChg>
        <pc:spChg chg="del mod">
          <ac:chgData name="Purushottam Singram" userId="a00ed6cb28e0eaf9" providerId="Windows Live" clId="Web-{FD7581BA-D09E-E430-73BC-36E4D62D62F5}" dt="2025-04-11T00:08:50.005" v="15"/>
          <ac:spMkLst>
            <pc:docMk/>
            <pc:sldMk cId="561547094" sldId="269"/>
            <ac:spMk id="6" creationId="{A8D1FE7A-DBC1-18B6-CDD1-EA716BE5F24F}"/>
          </ac:spMkLst>
        </pc:spChg>
        <pc:picChg chg="mod">
          <ac:chgData name="Purushottam Singram" userId="a00ed6cb28e0eaf9" providerId="Windows Live" clId="Web-{FD7581BA-D09E-E430-73BC-36E4D62D62F5}" dt="2025-04-11T00:14:21.644" v="92" actId="1076"/>
          <ac:picMkLst>
            <pc:docMk/>
            <pc:sldMk cId="561547094" sldId="269"/>
            <ac:picMk id="2" creationId="{CF332B27-03BE-6E84-2BCA-88A668F5E3EC}"/>
          </ac:picMkLst>
        </pc:picChg>
      </pc:sldChg>
      <pc:sldChg chg="addSp delSp modSp">
        <pc:chgData name="Purushottam Singram" userId="a00ed6cb28e0eaf9" providerId="Windows Live" clId="Web-{FD7581BA-D09E-E430-73BC-36E4D62D62F5}" dt="2025-04-11T00:13:49.096" v="80"/>
        <pc:sldMkLst>
          <pc:docMk/>
          <pc:sldMk cId="452408647" sldId="270"/>
        </pc:sldMkLst>
        <pc:spChg chg="add del mod">
          <ac:chgData name="Purushottam Singram" userId="a00ed6cb28e0eaf9" providerId="Windows Live" clId="Web-{FD7581BA-D09E-E430-73BC-36E4D62D62F5}" dt="2025-04-11T00:12:31.827" v="65"/>
          <ac:spMkLst>
            <pc:docMk/>
            <pc:sldMk cId="452408647" sldId="270"/>
            <ac:spMk id="3" creationId="{3D7AAEC4-4CFC-24BE-D04B-796A3CA52B4C}"/>
          </ac:spMkLst>
        </pc:spChg>
        <pc:spChg chg="add mod">
          <ac:chgData name="Purushottam Singram" userId="a00ed6cb28e0eaf9" providerId="Windows Live" clId="Web-{FD7581BA-D09E-E430-73BC-36E4D62D62F5}" dt="2025-04-11T00:13:37.548" v="77" actId="1076"/>
          <ac:spMkLst>
            <pc:docMk/>
            <pc:sldMk cId="452408647" sldId="270"/>
            <ac:spMk id="4" creationId="{A460B630-4E37-5775-B130-93221A11DE6E}"/>
          </ac:spMkLst>
        </pc:spChg>
        <pc:spChg chg="add del mod">
          <ac:chgData name="Purushottam Singram" userId="a00ed6cb28e0eaf9" providerId="Windows Live" clId="Web-{FD7581BA-D09E-E430-73BC-36E4D62D62F5}" dt="2025-04-11T00:13:49.096" v="80"/>
          <ac:spMkLst>
            <pc:docMk/>
            <pc:sldMk cId="452408647" sldId="270"/>
            <ac:spMk id="5" creationId="{1718348C-9F7E-47BE-6974-85F2805FD316}"/>
          </ac:spMkLst>
        </pc:spChg>
        <pc:spChg chg="del mod">
          <ac:chgData name="Purushottam Singram" userId="a00ed6cb28e0eaf9" providerId="Windows Live" clId="Web-{FD7581BA-D09E-E430-73BC-36E4D62D62F5}" dt="2025-04-11T00:10:51.587" v="40"/>
          <ac:spMkLst>
            <pc:docMk/>
            <pc:sldMk cId="452408647" sldId="270"/>
            <ac:spMk id="6" creationId="{0BAE7645-A349-3D70-D06A-804F8E775D12}"/>
          </ac:spMkLst>
        </pc:spChg>
      </pc:sldChg>
      <pc:sldChg chg="addSp delSp modSp">
        <pc:chgData name="Purushottam Singram" userId="a00ed6cb28e0eaf9" providerId="Windows Live" clId="Web-{FD7581BA-D09E-E430-73BC-36E4D62D62F5}" dt="2025-04-11T00:15:16.348" v="107" actId="1076"/>
        <pc:sldMkLst>
          <pc:docMk/>
          <pc:sldMk cId="1735597090" sldId="271"/>
        </pc:sldMkLst>
        <pc:spChg chg="add mod">
          <ac:chgData name="Purushottam Singram" userId="a00ed6cb28e0eaf9" providerId="Windows Live" clId="Web-{FD7581BA-D09E-E430-73BC-36E4D62D62F5}" dt="2025-04-11T00:15:16.348" v="107" actId="1076"/>
          <ac:spMkLst>
            <pc:docMk/>
            <pc:sldMk cId="1735597090" sldId="271"/>
            <ac:spMk id="4" creationId="{3214EA7B-8FAB-BDCC-6194-12D6F6ACCEB0}"/>
          </ac:spMkLst>
        </pc:spChg>
        <pc:spChg chg="del mod">
          <ac:chgData name="Purushottam Singram" userId="a00ed6cb28e0eaf9" providerId="Windows Live" clId="Web-{FD7581BA-D09E-E430-73BC-36E4D62D62F5}" dt="2025-04-11T00:15:03.692" v="102"/>
          <ac:spMkLst>
            <pc:docMk/>
            <pc:sldMk cId="1735597090" sldId="271"/>
            <ac:spMk id="6" creationId="{D12EC7A6-E0F2-82C0-506D-9C7D32099481}"/>
          </ac:spMkLst>
        </pc:spChg>
      </pc:sldChg>
      <pc:sldChg chg="addSp delSp modSp">
        <pc:chgData name="Purushottam Singram" userId="a00ed6cb28e0eaf9" providerId="Windows Live" clId="Web-{FD7581BA-D09E-E430-73BC-36E4D62D62F5}" dt="2025-04-11T00:16:16.413" v="122" actId="1076"/>
        <pc:sldMkLst>
          <pc:docMk/>
          <pc:sldMk cId="377761634" sldId="272"/>
        </pc:sldMkLst>
        <pc:spChg chg="add mod">
          <ac:chgData name="Purushottam Singram" userId="a00ed6cb28e0eaf9" providerId="Windows Live" clId="Web-{FD7581BA-D09E-E430-73BC-36E4D62D62F5}" dt="2025-04-11T00:16:16.413" v="122" actId="1076"/>
          <ac:spMkLst>
            <pc:docMk/>
            <pc:sldMk cId="377761634" sldId="272"/>
            <ac:spMk id="4" creationId="{7B7BEA81-0E4D-6A3B-EAEE-C30BD21D826E}"/>
          </ac:spMkLst>
        </pc:spChg>
        <pc:spChg chg="del mod">
          <ac:chgData name="Purushottam Singram" userId="a00ed6cb28e0eaf9" providerId="Windows Live" clId="Web-{FD7581BA-D09E-E430-73BC-36E4D62D62F5}" dt="2025-04-11T00:15:42.521" v="116"/>
          <ac:spMkLst>
            <pc:docMk/>
            <pc:sldMk cId="377761634" sldId="272"/>
            <ac:spMk id="6" creationId="{632207CD-819C-39F0-A0B7-F73F535AA8F3}"/>
          </ac:spMkLst>
        </pc:spChg>
        <pc:picChg chg="mod">
          <ac:chgData name="Purushottam Singram" userId="a00ed6cb28e0eaf9" providerId="Windows Live" clId="Web-{FD7581BA-D09E-E430-73BC-36E4D62D62F5}" dt="2025-04-11T00:16:05.100" v="118" actId="1076"/>
          <ac:picMkLst>
            <pc:docMk/>
            <pc:sldMk cId="377761634" sldId="272"/>
            <ac:picMk id="2" creationId="{A2597F2F-F0FC-A216-2A36-E2780D63C667}"/>
          </ac:picMkLst>
        </pc:picChg>
      </pc:sldChg>
      <pc:sldChg chg="addSp delSp modSp">
        <pc:chgData name="Purushottam Singram" userId="a00ed6cb28e0eaf9" providerId="Windows Live" clId="Web-{FD7581BA-D09E-E430-73BC-36E4D62D62F5}" dt="2025-04-11T00:17:52.463" v="144" actId="1076"/>
        <pc:sldMkLst>
          <pc:docMk/>
          <pc:sldMk cId="3426496889" sldId="273"/>
        </pc:sldMkLst>
        <pc:spChg chg="add mod">
          <ac:chgData name="Purushottam Singram" userId="a00ed6cb28e0eaf9" providerId="Windows Live" clId="Web-{FD7581BA-D09E-E430-73BC-36E4D62D62F5}" dt="2025-04-11T00:16:44.680" v="128" actId="20577"/>
          <ac:spMkLst>
            <pc:docMk/>
            <pc:sldMk cId="3426496889" sldId="273"/>
            <ac:spMk id="2" creationId="{423C8D7E-0BF5-B2DE-DD65-0AEA8F2D5B58}"/>
          </ac:spMkLst>
        </pc:spChg>
        <pc:spChg chg="del mod">
          <ac:chgData name="Purushottam Singram" userId="a00ed6cb28e0eaf9" providerId="Windows Live" clId="Web-{FD7581BA-D09E-E430-73BC-36E4D62D62F5}" dt="2025-04-11T00:16:47.851" v="130"/>
          <ac:spMkLst>
            <pc:docMk/>
            <pc:sldMk cId="3426496889" sldId="273"/>
            <ac:spMk id="4" creationId="{D98C8789-B390-6F2C-FD15-3B26C08C6A37}"/>
          </ac:spMkLst>
        </pc:spChg>
        <pc:picChg chg="mod">
          <ac:chgData name="Purushottam Singram" userId="a00ed6cb28e0eaf9" providerId="Windows Live" clId="Web-{FD7581BA-D09E-E430-73BC-36E4D62D62F5}" dt="2025-04-11T00:17:52.463" v="144" actId="1076"/>
          <ac:picMkLst>
            <pc:docMk/>
            <pc:sldMk cId="3426496889" sldId="273"/>
            <ac:picMk id="3" creationId="{FBD2C638-85F7-549A-C9E6-37AEF928E202}"/>
          </ac:picMkLst>
        </pc:picChg>
      </pc:sldChg>
      <pc:sldChg chg="addSp delSp modSp">
        <pc:chgData name="Purushottam Singram" userId="a00ed6cb28e0eaf9" providerId="Windows Live" clId="Web-{FD7581BA-D09E-E430-73BC-36E4D62D62F5}" dt="2025-04-11T00:21:27.626" v="162" actId="1076"/>
        <pc:sldMkLst>
          <pc:docMk/>
          <pc:sldMk cId="1919398285" sldId="274"/>
        </pc:sldMkLst>
        <pc:spChg chg="del mod">
          <ac:chgData name="Purushottam Singram" userId="a00ed6cb28e0eaf9" providerId="Windows Live" clId="Web-{FD7581BA-D09E-E430-73BC-36E4D62D62F5}" dt="2025-04-11T00:17:18.790" v="138"/>
          <ac:spMkLst>
            <pc:docMk/>
            <pc:sldMk cId="1919398285" sldId="274"/>
            <ac:spMk id="2" creationId="{7B2099BA-F766-A2E0-123C-D3022B8BE10E}"/>
          </ac:spMkLst>
        </pc:spChg>
        <pc:spChg chg="add mod">
          <ac:chgData name="Purushottam Singram" userId="a00ed6cb28e0eaf9" providerId="Windows Live" clId="Web-{FD7581BA-D09E-E430-73BC-36E4D62D62F5}" dt="2025-04-11T00:17:37.166" v="141" actId="14100"/>
          <ac:spMkLst>
            <pc:docMk/>
            <pc:sldMk cId="1919398285" sldId="274"/>
            <ac:spMk id="5" creationId="{E211938E-DCF4-ABBB-B5A8-E7F9AAA23FD9}"/>
          </ac:spMkLst>
        </pc:spChg>
        <pc:picChg chg="mod">
          <ac:chgData name="Purushottam Singram" userId="a00ed6cb28e0eaf9" providerId="Windows Live" clId="Web-{FD7581BA-D09E-E430-73BC-36E4D62D62F5}" dt="2025-04-11T00:21:27.626" v="162" actId="1076"/>
          <ac:picMkLst>
            <pc:docMk/>
            <pc:sldMk cId="1919398285" sldId="274"/>
            <ac:picMk id="3" creationId="{E9F4C1F8-3E05-0914-6938-C3F3F94C2353}"/>
          </ac:picMkLst>
        </pc:picChg>
      </pc:sldChg>
      <pc:sldChg chg="del">
        <pc:chgData name="Purushottam Singram" userId="a00ed6cb28e0eaf9" providerId="Windows Live" clId="Web-{FD7581BA-D09E-E430-73BC-36E4D62D62F5}" dt="2025-04-11T00:18:13.448" v="146"/>
        <pc:sldMkLst>
          <pc:docMk/>
          <pc:sldMk cId="1140283910" sldId="275"/>
        </pc:sldMkLst>
      </pc:sldChg>
      <pc:sldChg chg="modSp add replId">
        <pc:chgData name="Purushottam Singram" userId="a00ed6cb28e0eaf9" providerId="Windows Live" clId="Web-{FD7581BA-D09E-E430-73BC-36E4D62D62F5}" dt="2025-04-11T00:21:41.799" v="163" actId="1076"/>
        <pc:sldMkLst>
          <pc:docMk/>
          <pc:sldMk cId="1319792826" sldId="275"/>
        </pc:sldMkLst>
        <pc:spChg chg="mod">
          <ac:chgData name="Purushottam Singram" userId="a00ed6cb28e0eaf9" providerId="Windows Live" clId="Web-{FD7581BA-D09E-E430-73BC-36E4D62D62F5}" dt="2025-04-11T00:18:43.824" v="154" actId="1076"/>
          <ac:spMkLst>
            <pc:docMk/>
            <pc:sldMk cId="1319792826" sldId="275"/>
            <ac:spMk id="5" creationId="{B77B8D81-4CE9-7209-2CE5-9F68416E0CE6}"/>
          </ac:spMkLst>
        </pc:spChg>
        <pc:picChg chg="mod">
          <ac:chgData name="Purushottam Singram" userId="a00ed6cb28e0eaf9" providerId="Windows Live" clId="Web-{FD7581BA-D09E-E430-73BC-36E4D62D62F5}" dt="2025-04-11T00:21:41.799" v="163" actId="1076"/>
          <ac:picMkLst>
            <pc:docMk/>
            <pc:sldMk cId="1319792826" sldId="275"/>
            <ac:picMk id="3" creationId="{11867E5B-57DB-A835-0192-F97750712778}"/>
          </ac:picMkLst>
        </pc:picChg>
      </pc:sldChg>
      <pc:sldChg chg="modSp add replId">
        <pc:chgData name="Purushottam Singram" userId="a00ed6cb28e0eaf9" providerId="Windows Live" clId="Web-{FD7581BA-D09E-E430-73BC-36E4D62D62F5}" dt="2025-04-11T00:23:04.051" v="246" actId="20577"/>
        <pc:sldMkLst>
          <pc:docMk/>
          <pc:sldMk cId="3149806673" sldId="276"/>
        </pc:sldMkLst>
        <pc:spChg chg="mod">
          <ac:chgData name="Purushottam Singram" userId="a00ed6cb28e0eaf9" providerId="Windows Live" clId="Web-{FD7581BA-D09E-E430-73BC-36E4D62D62F5}" dt="2025-04-11T00:23:04.051" v="246" actId="20577"/>
          <ac:spMkLst>
            <pc:docMk/>
            <pc:sldMk cId="3149806673" sldId="276"/>
            <ac:spMk id="5" creationId="{17270B86-2552-8550-6EC6-AC9B1A893A81}"/>
          </ac:spMkLst>
        </pc:spChg>
        <pc:picChg chg="mod ord">
          <ac:chgData name="Purushottam Singram" userId="a00ed6cb28e0eaf9" providerId="Windows Live" clId="Web-{FD7581BA-D09E-E430-73BC-36E4D62D62F5}" dt="2025-04-11T00:22:33.722" v="171"/>
          <ac:picMkLst>
            <pc:docMk/>
            <pc:sldMk cId="3149806673" sldId="276"/>
            <ac:picMk id="3" creationId="{161657E2-8519-3A62-3B2F-25A100BBD611}"/>
          </ac:picMkLst>
        </pc:picChg>
      </pc:sldChg>
      <pc:sldChg chg="modSp add replId">
        <pc:chgData name="Purushottam Singram" userId="a00ed6cb28e0eaf9" providerId="Windows Live" clId="Web-{FD7581BA-D09E-E430-73BC-36E4D62D62F5}" dt="2025-04-11T00:26:04.620" v="328" actId="20577"/>
        <pc:sldMkLst>
          <pc:docMk/>
          <pc:sldMk cId="3524639569" sldId="277"/>
        </pc:sldMkLst>
        <pc:spChg chg="mod">
          <ac:chgData name="Purushottam Singram" userId="a00ed6cb28e0eaf9" providerId="Windows Live" clId="Web-{FD7581BA-D09E-E430-73BC-36E4D62D62F5}" dt="2025-04-11T00:26:04.620" v="328" actId="20577"/>
          <ac:spMkLst>
            <pc:docMk/>
            <pc:sldMk cId="3524639569" sldId="277"/>
            <ac:spMk id="5" creationId="{59F644F1-40E5-4AB5-BB82-1680B0FB3441}"/>
          </ac:spMkLst>
        </pc:spChg>
        <pc:picChg chg="mod">
          <ac:chgData name="Purushottam Singram" userId="a00ed6cb28e0eaf9" providerId="Windows Live" clId="Web-{FD7581BA-D09E-E430-73BC-36E4D62D62F5}" dt="2025-04-11T00:25:20.915" v="248" actId="1076"/>
          <ac:picMkLst>
            <pc:docMk/>
            <pc:sldMk cId="3524639569" sldId="277"/>
            <ac:picMk id="3" creationId="{14CF320A-2DA7-F92F-0401-CE086F270F42}"/>
          </ac:picMkLst>
        </pc:picChg>
      </pc:sldChg>
      <pc:sldChg chg="modSp add replId">
        <pc:chgData name="Purushottam Singram" userId="a00ed6cb28e0eaf9" providerId="Windows Live" clId="Web-{FD7581BA-D09E-E430-73BC-36E4D62D62F5}" dt="2025-04-11T00:29:46.299" v="685" actId="1076"/>
        <pc:sldMkLst>
          <pc:docMk/>
          <pc:sldMk cId="2375378180" sldId="278"/>
        </pc:sldMkLst>
        <pc:spChg chg="mod">
          <ac:chgData name="Purushottam Singram" userId="a00ed6cb28e0eaf9" providerId="Windows Live" clId="Web-{FD7581BA-D09E-E430-73BC-36E4D62D62F5}" dt="2025-04-11T00:29:42.768" v="684" actId="1076"/>
          <ac:spMkLst>
            <pc:docMk/>
            <pc:sldMk cId="2375378180" sldId="278"/>
            <ac:spMk id="5" creationId="{78C7B8BE-B743-735D-BA43-46553C425B2E}"/>
          </ac:spMkLst>
        </pc:spChg>
        <pc:picChg chg="mod">
          <ac:chgData name="Purushottam Singram" userId="a00ed6cb28e0eaf9" providerId="Windows Live" clId="Web-{FD7581BA-D09E-E430-73BC-36E4D62D62F5}" dt="2025-04-11T00:29:46.299" v="685" actId="1076"/>
          <ac:picMkLst>
            <pc:docMk/>
            <pc:sldMk cId="2375378180" sldId="278"/>
            <ac:picMk id="3" creationId="{0244A7CF-8CD0-71FF-D5C1-22888D6A537E}"/>
          </ac:picMkLst>
        </pc:picChg>
      </pc:sldChg>
      <pc:sldChg chg="modSp add replId">
        <pc:chgData name="Purushottam Singram" userId="a00ed6cb28e0eaf9" providerId="Windows Live" clId="Web-{FD7581BA-D09E-E430-73BC-36E4D62D62F5}" dt="2025-04-11T00:30:49.520" v="814" actId="1076"/>
        <pc:sldMkLst>
          <pc:docMk/>
          <pc:sldMk cId="3718441318" sldId="279"/>
        </pc:sldMkLst>
        <pc:spChg chg="mod">
          <ac:chgData name="Purushottam Singram" userId="a00ed6cb28e0eaf9" providerId="Windows Live" clId="Web-{FD7581BA-D09E-E430-73BC-36E4D62D62F5}" dt="2025-04-11T00:30:49.520" v="814" actId="1076"/>
          <ac:spMkLst>
            <pc:docMk/>
            <pc:sldMk cId="3718441318" sldId="279"/>
            <ac:spMk id="5" creationId="{5E16698C-82CC-10AB-86FE-E45E75F37679}"/>
          </ac:spMkLst>
        </pc:spChg>
      </pc:sldChg>
      <pc:sldChg chg="modSp add replId">
        <pc:chgData name="Purushottam Singram" userId="a00ed6cb28e0eaf9" providerId="Windows Live" clId="Web-{FD7581BA-D09E-E430-73BC-36E4D62D62F5}" dt="2025-04-11T00:31:15.927" v="817" actId="1076"/>
        <pc:sldMkLst>
          <pc:docMk/>
          <pc:sldMk cId="2267404982" sldId="280"/>
        </pc:sldMkLst>
        <pc:spChg chg="mod">
          <ac:chgData name="Purushottam Singram" userId="a00ed6cb28e0eaf9" providerId="Windows Live" clId="Web-{FD7581BA-D09E-E430-73BC-36E4D62D62F5}" dt="2025-04-11T00:31:15.927" v="817" actId="1076"/>
          <ac:spMkLst>
            <pc:docMk/>
            <pc:sldMk cId="2267404982" sldId="280"/>
            <ac:spMk id="5" creationId="{9BD16F49-D08C-4400-884D-E553E0414AB2}"/>
          </ac:spMkLst>
        </pc:spChg>
        <pc:picChg chg="mod">
          <ac:chgData name="Purushottam Singram" userId="a00ed6cb28e0eaf9" providerId="Windows Live" clId="Web-{FD7581BA-D09E-E430-73BC-36E4D62D62F5}" dt="2025-04-11T00:31:13.192" v="816" actId="1076"/>
          <ac:picMkLst>
            <pc:docMk/>
            <pc:sldMk cId="2267404982" sldId="280"/>
            <ac:picMk id="3" creationId="{2684887F-2728-BC7E-706D-0F4B2424314F}"/>
          </ac:picMkLst>
        </pc:picChg>
      </pc:sldChg>
    </pc:docChg>
  </pc:docChgLst>
  <pc:docChgLst>
    <pc:chgData name="Purushottam Singram" userId="a00ed6cb28e0eaf9" providerId="Windows Live" clId="Web-{6A6E0E69-316E-DDB8-B406-C0E1CCDF45E4}"/>
    <pc:docChg chg="addSld delSld modSld sldOrd">
      <pc:chgData name="Purushottam Singram" userId="a00ed6cb28e0eaf9" providerId="Windows Live" clId="Web-{6A6E0E69-316E-DDB8-B406-C0E1CCDF45E4}" dt="2025-04-11T04:55:34.072" v="35" actId="14100"/>
      <pc:docMkLst>
        <pc:docMk/>
      </pc:docMkLst>
      <pc:sldChg chg="modSp">
        <pc:chgData name="Purushottam Singram" userId="a00ed6cb28e0eaf9" providerId="Windows Live" clId="Web-{6A6E0E69-316E-DDB8-B406-C0E1CCDF45E4}" dt="2025-04-11T04:55:34.072" v="35" actId="14100"/>
        <pc:sldMkLst>
          <pc:docMk/>
          <pc:sldMk cId="2860403024" sldId="256"/>
        </pc:sldMkLst>
        <pc:picChg chg="mod">
          <ac:chgData name="Purushottam Singram" userId="a00ed6cb28e0eaf9" providerId="Windows Live" clId="Web-{6A6E0E69-316E-DDB8-B406-C0E1CCDF45E4}" dt="2025-04-11T04:55:34.072" v="35" actId="14100"/>
          <ac:picMkLst>
            <pc:docMk/>
            <pc:sldMk cId="2860403024" sldId="256"/>
            <ac:picMk id="8" creationId="{17606BF9-503D-748F-96AC-F7DE143F79B6}"/>
          </ac:picMkLst>
        </pc:picChg>
      </pc:sldChg>
      <pc:sldChg chg="addSp modSp">
        <pc:chgData name="Purushottam Singram" userId="a00ed6cb28e0eaf9" providerId="Windows Live" clId="Web-{6A6E0E69-316E-DDB8-B406-C0E1CCDF45E4}" dt="2025-04-11T04:46:44.426" v="22" actId="1076"/>
        <pc:sldMkLst>
          <pc:docMk/>
          <pc:sldMk cId="4183575368" sldId="260"/>
        </pc:sldMkLst>
        <pc:spChg chg="add mod">
          <ac:chgData name="Purushottam Singram" userId="a00ed6cb28e0eaf9" providerId="Windows Live" clId="Web-{6A6E0E69-316E-DDB8-B406-C0E1CCDF45E4}" dt="2025-04-11T04:45:47.361" v="16" actId="1076"/>
          <ac:spMkLst>
            <pc:docMk/>
            <pc:sldMk cId="4183575368" sldId="260"/>
            <ac:spMk id="2" creationId="{EB8F5B8F-7FC3-3471-3CF7-B1951EA6BFC0}"/>
          </ac:spMkLst>
        </pc:spChg>
        <pc:spChg chg="mod">
          <ac:chgData name="Purushottam Singram" userId="a00ed6cb28e0eaf9" providerId="Windows Live" clId="Web-{6A6E0E69-316E-DDB8-B406-C0E1CCDF45E4}" dt="2025-04-11T04:45:14.219" v="8" actId="1076"/>
          <ac:spMkLst>
            <pc:docMk/>
            <pc:sldMk cId="4183575368" sldId="260"/>
            <ac:spMk id="15" creationId="{A821C5E9-3A47-EBD8-5188-5CB974A87DD4}"/>
          </ac:spMkLst>
        </pc:spChg>
        <pc:picChg chg="add mod">
          <ac:chgData name="Purushottam Singram" userId="a00ed6cb28e0eaf9" providerId="Windows Live" clId="Web-{6A6E0E69-316E-DDB8-B406-C0E1CCDF45E4}" dt="2025-04-11T04:46:44.426" v="22" actId="1076"/>
          <ac:picMkLst>
            <pc:docMk/>
            <pc:sldMk cId="4183575368" sldId="260"/>
            <ac:picMk id="3" creationId="{F883F30E-56D5-BF3C-71E0-98B3A9E59641}"/>
          </ac:picMkLst>
        </pc:picChg>
      </pc:sldChg>
      <pc:sldChg chg="addSp modSp">
        <pc:chgData name="Purushottam Singram" userId="a00ed6cb28e0eaf9" providerId="Windows Live" clId="Web-{6A6E0E69-316E-DDB8-B406-C0E1CCDF45E4}" dt="2025-04-11T04:50:23.107" v="33" actId="14100"/>
        <pc:sldMkLst>
          <pc:docMk/>
          <pc:sldMk cId="2612966471" sldId="262"/>
        </pc:sldMkLst>
        <pc:spChg chg="mod">
          <ac:chgData name="Purushottam Singram" userId="a00ed6cb28e0eaf9" providerId="Windows Live" clId="Web-{6A6E0E69-316E-DDB8-B406-C0E1CCDF45E4}" dt="2025-04-11T04:48:12.586" v="26" actId="14100"/>
          <ac:spMkLst>
            <pc:docMk/>
            <pc:sldMk cId="2612966471" sldId="262"/>
            <ac:spMk id="15" creationId="{C9C5A10B-BA6D-0AA3-CB30-25197DEA3426}"/>
          </ac:spMkLst>
        </pc:spChg>
        <pc:spChg chg="ord">
          <ac:chgData name="Purushottam Singram" userId="a00ed6cb28e0eaf9" providerId="Windows Live" clId="Web-{6A6E0E69-316E-DDB8-B406-C0E1CCDF45E4}" dt="2025-04-11T04:48:46.681" v="31"/>
          <ac:spMkLst>
            <pc:docMk/>
            <pc:sldMk cId="2612966471" sldId="262"/>
            <ac:spMk id="52" creationId="{2EB5C2A1-60CB-74EA-AA57-432610190C61}"/>
          </ac:spMkLst>
        </pc:spChg>
        <pc:picChg chg="add mod ord">
          <ac:chgData name="Purushottam Singram" userId="a00ed6cb28e0eaf9" providerId="Windows Live" clId="Web-{6A6E0E69-316E-DDB8-B406-C0E1CCDF45E4}" dt="2025-04-11T04:50:23.107" v="33" actId="14100"/>
          <ac:picMkLst>
            <pc:docMk/>
            <pc:sldMk cId="2612966471" sldId="262"/>
            <ac:picMk id="2" creationId="{E4F77236-7C7E-CADA-C1A8-984E1835EA2F}"/>
          </ac:picMkLst>
        </pc:picChg>
      </pc:sldChg>
      <pc:sldChg chg="modSp">
        <pc:chgData name="Purushottam Singram" userId="a00ed6cb28e0eaf9" providerId="Windows Live" clId="Web-{6A6E0E69-316E-DDB8-B406-C0E1CCDF45E4}" dt="2025-04-11T04:50:54.733" v="34" actId="1076"/>
        <pc:sldMkLst>
          <pc:docMk/>
          <pc:sldMk cId="1230554889" sldId="265"/>
        </pc:sldMkLst>
        <pc:spChg chg="mod">
          <ac:chgData name="Purushottam Singram" userId="a00ed6cb28e0eaf9" providerId="Windows Live" clId="Web-{6A6E0E69-316E-DDB8-B406-C0E1CCDF45E4}" dt="2025-04-11T04:50:54.733" v="34" actId="1076"/>
          <ac:spMkLst>
            <pc:docMk/>
            <pc:sldMk cId="1230554889" sldId="265"/>
            <ac:spMk id="15" creationId="{62FDDFD4-DCB4-4165-EB9C-39FD7D19C735}"/>
          </ac:spMkLst>
        </pc:spChg>
      </pc:sldChg>
      <pc:sldChg chg="modSp add ord replId">
        <pc:chgData name="Purushottam Singram" userId="a00ed6cb28e0eaf9" providerId="Windows Live" clId="Web-{6A6E0E69-316E-DDB8-B406-C0E1CCDF45E4}" dt="2025-04-11T04:34:06.208" v="5"/>
        <pc:sldMkLst>
          <pc:docMk/>
          <pc:sldMk cId="845716522" sldId="292"/>
        </pc:sldMkLst>
        <pc:spChg chg="mod">
          <ac:chgData name="Purushottam Singram" userId="a00ed6cb28e0eaf9" providerId="Windows Live" clId="Web-{6A6E0E69-316E-DDB8-B406-C0E1CCDF45E4}" dt="2025-04-11T04:34:01.411" v="4" actId="20577"/>
          <ac:spMkLst>
            <pc:docMk/>
            <pc:sldMk cId="845716522" sldId="292"/>
            <ac:spMk id="15" creationId="{5E2B2888-007D-E017-E1B9-EFF24E0DF1CF}"/>
          </ac:spMkLst>
        </pc:spChg>
      </pc:sldChg>
      <pc:sldChg chg="add del replId">
        <pc:chgData name="Purushottam Singram" userId="a00ed6cb28e0eaf9" providerId="Windows Live" clId="Web-{6A6E0E69-316E-DDB8-B406-C0E1CCDF45E4}" dt="2025-04-11T04:45:41.173" v="15"/>
        <pc:sldMkLst>
          <pc:docMk/>
          <pc:sldMk cId="752188592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2BC14E-A4EB-450C-A63C-69BA488197D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9BAAAB-7077-4052-B85C-01126AB35079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Introduction</a:t>
          </a:r>
          <a:r>
            <a:rPr lang="en-US">
              <a:solidFill>
                <a:srgbClr val="341108"/>
              </a:solidFill>
              <a:latin typeface="Gill Sans"/>
            </a:rPr>
            <a:t> </a:t>
          </a:r>
          <a:endParaRPr lang="en-US">
            <a:latin typeface="Aptos Display" panose="020F0302020204030204"/>
          </a:endParaRPr>
        </a:p>
      </dgm:t>
    </dgm:pt>
    <dgm:pt modelId="{02EA9810-7B57-4207-BC97-360808D7DDF9}" type="parTrans" cxnId="{3AAB69D3-DFFA-4FE7-99DD-387F0BB7BD34}">
      <dgm:prSet/>
      <dgm:spPr/>
      <dgm:t>
        <a:bodyPr/>
        <a:lstStyle/>
        <a:p>
          <a:endParaRPr lang="en-US"/>
        </a:p>
      </dgm:t>
    </dgm:pt>
    <dgm:pt modelId="{956931EF-2EC8-487D-8C35-F3F47F7698DC}" type="sibTrans" cxnId="{3AAB69D3-DFFA-4FE7-99DD-387F0BB7BD34}">
      <dgm:prSet/>
      <dgm:spPr/>
      <dgm:t>
        <a:bodyPr/>
        <a:lstStyle/>
        <a:p>
          <a:endParaRPr lang="en-US"/>
        </a:p>
      </dgm:t>
    </dgm:pt>
    <dgm:pt modelId="{F26E27F0-3CAF-4C92-BD82-1E85A57DF122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 Problem identification</a:t>
          </a:r>
          <a:endParaRPr lang="en-US"/>
        </a:p>
      </dgm:t>
    </dgm:pt>
    <dgm:pt modelId="{CEEFBE83-7D86-4CDF-A4A4-386450E2AA9D}" type="parTrans" cxnId="{01F22DE5-3A4D-4FAF-9E64-BFD5385CBC05}">
      <dgm:prSet/>
      <dgm:spPr/>
      <dgm:t>
        <a:bodyPr/>
        <a:lstStyle/>
        <a:p>
          <a:endParaRPr lang="en-US"/>
        </a:p>
      </dgm:t>
    </dgm:pt>
    <dgm:pt modelId="{E65EEB94-7534-49AD-85A6-47E09DAA3744}" type="sibTrans" cxnId="{01F22DE5-3A4D-4FAF-9E64-BFD5385CBC05}">
      <dgm:prSet/>
      <dgm:spPr/>
      <dgm:t>
        <a:bodyPr/>
        <a:lstStyle/>
        <a:p>
          <a:endParaRPr lang="en-US"/>
        </a:p>
      </dgm:t>
    </dgm:pt>
    <dgm:pt modelId="{832BF85E-6685-40D9-976B-0F9DCC7BA16D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 Advantage of proposed solution</a:t>
          </a:r>
          <a:endParaRPr lang="en-US"/>
        </a:p>
      </dgm:t>
    </dgm:pt>
    <dgm:pt modelId="{62621F67-8A94-4016-9FC0-A7B91B132FCF}" type="parTrans" cxnId="{0BBEFC5D-753A-4F36-979E-F97836B2C050}">
      <dgm:prSet/>
      <dgm:spPr/>
      <dgm:t>
        <a:bodyPr/>
        <a:lstStyle/>
        <a:p>
          <a:endParaRPr lang="en-US"/>
        </a:p>
      </dgm:t>
    </dgm:pt>
    <dgm:pt modelId="{5FEE88B6-3C26-4DFA-9C65-A94D273447C9}" type="sibTrans" cxnId="{0BBEFC5D-753A-4F36-979E-F97836B2C050}">
      <dgm:prSet/>
      <dgm:spPr/>
      <dgm:t>
        <a:bodyPr/>
        <a:lstStyle/>
        <a:p>
          <a:endParaRPr lang="en-US"/>
        </a:p>
      </dgm:t>
    </dgm:pt>
    <dgm:pt modelId="{099153D1-183B-4F61-A7D0-482A5CD62016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Study of existing system</a:t>
          </a:r>
          <a:endParaRPr lang="en-US"/>
        </a:p>
      </dgm:t>
    </dgm:pt>
    <dgm:pt modelId="{6C703BD7-2272-4FAE-B064-23C8C30E0999}" type="parTrans" cxnId="{95C17C36-DC0B-40A8-899E-92A3D231F275}">
      <dgm:prSet/>
      <dgm:spPr/>
      <dgm:t>
        <a:bodyPr/>
        <a:lstStyle/>
        <a:p>
          <a:endParaRPr lang="en-US"/>
        </a:p>
      </dgm:t>
    </dgm:pt>
    <dgm:pt modelId="{2E0216D4-BA3F-41D8-8CEC-9C74BEEDE9B6}" type="sibTrans" cxnId="{95C17C36-DC0B-40A8-899E-92A3D231F275}">
      <dgm:prSet/>
      <dgm:spPr/>
      <dgm:t>
        <a:bodyPr/>
        <a:lstStyle/>
        <a:p>
          <a:endParaRPr lang="en-US"/>
        </a:p>
      </dgm:t>
    </dgm:pt>
    <dgm:pt modelId="{BC46B32D-8EAA-495A-B8B1-77E0F7E6DB00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Feasibility analysis</a:t>
          </a:r>
        </a:p>
      </dgm:t>
    </dgm:pt>
    <dgm:pt modelId="{2B52051C-8A8E-4CBE-B774-8582FDE34A48}" type="parTrans" cxnId="{0AC758A7-D54D-4EDB-A07B-9DAB35AE41E4}">
      <dgm:prSet/>
      <dgm:spPr/>
    </dgm:pt>
    <dgm:pt modelId="{F1747BEF-B695-4AAA-9F19-A4482ADD441B}" type="sibTrans" cxnId="{0AC758A7-D54D-4EDB-A07B-9DAB35AE41E4}">
      <dgm:prSet/>
      <dgm:spPr/>
    </dgm:pt>
    <dgm:pt modelId="{0581ACA3-6825-4B65-B9B8-075E94087B63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Bottleneck of existing system</a:t>
          </a:r>
        </a:p>
      </dgm:t>
    </dgm:pt>
    <dgm:pt modelId="{01BA7561-5575-4F3F-911C-C1C4B64AC6A5}" type="parTrans" cxnId="{B68E70E9-AA8B-47CD-A306-0A6C7B6C6072}">
      <dgm:prSet/>
      <dgm:spPr/>
    </dgm:pt>
    <dgm:pt modelId="{8F8D513C-CF3F-4804-AA09-DA75E04094D8}" type="sibTrans" cxnId="{B68E70E9-AA8B-47CD-A306-0A6C7B6C6072}">
      <dgm:prSet/>
      <dgm:spPr/>
    </dgm:pt>
    <dgm:pt modelId="{28A3AEE0-1DA4-4F05-B94C-602E370CA807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Work flow (technical stack)</a:t>
          </a:r>
        </a:p>
      </dgm:t>
    </dgm:pt>
    <dgm:pt modelId="{22C11D84-C46F-4FE4-B850-7FBF3DA78165}" type="parTrans" cxnId="{2FC7AD7E-B2B4-4542-AE6F-67A0D47064A6}">
      <dgm:prSet/>
      <dgm:spPr/>
    </dgm:pt>
    <dgm:pt modelId="{74590361-DEF4-465D-A85B-D929AC5AB239}" type="sibTrans" cxnId="{2FC7AD7E-B2B4-4542-AE6F-67A0D47064A6}">
      <dgm:prSet/>
      <dgm:spPr/>
    </dgm:pt>
    <dgm:pt modelId="{B999F6BD-2CA4-486E-B575-7286B193C453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Screenshots &amp; prototype</a:t>
          </a:r>
          <a:endParaRPr lang="en-US"/>
        </a:p>
      </dgm:t>
    </dgm:pt>
    <dgm:pt modelId="{276F081C-BD34-45FF-9D24-CEE5D8F1DD27}" type="parTrans" cxnId="{96624F06-4C40-4044-A929-C7331B091D54}">
      <dgm:prSet/>
      <dgm:spPr/>
    </dgm:pt>
    <dgm:pt modelId="{C6679F4E-B781-499A-8F59-CD5D9AA3003E}" type="sibTrans" cxnId="{96624F06-4C40-4044-A929-C7331B091D54}">
      <dgm:prSet/>
      <dgm:spPr/>
    </dgm:pt>
    <dgm:pt modelId="{D5333F3C-4746-4052-8F77-A2CDD87D3F88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Limitations </a:t>
          </a:r>
        </a:p>
      </dgm:t>
    </dgm:pt>
    <dgm:pt modelId="{EA7C8D08-1484-4EB0-B9FD-8BB66B3787EC}" type="parTrans" cxnId="{7308410C-AED2-4551-B4DE-BEAFB1F9B8EA}">
      <dgm:prSet/>
      <dgm:spPr/>
    </dgm:pt>
    <dgm:pt modelId="{62F29258-77CE-4D98-9DB9-ED085449EE85}" type="sibTrans" cxnId="{7308410C-AED2-4551-B4DE-BEAFB1F9B8EA}">
      <dgm:prSet/>
      <dgm:spPr/>
    </dgm:pt>
    <dgm:pt modelId="{52F4ABDF-A954-4E7B-8B7B-6522E6D123D2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 Proposed solution</a:t>
          </a:r>
          <a:endParaRPr lang="en-US">
            <a:latin typeface="Aptos Display" panose="020F0302020204030204"/>
          </a:endParaRPr>
        </a:p>
      </dgm:t>
    </dgm:pt>
    <dgm:pt modelId="{B21436A5-7766-4B35-9C60-72D7EBB06087}" type="parTrans" cxnId="{30266254-AD78-4635-AA2C-4D39184FE5CA}">
      <dgm:prSet/>
      <dgm:spPr/>
    </dgm:pt>
    <dgm:pt modelId="{74079256-07AF-4FA1-A7B8-562B8C0063CC}" type="sibTrans" cxnId="{30266254-AD78-4635-AA2C-4D39184FE5CA}">
      <dgm:prSet/>
      <dgm:spPr/>
    </dgm:pt>
    <dgm:pt modelId="{0328D563-07D0-4C6D-8DC2-F3784EC31BB3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Conclusion</a:t>
          </a:r>
        </a:p>
      </dgm:t>
    </dgm:pt>
    <dgm:pt modelId="{719483DF-E82B-4B6F-9924-0FE17E53F33F}" type="parTrans" cxnId="{FBA0C878-E080-46E1-888A-C7F0BBC1D268}">
      <dgm:prSet/>
      <dgm:spPr/>
    </dgm:pt>
    <dgm:pt modelId="{D8C12267-A0C3-499B-B77B-800DC8CF4220}" type="sibTrans" cxnId="{FBA0C878-E080-46E1-888A-C7F0BBC1D268}">
      <dgm:prSet/>
      <dgm:spPr/>
    </dgm:pt>
    <dgm:pt modelId="{55B782ED-1FC0-4C4F-B11A-01A409161535}" type="pres">
      <dgm:prSet presAssocID="{2B2BC14E-A4EB-450C-A63C-69BA488197D9}" presName="diagram" presStyleCnt="0">
        <dgm:presLayoutVars>
          <dgm:dir/>
          <dgm:resizeHandles val="exact"/>
        </dgm:presLayoutVars>
      </dgm:prSet>
      <dgm:spPr/>
    </dgm:pt>
    <dgm:pt modelId="{0E5A9AC3-AF21-4283-A825-E1F67437991A}" type="pres">
      <dgm:prSet presAssocID="{3B9BAAAB-7077-4052-B85C-01126AB35079}" presName="node" presStyleLbl="node1" presStyleIdx="0" presStyleCnt="11">
        <dgm:presLayoutVars>
          <dgm:bulletEnabled val="1"/>
        </dgm:presLayoutVars>
      </dgm:prSet>
      <dgm:spPr/>
    </dgm:pt>
    <dgm:pt modelId="{5ACD87BF-7DEF-46C1-B273-368A4E52E10A}" type="pres">
      <dgm:prSet presAssocID="{956931EF-2EC8-487D-8C35-F3F47F7698DC}" presName="sibTrans" presStyleCnt="0"/>
      <dgm:spPr/>
    </dgm:pt>
    <dgm:pt modelId="{1858BC0C-E5AB-41BB-BA92-E41FBFA432B3}" type="pres">
      <dgm:prSet presAssocID="{F26E27F0-3CAF-4C92-BD82-1E85A57DF122}" presName="node" presStyleLbl="node1" presStyleIdx="1" presStyleCnt="11">
        <dgm:presLayoutVars>
          <dgm:bulletEnabled val="1"/>
        </dgm:presLayoutVars>
      </dgm:prSet>
      <dgm:spPr/>
    </dgm:pt>
    <dgm:pt modelId="{D4A25214-3AFF-464C-9750-D94751382B1C}" type="pres">
      <dgm:prSet presAssocID="{E65EEB94-7534-49AD-85A6-47E09DAA3744}" presName="sibTrans" presStyleCnt="0"/>
      <dgm:spPr/>
    </dgm:pt>
    <dgm:pt modelId="{56451A90-8AA7-4BB3-8C1E-F590A06BEA73}" type="pres">
      <dgm:prSet presAssocID="{52F4ABDF-A954-4E7B-8B7B-6522E6D123D2}" presName="node" presStyleLbl="node1" presStyleIdx="2" presStyleCnt="11">
        <dgm:presLayoutVars>
          <dgm:bulletEnabled val="1"/>
        </dgm:presLayoutVars>
      </dgm:prSet>
      <dgm:spPr/>
    </dgm:pt>
    <dgm:pt modelId="{38A6B0EA-A114-4234-AF11-4C29836AE24F}" type="pres">
      <dgm:prSet presAssocID="{74079256-07AF-4FA1-A7B8-562B8C0063CC}" presName="sibTrans" presStyleCnt="0"/>
      <dgm:spPr/>
    </dgm:pt>
    <dgm:pt modelId="{A5B5C7C4-7AF6-4477-B6A8-6E8B449FC413}" type="pres">
      <dgm:prSet presAssocID="{832BF85E-6685-40D9-976B-0F9DCC7BA16D}" presName="node" presStyleLbl="node1" presStyleIdx="3" presStyleCnt="11">
        <dgm:presLayoutVars>
          <dgm:bulletEnabled val="1"/>
        </dgm:presLayoutVars>
      </dgm:prSet>
      <dgm:spPr/>
    </dgm:pt>
    <dgm:pt modelId="{CAF3C95B-09F8-4EFA-9005-C649A6DF5D70}" type="pres">
      <dgm:prSet presAssocID="{5FEE88B6-3C26-4DFA-9C65-A94D273447C9}" presName="sibTrans" presStyleCnt="0"/>
      <dgm:spPr/>
    </dgm:pt>
    <dgm:pt modelId="{968C9FD6-78D7-4E0B-9FDD-3691889DF4D1}" type="pres">
      <dgm:prSet presAssocID="{099153D1-183B-4F61-A7D0-482A5CD62016}" presName="node" presStyleLbl="node1" presStyleIdx="4" presStyleCnt="11">
        <dgm:presLayoutVars>
          <dgm:bulletEnabled val="1"/>
        </dgm:presLayoutVars>
      </dgm:prSet>
      <dgm:spPr/>
    </dgm:pt>
    <dgm:pt modelId="{4881782C-18D4-4888-B96B-991E4B26F630}" type="pres">
      <dgm:prSet presAssocID="{2E0216D4-BA3F-41D8-8CEC-9C74BEEDE9B6}" presName="sibTrans" presStyleCnt="0"/>
      <dgm:spPr/>
    </dgm:pt>
    <dgm:pt modelId="{84A04E64-2916-4344-9E5B-C074959A0599}" type="pres">
      <dgm:prSet presAssocID="{BC46B32D-8EAA-495A-B8B1-77E0F7E6DB00}" presName="node" presStyleLbl="node1" presStyleIdx="5" presStyleCnt="11">
        <dgm:presLayoutVars>
          <dgm:bulletEnabled val="1"/>
        </dgm:presLayoutVars>
      </dgm:prSet>
      <dgm:spPr/>
    </dgm:pt>
    <dgm:pt modelId="{6DEBF28A-9F77-46C8-A659-3C0FEC807C00}" type="pres">
      <dgm:prSet presAssocID="{F1747BEF-B695-4AAA-9F19-A4482ADD441B}" presName="sibTrans" presStyleCnt="0"/>
      <dgm:spPr/>
    </dgm:pt>
    <dgm:pt modelId="{D2BB75CB-B81D-4FA5-848C-3158A71B541B}" type="pres">
      <dgm:prSet presAssocID="{0581ACA3-6825-4B65-B9B8-075E94087B63}" presName="node" presStyleLbl="node1" presStyleIdx="6" presStyleCnt="11">
        <dgm:presLayoutVars>
          <dgm:bulletEnabled val="1"/>
        </dgm:presLayoutVars>
      </dgm:prSet>
      <dgm:spPr/>
    </dgm:pt>
    <dgm:pt modelId="{D6471303-C481-41C6-B6E5-6924B8C002C5}" type="pres">
      <dgm:prSet presAssocID="{8F8D513C-CF3F-4804-AA09-DA75E04094D8}" presName="sibTrans" presStyleCnt="0"/>
      <dgm:spPr/>
    </dgm:pt>
    <dgm:pt modelId="{1D053B95-CB98-41C2-BB4B-AB2A9CE1409E}" type="pres">
      <dgm:prSet presAssocID="{28A3AEE0-1DA4-4F05-B94C-602E370CA807}" presName="node" presStyleLbl="node1" presStyleIdx="7" presStyleCnt="11">
        <dgm:presLayoutVars>
          <dgm:bulletEnabled val="1"/>
        </dgm:presLayoutVars>
      </dgm:prSet>
      <dgm:spPr/>
    </dgm:pt>
    <dgm:pt modelId="{71454A8A-3375-493C-8245-2674D6E6DA6F}" type="pres">
      <dgm:prSet presAssocID="{74590361-DEF4-465D-A85B-D929AC5AB239}" presName="sibTrans" presStyleCnt="0"/>
      <dgm:spPr/>
    </dgm:pt>
    <dgm:pt modelId="{8985FD18-679B-4FB9-9F4F-B97453F4A15D}" type="pres">
      <dgm:prSet presAssocID="{B999F6BD-2CA4-486E-B575-7286B193C453}" presName="node" presStyleLbl="node1" presStyleIdx="8" presStyleCnt="11">
        <dgm:presLayoutVars>
          <dgm:bulletEnabled val="1"/>
        </dgm:presLayoutVars>
      </dgm:prSet>
      <dgm:spPr/>
    </dgm:pt>
    <dgm:pt modelId="{C586FC4C-73A7-418B-BBFB-5C171FD99DFC}" type="pres">
      <dgm:prSet presAssocID="{C6679F4E-B781-499A-8F59-CD5D9AA3003E}" presName="sibTrans" presStyleCnt="0"/>
      <dgm:spPr/>
    </dgm:pt>
    <dgm:pt modelId="{ADBD1E53-AA17-4A38-B4F4-63D036A07B2A}" type="pres">
      <dgm:prSet presAssocID="{D5333F3C-4746-4052-8F77-A2CDD87D3F88}" presName="node" presStyleLbl="node1" presStyleIdx="9" presStyleCnt="11">
        <dgm:presLayoutVars>
          <dgm:bulletEnabled val="1"/>
        </dgm:presLayoutVars>
      </dgm:prSet>
      <dgm:spPr/>
    </dgm:pt>
    <dgm:pt modelId="{A490962D-5520-4435-B367-71ABB4239D3B}" type="pres">
      <dgm:prSet presAssocID="{62F29258-77CE-4D98-9DB9-ED085449EE85}" presName="sibTrans" presStyleCnt="0"/>
      <dgm:spPr/>
    </dgm:pt>
    <dgm:pt modelId="{4CE6F00D-DF3B-428B-BD5A-49156EF58FAF}" type="pres">
      <dgm:prSet presAssocID="{0328D563-07D0-4C6D-8DC2-F3784EC31BB3}" presName="node" presStyleLbl="node1" presStyleIdx="10" presStyleCnt="11">
        <dgm:presLayoutVars>
          <dgm:bulletEnabled val="1"/>
        </dgm:presLayoutVars>
      </dgm:prSet>
      <dgm:spPr/>
    </dgm:pt>
  </dgm:ptLst>
  <dgm:cxnLst>
    <dgm:cxn modelId="{74DEC201-9F8C-4ECA-AD92-31CC88014E81}" type="presOf" srcId="{BC46B32D-8EAA-495A-B8B1-77E0F7E6DB00}" destId="{84A04E64-2916-4344-9E5B-C074959A0599}" srcOrd="0" destOrd="0" presId="urn:microsoft.com/office/officeart/2005/8/layout/default"/>
    <dgm:cxn modelId="{96624F06-4C40-4044-A929-C7331B091D54}" srcId="{2B2BC14E-A4EB-450C-A63C-69BA488197D9}" destId="{B999F6BD-2CA4-486E-B575-7286B193C453}" srcOrd="8" destOrd="0" parTransId="{276F081C-BD34-45FF-9D24-CEE5D8F1DD27}" sibTransId="{C6679F4E-B781-499A-8F59-CD5D9AA3003E}"/>
    <dgm:cxn modelId="{7308410C-AED2-4551-B4DE-BEAFB1F9B8EA}" srcId="{2B2BC14E-A4EB-450C-A63C-69BA488197D9}" destId="{D5333F3C-4746-4052-8F77-A2CDD87D3F88}" srcOrd="9" destOrd="0" parTransId="{EA7C8D08-1484-4EB0-B9FD-8BB66B3787EC}" sibTransId="{62F29258-77CE-4D98-9DB9-ED085449EE85}"/>
    <dgm:cxn modelId="{7E060218-0ACE-4B58-B61D-F52D504122D2}" type="presOf" srcId="{0581ACA3-6825-4B65-B9B8-075E94087B63}" destId="{D2BB75CB-B81D-4FA5-848C-3158A71B541B}" srcOrd="0" destOrd="0" presId="urn:microsoft.com/office/officeart/2005/8/layout/default"/>
    <dgm:cxn modelId="{6AD49220-7BE5-4AFD-9150-57EAB3EA1CAD}" type="presOf" srcId="{52F4ABDF-A954-4E7B-8B7B-6522E6D123D2}" destId="{56451A90-8AA7-4BB3-8C1E-F590A06BEA73}" srcOrd="0" destOrd="0" presId="urn:microsoft.com/office/officeart/2005/8/layout/default"/>
    <dgm:cxn modelId="{95C17C36-DC0B-40A8-899E-92A3D231F275}" srcId="{2B2BC14E-A4EB-450C-A63C-69BA488197D9}" destId="{099153D1-183B-4F61-A7D0-482A5CD62016}" srcOrd="4" destOrd="0" parTransId="{6C703BD7-2272-4FAE-B064-23C8C30E0999}" sibTransId="{2E0216D4-BA3F-41D8-8CEC-9C74BEEDE9B6}"/>
    <dgm:cxn modelId="{0BBEFC5D-753A-4F36-979E-F97836B2C050}" srcId="{2B2BC14E-A4EB-450C-A63C-69BA488197D9}" destId="{832BF85E-6685-40D9-976B-0F9DCC7BA16D}" srcOrd="3" destOrd="0" parTransId="{62621F67-8A94-4016-9FC0-A7B91B132FCF}" sibTransId="{5FEE88B6-3C26-4DFA-9C65-A94D273447C9}"/>
    <dgm:cxn modelId="{4F823946-11E9-41E6-88A5-FD1DB47C3266}" type="presOf" srcId="{832BF85E-6685-40D9-976B-0F9DCC7BA16D}" destId="{A5B5C7C4-7AF6-4477-B6A8-6E8B449FC413}" srcOrd="0" destOrd="0" presId="urn:microsoft.com/office/officeart/2005/8/layout/default"/>
    <dgm:cxn modelId="{69A86969-39AC-42CF-A1B8-C7C141603BE7}" type="presOf" srcId="{B999F6BD-2CA4-486E-B575-7286B193C453}" destId="{8985FD18-679B-4FB9-9F4F-B97453F4A15D}" srcOrd="0" destOrd="0" presId="urn:microsoft.com/office/officeart/2005/8/layout/default"/>
    <dgm:cxn modelId="{30266254-AD78-4635-AA2C-4D39184FE5CA}" srcId="{2B2BC14E-A4EB-450C-A63C-69BA488197D9}" destId="{52F4ABDF-A954-4E7B-8B7B-6522E6D123D2}" srcOrd="2" destOrd="0" parTransId="{B21436A5-7766-4B35-9C60-72D7EBB06087}" sibTransId="{74079256-07AF-4FA1-A7B8-562B8C0063CC}"/>
    <dgm:cxn modelId="{FBA0C878-E080-46E1-888A-C7F0BBC1D268}" srcId="{2B2BC14E-A4EB-450C-A63C-69BA488197D9}" destId="{0328D563-07D0-4C6D-8DC2-F3784EC31BB3}" srcOrd="10" destOrd="0" parTransId="{719483DF-E82B-4B6F-9924-0FE17E53F33F}" sibTransId="{D8C12267-A0C3-499B-B77B-800DC8CF4220}"/>
    <dgm:cxn modelId="{2FC7AD7E-B2B4-4542-AE6F-67A0D47064A6}" srcId="{2B2BC14E-A4EB-450C-A63C-69BA488197D9}" destId="{28A3AEE0-1DA4-4F05-B94C-602E370CA807}" srcOrd="7" destOrd="0" parTransId="{22C11D84-C46F-4FE4-B850-7FBF3DA78165}" sibTransId="{74590361-DEF4-465D-A85B-D929AC5AB239}"/>
    <dgm:cxn modelId="{BBFD5986-6EF1-429E-A573-C0F6D124EFC4}" type="presOf" srcId="{28A3AEE0-1DA4-4F05-B94C-602E370CA807}" destId="{1D053B95-CB98-41C2-BB4B-AB2A9CE1409E}" srcOrd="0" destOrd="0" presId="urn:microsoft.com/office/officeart/2005/8/layout/default"/>
    <dgm:cxn modelId="{E3056F93-E277-45A8-B282-99337DA4E8B6}" type="presOf" srcId="{F26E27F0-3CAF-4C92-BD82-1E85A57DF122}" destId="{1858BC0C-E5AB-41BB-BA92-E41FBFA432B3}" srcOrd="0" destOrd="0" presId="urn:microsoft.com/office/officeart/2005/8/layout/default"/>
    <dgm:cxn modelId="{9DC2AE9E-AC4C-4D1E-90C7-8F0D4910C260}" type="presOf" srcId="{D5333F3C-4746-4052-8F77-A2CDD87D3F88}" destId="{ADBD1E53-AA17-4A38-B4F4-63D036A07B2A}" srcOrd="0" destOrd="0" presId="urn:microsoft.com/office/officeart/2005/8/layout/default"/>
    <dgm:cxn modelId="{0AC758A7-D54D-4EDB-A07B-9DAB35AE41E4}" srcId="{2B2BC14E-A4EB-450C-A63C-69BA488197D9}" destId="{BC46B32D-8EAA-495A-B8B1-77E0F7E6DB00}" srcOrd="5" destOrd="0" parTransId="{2B52051C-8A8E-4CBE-B774-8582FDE34A48}" sibTransId="{F1747BEF-B695-4AAA-9F19-A4482ADD441B}"/>
    <dgm:cxn modelId="{3AAB69D3-DFFA-4FE7-99DD-387F0BB7BD34}" srcId="{2B2BC14E-A4EB-450C-A63C-69BA488197D9}" destId="{3B9BAAAB-7077-4052-B85C-01126AB35079}" srcOrd="0" destOrd="0" parTransId="{02EA9810-7B57-4207-BC97-360808D7DDF9}" sibTransId="{956931EF-2EC8-487D-8C35-F3F47F7698DC}"/>
    <dgm:cxn modelId="{C90CADE2-6919-4E78-A5F3-76A8CED6CE30}" type="presOf" srcId="{3B9BAAAB-7077-4052-B85C-01126AB35079}" destId="{0E5A9AC3-AF21-4283-A825-E1F67437991A}" srcOrd="0" destOrd="0" presId="urn:microsoft.com/office/officeart/2005/8/layout/default"/>
    <dgm:cxn modelId="{01F22DE5-3A4D-4FAF-9E64-BFD5385CBC05}" srcId="{2B2BC14E-A4EB-450C-A63C-69BA488197D9}" destId="{F26E27F0-3CAF-4C92-BD82-1E85A57DF122}" srcOrd="1" destOrd="0" parTransId="{CEEFBE83-7D86-4CDF-A4A4-386450E2AA9D}" sibTransId="{E65EEB94-7534-49AD-85A6-47E09DAA3744}"/>
    <dgm:cxn modelId="{7D4B16E6-AFB6-415A-AF5A-333A85812DDB}" type="presOf" srcId="{099153D1-183B-4F61-A7D0-482A5CD62016}" destId="{968C9FD6-78D7-4E0B-9FDD-3691889DF4D1}" srcOrd="0" destOrd="0" presId="urn:microsoft.com/office/officeart/2005/8/layout/default"/>
    <dgm:cxn modelId="{B68E70E9-AA8B-47CD-A306-0A6C7B6C6072}" srcId="{2B2BC14E-A4EB-450C-A63C-69BA488197D9}" destId="{0581ACA3-6825-4B65-B9B8-075E94087B63}" srcOrd="6" destOrd="0" parTransId="{01BA7561-5575-4F3F-911C-C1C4B64AC6A5}" sibTransId="{8F8D513C-CF3F-4804-AA09-DA75E04094D8}"/>
    <dgm:cxn modelId="{CCE477F2-E381-488B-947E-4E9625324734}" type="presOf" srcId="{2B2BC14E-A4EB-450C-A63C-69BA488197D9}" destId="{55B782ED-1FC0-4C4F-B11A-01A409161535}" srcOrd="0" destOrd="0" presId="urn:microsoft.com/office/officeart/2005/8/layout/default"/>
    <dgm:cxn modelId="{57C991F9-1F76-4E96-A6C3-26F6BAE01649}" type="presOf" srcId="{0328D563-07D0-4C6D-8DC2-F3784EC31BB3}" destId="{4CE6F00D-DF3B-428B-BD5A-49156EF58FAF}" srcOrd="0" destOrd="0" presId="urn:microsoft.com/office/officeart/2005/8/layout/default"/>
    <dgm:cxn modelId="{D3D71E5F-13D9-4585-9DA0-D6B7620757E2}" type="presParOf" srcId="{55B782ED-1FC0-4C4F-B11A-01A409161535}" destId="{0E5A9AC3-AF21-4283-A825-E1F67437991A}" srcOrd="0" destOrd="0" presId="urn:microsoft.com/office/officeart/2005/8/layout/default"/>
    <dgm:cxn modelId="{C73E5683-1820-4FB1-9E36-6C0BCEDC9B7D}" type="presParOf" srcId="{55B782ED-1FC0-4C4F-B11A-01A409161535}" destId="{5ACD87BF-7DEF-46C1-B273-368A4E52E10A}" srcOrd="1" destOrd="0" presId="urn:microsoft.com/office/officeart/2005/8/layout/default"/>
    <dgm:cxn modelId="{732C5D94-0C82-4FF8-AC1D-07C19790E4C8}" type="presParOf" srcId="{55B782ED-1FC0-4C4F-B11A-01A409161535}" destId="{1858BC0C-E5AB-41BB-BA92-E41FBFA432B3}" srcOrd="2" destOrd="0" presId="urn:microsoft.com/office/officeart/2005/8/layout/default"/>
    <dgm:cxn modelId="{58ED259D-326A-44B1-9962-D785891E248B}" type="presParOf" srcId="{55B782ED-1FC0-4C4F-B11A-01A409161535}" destId="{D4A25214-3AFF-464C-9750-D94751382B1C}" srcOrd="3" destOrd="0" presId="urn:microsoft.com/office/officeart/2005/8/layout/default"/>
    <dgm:cxn modelId="{614FF8A8-3398-43CB-A7DE-945580C0D697}" type="presParOf" srcId="{55B782ED-1FC0-4C4F-B11A-01A409161535}" destId="{56451A90-8AA7-4BB3-8C1E-F590A06BEA73}" srcOrd="4" destOrd="0" presId="urn:microsoft.com/office/officeart/2005/8/layout/default"/>
    <dgm:cxn modelId="{ED1416F2-4E95-4789-9B35-37B807D207E5}" type="presParOf" srcId="{55B782ED-1FC0-4C4F-B11A-01A409161535}" destId="{38A6B0EA-A114-4234-AF11-4C29836AE24F}" srcOrd="5" destOrd="0" presId="urn:microsoft.com/office/officeart/2005/8/layout/default"/>
    <dgm:cxn modelId="{5CAA5601-CC0E-4B26-95F5-A244ED9D580A}" type="presParOf" srcId="{55B782ED-1FC0-4C4F-B11A-01A409161535}" destId="{A5B5C7C4-7AF6-4477-B6A8-6E8B449FC413}" srcOrd="6" destOrd="0" presId="urn:microsoft.com/office/officeart/2005/8/layout/default"/>
    <dgm:cxn modelId="{9C13718E-C120-4CFB-8D53-82A0EA258E60}" type="presParOf" srcId="{55B782ED-1FC0-4C4F-B11A-01A409161535}" destId="{CAF3C95B-09F8-4EFA-9005-C649A6DF5D70}" srcOrd="7" destOrd="0" presId="urn:microsoft.com/office/officeart/2005/8/layout/default"/>
    <dgm:cxn modelId="{A243884D-9600-4FA2-B4A3-1D7FFCC22389}" type="presParOf" srcId="{55B782ED-1FC0-4C4F-B11A-01A409161535}" destId="{968C9FD6-78D7-4E0B-9FDD-3691889DF4D1}" srcOrd="8" destOrd="0" presId="urn:microsoft.com/office/officeart/2005/8/layout/default"/>
    <dgm:cxn modelId="{49EB1136-355F-450B-8A06-1A1EF76705BB}" type="presParOf" srcId="{55B782ED-1FC0-4C4F-B11A-01A409161535}" destId="{4881782C-18D4-4888-B96B-991E4B26F630}" srcOrd="9" destOrd="0" presId="urn:microsoft.com/office/officeart/2005/8/layout/default"/>
    <dgm:cxn modelId="{051EAC61-6C32-4614-9AB1-C72C9C9ADC2D}" type="presParOf" srcId="{55B782ED-1FC0-4C4F-B11A-01A409161535}" destId="{84A04E64-2916-4344-9E5B-C074959A0599}" srcOrd="10" destOrd="0" presId="urn:microsoft.com/office/officeart/2005/8/layout/default"/>
    <dgm:cxn modelId="{BF702545-67D0-4EFB-87E3-4AC6CC177EE5}" type="presParOf" srcId="{55B782ED-1FC0-4C4F-B11A-01A409161535}" destId="{6DEBF28A-9F77-46C8-A659-3C0FEC807C00}" srcOrd="11" destOrd="0" presId="urn:microsoft.com/office/officeart/2005/8/layout/default"/>
    <dgm:cxn modelId="{752E60E1-FF6D-4AB4-AD2B-C468C32C67BF}" type="presParOf" srcId="{55B782ED-1FC0-4C4F-B11A-01A409161535}" destId="{D2BB75CB-B81D-4FA5-848C-3158A71B541B}" srcOrd="12" destOrd="0" presId="urn:microsoft.com/office/officeart/2005/8/layout/default"/>
    <dgm:cxn modelId="{CFB27117-DA16-4138-A742-E9EE183E0DC8}" type="presParOf" srcId="{55B782ED-1FC0-4C4F-B11A-01A409161535}" destId="{D6471303-C481-41C6-B6E5-6924B8C002C5}" srcOrd="13" destOrd="0" presId="urn:microsoft.com/office/officeart/2005/8/layout/default"/>
    <dgm:cxn modelId="{5102F3D2-A7EA-4E2E-A672-3B4B038F25F7}" type="presParOf" srcId="{55B782ED-1FC0-4C4F-B11A-01A409161535}" destId="{1D053B95-CB98-41C2-BB4B-AB2A9CE1409E}" srcOrd="14" destOrd="0" presId="urn:microsoft.com/office/officeart/2005/8/layout/default"/>
    <dgm:cxn modelId="{5CF01C95-8C5C-4467-8855-ECC217174F37}" type="presParOf" srcId="{55B782ED-1FC0-4C4F-B11A-01A409161535}" destId="{71454A8A-3375-493C-8245-2674D6E6DA6F}" srcOrd="15" destOrd="0" presId="urn:microsoft.com/office/officeart/2005/8/layout/default"/>
    <dgm:cxn modelId="{8C237549-FA76-411A-B6A5-50A59EB8880D}" type="presParOf" srcId="{55B782ED-1FC0-4C4F-B11A-01A409161535}" destId="{8985FD18-679B-4FB9-9F4F-B97453F4A15D}" srcOrd="16" destOrd="0" presId="urn:microsoft.com/office/officeart/2005/8/layout/default"/>
    <dgm:cxn modelId="{4AAFAB76-8AE1-4095-A092-250E73356E7B}" type="presParOf" srcId="{55B782ED-1FC0-4C4F-B11A-01A409161535}" destId="{C586FC4C-73A7-418B-BBFB-5C171FD99DFC}" srcOrd="17" destOrd="0" presId="urn:microsoft.com/office/officeart/2005/8/layout/default"/>
    <dgm:cxn modelId="{5686EDAC-BF06-4579-BD51-6B4170BE682A}" type="presParOf" srcId="{55B782ED-1FC0-4C4F-B11A-01A409161535}" destId="{ADBD1E53-AA17-4A38-B4F4-63D036A07B2A}" srcOrd="18" destOrd="0" presId="urn:microsoft.com/office/officeart/2005/8/layout/default"/>
    <dgm:cxn modelId="{AE115B58-16CE-4FBF-9DD0-392AB92CD4AD}" type="presParOf" srcId="{55B782ED-1FC0-4C4F-B11A-01A409161535}" destId="{A490962D-5520-4435-B367-71ABB4239D3B}" srcOrd="19" destOrd="0" presId="urn:microsoft.com/office/officeart/2005/8/layout/default"/>
    <dgm:cxn modelId="{AB7C4594-8D8B-4B7F-A30F-19B12C784B7A}" type="presParOf" srcId="{55B782ED-1FC0-4C4F-B11A-01A409161535}" destId="{4CE6F00D-DF3B-428B-BD5A-49156EF58FAF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5A9AC3-AF21-4283-A825-E1F67437991A}">
      <dsp:nvSpPr>
        <dsp:cNvPr id="0" name=""/>
        <dsp:cNvSpPr/>
      </dsp:nvSpPr>
      <dsp:spPr>
        <a:xfrm>
          <a:off x="2067" y="52428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Introduction</a:t>
          </a:r>
          <a:r>
            <a:rPr lang="en-US" sz="1900" kern="1200">
              <a:solidFill>
                <a:srgbClr val="341108"/>
              </a:solidFill>
              <a:latin typeface="Gill Sans"/>
            </a:rPr>
            <a:t> </a:t>
          </a:r>
          <a:endParaRPr lang="en-US" sz="1900" kern="1200">
            <a:latin typeface="Aptos Display" panose="020F0302020204030204"/>
          </a:endParaRPr>
        </a:p>
      </dsp:txBody>
      <dsp:txXfrm>
        <a:off x="2067" y="52428"/>
        <a:ext cx="1640182" cy="984109"/>
      </dsp:txXfrm>
    </dsp:sp>
    <dsp:sp modelId="{1858BC0C-E5AB-41BB-BA92-E41FBFA432B3}">
      <dsp:nvSpPr>
        <dsp:cNvPr id="0" name=""/>
        <dsp:cNvSpPr/>
      </dsp:nvSpPr>
      <dsp:spPr>
        <a:xfrm>
          <a:off x="1806267" y="52428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 Problem identification</a:t>
          </a:r>
          <a:endParaRPr lang="en-US" sz="1900" kern="1200"/>
        </a:p>
      </dsp:txBody>
      <dsp:txXfrm>
        <a:off x="1806267" y="52428"/>
        <a:ext cx="1640182" cy="984109"/>
      </dsp:txXfrm>
    </dsp:sp>
    <dsp:sp modelId="{56451A90-8AA7-4BB3-8C1E-F590A06BEA73}">
      <dsp:nvSpPr>
        <dsp:cNvPr id="0" name=""/>
        <dsp:cNvSpPr/>
      </dsp:nvSpPr>
      <dsp:spPr>
        <a:xfrm>
          <a:off x="3610468" y="52428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Calibri"/>
              <a:ea typeface="Calibri"/>
              <a:cs typeface="Calibri"/>
            </a:rPr>
            <a:t> Proposed solution</a:t>
          </a:r>
          <a:endParaRPr lang="en-US" sz="1900" kern="1200">
            <a:latin typeface="Aptos Display" panose="020F0302020204030204"/>
          </a:endParaRPr>
        </a:p>
      </dsp:txBody>
      <dsp:txXfrm>
        <a:off x="3610468" y="52428"/>
        <a:ext cx="1640182" cy="984109"/>
      </dsp:txXfrm>
    </dsp:sp>
    <dsp:sp modelId="{A5B5C7C4-7AF6-4477-B6A8-6E8B449FC413}">
      <dsp:nvSpPr>
        <dsp:cNvPr id="0" name=""/>
        <dsp:cNvSpPr/>
      </dsp:nvSpPr>
      <dsp:spPr>
        <a:xfrm>
          <a:off x="5414668" y="52428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 Advantage of proposed solution</a:t>
          </a:r>
          <a:endParaRPr lang="en-US" sz="1900" kern="1200"/>
        </a:p>
      </dsp:txBody>
      <dsp:txXfrm>
        <a:off x="5414668" y="52428"/>
        <a:ext cx="1640182" cy="984109"/>
      </dsp:txXfrm>
    </dsp:sp>
    <dsp:sp modelId="{968C9FD6-78D7-4E0B-9FDD-3691889DF4D1}">
      <dsp:nvSpPr>
        <dsp:cNvPr id="0" name=""/>
        <dsp:cNvSpPr/>
      </dsp:nvSpPr>
      <dsp:spPr>
        <a:xfrm>
          <a:off x="2067" y="1200556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Study of existing system</a:t>
          </a:r>
          <a:endParaRPr lang="en-US" sz="1900" kern="1200"/>
        </a:p>
      </dsp:txBody>
      <dsp:txXfrm>
        <a:off x="2067" y="1200556"/>
        <a:ext cx="1640182" cy="984109"/>
      </dsp:txXfrm>
    </dsp:sp>
    <dsp:sp modelId="{84A04E64-2916-4344-9E5B-C074959A0599}">
      <dsp:nvSpPr>
        <dsp:cNvPr id="0" name=""/>
        <dsp:cNvSpPr/>
      </dsp:nvSpPr>
      <dsp:spPr>
        <a:xfrm>
          <a:off x="1806267" y="1200556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Feasibility analysis</a:t>
          </a:r>
        </a:p>
      </dsp:txBody>
      <dsp:txXfrm>
        <a:off x="1806267" y="1200556"/>
        <a:ext cx="1640182" cy="984109"/>
      </dsp:txXfrm>
    </dsp:sp>
    <dsp:sp modelId="{D2BB75CB-B81D-4FA5-848C-3158A71B541B}">
      <dsp:nvSpPr>
        <dsp:cNvPr id="0" name=""/>
        <dsp:cNvSpPr/>
      </dsp:nvSpPr>
      <dsp:spPr>
        <a:xfrm>
          <a:off x="3610468" y="1200556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Bottleneck of existing system</a:t>
          </a:r>
        </a:p>
      </dsp:txBody>
      <dsp:txXfrm>
        <a:off x="3610468" y="1200556"/>
        <a:ext cx="1640182" cy="984109"/>
      </dsp:txXfrm>
    </dsp:sp>
    <dsp:sp modelId="{1D053B95-CB98-41C2-BB4B-AB2A9CE1409E}">
      <dsp:nvSpPr>
        <dsp:cNvPr id="0" name=""/>
        <dsp:cNvSpPr/>
      </dsp:nvSpPr>
      <dsp:spPr>
        <a:xfrm>
          <a:off x="5414668" y="1200556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Work flow (technical stack)</a:t>
          </a:r>
        </a:p>
      </dsp:txBody>
      <dsp:txXfrm>
        <a:off x="5414668" y="1200556"/>
        <a:ext cx="1640182" cy="984109"/>
      </dsp:txXfrm>
    </dsp:sp>
    <dsp:sp modelId="{8985FD18-679B-4FB9-9F4F-B97453F4A15D}">
      <dsp:nvSpPr>
        <dsp:cNvPr id="0" name=""/>
        <dsp:cNvSpPr/>
      </dsp:nvSpPr>
      <dsp:spPr>
        <a:xfrm>
          <a:off x="904167" y="2348683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Screenshots &amp; prototype</a:t>
          </a:r>
          <a:endParaRPr lang="en-US" sz="1900" kern="1200"/>
        </a:p>
      </dsp:txBody>
      <dsp:txXfrm>
        <a:off x="904167" y="2348683"/>
        <a:ext cx="1640182" cy="984109"/>
      </dsp:txXfrm>
    </dsp:sp>
    <dsp:sp modelId="{ADBD1E53-AA17-4A38-B4F4-63D036A07B2A}">
      <dsp:nvSpPr>
        <dsp:cNvPr id="0" name=""/>
        <dsp:cNvSpPr/>
      </dsp:nvSpPr>
      <dsp:spPr>
        <a:xfrm>
          <a:off x="2708367" y="2348683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 Limitations </a:t>
          </a:r>
        </a:p>
      </dsp:txBody>
      <dsp:txXfrm>
        <a:off x="2708367" y="2348683"/>
        <a:ext cx="1640182" cy="984109"/>
      </dsp:txXfrm>
    </dsp:sp>
    <dsp:sp modelId="{4CE6F00D-DF3B-428B-BD5A-49156EF58FAF}">
      <dsp:nvSpPr>
        <dsp:cNvPr id="0" name=""/>
        <dsp:cNvSpPr/>
      </dsp:nvSpPr>
      <dsp:spPr>
        <a:xfrm>
          <a:off x="4512568" y="2348683"/>
          <a:ext cx="1640182" cy="9841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Aptos Display" panose="020F0302020204030204"/>
            </a:rPr>
            <a:t>Conclusion</a:t>
          </a:r>
        </a:p>
      </dsp:txBody>
      <dsp:txXfrm>
        <a:off x="4512568" y="2348683"/>
        <a:ext cx="1640182" cy="984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k-site.vercel.app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9AB0BD-1495-376A-FEFE-12685A5B3A9E}"/>
              </a:ext>
            </a:extLst>
          </p:cNvPr>
          <p:cNvSpPr txBox="1"/>
          <p:nvPr/>
        </p:nvSpPr>
        <p:spPr>
          <a:xfrm>
            <a:off x="2266885" y="589452"/>
            <a:ext cx="7654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4">
                    <a:lumMod val="76000"/>
                  </a:schemeClr>
                </a:solidFill>
              </a:rPr>
              <a:t>NRI INSTITUTE OF INFORMATION SCIENCE AND TECHNOLOGY, BHOPAL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0FCA80-A967-D8EE-1FDD-A694F4B20447}"/>
              </a:ext>
            </a:extLst>
          </p:cNvPr>
          <p:cNvSpPr txBox="1"/>
          <p:nvPr/>
        </p:nvSpPr>
        <p:spPr>
          <a:xfrm>
            <a:off x="4327139" y="1223677"/>
            <a:ext cx="35327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MAJOR PROJECT PRESENTATION 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A9FB9-A670-0171-AE15-A103DBDC9782}"/>
              </a:ext>
            </a:extLst>
          </p:cNvPr>
          <p:cNvSpPr txBox="1"/>
          <p:nvPr/>
        </p:nvSpPr>
        <p:spPr>
          <a:xfrm>
            <a:off x="3601861" y="2307002"/>
            <a:ext cx="49924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accent4">
                    <a:lumMod val="76000"/>
                  </a:schemeClr>
                </a:solidFill>
              </a:rPr>
              <a:t>A VERSION CONTROL SYSTEM USING RUST</a:t>
            </a:r>
          </a:p>
        </p:txBody>
      </p:sp>
      <p:pic>
        <p:nvPicPr>
          <p:cNvPr id="8" name="Picture 7" descr="C:\Users\admiN\Downloads\niist logo.png">
            <a:extLst>
              <a:ext uri="{FF2B5EF4-FFF2-40B4-BE49-F238E27FC236}">
                <a16:creationId xmlns:a16="http://schemas.microsoft.com/office/drawing/2014/main" id="{17606BF9-503D-748F-96AC-F7DE143F7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105" y="3085411"/>
            <a:ext cx="1269693" cy="1100309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832F0FB8-4A1B-0A50-248E-16270A505B0F}"/>
              </a:ext>
            </a:extLst>
          </p:cNvPr>
          <p:cNvSpPr txBox="1"/>
          <p:nvPr/>
        </p:nvSpPr>
        <p:spPr>
          <a:xfrm>
            <a:off x="1586300" y="4642067"/>
            <a:ext cx="2745724" cy="790602"/>
          </a:xfrm>
          <a:prstGeom prst="rect">
            <a:avLst/>
          </a:prstGeom>
          <a:noFill/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Under the supervision of</a:t>
            </a:r>
          </a:p>
          <a:p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Prof. Vaibhav Patel </a:t>
            </a:r>
          </a:p>
          <a:p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 CSE, NIIST  Bhopal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53405131-9E69-D4FD-CB3B-9C2656E82D53}"/>
              </a:ext>
            </a:extLst>
          </p:cNvPr>
          <p:cNvSpPr txBox="1"/>
          <p:nvPr/>
        </p:nvSpPr>
        <p:spPr>
          <a:xfrm>
            <a:off x="7858332" y="4270510"/>
            <a:ext cx="4476577" cy="1529266"/>
          </a:xfrm>
          <a:prstGeom prst="rect">
            <a:avLst/>
          </a:prstGeom>
          <a:noFill/>
        </p:spPr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Submitted by </a:t>
            </a:r>
            <a:endParaRPr lang="en-US" sz="1600">
              <a:solidFill>
                <a:srgbClr val="000000"/>
              </a:solidFill>
              <a:latin typeface="Aptos" panose="020B0004020202020204"/>
              <a:cs typeface="Times New Roman"/>
            </a:endParaRPr>
          </a:p>
          <a:p>
            <a:r>
              <a:rPr lang="en-US" sz="1600">
                <a:solidFill>
                  <a:srgbClr val="002060"/>
                </a:solidFill>
                <a:latin typeface="Times New Roman"/>
                <a:cs typeface="Times New Roman"/>
              </a:rPr>
              <a:t>PURUSHOTTAM SINGRAM (0115CS211083) </a:t>
            </a:r>
            <a:endParaRPr lang="en-US" sz="1600">
              <a:solidFill>
                <a:srgbClr val="000000"/>
              </a:solidFill>
              <a:latin typeface="Aptos"/>
              <a:cs typeface="Times New Roman"/>
            </a:endParaRPr>
          </a:p>
          <a:p>
            <a:r>
              <a:rPr lang="en-US" sz="1600">
                <a:solidFill>
                  <a:srgbClr val="002060"/>
                </a:solidFill>
                <a:latin typeface="Times New Roman"/>
                <a:cs typeface="Times New Roman"/>
              </a:rPr>
              <a:t>MONU YADAV (0115CS211068)</a:t>
            </a:r>
          </a:p>
          <a:p>
            <a:r>
              <a:rPr lang="en-US" sz="1600">
                <a:solidFill>
                  <a:srgbClr val="002060"/>
                </a:solidFill>
                <a:latin typeface="Times New Roman"/>
                <a:cs typeface="Times New Roman"/>
              </a:rPr>
              <a:t>VIVEK GUPTA (0115CS211127)</a:t>
            </a:r>
          </a:p>
          <a:p>
            <a:r>
              <a:rPr lang="en-US" sz="1600">
                <a:solidFill>
                  <a:srgbClr val="002060"/>
                </a:solidFill>
                <a:latin typeface="Times New Roman"/>
                <a:cs typeface="Times New Roman"/>
              </a:rPr>
              <a:t>VISHAL KUMAR (0115CS211125)</a:t>
            </a:r>
          </a:p>
          <a:p>
            <a:r>
              <a:rPr lang="en-US" sz="1600" b="1">
                <a:solidFill>
                  <a:srgbClr val="002060"/>
                </a:solidFill>
                <a:latin typeface="Times New Roman"/>
                <a:cs typeface="Times New Roman"/>
              </a:rPr>
              <a:t>     </a:t>
            </a:r>
            <a:endParaRPr lang="en-US" sz="1600">
              <a:solidFill>
                <a:srgbClr val="000000"/>
              </a:solidFill>
              <a:latin typeface="Aptos"/>
              <a:cs typeface="Times New Roman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09A5A77D-486A-3493-3A44-137D70E9E455}"/>
              </a:ext>
            </a:extLst>
          </p:cNvPr>
          <p:cNvSpPr txBox="1"/>
          <p:nvPr/>
        </p:nvSpPr>
        <p:spPr>
          <a:xfrm>
            <a:off x="2545166" y="5908161"/>
            <a:ext cx="6798070" cy="6059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51435" tIns="25718" rIns="51435" bIns="2571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7030A0"/>
                </a:solidFill>
                <a:latin typeface="Times New Roman"/>
                <a:cs typeface="Times New Roman"/>
              </a:rPr>
              <a:t>Department of Computer Science &amp; Engineering</a:t>
            </a:r>
          </a:p>
          <a:p>
            <a:pPr algn="ctr"/>
            <a:r>
              <a:rPr lang="en-US" b="1">
                <a:solidFill>
                  <a:srgbClr val="7030A0"/>
                </a:solidFill>
                <a:latin typeface="Times New Roman"/>
                <a:cs typeface="Times New Roman"/>
              </a:rPr>
              <a:t>Session: Jan to Jun 2025</a:t>
            </a:r>
          </a:p>
        </p:txBody>
      </p:sp>
    </p:spTree>
    <p:extLst>
      <p:ext uri="{BB962C8B-B14F-4D97-AF65-F5344CB8AC3E}">
        <p14:creationId xmlns:p14="http://schemas.microsoft.com/office/powerpoint/2010/main" val="286040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C2F62-6410-012F-69E0-738E276C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0C72699E-AFA9-D62A-4194-D674B468A84C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BOTTELNECK OF EXISTING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FDDFD4-DCB4-4165-EB9C-39FD7D19C735}"/>
              </a:ext>
            </a:extLst>
          </p:cNvPr>
          <p:cNvSpPr txBox="1"/>
          <p:nvPr/>
        </p:nvSpPr>
        <p:spPr>
          <a:xfrm>
            <a:off x="3772691" y="1902764"/>
            <a:ext cx="4634429" cy="3618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Bottleneck of Existing System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Merge conflict complexity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Error-prone rollback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Performance issues on scale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Poor error feedback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Complex branching models</a:t>
            </a:r>
            <a:endParaRPr lang="en-US"/>
          </a:p>
          <a:p>
            <a:pPr>
              <a:lnSpc>
                <a:spcPct val="200000"/>
              </a:lnSpc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30554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86B34-A16E-ACDB-A04B-26238DAE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D449508-E8D9-184F-D5C5-98275BA8953C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COMMANDLINE MODULE</a:t>
            </a:r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6CC958A-A4EC-4E34-87D7-C9C88C52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96" y="948971"/>
            <a:ext cx="8129816" cy="53550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E95A8-4833-CAF3-7138-83BAF49A1B2C}"/>
              </a:ext>
            </a:extLst>
          </p:cNvPr>
          <p:cNvSpPr txBox="1"/>
          <p:nvPr/>
        </p:nvSpPr>
        <p:spPr>
          <a:xfrm>
            <a:off x="8418602" y="2278751"/>
            <a:ext cx="3339945" cy="2031325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 err="1">
                <a:solidFill>
                  <a:schemeClr val="bg1"/>
                </a:solidFill>
              </a:rPr>
              <a:t>Commandline</a:t>
            </a:r>
            <a:r>
              <a:rPr lang="en-US" i="1">
                <a:solidFill>
                  <a:schemeClr val="bg1"/>
                </a:solidFill>
              </a:rPr>
              <a:t> interface (main entry point )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i="1">
                <a:solidFill>
                  <a:schemeClr val="bg1"/>
                </a:solidFill>
              </a:rPr>
              <a:t>Based on request </a:t>
            </a:r>
            <a:r>
              <a:rPr lang="en-US" i="1" err="1">
                <a:solidFill>
                  <a:schemeClr val="bg1"/>
                </a:solidFill>
              </a:rPr>
              <a:t>chak</a:t>
            </a:r>
            <a:r>
              <a:rPr lang="en-US" i="1">
                <a:solidFill>
                  <a:schemeClr val="bg1"/>
                </a:solidFill>
              </a:rPr>
              <a:t> system perform different operations</a:t>
            </a:r>
            <a:endParaRPr lang="en-US">
              <a:solidFill>
                <a:schemeClr val="bg1"/>
              </a:solidFill>
            </a:endParaRPr>
          </a:p>
          <a:p>
            <a:pPr algn="ctr"/>
            <a:endParaRPr lang="en-US">
              <a:solidFill>
                <a:srgbClr val="0070C0"/>
              </a:solidFill>
            </a:endParaRPr>
          </a:p>
          <a:p>
            <a:pPr algn="l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0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EED6D-9499-D0AA-9C4B-480DDF4D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5237D596-4ECA-EEE8-2D92-5D34AF6BFD60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INIT MODULE</a:t>
            </a:r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CBE8D99-FCF1-5564-FF35-2C18B59FF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305" y="-1973300"/>
            <a:ext cx="8491753" cy="1139485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CA4DA63-EFBF-1FC3-BD9D-B92B8B5BE9A2}"/>
              </a:ext>
            </a:extLst>
          </p:cNvPr>
          <p:cNvSpPr/>
          <p:nvPr/>
        </p:nvSpPr>
        <p:spPr>
          <a:xfrm>
            <a:off x="2136" y="2952988"/>
            <a:ext cx="12192377" cy="1245180"/>
          </a:xfrm>
          <a:prstGeom prst="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INTIALIZATION OF CHAK VERSION CONTROL SYSTEM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3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520DC-05F8-26E2-B75A-1D6447D93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F332B27-03BE-6E84-2BCA-88A668F5E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343" y="716310"/>
            <a:ext cx="12195678" cy="1625328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389038D-7765-3C8F-FB8B-A33CC74C39A8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INIT MODULE</a:t>
            </a:r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718348C-9F7E-47BE-6974-85F2805FD316}"/>
              </a:ext>
            </a:extLst>
          </p:cNvPr>
          <p:cNvSpPr txBox="1"/>
          <p:nvPr/>
        </p:nvSpPr>
        <p:spPr>
          <a:xfrm>
            <a:off x="8331866" y="2496324"/>
            <a:ext cx="3549315" cy="2215991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i="1">
                <a:solidFill>
                  <a:schemeClr val="bg1"/>
                </a:solidFill>
              </a:rPr>
              <a:t>Checks that previously .</a:t>
            </a:r>
            <a:r>
              <a:rPr lang="en-US" sz="2000" b="1" i="1" err="1">
                <a:solidFill>
                  <a:schemeClr val="bg1"/>
                </a:solidFill>
              </a:rPr>
              <a:t>chak</a:t>
            </a:r>
            <a:r>
              <a:rPr lang="en-US" sz="2000" b="1" i="1">
                <a:solidFill>
                  <a:schemeClr val="bg1"/>
                </a:solidFill>
              </a:rPr>
              <a:t> folder exist or not,</a:t>
            </a:r>
            <a:br>
              <a:rPr lang="en-US" sz="2000" b="1" i="1">
                <a:solidFill>
                  <a:schemeClr val="bg1"/>
                </a:solidFill>
              </a:rPr>
            </a:br>
            <a:r>
              <a:rPr lang="en-US" sz="2000" b="1" i="1">
                <a:solidFill>
                  <a:schemeClr val="bg1"/>
                </a:solidFill>
              </a:rPr>
              <a:t>if exist asks for override , if not exist creates .</a:t>
            </a:r>
            <a:r>
              <a:rPr lang="en-US" sz="2000" b="1" i="1" err="1">
                <a:solidFill>
                  <a:schemeClr val="bg1"/>
                </a:solidFill>
              </a:rPr>
              <a:t>chak</a:t>
            </a:r>
            <a:r>
              <a:rPr lang="en-US" sz="2000" b="1" i="1">
                <a:solidFill>
                  <a:schemeClr val="bg1"/>
                </a:solidFill>
              </a:rPr>
              <a:t>/ folder (where all the </a:t>
            </a:r>
            <a:r>
              <a:rPr lang="en-US" sz="2000" b="1" i="1" err="1">
                <a:solidFill>
                  <a:schemeClr val="bg1"/>
                </a:solidFill>
              </a:rPr>
              <a:t>chak</a:t>
            </a:r>
            <a:r>
              <a:rPr lang="en-US" sz="2000" b="1" i="1">
                <a:solidFill>
                  <a:schemeClr val="bg1"/>
                </a:solidFill>
              </a:rPr>
              <a:t> version configuration)</a:t>
            </a:r>
            <a:endParaRPr lang="en-US" sz="2000">
              <a:solidFill>
                <a:schemeClr val="bg1"/>
              </a:solidFill>
            </a:endParaRPr>
          </a:p>
          <a:p>
            <a:pPr algn="ctr"/>
            <a:endParaRPr lang="en-US" i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54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7E2F8-34B4-D2CE-30D7-E19FA825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1AB1A96B-126A-FA45-B14E-0F750DB57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310" y="-3150668"/>
            <a:ext cx="9836234" cy="131685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AE23299-EA6E-28A8-4F7E-D1DB2F319D01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INIT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60B630-4E37-5775-B130-93221A11DE6E}"/>
              </a:ext>
            </a:extLst>
          </p:cNvPr>
          <p:cNvSpPr txBox="1"/>
          <p:nvPr/>
        </p:nvSpPr>
        <p:spPr>
          <a:xfrm>
            <a:off x="8381999" y="4720525"/>
            <a:ext cx="3549315" cy="1477328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i="1">
                <a:solidFill>
                  <a:schemeClr val="bg1"/>
                </a:solidFill>
              </a:rPr>
              <a:t>Checks that : is there any global configuration for </a:t>
            </a:r>
            <a:r>
              <a:rPr lang="en-US" i="1" err="1">
                <a:solidFill>
                  <a:schemeClr val="bg1"/>
                </a:solidFill>
              </a:rPr>
              <a:t>chak</a:t>
            </a:r>
            <a:r>
              <a:rPr lang="en-US" i="1">
                <a:solidFill>
                  <a:schemeClr val="bg1"/>
                </a:solidFill>
              </a:rPr>
              <a:t> or not ;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i="1">
                <a:solidFill>
                  <a:schemeClr val="bg1"/>
                </a:solidFill>
              </a:rPr>
              <a:t>If global config exist then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i="1">
                <a:solidFill>
                  <a:schemeClr val="bg1"/>
                </a:solidFill>
              </a:rPr>
              <a:t>Global config merged into local config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408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89DAC-462E-F426-1F82-8D5881D6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26ED8A6-8F07-4C68-0828-0A703A8A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4855" y="-4193773"/>
            <a:ext cx="9836234" cy="131685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3E0CF723-EE58-9C46-345F-92BC215BB97F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INIT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4EA7B-8FAB-BDCC-6194-12D6F6ACCEB0}"/>
              </a:ext>
            </a:extLst>
          </p:cNvPr>
          <p:cNvSpPr txBox="1"/>
          <p:nvPr/>
        </p:nvSpPr>
        <p:spPr>
          <a:xfrm>
            <a:off x="451184" y="2984103"/>
            <a:ext cx="3238500" cy="1200329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Creates all essential folders and files inside .</a:t>
            </a:r>
            <a:r>
              <a:rPr lang="en-US" i="1" err="1">
                <a:solidFill>
                  <a:schemeClr val="bg1"/>
                </a:solidFill>
              </a:rPr>
              <a:t>chak</a:t>
            </a:r>
            <a:r>
              <a:rPr lang="en-US" i="1">
                <a:solidFill>
                  <a:schemeClr val="bg1"/>
                </a:solidFill>
              </a:rPr>
              <a:t>/  folder , prints "</a:t>
            </a:r>
            <a:r>
              <a:rPr lang="en-US" i="1" err="1">
                <a:solidFill>
                  <a:schemeClr val="bg1"/>
                </a:solidFill>
              </a:rPr>
              <a:t>chakvcs</a:t>
            </a:r>
            <a:r>
              <a:rPr lang="en-US" i="1">
                <a:solidFill>
                  <a:schemeClr val="bg1"/>
                </a:solidFill>
              </a:rPr>
              <a:t> initiated " and exit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597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14509-5FDE-4FAF-E9C2-BF384210C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2597F2F-F0FC-A216-2A36-E2780D63C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0588" y="-6400040"/>
            <a:ext cx="9836234" cy="13168562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BF8588C-B812-8BB7-B9B0-49AB9971910E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INIT MODULE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BEA81-0E4D-6A3B-EAEE-C30BD21D826E}"/>
              </a:ext>
            </a:extLst>
          </p:cNvPr>
          <p:cNvSpPr txBox="1"/>
          <p:nvPr/>
        </p:nvSpPr>
        <p:spPr>
          <a:xfrm>
            <a:off x="761999" y="5404864"/>
            <a:ext cx="3549315" cy="369332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prints "</a:t>
            </a:r>
            <a:r>
              <a:rPr lang="en-US" i="1" err="1">
                <a:solidFill>
                  <a:schemeClr val="bg1"/>
                </a:solidFill>
              </a:rPr>
              <a:t>chakvcs</a:t>
            </a:r>
            <a:r>
              <a:rPr lang="en-US" i="1">
                <a:solidFill>
                  <a:schemeClr val="bg1"/>
                </a:solidFill>
              </a:rPr>
              <a:t> initiated " and exit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1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8153B-FBF7-8BDB-38F4-6335AEA4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49D4E13-65A7-ED3E-0C2D-8A8E9C1DA8F6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BD2C638-85F7-549A-C9E6-37AEF928E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7140" y="-3419547"/>
            <a:ext cx="6881960" cy="1148079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23C8D7E-0BF5-B2DE-DD65-0AEA8F2D5B58}"/>
              </a:ext>
            </a:extLst>
          </p:cNvPr>
          <p:cNvSpPr/>
          <p:nvPr/>
        </p:nvSpPr>
        <p:spPr>
          <a:xfrm>
            <a:off x="2137" y="3146629"/>
            <a:ext cx="12192377" cy="989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CRUX OF CHAK VERSION CONTROL SYSTEM: SNAPSHOT MODULE OR TRAKCING MODULE</a:t>
            </a:r>
          </a:p>
        </p:txBody>
      </p:sp>
    </p:spTree>
    <p:extLst>
      <p:ext uri="{BB962C8B-B14F-4D97-AF65-F5344CB8AC3E}">
        <p14:creationId xmlns:p14="http://schemas.microsoft.com/office/powerpoint/2010/main" val="3426496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128FC-AC97-AFCF-0FD2-7137A0FC8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6AF7ED5-74A6-A6B9-2CB8-C9B2B22B914B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9F4C1F8-3E05-0914-6938-C3F3F94C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115" y="774317"/>
            <a:ext cx="14392623" cy="24002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11938E-DCF4-ABBB-B5A8-E7F9AAA23FD9}"/>
              </a:ext>
            </a:extLst>
          </p:cNvPr>
          <p:cNvSpPr txBox="1"/>
          <p:nvPr/>
        </p:nvSpPr>
        <p:spPr>
          <a:xfrm>
            <a:off x="7670132" y="3172733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Tracking module starts by creating ignore list (gitignorebuilder)</a:t>
            </a:r>
          </a:p>
        </p:txBody>
      </p:sp>
    </p:spTree>
    <p:extLst>
      <p:ext uri="{BB962C8B-B14F-4D97-AF65-F5344CB8AC3E}">
        <p14:creationId xmlns:p14="http://schemas.microsoft.com/office/powerpoint/2010/main" val="19193982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837DC-3943-D557-E165-6BAFB56DA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1602524C-AA16-90AF-2FD9-F865903DADAE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1867E5B-57DB-A835-0192-F97750712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8495" y="-1634173"/>
            <a:ext cx="12206887" cy="20362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7B8D81-4CE9-7209-2CE5-9F68416E0CE6}"/>
              </a:ext>
            </a:extLst>
          </p:cNvPr>
          <p:cNvSpPr txBox="1"/>
          <p:nvPr/>
        </p:nvSpPr>
        <p:spPr>
          <a:xfrm>
            <a:off x="7760369" y="2380654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Tracking module starts by creating ignore list (gitignorebuilder)</a:t>
            </a:r>
          </a:p>
        </p:txBody>
      </p:sp>
    </p:spTree>
    <p:extLst>
      <p:ext uri="{BB962C8B-B14F-4D97-AF65-F5344CB8AC3E}">
        <p14:creationId xmlns:p14="http://schemas.microsoft.com/office/powerpoint/2010/main" val="131979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FA55019-920E-8330-D1E1-064459463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901343"/>
              </p:ext>
            </p:extLst>
          </p:nvPr>
        </p:nvGraphicFramePr>
        <p:xfrm>
          <a:off x="2569311" y="1733379"/>
          <a:ext cx="7056918" cy="3385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DD79A472-8685-3ECA-051F-81B8F4CF9962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67414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43C86-2CB9-69EC-6ED9-10EF26820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61657E2-8519-3A62-3B2F-25A100BBD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6331" y="-3665992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016DB5F-9CDE-08CC-E699-DD4D0CE00CC0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270B86-2552-8550-6EC6-AC9B1A893A81}"/>
              </a:ext>
            </a:extLst>
          </p:cNvPr>
          <p:cNvSpPr txBox="1"/>
          <p:nvPr/>
        </p:nvSpPr>
        <p:spPr>
          <a:xfrm>
            <a:off x="370974" y="2962181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Creating a point or functions point from where we start recursive tracking</a:t>
            </a:r>
          </a:p>
        </p:txBody>
      </p:sp>
    </p:spTree>
    <p:extLst>
      <p:ext uri="{BB962C8B-B14F-4D97-AF65-F5344CB8AC3E}">
        <p14:creationId xmlns:p14="http://schemas.microsoft.com/office/powerpoint/2010/main" val="314980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A693B-D2CC-E610-FA27-3F5B815A9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4CF320A-2DA7-F92F-0401-CE086F270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3853" y="-5895126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7FBE214-CF3A-C6E0-78DC-5676F23602D2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F644F1-40E5-4AB5-BB82-1680B0FB3441}"/>
              </a:ext>
            </a:extLst>
          </p:cNvPr>
          <p:cNvSpPr txBox="1"/>
          <p:nvPr/>
        </p:nvSpPr>
        <p:spPr>
          <a:xfrm>
            <a:off x="962377" y="3348869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 will update our ignore list if there exist .ignore file inside sub directory</a:t>
            </a:r>
          </a:p>
        </p:txBody>
      </p:sp>
    </p:spTree>
    <p:extLst>
      <p:ext uri="{BB962C8B-B14F-4D97-AF65-F5344CB8AC3E}">
        <p14:creationId xmlns:p14="http://schemas.microsoft.com/office/powerpoint/2010/main" val="352463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7FCB-0900-C91E-9D89-A12559A18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244A7CF-8CD0-71FF-D5C1-22888D6A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2116" y="-7521485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D090E62-DB39-B7BA-E4C0-62139DBCBF87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7B8BE-B743-735D-BA43-46553C425B2E}"/>
              </a:ext>
            </a:extLst>
          </p:cNvPr>
          <p:cNvSpPr txBox="1"/>
          <p:nvPr/>
        </p:nvSpPr>
        <p:spPr>
          <a:xfrm>
            <a:off x="496080" y="2656375"/>
            <a:ext cx="3278605" cy="2308324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 will create a map that contains key entry name (file / folder name) and value the hash of these (folder / files )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So that at the end we will get one hash from this map and will return to parent function </a:t>
            </a:r>
          </a:p>
        </p:txBody>
      </p:sp>
    </p:spTree>
    <p:extLst>
      <p:ext uri="{BB962C8B-B14F-4D97-AF65-F5344CB8AC3E}">
        <p14:creationId xmlns:p14="http://schemas.microsoft.com/office/powerpoint/2010/main" val="237537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4D0E1-1748-CD79-DE37-94693751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E308F57-6F92-0C1B-4069-48C62C032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57538" y="-7255244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A4A058AE-FC16-6ED1-3360-D655802A804B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16698C-82CC-10AB-86FE-E45E75F37679}"/>
              </a:ext>
            </a:extLst>
          </p:cNvPr>
          <p:cNvSpPr txBox="1"/>
          <p:nvPr/>
        </p:nvSpPr>
        <p:spPr>
          <a:xfrm>
            <a:off x="8389035" y="1244843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And it would be easy for parent function to get a unique hash for this subdirectory</a:t>
            </a:r>
          </a:p>
        </p:txBody>
      </p:sp>
    </p:spTree>
    <p:extLst>
      <p:ext uri="{BB962C8B-B14F-4D97-AF65-F5344CB8AC3E}">
        <p14:creationId xmlns:p14="http://schemas.microsoft.com/office/powerpoint/2010/main" val="37184413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F5794-AB2F-8C73-61C2-19AC8B3E6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2684887F-2728-BC7E-706D-0F4B2424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769604" y="-13805520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25A6128-C2C0-2D9F-BA20-966C87F7AD26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16F49-D08C-4400-884D-E553E0414AB2}"/>
              </a:ext>
            </a:extLst>
          </p:cNvPr>
          <p:cNvSpPr txBox="1"/>
          <p:nvPr/>
        </p:nvSpPr>
        <p:spPr>
          <a:xfrm>
            <a:off x="6682106" y="4097891"/>
            <a:ext cx="3278605" cy="1200329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 have created a stack as a list of entry (files / folder)</a:t>
            </a:r>
          </a:p>
          <a:p>
            <a:r>
              <a:rPr lang="en-US">
                <a:solidFill>
                  <a:schemeClr val="bg1"/>
                </a:solidFill>
              </a:rPr>
              <a:t>For each entry of stack we check its folder or file</a:t>
            </a:r>
          </a:p>
        </p:txBody>
      </p:sp>
    </p:spTree>
    <p:extLst>
      <p:ext uri="{BB962C8B-B14F-4D97-AF65-F5344CB8AC3E}">
        <p14:creationId xmlns:p14="http://schemas.microsoft.com/office/powerpoint/2010/main" val="226740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BE706-B37A-1627-0966-9F4B6788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0A44811-28A3-3D52-71E7-E6F2415E7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83026" y="-13208772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AA7EF1B-FE93-3DC7-7460-70A4D7380F82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464BC-974B-59B0-0D9F-EA13D46EF2D0}"/>
              </a:ext>
            </a:extLst>
          </p:cNvPr>
          <p:cNvSpPr txBox="1"/>
          <p:nvPr/>
        </p:nvSpPr>
        <p:spPr>
          <a:xfrm>
            <a:off x="2109752" y="5108794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If it’s a file then we start versioning of this file and get hash h1 and update map1</a:t>
            </a:r>
          </a:p>
        </p:txBody>
      </p:sp>
    </p:spTree>
    <p:extLst>
      <p:ext uri="{BB962C8B-B14F-4D97-AF65-F5344CB8AC3E}">
        <p14:creationId xmlns:p14="http://schemas.microsoft.com/office/powerpoint/2010/main" val="163540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93AEA-802D-B4CC-D688-4B7B3B33C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837ADF9C-318F-A916-D50D-E07430D3A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73845" y="-13116965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2426E49B-7939-CC42-672C-8D1E15E94CA9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B3CEA-B256-C243-65E7-036B9DAE7B10}"/>
              </a:ext>
            </a:extLst>
          </p:cNvPr>
          <p:cNvSpPr txBox="1"/>
          <p:nvPr/>
        </p:nvSpPr>
        <p:spPr>
          <a:xfrm>
            <a:off x="4835367" y="5471986"/>
            <a:ext cx="3278605" cy="646331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For folder we call this recursive functions</a:t>
            </a:r>
          </a:p>
        </p:txBody>
      </p:sp>
    </p:spTree>
    <p:extLst>
      <p:ext uri="{BB962C8B-B14F-4D97-AF65-F5344CB8AC3E}">
        <p14:creationId xmlns:p14="http://schemas.microsoft.com/office/powerpoint/2010/main" val="167874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34D6-B619-CE3F-911E-9D13BDD2D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AF535B0-05F0-8F01-7AD4-5F10C36E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8" y="-5353604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4154088-72E8-3159-1E41-8804FB74C0BE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6E735A-44E8-52EC-0C4D-81070A5A34C1}"/>
              </a:ext>
            </a:extLst>
          </p:cNvPr>
          <p:cNvSpPr txBox="1"/>
          <p:nvPr/>
        </p:nvSpPr>
        <p:spPr>
          <a:xfrm>
            <a:off x="3460847" y="3425535"/>
            <a:ext cx="3278605" cy="1754326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At the end we will get one top hash tree pointer we call it root tree pointer</a:t>
            </a:r>
          </a:p>
          <a:p>
            <a:r>
              <a:rPr lang="en-US">
                <a:solidFill>
                  <a:schemeClr val="bg1"/>
                </a:solidFill>
              </a:rPr>
              <a:t>This root tree pointer </a:t>
            </a:r>
            <a:r>
              <a:rPr lang="en-US" err="1">
                <a:solidFill>
                  <a:schemeClr val="bg1"/>
                </a:solidFill>
              </a:rPr>
              <a:t>resprent</a:t>
            </a:r>
            <a:r>
              <a:rPr lang="en-US">
                <a:solidFill>
                  <a:schemeClr val="bg1"/>
                </a:solidFill>
              </a:rPr>
              <a:t> all the abstract structure of project</a:t>
            </a:r>
          </a:p>
        </p:txBody>
      </p:sp>
    </p:spTree>
    <p:extLst>
      <p:ext uri="{BB962C8B-B14F-4D97-AF65-F5344CB8AC3E}">
        <p14:creationId xmlns:p14="http://schemas.microsoft.com/office/powerpoint/2010/main" val="393708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B5EDE-7EC8-1307-A0DE-1F968F411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E89666E-450E-DE35-2F7E-2C2F229BC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8" y="-5417869"/>
            <a:ext cx="12206887" cy="20362681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DD34DE4-E5F9-2523-5F65-F7FA50A366EF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ADD/TRACKING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5E966-E0A8-88E3-CCC0-ADBFBBF1CCDA}"/>
              </a:ext>
            </a:extLst>
          </p:cNvPr>
          <p:cNvSpPr txBox="1"/>
          <p:nvPr/>
        </p:nvSpPr>
        <p:spPr>
          <a:xfrm>
            <a:off x="3458258" y="5083764"/>
            <a:ext cx="3278605" cy="1200329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We have attached root pointer to stage so that it will be easy for commit to get an entry that is root tree pointer in stage</a:t>
            </a:r>
          </a:p>
        </p:txBody>
      </p:sp>
    </p:spTree>
    <p:extLst>
      <p:ext uri="{BB962C8B-B14F-4D97-AF65-F5344CB8AC3E}">
        <p14:creationId xmlns:p14="http://schemas.microsoft.com/office/powerpoint/2010/main" val="45160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129E-85E6-F9B0-1E62-F1A4CF817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355C0B8-0AD1-42FA-C04C-7BF80BD7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0048" y="639680"/>
            <a:ext cx="8239295" cy="251901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4F1343D-A3B6-1317-8B43-63605B1A8552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COMMIT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B7A01-3F37-CFEA-8752-0EEF8FE4A6D4}"/>
              </a:ext>
            </a:extLst>
          </p:cNvPr>
          <p:cNvSpPr txBox="1"/>
          <p:nvPr/>
        </p:nvSpPr>
        <p:spPr>
          <a:xfrm>
            <a:off x="8300969" y="1522553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COMMIT is a way to secure changes of </a:t>
            </a:r>
            <a:r>
              <a:rPr lang="en-US" err="1">
                <a:solidFill>
                  <a:schemeClr val="bg1"/>
                </a:solidFill>
              </a:rPr>
              <a:t>proejct</a:t>
            </a:r>
            <a:r>
              <a:rPr lang="en-US">
                <a:solidFill>
                  <a:schemeClr val="bg1"/>
                </a:solidFill>
              </a:rPr>
              <a:t> with message</a:t>
            </a:r>
          </a:p>
        </p:txBody>
      </p:sp>
    </p:spTree>
    <p:extLst>
      <p:ext uri="{BB962C8B-B14F-4D97-AF65-F5344CB8AC3E}">
        <p14:creationId xmlns:p14="http://schemas.microsoft.com/office/powerpoint/2010/main" val="33139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CFD54-112C-757D-1EFB-FF24126E0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43EC81B2-6DE5-DD82-9A69-66D408CD9463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B2888-007D-E017-E1B9-EFF24E0DF1CF}"/>
              </a:ext>
            </a:extLst>
          </p:cNvPr>
          <p:cNvSpPr txBox="1"/>
          <p:nvPr/>
        </p:nvSpPr>
        <p:spPr>
          <a:xfrm>
            <a:off x="2340137" y="2031777"/>
            <a:ext cx="7902765" cy="33417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>
                <a:ea typeface="+mn-lt"/>
                <a:cs typeface="+mn-lt"/>
              </a:rPr>
              <a:t>A Version Control System (VCS) is a software tool that manages and tracks changes to source code over time. It enables collaboration by allowing multiple developers to work on a project simultaneously without conflict. VCS also supports branching, merging, and rollback to previous versions, ensuring efficient and secure development workflows.</a:t>
            </a:r>
            <a:endParaRPr lang="en-US" dirty="0"/>
          </a:p>
          <a:p>
            <a:pPr algn="ctr"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16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B6563-133F-3705-6513-3D962A762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A3E3C5E-2233-A3D7-B4F3-B5DA952FD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1919" y="-1824257"/>
            <a:ext cx="8239295" cy="251901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1671B267-BDDF-4F14-5B9A-EFCD684250B3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COMMIT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B4DC4-A7A7-814A-BFE7-2628A6441C57}"/>
              </a:ext>
            </a:extLst>
          </p:cNvPr>
          <p:cNvSpPr txBox="1"/>
          <p:nvPr/>
        </p:nvSpPr>
        <p:spPr>
          <a:xfrm>
            <a:off x="470416" y="2517029"/>
            <a:ext cx="3278605" cy="1200329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Commit needs a root tree pointer this is backup entry point if developer wants to reset code this helps to restore </a:t>
            </a:r>
          </a:p>
        </p:txBody>
      </p:sp>
    </p:spTree>
    <p:extLst>
      <p:ext uri="{BB962C8B-B14F-4D97-AF65-F5344CB8AC3E}">
        <p14:creationId xmlns:p14="http://schemas.microsoft.com/office/powerpoint/2010/main" val="4190399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5FAB-6851-EE44-F9B6-FD4008CFF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AE766E0F-C7C8-6582-996E-78B931B6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5340" y="-6807336"/>
            <a:ext cx="8239295" cy="251901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C9202C7F-854F-BA1F-7217-72024516038F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COMMIT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AE113E-BE88-C676-D08B-520FBB3C0957}"/>
              </a:ext>
            </a:extLst>
          </p:cNvPr>
          <p:cNvSpPr txBox="1"/>
          <p:nvPr/>
        </p:nvSpPr>
        <p:spPr>
          <a:xfrm>
            <a:off x="470416" y="2655529"/>
            <a:ext cx="3278605" cy="923330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Creating commit using user provided </a:t>
            </a:r>
            <a:r>
              <a:rPr lang="en-US" err="1">
                <a:solidFill>
                  <a:schemeClr val="bg1"/>
                </a:solidFill>
              </a:rPr>
              <a:t>messgae</a:t>
            </a:r>
            <a:r>
              <a:rPr lang="en-US">
                <a:solidFill>
                  <a:schemeClr val="bg1"/>
                </a:solidFill>
              </a:rPr>
              <a:t> , user name and pointer to root tree pointer</a:t>
            </a:r>
          </a:p>
        </p:txBody>
      </p:sp>
    </p:spTree>
    <p:extLst>
      <p:ext uri="{BB962C8B-B14F-4D97-AF65-F5344CB8AC3E}">
        <p14:creationId xmlns:p14="http://schemas.microsoft.com/office/powerpoint/2010/main" val="314744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08651-7FD3-BB82-29A6-42B321498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E969027-A9D5-521C-777E-61E414767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5603" y="-12111257"/>
            <a:ext cx="8239295" cy="251901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0B5D55CA-83BF-73F6-ADD7-15F825418402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COMMIT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053CCC-2243-AEE2-8832-DB91C578DE44}"/>
              </a:ext>
            </a:extLst>
          </p:cNvPr>
          <p:cNvSpPr txBox="1"/>
          <p:nvPr/>
        </p:nvSpPr>
        <p:spPr>
          <a:xfrm>
            <a:off x="470416" y="2517031"/>
            <a:ext cx="3278605" cy="1200329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Saving commit we will get commit hash pointer , we will attach this pointer to commit log file for future reference</a:t>
            </a:r>
          </a:p>
        </p:txBody>
      </p:sp>
    </p:spTree>
    <p:extLst>
      <p:ext uri="{BB962C8B-B14F-4D97-AF65-F5344CB8AC3E}">
        <p14:creationId xmlns:p14="http://schemas.microsoft.com/office/powerpoint/2010/main" val="2383734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3E198-EB46-5F4E-80C6-20A396A3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BB0AF52-21F0-3DA4-4051-1B35219E4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5972" y="-18538125"/>
            <a:ext cx="8239295" cy="25190115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8B49C54D-F11B-45AD-A01C-DCCA98B688CB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 – COMMIT MODULE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507DE-35D0-44C1-41B1-8FE9ECD6A796}"/>
              </a:ext>
            </a:extLst>
          </p:cNvPr>
          <p:cNvSpPr txBox="1"/>
          <p:nvPr/>
        </p:nvSpPr>
        <p:spPr>
          <a:xfrm>
            <a:off x="470416" y="2378533"/>
            <a:ext cx="3278605" cy="1477328"/>
          </a:xfrm>
          <a:prstGeom prst="rect">
            <a:avLst/>
          </a:prstGeom>
          <a:solidFill>
            <a:srgbClr val="156082"/>
          </a:solidFill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Now we will clear stage as there is no need of stage (we committed) 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Print success and exit</a:t>
            </a:r>
          </a:p>
        </p:txBody>
      </p:sp>
    </p:spTree>
    <p:extLst>
      <p:ext uri="{BB962C8B-B14F-4D97-AF65-F5344CB8AC3E}">
        <p14:creationId xmlns:p14="http://schemas.microsoft.com/office/powerpoint/2010/main" val="116386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07802-FEBE-28C4-8EEC-ED16A8B2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0BF6914-CE8A-38DE-51C2-0301D56C28CB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SCREENSHOTS &amp; PROTOTYPE</a:t>
            </a:r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51E1C7-4FEC-1934-9DCD-E41F9E55E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30" y="798723"/>
            <a:ext cx="5737952" cy="5737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52277-730A-B6C6-A4FE-DEBD8814B1BB}"/>
              </a:ext>
            </a:extLst>
          </p:cNvPr>
          <p:cNvSpPr txBox="1"/>
          <p:nvPr/>
        </p:nvSpPr>
        <p:spPr>
          <a:xfrm>
            <a:off x="7050554" y="3204312"/>
            <a:ext cx="4524257" cy="2862322"/>
          </a:xfrm>
          <a:prstGeom prst="rect">
            <a:avLst/>
          </a:prstGeom>
          <a:solidFill>
            <a:schemeClr val="accent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i="1">
                <a:solidFill>
                  <a:schemeClr val="bg1"/>
                </a:solidFill>
              </a:rPr>
              <a:t>CHAK VERSION CONTROL SYSTEM WEBSITE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</a:rPr>
              <a:t>DESIGNED IN SVELTE + VITE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</a:rPr>
              <a:t>PROVIDE INFO ABOUT CHAK PROJECT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</a:rPr>
              <a:t>CUSTOM LOGO DESIGNED (PURUSHOTTAM)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</a:rPr>
              <a:t>LINKS TO DOWNLOAD CHAK BINARY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i="1">
                <a:solidFill>
                  <a:schemeClr val="bg1"/>
                </a:solidFill>
              </a:rPr>
              <a:t>RESPOSIVE (MOBILE + DESKTOP )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 i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FA1888-64C0-1D77-EE62-AF1815A886F9}"/>
              </a:ext>
            </a:extLst>
          </p:cNvPr>
          <p:cNvSpPr txBox="1"/>
          <p:nvPr/>
        </p:nvSpPr>
        <p:spPr>
          <a:xfrm>
            <a:off x="7459578" y="2015289"/>
            <a:ext cx="34851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https://chak-site.vercel.app/</a:t>
            </a:r>
            <a:endParaRPr lang="en-US" b="1" i="1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151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6040F-5B11-7F61-9FB5-DA82DE2C2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90D8A149-8667-8F5E-804B-FD09450AD91E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LIMITATION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B28CF-B5B6-2896-3342-A9112849809C}"/>
              </a:ext>
            </a:extLst>
          </p:cNvPr>
          <p:cNvSpPr txBox="1"/>
          <p:nvPr/>
        </p:nvSpPr>
        <p:spPr>
          <a:xfrm>
            <a:off x="3287812" y="1623323"/>
            <a:ext cx="5474368" cy="397031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Still in early development (MVP stage)</a:t>
            </a:r>
            <a:endParaRPr lang="en-US" b="1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No cross-platform packaging yet</a:t>
            </a:r>
            <a:endParaRPr lang="en-US" b="1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UI features are minimal</a:t>
            </a:r>
            <a:endParaRPr lang="en-US" b="1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No real-time collaboration (like CRDT or P2P sync)</a:t>
            </a:r>
            <a:endParaRPr lang="en-US" b="1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Limited community/adoption at early stage</a:t>
            </a: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1560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95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C5456-7269-8FBE-4527-F5F71110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EDDD08A8-1B23-2124-0CDB-1D0217EEE6C7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CONCLUSION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97CD6-E2F1-54BE-6B1A-2DA9DD6460A3}"/>
              </a:ext>
            </a:extLst>
          </p:cNvPr>
          <p:cNvSpPr txBox="1"/>
          <p:nvPr/>
        </p:nvSpPr>
        <p:spPr>
          <a:xfrm>
            <a:off x="3047180" y="1149536"/>
            <a:ext cx="5474368" cy="507831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Chak</a:t>
            </a: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ea typeface="+mn-lt"/>
                <a:cs typeface="+mn-lt"/>
              </a:rPr>
              <a:t> provides a fresh take on version control. By prioritizing simplicity, performance, and developer experience, it offers a suitable alternative for educational use cases, personal projects, and teams that want better control with less overhead. Future improvements will focus on collaborative workflows, robust UI, and security-first features.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endParaRPr lang="en-US" b="1">
              <a:solidFill>
                <a:schemeClr val="tx2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474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08BA4-96BC-0A38-9493-16FBC5BC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157C024-F140-7E96-D675-BF4D2C3E648E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68C2A9-0229-A2B0-92CF-1EC21643FD30}"/>
              </a:ext>
            </a:extLst>
          </p:cNvPr>
          <p:cNvSpPr txBox="1"/>
          <p:nvPr/>
        </p:nvSpPr>
        <p:spPr>
          <a:xfrm>
            <a:off x="2340137" y="2031777"/>
            <a:ext cx="7902765" cy="2787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b="1">
                <a:ea typeface="+mn-lt"/>
                <a:cs typeface="+mn-lt"/>
              </a:rPr>
              <a:t>Chak</a:t>
            </a:r>
            <a:r>
              <a:rPr lang="en-US">
                <a:ea typeface="+mn-lt"/>
                <a:cs typeface="+mn-lt"/>
              </a:rPr>
              <a:t> is a lightweight, fast, and modern version control system (VCS) written in </a:t>
            </a:r>
            <a:r>
              <a:rPr lang="en-US" b="1">
                <a:ea typeface="+mn-lt"/>
                <a:cs typeface="+mn-lt"/>
              </a:rPr>
              <a:t>Rust</a:t>
            </a:r>
            <a:r>
              <a:rPr lang="en-US">
                <a:ea typeface="+mn-lt"/>
                <a:cs typeface="+mn-lt"/>
              </a:rPr>
              <a:t>, designed to simplify and enhance collaboration among developers. It provides core version control features such as commit history, branching, merging, and remote sync, while offering a cleaner and more intuitive developer experience.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6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1BD71-DFC3-4719-A952-9886AC9DB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331CD2A-7175-F67D-2BA5-67CD61D61E8B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PROBLEM IDENTIFICATION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1C5E9-3A47-EBD8-5188-5CB974A87DD4}"/>
              </a:ext>
            </a:extLst>
          </p:cNvPr>
          <p:cNvSpPr txBox="1"/>
          <p:nvPr/>
        </p:nvSpPr>
        <p:spPr>
          <a:xfrm>
            <a:off x="561974" y="1978988"/>
            <a:ext cx="6470573" cy="3618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Traditional VCSs like Git come with the following challenges: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Steep learning curve for beginners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Complex command-line interface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Merge conflicts and poor tooling around them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Slow performance in large repositories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Limited built-in security mechanisms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Difficult rollback/undo mechanisms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8F5B8F-7FC3-3471-3CF7-B1951EA6BFC0}"/>
              </a:ext>
            </a:extLst>
          </p:cNvPr>
          <p:cNvSpPr txBox="1"/>
          <p:nvPr/>
        </p:nvSpPr>
        <p:spPr>
          <a:xfrm>
            <a:off x="7932821" y="1365584"/>
            <a:ext cx="2743200" cy="1477328"/>
          </a:xfrm>
          <a:prstGeom prst="rect">
            <a:avLst/>
          </a:prstGeom>
          <a:solidFill>
            <a:srgbClr val="15608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git cherry-pick vs git rebase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git revert vs git reset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git stash pop vs git stash apply</a:t>
            </a:r>
          </a:p>
        </p:txBody>
      </p:sp>
      <p:pic>
        <p:nvPicPr>
          <p:cNvPr id="3" name="Picture 2" descr="Git Merge | Atlassian Git Tutorial">
            <a:extLst>
              <a:ext uri="{FF2B5EF4-FFF2-40B4-BE49-F238E27FC236}">
                <a16:creationId xmlns:a16="http://schemas.microsoft.com/office/drawing/2014/main" id="{F883F30E-56D5-BF3C-71E0-98B3A9E59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768" y="3135049"/>
            <a:ext cx="3555331" cy="203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575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A53A4-A9ED-2170-8014-1D11EFB0C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DFB0AF10-D41B-F052-62EB-A88AE2421E51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PROPOSED SOLUTION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36808D-9CDE-AEA4-E600-535E71183387}"/>
              </a:ext>
            </a:extLst>
          </p:cNvPr>
          <p:cNvSpPr txBox="1"/>
          <p:nvPr/>
        </p:nvSpPr>
        <p:spPr>
          <a:xfrm>
            <a:off x="3048501" y="1718304"/>
            <a:ext cx="647057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Chak addresses these by:</a:t>
            </a:r>
            <a:endParaRPr lang="en-US" b="1">
              <a:ea typeface="+mn-lt"/>
              <a:cs typeface="+mn-lt"/>
            </a:endParaRPr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Building a simplified command set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Ensuring fast operations via Rust's performance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Adding better error messages and guidance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Supporting cryptographic commit validation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Creating an optional lightweight UI for visual users</a:t>
            </a:r>
            <a:endParaRPr lang="en-US"/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1745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91DBE-2CA5-66A6-6917-4EF0AEB3D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 design principles for delightful CLIs - Work Life by Atlassian">
            <a:extLst>
              <a:ext uri="{FF2B5EF4-FFF2-40B4-BE49-F238E27FC236}">
                <a16:creationId xmlns:a16="http://schemas.microsoft.com/office/drawing/2014/main" id="{E4F77236-7C7E-CADA-C1A8-984E1835E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95" y="452075"/>
            <a:ext cx="7044487" cy="3938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C5A10B-BA6D-0AA3-CB30-25197DEA3426}"/>
              </a:ext>
            </a:extLst>
          </p:cNvPr>
          <p:cNvSpPr txBox="1"/>
          <p:nvPr/>
        </p:nvSpPr>
        <p:spPr>
          <a:xfrm>
            <a:off x="564874" y="1716975"/>
            <a:ext cx="654220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User-Friendly CLI</a:t>
            </a:r>
            <a:r>
              <a:rPr lang="en-US">
                <a:ea typeface="+mn-lt"/>
                <a:cs typeface="+mn-lt"/>
              </a:rPr>
              <a:t> with simple syntax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Blazing-fast</a:t>
            </a:r>
            <a:r>
              <a:rPr lang="en-US">
                <a:ea typeface="+mn-lt"/>
                <a:cs typeface="+mn-lt"/>
              </a:rPr>
              <a:t> performance due to Rust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Secure by Design</a:t>
            </a:r>
            <a:r>
              <a:rPr lang="en-US">
                <a:ea typeface="+mn-lt"/>
                <a:cs typeface="+mn-lt"/>
              </a:rPr>
              <a:t>, with future support for encrypted histories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Modular Architecture</a:t>
            </a:r>
            <a:r>
              <a:rPr lang="en-US">
                <a:ea typeface="+mn-lt"/>
                <a:cs typeface="+mn-lt"/>
              </a:rPr>
              <a:t> for extending features</a:t>
            </a:r>
            <a:endParaRPr lang="en-US"/>
          </a:p>
          <a:p>
            <a:pPr marL="285750" indent="-285750">
              <a:lnSpc>
                <a:spcPct val="200000"/>
              </a:lnSpc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Better onboarding</a:t>
            </a:r>
            <a:r>
              <a:rPr lang="en-US">
                <a:ea typeface="+mn-lt"/>
                <a:cs typeface="+mn-lt"/>
              </a:rPr>
              <a:t> experience for students and newcomers</a:t>
            </a:r>
            <a:endParaRPr lang="en-US"/>
          </a:p>
          <a:p>
            <a:endParaRPr lang="en-US"/>
          </a:p>
          <a:p>
            <a:endParaRPr lang="en-US" b="1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B5C2A1-60CB-74EA-AA57-432610190C61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ADVANTAGE OF 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61296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FD98C-BC53-1B99-31A0-53590D478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8FC96A05-F294-40BD-95E9-01CF8CC47665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STUDY OF EXISTING SYSTEM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84126-DCDC-7CAC-8E82-0E8AE3441C9F}"/>
              </a:ext>
            </a:extLst>
          </p:cNvPr>
          <p:cNvSpPr txBox="1"/>
          <p:nvPr/>
        </p:nvSpPr>
        <p:spPr>
          <a:xfrm>
            <a:off x="2956694" y="2269147"/>
            <a:ext cx="647057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Git, Mercurial, and Subversion dominate the space, but: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Git requires mastering dozens of commands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Errors are not descriptive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GUIs are inconsistent across platforms</a:t>
            </a:r>
            <a:endParaRPr lang="en-US"/>
          </a:p>
          <a:p>
            <a:pPr marL="742950" lvl="1" indent="-285750">
              <a:lnSpc>
                <a:spcPct val="200000"/>
              </a:lnSpc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Collaboration tools are external (e.g., GitHub, GitLab)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5322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EB0E4-4999-24FE-CAAC-DBB04EAE0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D958EB7-2059-8F8E-4CC7-CE0F48E5F4D7}"/>
              </a:ext>
            </a:extLst>
          </p:cNvPr>
          <p:cNvSpPr/>
          <p:nvPr/>
        </p:nvSpPr>
        <p:spPr>
          <a:xfrm>
            <a:off x="2137" y="-1634"/>
            <a:ext cx="12192377" cy="578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FEASIBILITY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F858FD-B14F-A2C7-BA55-57EA071B49B0}"/>
              </a:ext>
            </a:extLst>
          </p:cNvPr>
          <p:cNvSpPr txBox="1"/>
          <p:nvPr/>
        </p:nvSpPr>
        <p:spPr>
          <a:xfrm>
            <a:off x="2975055" y="1222545"/>
            <a:ext cx="6470573" cy="50037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</a:pPr>
            <a:r>
              <a:rPr lang="en-US" b="1"/>
              <a:t>Technical Feasibility</a:t>
            </a:r>
            <a:endParaRPr lang="en-US"/>
          </a:p>
          <a:p>
            <a:pPr lvl="1"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Rust provides the necessary tools to build performant, memory-safe CLI applications.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b="1"/>
              <a:t>Operational Feasibility</a:t>
            </a:r>
            <a:endParaRPr lang="en-US"/>
          </a:p>
          <a:p>
            <a:pPr lvl="1"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Developers with basic CLI knowledge can use Chak immediately.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b="1"/>
              <a:t>Economic Feasibility</a:t>
            </a:r>
            <a:endParaRPr lang="en-US"/>
          </a:p>
          <a:p>
            <a:pPr lvl="1">
              <a:lnSpc>
                <a:spcPct val="200000"/>
              </a:lnSpc>
            </a:pPr>
            <a:r>
              <a:rPr lang="en-US">
                <a:ea typeface="+mn-lt"/>
                <a:cs typeface="+mn-lt"/>
              </a:rPr>
              <a:t>As an open-source tool, Chak reduces cost barriers for individuals and institutions.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4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28</cp:revision>
  <dcterms:created xsi:type="dcterms:W3CDTF">2025-04-10T22:37:03Z</dcterms:created>
  <dcterms:modified xsi:type="dcterms:W3CDTF">2025-04-11T04:55:35Z</dcterms:modified>
</cp:coreProperties>
</file>