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47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0AA0-0C22-4C0D-A178-ACEC2F87DB8B}" type="datetimeFigureOut">
              <a:rPr lang="en-US" smtClean="0"/>
              <a:t>05-Apr-16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7F36-3891-487F-8DFE-441E2EF9E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04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0AA0-0C22-4C0D-A178-ACEC2F87DB8B}" type="datetimeFigureOut">
              <a:rPr lang="en-US" smtClean="0"/>
              <a:t>05-Apr-16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7F36-3891-487F-8DFE-441E2EF9E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4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0AA0-0C22-4C0D-A178-ACEC2F87DB8B}" type="datetimeFigureOut">
              <a:rPr lang="en-US" smtClean="0"/>
              <a:t>05-Apr-16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7F36-3891-487F-8DFE-441E2EF9E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0AA0-0C22-4C0D-A178-ACEC2F87DB8B}" type="datetimeFigureOut">
              <a:rPr lang="en-US" smtClean="0"/>
              <a:t>05-Apr-16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7F36-3891-487F-8DFE-441E2EF9E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8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0AA0-0C22-4C0D-A178-ACEC2F87DB8B}" type="datetimeFigureOut">
              <a:rPr lang="en-US" smtClean="0"/>
              <a:t>05-Apr-16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7F36-3891-487F-8DFE-441E2EF9E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2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0AA0-0C22-4C0D-A178-ACEC2F87DB8B}" type="datetimeFigureOut">
              <a:rPr lang="en-US" smtClean="0"/>
              <a:t>05-Apr-16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7F36-3891-487F-8DFE-441E2EF9E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9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0AA0-0C22-4C0D-A178-ACEC2F87DB8B}" type="datetimeFigureOut">
              <a:rPr lang="en-US" smtClean="0"/>
              <a:t>05-Apr-16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7F36-3891-487F-8DFE-441E2EF9E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1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0AA0-0C22-4C0D-A178-ACEC2F87DB8B}" type="datetimeFigureOut">
              <a:rPr lang="en-US" smtClean="0"/>
              <a:t>05-Apr-16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7F36-3891-487F-8DFE-441E2EF9E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0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0AA0-0C22-4C0D-A178-ACEC2F87DB8B}" type="datetimeFigureOut">
              <a:rPr lang="en-US" smtClean="0"/>
              <a:t>05-Apr-16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7F36-3891-487F-8DFE-441E2EF9E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8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0AA0-0C22-4C0D-A178-ACEC2F87DB8B}" type="datetimeFigureOut">
              <a:rPr lang="en-US" smtClean="0"/>
              <a:t>05-Apr-16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7F36-3891-487F-8DFE-441E2EF9E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4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0AA0-0C22-4C0D-A178-ACEC2F87DB8B}" type="datetimeFigureOut">
              <a:rPr lang="en-US" smtClean="0"/>
              <a:t>05-Apr-16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7F36-3891-487F-8DFE-441E2EF9E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1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00AA0-0C22-4C0D-A178-ACEC2F87DB8B}" type="datetimeFigureOut">
              <a:rPr lang="en-US" smtClean="0"/>
              <a:t>05-Apr-16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97F36-3891-487F-8DFE-441E2EF9E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5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463394"/>
              </p:ext>
            </p:extLst>
          </p:nvPr>
        </p:nvGraphicFramePr>
        <p:xfrm>
          <a:off x="612439" y="215153"/>
          <a:ext cx="8127999" cy="3646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591670">
                <a:tc>
                  <a:txBody>
                    <a:bodyPr/>
                    <a:lstStyle/>
                    <a:p>
                      <a:r>
                        <a:rPr lang="en-US" dirty="0" smtClean="0"/>
                        <a:t>ICON Related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Fictional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Non-Fictional (Real)</a:t>
                      </a:r>
                      <a:endParaRPr lang="en-US" dirty="0"/>
                    </a:p>
                  </a:txBody>
                  <a:tcPr/>
                </a:tc>
              </a:tr>
              <a:tr h="2312894">
                <a:tc>
                  <a:txBody>
                    <a:bodyPr/>
                    <a:lstStyle/>
                    <a:p>
                      <a:r>
                        <a:rPr lang="en-US" dirty="0" smtClean="0"/>
                        <a:t>ICON IMAGE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ICON </a:t>
                      </a:r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Amul</a:t>
                      </a:r>
                      <a:r>
                        <a:rPr lang="en-US" dirty="0" smtClean="0"/>
                        <a:t> Girl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Tengzing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Norgay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ICON Type/Profession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Cartoon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Mountaineer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http://shootingparrots.co.uk/wp-content/uploads/2012/10/0y2n5ak25ssx2ks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266" y="1066434"/>
            <a:ext cx="1300385" cy="168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763" y="1066433"/>
            <a:ext cx="1393385" cy="1687089"/>
          </a:xfrm>
          <a:prstGeom prst="rect">
            <a:avLst/>
          </a:prstGeom>
        </p:spPr>
      </p:pic>
      <p:sp>
        <p:nvSpPr>
          <p:cNvPr id="10" name="Left Bracket 9"/>
          <p:cNvSpPr/>
          <p:nvPr/>
        </p:nvSpPr>
        <p:spPr>
          <a:xfrm>
            <a:off x="147918" y="215153"/>
            <a:ext cx="242047" cy="357691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1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645341"/>
              </p:ext>
            </p:extLst>
          </p:nvPr>
        </p:nvGraphicFramePr>
        <p:xfrm>
          <a:off x="612439" y="4968938"/>
          <a:ext cx="8127999" cy="1483360"/>
        </p:xfrm>
        <a:graphic>
          <a:graphicData uri="http://schemas.openxmlformats.org/drawingml/2006/table">
            <a:tbl>
              <a:tblPr lastCol="1">
                <a:tableStyleId>{073A0DAA-6AF3-43AB-8588-CEC1D06C72B9}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Career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Basket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Career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Basket</a:t>
                      </a:r>
                      <a:r>
                        <a:rPr lang="en-US" baseline="0" dirty="0" smtClean="0"/>
                        <a:t> 1 and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UID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Sportsman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Basket</a:t>
                      </a:r>
                      <a:r>
                        <a:rPr lang="en-US" baseline="0" dirty="0" smtClean="0"/>
                        <a:t> 7 and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UID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Engineer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Basket 16 and</a:t>
                      </a:r>
                      <a:r>
                        <a:rPr lang="en-US" baseline="0" dirty="0" smtClean="0"/>
                        <a:t>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UID 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Left Bracket 17"/>
          <p:cNvSpPr/>
          <p:nvPr/>
        </p:nvSpPr>
        <p:spPr>
          <a:xfrm>
            <a:off x="268941" y="4437529"/>
            <a:ext cx="242047" cy="231986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2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93073"/>
              </p:ext>
            </p:extLst>
          </p:nvPr>
        </p:nvGraphicFramePr>
        <p:xfrm>
          <a:off x="612439" y="4003569"/>
          <a:ext cx="8127999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ICON UID</a:t>
                      </a:r>
                      <a:r>
                        <a:rPr lang="en-US" baseline="0" dirty="0" smtClean="0"/>
                        <a:t> 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UID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UID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809" y="189248"/>
            <a:ext cx="3272192" cy="5808139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8821271" y="4003569"/>
            <a:ext cx="376518" cy="370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1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ee9685d65891ba9583aa2c891cbc9e40df9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58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Tatkar</dc:creator>
  <cp:lastModifiedBy>Sunil Tatkar </cp:lastModifiedBy>
  <cp:revision>6</cp:revision>
  <dcterms:created xsi:type="dcterms:W3CDTF">2016-04-05T07:44:46Z</dcterms:created>
  <dcterms:modified xsi:type="dcterms:W3CDTF">2016-04-05T08:47:29Z</dcterms:modified>
</cp:coreProperties>
</file>