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  <p:sldId id="262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47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14T11:51:42.98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6F65-5BDD-4767-906A-0AC837DE64D3}" type="datetimeFigureOut">
              <a:rPr lang="en-US" smtClean="0"/>
              <a:t>14-Mar-16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E933-707A-4FBC-8773-1802EA87B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62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6F65-5BDD-4767-906A-0AC837DE64D3}" type="datetimeFigureOut">
              <a:rPr lang="en-US" smtClean="0"/>
              <a:t>14-Mar-16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E933-707A-4FBC-8773-1802EA87B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5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6F65-5BDD-4767-906A-0AC837DE64D3}" type="datetimeFigureOut">
              <a:rPr lang="en-US" smtClean="0"/>
              <a:t>14-Mar-16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E933-707A-4FBC-8773-1802EA87B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8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6F65-5BDD-4767-906A-0AC837DE64D3}" type="datetimeFigureOut">
              <a:rPr lang="en-US" smtClean="0"/>
              <a:t>14-Mar-16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E933-707A-4FBC-8773-1802EA87B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1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6F65-5BDD-4767-906A-0AC837DE64D3}" type="datetimeFigureOut">
              <a:rPr lang="en-US" smtClean="0"/>
              <a:t>14-Mar-16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E933-707A-4FBC-8773-1802EA87B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6F65-5BDD-4767-906A-0AC837DE64D3}" type="datetimeFigureOut">
              <a:rPr lang="en-US" smtClean="0"/>
              <a:t>14-Mar-16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E933-707A-4FBC-8773-1802EA87B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3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6F65-5BDD-4767-906A-0AC837DE64D3}" type="datetimeFigureOut">
              <a:rPr lang="en-US" smtClean="0"/>
              <a:t>14-Mar-16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E933-707A-4FBC-8773-1802EA87B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2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6F65-5BDD-4767-906A-0AC837DE64D3}" type="datetimeFigureOut">
              <a:rPr lang="en-US" smtClean="0"/>
              <a:t>14-Mar-16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E933-707A-4FBC-8773-1802EA87B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5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6F65-5BDD-4767-906A-0AC837DE64D3}" type="datetimeFigureOut">
              <a:rPr lang="en-US" smtClean="0"/>
              <a:t>14-Mar-16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E933-707A-4FBC-8773-1802EA87B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14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6F65-5BDD-4767-906A-0AC837DE64D3}" type="datetimeFigureOut">
              <a:rPr lang="en-US" smtClean="0"/>
              <a:t>14-Mar-16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E933-707A-4FBC-8773-1802EA87B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3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6F65-5BDD-4767-906A-0AC837DE64D3}" type="datetimeFigureOut">
              <a:rPr lang="en-US" smtClean="0"/>
              <a:t>14-Mar-16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E933-707A-4FBC-8773-1802EA87B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9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6F65-5BDD-4767-906A-0AC837DE64D3}" type="datetimeFigureOut">
              <a:rPr lang="en-US" smtClean="0"/>
              <a:t>14-Mar-16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FE933-707A-4FBC-8773-1802EA87B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0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11988" y="182778"/>
            <a:ext cx="3200400" cy="568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9659" y="188259"/>
            <a:ext cx="3200400" cy="568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826" y="578224"/>
            <a:ext cx="2743200" cy="17050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9460" y="6096000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Logo - Done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83307" y="6096000"/>
            <a:ext cx="1973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 - Done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25636" y="6096000"/>
            <a:ext cx="215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Splash Screen - Done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349939"/>
            <a:ext cx="2615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Status : Finalized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376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934" y="65509"/>
            <a:ext cx="3200400" cy="568659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0" y="6349939"/>
            <a:ext cx="2615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Status : Finalized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603087" y="5901239"/>
            <a:ext cx="276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 Screen – Option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1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41" y="1501"/>
            <a:ext cx="3200400" cy="56865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23680" y="6040582"/>
            <a:ext cx="302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Registration Screen – Option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6349939"/>
            <a:ext cx="2615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Status : Finalized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031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64" y="1502"/>
            <a:ext cx="3200399" cy="56865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3964" y="5903988"/>
            <a:ext cx="345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Forgot Password Screen – Option </a:t>
            </a:r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6349939"/>
            <a:ext cx="2615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Status : Finalized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893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391" y="1"/>
            <a:ext cx="3200399" cy="56865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77" y="1"/>
            <a:ext cx="3200399" cy="56865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1950" y="5920701"/>
            <a:ext cx="320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Self Sponsor Pop-Up Info Screen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46391" y="5920701"/>
            <a:ext cx="3243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Sponsors Pop-Up Info Screen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6335434"/>
            <a:ext cx="2615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Status : Finalized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074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8d5c28db34cfa1202d13c4e382bf4c15631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51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Tatkar</dc:creator>
  <cp:lastModifiedBy>Sunil Tatkar </cp:lastModifiedBy>
  <cp:revision>35</cp:revision>
  <dcterms:created xsi:type="dcterms:W3CDTF">2016-03-11T10:13:25Z</dcterms:created>
  <dcterms:modified xsi:type="dcterms:W3CDTF">2016-03-14T10:00:21Z</dcterms:modified>
</cp:coreProperties>
</file>