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80" r:id="rId5"/>
    <p:sldId id="281" r:id="rId6"/>
    <p:sldId id="278" r:id="rId7"/>
    <p:sldId id="265" r:id="rId8"/>
    <p:sldId id="279" r:id="rId9"/>
    <p:sldId id="266" r:id="rId10"/>
    <p:sldId id="267" r:id="rId11"/>
    <p:sldId id="268" r:id="rId12"/>
    <p:sldId id="277" r:id="rId13"/>
    <p:sldId id="269" r:id="rId14"/>
    <p:sldId id="274" r:id="rId15"/>
    <p:sldId id="276" r:id="rId16"/>
    <p:sldId id="273" r:id="rId17"/>
    <p:sldId id="275" r:id="rId18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2EE2132-AD71-48E6-88A4-2E76EE66F585}">
          <p14:sldIdLst>
            <p14:sldId id="256"/>
          </p14:sldIdLst>
        </p14:section>
        <p14:section name="pacman" id="{073F588F-61A6-44DE-A624-684EA00E9FAF}">
          <p14:sldIdLst>
            <p14:sldId id="257"/>
            <p14:sldId id="264"/>
            <p14:sldId id="280"/>
            <p14:sldId id="281"/>
            <p14:sldId id="278"/>
            <p14:sldId id="265"/>
            <p14:sldId id="279"/>
            <p14:sldId id="266"/>
            <p14:sldId id="267"/>
            <p14:sldId id="268"/>
            <p14:sldId id="277"/>
          </p14:sldIdLst>
        </p14:section>
        <p14:section name="snake" id="{2363DB97-2E42-423F-AF07-CDC2F663784F}">
          <p14:sldIdLst>
            <p14:sldId id="269"/>
            <p14:sldId id="274"/>
            <p14:sldId id="276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03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48888B-B597-4689-ABE7-730883009BE1}"/>
              </a:ext>
            </a:extLst>
          </p:cNvPr>
          <p:cNvSpPr txBox="1"/>
          <p:nvPr/>
        </p:nvSpPr>
        <p:spPr>
          <a:xfrm>
            <a:off x="3156191" y="1731926"/>
            <a:ext cx="2808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방중 </a:t>
            </a:r>
            <a:endParaRPr lang="en-US" altLang="ko-KR" sz="4400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02C25-4049-4362-A974-4E933E09396D}"/>
              </a:ext>
            </a:extLst>
          </p:cNvPr>
          <p:cNvSpPr txBox="1"/>
          <p:nvPr/>
        </p:nvSpPr>
        <p:spPr>
          <a:xfrm>
            <a:off x="7452320" y="4053567"/>
            <a:ext cx="198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허인경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550669-B983-447E-94D2-D2646BFA6B59}"/>
              </a:ext>
            </a:extLst>
          </p:cNvPr>
          <p:cNvSpPr txBox="1"/>
          <p:nvPr/>
        </p:nvSpPr>
        <p:spPr>
          <a:xfrm>
            <a:off x="213943" y="322903"/>
            <a:ext cx="685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Class Diagram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A87F6-36D5-4CAC-8055-29DDC2FDAF92}"/>
              </a:ext>
            </a:extLst>
          </p:cNvPr>
          <p:cNvSpPr txBox="1"/>
          <p:nvPr/>
        </p:nvSpPr>
        <p:spPr>
          <a:xfrm>
            <a:off x="2987824" y="676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372A46-7827-4CA2-9824-20D4974F618F}"/>
              </a:ext>
            </a:extLst>
          </p:cNvPr>
          <p:cNvSpPr/>
          <p:nvPr/>
        </p:nvSpPr>
        <p:spPr>
          <a:xfrm>
            <a:off x="4755250" y="467864"/>
            <a:ext cx="3888432" cy="41498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A6CE5F-6540-4D7C-B7FF-808C348E6F9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31890" y="2542779"/>
            <a:ext cx="14233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39D1D4-A6A3-4567-8BFE-70135971538D}"/>
              </a:ext>
            </a:extLst>
          </p:cNvPr>
          <p:cNvSpPr txBox="1"/>
          <p:nvPr/>
        </p:nvSpPr>
        <p:spPr>
          <a:xfrm>
            <a:off x="5148064" y="483518"/>
            <a:ext cx="302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class </a:t>
            </a:r>
            <a:r>
              <a:rPr lang="en-US" altLang="ko-KR" sz="2000" dirty="0" err="1">
                <a:solidFill>
                  <a:srgbClr val="00B050"/>
                </a:solidFill>
              </a:rPr>
              <a:t>pacpacpac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10A669-377D-483E-9EC2-D7159962E22E}"/>
              </a:ext>
            </a:extLst>
          </p:cNvPr>
          <p:cNvSpPr txBox="1"/>
          <p:nvPr/>
        </p:nvSpPr>
        <p:spPr>
          <a:xfrm>
            <a:off x="5501597" y="2201391"/>
            <a:ext cx="350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bestscoreread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bestscorewrite</a:t>
            </a:r>
            <a:r>
              <a:rPr lang="en-US" altLang="ko-KR" dirty="0"/>
              <a:t>();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2E1D36-AD57-4CC5-8C8A-16B355181ECC}"/>
              </a:ext>
            </a:extLst>
          </p:cNvPr>
          <p:cNvSpPr/>
          <p:nvPr/>
        </p:nvSpPr>
        <p:spPr>
          <a:xfrm>
            <a:off x="794189" y="19895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 = 127;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bestrecord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bestrecords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09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550669-B983-447E-94D2-D2646BFA6B59}"/>
              </a:ext>
            </a:extLst>
          </p:cNvPr>
          <p:cNvSpPr txBox="1"/>
          <p:nvPr/>
        </p:nvSpPr>
        <p:spPr>
          <a:xfrm>
            <a:off x="213943" y="322903"/>
            <a:ext cx="685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A87F6-36D5-4CAC-8055-29DDC2FDAF92}"/>
              </a:ext>
            </a:extLst>
          </p:cNvPr>
          <p:cNvSpPr txBox="1"/>
          <p:nvPr/>
        </p:nvSpPr>
        <p:spPr>
          <a:xfrm>
            <a:off x="2987824" y="676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AE5003-E96F-4E50-83C6-563B603F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513" y="0"/>
            <a:ext cx="1848346" cy="5143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7096CB-3BF5-45D7-A397-5A10C016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31" y="0"/>
            <a:ext cx="1838337" cy="5143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2A61BE-18F7-4EE4-A6CF-41E46AF5D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922" y="-1"/>
            <a:ext cx="1837876" cy="5143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66C84D-CFEF-458A-B4FA-F78C07BAB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236" y="0"/>
            <a:ext cx="18296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DAD70-368C-44EC-BF06-AD7E0BCD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E1138-9A13-4D63-B927-7523119D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550669-B983-447E-94D2-D2646BFA6B59}"/>
              </a:ext>
            </a:extLst>
          </p:cNvPr>
          <p:cNvSpPr txBox="1"/>
          <p:nvPr/>
        </p:nvSpPr>
        <p:spPr>
          <a:xfrm>
            <a:off x="213943" y="322903"/>
            <a:ext cx="685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프로그램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A87F6-36D5-4CAC-8055-29DDC2FDAF92}"/>
              </a:ext>
            </a:extLst>
          </p:cNvPr>
          <p:cNvSpPr txBox="1"/>
          <p:nvPr/>
        </p:nvSpPr>
        <p:spPr>
          <a:xfrm>
            <a:off x="2987824" y="676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E06-6475-4CDF-95F3-ECA244804930}"/>
              </a:ext>
            </a:extLst>
          </p:cNvPr>
          <p:cNvSpPr txBox="1"/>
          <p:nvPr/>
        </p:nvSpPr>
        <p:spPr>
          <a:xfrm>
            <a:off x="1730991" y="250247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스네이크</a:t>
            </a:r>
            <a:r>
              <a:rPr lang="ko-KR" altLang="en-US" dirty="0"/>
              <a:t> 게임</a:t>
            </a:r>
          </a:p>
        </p:txBody>
      </p:sp>
      <p:pic>
        <p:nvPicPr>
          <p:cNvPr id="3074" name="Picture 2" descr="snake ê²ìì ëí ì´ë¯¸ì§ ê²ìê²°ê³¼">
            <a:extLst>
              <a:ext uri="{FF2B5EF4-FFF2-40B4-BE49-F238E27FC236}">
                <a16:creationId xmlns:a16="http://schemas.microsoft.com/office/drawing/2014/main" id="{ED6F7325-F13C-421D-AFE4-39E33B726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43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86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550669-B983-447E-94D2-D2646BFA6B59}"/>
              </a:ext>
            </a:extLst>
          </p:cNvPr>
          <p:cNvSpPr txBox="1"/>
          <p:nvPr/>
        </p:nvSpPr>
        <p:spPr>
          <a:xfrm>
            <a:off x="213943" y="322903"/>
            <a:ext cx="685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사용한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A87F6-36D5-4CAC-8055-29DDC2FDAF92}"/>
              </a:ext>
            </a:extLst>
          </p:cNvPr>
          <p:cNvSpPr txBox="1"/>
          <p:nvPr/>
        </p:nvSpPr>
        <p:spPr>
          <a:xfrm>
            <a:off x="2987824" y="676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77933-92D9-4123-BE76-79E10D294060}"/>
              </a:ext>
            </a:extLst>
          </p:cNvPr>
          <p:cNvSpPr txBox="1"/>
          <p:nvPr/>
        </p:nvSpPr>
        <p:spPr>
          <a:xfrm>
            <a:off x="1547664" y="992057"/>
            <a:ext cx="7272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Cerberus X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mojo.graphics</a:t>
            </a:r>
            <a:r>
              <a:rPr lang="en-US" altLang="ko-KR" sz="2000" dirty="0"/>
              <a:t>		: 2D</a:t>
            </a:r>
            <a:r>
              <a:rPr lang="ko-KR" altLang="en-US" sz="2000" dirty="0"/>
              <a:t> 이미지 사용하기</a:t>
            </a:r>
            <a:endParaRPr lang="en-US" altLang="ko-KR" sz="2000" dirty="0"/>
          </a:p>
          <a:p>
            <a:r>
              <a:rPr lang="en-US" altLang="ko-KR" sz="2000" dirty="0" err="1"/>
              <a:t>mojo.audio</a:t>
            </a:r>
            <a:r>
              <a:rPr lang="en-US" altLang="ko-KR" sz="2000" dirty="0"/>
              <a:t>		:</a:t>
            </a:r>
            <a:r>
              <a:rPr lang="ko-KR" altLang="en-US" sz="2000" dirty="0"/>
              <a:t> 게임 내 소리 관련</a:t>
            </a:r>
            <a:endParaRPr lang="en-US" altLang="ko-KR" sz="2000" dirty="0"/>
          </a:p>
          <a:p>
            <a:r>
              <a:rPr lang="en-US" altLang="ko-KR" sz="2000" dirty="0" err="1"/>
              <a:t>mojo.input</a:t>
            </a:r>
            <a:r>
              <a:rPr lang="en-US" altLang="ko-KR" sz="2000" dirty="0"/>
              <a:t>		: </a:t>
            </a:r>
            <a:r>
              <a:rPr lang="ko-KR" altLang="en-US" sz="2000" dirty="0"/>
              <a:t>커서 </a:t>
            </a:r>
            <a:r>
              <a:rPr lang="ko-KR" altLang="en-US" sz="2000" dirty="0" err="1"/>
              <a:t>입력값</a:t>
            </a:r>
            <a:r>
              <a:rPr lang="ko-KR" altLang="en-US" sz="2000" dirty="0"/>
              <a:t> 받기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cerberus.random</a:t>
            </a:r>
            <a:endParaRPr lang="en-US" altLang="ko-KR" sz="2000" dirty="0"/>
          </a:p>
          <a:p>
            <a:r>
              <a:rPr lang="en-US" altLang="ko-KR" sz="2000" dirty="0" err="1"/>
              <a:t>cerberus.list</a:t>
            </a:r>
            <a:r>
              <a:rPr lang="en-US" altLang="ko-KR" sz="2000" dirty="0"/>
              <a:t>		</a:t>
            </a:r>
          </a:p>
          <a:p>
            <a:r>
              <a:rPr lang="en-US" altLang="ko-KR" sz="2000" dirty="0" err="1"/>
              <a:t>cerberus.stack</a:t>
            </a:r>
            <a:r>
              <a:rPr lang="en-US" altLang="ko-KR" sz="2000" dirty="0"/>
              <a:t>		</a:t>
            </a:r>
          </a:p>
          <a:p>
            <a:r>
              <a:rPr lang="en-US" altLang="ko-KR" sz="2000" dirty="0" err="1"/>
              <a:t>cerberus.set</a:t>
            </a:r>
            <a:r>
              <a:rPr lang="en-US" altLang="ko-KR" sz="2000" dirty="0"/>
              <a:t>		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cerberus.lang</a:t>
            </a:r>
            <a:r>
              <a:rPr lang="en-US" altLang="ko-KR" sz="2000" dirty="0"/>
              <a:t>		: string, array, object, throwable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8FD21D-B16B-4137-AE94-CF46EFD5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60839"/>
            <a:ext cx="4625483" cy="11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8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550669-B983-447E-94D2-D2646BFA6B59}"/>
              </a:ext>
            </a:extLst>
          </p:cNvPr>
          <p:cNvSpPr txBox="1"/>
          <p:nvPr/>
        </p:nvSpPr>
        <p:spPr>
          <a:xfrm>
            <a:off x="213943" y="322903"/>
            <a:ext cx="685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Class Diagram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A87F6-36D5-4CAC-8055-29DDC2FDAF92}"/>
              </a:ext>
            </a:extLst>
          </p:cNvPr>
          <p:cNvSpPr txBox="1"/>
          <p:nvPr/>
        </p:nvSpPr>
        <p:spPr>
          <a:xfrm>
            <a:off x="2987824" y="676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6E0947-462A-483A-9505-015E9B82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714375"/>
            <a:ext cx="34671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550669-B983-447E-94D2-D2646BFA6B59}"/>
              </a:ext>
            </a:extLst>
          </p:cNvPr>
          <p:cNvSpPr txBox="1"/>
          <p:nvPr/>
        </p:nvSpPr>
        <p:spPr>
          <a:xfrm>
            <a:off x="213943" y="322903"/>
            <a:ext cx="685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Class Diagram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A87F6-36D5-4CAC-8055-29DDC2FDAF92}"/>
              </a:ext>
            </a:extLst>
          </p:cNvPr>
          <p:cNvSpPr txBox="1"/>
          <p:nvPr/>
        </p:nvSpPr>
        <p:spPr>
          <a:xfrm>
            <a:off x="2987824" y="676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A3EDEB-C980-41CD-8DFF-BD6475252054}"/>
              </a:ext>
            </a:extLst>
          </p:cNvPr>
          <p:cNvSpPr/>
          <p:nvPr/>
        </p:nvSpPr>
        <p:spPr>
          <a:xfrm>
            <a:off x="332347" y="1353693"/>
            <a:ext cx="229543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Method </a:t>
            </a:r>
            <a:r>
              <a:rPr lang="en-US" altLang="ko-KR" dirty="0" err="1"/>
              <a:t>OnCreate</a:t>
            </a:r>
            <a:r>
              <a:rPr lang="en-US" altLang="ko-KR" dirty="0"/>
              <a:t> ()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playmusic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setupdaterate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setuplevel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setcolor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makeitem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49719C-8BD2-44C2-B336-F636B83126BF}"/>
              </a:ext>
            </a:extLst>
          </p:cNvPr>
          <p:cNvSpPr/>
          <p:nvPr/>
        </p:nvSpPr>
        <p:spPr>
          <a:xfrm>
            <a:off x="5630335" y="1353693"/>
            <a:ext cx="2169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Method </a:t>
            </a:r>
            <a:r>
              <a:rPr lang="en-US" altLang="ko-KR" dirty="0" err="1"/>
              <a:t>SetBoard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-board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88F60B-3262-4268-AE9B-4B4074702436}"/>
              </a:ext>
            </a:extLst>
          </p:cNvPr>
          <p:cNvSpPr/>
          <p:nvPr/>
        </p:nvSpPr>
        <p:spPr>
          <a:xfrm>
            <a:off x="2771800" y="1353693"/>
            <a:ext cx="238687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Method </a:t>
            </a:r>
            <a:r>
              <a:rPr lang="en-US" altLang="ko-KR" dirty="0" err="1"/>
              <a:t>OnUpdate</a:t>
            </a:r>
            <a:r>
              <a:rPr lang="en-US" altLang="ko-KR" dirty="0"/>
              <a:t> ()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itemrandom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snakedir</a:t>
            </a:r>
            <a:endParaRPr lang="en-US" altLang="ko-KR" dirty="0"/>
          </a:p>
          <a:p>
            <a:r>
              <a:rPr lang="en-US" altLang="ko-KR" dirty="0"/>
              <a:t>-speed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snakelen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snakecolor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levelupcheck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eatcheck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CFA36B-6CA0-4E18-B8E0-B6B1AEC1FF42}"/>
              </a:ext>
            </a:extLst>
          </p:cNvPr>
          <p:cNvSpPr/>
          <p:nvPr/>
        </p:nvSpPr>
        <p:spPr>
          <a:xfrm>
            <a:off x="332347" y="3404194"/>
            <a:ext cx="18677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Method </a:t>
            </a:r>
            <a:r>
              <a:rPr lang="en-US" altLang="ko-KR" dirty="0" err="1"/>
              <a:t>TTime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timepassed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movespeed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E18C4-7969-4121-8EBC-88B49C815F0B}"/>
              </a:ext>
            </a:extLst>
          </p:cNvPr>
          <p:cNvSpPr/>
          <p:nvPr/>
        </p:nvSpPr>
        <p:spPr>
          <a:xfrm>
            <a:off x="5630335" y="2112639"/>
            <a:ext cx="2146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Method </a:t>
            </a:r>
            <a:r>
              <a:rPr lang="en-US" altLang="ko-KR" dirty="0" err="1"/>
              <a:t>DrawBox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drawbox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drawline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drawtext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74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550669-B983-447E-94D2-D2646BFA6B59}"/>
              </a:ext>
            </a:extLst>
          </p:cNvPr>
          <p:cNvSpPr txBox="1"/>
          <p:nvPr/>
        </p:nvSpPr>
        <p:spPr>
          <a:xfrm>
            <a:off x="213943" y="322903"/>
            <a:ext cx="685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A87F6-36D5-4CAC-8055-29DDC2FDAF92}"/>
              </a:ext>
            </a:extLst>
          </p:cNvPr>
          <p:cNvSpPr txBox="1"/>
          <p:nvPr/>
        </p:nvSpPr>
        <p:spPr>
          <a:xfrm>
            <a:off x="2987824" y="676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ceberusX">
            <a:hlinkClick r:id="" action="ppaction://media"/>
            <a:extLst>
              <a:ext uri="{FF2B5EF4-FFF2-40B4-BE49-F238E27FC236}">
                <a16:creationId xmlns:a16="http://schemas.microsoft.com/office/drawing/2014/main" id="{42C7ECE6-0699-4181-87F5-401B7DB1155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50700" y="676846"/>
            <a:ext cx="6975956" cy="39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2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4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550669-B983-447E-94D2-D2646BFA6B59}"/>
              </a:ext>
            </a:extLst>
          </p:cNvPr>
          <p:cNvSpPr txBox="1"/>
          <p:nvPr/>
        </p:nvSpPr>
        <p:spPr>
          <a:xfrm>
            <a:off x="213943" y="322903"/>
            <a:ext cx="685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프로그램 개요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DC6923-D72C-4206-84B9-A488E8713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76329"/>
            <a:ext cx="3579862" cy="35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EA87F6-36D5-4CAC-8055-29DDC2FDAF92}"/>
              </a:ext>
            </a:extLst>
          </p:cNvPr>
          <p:cNvSpPr txBox="1"/>
          <p:nvPr/>
        </p:nvSpPr>
        <p:spPr>
          <a:xfrm>
            <a:off x="2987824" y="676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B0EC9-D306-4D13-ADB4-E24325F2A8F6}"/>
              </a:ext>
            </a:extLst>
          </p:cNvPr>
          <p:cNvSpPr txBox="1"/>
          <p:nvPr/>
        </p:nvSpPr>
        <p:spPr>
          <a:xfrm>
            <a:off x="1331641" y="251673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팩맨</a:t>
            </a:r>
            <a:r>
              <a:rPr lang="ko-KR" altLang="en-US" sz="2000" dirty="0"/>
              <a:t> 미니 게임</a:t>
            </a:r>
          </a:p>
        </p:txBody>
      </p:sp>
    </p:spTree>
    <p:extLst>
      <p:ext uri="{BB962C8B-B14F-4D97-AF65-F5344CB8AC3E}">
        <p14:creationId xmlns:p14="http://schemas.microsoft.com/office/powerpoint/2010/main" val="65565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550669-B983-447E-94D2-D2646BFA6B59}"/>
              </a:ext>
            </a:extLst>
          </p:cNvPr>
          <p:cNvSpPr txBox="1"/>
          <p:nvPr/>
        </p:nvSpPr>
        <p:spPr>
          <a:xfrm>
            <a:off x="213943" y="322903"/>
            <a:ext cx="685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사용한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A87F6-36D5-4CAC-8055-29DDC2FDAF92}"/>
              </a:ext>
            </a:extLst>
          </p:cNvPr>
          <p:cNvSpPr txBox="1"/>
          <p:nvPr/>
        </p:nvSpPr>
        <p:spPr>
          <a:xfrm>
            <a:off x="2987824" y="676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77933-92D9-4123-BE76-79E10D294060}"/>
              </a:ext>
            </a:extLst>
          </p:cNvPr>
          <p:cNvSpPr txBox="1"/>
          <p:nvPr/>
        </p:nvSpPr>
        <p:spPr>
          <a:xfrm>
            <a:off x="2323778" y="725277"/>
            <a:ext cx="63367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&lt;iostream&gt;	: </a:t>
            </a:r>
            <a:r>
              <a:rPr lang="ko-KR" altLang="en-US" sz="2000" dirty="0"/>
              <a:t>입출력을 위함</a:t>
            </a:r>
            <a:endParaRPr lang="en-US" altLang="ko-KR" sz="2000" dirty="0"/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Windows.h</a:t>
            </a:r>
            <a:r>
              <a:rPr lang="en-US" altLang="ko-KR" sz="2000" dirty="0"/>
              <a:t>&gt;	: </a:t>
            </a:r>
            <a:r>
              <a:rPr lang="ko-KR" altLang="en-US" sz="2000" dirty="0"/>
              <a:t>글씨 색깔 바꾸기</a:t>
            </a:r>
            <a:r>
              <a:rPr lang="en-US" altLang="ko-KR" sz="2000" dirty="0"/>
              <a:t>, </a:t>
            </a:r>
            <a:r>
              <a:rPr lang="ko-KR" altLang="en-US" sz="2000" dirty="0"/>
              <a:t>콘솔 창 초기화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	: </a:t>
            </a:r>
            <a:r>
              <a:rPr lang="ko-KR" altLang="en-US" sz="2000" dirty="0"/>
              <a:t>방향키 </a:t>
            </a:r>
            <a:r>
              <a:rPr lang="ko-KR" altLang="en-US" sz="2000" dirty="0" err="1"/>
              <a:t>입력받기</a:t>
            </a:r>
            <a:endParaRPr lang="en-US" altLang="ko-KR" sz="2000" dirty="0"/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conio.h</a:t>
            </a:r>
            <a:r>
              <a:rPr lang="en-US" altLang="ko-KR" sz="2000" dirty="0"/>
              <a:t>&gt;	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fstream</a:t>
            </a:r>
            <a:r>
              <a:rPr lang="en-US" altLang="ko-KR" sz="2000" dirty="0"/>
              <a:t>&gt;	:</a:t>
            </a:r>
            <a:r>
              <a:rPr lang="ko-KR" altLang="en-US" sz="2000" dirty="0"/>
              <a:t> 최고 점수 가져오기</a:t>
            </a:r>
            <a:r>
              <a:rPr lang="en-US" altLang="ko-KR" sz="2000" dirty="0"/>
              <a:t> </a:t>
            </a:r>
            <a:r>
              <a:rPr lang="ko-KR" altLang="en-US" sz="2000" dirty="0"/>
              <a:t>및 기록하기</a:t>
            </a:r>
            <a:endParaRPr lang="en-US" altLang="ko-KR" sz="2000" dirty="0"/>
          </a:p>
          <a:p>
            <a:r>
              <a:rPr lang="en-US" altLang="ko-KR" sz="2000" dirty="0"/>
              <a:t>&lt;string&gt;	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ctime</a:t>
            </a:r>
            <a:r>
              <a:rPr lang="en-US" altLang="ko-KR" sz="2000" dirty="0"/>
              <a:t>&gt;	: </a:t>
            </a:r>
            <a:r>
              <a:rPr lang="ko-KR" altLang="en-US" sz="2000" dirty="0"/>
              <a:t>아이템 사용시 시간 제약 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AA8E8-D502-4C29-9E63-71D51E71EFF3}"/>
              </a:ext>
            </a:extLst>
          </p:cNvPr>
          <p:cNvSpPr txBox="1"/>
          <p:nvPr/>
        </p:nvSpPr>
        <p:spPr>
          <a:xfrm>
            <a:off x="483518" y="2560665"/>
            <a:ext cx="1136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C++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596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550669-B983-447E-94D2-D2646BFA6B59}"/>
              </a:ext>
            </a:extLst>
          </p:cNvPr>
          <p:cNvSpPr txBox="1"/>
          <p:nvPr/>
        </p:nvSpPr>
        <p:spPr>
          <a:xfrm>
            <a:off x="213943" y="322903"/>
            <a:ext cx="685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아스키코드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A87F6-36D5-4CAC-8055-29DDC2FDAF92}"/>
              </a:ext>
            </a:extLst>
          </p:cNvPr>
          <p:cNvSpPr txBox="1"/>
          <p:nvPr/>
        </p:nvSpPr>
        <p:spPr>
          <a:xfrm>
            <a:off x="2987824" y="676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62895-0D09-4985-9543-9424FE8F6516}"/>
              </a:ext>
            </a:extLst>
          </p:cNvPr>
          <p:cNvSpPr/>
          <p:nvPr/>
        </p:nvSpPr>
        <p:spPr>
          <a:xfrm>
            <a:off x="262317" y="141896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GHOST = 77;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PACMAN = 80;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MAXWIDTH = 28;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MAXHEIGHT = 32;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MILKTEA = 64;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SMALLPILL = 111;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POWERPILL = 79;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BLANK = 000;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WALL = 35;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C46C27-490A-44C1-B329-26CA47E5891B}"/>
              </a:ext>
            </a:extLst>
          </p:cNvPr>
          <p:cNvSpPr/>
          <p:nvPr/>
        </p:nvSpPr>
        <p:spPr>
          <a:xfrm>
            <a:off x="3495271" y="532494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map[MAXHEIGHT][MAXWIDTH] =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8085E9-B031-4937-B07D-E338D332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074" y="1090496"/>
            <a:ext cx="4680520" cy="33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9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550669-B983-447E-94D2-D2646BFA6B59}"/>
              </a:ext>
            </a:extLst>
          </p:cNvPr>
          <p:cNvSpPr txBox="1"/>
          <p:nvPr/>
        </p:nvSpPr>
        <p:spPr>
          <a:xfrm>
            <a:off x="213943" y="322903"/>
            <a:ext cx="685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색깔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A87F6-36D5-4CAC-8055-29DDC2FDAF92}"/>
              </a:ext>
            </a:extLst>
          </p:cNvPr>
          <p:cNvSpPr txBox="1"/>
          <p:nvPr/>
        </p:nvSpPr>
        <p:spPr>
          <a:xfrm>
            <a:off x="2987824" y="676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BFD7B1-5CBD-42AD-BF65-2E327CC700E6}"/>
              </a:ext>
            </a:extLst>
          </p:cNvPr>
          <p:cNvSpPr/>
          <p:nvPr/>
        </p:nvSpPr>
        <p:spPr>
          <a:xfrm>
            <a:off x="20598" y="1966491"/>
            <a:ext cx="6400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hConsole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hConsole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GetStdHandle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STD_OUTPUT_HANDLE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F50FBF-0448-4CD4-8CCB-C7256150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430" y="564661"/>
            <a:ext cx="3938570" cy="409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6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550669-B983-447E-94D2-D2646BFA6B59}"/>
              </a:ext>
            </a:extLst>
          </p:cNvPr>
          <p:cNvSpPr txBox="1"/>
          <p:nvPr/>
        </p:nvSpPr>
        <p:spPr>
          <a:xfrm>
            <a:off x="213943" y="322903"/>
            <a:ext cx="685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Class Diagram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A87F6-36D5-4CAC-8055-29DDC2FDAF92}"/>
              </a:ext>
            </a:extLst>
          </p:cNvPr>
          <p:cNvSpPr txBox="1"/>
          <p:nvPr/>
        </p:nvSpPr>
        <p:spPr>
          <a:xfrm>
            <a:off x="2987824" y="676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372A46-7827-4CA2-9824-20D4974F618F}"/>
              </a:ext>
            </a:extLst>
          </p:cNvPr>
          <p:cNvSpPr/>
          <p:nvPr/>
        </p:nvSpPr>
        <p:spPr>
          <a:xfrm>
            <a:off x="4755250" y="467864"/>
            <a:ext cx="3888432" cy="41498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A6CE5F-6540-4D7C-B7FF-808C348E6F9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31890" y="2542779"/>
            <a:ext cx="14233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39D1D4-A6A3-4567-8BFE-70135971538D}"/>
              </a:ext>
            </a:extLst>
          </p:cNvPr>
          <p:cNvSpPr txBox="1"/>
          <p:nvPr/>
        </p:nvSpPr>
        <p:spPr>
          <a:xfrm>
            <a:off x="5148064" y="483518"/>
            <a:ext cx="302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class </a:t>
            </a:r>
            <a:r>
              <a:rPr lang="en-US" altLang="ko-KR" sz="2000" dirty="0" err="1">
                <a:solidFill>
                  <a:srgbClr val="00B050"/>
                </a:solidFill>
              </a:rPr>
              <a:t>pacpacpac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10A669-377D-483E-9EC2-D7159962E22E}"/>
              </a:ext>
            </a:extLst>
          </p:cNvPr>
          <p:cNvSpPr txBox="1"/>
          <p:nvPr/>
        </p:nvSpPr>
        <p:spPr>
          <a:xfrm>
            <a:off x="4949178" y="1291786"/>
            <a:ext cx="3500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presskeyandget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void move(int column, int line);</a:t>
            </a:r>
          </a:p>
          <a:p>
            <a:endParaRPr lang="ko-KR" altLang="en-US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addpoint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minuspoint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void winning();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heartshow</a:t>
            </a:r>
            <a:r>
              <a:rPr lang="en-US" altLang="ko-KR" dirty="0"/>
              <a:t>();</a:t>
            </a:r>
          </a:p>
          <a:p>
            <a:endParaRPr lang="ko-KR" altLang="en-US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endgame_w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endgame_l</a:t>
            </a:r>
            <a:r>
              <a:rPr lang="en-US" altLang="ko-KR" dirty="0"/>
              <a:t>();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B9B6F1-471C-4D9D-B23C-C520CA1A5136}"/>
              </a:ext>
            </a:extLst>
          </p:cNvPr>
          <p:cNvSpPr/>
          <p:nvPr/>
        </p:nvSpPr>
        <p:spPr>
          <a:xfrm>
            <a:off x="886555" y="192220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heart = 3;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 = 0;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star = 0;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 = 127;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33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550669-B983-447E-94D2-D2646BFA6B59}"/>
              </a:ext>
            </a:extLst>
          </p:cNvPr>
          <p:cNvSpPr txBox="1"/>
          <p:nvPr/>
        </p:nvSpPr>
        <p:spPr>
          <a:xfrm>
            <a:off x="213943" y="322903"/>
            <a:ext cx="685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Class Diagram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A87F6-36D5-4CAC-8055-29DDC2FDAF92}"/>
              </a:ext>
            </a:extLst>
          </p:cNvPr>
          <p:cNvSpPr txBox="1"/>
          <p:nvPr/>
        </p:nvSpPr>
        <p:spPr>
          <a:xfrm>
            <a:off x="2987824" y="676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372A46-7827-4CA2-9824-20D4974F618F}"/>
              </a:ext>
            </a:extLst>
          </p:cNvPr>
          <p:cNvSpPr/>
          <p:nvPr/>
        </p:nvSpPr>
        <p:spPr>
          <a:xfrm>
            <a:off x="4755250" y="467864"/>
            <a:ext cx="3888432" cy="41498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A6CE5F-6540-4D7C-B7FF-808C348E6F9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31890" y="2542779"/>
            <a:ext cx="14233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39D1D4-A6A3-4567-8BFE-70135971538D}"/>
              </a:ext>
            </a:extLst>
          </p:cNvPr>
          <p:cNvSpPr txBox="1"/>
          <p:nvPr/>
        </p:nvSpPr>
        <p:spPr>
          <a:xfrm>
            <a:off x="5148064" y="483518"/>
            <a:ext cx="302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class </a:t>
            </a:r>
            <a:r>
              <a:rPr lang="en-US" altLang="ko-KR" sz="2000" dirty="0" err="1">
                <a:solidFill>
                  <a:srgbClr val="00B050"/>
                </a:solidFill>
              </a:rPr>
              <a:t>pacpacpac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10A669-377D-483E-9EC2-D7159962E22E}"/>
              </a:ext>
            </a:extLst>
          </p:cNvPr>
          <p:cNvSpPr txBox="1"/>
          <p:nvPr/>
        </p:nvSpPr>
        <p:spPr>
          <a:xfrm>
            <a:off x="4949178" y="1291786"/>
            <a:ext cx="3500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presskeyandget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void move(int column, int line);</a:t>
            </a:r>
          </a:p>
          <a:p>
            <a:endParaRPr lang="ko-KR" altLang="en-US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addpoint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minuspoint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void winning();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heartshow</a:t>
            </a:r>
            <a:r>
              <a:rPr lang="en-US" altLang="ko-KR" dirty="0"/>
              <a:t>();</a:t>
            </a:r>
          </a:p>
          <a:p>
            <a:endParaRPr lang="ko-KR" altLang="en-US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endgame_w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endgame_l</a:t>
            </a:r>
            <a:r>
              <a:rPr lang="en-US" altLang="ko-KR" dirty="0"/>
              <a:t>();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A954C0-4F50-4F49-99A3-7AC1D14BC1FA}"/>
              </a:ext>
            </a:extLst>
          </p:cNvPr>
          <p:cNvSpPr/>
          <p:nvPr/>
        </p:nvSpPr>
        <p:spPr>
          <a:xfrm>
            <a:off x="398162" y="206748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gaming{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7FA997-B4E9-4D61-86CF-5F2EDCFD1F5F}"/>
              </a:ext>
            </a:extLst>
          </p:cNvPr>
          <p:cNvSpPr/>
          <p:nvPr/>
        </p:nvSpPr>
        <p:spPr>
          <a:xfrm>
            <a:off x="377235" y="283149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pacA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15,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pacB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92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550669-B983-447E-94D2-D2646BFA6B59}"/>
              </a:ext>
            </a:extLst>
          </p:cNvPr>
          <p:cNvSpPr txBox="1"/>
          <p:nvPr/>
        </p:nvSpPr>
        <p:spPr>
          <a:xfrm>
            <a:off x="213943" y="322903"/>
            <a:ext cx="685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Class Diagram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A87F6-36D5-4CAC-8055-29DDC2FDAF92}"/>
              </a:ext>
            </a:extLst>
          </p:cNvPr>
          <p:cNvSpPr txBox="1"/>
          <p:nvPr/>
        </p:nvSpPr>
        <p:spPr>
          <a:xfrm>
            <a:off x="2987824" y="676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372A46-7827-4CA2-9824-20D4974F618F}"/>
              </a:ext>
            </a:extLst>
          </p:cNvPr>
          <p:cNvSpPr/>
          <p:nvPr/>
        </p:nvSpPr>
        <p:spPr>
          <a:xfrm>
            <a:off x="4755250" y="467864"/>
            <a:ext cx="3888432" cy="41498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A6CE5F-6540-4D7C-B7FF-808C348E6F9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31890" y="2542779"/>
            <a:ext cx="14233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39D1D4-A6A3-4567-8BFE-70135971538D}"/>
              </a:ext>
            </a:extLst>
          </p:cNvPr>
          <p:cNvSpPr txBox="1"/>
          <p:nvPr/>
        </p:nvSpPr>
        <p:spPr>
          <a:xfrm>
            <a:off x="5148064" y="483518"/>
            <a:ext cx="302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class </a:t>
            </a:r>
            <a:r>
              <a:rPr lang="en-US" altLang="ko-KR" sz="2000" dirty="0" err="1">
                <a:solidFill>
                  <a:srgbClr val="00B050"/>
                </a:solidFill>
              </a:rPr>
              <a:t>pacpacpac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10A669-377D-483E-9EC2-D7159962E22E}"/>
              </a:ext>
            </a:extLst>
          </p:cNvPr>
          <p:cNvSpPr txBox="1"/>
          <p:nvPr/>
        </p:nvSpPr>
        <p:spPr>
          <a:xfrm>
            <a:off x="5643424" y="1743660"/>
            <a:ext cx="3500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ghost();</a:t>
            </a:r>
          </a:p>
          <a:p>
            <a:endParaRPr lang="en-US" altLang="ko-KR" dirty="0"/>
          </a:p>
          <a:p>
            <a:r>
              <a:rPr lang="en-US" altLang="ko-KR" dirty="0"/>
              <a:t>bool </a:t>
            </a:r>
            <a:r>
              <a:rPr lang="en-US" altLang="ko-KR" dirty="0" err="1"/>
              <a:t>gmoveup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gmovedown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gmoveright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gmoveleft</a:t>
            </a:r>
            <a:r>
              <a:rPr lang="en-US" altLang="ko-KR" dirty="0"/>
              <a:t>();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4AD21A-53C8-4F5A-B17D-9E00BF50AD67}"/>
              </a:ext>
            </a:extLst>
          </p:cNvPr>
          <p:cNvSpPr/>
          <p:nvPr/>
        </p:nvSpPr>
        <p:spPr>
          <a:xfrm>
            <a:off x="544912" y="16698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ghostA = 16</a:t>
            </a:r>
          </a:p>
          <a:p>
            <a:r>
              <a:rPr lang="sv-SE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 </a:t>
            </a:r>
            <a:r>
              <a:rPr lang="sv-SE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ghostB = 14;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CC20D4-EA40-4B31-A4B5-DD3A1DF6E472}"/>
              </a:ext>
            </a:extLst>
          </p:cNvPr>
          <p:cNvSpPr/>
          <p:nvPr/>
        </p:nvSpPr>
        <p:spPr>
          <a:xfrm>
            <a:off x="565530" y="2493134"/>
            <a:ext cx="2803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startTime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</a:p>
          <a:p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endTime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09F591-E7D9-4AC2-ABF4-B5AB6CA8B69B}"/>
              </a:ext>
            </a:extLst>
          </p:cNvPr>
          <p:cNvSpPr/>
          <p:nvPr/>
        </p:nvSpPr>
        <p:spPr>
          <a:xfrm>
            <a:off x="565530" y="3443315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ghostfreeze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19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550669-B983-447E-94D2-D2646BFA6B59}"/>
              </a:ext>
            </a:extLst>
          </p:cNvPr>
          <p:cNvSpPr txBox="1"/>
          <p:nvPr/>
        </p:nvSpPr>
        <p:spPr>
          <a:xfrm>
            <a:off x="213943" y="322903"/>
            <a:ext cx="685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Class Diagram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A87F6-36D5-4CAC-8055-29DDC2FDAF92}"/>
              </a:ext>
            </a:extLst>
          </p:cNvPr>
          <p:cNvSpPr txBox="1"/>
          <p:nvPr/>
        </p:nvSpPr>
        <p:spPr>
          <a:xfrm>
            <a:off x="2987824" y="676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372A46-7827-4CA2-9824-20D4974F618F}"/>
              </a:ext>
            </a:extLst>
          </p:cNvPr>
          <p:cNvSpPr/>
          <p:nvPr/>
        </p:nvSpPr>
        <p:spPr>
          <a:xfrm>
            <a:off x="4755250" y="467864"/>
            <a:ext cx="3888432" cy="41498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A6CE5F-6540-4D7C-B7FF-808C348E6F9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31890" y="2542779"/>
            <a:ext cx="14233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39D1D4-A6A3-4567-8BFE-70135971538D}"/>
              </a:ext>
            </a:extLst>
          </p:cNvPr>
          <p:cNvSpPr txBox="1"/>
          <p:nvPr/>
        </p:nvSpPr>
        <p:spPr>
          <a:xfrm>
            <a:off x="5148064" y="483518"/>
            <a:ext cx="302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class </a:t>
            </a:r>
            <a:r>
              <a:rPr lang="en-US" altLang="ko-KR" sz="2000" dirty="0" err="1">
                <a:solidFill>
                  <a:srgbClr val="00B050"/>
                </a:solidFill>
              </a:rPr>
              <a:t>pacpacpac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10A669-377D-483E-9EC2-D7159962E22E}"/>
              </a:ext>
            </a:extLst>
          </p:cNvPr>
          <p:cNvSpPr txBox="1"/>
          <p:nvPr/>
        </p:nvSpPr>
        <p:spPr>
          <a:xfrm>
            <a:off x="5643424" y="1743660"/>
            <a:ext cx="3500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ghost();</a:t>
            </a:r>
          </a:p>
          <a:p>
            <a:endParaRPr lang="en-US" altLang="ko-KR" dirty="0"/>
          </a:p>
          <a:p>
            <a:r>
              <a:rPr lang="en-US" altLang="ko-KR" dirty="0"/>
              <a:t>bool </a:t>
            </a:r>
            <a:r>
              <a:rPr lang="en-US" altLang="ko-KR" dirty="0" err="1"/>
              <a:t>gmoveup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gmovedown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gmoveright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gmoveleft</a:t>
            </a:r>
            <a:r>
              <a:rPr lang="en-US" altLang="ko-KR" dirty="0"/>
              <a:t>();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A3AB4C-FA9B-4DB4-99B5-2F9485410B9D}"/>
              </a:ext>
            </a:extLst>
          </p:cNvPr>
          <p:cNvSpPr/>
          <p:nvPr/>
        </p:nvSpPr>
        <p:spPr>
          <a:xfrm>
            <a:off x="213943" y="1833086"/>
            <a:ext cx="5724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ghostcurrent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map[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ghostA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ghostB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ghosttrace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ghostcurrent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[&amp;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ghostA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][&amp;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ghostB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83470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377</Words>
  <Application>Microsoft Office PowerPoint</Application>
  <PresentationFormat>화면 슬라이드 쇼(16:9)</PresentationFormat>
  <Paragraphs>141</Paragraphs>
  <Slides>17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돋움체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HuhIn Kyung</cp:lastModifiedBy>
  <cp:revision>20</cp:revision>
  <dcterms:created xsi:type="dcterms:W3CDTF">2017-04-25T07:04:17Z</dcterms:created>
  <dcterms:modified xsi:type="dcterms:W3CDTF">2019-09-06T07:31:46Z</dcterms:modified>
</cp:coreProperties>
</file>