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4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7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52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6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0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8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44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B7A92-5035-404F-9E5E-603074A53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380" b="40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363F3-67F0-4FF6-A677-5B86ED41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Steakhouses in </a:t>
            </a:r>
            <a:r>
              <a:rPr lang="en-US" b="1" dirty="0" err="1">
                <a:effectLst/>
              </a:rPr>
              <a:t>Phloenchit</a:t>
            </a:r>
            <a:r>
              <a:rPr lang="en-US" b="1" dirty="0">
                <a:effectLst/>
              </a:rPr>
              <a:t>, Bangkok, Thailand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613-8A16-4A99-A7FD-E149401F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609600"/>
            <a:ext cx="10353762" cy="1257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6C1F-D92F-42C2-9F2E-7BD3B8A4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novotel phloen chit">
            <a:extLst>
              <a:ext uri="{FF2B5EF4-FFF2-40B4-BE49-F238E27FC236}">
                <a16:creationId xmlns:a16="http://schemas.microsoft.com/office/drawing/2014/main" id="{3EAE6B49-F1AD-46CC-B5B1-82A7CB624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7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B143-519A-41A1-8BF5-76DD8621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3C1E-FB98-45A0-A648-837F41F7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Available steakhouses</a:t>
            </a:r>
          </a:p>
          <a:p>
            <a:r>
              <a:rPr lang="en-US" sz="2800" dirty="0"/>
              <a:t>Near the hotel (&lt;1,000 m)</a:t>
            </a:r>
          </a:p>
          <a:p>
            <a:r>
              <a:rPr lang="en-US" sz="2800" dirty="0"/>
              <a:t>Visualization</a:t>
            </a:r>
          </a:p>
          <a:p>
            <a:endParaRPr lang="en-US" sz="2800" dirty="0"/>
          </a:p>
        </p:txBody>
      </p:sp>
      <p:pic>
        <p:nvPicPr>
          <p:cNvPr id="2050" name="Picture 2" descr="Image result for steakhouses">
            <a:extLst>
              <a:ext uri="{FF2B5EF4-FFF2-40B4-BE49-F238E27FC236}">
                <a16:creationId xmlns:a16="http://schemas.microsoft.com/office/drawing/2014/main" id="{6E7BC10C-56F2-48B1-8DEE-8D245467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31" y="2403303"/>
            <a:ext cx="5577874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EC8-7629-4F38-8E9D-5705D851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6D5E-E147-4A50-B6FB-468AA208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2856"/>
            <a:ext cx="10353762" cy="3714749"/>
          </a:xfrm>
        </p:spPr>
        <p:txBody>
          <a:bodyPr>
            <a:normAutofit/>
          </a:bodyPr>
          <a:lstStyle/>
          <a:p>
            <a:r>
              <a:rPr lang="en-US" sz="2800" dirty="0"/>
              <a:t>Acquiring Data</a:t>
            </a:r>
          </a:p>
        </p:txBody>
      </p:sp>
      <p:pic>
        <p:nvPicPr>
          <p:cNvPr id="3074" name="Picture 2" descr="Image result for foursquare">
            <a:extLst>
              <a:ext uri="{FF2B5EF4-FFF2-40B4-BE49-F238E27FC236}">
                <a16:creationId xmlns:a16="http://schemas.microsoft.com/office/drawing/2014/main" id="{7F23E536-BC73-47AE-9A0F-D8BB1869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22" y="2076450"/>
            <a:ext cx="7050536" cy="36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9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EC8-7629-4F38-8E9D-5705D851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6D5E-E147-4A50-B6FB-468AA208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4609"/>
            <a:ext cx="10353762" cy="3714749"/>
          </a:xfrm>
        </p:spPr>
        <p:txBody>
          <a:bodyPr>
            <a:normAutofit/>
          </a:bodyPr>
          <a:lstStyle/>
          <a:p>
            <a:r>
              <a:rPr lang="en-US" sz="2800" dirty="0"/>
              <a:t>Transforming and cleaning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0B7ED-2072-4E47-9261-9A3AA6F0C1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9402" y="2607201"/>
            <a:ext cx="4193183" cy="271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1D00E-59CC-40D4-82FF-12863394A2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1605" y="2795663"/>
            <a:ext cx="3759144" cy="23424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0D13347-CC82-4969-877C-896236D89E3C}"/>
              </a:ext>
            </a:extLst>
          </p:cNvPr>
          <p:cNvSpPr/>
          <p:nvPr/>
        </p:nvSpPr>
        <p:spPr>
          <a:xfrm>
            <a:off x="5894773" y="3631983"/>
            <a:ext cx="1044644" cy="5149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EC8-7629-4F38-8E9D-5705D851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6D5E-E147-4A50-B6FB-468AA208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4609"/>
            <a:ext cx="10353762" cy="3714749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effectLst/>
              </a:rPr>
              <a:t>Analysis</a:t>
            </a:r>
            <a:endParaRPr lang="en-US" sz="2800" dirty="0">
              <a:effectLst/>
            </a:endParaRPr>
          </a:p>
        </p:txBody>
      </p:sp>
      <p:pic>
        <p:nvPicPr>
          <p:cNvPr id="4100" name="Picture 4" descr="Image result for python pandas">
            <a:extLst>
              <a:ext uri="{FF2B5EF4-FFF2-40B4-BE49-F238E27FC236}">
                <a16:creationId xmlns:a16="http://schemas.microsoft.com/office/drawing/2014/main" id="{D2282318-0886-4154-92F8-FBEBC7C6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2727488"/>
            <a:ext cx="5270099" cy="27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4B2DF-8B4E-409A-9DFD-B1DFB31F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79" y="2827723"/>
            <a:ext cx="2011532" cy="24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6A6F-8F40-479D-9CA4-7D012FBB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3325"/>
            <a:ext cx="10353762" cy="12573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EDF4C-E2DA-4348-A8FB-5913C72B4D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6370" y="1790625"/>
            <a:ext cx="5848612" cy="4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6A6F-8F40-479D-9CA4-7D012FBB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3325"/>
            <a:ext cx="10353762" cy="12573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ADDBD5-5F23-458D-94FE-B223BDC9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/>
          </a:bodyPr>
          <a:lstStyle/>
          <a:p>
            <a:r>
              <a:rPr lang="en-US" sz="2800" dirty="0"/>
              <a:t>Helpful visualization</a:t>
            </a:r>
          </a:p>
          <a:p>
            <a:r>
              <a:rPr lang="en-US" sz="2800" dirty="0"/>
              <a:t>Can add filters to help with ease of navigation</a:t>
            </a:r>
          </a:p>
          <a:p>
            <a:r>
              <a:rPr lang="en-US" sz="2800" dirty="0"/>
              <a:t>Can add more user interface</a:t>
            </a:r>
          </a:p>
          <a:p>
            <a:r>
              <a:rPr lang="en-US" sz="2800" dirty="0"/>
              <a:t>Can add more information and labels</a:t>
            </a:r>
          </a:p>
          <a:p>
            <a:pPr marL="3690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78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EE6EBF"/>
      </a:accent1>
      <a:accent2>
        <a:srgbClr val="EB4E70"/>
      </a:accent2>
      <a:accent3>
        <a:srgbClr val="EE886E"/>
      </a:accent3>
      <a:accent4>
        <a:srgbClr val="D79529"/>
      </a:accent4>
      <a:accent5>
        <a:srgbClr val="A4A74D"/>
      </a:accent5>
      <a:accent6>
        <a:srgbClr val="7CB23B"/>
      </a:accent6>
      <a:hlink>
        <a:srgbClr val="558D6A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SlateVTI</vt:lpstr>
      <vt:lpstr>Steakhouses in Phloenchit, Bangkok, Thailand</vt:lpstr>
      <vt:lpstr>PowerPoint Presentation</vt:lpstr>
      <vt:lpstr>Objectives</vt:lpstr>
      <vt:lpstr>Methodology</vt:lpstr>
      <vt:lpstr>Methodology</vt:lpstr>
      <vt:lpstr>Methodology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Steakhouses in Phloenchit, Bangkok, Thailand</dc:title>
  <dc:creator>Jirasak Ji</dc:creator>
  <cp:lastModifiedBy>Jirasak Ji</cp:lastModifiedBy>
  <cp:revision>3</cp:revision>
  <dcterms:created xsi:type="dcterms:W3CDTF">2019-09-16T12:15:19Z</dcterms:created>
  <dcterms:modified xsi:type="dcterms:W3CDTF">2019-09-16T12:26:05Z</dcterms:modified>
</cp:coreProperties>
</file>