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Lecture: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Discussion Group Formation</a:t>
            </a:r>
          </a:p>
          <a:p>
            <a:r>
              <a:rPr lang="en-US" dirty="0" smtClean="0"/>
              <a:t>Photo Session</a:t>
            </a:r>
          </a:p>
          <a:p>
            <a:r>
              <a:rPr lang="en-US" dirty="0" smtClean="0"/>
              <a:t>Why Learn Linear Algebra?</a:t>
            </a:r>
          </a:p>
          <a:p>
            <a:r>
              <a:rPr lang="en-US" dirty="0" smtClean="0"/>
              <a:t>What Will We Learn (aka Syllabus)</a:t>
            </a:r>
          </a:p>
          <a:p>
            <a:r>
              <a:rPr lang="en-US" dirty="0" smtClean="0"/>
              <a:t>Grading Rubrics</a:t>
            </a:r>
          </a:p>
          <a:p>
            <a:r>
              <a:rPr lang="en-US" dirty="0" smtClean="0"/>
              <a:t>Python and GitHub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02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</a:t>
            </a:r>
            <a:r>
              <a:rPr lang="en-US" dirty="0" err="1" smtClean="0"/>
              <a:t>LiNEAR</a:t>
            </a:r>
            <a:r>
              <a:rPr lang="en-US" dirty="0" smtClean="0"/>
              <a:t> ALGEBRA?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Digital Media Is Built On Pixel</a:t>
            </a:r>
          </a:p>
          <a:p>
            <a:r>
              <a:rPr lang="en-US" dirty="0" smtClean="0"/>
              <a:t>Image is A 2D or 3D Matrix</a:t>
            </a:r>
          </a:p>
          <a:p>
            <a:r>
              <a:rPr lang="en-US" dirty="0" smtClean="0"/>
              <a:t>Videos is A Sequence of Image Plus Audio</a:t>
            </a:r>
          </a:p>
          <a:p>
            <a:r>
              <a:rPr lang="en-US" dirty="0" smtClean="0"/>
              <a:t>Computer Graphics Is Based on Homogenous Coordinate</a:t>
            </a:r>
          </a:p>
          <a:p>
            <a:r>
              <a:rPr lang="en-US" dirty="0" smtClean="0"/>
              <a:t>All Points and Its Transformation Can Be Manipulated By Linear Algebra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(aka Syllabus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Fundamental Concept of Linear Algebra and Matrix</a:t>
            </a:r>
          </a:p>
          <a:p>
            <a:r>
              <a:rPr lang="en-US" dirty="0" smtClean="0"/>
              <a:t>Understanding and Solving System of Linear Equation</a:t>
            </a:r>
          </a:p>
          <a:p>
            <a:r>
              <a:rPr lang="en-US" dirty="0" smtClean="0"/>
              <a:t>Understanding Vector, Vector Space, and Its Operations</a:t>
            </a:r>
            <a:endParaRPr lang="en-US" dirty="0" smtClean="0"/>
          </a:p>
          <a:p>
            <a:r>
              <a:rPr lang="en-US" dirty="0" smtClean="0"/>
              <a:t>Understanding Matrix</a:t>
            </a:r>
          </a:p>
          <a:p>
            <a:r>
              <a:rPr lang="en-US" dirty="0" smtClean="0"/>
              <a:t>Application of Linear Algebra in </a:t>
            </a:r>
            <a:r>
              <a:rPr lang="en-US" smtClean="0"/>
              <a:t>Digital Media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1 – 15%</a:t>
            </a:r>
          </a:p>
          <a:p>
            <a:r>
              <a:rPr lang="en-US" dirty="0" smtClean="0"/>
              <a:t>Test </a:t>
            </a:r>
            <a:r>
              <a:rPr lang="en-US" smtClean="0"/>
              <a:t>2 – 15%</a:t>
            </a:r>
            <a:endParaRPr lang="en-US" dirty="0" smtClean="0"/>
          </a:p>
          <a:p>
            <a:r>
              <a:rPr lang="en-US" dirty="0" err="1" smtClean="0"/>
              <a:t>MidTerm</a:t>
            </a:r>
            <a:r>
              <a:rPr lang="en-US" dirty="0" smtClean="0"/>
              <a:t> Exam (UTS) – 35%</a:t>
            </a:r>
          </a:p>
          <a:p>
            <a:r>
              <a:rPr lang="en-US" dirty="0" smtClean="0"/>
              <a:t>Final Exam (UAS) – 35%</a:t>
            </a:r>
          </a:p>
          <a:p>
            <a:r>
              <a:rPr lang="en-US" dirty="0" smtClean="0"/>
              <a:t>Weekly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pPr lvl="1"/>
            <a:r>
              <a:rPr lang="en-US" dirty="0" err="1" smtClean="0"/>
              <a:t>Tiobe</a:t>
            </a:r>
            <a:r>
              <a:rPr lang="en-US" dirty="0" smtClean="0"/>
              <a:t> Index</a:t>
            </a:r>
          </a:p>
          <a:p>
            <a:pPr lvl="1"/>
            <a:r>
              <a:rPr lang="en-US" dirty="0" smtClean="0"/>
              <a:t>Blender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/>
              <a:t>https://github.com/inyoot/ALINE.git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6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Gilbert </a:t>
            </a:r>
            <a:r>
              <a:rPr lang="en-US" dirty="0" err="1"/>
              <a:t>Strang</a:t>
            </a:r>
            <a:r>
              <a:rPr lang="en-US" dirty="0"/>
              <a:t>, 2009, Introduction to Linear Algebra 4th Ed., Wellesley-Cambridge Press</a:t>
            </a:r>
          </a:p>
          <a:p>
            <a:r>
              <a:rPr lang="en-US" dirty="0"/>
              <a:t>Philip N. Klein, 2013, Coding the Matrix, Newtonian Press </a:t>
            </a:r>
          </a:p>
          <a:p>
            <a:r>
              <a:rPr lang="en-US" dirty="0"/>
              <a:t>James M. Van </a:t>
            </a:r>
            <a:r>
              <a:rPr lang="en-US" dirty="0" err="1"/>
              <a:t>Verth</a:t>
            </a:r>
            <a:r>
              <a:rPr lang="en-US" dirty="0"/>
              <a:t> and Lars M. Bishop, 2008, Essential Mathematics for Games and Interactive Applications 2nd Ed., Morgan Kaufmann Publisher</a:t>
            </a:r>
          </a:p>
          <a:p>
            <a:r>
              <a:rPr lang="en-US" dirty="0"/>
              <a:t>Eric </a:t>
            </a:r>
            <a:r>
              <a:rPr lang="en-US" dirty="0" err="1"/>
              <a:t>Lengyel</a:t>
            </a:r>
            <a:r>
              <a:rPr lang="en-US" dirty="0"/>
              <a:t>, 2012, Mathematics for 3D Game Programming and Computer Graphics 3rd Ed., Cengage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</TotalTime>
  <Words>232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LINEAR AlgeBRA</vt:lpstr>
      <vt:lpstr>Introduction</vt:lpstr>
      <vt:lpstr>Why Learn LiNEAR ALGEBRA?</vt:lpstr>
      <vt:lpstr>What Will We Learn (aka Syllabus)</vt:lpstr>
      <vt:lpstr>Grading Rubrics</vt:lpstr>
      <vt:lpstr>Python and GitHub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ins</dc:creator>
  <cp:lastModifiedBy>ins</cp:lastModifiedBy>
  <cp:revision>4</cp:revision>
  <dcterms:created xsi:type="dcterms:W3CDTF">2017-02-16T02:55:09Z</dcterms:created>
  <dcterms:modified xsi:type="dcterms:W3CDTF">2017-02-16T04:25:09Z</dcterms:modified>
</cp:coreProperties>
</file>