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9" r:id="rId7"/>
    <p:sldId id="257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6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5ADE-8BF6-4D58-80FC-3EFA8F4A904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1233-7E17-4260-9C46-37B02362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Iwan</a:t>
            </a:r>
            <a:r>
              <a:rPr lang="en-US" dirty="0" smtClean="0"/>
              <a:t> </a:t>
            </a:r>
            <a:r>
              <a:rPr lang="en-US" dirty="0" err="1" smtClean="0"/>
              <a:t>Njoto</a:t>
            </a:r>
            <a:r>
              <a:rPr lang="en-US" dirty="0" smtClean="0"/>
              <a:t> </a:t>
            </a:r>
            <a:r>
              <a:rPr lang="en-US" dirty="0" err="1" smtClean="0"/>
              <a:t>Sandjaja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images from Wikipedia Common except stated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onvolution of box signal with itself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136"/>
            <a:ext cx="10515600" cy="33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onvolution of spiky function with box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6" y="3477113"/>
            <a:ext cx="10493664" cy="30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Wally?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4351338"/>
          </a:xfrm>
        </p:spPr>
        <p:txBody>
          <a:bodyPr/>
          <a:lstStyle/>
          <a:p>
            <a:r>
              <a:rPr lang="en-US" dirty="0" smtClean="0"/>
              <a:t>http://cs231n.github.io/convolutional-networks/</a:t>
            </a:r>
            <a:endParaRPr lang="en-US" dirty="0"/>
          </a:p>
        </p:txBody>
      </p:sp>
      <p:pic>
        <p:nvPicPr>
          <p:cNvPr id="7170" name="Picture 2" descr="WheresWal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55" y="104390"/>
            <a:ext cx="4793671" cy="662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artinHandfordWally&amp;Frien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41" y="0"/>
            <a:ext cx="1615209" cy="19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upload.wikimedia.org/wikipedia/commons/thumb/a/a1/Where%E2%80%99s_Wally_World_Record_%285846729480%29.jpg/260px-Where%E2%80%99s_Wally_World_Record_%285846729480%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67" y="2765568"/>
            <a:ext cx="6075083" cy="34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Monty Hall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0667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4500" dirty="0" smtClean="0"/>
              <a:t>https://math.stackexchange.com/questions/608957/monty-hall-problem-extended</a:t>
            </a:r>
            <a:endParaRPr lang="en-US" sz="4500" dirty="0"/>
          </a:p>
        </p:txBody>
      </p:sp>
      <p:pic>
        <p:nvPicPr>
          <p:cNvPr id="4098" name="Picture 2" descr="https://upload.wikimedia.org/wikipedia/commons/thumb/3/3f/Monty_open_door.svg/220px-Monty_open_do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92" y="1825625"/>
            <a:ext cx="3103693" cy="172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7/79/Monty_closed_doors.svg/176px-Monty_closed_door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92" y="3368098"/>
            <a:ext cx="2827971" cy="25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d/de/Monty_tree_door1.svg/350px-Monty_tree_door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79" y="2181513"/>
            <a:ext cx="6062448" cy="322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8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0379" cy="4351338"/>
          </a:xfrm>
        </p:spPr>
        <p:txBody>
          <a:bodyPr/>
          <a:lstStyle/>
          <a:p>
            <a:r>
              <a:rPr lang="en-US" dirty="0" smtClean="0"/>
              <a:t>Probability of Going to Jail in Monopoly</a:t>
            </a:r>
          </a:p>
          <a:p>
            <a:r>
              <a:rPr lang="en-US" dirty="0" smtClean="0"/>
              <a:t>Probabilities in the Game of Monopoly</a:t>
            </a:r>
          </a:p>
          <a:p>
            <a:r>
              <a:rPr lang="en-US" dirty="0" smtClean="0"/>
              <a:t>http://www.bewersdorff-online.de/amonopoly/</a:t>
            </a:r>
            <a:endParaRPr lang="en-US" dirty="0"/>
          </a:p>
        </p:txBody>
      </p:sp>
      <p:pic>
        <p:nvPicPr>
          <p:cNvPr id="6148" name="Picture 4" descr="Monopoly pack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6" y="25292"/>
            <a:ext cx="4125411" cy="15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283" r="59986" b="13132"/>
          <a:stretch/>
        </p:blipFill>
        <p:spPr>
          <a:xfrm>
            <a:off x="5807167" y="20736"/>
            <a:ext cx="6527506" cy="687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 descr="https://upload.wikimedia.org/wikipedia/commons/thumb/8/84/Pi_30K.gif/220px-Pi_30K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703618" cy="47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andom dots falling inside (pink) and outside (blue) a cir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20" y="1825625"/>
            <a:ext cx="43513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324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Suppose we have a floor made of parallel strips of wood, each the same width, and we drop a needle onto the floor. What is the probability that the needle will lie across a line between two strips?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upload.wikimedia.org/wikipedia/commons/thumb/5/58/Buffon_needle.svg/220px-Buffon_need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67" y="2700145"/>
            <a:ext cx="6685613" cy="40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824" y="365125"/>
            <a:ext cx="4028976" cy="1325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24824" y="1825625"/>
                <a:ext cx="4028975" cy="4351338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l-GR" sz="131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𝑡𝑃</m:t>
                        </m:r>
                      </m:den>
                    </m:f>
                  </m:oMath>
                </a14:m>
                <a:endParaRPr lang="en-US" sz="13100" dirty="0"/>
              </a:p>
              <a:p>
                <a14:m>
                  <m:oMath xmlns:m="http://schemas.openxmlformats.org/officeDocument/2006/math">
                    <m:r>
                      <a:rPr lang="el-GR" sz="131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sz="5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𝑛𝑒𝑒𝑑𝑙𝑒𝑠</m:t>
                    </m:r>
                  </m:oMath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𝑡h𝑜𝑠𝑒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𝑛𝑒𝑒𝑑𝑙𝑒𝑠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𝑐𝑟𝑜𝑠𝑠𝑖𝑛𝑔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𝑙𝑖𝑛𝑒</m:t>
                    </m:r>
                  </m:oMath>
                </a14:m>
                <a:endParaRPr lang="el-GR" sz="3200" dirty="0" smtClean="0"/>
              </a:p>
              <a:p>
                <a:pPr marL="0" indent="0">
                  <a:buNone/>
                </a:pPr>
                <a:endParaRPr lang="el-GR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4824" y="1825625"/>
                <a:ext cx="4028975" cy="4351338"/>
              </a:xfrm>
              <a:blipFill>
                <a:blip r:embed="rId2"/>
                <a:stretch>
                  <a:fillRect l="-1061" r="-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upload.wikimedia.org/wikipedia/commons/thumb/6/61/Streicholz-Pi.jpg/220px-Streicholz-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5" y="0"/>
            <a:ext cx="6531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\pi \approx \frac{2l\cdot n}{t h}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5" y="219869"/>
            <a:ext cx="6185264" cy="646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964" t="16279" r="4642" b="4897"/>
          <a:stretch/>
        </p:blipFill>
        <p:spPr>
          <a:xfrm>
            <a:off x="6622473" y="1"/>
            <a:ext cx="5569527" cy="67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 – 2009 - </a:t>
            </a:r>
            <a:r>
              <a:rPr lang="en-US" dirty="0"/>
              <a:t>US$1,000,000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9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from https://work.caltech.edu/telecourse.html</a:t>
            </a:r>
            <a:endParaRPr lang="en-US" dirty="0"/>
          </a:p>
        </p:txBody>
      </p:sp>
      <p:pic>
        <p:nvPicPr>
          <p:cNvPr id="8194" name="Picture 2" descr="https://d267cvn3rvuq91.cloudfront.net/i/legacy/141_100606stars.jpg?sw=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685800"/>
            <a:ext cx="13716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d267cvn3rvuq91.cloudfront.net/i/legacy/141_100606stars.jpg?sw=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1803400"/>
            <a:ext cx="41496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47" y="1803399"/>
            <a:ext cx="5874239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Song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5764" cy="4351338"/>
          </a:xfrm>
        </p:spPr>
        <p:txBody>
          <a:bodyPr/>
          <a:lstStyle/>
          <a:p>
            <a:r>
              <a:rPr lang="en-US" dirty="0" smtClean="0"/>
              <a:t>Search for music using your voice by singing or humming</a:t>
            </a:r>
          </a:p>
          <a:p>
            <a:r>
              <a:rPr lang="en-US" dirty="0" err="1" smtClean="0"/>
              <a:t>Shazam</a:t>
            </a:r>
            <a:endParaRPr lang="en-US" dirty="0"/>
          </a:p>
        </p:txBody>
      </p:sp>
      <p:pic>
        <p:nvPicPr>
          <p:cNvPr id="9218" name="Picture 2" descr="BDM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98" y="660689"/>
            <a:ext cx="581183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BDM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" y="3866138"/>
            <a:ext cx="4037734" cy="260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Monte Carlo Method</vt:lpstr>
      <vt:lpstr>Monty Hall Problem</vt:lpstr>
      <vt:lpstr>Monopoly</vt:lpstr>
      <vt:lpstr>Estimating Pi</vt:lpstr>
      <vt:lpstr>Suppose we have a floor made of parallel strips of wood, each the same width, and we drop a needle onto the floor. What is the probability that the needle will lie across a line between two strips?</vt:lpstr>
      <vt:lpstr>PowerPoint Presentation</vt:lpstr>
      <vt:lpstr>PowerPoint Presentation</vt:lpstr>
      <vt:lpstr>Netflix Prize – 2009 - US$1,000,000</vt:lpstr>
      <vt:lpstr>What Song Is This?</vt:lpstr>
      <vt:lpstr>PowerPoint Presentation</vt:lpstr>
      <vt:lpstr>Where’s Wally?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Method</dc:title>
  <dc:creator>inyoot</dc:creator>
  <cp:lastModifiedBy>inyoot</cp:lastModifiedBy>
  <cp:revision>11</cp:revision>
  <dcterms:created xsi:type="dcterms:W3CDTF">2017-05-11T20:55:12Z</dcterms:created>
  <dcterms:modified xsi:type="dcterms:W3CDTF">2017-05-11T22:45:55Z</dcterms:modified>
</cp:coreProperties>
</file>