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2" r:id="rId6"/>
    <p:sldId id="259" r:id="rId7"/>
    <p:sldId id="263" r:id="rId8"/>
    <p:sldId id="269" r:id="rId9"/>
    <p:sldId id="264" r:id="rId10"/>
    <p:sldId id="268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1DAC-29EF-49B8-AB80-DFDC9A4B93F4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F1370-2909-441C-A455-43FFA26F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1370-2909-441C-A455-43FFA26F33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6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75608"/>
            <a:ext cx="35052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010194" y="6422050"/>
            <a:ext cx="1139202" cy="322125"/>
            <a:chOff x="3923928" y="6368896"/>
            <a:chExt cx="1283218" cy="362847"/>
          </a:xfrm>
        </p:grpSpPr>
        <p:pic>
          <p:nvPicPr>
            <p:cNvPr id="2050" name="Picture 2" descr="D:\IOTforYSR\TeamPJ_1\app\src\main\res\drawable\easy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6504685"/>
              <a:ext cx="543156" cy="22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IOTforYSR\TeamPJ_1\app\src\main\res\drawable\d.png"/>
            <p:cNvPicPr>
              <a:picLocks noChangeAspect="1" noChangeArrowheads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241" y="6368896"/>
              <a:ext cx="271578" cy="36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IOTforYSR\TeamPJ_1\app\src\main\res\drawable\oor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16" y="6505428"/>
              <a:ext cx="452630" cy="22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E3B4B0-5A57-4A6D-938E-BA51F8F978A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8D492C-AF66-42A2-B2C7-6F2BC9BF6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475656" y="3529388"/>
            <a:ext cx="6858000" cy="533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RFID</a:t>
            </a:r>
            <a:r>
              <a:rPr lang="ko-KR" altLang="en-US" dirty="0" smtClean="0"/>
              <a:t>를 활용한 </a:t>
            </a:r>
            <a:r>
              <a:rPr lang="en-US" altLang="ko-KR" dirty="0" smtClean="0"/>
              <a:t>smart door lock </a:t>
            </a:r>
            <a:r>
              <a:rPr lang="ko-KR" altLang="en-US" dirty="0" smtClean="0"/>
              <a:t>어플리케이션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95700" y="2371122"/>
            <a:ext cx="3677375" cy="1032644"/>
            <a:chOff x="2878498" y="1603841"/>
            <a:chExt cx="3677375" cy="1032644"/>
          </a:xfrm>
        </p:grpSpPr>
        <p:pic>
          <p:nvPicPr>
            <p:cNvPr id="1026" name="Picture 2" descr="D:\IOTforYSR\TeamPJ_1\app\src\main\res\drawable\eas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498" y="2001485"/>
              <a:ext cx="1524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IOTforYSR\TeamPJ_1\app\src\main\res\drawable\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873" y="1603841"/>
              <a:ext cx="762000" cy="10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IOTforYSR\TeamPJ_1\app\src\main\res\drawable\o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73" y="2001485"/>
              <a:ext cx="1270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179512" y="6093296"/>
            <a:ext cx="878497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D:\IOTforYSR\TeamPJ_1\app\src\main\res\drawable-v24\woodskin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511" y="-531440"/>
            <a:ext cx="5951003" cy="197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IOTforYSR\TeamPJ_1\app\src\main\res\drawable-v24\woodskin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5014">
            <a:off x="4452248" y="4812816"/>
            <a:ext cx="5951003" cy="197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얼굴인식 추가</a:t>
            </a:r>
            <a:endParaRPr lang="en-US" altLang="ko-KR" dirty="0" smtClean="0"/>
          </a:p>
          <a:p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잠금기능</a:t>
            </a:r>
            <a:r>
              <a:rPr lang="ko-KR" altLang="en-US" dirty="0" smtClean="0"/>
              <a:t> 추가 </a:t>
            </a:r>
            <a:endParaRPr lang="en-US" altLang="ko-KR" dirty="0" smtClean="0"/>
          </a:p>
          <a:p>
            <a:r>
              <a:rPr lang="en-US" altLang="ko-KR" dirty="0" smtClean="0"/>
              <a:t>RFID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4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4294967295"/>
          </p:nvPr>
        </p:nvSpPr>
        <p:spPr>
          <a:xfrm>
            <a:off x="1115616" y="2852936"/>
            <a:ext cx="68580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dirty="0" smtClean="0"/>
              <a:t>Welcome or Who are you?</a:t>
            </a:r>
            <a:br>
              <a:rPr lang="en-US" altLang="ko-KR" dirty="0" smtClean="0"/>
            </a:br>
            <a:r>
              <a:rPr lang="en-US" altLang="ko-KR" dirty="0" smtClean="0"/>
              <a:t>Thanks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6093296"/>
            <a:ext cx="878497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팀원 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흐름도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회로도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어플리케이션 화면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정의서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Picture 2" descr="Image result for RFI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9"/>
          <a:stretch/>
        </p:blipFill>
        <p:spPr bwMode="auto">
          <a:xfrm>
            <a:off x="6804248" y="4238741"/>
            <a:ext cx="1833961" cy="18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 PART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 lnSpcReduction="10000"/>
          </a:bodyPr>
          <a:lstStyle/>
          <a:p>
            <a:pPr marL="27432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윤성렬 </a:t>
            </a:r>
            <a:r>
              <a:rPr lang="en-US" altLang="ko-KR" sz="1600" dirty="0" smtClean="0"/>
              <a:t>LARRY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IOT Project Director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서영수 </a:t>
            </a:r>
            <a:r>
              <a:rPr lang="en-US" altLang="ko-KR" sz="1600" dirty="0" smtClean="0"/>
              <a:t>YEONG SU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Arduino Main Developer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장인영 </a:t>
            </a:r>
            <a:r>
              <a:rPr lang="en-US" altLang="ko-KR" sz="1600" dirty="0" smtClean="0"/>
              <a:t>TINA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Application  Main Developer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김현경 </a:t>
            </a:r>
            <a:r>
              <a:rPr lang="en-US" altLang="ko-KR" sz="1600" dirty="0" smtClean="0"/>
              <a:t>HK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Application  </a:t>
            </a:r>
            <a:r>
              <a:rPr lang="en-US" altLang="ko-KR" dirty="0" smtClean="0"/>
              <a:t>Developer 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6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Language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JAVA, XML, MYSQL,  Arduino Sketch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Tool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Android </a:t>
            </a:r>
            <a:r>
              <a:rPr lang="en-US" altLang="ko-KR" dirty="0" smtClean="0"/>
              <a:t>Studio 3.5.2,  Arduino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9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흐름도</a:t>
            </a:r>
            <a:endParaRPr lang="ko-KR" altLang="en-US" dirty="0"/>
          </a:p>
        </p:txBody>
      </p:sp>
      <p:cxnSp>
        <p:nvCxnSpPr>
          <p:cNvPr id="22" name="직선 연결선 21"/>
          <p:cNvCxnSpPr>
            <a:stCxn id="28" idx="2"/>
          </p:cNvCxnSpPr>
          <p:nvPr/>
        </p:nvCxnSpPr>
        <p:spPr>
          <a:xfrm>
            <a:off x="4255636" y="1870582"/>
            <a:ext cx="0" cy="41925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85636" y="1704328"/>
            <a:ext cx="540000" cy="166254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App</a:t>
            </a:r>
            <a:endParaRPr lang="ko-KR" altLang="en-US" sz="800" dirty="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8" name="직선 연결선 57"/>
          <p:cNvCxnSpPr>
            <a:stCxn id="59" idx="2"/>
          </p:cNvCxnSpPr>
          <p:nvPr/>
        </p:nvCxnSpPr>
        <p:spPr>
          <a:xfrm>
            <a:off x="6881339" y="1870582"/>
            <a:ext cx="0" cy="41925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611339" y="1704328"/>
            <a:ext cx="540000" cy="166254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bg1"/>
                </a:solidFill>
                <a:latin typeface="맑은 고딕"/>
                <a:ea typeface="맑은 고딕"/>
              </a:rPr>
              <a:t>Arduino</a:t>
            </a:r>
            <a:endParaRPr lang="ko-KR" altLang="en-US" sz="800" dirty="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0" name="직선 연결선 59"/>
          <p:cNvCxnSpPr>
            <a:stCxn id="61" idx="2"/>
          </p:cNvCxnSpPr>
          <p:nvPr/>
        </p:nvCxnSpPr>
        <p:spPr>
          <a:xfrm>
            <a:off x="2290859" y="1870582"/>
            <a:ext cx="0" cy="41925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20859" y="1704328"/>
            <a:ext cx="540000" cy="166254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DB</a:t>
            </a:r>
            <a:endParaRPr lang="ko-KR" altLang="en-US" sz="800" dirty="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27162" y="2636912"/>
            <a:ext cx="1324677" cy="174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READ RFID &amp;</a:t>
            </a:r>
          </a:p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SEND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/>
              </a:rPr>
              <a:t> RFID</a:t>
            </a:r>
            <a:endParaRPr lang="en-US" altLang="ko-KR" sz="800" dirty="0" smtClean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49693" y="3827960"/>
            <a:ext cx="887210" cy="174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CEHCK RFID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4255636" y="2721687"/>
            <a:ext cx="2625704" cy="31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290859" y="3200432"/>
            <a:ext cx="1964777" cy="503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665949" y="3189064"/>
            <a:ext cx="1324677" cy="174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LOAD RFID VALUE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255636" y="4407024"/>
            <a:ext cx="2625703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382656" y="4319918"/>
            <a:ext cx="1324677" cy="174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 lang="ko-KR" altLang="en-US"/>
            </a:pPr>
            <a:r>
              <a:rPr lang="en-US" altLang="ko-KR" sz="800" dirty="0" smtClean="0">
                <a:solidFill>
                  <a:schemeClr val="tx1"/>
                </a:solidFill>
                <a:latin typeface="맑은 고딕"/>
              </a:rPr>
              <a:t>SEND RESULT</a:t>
            </a:r>
            <a:endParaRPr lang="en-US" altLang="ko-KR" sz="800" dirty="0" smtClean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020272" y="4869160"/>
            <a:ext cx="1656184" cy="11939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t"/>
          <a:lstStyle/>
          <a:p>
            <a:pPr>
              <a:defRPr lang="ko-KR" altLang="en-US"/>
            </a:pP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RECEIVE RESULT </a:t>
            </a:r>
          </a:p>
          <a:p>
            <a:pPr>
              <a:defRPr lang="ko-KR" altLang="en-US"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값이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같으면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TRUE</a:t>
            </a:r>
          </a:p>
          <a:p>
            <a:pPr>
              <a:defRPr lang="ko-KR" altLang="en-US"/>
            </a:pP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 -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같이 다르면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/>
                <a:ea typeface="맑은 고딕"/>
              </a:rPr>
              <a:t>FLASE</a:t>
            </a:r>
          </a:p>
        </p:txBody>
      </p:sp>
    </p:spTree>
    <p:extLst>
      <p:ext uri="{BB962C8B-B14F-4D97-AF65-F5344CB8AC3E}">
        <p14:creationId xmlns:p14="http://schemas.microsoft.com/office/powerpoint/2010/main" val="4523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 및 설명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664546" y="1219200"/>
            <a:ext cx="3022253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/>
              <a:t> - </a:t>
            </a:r>
            <a:r>
              <a:rPr lang="en-US" altLang="ko-KR" sz="1200" dirty="0"/>
              <a:t>LED </a:t>
            </a:r>
            <a:r>
              <a:rPr lang="ko-KR" altLang="en-US" sz="1200" dirty="0"/>
              <a:t>입력에는 </a:t>
            </a:r>
            <a:r>
              <a:rPr lang="en-US" altLang="ko-KR" sz="1200" dirty="0"/>
              <a:t>220k </a:t>
            </a:r>
            <a:r>
              <a:rPr lang="ko-KR" altLang="en-US" sz="1200" dirty="0"/>
              <a:t>저항을 연결 후 노란색 </a:t>
            </a:r>
            <a:r>
              <a:rPr lang="en-US" altLang="ko-KR" sz="1200" dirty="0"/>
              <a:t>8</a:t>
            </a:r>
            <a:r>
              <a:rPr lang="ko-KR" altLang="en-US" sz="1200" dirty="0"/>
              <a:t>번</a:t>
            </a:r>
            <a:r>
              <a:rPr lang="en-US" altLang="ko-KR" sz="1200" dirty="0"/>
              <a:t>, </a:t>
            </a:r>
            <a:r>
              <a:rPr lang="ko-KR" altLang="en-US" sz="1200" dirty="0"/>
              <a:t>빨간색 </a:t>
            </a:r>
            <a:r>
              <a:rPr lang="en-US" altLang="ko-KR" sz="1200" dirty="0"/>
              <a:t>9</a:t>
            </a:r>
            <a:r>
              <a:rPr lang="ko-KR" altLang="en-US" sz="1200" dirty="0"/>
              <a:t>번</a:t>
            </a:r>
            <a:r>
              <a:rPr lang="en-US" altLang="ko-KR" sz="1200" dirty="0"/>
              <a:t>, </a:t>
            </a:r>
            <a:r>
              <a:rPr lang="ko-KR" altLang="en-US" sz="1200" dirty="0"/>
              <a:t>초록색 </a:t>
            </a:r>
            <a:r>
              <a:rPr lang="en-US" altLang="ko-KR" sz="1200" dirty="0"/>
              <a:t>10</a:t>
            </a:r>
            <a:r>
              <a:rPr lang="ko-KR" altLang="en-US" sz="1200" dirty="0"/>
              <a:t>번에 꽂고</a:t>
            </a:r>
            <a:r>
              <a:rPr lang="en-US" altLang="ko-KR" sz="1200" dirty="0"/>
              <a:t>, </a:t>
            </a:r>
            <a:r>
              <a:rPr lang="ko-KR" altLang="en-US" sz="1200" dirty="0"/>
              <a:t>음극은 그라운드 버스에 연결한 후 그라운드 버스에서 한번에 그라운드로 연결한다</a:t>
            </a:r>
            <a:r>
              <a:rPr lang="en-US" altLang="ko-KR" sz="12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/>
              <a:t>Bluetooth 2,3</a:t>
            </a:r>
            <a:r>
              <a:rPr lang="ko-KR" altLang="en-US" sz="1200" dirty="0" smtClean="0"/>
              <a:t>번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/>
              <a:t>RFID </a:t>
            </a:r>
            <a:r>
              <a:rPr lang="ko-KR" altLang="en-US" sz="1200" dirty="0" smtClean="0"/>
              <a:t>리더기 </a:t>
            </a:r>
            <a:r>
              <a:rPr lang="en-US" altLang="ko-KR" sz="1200" dirty="0" smtClean="0"/>
              <a:t>9,10,11,12,13 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 smtClean="0"/>
              <a:t>초음파 </a:t>
            </a:r>
            <a:r>
              <a:rPr lang="en-US" altLang="ko-KR" sz="1200" dirty="0" smtClean="0"/>
              <a:t>4,5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 err="1" smtClean="0"/>
              <a:t>부저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번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err="1" smtClean="0"/>
              <a:t>Lcd</a:t>
            </a:r>
            <a:r>
              <a:rPr lang="en-US" altLang="ko-KR" sz="1200" smtClean="0"/>
              <a:t> ,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5632"/>
            <a:ext cx="479435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9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2987485" cy="496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320247" y="1340768"/>
            <a:ext cx="4546848" cy="576064"/>
          </a:xfrm>
        </p:spPr>
        <p:txBody>
          <a:bodyPr/>
          <a:lstStyle/>
          <a:p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설정</a:t>
            </a:r>
            <a:endParaRPr lang="ko-KR" altLang="en-US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167847" y="2373288"/>
            <a:ext cx="4546848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블루투스</a:t>
            </a:r>
            <a:r>
              <a:rPr lang="ko-KR" altLang="en-US" sz="1200" dirty="0" smtClean="0"/>
              <a:t> 연결</a:t>
            </a:r>
            <a:endParaRPr lang="ko-KR" altLang="en-US" sz="12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294803" y="4437112"/>
            <a:ext cx="4546848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RFID </a:t>
            </a:r>
            <a:r>
              <a:rPr lang="ko-KR" altLang="en-US" sz="1200" dirty="0" smtClean="0"/>
              <a:t>등록 및 태그</a:t>
            </a:r>
            <a:endParaRPr lang="ko-KR" altLang="en-US" sz="12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75856" y="1628800"/>
            <a:ext cx="9908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437411" y="2661320"/>
            <a:ext cx="17304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89811" y="4725144"/>
            <a:ext cx="17304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1" y="1340767"/>
            <a:ext cx="2966897" cy="497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화면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070188" y="2204864"/>
            <a:ext cx="4546848" cy="576064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내 정보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 찾기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 번호 찾기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204970" y="2492896"/>
            <a:ext cx="86521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4070188" y="4437112"/>
            <a:ext cx="4546848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회원 탈퇴 가능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04970" y="4725144"/>
            <a:ext cx="86521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43571"/>
              </p:ext>
            </p:extLst>
          </p:nvPr>
        </p:nvGraphicFramePr>
        <p:xfrm>
          <a:off x="395536" y="1556792"/>
          <a:ext cx="8280920" cy="3691794"/>
        </p:xfrm>
        <a:graphic>
          <a:graphicData uri="http://schemas.openxmlformats.org/drawingml/2006/table">
            <a:tbl>
              <a:tblPr/>
              <a:tblGrid>
                <a:gridCol w="1035115"/>
                <a:gridCol w="1035115"/>
                <a:gridCol w="1035115"/>
                <a:gridCol w="1035115"/>
                <a:gridCol w="1035115"/>
                <a:gridCol w="1035115"/>
                <a:gridCol w="1035115"/>
                <a:gridCol w="1035115"/>
              </a:tblGrid>
              <a:tr h="71724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한글명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영문명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5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한글명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영문명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여부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0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아이디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Auto</a:t>
                      </a:r>
                      <a:b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increment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비밀번호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0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890</TotalTime>
  <Words>215</Words>
  <Application>Microsoft Office PowerPoint</Application>
  <PresentationFormat>화면 슬라이드 쇼(4:3)</PresentationFormat>
  <Paragraphs>89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PowerPoint 프레젠테이션</vt:lpstr>
      <vt:lpstr>CONTENTS</vt:lpstr>
      <vt:lpstr>INTRODUCE PART</vt:lpstr>
      <vt:lpstr>Develop Environment</vt:lpstr>
      <vt:lpstr>IOT 흐름도</vt:lpstr>
      <vt:lpstr>회로도 및 설명</vt:lpstr>
      <vt:lpstr>어플리케이션 화면</vt:lpstr>
      <vt:lpstr>어플리케이션 화면</vt:lpstr>
      <vt:lpstr>Database 정의</vt:lpstr>
      <vt:lpstr>개선 사항</vt:lpstr>
      <vt:lpstr>Welcome or Who are you? 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door</dc:title>
  <dc:creator>ezen</dc:creator>
  <cp:lastModifiedBy>ezen</cp:lastModifiedBy>
  <cp:revision>38</cp:revision>
  <dcterms:created xsi:type="dcterms:W3CDTF">2020-02-20T05:39:22Z</dcterms:created>
  <dcterms:modified xsi:type="dcterms:W3CDTF">2020-02-25T09:06:28Z</dcterms:modified>
</cp:coreProperties>
</file>