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4" r:id="rId6"/>
    <p:sldId id="260" r:id="rId7"/>
    <p:sldId id="263" r:id="rId8"/>
    <p:sldId id="265" r:id="rId9"/>
    <p:sldId id="261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5C025-E0F3-B947-9D81-5605EC72A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33373F-F239-174B-A34D-07F80155C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2F3AC-2969-0C44-8A6F-6CA427E9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D25-2D27-DE4F-A027-BA34F1D1DDF2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B5A6D-25E6-B44C-90B4-C294857D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863D4-A5EE-F342-85CC-231B7E37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AF6-2735-A74C-B42A-B1E6DC5AA4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332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2EE9-0132-4743-9822-EBD09B90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E9F749-2FDE-8440-99C7-CC160BF83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A34F6-BCD4-C840-984A-3DB6EBCC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D25-2D27-DE4F-A027-BA34F1D1DDF2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1B087-571C-9549-8533-7A8A3612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83DC1-E3F2-474F-841B-2AFF628B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AF6-2735-A74C-B42A-B1E6DC5AA4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057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7D35A1-1F6D-2E49-A32C-1487B3938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AA324D-F779-5749-8CCB-610620EA9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3173F-5B92-E947-9ACB-45AE4F3A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D25-2D27-DE4F-A027-BA34F1D1DDF2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99851-87A6-CF4C-8A14-A71C42CF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62B1D-A64C-264A-A00B-81A57A7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AF6-2735-A74C-B42A-B1E6DC5AA4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91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6AD28-10DE-724D-8B7E-57CD98AF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8B9BF-6F4F-384C-873F-627694F9C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53526-E502-194D-83AA-D5C738C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D25-2D27-DE4F-A027-BA34F1D1DDF2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C6BD5-CA2A-4B40-B8B5-26927213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CEF94-E7BD-CD46-BB96-FB3012B1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AF6-2735-A74C-B42A-B1E6DC5AA4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30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E9E45-493D-8642-81EC-881E59AC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AE9A0-E8C1-7844-AB5D-31644F4D0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EFB20-5CB6-6144-84F5-DD2C4600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D25-2D27-DE4F-A027-BA34F1D1DDF2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0FC2D-9AA9-D44F-ACDF-CC0F639B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25519-AEA8-7948-8A32-C66CF74D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AF6-2735-A74C-B42A-B1E6DC5AA4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32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A5AA4-526A-AE4D-97E3-DBB9FB9C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60BB9-9389-3A41-8687-14B8F0251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359B0A-B790-504E-8D6D-AB665EF9B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B45DD-ED1B-1848-95B9-491DDBEA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D25-2D27-DE4F-A027-BA34F1D1DDF2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CC98D-CDDF-754D-81AE-40FB8C7A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EAD4DE-C10C-B343-950E-ACB1940C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AF6-2735-A74C-B42A-B1E6DC5AA4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229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E0E91-58C8-CA44-B96B-82C95612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5BCD4-63EC-DA43-A2C6-782F77A38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734B27-C374-E243-AEE4-0839EDD2A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154FD-0E42-6941-A1B8-987CCC0D1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36A637-4A6C-534E-866A-540BD2554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C3E9EA-6DD5-F640-86B6-D81335CF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D25-2D27-DE4F-A027-BA34F1D1DDF2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E276E3-443B-A046-89F7-240FA9C3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811554-7C45-2F49-8688-D70EC4C1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AF6-2735-A74C-B42A-B1E6DC5AA4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601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A085D-25FD-2842-8E0F-DEAA8FE3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55E63C-7761-8446-A6E3-AEAC8E9C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D25-2D27-DE4F-A027-BA34F1D1DDF2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993D16-DAE5-EF4A-82D0-DCB12FF4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B64125-7E99-224D-8D24-A4C0AB64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AF6-2735-A74C-B42A-B1E6DC5AA4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471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2EABFB-8FEE-894E-977B-A2D593A2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D25-2D27-DE4F-A027-BA34F1D1DDF2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4C37AA-A17D-534A-A1D5-AC58C662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E03EC1-C361-4849-84BF-EB7DDF89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AF6-2735-A74C-B42A-B1E6DC5AA4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94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EABD1-16FC-3C46-9697-21BA4F00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3EF1F-50B8-B94D-818E-42326A764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55D7DD-459F-5B41-94D0-49564D9A5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8090E2-D1EA-B64D-A458-71570B7D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D25-2D27-DE4F-A027-BA34F1D1DDF2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898ACE-556A-064D-9F7F-12D09CED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B66CD0-F436-8142-9646-243D8732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AF6-2735-A74C-B42A-B1E6DC5AA4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99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0DB39-0828-5646-AE05-7FFA48BA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44E34C-BF68-6E4F-A34C-8AC0D555D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3B0B14-A1E4-414A-B178-FD605C416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0C8C2-9C7F-8F4E-98B0-824A21E7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D25-2D27-DE4F-A027-BA34F1D1DDF2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E6217-81BB-684D-9B8D-0FDD6D40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1FB8B-A53B-7D4E-8214-F1D9BF1B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AF6-2735-A74C-B42A-B1E6DC5AA4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763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B625B5-6608-CB4D-A315-06D5A1B5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D65E3-1FEA-E846-9B0A-DC62AF0A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49A5E-164C-0641-BAB3-E6EE054D6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BD25-2D27-DE4F-A027-BA34F1D1DDF2}" type="datetimeFigureOut">
              <a:rPr kumimoji="1" lang="ko-Kore-KR" altLang="en-US" smtClean="0"/>
              <a:t>2021. 11. 23.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26982-9BC3-B64B-B414-F6396CA42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180F6-450C-A441-8A00-1309EC3F2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BAF6-2735-A74C-B42A-B1E6DC5AA4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440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6885489/intellij-compile-failures-is-already-defined-a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8C7F2-03BB-7241-AC80-5D8A01409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CS424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FD9B34-C5D5-CB45-81E5-9F17279A6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0144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30407-B466-2F43-A1EA-4564DED0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Logic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35BB5B-42C4-BB42-9207-58544EF18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9030"/>
            <a:ext cx="2339209" cy="44050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167C83-A240-2F49-9E31-2266AA75F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594" y="1942907"/>
            <a:ext cx="1863397" cy="8533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035508-989B-7546-BAA2-5769511B90D7}"/>
              </a:ext>
            </a:extLst>
          </p:cNvPr>
          <p:cNvSpPr txBox="1"/>
          <p:nvPr/>
        </p:nvSpPr>
        <p:spPr>
          <a:xfrm>
            <a:off x="4387084" y="1266469"/>
            <a:ext cx="388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. For each key in </a:t>
            </a:r>
            <a:r>
              <a:rPr kumimoji="1" lang="en-US" altLang="ko-Kore-KR" i="1" dirty="0" err="1"/>
              <a:t>SampledKeys</a:t>
            </a:r>
            <a:r>
              <a:rPr kumimoji="1" lang="en-US" altLang="ko-Kore-KR" i="1" dirty="0"/>
              <a:t>, Iterate:</a:t>
            </a:r>
            <a:endParaRPr kumimoji="1"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8CBE93-49D8-6D41-8511-E81F08F11F2B}"/>
              </a:ext>
            </a:extLst>
          </p:cNvPr>
          <p:cNvSpPr/>
          <p:nvPr/>
        </p:nvSpPr>
        <p:spPr>
          <a:xfrm>
            <a:off x="3310759" y="1769030"/>
            <a:ext cx="420413" cy="42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0C302E9-B3E2-3346-9CF7-A20AE8BEBB19}"/>
              </a:ext>
            </a:extLst>
          </p:cNvPr>
          <p:cNvSpPr/>
          <p:nvPr/>
        </p:nvSpPr>
        <p:spPr>
          <a:xfrm>
            <a:off x="3310758" y="2267785"/>
            <a:ext cx="420413" cy="42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3B526B-10BF-B349-AA9E-4F3337745B08}"/>
              </a:ext>
            </a:extLst>
          </p:cNvPr>
          <p:cNvSpPr/>
          <p:nvPr/>
        </p:nvSpPr>
        <p:spPr>
          <a:xfrm>
            <a:off x="3310759" y="3489612"/>
            <a:ext cx="420413" cy="420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6F7B2E-BC12-A046-8F52-92E0ECE6E47F}"/>
              </a:ext>
            </a:extLst>
          </p:cNvPr>
          <p:cNvSpPr/>
          <p:nvPr/>
        </p:nvSpPr>
        <p:spPr>
          <a:xfrm>
            <a:off x="3310758" y="3988367"/>
            <a:ext cx="420413" cy="420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BD645F-4F08-264C-8CE6-84150C204A75}"/>
              </a:ext>
            </a:extLst>
          </p:cNvPr>
          <p:cNvSpPr/>
          <p:nvPr/>
        </p:nvSpPr>
        <p:spPr>
          <a:xfrm>
            <a:off x="3310759" y="5291343"/>
            <a:ext cx="420413" cy="4204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80227D-BD0C-304B-95EB-5D56A6A444DC}"/>
              </a:ext>
            </a:extLst>
          </p:cNvPr>
          <p:cNvSpPr/>
          <p:nvPr/>
        </p:nvSpPr>
        <p:spPr>
          <a:xfrm>
            <a:off x="3310758" y="5790098"/>
            <a:ext cx="420413" cy="4204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CE75745-3B86-5745-86CE-EE96923BC281}"/>
              </a:ext>
            </a:extLst>
          </p:cNvPr>
          <p:cNvCxnSpPr>
            <a:stCxn id="32" idx="2"/>
            <a:endCxn id="32" idx="0"/>
          </p:cNvCxnSpPr>
          <p:nvPr/>
        </p:nvCxnSpPr>
        <p:spPr>
          <a:xfrm flipV="1">
            <a:off x="3520966" y="1769030"/>
            <a:ext cx="0" cy="4204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38A4E30-E5A0-3A47-8F96-2295143BFB49}"/>
              </a:ext>
            </a:extLst>
          </p:cNvPr>
          <p:cNvCxnSpPr>
            <a:cxnSpLocks/>
            <a:stCxn id="33" idx="2"/>
            <a:endCxn id="33" idx="0"/>
          </p:cNvCxnSpPr>
          <p:nvPr/>
        </p:nvCxnSpPr>
        <p:spPr>
          <a:xfrm flipV="1">
            <a:off x="3520965" y="2267785"/>
            <a:ext cx="0" cy="4204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8FDA58-BE86-E841-891C-2E1780704FEC}"/>
              </a:ext>
            </a:extLst>
          </p:cNvPr>
          <p:cNvCxnSpPr>
            <a:cxnSpLocks/>
            <a:stCxn id="34" idx="2"/>
            <a:endCxn id="34" idx="0"/>
          </p:cNvCxnSpPr>
          <p:nvPr/>
        </p:nvCxnSpPr>
        <p:spPr>
          <a:xfrm flipV="1">
            <a:off x="3520966" y="3489612"/>
            <a:ext cx="0" cy="42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16E943-D890-C349-9501-26E8C22A781A}"/>
              </a:ext>
            </a:extLst>
          </p:cNvPr>
          <p:cNvCxnSpPr>
            <a:cxnSpLocks/>
            <a:stCxn id="35" idx="2"/>
            <a:endCxn id="35" idx="0"/>
          </p:cNvCxnSpPr>
          <p:nvPr/>
        </p:nvCxnSpPr>
        <p:spPr>
          <a:xfrm flipV="1">
            <a:off x="3520965" y="3988367"/>
            <a:ext cx="0" cy="42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AE07C9F-B0AA-BE4F-AF60-2C2FBE3A3F8D}"/>
              </a:ext>
            </a:extLst>
          </p:cNvPr>
          <p:cNvCxnSpPr>
            <a:cxnSpLocks/>
            <a:stCxn id="36" idx="2"/>
            <a:endCxn id="36" idx="0"/>
          </p:cNvCxnSpPr>
          <p:nvPr/>
        </p:nvCxnSpPr>
        <p:spPr>
          <a:xfrm flipV="1">
            <a:off x="3520966" y="5291343"/>
            <a:ext cx="0" cy="42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F4DC950-C820-E743-BF25-4B96B9920BD8}"/>
              </a:ext>
            </a:extLst>
          </p:cNvPr>
          <p:cNvCxnSpPr>
            <a:cxnSpLocks/>
            <a:stCxn id="37" idx="2"/>
            <a:endCxn id="37" idx="0"/>
          </p:cNvCxnSpPr>
          <p:nvPr/>
        </p:nvCxnSpPr>
        <p:spPr>
          <a:xfrm flipV="1">
            <a:off x="3520965" y="5790098"/>
            <a:ext cx="0" cy="42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9308D6D-5491-6E41-A517-C676A89ADC4D}"/>
              </a:ext>
            </a:extLst>
          </p:cNvPr>
          <p:cNvSpPr/>
          <p:nvPr/>
        </p:nvSpPr>
        <p:spPr>
          <a:xfrm>
            <a:off x="6329208" y="3069021"/>
            <a:ext cx="313330" cy="450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5808A9C-F63C-7A47-A768-30B2AC6D84BF}"/>
              </a:ext>
            </a:extLst>
          </p:cNvPr>
          <p:cNvCxnSpPr>
            <a:cxnSpLocks/>
            <a:stCxn id="66" idx="2"/>
            <a:endCxn id="66" idx="0"/>
          </p:cNvCxnSpPr>
          <p:nvPr/>
        </p:nvCxnSpPr>
        <p:spPr>
          <a:xfrm flipV="1">
            <a:off x="6485873" y="3069021"/>
            <a:ext cx="0" cy="450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62425AF-C897-6045-8C8D-BE90562EC359}"/>
              </a:ext>
            </a:extLst>
          </p:cNvPr>
          <p:cNvSpPr txBox="1"/>
          <p:nvPr/>
        </p:nvSpPr>
        <p:spPr>
          <a:xfrm>
            <a:off x="4874590" y="5483138"/>
            <a:ext cx="4894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4.1</a:t>
            </a:r>
            <a:r>
              <a:rPr kumimoji="1" lang="en-US" altLang="ko-Kore-KR" dirty="0"/>
              <a:t>. Request data to each block: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Lower than the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Greater or equal than the previous key (if exist)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E15D62F-CC16-4F4B-BF18-299B8781A028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731172" y="1979237"/>
            <a:ext cx="2598035" cy="21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237C021-C72D-3D4C-8735-8805A17ECAE1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731171" y="2477992"/>
            <a:ext cx="2598035" cy="188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2AE94E3-BC72-254F-ADEC-60014C932BA9}"/>
              </a:ext>
            </a:extLst>
          </p:cNvPr>
          <p:cNvCxnSpPr>
            <a:cxnSpLocks/>
            <a:stCxn id="34" idx="3"/>
            <a:endCxn id="47" idx="1"/>
          </p:cNvCxnSpPr>
          <p:nvPr/>
        </p:nvCxnSpPr>
        <p:spPr>
          <a:xfrm>
            <a:off x="3731172" y="3699819"/>
            <a:ext cx="2607560" cy="81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6F61D6-47CA-5A4B-B1D6-FEEE011E3BF5}"/>
              </a:ext>
            </a:extLst>
          </p:cNvPr>
          <p:cNvSpPr/>
          <p:nvPr/>
        </p:nvSpPr>
        <p:spPr>
          <a:xfrm>
            <a:off x="6329208" y="3355373"/>
            <a:ext cx="292310" cy="557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52D84-96EA-1940-BF24-4E6A52C3C37C}"/>
              </a:ext>
            </a:extLst>
          </p:cNvPr>
          <p:cNvSpPr txBox="1"/>
          <p:nvPr/>
        </p:nvSpPr>
        <p:spPr>
          <a:xfrm>
            <a:off x="6696078" y="3089268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key</a:t>
            </a:r>
            <a:endParaRPr kumimoji="1" lang="ko-Kore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8EBDEE-5187-3348-A16F-A4ABA74576DA}"/>
              </a:ext>
            </a:extLst>
          </p:cNvPr>
          <p:cNvSpPr/>
          <p:nvPr/>
        </p:nvSpPr>
        <p:spPr>
          <a:xfrm>
            <a:off x="6338732" y="3729517"/>
            <a:ext cx="313330" cy="1561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85F646F-127B-DD4C-BCE0-D445B0461401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731171" y="4198574"/>
            <a:ext cx="2598035" cy="45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7761571-A83B-E545-89C6-4ED9FFCE0DF1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3731172" y="4690938"/>
            <a:ext cx="2598034" cy="81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F83CACA-C721-E84E-BA72-BBDA98F4EB4A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731171" y="4820776"/>
            <a:ext cx="2598034" cy="117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E694003-5C2C-224C-8C21-89974A9E4588}"/>
              </a:ext>
            </a:extLst>
          </p:cNvPr>
          <p:cNvSpPr txBox="1"/>
          <p:nvPr/>
        </p:nvSpPr>
        <p:spPr>
          <a:xfrm>
            <a:off x="6495397" y="5004215"/>
            <a:ext cx="1502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i="1" dirty="0"/>
              <a:t>Buffer </a:t>
            </a:r>
            <a:endParaRPr lang="ko-Kore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72522D-B5A8-A342-8B39-0810F80812C4}"/>
              </a:ext>
            </a:extLst>
          </p:cNvPr>
          <p:cNvSpPr txBox="1"/>
          <p:nvPr/>
        </p:nvSpPr>
        <p:spPr>
          <a:xfrm>
            <a:off x="6584868" y="446516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4.2</a:t>
            </a:r>
            <a:r>
              <a:rPr kumimoji="1" lang="en-US" altLang="ko-Kore-KR" dirty="0"/>
              <a:t>. Sort Buffer </a:t>
            </a:r>
            <a:endParaRPr kumimoji="1" lang="en-US" altLang="ko-KR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FE4727B-629C-3744-A8D7-012272C51A20}"/>
              </a:ext>
            </a:extLst>
          </p:cNvPr>
          <p:cNvCxnSpPr>
            <a:stCxn id="47" idx="2"/>
            <a:endCxn id="47" idx="0"/>
          </p:cNvCxnSpPr>
          <p:nvPr/>
        </p:nvCxnSpPr>
        <p:spPr>
          <a:xfrm flipV="1">
            <a:off x="6495397" y="3729517"/>
            <a:ext cx="0" cy="1561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그림 60">
            <a:extLst>
              <a:ext uri="{FF2B5EF4-FFF2-40B4-BE49-F238E27FC236}">
                <a16:creationId xmlns:a16="http://schemas.microsoft.com/office/drawing/2014/main" id="{F49AF6AA-F84F-8841-A149-34655CEF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709" y="1595300"/>
            <a:ext cx="2339209" cy="4405004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0BED4B3-5A48-C647-B976-1C9AB7E8AA4D}"/>
              </a:ext>
            </a:extLst>
          </p:cNvPr>
          <p:cNvCxnSpPr>
            <a:cxnSpLocks/>
          </p:cNvCxnSpPr>
          <p:nvPr/>
        </p:nvCxnSpPr>
        <p:spPr>
          <a:xfrm flipV="1">
            <a:off x="6661587" y="2267785"/>
            <a:ext cx="2808786" cy="219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00957AD-4846-F24D-9911-4C66B7BF2DF2}"/>
              </a:ext>
            </a:extLst>
          </p:cNvPr>
          <p:cNvSpPr txBox="1"/>
          <p:nvPr/>
        </p:nvSpPr>
        <p:spPr>
          <a:xfrm>
            <a:off x="7491547" y="2974241"/>
            <a:ext cx="3138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4.3</a:t>
            </a:r>
            <a:r>
              <a:rPr kumimoji="1" lang="en-US" altLang="ko-Kore-KR" dirty="0"/>
              <a:t>. Send to the target machine</a:t>
            </a:r>
            <a:endParaRPr kumimoji="1" lang="en-US" altLang="ko-KR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D4BC22-B725-5746-AC17-030A190B2369}"/>
              </a:ext>
            </a:extLst>
          </p:cNvPr>
          <p:cNvSpPr txBox="1"/>
          <p:nvPr/>
        </p:nvSpPr>
        <p:spPr>
          <a:xfrm>
            <a:off x="9523914" y="1422966"/>
            <a:ext cx="161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4.4</a:t>
            </a:r>
            <a:r>
              <a:rPr kumimoji="1" lang="en-US" altLang="ko-Kore-KR" dirty="0"/>
              <a:t>. Save to file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402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41101-93C5-154D-AD1F-0C190051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Functions to implement</a:t>
            </a:r>
            <a:endParaRPr kumimoji="1" lang="ko-Kore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C34C811-07CD-864A-A351-72A5D48F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 err="1"/>
              <a:t>HandShake</a:t>
            </a:r>
            <a:endParaRPr lang="en-US" altLang="ko-Kore-KR" dirty="0"/>
          </a:p>
          <a:p>
            <a:r>
              <a:rPr lang="en-US" altLang="ko-Kore-KR" dirty="0"/>
              <a:t>Streamed File Reader / Writer</a:t>
            </a:r>
          </a:p>
          <a:p>
            <a:r>
              <a:rPr lang="en-US" altLang="ko-Kore-KR" dirty="0"/>
              <a:t>Internal Sort</a:t>
            </a:r>
          </a:p>
          <a:p>
            <a:r>
              <a:rPr lang="en-US" altLang="ko-Kore-KR" dirty="0"/>
              <a:t>External Sort (Maybe I can use a library)</a:t>
            </a:r>
          </a:p>
          <a:p>
            <a:r>
              <a:rPr lang="en-US" altLang="ko-Kore-KR" dirty="0"/>
              <a:t>Request data by Key</a:t>
            </a:r>
          </a:p>
          <a:p>
            <a:r>
              <a:rPr lang="en-US" altLang="ko-Kore-KR" dirty="0"/>
              <a:t>Send data from master to slave</a:t>
            </a:r>
          </a:p>
          <a:p>
            <a:r>
              <a:rPr lang="en-US" altLang="ko-Kore-KR" dirty="0"/>
              <a:t>Barrier (For each stage, I will call this)</a:t>
            </a:r>
          </a:p>
          <a:p>
            <a:endParaRPr lang="en-US" altLang="ko-Kore-KR" dirty="0"/>
          </a:p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6461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41101-93C5-154D-AD1F-0C190051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Unit tests</a:t>
            </a:r>
            <a:endParaRPr kumimoji="1" lang="ko-Kore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C34C811-07CD-864A-A351-72A5D48F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 err="1"/>
              <a:t>FileReaderWriterTest</a:t>
            </a:r>
            <a:endParaRPr lang="en-US" altLang="ko-Kore-KR" dirty="0"/>
          </a:p>
          <a:p>
            <a:pPr lvl="1"/>
            <a:r>
              <a:rPr lang="en-US" altLang="ko-Kore-KR" dirty="0"/>
              <a:t>Read an original </a:t>
            </a:r>
            <a:r>
              <a:rPr lang="en-US" altLang="ko-Kore-KR" dirty="0" err="1"/>
              <a:t>gensort</a:t>
            </a:r>
            <a:r>
              <a:rPr lang="en-US" altLang="ko-Kore-KR" dirty="0"/>
              <a:t> file and write to a new file</a:t>
            </a:r>
          </a:p>
          <a:p>
            <a:pPr lvl="1"/>
            <a:r>
              <a:rPr lang="en-US" altLang="ko-Kore-KR" dirty="0"/>
              <a:t>Assert original == new</a:t>
            </a:r>
          </a:p>
          <a:p>
            <a:r>
              <a:rPr lang="en-US" altLang="ko-Kore-KR" dirty="0" err="1"/>
              <a:t>InternalSortTest</a:t>
            </a:r>
            <a:endParaRPr lang="en-US" altLang="ko-Kore-KR" dirty="0"/>
          </a:p>
          <a:p>
            <a:pPr lvl="1"/>
            <a:r>
              <a:rPr lang="en-US" altLang="ko-Kore-KR" dirty="0"/>
              <a:t>Internal sort and test whether  sorted well</a:t>
            </a:r>
          </a:p>
          <a:p>
            <a:r>
              <a:rPr lang="en-US" altLang="ko-Kore-KR" dirty="0" err="1"/>
              <a:t>ExternalSortTest</a:t>
            </a:r>
            <a:endParaRPr lang="en-US" altLang="ko-Kore-KR" dirty="0"/>
          </a:p>
          <a:p>
            <a:pPr lvl="1"/>
            <a:r>
              <a:rPr lang="en-US" altLang="ko-Kore-KR" dirty="0"/>
              <a:t>External sort and test whether sorted well</a:t>
            </a:r>
          </a:p>
          <a:p>
            <a:endParaRPr lang="en-US" altLang="ko-Kore-KR" dirty="0"/>
          </a:p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5484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9E5C6-12FF-2243-923F-BE7EA6CC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TroubleShooting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5F4EAB2-2455-0746-AD18-39B638AD1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6462"/>
            <a:ext cx="10515600" cy="937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718B22-66B9-ED43-AA5C-28B30F2B4E11}"/>
              </a:ext>
            </a:extLst>
          </p:cNvPr>
          <p:cNvSpPr txBox="1"/>
          <p:nvPr/>
        </p:nvSpPr>
        <p:spPr>
          <a:xfrm>
            <a:off x="851338" y="3762703"/>
            <a:ext cx="893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hlinkClick r:id="rId3"/>
              </a:rPr>
              <a:t>https://stackoverflow.com/questions/16885489/intellij-compile-failures-is-already-defined-as</a:t>
            </a:r>
            <a:endParaRPr kumimoji="1" lang="en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0961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50CD1-3220-5C46-9326-0473711B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Goal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6C1AC-A856-284A-AF75-4E82E8674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u="sng" dirty="0">
                <a:solidFill>
                  <a:srgbClr val="FF0000"/>
                </a:solidFill>
              </a:rPr>
              <a:t>Minimizing total time used 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Key considerations:</a:t>
            </a:r>
          </a:p>
          <a:p>
            <a:pPr lvl="1"/>
            <a:r>
              <a:rPr kumimoji="1" lang="en-US" altLang="ko-Kore-KR" dirty="0"/>
              <a:t>Careful design</a:t>
            </a:r>
          </a:p>
          <a:p>
            <a:pPr lvl="1"/>
            <a:r>
              <a:rPr kumimoji="1" lang="en-US" altLang="ko-Kore-KR" dirty="0"/>
              <a:t>Convenient development environment</a:t>
            </a:r>
          </a:p>
          <a:p>
            <a:pPr lvl="1"/>
            <a:r>
              <a:rPr kumimoji="1" lang="en-US" altLang="ko-Kore-KR" dirty="0"/>
              <a:t>Not too-much </a:t>
            </a:r>
          </a:p>
          <a:p>
            <a:pPr lvl="2"/>
            <a:r>
              <a:rPr kumimoji="1" lang="en-US" altLang="ko-Kore-KR" dirty="0"/>
              <a:t>maintaining one project</a:t>
            </a:r>
          </a:p>
          <a:p>
            <a:pPr lvl="2"/>
            <a:r>
              <a:rPr kumimoji="1" lang="en-US" altLang="ko-Kore-KR" dirty="0"/>
              <a:t>Not caring about performance</a:t>
            </a:r>
          </a:p>
          <a:p>
            <a:pPr lvl="2"/>
            <a:r>
              <a:rPr kumimoji="1" lang="en-US" altLang="ko-Kore-KR" dirty="0"/>
              <a:t>Not caring about generalization / re-using in other projects, etc.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3800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7CCA9-21BE-114D-9651-7B05777C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What I did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5D1A9-CEF2-494F-A8B3-986C3DD36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Development environment setup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0375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3FBB1-A1DE-5B48-94C3-7CA5CF4E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TODO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9405E-7523-0C41-B8C2-64CA6C10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Learning communication protocol</a:t>
            </a:r>
          </a:p>
          <a:p>
            <a:r>
              <a:rPr kumimoji="1" lang="en-US" altLang="ko-Kore-KR" dirty="0"/>
              <a:t>Component design</a:t>
            </a:r>
          </a:p>
          <a:p>
            <a:r>
              <a:rPr kumimoji="1" lang="en-US" altLang="ko-Kore-KR" dirty="0"/>
              <a:t>Coding</a:t>
            </a:r>
          </a:p>
          <a:p>
            <a:r>
              <a:rPr kumimoji="1" lang="en-US" altLang="ko-Kore-KR" dirty="0"/>
              <a:t>Testing 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7445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EF693-782F-7F46-BD61-AB4E988D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Project Structure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A757B-DCF2-D949-BE65-E8AB61D0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1400" dirty="0">
                <a:latin typeface="Consolas" panose="020B0609020204030204" pitchFamily="49" charset="0"/>
                <a:cs typeface="Consolas" panose="020B0609020204030204" pitchFamily="49" charset="0"/>
              </a:rPr>
              <a:t>cs434-assign</a:t>
            </a:r>
          </a:p>
          <a:p>
            <a:pPr marL="457200" lvl="1" indent="0">
              <a:buNone/>
            </a:pPr>
            <a:r>
              <a:rPr kumimoji="1" lang="en-US" altLang="ko-Kore-KR" sz="1400" dirty="0">
                <a:latin typeface="Consolas" panose="020B0609020204030204" pitchFamily="49" charset="0"/>
                <a:cs typeface="Consolas" panose="020B0609020204030204" pitchFamily="49" charset="0"/>
              </a:rPr>
              <a:t>|-</a:t>
            </a:r>
            <a:r>
              <a:rPr kumimoji="1" lang="en-US" altLang="ko-Kore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1" lang="en-US" altLang="ko-Kore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ko-Kore-KR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Project source code</a:t>
            </a:r>
            <a:endParaRPr kumimoji="1" lang="en-US" altLang="ko-Kore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kumimoji="1" lang="en-US" altLang="ko-Kore-KR" sz="1400" dirty="0">
                <a:latin typeface="Consolas" panose="020B0609020204030204" pitchFamily="49" charset="0"/>
                <a:cs typeface="Consolas" panose="020B0609020204030204" pitchFamily="49" charset="0"/>
              </a:rPr>
              <a:t>|-docker-</a:t>
            </a:r>
            <a:r>
              <a:rPr kumimoji="1" lang="en-US" altLang="ko-Kore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compose.yml</a:t>
            </a:r>
            <a:r>
              <a:rPr kumimoji="1" lang="en-US" altLang="ko-Kore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Defining master, slave1, slave2, … container</a:t>
            </a:r>
            <a:endParaRPr kumimoji="1" lang="en-US" altLang="ko-Kore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kumimoji="1" lang="en-US" altLang="ko-Kore-KR" sz="1400" dirty="0">
                <a:latin typeface="Consolas" panose="020B0609020204030204" pitchFamily="49" charset="0"/>
                <a:cs typeface="Consolas" panose="020B0609020204030204" pitchFamily="49" charset="0"/>
              </a:rPr>
              <a:t>|-data    </a:t>
            </a:r>
            <a:r>
              <a:rPr kumimoji="1"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Test data</a:t>
            </a:r>
            <a:endParaRPr kumimoji="1" lang="en-US" altLang="ko-Kore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kumimoji="1" lang="en-US" altLang="ko-Kore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|-slave1  </a:t>
            </a:r>
            <a:r>
              <a:rPr kumimoji="1"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mounted to slave 1</a:t>
            </a:r>
            <a:endParaRPr kumimoji="1" lang="en-US" altLang="ko-Kore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kumimoji="1" lang="en-US" altLang="ko-Kore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|-output  </a:t>
            </a:r>
            <a:r>
              <a:rPr kumimoji="1" lang="en-US" altLang="ko-Kore-KR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For output directory</a:t>
            </a:r>
            <a:endParaRPr kumimoji="1" lang="en-US" altLang="ko-Kore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kumimoji="1" lang="en-US" altLang="ko-Kore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|-input1  </a:t>
            </a:r>
            <a:r>
              <a:rPr kumimoji="1" lang="en-US" altLang="ko-Kore-KR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For the 1</a:t>
            </a:r>
            <a:r>
              <a:rPr kumimoji="1" lang="en-US" altLang="ko-Kore-KR" sz="1400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kumimoji="1" lang="en-US" altLang="ko-Kore-KR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input directory</a:t>
            </a:r>
            <a:endParaRPr kumimoji="1" lang="en-US" altLang="ko-Kore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kumimoji="1" lang="en-US" altLang="ko-Kore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|-input  </a:t>
            </a:r>
            <a:r>
              <a:rPr kumimoji="1" lang="en-US" altLang="ko-Kore-KR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input file block</a:t>
            </a:r>
            <a:endParaRPr kumimoji="1" lang="en-US" altLang="ko-Kore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kumimoji="1" lang="en-US" altLang="ko-Kore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|-input2</a:t>
            </a:r>
          </a:p>
          <a:p>
            <a:pPr marL="457200" lvl="1" indent="0">
              <a:buNone/>
            </a:pPr>
            <a:r>
              <a:rPr kumimoji="1" lang="en-US" altLang="ko-Kore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|-input</a:t>
            </a:r>
          </a:p>
          <a:p>
            <a:pPr marL="457200" lvl="1" indent="0">
              <a:buNone/>
            </a:pPr>
            <a:r>
              <a:rPr kumimoji="1" lang="en-US" altLang="ko-Kore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|-slave2</a:t>
            </a:r>
          </a:p>
          <a:p>
            <a:pPr marL="457200" lvl="1" indent="0">
              <a:buNone/>
            </a:pPr>
            <a:r>
              <a:rPr kumimoji="1" lang="en-US" altLang="ko-Kore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|-output</a:t>
            </a:r>
          </a:p>
          <a:p>
            <a:pPr marL="457200" lvl="1" indent="0">
              <a:buNone/>
            </a:pPr>
            <a:r>
              <a:rPr kumimoji="1" lang="en-US" altLang="ko-Kore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|-input1</a:t>
            </a:r>
          </a:p>
          <a:p>
            <a:pPr marL="457200" lvl="1" indent="0">
              <a:buNone/>
            </a:pPr>
            <a:r>
              <a:rPr kumimoji="1" lang="en-US" altLang="ko-Kore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|-input</a:t>
            </a:r>
          </a:p>
          <a:p>
            <a:pPr marL="457200" lvl="1" indent="0">
              <a:buNone/>
            </a:pPr>
            <a:r>
              <a:rPr kumimoji="1" lang="en-US" altLang="ko-Kore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|-input2</a:t>
            </a:r>
          </a:p>
          <a:p>
            <a:pPr marL="457200" lvl="1" indent="0">
              <a:buNone/>
            </a:pPr>
            <a:r>
              <a:rPr kumimoji="1" lang="en-US" altLang="ko-Kore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|-input</a:t>
            </a:r>
          </a:p>
        </p:txBody>
      </p:sp>
    </p:spTree>
    <p:extLst>
      <p:ext uri="{BB962C8B-B14F-4D97-AF65-F5344CB8AC3E}">
        <p14:creationId xmlns:p14="http://schemas.microsoft.com/office/powerpoint/2010/main" val="198732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624E9-6E02-2A43-9650-93AB3F23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Development Environment: Unit test</a:t>
            </a:r>
            <a:endParaRPr kumimoji="1" lang="ko-Kore-KR" altLang="en-US" dirty="0"/>
          </a:p>
        </p:txBody>
      </p:sp>
      <p:pic>
        <p:nvPicPr>
          <p:cNvPr id="1026" name="Picture 2" descr="IntelliJ IDEA - 위키백과, 우리 모두의 백과사전">
            <a:extLst>
              <a:ext uri="{FF2B5EF4-FFF2-40B4-BE49-F238E27FC236}">
                <a16:creationId xmlns:a16="http://schemas.microsoft.com/office/drawing/2014/main" id="{676E3E8F-606D-E54B-9266-89E5E33F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05" y="1782554"/>
            <a:ext cx="1000453" cy="100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37A8C-D3F1-3140-96AA-E5C225D90914}"/>
              </a:ext>
            </a:extLst>
          </p:cNvPr>
          <p:cNvSpPr txBox="1"/>
          <p:nvPr/>
        </p:nvSpPr>
        <p:spPr>
          <a:xfrm>
            <a:off x="3199482" y="4757244"/>
            <a:ext cx="359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i="1" dirty="0"/>
              <a:t>Directly run test code using test data</a:t>
            </a:r>
            <a:endParaRPr kumimoji="1" lang="ko-Kore-KR" altLang="en-US" i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BBCEFB-EE3F-C949-BD90-76E573031F31}"/>
              </a:ext>
            </a:extLst>
          </p:cNvPr>
          <p:cNvSpPr/>
          <p:nvPr/>
        </p:nvSpPr>
        <p:spPr>
          <a:xfrm>
            <a:off x="1381815" y="3491108"/>
            <a:ext cx="1292772" cy="546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Test code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C89A68-8CFB-0540-B58A-93B57994A73C}"/>
              </a:ext>
            </a:extLst>
          </p:cNvPr>
          <p:cNvSpPr/>
          <p:nvPr/>
        </p:nvSpPr>
        <p:spPr>
          <a:xfrm>
            <a:off x="2784255" y="3491108"/>
            <a:ext cx="1292772" cy="546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Production code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E10D70-805E-D84F-A73A-F52CC1B2D090}"/>
              </a:ext>
            </a:extLst>
          </p:cNvPr>
          <p:cNvSpPr/>
          <p:nvPr/>
        </p:nvSpPr>
        <p:spPr>
          <a:xfrm>
            <a:off x="1191937" y="3309588"/>
            <a:ext cx="3127814" cy="901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21764-BCC5-D84D-88B4-893AE24E672A}"/>
              </a:ext>
            </a:extLst>
          </p:cNvPr>
          <p:cNvSpPr txBox="1"/>
          <p:nvPr/>
        </p:nvSpPr>
        <p:spPr>
          <a:xfrm>
            <a:off x="1131841" y="2934466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CS434 Project</a:t>
            </a:r>
            <a:endParaRPr kumimoji="1" lang="ko-Kore-KR" altLang="en-US" dirty="0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6C9A618B-4B39-D749-AC06-EA8FF53CA44C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>
            <a:off x="2028201" y="4037646"/>
            <a:ext cx="1574332" cy="1460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09FE33-370F-1A4B-A3CB-543BD73E2618}"/>
              </a:ext>
            </a:extLst>
          </p:cNvPr>
          <p:cNvSpPr/>
          <p:nvPr/>
        </p:nvSpPr>
        <p:spPr>
          <a:xfrm>
            <a:off x="2784255" y="5498275"/>
            <a:ext cx="1636556" cy="62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Disk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C3735B-6C9F-D149-84A8-DD56895DBD6B}"/>
              </a:ext>
            </a:extLst>
          </p:cNvPr>
          <p:cNvSpPr txBox="1"/>
          <p:nvPr/>
        </p:nvSpPr>
        <p:spPr>
          <a:xfrm>
            <a:off x="6799378" y="5124309"/>
            <a:ext cx="227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Some test uses </a:t>
            </a:r>
            <a:r>
              <a:rPr kumimoji="1" lang="en-US" altLang="ko-Kore-KR" dirty="0" err="1"/>
              <a:t>valsort</a:t>
            </a:r>
            <a:endParaRPr kumimoji="1" lang="en-US" altLang="ko-Kore-KR" i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FE7778-CE0B-D845-BB53-666E2AE8503D}"/>
              </a:ext>
            </a:extLst>
          </p:cNvPr>
          <p:cNvSpPr/>
          <p:nvPr/>
        </p:nvSpPr>
        <p:spPr>
          <a:xfrm>
            <a:off x="5639970" y="5498275"/>
            <a:ext cx="1713186" cy="633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valsort</a:t>
            </a:r>
            <a:r>
              <a:rPr kumimoji="1" lang="en-US" altLang="ko-Kore-KR" dirty="0"/>
              <a:t> Docker image</a:t>
            </a:r>
            <a:endParaRPr kumimoji="1" lang="ko-Kore-KR" altLang="en-US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68B1A3CC-3BAF-464D-9913-F09C545E866D}"/>
              </a:ext>
            </a:extLst>
          </p:cNvPr>
          <p:cNvCxnSpPr>
            <a:cxnSpLocks/>
            <a:stCxn id="8" idx="2"/>
            <a:endCxn id="53" idx="1"/>
          </p:cNvCxnSpPr>
          <p:nvPr/>
        </p:nvCxnSpPr>
        <p:spPr>
          <a:xfrm>
            <a:off x="2028201" y="4037646"/>
            <a:ext cx="3611769" cy="1777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D16115E-BE66-5942-A604-6E08C05CD918}"/>
              </a:ext>
            </a:extLst>
          </p:cNvPr>
          <p:cNvSpPr txBox="1"/>
          <p:nvPr/>
        </p:nvSpPr>
        <p:spPr>
          <a:xfrm>
            <a:off x="6096000" y="6308209"/>
            <a:ext cx="424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Damn it I use XOS which cannot run </a:t>
            </a:r>
            <a:r>
              <a:rPr kumimoji="1" lang="en-US" altLang="ko-Kore-K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valsort</a:t>
            </a:r>
            <a:r>
              <a:rPr kumimoji="1" lang="en-US" altLang="ko-Kore-K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kumimoji="1" lang="ko-Kore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03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624E9-6E02-2A43-9650-93AB3F23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Development Environment: System test</a:t>
            </a:r>
            <a:endParaRPr kumimoji="1" lang="ko-Kore-KR" altLang="en-US" dirty="0"/>
          </a:p>
        </p:txBody>
      </p:sp>
      <p:pic>
        <p:nvPicPr>
          <p:cNvPr id="1026" name="Picture 2" descr="IntelliJ IDEA - 위키백과, 우리 모두의 백과사전">
            <a:extLst>
              <a:ext uri="{FF2B5EF4-FFF2-40B4-BE49-F238E27FC236}">
                <a16:creationId xmlns:a16="http://schemas.microsoft.com/office/drawing/2014/main" id="{676E3E8F-606D-E54B-9266-89E5E33F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05" y="1782554"/>
            <a:ext cx="1000453" cy="100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9DA820-A4F0-704F-8E55-3E47B9A0506E}"/>
              </a:ext>
            </a:extLst>
          </p:cNvPr>
          <p:cNvSpPr txBox="1"/>
          <p:nvPr/>
        </p:nvSpPr>
        <p:spPr>
          <a:xfrm>
            <a:off x="4741722" y="303749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i="1" dirty="0"/>
              <a:t>1. Build</a:t>
            </a:r>
            <a:endParaRPr kumimoji="1" lang="ko-Kore-KR" altLang="en-US" i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9F39F-F553-1340-B5EB-6C30600C50C2}"/>
              </a:ext>
            </a:extLst>
          </p:cNvPr>
          <p:cNvSpPr/>
          <p:nvPr/>
        </p:nvSpPr>
        <p:spPr>
          <a:xfrm>
            <a:off x="6207529" y="2986844"/>
            <a:ext cx="1713186" cy="633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Docker image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BBCEFB-EE3F-C949-BD90-76E573031F31}"/>
              </a:ext>
            </a:extLst>
          </p:cNvPr>
          <p:cNvSpPr/>
          <p:nvPr/>
        </p:nvSpPr>
        <p:spPr>
          <a:xfrm>
            <a:off x="1381815" y="3491108"/>
            <a:ext cx="1292772" cy="546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Test code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C89A68-8CFB-0540-B58A-93B57994A73C}"/>
              </a:ext>
            </a:extLst>
          </p:cNvPr>
          <p:cNvSpPr/>
          <p:nvPr/>
        </p:nvSpPr>
        <p:spPr>
          <a:xfrm>
            <a:off x="2784255" y="3491108"/>
            <a:ext cx="1292772" cy="546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Production code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E10D70-805E-D84F-A73A-F52CC1B2D090}"/>
              </a:ext>
            </a:extLst>
          </p:cNvPr>
          <p:cNvSpPr/>
          <p:nvPr/>
        </p:nvSpPr>
        <p:spPr>
          <a:xfrm>
            <a:off x="1191937" y="3309588"/>
            <a:ext cx="3127814" cy="901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21764-BCC5-D84D-88B4-893AE24E672A}"/>
              </a:ext>
            </a:extLst>
          </p:cNvPr>
          <p:cNvSpPr txBox="1"/>
          <p:nvPr/>
        </p:nvSpPr>
        <p:spPr>
          <a:xfrm>
            <a:off x="1131841" y="2934466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CS434 Project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D53C8DC-A3B7-434D-A35D-2608FFBA175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 flipV="1">
            <a:off x="4077027" y="3303798"/>
            <a:ext cx="2130502" cy="46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AC625E-DD8C-4E43-8DA2-496579D8B9CE}"/>
              </a:ext>
            </a:extLst>
          </p:cNvPr>
          <p:cNvSpPr txBox="1"/>
          <p:nvPr/>
        </p:nvSpPr>
        <p:spPr>
          <a:xfrm>
            <a:off x="7921887" y="3976820"/>
            <a:ext cx="22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i="1" dirty="0"/>
              <a:t>2. docker-compose up</a:t>
            </a:r>
            <a:endParaRPr kumimoji="1" lang="ko-Kore-KR" altLang="en-US" i="1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87EA855A-307B-9D43-80AE-F40D2E860CAB}"/>
              </a:ext>
            </a:extLst>
          </p:cNvPr>
          <p:cNvSpPr/>
          <p:nvPr/>
        </p:nvSpPr>
        <p:spPr>
          <a:xfrm>
            <a:off x="4651998" y="4753626"/>
            <a:ext cx="1555531" cy="6806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master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3533647-E42B-1747-9668-C6DAFDCBA14A}"/>
              </a:ext>
            </a:extLst>
          </p:cNvPr>
          <p:cNvSpPr/>
          <p:nvPr/>
        </p:nvSpPr>
        <p:spPr>
          <a:xfrm>
            <a:off x="6528095" y="4753626"/>
            <a:ext cx="1555531" cy="6806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slave_1</a:t>
            </a:r>
            <a:endParaRPr kumimoji="1" lang="ko-Kore-KR" altLang="en-US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B0CDAE60-C4E4-9F48-AE9F-096453C36890}"/>
              </a:ext>
            </a:extLst>
          </p:cNvPr>
          <p:cNvSpPr/>
          <p:nvPr/>
        </p:nvSpPr>
        <p:spPr>
          <a:xfrm>
            <a:off x="8404192" y="4753626"/>
            <a:ext cx="1555531" cy="6806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slave_2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97FF67-F9A0-EA40-8217-1FB1E8331CBB}"/>
              </a:ext>
            </a:extLst>
          </p:cNvPr>
          <p:cNvSpPr txBox="1"/>
          <p:nvPr/>
        </p:nvSpPr>
        <p:spPr>
          <a:xfrm>
            <a:off x="10108607" y="49092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AC61782-1322-DF44-8B2E-9EA149FD5BD0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5429764" y="3620751"/>
            <a:ext cx="1634358" cy="113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17C3088-CEA4-BB40-A2A3-76779AF0D897}"/>
              </a:ext>
            </a:extLst>
          </p:cNvPr>
          <p:cNvCxnSpPr>
            <a:stCxn id="7" idx="2"/>
            <a:endCxn id="21" idx="0"/>
          </p:cNvCxnSpPr>
          <p:nvPr/>
        </p:nvCxnSpPr>
        <p:spPr>
          <a:xfrm>
            <a:off x="7064122" y="3620751"/>
            <a:ext cx="241739" cy="113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2EC2187-B196-484B-BBE8-AA26BA3542E5}"/>
              </a:ext>
            </a:extLst>
          </p:cNvPr>
          <p:cNvCxnSpPr>
            <a:stCxn id="7" idx="2"/>
            <a:endCxn id="22" idx="0"/>
          </p:cNvCxnSpPr>
          <p:nvPr/>
        </p:nvCxnSpPr>
        <p:spPr>
          <a:xfrm>
            <a:off x="7064122" y="3620751"/>
            <a:ext cx="2117836" cy="113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09FE33-370F-1A4B-A3CB-543BD73E2618}"/>
              </a:ext>
            </a:extLst>
          </p:cNvPr>
          <p:cNvSpPr/>
          <p:nvPr/>
        </p:nvSpPr>
        <p:spPr>
          <a:xfrm>
            <a:off x="5921553" y="6003035"/>
            <a:ext cx="1636556" cy="62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Disk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319BD-5A7C-5441-8950-BDA355C06A1D}"/>
              </a:ext>
            </a:extLst>
          </p:cNvPr>
          <p:cNvSpPr txBox="1"/>
          <p:nvPr/>
        </p:nvSpPr>
        <p:spPr>
          <a:xfrm>
            <a:off x="8159259" y="6007035"/>
            <a:ext cx="281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i="1" dirty="0"/>
              <a:t>(Share volume with my disk)</a:t>
            </a:r>
            <a:endParaRPr kumimoji="1" lang="ko-Kore-KR" altLang="en-US" i="1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1F7F4AE0-8B5A-1B40-B880-9E1A4076766F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>
          <a:xfrm>
            <a:off x="5429764" y="5434280"/>
            <a:ext cx="1310067" cy="5687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C1B82FCB-B149-CA40-9F65-13F9B8AAD52F}"/>
              </a:ext>
            </a:extLst>
          </p:cNvPr>
          <p:cNvCxnSpPr>
            <a:cxnSpLocks/>
            <a:stCxn id="21" idx="2"/>
            <a:endCxn id="36" idx="0"/>
          </p:cNvCxnSpPr>
          <p:nvPr/>
        </p:nvCxnSpPr>
        <p:spPr>
          <a:xfrm flipH="1">
            <a:off x="6739831" y="5434280"/>
            <a:ext cx="566030" cy="5687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DAACFC4A-D595-6549-B28A-67C0600D5DCB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739831" y="5434280"/>
            <a:ext cx="2442127" cy="5687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080F85B-2E93-8640-98DB-09EAAF2CE1C8}"/>
              </a:ext>
            </a:extLst>
          </p:cNvPr>
          <p:cNvSpPr txBox="1"/>
          <p:nvPr/>
        </p:nvSpPr>
        <p:spPr>
          <a:xfrm>
            <a:off x="8083626" y="6387002"/>
            <a:ext cx="145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i="1" dirty="0"/>
              <a:t>3. system test</a:t>
            </a:r>
            <a:endParaRPr kumimoji="1" lang="ko-Kore-KR" altLang="en-US" i="1" dirty="0"/>
          </a:p>
        </p:txBody>
      </p:sp>
    </p:spTree>
    <p:extLst>
      <p:ext uri="{BB962C8B-B14F-4D97-AF65-F5344CB8AC3E}">
        <p14:creationId xmlns:p14="http://schemas.microsoft.com/office/powerpoint/2010/main" val="60318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30407-B466-2F43-A1EA-4564DED0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Logic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35BB5B-42C4-BB42-9207-58544EF18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9030"/>
            <a:ext cx="2339209" cy="440500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6BE30B-CF27-5147-B95C-4B36AAA61584}"/>
              </a:ext>
            </a:extLst>
          </p:cNvPr>
          <p:cNvSpPr/>
          <p:nvPr/>
        </p:nvSpPr>
        <p:spPr>
          <a:xfrm>
            <a:off x="3310759" y="1769030"/>
            <a:ext cx="420413" cy="42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E9347-4E96-154E-AB4C-277753684EDD}"/>
              </a:ext>
            </a:extLst>
          </p:cNvPr>
          <p:cNvSpPr/>
          <p:nvPr/>
        </p:nvSpPr>
        <p:spPr>
          <a:xfrm>
            <a:off x="3310758" y="2267785"/>
            <a:ext cx="420413" cy="42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058140-78C0-3C47-B494-1CF43AD78BE7}"/>
              </a:ext>
            </a:extLst>
          </p:cNvPr>
          <p:cNvSpPr/>
          <p:nvPr/>
        </p:nvSpPr>
        <p:spPr>
          <a:xfrm>
            <a:off x="3310759" y="3489612"/>
            <a:ext cx="420413" cy="420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079D5A-FDCF-DD4F-B6AA-B48DD05A6B28}"/>
              </a:ext>
            </a:extLst>
          </p:cNvPr>
          <p:cNvSpPr/>
          <p:nvPr/>
        </p:nvSpPr>
        <p:spPr>
          <a:xfrm>
            <a:off x="3310758" y="3988367"/>
            <a:ext cx="420413" cy="420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56C981-823C-2247-A9ED-5F2B691C441C}"/>
              </a:ext>
            </a:extLst>
          </p:cNvPr>
          <p:cNvSpPr/>
          <p:nvPr/>
        </p:nvSpPr>
        <p:spPr>
          <a:xfrm>
            <a:off x="3310759" y="5291343"/>
            <a:ext cx="420413" cy="4204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E1D166-FE15-E54B-8127-0C899B744464}"/>
              </a:ext>
            </a:extLst>
          </p:cNvPr>
          <p:cNvSpPr/>
          <p:nvPr/>
        </p:nvSpPr>
        <p:spPr>
          <a:xfrm>
            <a:off x="3310758" y="5790098"/>
            <a:ext cx="420413" cy="4204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286F5A-91D2-AA4B-A394-2892B763E72C}"/>
              </a:ext>
            </a:extLst>
          </p:cNvPr>
          <p:cNvSpPr txBox="1"/>
          <p:nvPr/>
        </p:nvSpPr>
        <p:spPr>
          <a:xfrm>
            <a:off x="2396359" y="1248369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1. </a:t>
            </a:r>
            <a:r>
              <a:rPr kumimoji="1" lang="en-US" altLang="ko-KR" dirty="0"/>
              <a:t>Sort each block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84A316E-F598-3F4E-83EB-CAA79DB9497E}"/>
              </a:ext>
            </a:extLst>
          </p:cNvPr>
          <p:cNvCxnSpPr>
            <a:stCxn id="5" idx="2"/>
            <a:endCxn id="5" idx="0"/>
          </p:cNvCxnSpPr>
          <p:nvPr/>
        </p:nvCxnSpPr>
        <p:spPr>
          <a:xfrm flipV="1">
            <a:off x="3520966" y="1769030"/>
            <a:ext cx="0" cy="4204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3E727F-DEB3-7348-B38C-9E4E7606A794}"/>
              </a:ext>
            </a:extLst>
          </p:cNvPr>
          <p:cNvCxnSpPr>
            <a:cxnSpLocks/>
            <a:stCxn id="6" idx="2"/>
            <a:endCxn id="6" idx="0"/>
          </p:cNvCxnSpPr>
          <p:nvPr/>
        </p:nvCxnSpPr>
        <p:spPr>
          <a:xfrm flipV="1">
            <a:off x="3520965" y="2267785"/>
            <a:ext cx="0" cy="4204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94FF154-4165-DC47-BD96-60B2CC618734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flipV="1">
            <a:off x="3520966" y="3489612"/>
            <a:ext cx="0" cy="42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A221814-FE93-374B-9A1C-4BFA76AC9FA8}"/>
              </a:ext>
            </a:extLst>
          </p:cNvPr>
          <p:cNvCxnSpPr>
            <a:cxnSpLocks/>
            <a:stCxn id="8" idx="2"/>
            <a:endCxn id="8" idx="0"/>
          </p:cNvCxnSpPr>
          <p:nvPr/>
        </p:nvCxnSpPr>
        <p:spPr>
          <a:xfrm flipV="1">
            <a:off x="3520965" y="3988367"/>
            <a:ext cx="0" cy="42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87F3B61-3AE6-8D44-94AE-AB8B4CC1DDD5}"/>
              </a:ext>
            </a:extLst>
          </p:cNvPr>
          <p:cNvCxnSpPr>
            <a:cxnSpLocks/>
            <a:stCxn id="9" idx="2"/>
            <a:endCxn id="9" idx="0"/>
          </p:cNvCxnSpPr>
          <p:nvPr/>
        </p:nvCxnSpPr>
        <p:spPr>
          <a:xfrm flipV="1">
            <a:off x="3520966" y="5291343"/>
            <a:ext cx="0" cy="42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7D065D1-175C-F34D-B57D-5BF3EF230F4D}"/>
              </a:ext>
            </a:extLst>
          </p:cNvPr>
          <p:cNvCxnSpPr>
            <a:cxnSpLocks/>
            <a:stCxn id="10" idx="2"/>
            <a:endCxn id="10" idx="0"/>
          </p:cNvCxnSpPr>
          <p:nvPr/>
        </p:nvCxnSpPr>
        <p:spPr>
          <a:xfrm flipV="1">
            <a:off x="3520965" y="5790098"/>
            <a:ext cx="0" cy="42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5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30407-B466-2F43-A1EA-4564DED0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Logic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35BB5B-42C4-BB42-9207-58544EF18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9030"/>
            <a:ext cx="2339209" cy="44050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167C83-A240-2F49-9E31-2266AA75F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594" y="1942907"/>
            <a:ext cx="1863397" cy="8533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035508-989B-7546-BAA2-5769511B90D7}"/>
              </a:ext>
            </a:extLst>
          </p:cNvPr>
          <p:cNvSpPr txBox="1"/>
          <p:nvPr/>
        </p:nvSpPr>
        <p:spPr>
          <a:xfrm>
            <a:off x="4387084" y="1266469"/>
            <a:ext cx="4728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. For each block, sample keys </a:t>
            </a:r>
            <a:r>
              <a:rPr kumimoji="1" lang="en-US" altLang="ko-KR" dirty="0"/>
              <a:t>in units of X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We call these as </a:t>
            </a:r>
            <a:r>
              <a:rPr kumimoji="1" lang="en-US" altLang="ko-Kore-KR" i="1" dirty="0" err="1"/>
              <a:t>SampledKeys</a:t>
            </a:r>
            <a:r>
              <a:rPr kumimoji="1" lang="en-US" altLang="ko-Kore-KR" i="1" dirty="0"/>
              <a:t> </a:t>
            </a:r>
            <a:endParaRPr kumimoji="1" lang="ko-Kore-KR" altLang="en-US" i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718D031-5C35-9B4D-8F8D-4A4B80DA567E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3797845" y="3384420"/>
            <a:ext cx="2531363" cy="31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DC134D-235C-8448-A251-970A22B30319}"/>
              </a:ext>
            </a:extLst>
          </p:cNvPr>
          <p:cNvCxnSpPr>
            <a:cxnSpLocks/>
          </p:cNvCxnSpPr>
          <p:nvPr/>
        </p:nvCxnSpPr>
        <p:spPr>
          <a:xfrm flipV="1">
            <a:off x="3764507" y="3386160"/>
            <a:ext cx="2598037" cy="81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A43A55-6C13-FD41-9113-D114B66E6EBA}"/>
              </a:ext>
            </a:extLst>
          </p:cNvPr>
          <p:cNvCxnSpPr>
            <a:cxnSpLocks/>
            <a:stCxn id="37" idx="3"/>
            <a:endCxn id="66" idx="1"/>
          </p:cNvCxnSpPr>
          <p:nvPr/>
        </p:nvCxnSpPr>
        <p:spPr>
          <a:xfrm flipV="1">
            <a:off x="3731171" y="3384420"/>
            <a:ext cx="2598037" cy="261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D29BB3B-D504-F949-A55E-0119A0B2F097}"/>
              </a:ext>
            </a:extLst>
          </p:cNvPr>
          <p:cNvSpPr txBox="1"/>
          <p:nvPr/>
        </p:nvSpPr>
        <p:spPr>
          <a:xfrm>
            <a:off x="6799203" y="3244334"/>
            <a:ext cx="212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 Sort </a:t>
            </a:r>
            <a:r>
              <a:rPr kumimoji="1" lang="en-US" altLang="ko-KR" i="1" dirty="0" err="1"/>
              <a:t>SampledKeys</a:t>
            </a:r>
            <a:r>
              <a:rPr kumimoji="1" lang="en-US" altLang="ko-KR" i="1" dirty="0"/>
              <a:t> </a:t>
            </a:r>
            <a:endParaRPr kumimoji="1" lang="ko-Kore-KR" altLang="en-US" i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8CBE93-49D8-6D41-8511-E81F08F11F2B}"/>
              </a:ext>
            </a:extLst>
          </p:cNvPr>
          <p:cNvSpPr/>
          <p:nvPr/>
        </p:nvSpPr>
        <p:spPr>
          <a:xfrm>
            <a:off x="3310759" y="1769030"/>
            <a:ext cx="420413" cy="42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0C302E9-B3E2-3346-9CF7-A20AE8BEBB19}"/>
              </a:ext>
            </a:extLst>
          </p:cNvPr>
          <p:cNvSpPr/>
          <p:nvPr/>
        </p:nvSpPr>
        <p:spPr>
          <a:xfrm>
            <a:off x="3310758" y="2267785"/>
            <a:ext cx="420413" cy="42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3B526B-10BF-B349-AA9E-4F3337745B08}"/>
              </a:ext>
            </a:extLst>
          </p:cNvPr>
          <p:cNvSpPr/>
          <p:nvPr/>
        </p:nvSpPr>
        <p:spPr>
          <a:xfrm>
            <a:off x="3310759" y="3489612"/>
            <a:ext cx="420413" cy="420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6F7B2E-BC12-A046-8F52-92E0ECE6E47F}"/>
              </a:ext>
            </a:extLst>
          </p:cNvPr>
          <p:cNvSpPr/>
          <p:nvPr/>
        </p:nvSpPr>
        <p:spPr>
          <a:xfrm>
            <a:off x="3310758" y="3988367"/>
            <a:ext cx="420413" cy="420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BD645F-4F08-264C-8CE6-84150C204A75}"/>
              </a:ext>
            </a:extLst>
          </p:cNvPr>
          <p:cNvSpPr/>
          <p:nvPr/>
        </p:nvSpPr>
        <p:spPr>
          <a:xfrm>
            <a:off x="3310759" y="5291343"/>
            <a:ext cx="420413" cy="4204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80227D-BD0C-304B-95EB-5D56A6A444DC}"/>
              </a:ext>
            </a:extLst>
          </p:cNvPr>
          <p:cNvSpPr/>
          <p:nvPr/>
        </p:nvSpPr>
        <p:spPr>
          <a:xfrm>
            <a:off x="3310758" y="5790098"/>
            <a:ext cx="420413" cy="4204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CE75745-3B86-5745-86CE-EE96923BC281}"/>
              </a:ext>
            </a:extLst>
          </p:cNvPr>
          <p:cNvCxnSpPr>
            <a:stCxn id="32" idx="2"/>
            <a:endCxn id="32" idx="0"/>
          </p:cNvCxnSpPr>
          <p:nvPr/>
        </p:nvCxnSpPr>
        <p:spPr>
          <a:xfrm flipV="1">
            <a:off x="3520966" y="1769030"/>
            <a:ext cx="0" cy="4204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38A4E30-E5A0-3A47-8F96-2295143BFB49}"/>
              </a:ext>
            </a:extLst>
          </p:cNvPr>
          <p:cNvCxnSpPr>
            <a:cxnSpLocks/>
            <a:stCxn id="33" idx="2"/>
            <a:endCxn id="33" idx="0"/>
          </p:cNvCxnSpPr>
          <p:nvPr/>
        </p:nvCxnSpPr>
        <p:spPr>
          <a:xfrm flipV="1">
            <a:off x="3520965" y="2267785"/>
            <a:ext cx="0" cy="4204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8FDA58-BE86-E841-891C-2E1780704FEC}"/>
              </a:ext>
            </a:extLst>
          </p:cNvPr>
          <p:cNvCxnSpPr>
            <a:cxnSpLocks/>
            <a:stCxn id="34" idx="2"/>
            <a:endCxn id="34" idx="0"/>
          </p:cNvCxnSpPr>
          <p:nvPr/>
        </p:nvCxnSpPr>
        <p:spPr>
          <a:xfrm flipV="1">
            <a:off x="3520966" y="3489612"/>
            <a:ext cx="0" cy="42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16E943-D890-C349-9501-26E8C22A781A}"/>
              </a:ext>
            </a:extLst>
          </p:cNvPr>
          <p:cNvCxnSpPr>
            <a:cxnSpLocks/>
            <a:stCxn id="35" idx="2"/>
            <a:endCxn id="35" idx="0"/>
          </p:cNvCxnSpPr>
          <p:nvPr/>
        </p:nvCxnSpPr>
        <p:spPr>
          <a:xfrm flipV="1">
            <a:off x="3520965" y="3988367"/>
            <a:ext cx="0" cy="42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AE07C9F-B0AA-BE4F-AF60-2C2FBE3A3F8D}"/>
              </a:ext>
            </a:extLst>
          </p:cNvPr>
          <p:cNvCxnSpPr>
            <a:cxnSpLocks/>
            <a:stCxn id="36" idx="2"/>
            <a:endCxn id="36" idx="0"/>
          </p:cNvCxnSpPr>
          <p:nvPr/>
        </p:nvCxnSpPr>
        <p:spPr>
          <a:xfrm flipV="1">
            <a:off x="3520966" y="5291343"/>
            <a:ext cx="0" cy="42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F4DC950-C820-E743-BF25-4B96B9920BD8}"/>
              </a:ext>
            </a:extLst>
          </p:cNvPr>
          <p:cNvCxnSpPr>
            <a:cxnSpLocks/>
            <a:stCxn id="37" idx="2"/>
            <a:endCxn id="37" idx="0"/>
          </p:cNvCxnSpPr>
          <p:nvPr/>
        </p:nvCxnSpPr>
        <p:spPr>
          <a:xfrm flipV="1">
            <a:off x="3520965" y="5790098"/>
            <a:ext cx="0" cy="42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99A262-8A69-2244-AFFC-950BBC127013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3773208" y="3384420"/>
            <a:ext cx="2556000" cy="211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AF29FE7-D246-9646-B297-C647D6191717}"/>
              </a:ext>
            </a:extLst>
          </p:cNvPr>
          <p:cNvCxnSpPr>
            <a:cxnSpLocks/>
          </p:cNvCxnSpPr>
          <p:nvPr/>
        </p:nvCxnSpPr>
        <p:spPr>
          <a:xfrm>
            <a:off x="3545849" y="2370255"/>
            <a:ext cx="2783359" cy="104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B9715E2-DAAD-6646-B160-8AA8466AE378}"/>
              </a:ext>
            </a:extLst>
          </p:cNvPr>
          <p:cNvCxnSpPr>
            <a:cxnSpLocks/>
            <a:stCxn id="32" idx="3"/>
            <a:endCxn id="66" idx="1"/>
          </p:cNvCxnSpPr>
          <p:nvPr/>
        </p:nvCxnSpPr>
        <p:spPr>
          <a:xfrm>
            <a:off x="3731172" y="1979237"/>
            <a:ext cx="2598036" cy="140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9308D6D-5491-6E41-A517-C676A89ADC4D}"/>
              </a:ext>
            </a:extLst>
          </p:cNvPr>
          <p:cNvSpPr/>
          <p:nvPr/>
        </p:nvSpPr>
        <p:spPr>
          <a:xfrm>
            <a:off x="6329208" y="3069021"/>
            <a:ext cx="313330" cy="630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5808A9C-F63C-7A47-A768-30B2AC6D84BF}"/>
              </a:ext>
            </a:extLst>
          </p:cNvPr>
          <p:cNvCxnSpPr>
            <a:cxnSpLocks/>
            <a:stCxn id="66" idx="2"/>
            <a:endCxn id="66" idx="0"/>
          </p:cNvCxnSpPr>
          <p:nvPr/>
        </p:nvCxnSpPr>
        <p:spPr>
          <a:xfrm flipV="1">
            <a:off x="6485873" y="3069021"/>
            <a:ext cx="0" cy="630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5A8CE8A-E490-C344-857E-7CCCCC759D2C}"/>
              </a:ext>
            </a:extLst>
          </p:cNvPr>
          <p:cNvSpPr txBox="1"/>
          <p:nvPr/>
        </p:nvSpPr>
        <p:spPr>
          <a:xfrm>
            <a:off x="6269147" y="3729533"/>
            <a:ext cx="1502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i="1" dirty="0" err="1"/>
              <a:t>SampledKeys</a:t>
            </a:r>
            <a:r>
              <a:rPr kumimoji="1" lang="en-US" altLang="ko-Kore-KR" i="1" dirty="0"/>
              <a:t> 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4242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377</Words>
  <Application>Microsoft Macintosh PowerPoint</Application>
  <PresentationFormat>와이드스크린</PresentationFormat>
  <Paragraphs>93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테마</vt:lpstr>
      <vt:lpstr>CS424</vt:lpstr>
      <vt:lpstr>Goal</vt:lpstr>
      <vt:lpstr>What I did</vt:lpstr>
      <vt:lpstr>TODO</vt:lpstr>
      <vt:lpstr>Project Structure</vt:lpstr>
      <vt:lpstr>Development Environment: Unit test</vt:lpstr>
      <vt:lpstr>Development Environment: System test</vt:lpstr>
      <vt:lpstr>Logic</vt:lpstr>
      <vt:lpstr>Logic</vt:lpstr>
      <vt:lpstr>Logic</vt:lpstr>
      <vt:lpstr>Functions to implement</vt:lpstr>
      <vt:lpstr>Unit tests</vt:lpstr>
      <vt:lpstr>TroubleShooting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CS424</dc:title>
  <dc:creator>나인혁(창의IT융합공학과)</dc:creator>
  <cp:lastModifiedBy>나인혁(창의IT융합공학과)</cp:lastModifiedBy>
  <cp:revision>2</cp:revision>
  <dcterms:created xsi:type="dcterms:W3CDTF">2021-11-23T06:22:49Z</dcterms:created>
  <dcterms:modified xsi:type="dcterms:W3CDTF">2021-11-25T09:15:32Z</dcterms:modified>
</cp:coreProperties>
</file>