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0.jpeg" ContentType="image/jpe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gif" ContentType="image/gif"/>
  <Override PartName="/ppt/media/image6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45A5B8-5AB4-4E9C-B2FF-A81BD00351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C3BEA9-9167-4D07-9101-9BE8F5F0BE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567000" y="0"/>
            <a:ext cx="10458000" cy="7116480"/>
            <a:chOff x="-567000" y="0"/>
            <a:chExt cx="10458000" cy="7116480"/>
          </a:xfrm>
        </p:grpSpPr>
        <p:grpSp>
          <p:nvGrpSpPr>
            <p:cNvPr id="1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40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43"/>
          <p:cNvGrpSpPr/>
          <p:nvPr/>
        </p:nvGrpSpPr>
        <p:grpSpPr>
          <a:xfrm>
            <a:off x="-644400" y="0"/>
            <a:ext cx="10457640" cy="7116480"/>
            <a:chOff x="-644400" y="0"/>
            <a:chExt cx="10457640" cy="711648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4" name="Group 45"/>
              <p:cNvGrpSpPr/>
              <p:nvPr/>
            </p:nvGrpSpPr>
            <p:grpSpPr>
              <a:xfrm>
                <a:off x="0" y="0"/>
                <a:ext cx="2514240" cy="6857640"/>
                <a:chOff x="0" y="0"/>
                <a:chExt cx="2514240" cy="6857640"/>
              </a:xfrm>
            </p:grpSpPr>
            <p:sp>
              <p:nvSpPr>
                <p:cNvPr id="45" name="CustomShape 46"/>
                <p:cNvSpPr/>
                <p:nvPr/>
              </p:nvSpPr>
              <p:spPr>
                <a:xfrm>
                  <a:off x="914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>
                  <a:off x="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>
                  <a:off x="228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" name="Group 49"/>
              <p:cNvGrpSpPr/>
              <p:nvPr/>
            </p:nvGrpSpPr>
            <p:grpSpPr>
              <a:xfrm>
                <a:off x="423000" y="0"/>
                <a:ext cx="2514240" cy="6857640"/>
                <a:chOff x="423000" y="0"/>
                <a:chExt cx="2514240" cy="6857640"/>
              </a:xfrm>
            </p:grpSpPr>
            <p:sp>
              <p:nvSpPr>
                <p:cNvPr id="49" name="CustomShape 50"/>
                <p:cNvSpPr/>
                <p:nvPr/>
              </p:nvSpPr>
              <p:spPr>
                <a:xfrm>
                  <a:off x="1337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>
                  <a:off x="4230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CustomShape 52"/>
                <p:cNvSpPr/>
                <p:nvPr/>
              </p:nvSpPr>
              <p:spPr>
                <a:xfrm>
                  <a:off x="651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53"/>
              <p:cNvGrpSpPr/>
              <p:nvPr/>
            </p:nvGrpSpPr>
            <p:grpSpPr>
              <a:xfrm>
                <a:off x="6629760" y="360"/>
                <a:ext cx="2514240" cy="6857640"/>
                <a:chOff x="6629760" y="360"/>
                <a:chExt cx="2514240" cy="6857640"/>
              </a:xfrm>
            </p:grpSpPr>
            <p:sp>
              <p:nvSpPr>
                <p:cNvPr id="53" name="CustomShape 54"/>
                <p:cNvSpPr/>
                <p:nvPr/>
              </p:nvSpPr>
              <p:spPr>
                <a:xfrm rot="10800000">
                  <a:off x="662976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CustomShape 55"/>
                <p:cNvSpPr/>
                <p:nvPr/>
              </p:nvSpPr>
              <p:spPr>
                <a:xfrm rot="10800000">
                  <a:off x="868716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 rot="10800000">
                  <a:off x="815364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" name="CustomShape 57"/>
              <p:cNvSpPr/>
              <p:nvPr/>
            </p:nvSpPr>
            <p:spPr>
              <a:xfrm>
                <a:off x="380988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>
                <a:off x="289548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>
                <a:off x="312408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" name="CustomShape 60"/>
            <p:cNvSpPr/>
            <p:nvPr/>
          </p:nvSpPr>
          <p:spPr>
            <a:xfrm>
              <a:off x="-11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11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2376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-11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1376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800000">
              <a:off x="2996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800000">
              <a:off x="37202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800000">
              <a:off x="372960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800000">
              <a:off x="29772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800000">
              <a:off x="446292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800000">
              <a:off x="-3819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800000">
              <a:off x="244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800000">
              <a:off x="5292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800000">
              <a:off x="7768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800000">
              <a:off x="151020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800000">
              <a:off x="1529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800000">
              <a:off x="7959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800000">
              <a:off x="680616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800000">
              <a:off x="75492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800000">
              <a:off x="75492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800000">
              <a:off x="830628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800000">
              <a:off x="83066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8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8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4c600"/>
                </a:solidFill>
                <a:latin typeface="Century Gothic"/>
              </a:rPr>
              <a:t>Click to edit Master </a:t>
            </a:r>
            <a:r>
              <a:rPr b="0" lang="en-US" sz="3600" spc="-1" strike="noStrike">
                <a:solidFill>
                  <a:srgbClr val="94c600"/>
                </a:solidFill>
                <a:latin typeface="Century Gothic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8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9137698-174A-41B6-A19A-154D7E9DCCB2}" type="datetime">
              <a:rPr b="0" lang="en-US" sz="2400" spc="-1" strike="noStrike">
                <a:solidFill>
                  <a:srgbClr val="fefefe"/>
                </a:solidFill>
                <a:latin typeface="Century Gothic"/>
              </a:rPr>
              <a:t>11/8/18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CustomShape 8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8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anchor="ctr">
            <a:norm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8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08719FB-8E2F-4455-AE4C-1179F64A0972}" type="slidenum">
              <a:rPr b="0" lang="en-US" sz="1200" spc="-1" strike="noStrike">
                <a:solidFill>
                  <a:srgbClr val="94c6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CustomShape 8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9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e3d2d"/>
                </a:solid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3e3d2d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e3d2d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3e3d2d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-567000" y="0"/>
            <a:ext cx="10458000" cy="7116480"/>
            <a:chOff x="-567000" y="0"/>
            <a:chExt cx="10458000" cy="7116480"/>
          </a:xfrm>
        </p:grpSpPr>
        <p:grpSp>
          <p:nvGrpSpPr>
            <p:cNvPr id="127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28" name="Group 3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129" name="CustomShape 4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CustomShape 5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CustomShape 6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2" name="Group 7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133" name="CustomShape 8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CustomShape 9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CustomShape 10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6" name="Group 11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37" name="CustomShape 12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CustomShape 13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CustomShape 14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0" name="CustomShape 15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16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17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3" name="CustomShape 18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23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24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27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28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29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0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31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2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33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3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3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3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3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3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3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40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2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43"/>
          <p:cNvSpPr>
            <a:spLocks noGrp="1"/>
          </p:cNvSpPr>
          <p:nvPr>
            <p:ph type="title"/>
          </p:nvPr>
        </p:nvSpPr>
        <p:spPr>
          <a:xfrm>
            <a:off x="1258560" y="2900880"/>
            <a:ext cx="6636960" cy="1361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44"/>
          <p:cNvSpPr>
            <a:spLocks noGrp="1"/>
          </p:cNvSpPr>
          <p:nvPr>
            <p:ph type="body"/>
          </p:nvPr>
        </p:nvSpPr>
        <p:spPr>
          <a:xfrm>
            <a:off x="1258560" y="4267080"/>
            <a:ext cx="6636960" cy="15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170" name="PlaceHolder 45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5D7AF3-3508-43C1-B0D1-3E9F70209B3C}" type="datetime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11/8/18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PlaceHolder 46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2" name="PlaceHolder 47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E9D5C7-287E-4BF4-89BE-CF2E82FE65B9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1"/>
          <p:cNvGrpSpPr/>
          <p:nvPr/>
        </p:nvGrpSpPr>
        <p:grpSpPr>
          <a:xfrm>
            <a:off x="-567000" y="0"/>
            <a:ext cx="10458000" cy="7116480"/>
            <a:chOff x="-567000" y="0"/>
            <a:chExt cx="10458000" cy="7116480"/>
          </a:xfrm>
        </p:grpSpPr>
        <p:grpSp>
          <p:nvGrpSpPr>
            <p:cNvPr id="210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11" name="Group 3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212" name="CustomShape 4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3" name="CustomShape 5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4" name="CustomShape 6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15" name="Group 7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216" name="CustomShape 8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7" name="CustomShape 9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8" name="CustomShape 10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19" name="Group 11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220" name="CustomShape 12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" name="CustomShape 13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" name="CustomShape 14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23" name="CustomShape 15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16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17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6" name="CustomShape 18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19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20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21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22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23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24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25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26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27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28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29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30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31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32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33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3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3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3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3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3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3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" name="CustomShape 40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2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PlaceHolder 43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44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14A67D-AC67-441C-9F5D-07978797C506}" type="datetime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11/8/18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PlaceHolder 45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4" name="PlaceHolder 46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1B93DA-3558-4B15-A972-CCE28DC252C6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PlaceHolder 47"/>
          <p:cNvSpPr>
            <a:spLocks noGrp="1"/>
          </p:cNvSpPr>
          <p:nvPr>
            <p:ph type="body"/>
          </p:nvPr>
        </p:nvSpPr>
        <p:spPr>
          <a:xfrm>
            <a:off x="1042560" y="2313360"/>
            <a:ext cx="3419640" cy="3492720"/>
          </a:xfrm>
          <a:prstGeom prst="rect">
            <a:avLst/>
          </a:prstGeom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3e3d2d"/>
              </a:solidFill>
              <a:latin typeface="Century Gothic"/>
            </a:endParaRPr>
          </a:p>
          <a:p>
            <a:pPr lvl="2" marL="914400" indent="-22824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3" marL="1124640" indent="-22824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rgbClr val="3e3d2d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3e3d2d"/>
              </a:solidFill>
              <a:latin typeface="Century Gothic"/>
            </a:endParaRPr>
          </a:p>
          <a:p>
            <a:pPr lvl="4" marL="1325880" indent="-22824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rgbClr val="3e3d2d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256" name="PlaceHolder 48"/>
          <p:cNvSpPr>
            <a:spLocks noGrp="1"/>
          </p:cNvSpPr>
          <p:nvPr>
            <p:ph type="body"/>
          </p:nvPr>
        </p:nvSpPr>
        <p:spPr>
          <a:xfrm>
            <a:off x="4645080" y="2313360"/>
            <a:ext cx="3419640" cy="3492720"/>
          </a:xfrm>
          <a:prstGeom prst="rect">
            <a:avLst/>
          </a:prstGeom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3e3d2d"/>
              </a:solidFill>
              <a:latin typeface="Century Gothic"/>
            </a:endParaRPr>
          </a:p>
          <a:p>
            <a:pPr lvl="2" marL="914400" indent="-22824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3" marL="1124640" indent="-22824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rgbClr val="3e3d2d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3e3d2d"/>
              </a:solidFill>
              <a:latin typeface="Century Gothic"/>
            </a:endParaRPr>
          </a:p>
          <a:p>
            <a:pPr lvl="4" marL="1325880" indent="-22824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rgbClr val="3e3d2d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"/>
          <p:cNvGrpSpPr/>
          <p:nvPr/>
        </p:nvGrpSpPr>
        <p:grpSpPr>
          <a:xfrm>
            <a:off x="-567000" y="0"/>
            <a:ext cx="10458000" cy="7116480"/>
            <a:chOff x="-567000" y="0"/>
            <a:chExt cx="10458000" cy="7116480"/>
          </a:xfrm>
        </p:grpSpPr>
        <p:grpSp>
          <p:nvGrpSpPr>
            <p:cNvPr id="294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95" name="Group 3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296" name="CustomShape 4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7" name="CustomShape 5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8" name="CustomShape 6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9" name="Group 7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300" name="CustomShape 8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1" name="CustomShape 9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2" name="CustomShape 10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3" name="Group 11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304" name="CustomShape 12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5" name="CustomShape 13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6" name="CustomShape 14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07" name="CustomShape 15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16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17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10" name="CustomShape 18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9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0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21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22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23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24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25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26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7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28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29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30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31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32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33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3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3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3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3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3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3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2" name="CustomShape 40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2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PlaceHolder 43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6" name="PlaceHolder 44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lvl="1" marL="640080" indent="-27396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rgbClr val="3e3d2d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3e3d2d"/>
              </a:solidFill>
              <a:latin typeface="Century Gothic"/>
            </a:endParaRPr>
          </a:p>
          <a:p>
            <a:pPr lvl="2" marL="914400" indent="-22824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3" marL="1124640" indent="-22824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rgbClr val="3e3d2d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3e3d2d"/>
              </a:solidFill>
              <a:latin typeface="Century Gothic"/>
            </a:endParaRPr>
          </a:p>
          <a:p>
            <a:pPr lvl="4" marL="1325880" indent="-22824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rgbClr val="3e3d2d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337" name="PlaceHolder 45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D2D3A7-3814-4CE8-9C40-DB76B108BF74}" type="datetime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11/8/18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PlaceHolder 46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39" name="PlaceHolder 47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D2491F-15AB-4881-8870-7F003A15E011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1"/>
          <p:cNvGrpSpPr/>
          <p:nvPr/>
        </p:nvGrpSpPr>
        <p:grpSpPr>
          <a:xfrm>
            <a:off x="-567000" y="0"/>
            <a:ext cx="10458000" cy="7116480"/>
            <a:chOff x="-567000" y="0"/>
            <a:chExt cx="10458000" cy="7116480"/>
          </a:xfrm>
        </p:grpSpPr>
        <p:grpSp>
          <p:nvGrpSpPr>
            <p:cNvPr id="377" name="Group 2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378" name="Group 3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79" name="CustomShape 4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CustomShape 5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CustomShape 6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2" name="Group 7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383" name="CustomShape 8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CustomShape 9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CustomShape 10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6" name="Group 11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387" name="CustomShape 12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CustomShape 13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CustomShape 14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90" name="CustomShape 15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CustomShape 16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" name="CustomShape 17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3" name="CustomShape 18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19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20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21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CustomShape 22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480"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CustomShape 23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24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CustomShape 25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26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27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28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29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CustomShape 30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CustomShape 31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32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33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3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3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3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3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600"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3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3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600"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5" name="CustomShape 40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4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42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PlaceHolder 43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9" name="PlaceHolder 44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1DC993-934E-4781-9B7C-70E18DC1B911}" type="datetime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11/8/18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PlaceHolder 45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1" name="PlaceHolder 46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1B8B79-F789-489A-ACAD-ECBB5D37EEA1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2" name="PlaceHolder 4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e3d2d"/>
                </a:solid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3e3d2d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e3d2d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3e3d2d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e3d2d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0" y="398160"/>
            <a:ext cx="4952520" cy="99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Snap ITC"/>
              </a:rPr>
              <a:t>Hammer smash!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4733280" y="3581280"/>
            <a:ext cx="3309480" cy="209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67" name="Picture 2" descr=""/>
          <p:cNvPicPr/>
          <p:nvPr/>
        </p:nvPicPr>
        <p:blipFill>
          <a:blip r:embed="rId1"/>
          <a:stretch/>
        </p:blipFill>
        <p:spPr>
          <a:xfrm>
            <a:off x="42480" y="1873080"/>
            <a:ext cx="2666520" cy="4647960"/>
          </a:xfrm>
          <a:prstGeom prst="rect">
            <a:avLst/>
          </a:prstGeom>
          <a:ln>
            <a:noFill/>
          </a:ln>
        </p:spPr>
      </p:pic>
      <p:sp>
        <p:nvSpPr>
          <p:cNvPr id="468" name="CustomShape 3"/>
          <p:cNvSpPr/>
          <p:nvPr/>
        </p:nvSpPr>
        <p:spPr>
          <a:xfrm rot="8191800">
            <a:off x="1069560" y="455400"/>
            <a:ext cx="53316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613800" y="1215000"/>
            <a:ext cx="1523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6400800" y="939240"/>
            <a:ext cx="914040" cy="914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 Black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258560" y="762120"/>
            <a:ext cx="663696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User friendly….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1258560" y="1828800"/>
            <a:ext cx="6636960" cy="395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Exit the game using ESC key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506" name="Picture 3" descr=""/>
          <p:cNvPicPr/>
          <p:nvPr/>
        </p:nvPicPr>
        <p:blipFill>
          <a:blip r:embed="rId1"/>
          <a:stretch/>
        </p:blipFill>
        <p:spPr>
          <a:xfrm>
            <a:off x="533520" y="2743200"/>
            <a:ext cx="8000640" cy="3733560"/>
          </a:xfrm>
          <a:prstGeom prst="rect">
            <a:avLst/>
          </a:prstGeom>
          <a:ln w="9360">
            <a:noFill/>
          </a:ln>
        </p:spPr>
      </p:pic>
      <p:sp>
        <p:nvSpPr>
          <p:cNvPr id="507" name="CustomShape 3"/>
          <p:cNvSpPr/>
          <p:nvPr/>
        </p:nvSpPr>
        <p:spPr>
          <a:xfrm>
            <a:off x="5791320" y="0"/>
            <a:ext cx="129492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12" dur="indefinite" restart="never" nodeType="tmRoot">
          <p:childTnLst>
            <p:seq>
              <p:cTn id="1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1258560" y="838080"/>
            <a:ext cx="663696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User friendly…..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1066680" y="1752480"/>
            <a:ext cx="66369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Pause option using space bar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510" name="Picture 3" descr=""/>
          <p:cNvPicPr/>
          <p:nvPr/>
        </p:nvPicPr>
        <p:blipFill>
          <a:blip r:embed="rId1"/>
          <a:stretch/>
        </p:blipFill>
        <p:spPr>
          <a:xfrm>
            <a:off x="533520" y="2666880"/>
            <a:ext cx="8152920" cy="3809520"/>
          </a:xfrm>
          <a:prstGeom prst="rect">
            <a:avLst/>
          </a:prstGeom>
          <a:ln w="9360">
            <a:noFill/>
          </a:ln>
        </p:spPr>
      </p:pic>
      <p:sp>
        <p:nvSpPr>
          <p:cNvPr id="511" name="CustomShape 3"/>
          <p:cNvSpPr/>
          <p:nvPr/>
        </p:nvSpPr>
        <p:spPr>
          <a:xfrm>
            <a:off x="5715000" y="0"/>
            <a:ext cx="106632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13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14" dur="indefinite" restart="never" nodeType="tmRoot">
          <p:childTnLst>
            <p:seq>
              <p:cTn id="1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1258560" y="762120"/>
            <a:ext cx="6636960" cy="83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User friendly…..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1258560" y="1600200"/>
            <a:ext cx="663696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Taking input from highscorer using enter and backspace key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514" name="Picture 3" descr=""/>
          <p:cNvPicPr/>
          <p:nvPr/>
        </p:nvPicPr>
        <p:blipFill>
          <a:blip r:embed="rId1"/>
          <a:stretch/>
        </p:blipFill>
        <p:spPr>
          <a:xfrm>
            <a:off x="457200" y="2590920"/>
            <a:ext cx="8229240" cy="3962160"/>
          </a:xfrm>
          <a:prstGeom prst="rect">
            <a:avLst/>
          </a:prstGeom>
          <a:ln w="9360">
            <a:noFill/>
          </a:ln>
        </p:spPr>
      </p:pic>
      <p:sp>
        <p:nvSpPr>
          <p:cNvPr id="515" name="CustomShape 3"/>
          <p:cNvSpPr/>
          <p:nvPr/>
        </p:nvSpPr>
        <p:spPr>
          <a:xfrm>
            <a:off x="5943600" y="0"/>
            <a:ext cx="1142640" cy="53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14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16" dur="indefinite" restart="never" nodeType="tmRoot">
          <p:childTnLst>
            <p:seq>
              <p:cTn id="1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258560" y="838080"/>
            <a:ext cx="6636960" cy="990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Limitations…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258560" y="2133720"/>
            <a:ext cx="6636960" cy="365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Can’t  accept  two input simultaneusly.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Can’t    run  perfectly  in low resulation monitor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No controller setting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5791320" y="0"/>
            <a:ext cx="1142640" cy="53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15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18" dur="indefinite" restart="never" nodeType="tmRoot">
          <p:childTnLst>
            <p:seq>
              <p:cTn id="1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043640" y="1027800"/>
            <a:ext cx="7024320" cy="2172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Rockwell Extra Bold"/>
              </a:rPr>
              <a:t>  </a:t>
            </a:r>
            <a:r>
              <a:rPr b="0" lang="en-US" sz="4000" spc="-1" strike="noStrike">
                <a:solidFill>
                  <a:srgbClr val="94c600"/>
                </a:solidFill>
                <a:latin typeface="Rockwell Extra Bold"/>
              </a:rPr>
              <a:t>THANK              YOU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520" name="Picture 2" descr=""/>
          <p:cNvPicPr/>
          <p:nvPr/>
        </p:nvPicPr>
        <p:blipFill>
          <a:blip r:embed="rId1"/>
          <a:stretch/>
        </p:blipFill>
        <p:spPr>
          <a:xfrm>
            <a:off x="2971800" y="960480"/>
            <a:ext cx="2971440" cy="3763440"/>
          </a:xfrm>
          <a:prstGeom prst="rect">
            <a:avLst/>
          </a:prstGeom>
          <a:ln>
            <a:noFill/>
          </a:ln>
        </p:spPr>
      </p:pic>
      <p:sp>
        <p:nvSpPr>
          <p:cNvPr id="521" name="CustomShape 2"/>
          <p:cNvSpPr/>
          <p:nvPr/>
        </p:nvSpPr>
        <p:spPr>
          <a:xfrm>
            <a:off x="5943600" y="0"/>
            <a:ext cx="114264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16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258560" y="914400"/>
            <a:ext cx="663696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omic"/>
              </a:rPr>
              <a:t> </a:t>
            </a:r>
            <a:r>
              <a:rPr b="0" lang="en-US" sz="4000" spc="-1" strike="noStrike">
                <a:solidFill>
                  <a:srgbClr val="94c600"/>
                </a:solidFill>
                <a:latin typeface="Arial Black"/>
              </a:rPr>
              <a:t>Project Goal 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258560" y="2514600"/>
            <a:ext cx="6636960" cy="327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Learning implementation of simple </a:t>
            </a: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computer 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graphics using C 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and also an easy-to-use graphics 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library 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5751360" y="0"/>
            <a:ext cx="1142640" cy="456840"/>
          </a:xfrm>
          <a:prstGeom prst="rect">
            <a:avLst/>
          </a:prstGeom>
          <a:noFill/>
          <a:ln>
            <a:noFill/>
          </a:ln>
          <a:effectLst>
            <a:outerShdw blurRad="50800" dir="5400000" dist="25400" rotWithShape="0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1258560" y="762120"/>
            <a:ext cx="6636960" cy="990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Arial Black"/>
              </a:rPr>
              <a:t>Project features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1258560" y="2133720"/>
            <a:ext cx="6636960" cy="365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Written in </a:t>
            </a:r>
            <a:r>
              <a:rPr b="0" lang="en-US" sz="2000" spc="-1" strike="noStrike">
                <a:solidFill>
                  <a:srgbClr val="00b0f0"/>
                </a:solidFill>
                <a:latin typeface="Century Gothic"/>
              </a:rPr>
              <a:t>C language 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Used in </a:t>
            </a:r>
            <a:r>
              <a:rPr b="0" lang="en-US" sz="2000" spc="-1" strike="noStrike">
                <a:solidFill>
                  <a:srgbClr val="00b0f0"/>
                </a:solidFill>
                <a:latin typeface="Century Gothic"/>
              </a:rPr>
              <a:t>Borland Graphics Interface (BGI)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Graphic library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b0f0"/>
                </a:solidFill>
                <a:latin typeface="Century Gothic"/>
              </a:rPr>
              <a:t>CodeBlocks</a:t>
            </a:r>
            <a:r>
              <a:rPr b="0" lang="en-US" sz="2000" spc="-1" strike="noStrike">
                <a:solidFill>
                  <a:srgbClr val="0070c0"/>
                </a:solidFill>
                <a:latin typeface="Century Gothic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used as the compiler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Introduced in </a:t>
            </a:r>
            <a:r>
              <a:rPr b="0" lang="en-US" sz="2000" spc="-1" strike="noStrike">
                <a:solidFill>
                  <a:srgbClr val="00b0f0"/>
                </a:solidFill>
                <a:latin typeface="Century Gothic"/>
              </a:rPr>
              <a:t>modular programming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6019920" y="0"/>
            <a:ext cx="914040" cy="45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3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533520" y="457200"/>
            <a:ext cx="472392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Snap ITC"/>
              </a:rPr>
              <a:t>Hammer smash! 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533520" y="1600200"/>
            <a:ext cx="388584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It is a simple  arcade game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 game of a Hammer man and rabbits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Rabbits keek  randomly from the hole 1 to 9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479" name="Content Placeholder 7" descr=""/>
          <p:cNvPicPr/>
          <p:nvPr/>
        </p:nvPicPr>
        <p:blipFill>
          <a:blip r:embed="rId1"/>
          <a:stretch/>
        </p:blipFill>
        <p:spPr>
          <a:xfrm>
            <a:off x="4645080" y="3095280"/>
            <a:ext cx="3419280" cy="1929240"/>
          </a:xfrm>
          <a:prstGeom prst="rect">
            <a:avLst/>
          </a:prstGeom>
          <a:ln>
            <a:noFill/>
          </a:ln>
        </p:spPr>
      </p:pic>
      <p:sp>
        <p:nvSpPr>
          <p:cNvPr id="480" name="CustomShape 3"/>
          <p:cNvSpPr/>
          <p:nvPr/>
        </p:nvSpPr>
        <p:spPr>
          <a:xfrm>
            <a:off x="4952880" y="0"/>
            <a:ext cx="2285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     </a:t>
            </a: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4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7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043640" y="762120"/>
            <a:ext cx="5433120" cy="761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Arial Black"/>
              </a:rPr>
              <a:t>How to Play ?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1042560" y="2313360"/>
            <a:ext cx="3419640" cy="3492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Hit   the  rabbit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Get points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Get Bonus points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Level  Up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Become the highscorer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572000" y="1658160"/>
            <a:ext cx="4114440" cy="421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5791320" y="0"/>
            <a:ext cx="1371240" cy="53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5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5" name="Picture 2" descr=""/>
          <p:cNvPicPr/>
          <p:nvPr/>
        </p:nvPicPr>
        <p:blipFill>
          <a:blip r:embed="rId1"/>
          <a:stretch/>
        </p:blipFill>
        <p:spPr>
          <a:xfrm>
            <a:off x="7044840" y="1658160"/>
            <a:ext cx="1641600" cy="1618200"/>
          </a:xfrm>
          <a:prstGeom prst="rect">
            <a:avLst/>
          </a:prstGeom>
          <a:ln>
            <a:noFill/>
          </a:ln>
        </p:spPr>
      </p:pic>
      <p:pic>
        <p:nvPicPr>
          <p:cNvPr id="486" name="Picture 3" descr=""/>
          <p:cNvPicPr/>
          <p:nvPr/>
        </p:nvPicPr>
        <p:blipFill>
          <a:blip r:embed="rId2"/>
          <a:stretch/>
        </p:blipFill>
        <p:spPr>
          <a:xfrm>
            <a:off x="6858000" y="281952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487" name="Picture 4" descr=""/>
          <p:cNvPicPr/>
          <p:nvPr/>
        </p:nvPicPr>
        <p:blipFill>
          <a:blip r:embed="rId3"/>
          <a:stretch/>
        </p:blipFill>
        <p:spPr>
          <a:xfrm>
            <a:off x="6858000" y="4191120"/>
            <a:ext cx="1828440" cy="1685880"/>
          </a:xfrm>
          <a:prstGeom prst="rect">
            <a:avLst/>
          </a:prstGeom>
          <a:ln>
            <a:noFill/>
          </a:ln>
        </p:spPr>
      </p:pic>
      <p:pic>
        <p:nvPicPr>
          <p:cNvPr id="488" name="Picture 5" descr=""/>
          <p:cNvPicPr/>
          <p:nvPr/>
        </p:nvPicPr>
        <p:blipFill>
          <a:blip r:embed="rId4"/>
          <a:stretch/>
        </p:blipFill>
        <p:spPr>
          <a:xfrm>
            <a:off x="4537800" y="1658160"/>
            <a:ext cx="2506680" cy="4218840"/>
          </a:xfrm>
          <a:prstGeom prst="rect">
            <a:avLst/>
          </a:prstGeom>
          <a:ln>
            <a:noFill/>
          </a:ln>
        </p:spPr>
      </p:pic>
    </p:spTree>
  </p:cSld>
  <p:transition spd="slow">
    <p:pull dir="r"/>
  </p:transition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1043640" y="685800"/>
            <a:ext cx="702432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Arial Black"/>
              </a:rPr>
              <a:t>Gameover….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990720" y="1828800"/>
            <a:ext cx="3471480" cy="397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Miss hit ,lose chanches &amp; life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Three miss  chances or Don’t hit four times consecutively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spoil a life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After losing all three lives  then game is over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491" name="Content Placeholder 5" descr=""/>
          <p:cNvPicPr/>
          <p:nvPr/>
        </p:nvPicPr>
        <p:blipFill>
          <a:blip r:embed="rId1"/>
          <a:stretch/>
        </p:blipFill>
        <p:spPr>
          <a:xfrm>
            <a:off x="5105520" y="1752480"/>
            <a:ext cx="3419280" cy="4038120"/>
          </a:xfrm>
          <a:prstGeom prst="rect">
            <a:avLst/>
          </a:prstGeom>
          <a:ln>
            <a:noFill/>
          </a:ln>
        </p:spPr>
      </p:pic>
      <p:sp>
        <p:nvSpPr>
          <p:cNvPr id="492" name="CustomShape 3"/>
          <p:cNvSpPr/>
          <p:nvPr/>
        </p:nvSpPr>
        <p:spPr>
          <a:xfrm>
            <a:off x="5562720" y="0"/>
            <a:ext cx="1447560" cy="53316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6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0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609480" y="838080"/>
            <a:ext cx="7458120" cy="685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94c600"/>
                </a:solidFill>
                <a:latin typeface="Century Gothic"/>
              </a:rPr>
              <a:t>Game structure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494" name="Content Placeholder 3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8076960" cy="4723920"/>
          </a:xfrm>
          <a:prstGeom prst="rect">
            <a:avLst/>
          </a:prstGeom>
          <a:ln>
            <a:noFill/>
          </a:ln>
        </p:spPr>
      </p:pic>
      <p:sp>
        <p:nvSpPr>
          <p:cNvPr id="495" name="CustomShape 2"/>
          <p:cNvSpPr/>
          <p:nvPr/>
        </p:nvSpPr>
        <p:spPr>
          <a:xfrm>
            <a:off x="5830200" y="5760"/>
            <a:ext cx="1142640" cy="53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7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1258560" y="762120"/>
            <a:ext cx="6636960" cy="761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User friendly….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1258560" y="1676520"/>
            <a:ext cx="6636960" cy="167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Smooth controlling of numeric keys to hit the rabbits</a:t>
            </a: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498" name="Picture 3" descr=""/>
          <p:cNvPicPr/>
          <p:nvPr/>
        </p:nvPicPr>
        <p:blipFill>
          <a:blip r:embed="rId1"/>
          <a:stretch/>
        </p:blipFill>
        <p:spPr>
          <a:xfrm>
            <a:off x="1203480" y="2438280"/>
            <a:ext cx="5349600" cy="3885840"/>
          </a:xfrm>
          <a:prstGeom prst="rect">
            <a:avLst/>
          </a:prstGeom>
          <a:ln>
            <a:noFill/>
          </a:ln>
        </p:spPr>
      </p:pic>
      <p:sp>
        <p:nvSpPr>
          <p:cNvPr id="499" name="CustomShape 3"/>
          <p:cNvSpPr/>
          <p:nvPr/>
        </p:nvSpPr>
        <p:spPr>
          <a:xfrm>
            <a:off x="5867280" y="0"/>
            <a:ext cx="106632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10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08" dur="indefinite" restart="never" nodeType="tmRoot">
          <p:childTnLst>
            <p:seq>
              <p:cTn id="1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1043640" y="762120"/>
            <a:ext cx="7024320" cy="685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latin typeface="Century Gothic"/>
              </a:rPr>
              <a:t>User friendly….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1042560" y="1676520"/>
            <a:ext cx="756792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7396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Main menu is fully mouse controlled</a:t>
            </a: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e3d2d"/>
              </a:solidFill>
              <a:latin typeface="Century Gothic"/>
            </a:endParaRPr>
          </a:p>
        </p:txBody>
      </p:sp>
      <p:pic>
        <p:nvPicPr>
          <p:cNvPr id="502" name="Content Placeholder 5" descr=""/>
          <p:cNvPicPr/>
          <p:nvPr/>
        </p:nvPicPr>
        <p:blipFill>
          <a:blip r:embed="rId1"/>
          <a:stretch/>
        </p:blipFill>
        <p:spPr>
          <a:xfrm>
            <a:off x="533520" y="2438280"/>
            <a:ext cx="8152920" cy="4038120"/>
          </a:xfrm>
          <a:prstGeom prst="rect">
            <a:avLst/>
          </a:prstGeom>
          <a:ln w="9360">
            <a:noFill/>
          </a:ln>
        </p:spPr>
      </p:pic>
      <p:sp>
        <p:nvSpPr>
          <p:cNvPr id="503" name="CustomShape 3"/>
          <p:cNvSpPr/>
          <p:nvPr/>
        </p:nvSpPr>
        <p:spPr>
          <a:xfrm>
            <a:off x="5867280" y="0"/>
            <a:ext cx="1066320" cy="60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</a:rPr>
              <a:t>11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pull dir="r"/>
  </p:transition>
  <p:timing>
    <p:tnLst>
      <p:par>
        <p:cTn id="110" dur="indefinite" restart="never" nodeType="tmRoot">
          <p:childTnLst>
            <p:seq>
              <p:cTn id="1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Application>LibreOffice/6.0.6.2$Linux_X86_64 LibreOffice_project/00m0$Build-2</Application>
  <Words>248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Inzamam ul haque</dc:creator>
  <dc:description/>
  <dc:language>en-US</dc:language>
  <cp:lastModifiedBy/>
  <dcterms:modified xsi:type="dcterms:W3CDTF">2018-11-08T18:53:43Z</dcterms:modified>
  <cp:revision>53</cp:revision>
  <dc:subject/>
  <dc:title>Hammer smash!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