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3C6704-C722-4F8E-B322-AE822051ED7B}">
          <p14:sldIdLst>
            <p14:sldId id="256"/>
            <p14:sldId id="257"/>
            <p14:sldId id="258"/>
          </p14:sldIdLst>
        </p14:section>
        <p14:section name="Untitled Section" id="{17875F46-0FA8-4136-AD8B-B6F14A8BA225}">
          <p14:sldIdLst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FE89-CAC4-4108-A03E-FF33CC6D60E1}" type="datetimeFigureOut">
              <a:rPr lang="en-US" smtClean="0"/>
              <a:t>25-May-16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0E961-934E-41F7-A9AC-E18BAF5E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5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1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51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5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8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1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0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5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7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7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3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6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1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s://docs.orac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tpoin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6" y="109268"/>
            <a:ext cx="8915399" cy="1126283"/>
          </a:xfrm>
        </p:spPr>
        <p:txBody>
          <a:bodyPr/>
          <a:lstStyle/>
          <a:p>
            <a:r>
              <a:rPr lang="en-US" dirty="0" smtClean="0"/>
              <a:t>Presentation </a:t>
            </a:r>
            <a:r>
              <a:rPr lang="en-US" sz="3500" dirty="0" smtClean="0"/>
              <a:t>Outline</a:t>
            </a:r>
            <a:endParaRPr lang="en-US" sz="35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56" y="3333875"/>
            <a:ext cx="2341808" cy="2708434"/>
            <a:chOff x="762000" y="1616496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7553" y="161649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  <a:endParaRPr lang="en-US" sz="17000" b="1" dirty="0">
                <a:solidFill>
                  <a:srgbClr val="F26200">
                    <a:alpha val="40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416" y="2821936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Introduction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90600" y="1905000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15230" y="3185098"/>
            <a:ext cx="2057400" cy="2708434"/>
            <a:chOff x="3601872" y="1591943"/>
            <a:chExt cx="2057400" cy="2708434"/>
          </a:xfrm>
        </p:grpSpPr>
        <p:sp>
          <p:nvSpPr>
            <p:cNvPr id="10" name="Oval 9"/>
            <p:cNvSpPr/>
            <p:nvPr/>
          </p:nvSpPr>
          <p:spPr>
            <a:xfrm>
              <a:off x="3601872" y="2005532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  <a:endParaRPr lang="en-US" sz="17000" b="1" dirty="0">
                <a:solidFill>
                  <a:srgbClr val="2A7A9E">
                    <a:alpha val="40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1872" y="2701385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Game play</a:t>
              </a:r>
            </a:p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&amp; features</a:t>
              </a:r>
              <a:endParaRPr lang="en-US" sz="23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97229" y="3271195"/>
            <a:ext cx="2455083" cy="2708434"/>
            <a:chOff x="6324600" y="1587511"/>
            <a:chExt cx="2057400" cy="2708434"/>
          </a:xfrm>
        </p:grpSpPr>
        <p:sp>
          <p:nvSpPr>
            <p:cNvPr id="14" name="Oval 13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0" b="1" dirty="0" smtClean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  <a:endParaRPr lang="en-US" sz="17000" b="1" dirty="0">
                <a:solidFill>
                  <a:srgbClr val="65B131">
                    <a:alpha val="64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1810" y="2674651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b="1" spc="60" dirty="0" smtClean="0">
                  <a:solidFill>
                    <a:schemeClr val="bg1"/>
                  </a:solidFill>
                  <a:effectLst>
                    <a:outerShdw blurRad="50800" dist="254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Conclusion &amp; Futures scope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0" y="1905000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1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0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5651" y="1248936"/>
            <a:ext cx="8504812" cy="4716889"/>
          </a:xfrm>
        </p:spPr>
      </p:pic>
      <p:sp>
        <p:nvSpPr>
          <p:cNvPr id="6" name="TextBox 5"/>
          <p:cNvSpPr txBox="1"/>
          <p:nvPr/>
        </p:nvSpPr>
        <p:spPr>
          <a:xfrm>
            <a:off x="691376" y="519202"/>
            <a:ext cx="206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 </a:t>
            </a:r>
            <a:r>
              <a:rPr lang="en-US" sz="3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 EXCITING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Sound Effects</a:t>
            </a:r>
          </a:p>
          <a:p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HighScore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242766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7" y="128649"/>
            <a:ext cx="9404723" cy="1400530"/>
          </a:xfrm>
        </p:spPr>
        <p:txBody>
          <a:bodyPr/>
          <a:lstStyle/>
          <a:p>
            <a:r>
              <a:rPr lang="en-US" dirty="0" smtClean="0"/>
              <a:t>Algorithm flowchart: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11430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2209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Game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657600" y="2971800"/>
            <a:ext cx="1524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Life?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581400" y="4114800"/>
            <a:ext cx="16764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Clear?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5638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++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6172200" y="4343400"/>
            <a:ext cx="1676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Retry?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0800" y="55626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rot="5400000">
            <a:off x="4267200" y="2819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rot="5400000">
            <a:off x="4305300" y="4000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 rot="5400000">
            <a:off x="4152900" y="194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4191000" y="541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</p:cNvCxnSpPr>
          <p:nvPr/>
        </p:nvCxnSpPr>
        <p:spPr>
          <a:xfrm rot="10800000" flipV="1">
            <a:off x="1828800" y="5829300"/>
            <a:ext cx="1828800" cy="3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>
            <a:off x="1828800" y="4648200"/>
            <a:ext cx="1752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609600" y="4648200"/>
            <a:ext cx="2438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1828800" y="3429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06430" y="3417332"/>
            <a:ext cx="1588" cy="649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rot="5400000">
            <a:off x="6896100" y="4229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rot="5400000">
            <a:off x="6858000" y="5410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</p:cNvCxnSpPr>
          <p:nvPr/>
        </p:nvCxnSpPr>
        <p:spPr>
          <a:xfrm>
            <a:off x="5181600" y="3429000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</p:cNvCxnSpPr>
          <p:nvPr/>
        </p:nvCxnSpPr>
        <p:spPr>
          <a:xfrm>
            <a:off x="7848600" y="48006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353300" y="3619500"/>
            <a:ext cx="2362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3"/>
          </p:cNvCxnSpPr>
          <p:nvPr/>
        </p:nvCxnSpPr>
        <p:spPr>
          <a:xfrm rot="10800000">
            <a:off x="5257800" y="24384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10200" y="30480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42788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5181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810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51932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4800" y="4419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Limitations: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Perceived as “too slow for real games” </a:t>
            </a:r>
          </a:p>
          <a:p>
            <a:r>
              <a:rPr lang="en-US" sz="4000" dirty="0" smtClean="0"/>
              <a:t>Write once</a:t>
            </a:r>
            <a:r>
              <a:rPr lang="en-US" sz="4000" dirty="0"/>
              <a:t>, test </a:t>
            </a:r>
            <a:r>
              <a:rPr lang="en-US" sz="4000" dirty="0" smtClean="0"/>
              <a:t>everywhere</a:t>
            </a:r>
            <a:endParaRPr lang="en-US" sz="4000" dirty="0"/>
          </a:p>
          <a:p>
            <a:r>
              <a:rPr lang="en-US" sz="4000" dirty="0" smtClean="0"/>
              <a:t>Memory hungry </a:t>
            </a:r>
          </a:p>
        </p:txBody>
      </p:sp>
    </p:spTree>
    <p:extLst>
      <p:ext uri="{BB962C8B-B14F-4D97-AF65-F5344CB8AC3E}">
        <p14:creationId xmlns:p14="http://schemas.microsoft.com/office/powerpoint/2010/main" val="12945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01" y="1511985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docs.oracle.com</a:t>
            </a:r>
            <a:endParaRPr lang="en-US" sz="2800" b="1" dirty="0" smtClean="0"/>
          </a:p>
          <a:p>
            <a:r>
              <a:rPr lang="en-US" sz="2800" b="1" dirty="0" smtClean="0">
                <a:hlinkClick r:id="rId3"/>
              </a:rPr>
              <a:t>www.google.com</a:t>
            </a:r>
            <a:endParaRPr lang="en-US" sz="2800" b="1" dirty="0" smtClean="0"/>
          </a:p>
          <a:p>
            <a:r>
              <a:rPr lang="en-US" sz="2800" b="1" dirty="0">
                <a:hlinkClick r:id="rId4"/>
              </a:rPr>
              <a:t>http://www.javatpoint.com</a:t>
            </a:r>
            <a:r>
              <a:rPr lang="en-US" sz="2800" b="1" dirty="0" smtClean="0">
                <a:hlinkClick r:id="rId4"/>
              </a:rPr>
              <a:t>/</a:t>
            </a:r>
            <a:endParaRPr lang="en-US" sz="2800" b="1" dirty="0" smtClean="0"/>
          </a:p>
          <a:p>
            <a:r>
              <a:rPr lang="en-US" sz="2800" b="1" dirty="0"/>
              <a:t>Java The Complete Reference Ninth </a:t>
            </a:r>
            <a:r>
              <a:rPr lang="en-US" sz="2800" b="1" dirty="0" smtClean="0"/>
              <a:t>Edition</a:t>
            </a:r>
            <a:r>
              <a:rPr lang="en-US" sz="2800" b="1" dirty="0"/>
              <a:t> </a:t>
            </a:r>
            <a:r>
              <a:rPr lang="en-US" sz="2800" b="1" dirty="0" smtClean="0"/>
              <a:t>By Herbert </a:t>
            </a:r>
            <a:r>
              <a:rPr lang="en-US" sz="2800" b="1" dirty="0" err="1" smtClean="0"/>
              <a:t>Schildt</a:t>
            </a:r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5" name="Oval 4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6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00" dirty="0" smtClean="0"/>
              <a:t>Thank you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41528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48254" y="1694985"/>
            <a:ext cx="3169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TT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3082" y="3902299"/>
            <a:ext cx="351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Md.Inzamam-Ul-Haque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9899" y="340002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3082" y="4572000"/>
            <a:ext cx="280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Mahamudur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349" y="624109"/>
            <a:ext cx="9096263" cy="208045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668" y="1550020"/>
            <a:ext cx="8965581" cy="4003287"/>
          </a:xfrm>
        </p:spPr>
        <p:txBody>
          <a:bodyPr>
            <a:normAutofit/>
          </a:bodyPr>
          <a:lstStyle/>
          <a:p>
            <a:pPr marL="0" lvl="8" indent="0">
              <a:buNone/>
            </a:pPr>
            <a:r>
              <a:rPr lang="en-US" sz="3200" dirty="0"/>
              <a:t>This game is made being Inspired by Table Tennis </a:t>
            </a:r>
            <a:r>
              <a:rPr lang="en-US" sz="3200" dirty="0" smtClean="0"/>
              <a:t>game</a:t>
            </a:r>
          </a:p>
          <a:p>
            <a:pPr marL="0" lvl="8" indent="0">
              <a:buNone/>
            </a:pPr>
            <a:endParaRPr lang="en-US" sz="3200" dirty="0"/>
          </a:p>
        </p:txBody>
      </p:sp>
      <p:pic>
        <p:nvPicPr>
          <p:cNvPr id="2050" name="Picture 2" descr="C:\Users\TOHA\Downloads\image\ping-pong-tournament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44" y="2734763"/>
            <a:ext cx="3857819" cy="360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63" y="489396"/>
            <a:ext cx="3400023" cy="914401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goal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Learning implementation of </a:t>
            </a:r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sz="3600" b="1" dirty="0" smtClean="0">
                <a:solidFill>
                  <a:srgbClr val="F48914"/>
                </a:solidFill>
              </a:rPr>
              <a:t>GUI programming with Java swing  </a:t>
            </a:r>
            <a:r>
              <a:rPr lang="en-U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and also an easy-to-use </a:t>
            </a:r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OOP.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64381"/>
            <a:ext cx="9404723" cy="1400530"/>
          </a:xfrm>
        </p:spPr>
        <p:txBody>
          <a:bodyPr/>
          <a:lstStyle/>
          <a:p>
            <a:r>
              <a:rPr lang="en-U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</a:t>
            </a:r>
            <a:r>
              <a:rPr lang="en-US" b="1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summury</a:t>
            </a: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&gt;&gt; Written in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language </a:t>
            </a:r>
            <a:r>
              <a:rPr lang="en-US" dirty="0"/>
              <a:t>mostly</a:t>
            </a:r>
          </a:p>
          <a:p>
            <a:endParaRPr lang="en-US" dirty="0"/>
          </a:p>
          <a:p>
            <a:r>
              <a:rPr lang="en-US" dirty="0"/>
              <a:t>&gt;&gt; Uses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 Swing ,AWT ,Event  Handling &amp; OOP.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Netbeans</a:t>
            </a:r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 </a:t>
            </a:r>
            <a:r>
              <a:rPr lang="en-US" smtClean="0"/>
              <a:t>used </a:t>
            </a:r>
            <a:r>
              <a:rPr lang="en-US" dirty="0"/>
              <a:t>as </a:t>
            </a:r>
            <a:r>
              <a:rPr lang="en-US"/>
              <a:t>the </a:t>
            </a:r>
            <a:r>
              <a:rPr lang="en-US" smtClean="0"/>
              <a:t>IDE</a:t>
            </a:r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0152"/>
            <a:ext cx="1097280" cy="3219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219718"/>
            <a:ext cx="1097280" cy="311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63" y="1624695"/>
            <a:ext cx="9404723" cy="1400530"/>
          </a:xfrm>
        </p:spPr>
        <p:txBody>
          <a:bodyPr/>
          <a:lstStyle/>
          <a:p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feature: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202" y="2662519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Object Oriented Programming  introduced</a:t>
            </a:r>
          </a:p>
          <a:p>
            <a:r>
              <a:rPr lang="en-US" sz="2800" dirty="0" smtClean="0"/>
              <a:t>GUI  Programming introduced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9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289" y="1499127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sz="4500" dirty="0"/>
          </a:p>
        </p:txBody>
      </p:sp>
      <p:sp>
        <p:nvSpPr>
          <p:cNvPr id="5" name="Oval 4"/>
          <p:cNvSpPr/>
          <p:nvPr/>
        </p:nvSpPr>
        <p:spPr>
          <a:xfrm>
            <a:off x="762000" y="1946209"/>
            <a:ext cx="2663780" cy="2057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b="1" dirty="0" smtClean="0">
                <a:solidFill>
                  <a:srgbClr val="0070C0">
                    <a:alpha val="40000"/>
                  </a:srgbClr>
                </a:solidFill>
                <a:cs typeface="Arial" pitchFamily="34" charset="0"/>
              </a:rPr>
              <a:t> 2</a:t>
            </a:r>
            <a:endParaRPr lang="en-US" sz="9600" b="1" dirty="0">
              <a:solidFill>
                <a:srgbClr val="0070C0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0999" y="2609032"/>
            <a:ext cx="5230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game play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2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5054"/>
            <a:ext cx="8946541" cy="484334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Fully keyboard controlled game</a:t>
            </a:r>
          </a:p>
          <a:p>
            <a:r>
              <a:rPr lang="en-US" sz="4000" dirty="0" smtClean="0"/>
              <a:t>Game of Two Players</a:t>
            </a:r>
          </a:p>
          <a:p>
            <a:r>
              <a:rPr lang="en-US" sz="4000" dirty="0" smtClean="0"/>
              <a:t>Point depends on one’s miss</a:t>
            </a:r>
          </a:p>
          <a:p>
            <a:r>
              <a:rPr lang="en-US" sz="4000" dirty="0" smtClean="0"/>
              <a:t>Who Score 10, win the game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65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Left player’s controller is Up &amp; Down arrow</a:t>
            </a:r>
          </a:p>
          <a:p>
            <a:r>
              <a:rPr lang="en-US" sz="4000" dirty="0" smtClean="0"/>
              <a:t>Right player’s controller is  W &amp; S button.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863" y="842588"/>
            <a:ext cx="359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11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205</Words>
  <Application>Microsoft Office PowerPoint</Application>
  <PresentationFormat>Custom</PresentationFormat>
  <Paragraphs>77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PowerPoint Presentation</vt:lpstr>
      <vt:lpstr>Introducing</vt:lpstr>
      <vt:lpstr>TT</vt:lpstr>
      <vt:lpstr>Project goal :</vt:lpstr>
      <vt:lpstr>Project summury:</vt:lpstr>
      <vt:lpstr>Project feature:</vt:lpstr>
      <vt:lpstr>PowerPoint Presentation</vt:lpstr>
      <vt:lpstr>PowerPoint Presentation</vt:lpstr>
      <vt:lpstr>PowerPoint Presentation</vt:lpstr>
      <vt:lpstr>PowerPoint Presentation</vt:lpstr>
      <vt:lpstr>SOME EXCITING FEATURES:</vt:lpstr>
      <vt:lpstr>Algorithm flowchart:</vt:lpstr>
      <vt:lpstr>Limitations: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sajib</dc:creator>
  <cp:lastModifiedBy>Inzamam ul haque</cp:lastModifiedBy>
  <cp:revision>26</cp:revision>
  <dcterms:created xsi:type="dcterms:W3CDTF">2015-12-01T17:38:49Z</dcterms:created>
  <dcterms:modified xsi:type="dcterms:W3CDTF">2016-05-24T19:30:26Z</dcterms:modified>
</cp:coreProperties>
</file>