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14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14A3-4FA3-4726-B97A-B8B7A2D21908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5726C5E-3BA5-43E4-913C-D91954910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14A3-4FA3-4726-B97A-B8B7A2D21908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6C5E-3BA5-43E4-913C-D91954910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5726C5E-3BA5-43E4-913C-D91954910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14A3-4FA3-4726-B97A-B8B7A2D21908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14A3-4FA3-4726-B97A-B8B7A2D21908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5726C5E-3BA5-43E4-913C-D91954910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14A3-4FA3-4726-B97A-B8B7A2D21908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5726C5E-3BA5-43E4-913C-D91954910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61214A3-4FA3-4726-B97A-B8B7A2D21908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6C5E-3BA5-43E4-913C-D91954910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14A3-4FA3-4726-B97A-B8B7A2D21908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5726C5E-3BA5-43E4-913C-D91954910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14A3-4FA3-4726-B97A-B8B7A2D21908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5726C5E-3BA5-43E4-913C-D91954910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14A3-4FA3-4726-B97A-B8B7A2D21908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5726C5E-3BA5-43E4-913C-D91954910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5726C5E-3BA5-43E4-913C-D91954910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14A3-4FA3-4726-B97A-B8B7A2D21908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5726C5E-3BA5-43E4-913C-D91954910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61214A3-4FA3-4726-B97A-B8B7A2D21908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61214A3-4FA3-4726-B97A-B8B7A2D21908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5726C5E-3BA5-43E4-913C-D91954910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819400"/>
            <a:ext cx="5638800" cy="1447800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DEVELOPED BY:</a:t>
            </a:r>
          </a:p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MD.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A.k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azad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(1415103004)</a:t>
            </a:r>
          </a:p>
          <a:p>
            <a:pPr algn="l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Inzamamul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haque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(14152103006)</a:t>
            </a:r>
          </a:p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Md.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Rasel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hossain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(14152103023)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8001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Pharmacy Management System</a:t>
            </a:r>
            <a:br>
              <a:rPr lang="en-US" dirty="0" smtClean="0"/>
            </a:br>
            <a:r>
              <a:rPr lang="en-US" dirty="0" smtClean="0"/>
              <a:t>(web application)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6200" y="4419600"/>
            <a:ext cx="43434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Supervised By:</a:t>
            </a:r>
          </a:p>
          <a:p>
            <a:r>
              <a:rPr lang="en-US" dirty="0" smtClean="0"/>
              <a:t>MIJANUR  RAHAMAN</a:t>
            </a:r>
            <a:endParaRPr lang="en-US" dirty="0"/>
          </a:p>
          <a:p>
            <a:r>
              <a:rPr lang="en-US" dirty="0" smtClean="0"/>
              <a:t>Assistant Professor </a:t>
            </a:r>
          </a:p>
          <a:p>
            <a:r>
              <a:rPr lang="en-US" dirty="0" smtClean="0"/>
              <a:t>Department of CSE,BUBT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27174"/>
            <a:ext cx="6096000" cy="47212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Our system have some limitation-</a:t>
            </a:r>
            <a:endParaRPr lang="bn-BD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O</a:t>
            </a:r>
            <a:r>
              <a:rPr lang="bn-BD" dirty="0" smtClean="0"/>
              <a:t>ur project database is not distributed.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</a:t>
            </a:r>
            <a:r>
              <a:rPr lang="bn-BD" dirty="0" smtClean="0"/>
              <a:t>his project can not use multiple branches in the same pharmacy it is for only one shop.</a:t>
            </a:r>
            <a:endParaRPr lang="bn-BD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In future these features will be added in our system: </a:t>
            </a:r>
          </a:p>
          <a:p>
            <a:pPr fontAlgn="base"/>
            <a:r>
              <a:rPr lang="en-US" smtClean="0"/>
              <a:t>Mobile Application.</a:t>
            </a:r>
            <a:endParaRPr lang="en-US" dirty="0" smtClean="0"/>
          </a:p>
          <a:p>
            <a:pPr fontAlgn="base"/>
            <a:r>
              <a:rPr lang="en-US" dirty="0" smtClean="0"/>
              <a:t>Online payment.</a:t>
            </a:r>
          </a:p>
          <a:p>
            <a:pPr fontAlgn="base"/>
            <a:r>
              <a:rPr lang="en-US" dirty="0" smtClean="0"/>
              <a:t>Barcode Reader.</a:t>
            </a:r>
          </a:p>
          <a:p>
            <a:pPr fontAlgn="base"/>
            <a:r>
              <a:rPr lang="en-US" dirty="0" smtClean="0"/>
              <a:t>Social integration.</a:t>
            </a:r>
          </a:p>
          <a:p>
            <a:pPr fontAlgn="base"/>
            <a:r>
              <a:rPr lang="en-US" dirty="0" smtClean="0"/>
              <a:t>User Registration and store information.</a:t>
            </a:r>
          </a:p>
          <a:p>
            <a:pPr fontAlgn="base"/>
            <a:r>
              <a:rPr lang="en-US" dirty="0" smtClean="0"/>
              <a:t>We can give more advance software for pharmacy management System including more facilities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13800" dirty="0" smtClean="0"/>
              <a:t>THANK YOU</a:t>
            </a:r>
            <a:endParaRPr lang="en-US" sz="1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project concerned about developing a Pharmacy Management </a:t>
            </a:r>
            <a:r>
              <a:rPr lang="en-US" dirty="0" smtClean="0"/>
              <a:t>System. The pharmacy  management system is also  known as the pharmacy information system, is a system that organized &amp; maintains the medication use process within pharmacies.</a:t>
            </a:r>
            <a:r>
              <a:rPr lang="en-US" dirty="0" smtClean="0"/>
              <a:t> Easily </a:t>
            </a:r>
            <a:r>
              <a:rPr lang="en-US" dirty="0" smtClean="0"/>
              <a:t>Calculate </a:t>
            </a:r>
            <a:r>
              <a:rPr lang="en-US" dirty="0" smtClean="0"/>
              <a:t>quantity and how much types drugs in your </a:t>
            </a:r>
            <a:r>
              <a:rPr lang="en-US" dirty="0" smtClean="0"/>
              <a:t>store.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WITH POS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 </a:t>
            </a:r>
            <a:r>
              <a:rPr lang="en-US" b="1" dirty="0" smtClean="0"/>
              <a:t>point of sale system</a:t>
            </a:r>
            <a:r>
              <a:rPr lang="en-US" dirty="0" smtClean="0"/>
              <a:t>, or </a:t>
            </a:r>
            <a:r>
              <a:rPr lang="en-US" b="1" dirty="0" smtClean="0"/>
              <a:t>POS</a:t>
            </a:r>
            <a:r>
              <a:rPr lang="en-US" dirty="0" smtClean="0"/>
              <a:t>, is the place where your customer makes a payment for products or services at your store. Simply put, every time a customer makes a purchase at your store, they're completing a </a:t>
            </a:r>
            <a:r>
              <a:rPr lang="en-US" b="1" dirty="0" smtClean="0"/>
              <a:t>point of sale</a:t>
            </a:r>
            <a:r>
              <a:rPr lang="en-US" dirty="0" smtClean="0"/>
              <a:t> transaction. As well as our application is integrate with pos</a:t>
            </a:r>
            <a:endParaRPr lang="en-US" dirty="0"/>
          </a:p>
        </p:txBody>
      </p:sp>
      <p:pic>
        <p:nvPicPr>
          <p:cNvPr id="4" name="Picture 3" descr="point-of-sale-systems-500x5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810000"/>
            <a:ext cx="2184400" cy="218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To able to use this application, you will need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Computer with any operating system.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Internet browser such as </a:t>
            </a:r>
            <a:r>
              <a:rPr lang="en-US" dirty="0" err="1" smtClean="0"/>
              <a:t>google</a:t>
            </a:r>
            <a:r>
              <a:rPr lang="en-US" dirty="0" smtClean="0"/>
              <a:t> chrome, </a:t>
            </a:r>
            <a:r>
              <a:rPr lang="en-US" dirty="0" err="1" smtClean="0"/>
              <a:t>mozila</a:t>
            </a:r>
            <a:r>
              <a:rPr lang="en-US" dirty="0" smtClean="0"/>
              <a:t> </a:t>
            </a:r>
            <a:r>
              <a:rPr lang="en-US" dirty="0" err="1" smtClean="0"/>
              <a:t>firefox</a:t>
            </a:r>
            <a:r>
              <a:rPr lang="en-US" dirty="0" smtClean="0"/>
              <a:t> , </a:t>
            </a:r>
            <a:r>
              <a:rPr lang="en-US" dirty="0" err="1" smtClean="0"/>
              <a:t>operamini</a:t>
            </a:r>
            <a:r>
              <a:rPr lang="en-US" dirty="0" smtClean="0"/>
              <a:t> </a:t>
            </a:r>
            <a:r>
              <a:rPr lang="en-US" dirty="0" err="1" smtClean="0"/>
              <a:t>e.t.c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any device with supported browser.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Minimum 1 GB ram 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Internet enabled device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&amp;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To developed this app, we have used-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hp storm, notepad ++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Web browser google chrome.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For frontend:</a:t>
            </a:r>
          </a:p>
          <a:p>
            <a:pPr>
              <a:buNone/>
            </a:pPr>
            <a:r>
              <a:rPr lang="en-US" dirty="0" smtClean="0"/>
              <a:t>    	Html, Css, JavaScript, bootstrap.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For backend: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/>
              <a:t>P</a:t>
            </a:r>
            <a:r>
              <a:rPr lang="en-US" dirty="0" smtClean="0"/>
              <a:t>hp, MySQL, Xampp server.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bn-BD" dirty="0" smtClean="0"/>
              <a:t>Our project have this features-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R</a:t>
            </a:r>
            <a:r>
              <a:rPr lang="bn-BD" dirty="0" smtClean="0"/>
              <a:t>etailer can sell medicine from home.</a:t>
            </a:r>
          </a:p>
          <a:p>
            <a:pPr>
              <a:buFont typeface="Wingdings" pitchFamily="2" charset="2"/>
              <a:buChar char="§"/>
            </a:pPr>
            <a:r>
              <a:rPr lang="bn-BD" dirty="0" smtClean="0"/>
              <a:t>Add multiple medicine into one invoice</a:t>
            </a:r>
          </a:p>
          <a:p>
            <a:pPr>
              <a:buFont typeface="Wingdings" pitchFamily="2" charset="2"/>
              <a:buChar char="§"/>
            </a:pPr>
            <a:r>
              <a:rPr lang="bn-BD" dirty="0" smtClean="0"/>
              <a:t>When medicine will be add invoice if customer want to cancel this medicine he can do this and quantity increase or decrease possible from invoice.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</a:t>
            </a:r>
            <a:r>
              <a:rPr lang="bn-BD" dirty="0" smtClean="0"/>
              <a:t>eacrh invoice number and can do reorder from this invoice.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</a:t>
            </a:r>
            <a:r>
              <a:rPr lang="bn-BD" dirty="0" smtClean="0"/>
              <a:t>rint and download invoice.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bn-BD" dirty="0" smtClean="0"/>
              <a:t>alculate price and profit automatically.</a:t>
            </a:r>
          </a:p>
          <a:p>
            <a:r>
              <a:rPr lang="en-US" dirty="0" smtClean="0"/>
              <a:t>C</a:t>
            </a:r>
            <a:r>
              <a:rPr lang="bn-BD" dirty="0" smtClean="0"/>
              <a:t>an get notification when quantity is low and date expiry medicine.</a:t>
            </a:r>
          </a:p>
          <a:p>
            <a:r>
              <a:rPr lang="en-US" dirty="0" smtClean="0"/>
              <a:t>Y</a:t>
            </a:r>
            <a:r>
              <a:rPr lang="bn-BD" dirty="0" smtClean="0"/>
              <a:t>ou can see dayli report this days and from to from.</a:t>
            </a:r>
          </a:p>
          <a:p>
            <a:r>
              <a:rPr lang="en-US" dirty="0" smtClean="0"/>
              <a:t>A</a:t>
            </a:r>
            <a:r>
              <a:rPr lang="bn-BD" dirty="0" smtClean="0"/>
              <a:t>dd medicine to the stock.</a:t>
            </a:r>
          </a:p>
          <a:p>
            <a:r>
              <a:rPr lang="en-US" dirty="0" smtClean="0"/>
              <a:t>S</a:t>
            </a:r>
            <a:r>
              <a:rPr lang="bn-BD" dirty="0" smtClean="0"/>
              <a:t>ee the available stock from the medicine.</a:t>
            </a:r>
          </a:p>
          <a:p>
            <a:r>
              <a:rPr lang="en-US" dirty="0" smtClean="0"/>
              <a:t>S</a:t>
            </a:r>
            <a:r>
              <a:rPr lang="bn-BD" dirty="0" smtClean="0"/>
              <a:t>earch the medicine by different ways.</a:t>
            </a:r>
          </a:p>
          <a:p>
            <a:r>
              <a:rPr lang="en-US" dirty="0" smtClean="0"/>
              <a:t>U</a:t>
            </a:r>
            <a:r>
              <a:rPr lang="bn-BD" dirty="0" smtClean="0"/>
              <a:t>pdate and delete medicine stock.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76400"/>
            <a:ext cx="7848600" cy="45719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0200"/>
            <a:ext cx="8153400" cy="4648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874</TotalTime>
  <Words>349</Words>
  <Application>Microsoft Office PowerPoint</Application>
  <PresentationFormat>On-screen Show (4:3)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Georgia</vt:lpstr>
      <vt:lpstr>Times New Roman</vt:lpstr>
      <vt:lpstr>Vrinda</vt:lpstr>
      <vt:lpstr>Wingdings</vt:lpstr>
      <vt:lpstr>Wingdings 2</vt:lpstr>
      <vt:lpstr>Civic</vt:lpstr>
      <vt:lpstr>Pharmacy Management System (web application)</vt:lpstr>
      <vt:lpstr>INTRODUCTION</vt:lpstr>
      <vt:lpstr>INTEGRATION WITH POS</vt:lpstr>
      <vt:lpstr>SYSTEM CONFIGURATION</vt:lpstr>
      <vt:lpstr>SOFTWARE &amp; TOOLS</vt:lpstr>
      <vt:lpstr>FEATURES</vt:lpstr>
      <vt:lpstr>CONTINUE… FEATURES</vt:lpstr>
      <vt:lpstr>DATA FLOW DIAGRAM</vt:lpstr>
      <vt:lpstr>ENTITY RELATIONSHIP DIAGRAM</vt:lpstr>
      <vt:lpstr>USE CASE DIAGRAM</vt:lpstr>
      <vt:lpstr>LIMITATION</vt:lpstr>
      <vt:lpstr>FUTURE PLANNING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Rifat</cp:lastModifiedBy>
  <cp:revision>45</cp:revision>
  <dcterms:created xsi:type="dcterms:W3CDTF">2019-12-06T03:36:30Z</dcterms:created>
  <dcterms:modified xsi:type="dcterms:W3CDTF">2019-12-08T05:19:43Z</dcterms:modified>
</cp:coreProperties>
</file>