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3" r:id="rId3"/>
    <p:sldId id="256" r:id="rId4"/>
    <p:sldId id="257" r:id="rId5"/>
    <p:sldId id="262"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27"/>
    <p:restoredTop sz="94676"/>
  </p:normalViewPr>
  <p:slideViewPr>
    <p:cSldViewPr snapToGrid="0" snapToObjects="1">
      <p:cViewPr varScale="1">
        <p:scale>
          <a:sx n="97" d="100"/>
          <a:sy n="97" d="100"/>
        </p:scale>
        <p:origin x="6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8/16/17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8/16/17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45775"/>
            <a:ext cx="10131425" cy="6202016"/>
          </a:xfrm>
        </p:spPr>
        <p:txBody>
          <a:bodyPr>
            <a:noAutofit/>
          </a:bodyPr>
          <a:lstStyle/>
          <a:p>
            <a:r>
              <a:rPr lang="en-US" dirty="0"/>
              <a:t>Format: 30 minutes per each presentation:</a:t>
            </a:r>
          </a:p>
          <a:p>
            <a:pPr lvl="1"/>
            <a:r>
              <a:rPr lang="en-US" dirty="0"/>
              <a:t>20 minutes for presentation plus software/hardware demonstration</a:t>
            </a:r>
          </a:p>
          <a:p>
            <a:pPr lvl="1"/>
            <a:r>
              <a:rPr lang="en-US" dirty="0"/>
              <a:t>10 minutes for questions from examiners</a:t>
            </a:r>
          </a:p>
          <a:p>
            <a:pPr lvl="1"/>
            <a:r>
              <a:rPr lang="en-US" dirty="0" err="1"/>
              <a:t>Powerpoint</a:t>
            </a:r>
            <a:r>
              <a:rPr lang="en-US" dirty="0"/>
              <a:t> or PDF formats will be accepted (PDF advised)</a:t>
            </a:r>
          </a:p>
          <a:p>
            <a:r>
              <a:rPr lang="en-US" dirty="0"/>
              <a:t>Examiners may stop your presentation if your presentation runs over time. </a:t>
            </a:r>
          </a:p>
          <a:p>
            <a:r>
              <a:rPr lang="en-US" dirty="0"/>
              <a:t>The student must demonstrate the following to at least one member of the academic staff (usually to the project supervisor(s)):</a:t>
            </a:r>
          </a:p>
          <a:p>
            <a:pPr lvl="1"/>
            <a:r>
              <a:rPr lang="en-US" dirty="0"/>
              <a:t>that the student's software can read the data set(s) specified in the project report; and</a:t>
            </a:r>
          </a:p>
          <a:p>
            <a:pPr lvl="1"/>
            <a:r>
              <a:rPr lang="en-US" dirty="0"/>
              <a:t>that the software developed by the student behaves according to the specification given in the project report.</a:t>
            </a:r>
          </a:p>
          <a:p>
            <a:r>
              <a:rPr lang="en-US" b="1" i="1" dirty="0"/>
              <a:t>The presentation is mandatory and is part of the component for project completion.</a:t>
            </a:r>
            <a:endParaRPr lang="en-US" dirty="0"/>
          </a:p>
          <a:p>
            <a:r>
              <a:rPr lang="en-US" b="1" i="1" dirty="0"/>
              <a:t>Absence from presentation will lead to failure of the project.</a:t>
            </a:r>
            <a:r>
              <a:rPr lang="en-US" dirty="0"/>
              <a:t/>
            </a:r>
            <a:br>
              <a:rPr lang="en-US" dirty="0"/>
            </a:br>
            <a:endParaRPr lang="en-US" dirty="0"/>
          </a:p>
          <a:p>
            <a:r>
              <a:rPr lang="en-US" dirty="0"/>
              <a:t>A computer for displaying the student's slides (</a:t>
            </a:r>
            <a:r>
              <a:rPr lang="en-US" dirty="0" err="1"/>
              <a:t>Powerpoint</a:t>
            </a:r>
            <a:r>
              <a:rPr lang="en-US" dirty="0"/>
              <a:t> or PDF) will be provided at the presentation.</a:t>
            </a:r>
          </a:p>
          <a:p>
            <a:r>
              <a:rPr lang="en-US" dirty="0"/>
              <a:t>Students may bring their own laptop for presentation/demonstration. Please inform the examiners about this before the start of presentation.</a:t>
            </a:r>
          </a:p>
          <a:p>
            <a:r>
              <a:rPr lang="en-US" dirty="0"/>
              <a:t>Please make sure that all files are working after you make a copy to, say, a USB thumb drive. Saving another copy online or in your email account is suggested.</a:t>
            </a:r>
          </a:p>
        </p:txBody>
      </p:sp>
    </p:spTree>
    <p:extLst>
      <p:ext uri="{BB962C8B-B14F-4D97-AF65-F5344CB8AC3E}">
        <p14:creationId xmlns:p14="http://schemas.microsoft.com/office/powerpoint/2010/main" val="43010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45775"/>
            <a:ext cx="10131425" cy="6202016"/>
          </a:xfrm>
        </p:spPr>
        <p:txBody>
          <a:bodyPr>
            <a:noAutofit/>
          </a:bodyPr>
          <a:lstStyle/>
          <a:p>
            <a:pPr marL="0">
              <a:lnSpc>
                <a:spcPct val="120000"/>
              </a:lnSpc>
              <a:spcAft>
                <a:spcPts val="0"/>
              </a:spcAft>
            </a:pPr>
            <a:r>
              <a:rPr lang="en-US" sz="1200" b="1" dirty="0"/>
              <a:t/>
            </a:r>
            <a:br>
              <a:rPr lang="en-US" sz="1200" b="1" dirty="0"/>
            </a:br>
            <a:r>
              <a:rPr lang="en-US" sz="1200" b="1" dirty="0"/>
              <a:t>Hints for Slide Preparation</a:t>
            </a:r>
          </a:p>
          <a:p>
            <a:pPr marL="0">
              <a:lnSpc>
                <a:spcPct val="120000"/>
              </a:lnSpc>
              <a:spcAft>
                <a:spcPts val="0"/>
              </a:spcAft>
            </a:pPr>
            <a:r>
              <a:rPr lang="en-US" sz="1200" dirty="0"/>
              <a:t>When you prepare presentation slides, you should:</a:t>
            </a:r>
          </a:p>
          <a:p>
            <a:pPr marL="0">
              <a:lnSpc>
                <a:spcPct val="120000"/>
              </a:lnSpc>
              <a:spcAft>
                <a:spcPts val="0"/>
              </a:spcAft>
            </a:pPr>
            <a:r>
              <a:rPr lang="en-US" sz="1200" dirty="0"/>
              <a:t>Avoid long pieces of text.</a:t>
            </a:r>
          </a:p>
          <a:p>
            <a:pPr marL="0">
              <a:lnSpc>
                <a:spcPct val="120000"/>
              </a:lnSpc>
              <a:spcAft>
                <a:spcPts val="0"/>
              </a:spcAft>
            </a:pPr>
            <a:r>
              <a:rPr lang="en-US" sz="1200" dirty="0"/>
              <a:t>Avoid lengthy mathematical derivations.</a:t>
            </a:r>
          </a:p>
          <a:p>
            <a:pPr marL="0">
              <a:lnSpc>
                <a:spcPct val="120000"/>
              </a:lnSpc>
              <a:spcAft>
                <a:spcPts val="0"/>
              </a:spcAft>
            </a:pPr>
            <a:r>
              <a:rPr lang="en-US" sz="1200" dirty="0"/>
              <a:t>Avoid "busy" slides (too much text, too much animation, overly distracting transitions).</a:t>
            </a:r>
          </a:p>
          <a:p>
            <a:pPr marL="0">
              <a:lnSpc>
                <a:spcPct val="120000"/>
              </a:lnSpc>
              <a:spcAft>
                <a:spcPts val="0"/>
              </a:spcAft>
            </a:pPr>
            <a:r>
              <a:rPr lang="en-US" sz="1200" dirty="0"/>
              <a:t>Text fonts should be large enough to be read (no smaller than 18-point font)</a:t>
            </a:r>
          </a:p>
          <a:p>
            <a:pPr marL="0">
              <a:lnSpc>
                <a:spcPct val="120000"/>
              </a:lnSpc>
              <a:spcAft>
                <a:spcPts val="0"/>
              </a:spcAft>
            </a:pPr>
            <a:r>
              <a:rPr lang="en-US" sz="1200" dirty="0"/>
              <a:t>Use a comfortable </a:t>
            </a:r>
            <a:r>
              <a:rPr lang="en-US" sz="1200" dirty="0" err="1"/>
              <a:t>colour</a:t>
            </a:r>
            <a:r>
              <a:rPr lang="en-US" sz="1200" dirty="0"/>
              <a:t> scheme (e.g., black on white or white on black). Using similar foreground and background </a:t>
            </a:r>
            <a:r>
              <a:rPr lang="en-US" sz="1200" dirty="0" err="1"/>
              <a:t>colours</a:t>
            </a:r>
            <a:r>
              <a:rPr lang="en-US" sz="1200" dirty="0"/>
              <a:t> is not recommended.</a:t>
            </a:r>
          </a:p>
          <a:p>
            <a:pPr marL="0">
              <a:lnSpc>
                <a:spcPct val="120000"/>
              </a:lnSpc>
              <a:spcAft>
                <a:spcPts val="0"/>
              </a:spcAft>
            </a:pPr>
            <a:r>
              <a:rPr lang="en-US" sz="1200" dirty="0"/>
              <a:t>Use figures/diagrams/photographs, when possible, to present ideas/concepts.</a:t>
            </a:r>
          </a:p>
          <a:p>
            <a:pPr marL="0">
              <a:lnSpc>
                <a:spcPct val="120000"/>
              </a:lnSpc>
              <a:spcAft>
                <a:spcPts val="0"/>
              </a:spcAft>
            </a:pPr>
            <a:r>
              <a:rPr lang="en-US" sz="1200" dirty="0" err="1"/>
              <a:t>Summarise</a:t>
            </a:r>
            <a:r>
              <a:rPr lang="en-US" sz="1200" dirty="0"/>
              <a:t> and highlight achievements/contributions/results (may be in tables/figures).</a:t>
            </a:r>
          </a:p>
          <a:p>
            <a:pPr marL="0">
              <a:lnSpc>
                <a:spcPct val="120000"/>
              </a:lnSpc>
              <a:spcAft>
                <a:spcPts val="0"/>
              </a:spcAft>
            </a:pPr>
            <a:r>
              <a:rPr lang="en-US" sz="1200" dirty="0"/>
              <a:t>Estimate the time for the whole presentation.</a:t>
            </a:r>
          </a:p>
          <a:p>
            <a:pPr marL="0">
              <a:lnSpc>
                <a:spcPct val="120000"/>
              </a:lnSpc>
              <a:spcAft>
                <a:spcPts val="0"/>
              </a:spcAft>
            </a:pPr>
            <a:r>
              <a:rPr lang="en-US" sz="1200" dirty="0"/>
              <a:t>Rehearse your presentation and make sure that it will not run over the allotted time.</a:t>
            </a:r>
          </a:p>
          <a:p>
            <a:pPr marL="0">
              <a:lnSpc>
                <a:spcPct val="120000"/>
              </a:lnSpc>
              <a:spcAft>
                <a:spcPts val="0"/>
              </a:spcAft>
            </a:pPr>
            <a:r>
              <a:rPr lang="en-US" sz="1200" dirty="0"/>
              <a:t>Be clear to indicate which work is yours and which work is from others.</a:t>
            </a:r>
          </a:p>
          <a:p>
            <a:pPr marL="0">
              <a:lnSpc>
                <a:spcPct val="120000"/>
              </a:lnSpc>
              <a:spcAft>
                <a:spcPts val="0"/>
              </a:spcAft>
            </a:pPr>
            <a:r>
              <a:rPr lang="en-US" sz="1200" dirty="0"/>
              <a:t>During the presentation, you should:</a:t>
            </a:r>
          </a:p>
          <a:p>
            <a:pPr marL="0">
              <a:lnSpc>
                <a:spcPct val="120000"/>
              </a:lnSpc>
              <a:spcAft>
                <a:spcPts val="0"/>
              </a:spcAft>
            </a:pPr>
            <a:r>
              <a:rPr lang="en-US" sz="1200" dirty="0"/>
              <a:t>Demonstrate good presentation skills.</a:t>
            </a:r>
            <a:br>
              <a:rPr lang="en-US" sz="1200" dirty="0"/>
            </a:br>
            <a:endParaRPr lang="en-US" sz="1200" dirty="0"/>
          </a:p>
          <a:p>
            <a:pPr marL="0">
              <a:lnSpc>
                <a:spcPct val="120000"/>
              </a:lnSpc>
              <a:spcAft>
                <a:spcPts val="0"/>
              </a:spcAft>
            </a:pPr>
            <a:r>
              <a:rPr lang="en-US" sz="1200" dirty="0"/>
              <a:t>Demonstrate strong, in-depth understanding of your project.</a:t>
            </a:r>
            <a:br>
              <a:rPr lang="en-US" sz="1200" dirty="0"/>
            </a:br>
            <a:endParaRPr lang="en-US" sz="1200" dirty="0"/>
          </a:p>
          <a:p>
            <a:pPr marL="0">
              <a:lnSpc>
                <a:spcPct val="120000"/>
              </a:lnSpc>
              <a:spcAft>
                <a:spcPts val="0"/>
              </a:spcAft>
            </a:pPr>
            <a:r>
              <a:rPr lang="en-US" sz="1200" dirty="0"/>
              <a:t>Present the problem, aims, objectives, concepts and ideas behind the project clearly.</a:t>
            </a:r>
            <a:br>
              <a:rPr lang="en-US" sz="1200" dirty="0"/>
            </a:br>
            <a:endParaRPr lang="en-US" sz="1200" dirty="0"/>
          </a:p>
          <a:p>
            <a:pPr marL="0">
              <a:lnSpc>
                <a:spcPct val="120000"/>
              </a:lnSpc>
              <a:spcAft>
                <a:spcPts val="0"/>
              </a:spcAft>
            </a:pPr>
            <a:r>
              <a:rPr lang="en-US" sz="1200" dirty="0"/>
              <a:t>Highlight your achievements, contributions and results.</a:t>
            </a:r>
            <a:br>
              <a:rPr lang="en-US" sz="1200" dirty="0"/>
            </a:br>
            <a:endParaRPr lang="en-US" sz="1200" dirty="0"/>
          </a:p>
          <a:p>
            <a:pPr marL="0">
              <a:lnSpc>
                <a:spcPct val="120000"/>
              </a:lnSpc>
              <a:spcAft>
                <a:spcPts val="0"/>
              </a:spcAft>
            </a:pPr>
            <a:r>
              <a:rPr lang="en-US" sz="1200" dirty="0" err="1"/>
              <a:t>Organise</a:t>
            </a:r>
            <a:r>
              <a:rPr lang="en-US" sz="1200" dirty="0"/>
              <a:t> your talk clearly: an outline slide at the beginning is always helpful. </a:t>
            </a:r>
            <a:br>
              <a:rPr lang="en-US" sz="1200" dirty="0"/>
            </a:br>
            <a:endParaRPr lang="en-US" sz="1200" dirty="0"/>
          </a:p>
          <a:p>
            <a:pPr marL="0">
              <a:lnSpc>
                <a:spcPct val="120000"/>
              </a:lnSpc>
              <a:spcAft>
                <a:spcPts val="0"/>
              </a:spcAft>
            </a:pPr>
            <a:r>
              <a:rPr lang="en-US" sz="1200" dirty="0"/>
              <a:t>Speak loudly, clearly and slowly, carefully enunciating words.</a:t>
            </a:r>
            <a:br>
              <a:rPr lang="en-US" sz="1200" dirty="0"/>
            </a:br>
            <a:endParaRPr lang="en-US" sz="1200" dirty="0"/>
          </a:p>
          <a:p>
            <a:pPr marL="0">
              <a:lnSpc>
                <a:spcPct val="120000"/>
              </a:lnSpc>
              <a:spcAft>
                <a:spcPts val="0"/>
              </a:spcAft>
            </a:pPr>
            <a:r>
              <a:rPr lang="en-US" sz="1200" dirty="0"/>
              <a:t>Keep to the time allotted.</a:t>
            </a:r>
            <a:br>
              <a:rPr lang="en-US" sz="1200" dirty="0"/>
            </a:br>
            <a:endParaRPr lang="en-US" sz="1200" dirty="0"/>
          </a:p>
          <a:p>
            <a:pPr marL="0">
              <a:lnSpc>
                <a:spcPct val="120000"/>
              </a:lnSpc>
              <a:spcAft>
                <a:spcPts val="0"/>
              </a:spcAft>
            </a:pPr>
            <a:r>
              <a:rPr lang="en-US" sz="1200" dirty="0"/>
              <a:t>Avoid skipping slides.</a:t>
            </a:r>
            <a:br>
              <a:rPr lang="en-US" sz="1200" dirty="0"/>
            </a:br>
            <a:endParaRPr lang="en-US" sz="1200" dirty="0"/>
          </a:p>
          <a:p>
            <a:pPr marL="0">
              <a:lnSpc>
                <a:spcPct val="120000"/>
              </a:lnSpc>
              <a:spcAft>
                <a:spcPts val="0"/>
              </a:spcAft>
            </a:pPr>
            <a:r>
              <a:rPr lang="en-US" sz="1200" dirty="0"/>
              <a:t>Avoid reading from slides or notes</a:t>
            </a:r>
            <a:r>
              <a:rPr lang="en-US" sz="1200" dirty="0" smtClean="0"/>
              <a:t>.</a:t>
            </a:r>
            <a:endParaRPr lang="en-US" sz="1200" dirty="0"/>
          </a:p>
        </p:txBody>
      </p:sp>
    </p:spTree>
    <p:extLst>
      <p:ext uri="{BB962C8B-B14F-4D97-AF65-F5344CB8AC3E}">
        <p14:creationId xmlns:p14="http://schemas.microsoft.com/office/powerpoint/2010/main" val="79728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smtClean="0"/>
              <a:t>Using </a:t>
            </a:r>
            <a:r>
              <a:rPr lang="en-US" sz="3600" dirty="0" err="1" smtClean="0"/>
              <a:t>google’s</a:t>
            </a:r>
            <a:r>
              <a:rPr lang="en-US" sz="3600" dirty="0" smtClean="0"/>
              <a:t> </a:t>
            </a:r>
            <a:r>
              <a:rPr lang="en-US" sz="3600" dirty="0" err="1" smtClean="0"/>
              <a:t>tensorflow</a:t>
            </a:r>
            <a:r>
              <a:rPr lang="en-US" sz="3600" dirty="0" smtClean="0"/>
              <a:t> to build convolutional neural networks for stem cell classification</a:t>
            </a:r>
            <a:endParaRPr lang="en-US" sz="3600" dirty="0"/>
          </a:p>
        </p:txBody>
      </p:sp>
      <p:sp>
        <p:nvSpPr>
          <p:cNvPr id="3" name="Subtitle 2"/>
          <p:cNvSpPr>
            <a:spLocks noGrp="1"/>
          </p:cNvSpPr>
          <p:nvPr>
            <p:ph type="subTitle" idx="1"/>
          </p:nvPr>
        </p:nvSpPr>
        <p:spPr>
          <a:xfrm>
            <a:off x="3962399" y="4942323"/>
            <a:ext cx="7197726" cy="1405467"/>
          </a:xfrm>
        </p:spPr>
        <p:txBody>
          <a:bodyPr/>
          <a:lstStyle/>
          <a:p>
            <a:r>
              <a:rPr lang="en-US" dirty="0" smtClean="0"/>
              <a:t>Inzamamul </a:t>
            </a:r>
            <a:r>
              <a:rPr lang="en-US" dirty="0" err="1" smtClean="0"/>
              <a:t>haque</a:t>
            </a:r>
            <a:r>
              <a:rPr lang="en-US" dirty="0" smtClean="0"/>
              <a:t>, </a:t>
            </a:r>
            <a:r>
              <a:rPr lang="en-US" dirty="0" err="1" smtClean="0"/>
              <a:t>msc</a:t>
            </a:r>
            <a:r>
              <a:rPr lang="en-US" dirty="0" smtClean="0"/>
              <a:t> data science @ KCL</a:t>
            </a:r>
          </a:p>
        </p:txBody>
      </p:sp>
    </p:spTree>
    <p:extLst>
      <p:ext uri="{BB962C8B-B14F-4D97-AF65-F5344CB8AC3E}">
        <p14:creationId xmlns:p14="http://schemas.microsoft.com/office/powerpoint/2010/main" val="156226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Table of contents</a:t>
            </a:r>
            <a:endParaRPr lang="en-US" dirty="0"/>
          </a:p>
        </p:txBody>
      </p:sp>
    </p:spTree>
    <p:extLst>
      <p:ext uri="{BB962C8B-B14F-4D97-AF65-F5344CB8AC3E}">
        <p14:creationId xmlns:p14="http://schemas.microsoft.com/office/powerpoint/2010/main" val="178022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a:t>
            </a:r>
            <a:r>
              <a:rPr lang="en-US" dirty="0"/>
              <a:t>ntroduction: Problem definition, aims, objectives, motivations of the project, </a:t>
            </a:r>
            <a:r>
              <a:rPr lang="en-US" dirty="0" smtClean="0"/>
              <a:t>difficulties </a:t>
            </a:r>
            <a:r>
              <a:rPr lang="en-US" dirty="0"/>
              <a:t>on solving the problem, background.  </a:t>
            </a:r>
            <a:endParaRPr lang="en-US" dirty="0" smtClean="0"/>
          </a:p>
          <a:p>
            <a:r>
              <a:rPr lang="en-US" dirty="0" smtClean="0"/>
              <a:t>In </a:t>
            </a:r>
            <a:r>
              <a:rPr lang="en-US" dirty="0"/>
              <a:t>other words, this section is to tell what problem you have handled (problem definition</a:t>
            </a:r>
            <a:r>
              <a:rPr lang="en-US" dirty="0" smtClean="0"/>
              <a:t>),</a:t>
            </a:r>
          </a:p>
          <a:p>
            <a:r>
              <a:rPr lang="en-US" dirty="0" smtClean="0"/>
              <a:t> </a:t>
            </a:r>
            <a:r>
              <a:rPr lang="en-US" dirty="0"/>
              <a:t>what you want to achieve and how (aims and objectives), </a:t>
            </a:r>
            <a:endParaRPr lang="en-US" dirty="0" smtClean="0"/>
          </a:p>
          <a:p>
            <a:r>
              <a:rPr lang="en-US" dirty="0" smtClean="0"/>
              <a:t>why </a:t>
            </a:r>
            <a:r>
              <a:rPr lang="en-US" dirty="0"/>
              <a:t>this project is important (motivation), </a:t>
            </a:r>
            <a:endParaRPr lang="en-US" dirty="0" smtClean="0"/>
          </a:p>
          <a:p>
            <a:r>
              <a:rPr lang="en-US" dirty="0" smtClean="0"/>
              <a:t>how </a:t>
            </a:r>
            <a:r>
              <a:rPr lang="en-US" dirty="0"/>
              <a:t>difficult this work is (difficulties), </a:t>
            </a:r>
            <a:endParaRPr lang="en-US" dirty="0" smtClean="0"/>
          </a:p>
          <a:p>
            <a:r>
              <a:rPr lang="en-US" dirty="0" smtClean="0"/>
              <a:t>what </a:t>
            </a:r>
            <a:r>
              <a:rPr lang="en-US" dirty="0"/>
              <a:t>have been done in the past (background), etc.</a:t>
            </a:r>
            <a:endParaRPr lang="en-US" dirty="0"/>
          </a:p>
        </p:txBody>
      </p:sp>
    </p:spTree>
    <p:extLst>
      <p:ext uri="{BB962C8B-B14F-4D97-AF65-F5344CB8AC3E}">
        <p14:creationId xmlns:p14="http://schemas.microsoft.com/office/powerpoint/2010/main" val="194585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8494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objectives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7725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analysis</a:t>
            </a:r>
            <a:endParaRPr lang="en-US" dirty="0"/>
          </a:p>
        </p:txBody>
      </p:sp>
      <p:sp>
        <p:nvSpPr>
          <p:cNvPr id="3" name="Content Placeholder 2"/>
          <p:cNvSpPr>
            <a:spLocks noGrp="1"/>
          </p:cNvSpPr>
          <p:nvPr>
            <p:ph idx="1"/>
          </p:nvPr>
        </p:nvSpPr>
        <p:spPr/>
        <p:txBody>
          <a:bodyPr>
            <a:normAutofit lnSpcReduction="10000"/>
          </a:bodyPr>
          <a:lstStyle/>
          <a:p>
            <a:r>
              <a:rPr lang="en-US" dirty="0"/>
              <a:t>Main body: contributions, achievements, results.  </a:t>
            </a:r>
            <a:endParaRPr lang="en-US" dirty="0" smtClean="0"/>
          </a:p>
          <a:p>
            <a:r>
              <a:rPr lang="en-US" dirty="0" smtClean="0"/>
              <a:t>Software/hardware </a:t>
            </a:r>
            <a:r>
              <a:rPr lang="en-US" dirty="0"/>
              <a:t>demonstration can be given </a:t>
            </a:r>
            <a:r>
              <a:rPr lang="en-US" u="sng" dirty="0" smtClean="0"/>
              <a:t>here</a:t>
            </a:r>
          </a:p>
          <a:p>
            <a:endParaRPr lang="en-US" u="sng" dirty="0" smtClean="0"/>
          </a:p>
          <a:p>
            <a:endParaRPr lang="en-US" u="sng" dirty="0"/>
          </a:p>
          <a:p>
            <a:r>
              <a:rPr lang="en-US" dirty="0"/>
              <a:t>It is suggested that around 70% of your slides should be related to the Main </a:t>
            </a:r>
            <a:r>
              <a:rPr lang="en-US" dirty="0" smtClean="0"/>
              <a:t>body</a:t>
            </a:r>
            <a:r>
              <a:rPr lang="en-US" dirty="0"/>
              <a:t> </a:t>
            </a:r>
            <a:r>
              <a:rPr lang="en-US" dirty="0" smtClean="0"/>
              <a:t>(i.e. this results analysis) </a:t>
            </a:r>
            <a:r>
              <a:rPr lang="en-US" dirty="0"/>
              <a:t>because around 70% of the presentation time should focus on the materials on your contributions and achievements, and demonstrating your software. </a:t>
            </a:r>
            <a:endParaRPr lang="en-US" dirty="0" smtClean="0"/>
          </a:p>
          <a:p>
            <a:r>
              <a:rPr lang="en-US" dirty="0" smtClean="0"/>
              <a:t>Please </a:t>
            </a:r>
            <a:r>
              <a:rPr lang="en-US" dirty="0"/>
              <a:t>remember that the focus of the presentation is on what you have achieved, rather than the details of how you achieved it (which has been presented in details in your written report). </a:t>
            </a:r>
            <a:endParaRPr lang="en-US" dirty="0" smtClean="0"/>
          </a:p>
          <a:p>
            <a:r>
              <a:rPr lang="en-US" dirty="0"/>
              <a:t> So, highlight your achievements and contributions.</a:t>
            </a:r>
            <a:r>
              <a:rPr lang="en-US" dirty="0" smtClean="0"/>
              <a:t> </a:t>
            </a:r>
            <a:r>
              <a:rPr lang="en-US" dirty="0"/>
              <a:t/>
            </a:r>
            <a:br>
              <a:rPr lang="en-US" dirty="0"/>
            </a:br>
            <a:endParaRPr lang="en-US" dirty="0"/>
          </a:p>
        </p:txBody>
      </p:sp>
    </p:spTree>
    <p:extLst>
      <p:ext uri="{BB962C8B-B14F-4D97-AF65-F5344CB8AC3E}">
        <p14:creationId xmlns:p14="http://schemas.microsoft.com/office/powerpoint/2010/main" val="42007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err="1"/>
              <a:t>summarise</a:t>
            </a:r>
            <a:r>
              <a:rPr lang="en-US" dirty="0"/>
              <a:t> and highlight your contributions/achievements/results</a:t>
            </a:r>
            <a:r>
              <a:rPr lang="en-US" dirty="0" smtClean="0"/>
              <a:t>.</a:t>
            </a:r>
          </a:p>
          <a:p>
            <a:endParaRPr lang="en-US" dirty="0"/>
          </a:p>
          <a:p>
            <a:r>
              <a:rPr lang="en-US" dirty="0" smtClean="0"/>
              <a:t>Scalable to more experiments etc. etc. </a:t>
            </a:r>
            <a:endParaRPr lang="en-US" dirty="0"/>
          </a:p>
        </p:txBody>
      </p:sp>
    </p:spTree>
    <p:extLst>
      <p:ext uri="{BB962C8B-B14F-4D97-AF65-F5344CB8AC3E}">
        <p14:creationId xmlns:p14="http://schemas.microsoft.com/office/powerpoint/2010/main" val="929068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1441</TotalTime>
  <Words>120</Words>
  <Application>Microsoft Macintosh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Celestial</vt:lpstr>
      <vt:lpstr>PowerPoint Presentation</vt:lpstr>
      <vt:lpstr>PowerPoint Presentation</vt:lpstr>
      <vt:lpstr>Using google’s tensorflow to build convolutional neural networks for stem cell classification</vt:lpstr>
      <vt:lpstr>outline</vt:lpstr>
      <vt:lpstr>Introduction</vt:lpstr>
      <vt:lpstr>background</vt:lpstr>
      <vt:lpstr>Research objectives</vt:lpstr>
      <vt:lpstr>Results analysis</vt:lpstr>
      <vt:lpstr>conclusion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google’s tensorflow to build convolutional neural networks for stem cell classification</dc:title>
  <dc:creator>Inz Haque</dc:creator>
  <cp:lastModifiedBy>Inz Haque</cp:lastModifiedBy>
  <cp:revision>5</cp:revision>
  <dcterms:created xsi:type="dcterms:W3CDTF">2017-08-16T20:16:12Z</dcterms:created>
  <dcterms:modified xsi:type="dcterms:W3CDTF">2017-08-17T20:18:11Z</dcterms:modified>
</cp:coreProperties>
</file>