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FBD1-A910-6107-250D-A4D7AE6C7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B4AF-6BA4-E1CD-4EF8-F4E47318A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91880-3886-92E7-9464-A91C5161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4429-277F-7B9C-AD10-52FBC113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4F940-B18B-5560-58E8-63C07444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0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D19D-32B1-A9A0-522F-7AE1F328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B2E4A-46DB-2D64-DF08-593419FC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433D4-F37A-35F7-1E99-320D40D8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7F304-9EFB-C615-D305-E7EBE039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A3E80-9A48-2ACE-7AB5-F95885EE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3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5A401-9604-042D-1B70-F1FC043E8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1BC5B-E8A1-F2DD-38B5-FA96CAA7D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C7B13-F78F-BFF8-C007-7528C4503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C264F-06FD-8123-50DA-FD39F7EB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E02C8-614D-6A70-D438-67E02F85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74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350E-C366-144B-A810-5CFBE42D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F9A6E-8F0E-C4F3-02E2-DA8A4DBB2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938F-AA32-E2A3-1ADD-F8B31F0E7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6EFB-3B87-7F20-79EA-79C11AB4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83EB7-D5D5-3223-5D04-96FF30B9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95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DF2D-3E47-023A-8CB7-DE267EBB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EB2BB-99DA-D862-535D-2A2F775FF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3DA9-58B3-024B-66D7-B9BE176D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14B2-2BAE-C99B-03D3-7B22FC45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503AA-7886-B8B4-8C29-69DAE79E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1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70C8-1F0F-4DFD-6863-1CC9B1B2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9CFD-3AED-2C37-A0ED-A4D87A9AE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7D812-1A89-3C4A-52BF-23B88872D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99CAA-0831-569C-4A6E-4A6475C4F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592CF-370C-7321-EE0E-D9B157AE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3A31-641A-B8E0-F9B1-7819C49D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87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8D76E-5E44-8DF8-BC43-D9810FB3E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90FEC-9C02-6AA8-D967-D1AA82ED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5E3EF-46F9-8241-E3B3-B24E75B03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08254-5C25-6F0B-FFF7-60F85BDBF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A521C9-DF8C-442A-E060-45936A628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7169D-B325-6DBE-298E-C82B56AB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364D23-C9A5-F987-1678-5DA397FD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6615D-DD20-0C0A-FD7D-2541B71F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6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4053-8A04-EC47-02BE-9F6E6285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F4F1F-2F24-6D43-56D6-31930BF4B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0E877-CCB8-F8BD-7695-F176A08B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C0C09-5B34-57EA-D75A-AF3D250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96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1DE3C-FB95-A20F-8CD9-EFCF4A67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9F1DE-0B5C-EA5F-5162-3E0DB623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D7292-15DA-3E8E-B331-BB08E27E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8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BC86-7B8C-4A11-019F-5F673062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9288-CFD5-3C7B-4234-4A283A263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CF78-A800-9F32-1349-68F77C701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094FF-C4DA-89C3-F294-EA70ED90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5C73A-0E54-61D2-F102-BE582752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AA548-6203-B83D-8FD9-FDCE0F03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6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197D-1229-4FC8-6EBC-D22CC569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78046-70E1-2C10-66E7-6C701F4E3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788B-8945-FE56-F73F-AA5B2E6BA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B059-0876-9441-8985-26D9CB11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3E517-ED99-5C15-D930-6B363D03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3F30B-0EE1-8F1D-7DE0-FB7D1870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8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09ABE-A02E-A0A1-DD08-4FCE6C1E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1704-4413-32C5-CBB1-C7CD5F9CE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D914-E74C-DA46-01B1-21A3C89CF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91BB-608C-4B4F-A0BB-7DAF7F4859E9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E534-AF60-7180-448E-13F460FAA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4D36-FE91-36EE-0D9C-84DA52A63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B31CE-586D-4E38-B5F6-8CD75CADC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0AA7-FD71-B054-B74E-2FA8819B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Main Dashboard</a:t>
            </a:r>
            <a:endParaRPr lang="en-IN" sz="6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8A6B6-64AD-CA7D-D1EF-BEAAC4F16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621" y="1825625"/>
            <a:ext cx="8076757" cy="4351338"/>
          </a:xfrm>
        </p:spPr>
      </p:pic>
    </p:spTree>
    <p:extLst>
      <p:ext uri="{BB962C8B-B14F-4D97-AF65-F5344CB8AC3E}">
        <p14:creationId xmlns:p14="http://schemas.microsoft.com/office/powerpoint/2010/main" val="294776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3FD6-393B-56AC-8555-89CADD31E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587" y="452284"/>
            <a:ext cx="9645445" cy="3362632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5FF43-30B4-1197-D923-EDBC532E6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586" y="4230849"/>
            <a:ext cx="8946992" cy="138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36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913B-9ED7-61A8-947A-862B8CEF0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9979D7-376B-A396-D5C9-109D8595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70" y="2319582"/>
            <a:ext cx="10305259" cy="3589605"/>
          </a:xfrm>
        </p:spPr>
      </p:pic>
    </p:spTree>
    <p:extLst>
      <p:ext uri="{BB962C8B-B14F-4D97-AF65-F5344CB8AC3E}">
        <p14:creationId xmlns:p14="http://schemas.microsoft.com/office/powerpoint/2010/main" val="376390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D148-E712-B940-765B-DF7C5F85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84620-5522-BA82-4510-3A156896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568" y="1415844"/>
            <a:ext cx="3736257" cy="5260259"/>
          </a:xfrm>
        </p:spPr>
      </p:pic>
    </p:spTree>
    <p:extLst>
      <p:ext uri="{BB962C8B-B14F-4D97-AF65-F5344CB8AC3E}">
        <p14:creationId xmlns:p14="http://schemas.microsoft.com/office/powerpoint/2010/main" val="389842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EF92-5F23-6B6A-D765-21AE95F5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5B7E6-F70C-0078-4251-65B6A61F1F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0069"/>
            <a:ext cx="10438551" cy="3318615"/>
          </a:xfrm>
        </p:spPr>
      </p:pic>
    </p:spTree>
    <p:extLst>
      <p:ext uri="{BB962C8B-B14F-4D97-AF65-F5344CB8AC3E}">
        <p14:creationId xmlns:p14="http://schemas.microsoft.com/office/powerpoint/2010/main" val="247229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26BC-211A-5E5F-C61D-E50D4FFC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A0B3E-CA28-ED71-FBE7-175EC7158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15447"/>
            <a:ext cx="2910348" cy="4977428"/>
          </a:xfrm>
        </p:spPr>
      </p:pic>
    </p:spTree>
    <p:extLst>
      <p:ext uri="{BB962C8B-B14F-4D97-AF65-F5344CB8AC3E}">
        <p14:creationId xmlns:p14="http://schemas.microsoft.com/office/powerpoint/2010/main" val="25994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Main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Inzemam Mohammad Zakir</dc:creator>
  <cp:lastModifiedBy>Mohammad Inzemam Mohammad Zakir</cp:lastModifiedBy>
  <cp:revision>1</cp:revision>
  <dcterms:created xsi:type="dcterms:W3CDTF">2025-08-16T18:58:20Z</dcterms:created>
  <dcterms:modified xsi:type="dcterms:W3CDTF">2025-08-16T18:58:45Z</dcterms:modified>
</cp:coreProperties>
</file>