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97ce38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97ce38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fc58e3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fc58e3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207aa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207aa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6.pn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15" Type="http://schemas.openxmlformats.org/officeDocument/2006/relationships/image" Target="../media/image17.png"/><Relationship Id="rId14" Type="http://schemas.openxmlformats.org/officeDocument/2006/relationships/image" Target="../media/image13.png"/><Relationship Id="rId16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0" y="1727325"/>
            <a:ext cx="1868650" cy="2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50" y="1749799"/>
            <a:ext cx="1840498" cy="2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2761" t="0"/>
          <a:stretch/>
        </p:blipFill>
        <p:spPr>
          <a:xfrm>
            <a:off x="6409600" y="1762625"/>
            <a:ext cx="1789600" cy="2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250" y="1775125"/>
            <a:ext cx="1789600" cy="2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396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970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#15535f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429800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#e0d7c7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396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#47a3b5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3832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#f1a638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0" y="1727325"/>
            <a:ext cx="1868650" cy="2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50" y="1749799"/>
            <a:ext cx="1840498" cy="2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2761" t="0"/>
          <a:stretch/>
        </p:blipFill>
        <p:spPr>
          <a:xfrm>
            <a:off x="6409600" y="1762625"/>
            <a:ext cx="1789600" cy="2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396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4970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#15535f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50725" y="38338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#fadc82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396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#47a3b5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383225" y="38686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#f1a638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800" y="1727325"/>
            <a:ext cx="1840500" cy="206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https://www.color-hex.com/color/bcd285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0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412" y="3406838"/>
            <a:ext cx="1156012" cy="11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13" y="1757050"/>
            <a:ext cx="1116322" cy="11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0400" y="3274225"/>
            <a:ext cx="1078150" cy="108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300" y="1767713"/>
            <a:ext cx="1054250" cy="115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7">
            <a:alphaModFix/>
          </a:blip>
          <a:srcRect b="0" l="-3541" r="0" t="0"/>
          <a:stretch/>
        </p:blipFill>
        <p:spPr>
          <a:xfrm>
            <a:off x="6114075" y="1775363"/>
            <a:ext cx="1156000" cy="11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1313" y="3413701"/>
            <a:ext cx="1078150" cy="11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3513" y="3424763"/>
            <a:ext cx="1156000" cy="112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32950" y="3447075"/>
            <a:ext cx="1156000" cy="11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8375" y="3403747"/>
            <a:ext cx="1155999" cy="116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3739" y="3409438"/>
            <a:ext cx="1116325" cy="115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59325" y="1785002"/>
            <a:ext cx="1200488" cy="118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8075" y="1727325"/>
            <a:ext cx="1078151" cy="114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58300" y="1737775"/>
            <a:ext cx="1155976" cy="114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82775" y="1776900"/>
            <a:ext cx="1054249" cy="112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521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Aqua</a:t>
            </a:r>
            <a:endParaRPr sz="1300"/>
          </a:p>
        </p:txBody>
      </p:sp>
      <p:sp>
        <p:nvSpPr>
          <p:cNvPr id="107" name="Google Shape;107;p16"/>
          <p:cNvSpPr txBox="1"/>
          <p:nvPr/>
        </p:nvSpPr>
        <p:spPr>
          <a:xfrm>
            <a:off x="14189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Peacock</a:t>
            </a:r>
            <a:endParaRPr sz="1300"/>
          </a:p>
        </p:txBody>
      </p:sp>
      <p:sp>
        <p:nvSpPr>
          <p:cNvPr id="108" name="Google Shape;108;p16"/>
          <p:cNvSpPr txBox="1"/>
          <p:nvPr/>
        </p:nvSpPr>
        <p:spPr>
          <a:xfrm>
            <a:off x="26746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yellow</a:t>
            </a:r>
            <a:endParaRPr sz="1300"/>
          </a:p>
        </p:txBody>
      </p:sp>
      <p:sp>
        <p:nvSpPr>
          <p:cNvPr id="109" name="Google Shape;109;p16"/>
          <p:cNvSpPr txBox="1"/>
          <p:nvPr/>
        </p:nvSpPr>
        <p:spPr>
          <a:xfrm>
            <a:off x="38176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orange</a:t>
            </a:r>
            <a:endParaRPr sz="1300"/>
          </a:p>
        </p:txBody>
      </p:sp>
      <p:sp>
        <p:nvSpPr>
          <p:cNvPr id="110" name="Google Shape;110;p16"/>
          <p:cNvSpPr txBox="1"/>
          <p:nvPr/>
        </p:nvSpPr>
        <p:spPr>
          <a:xfrm>
            <a:off x="49606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olive</a:t>
            </a:r>
            <a:endParaRPr sz="1300"/>
          </a:p>
        </p:txBody>
      </p:sp>
      <p:sp>
        <p:nvSpPr>
          <p:cNvPr id="111" name="Google Shape;111;p16"/>
          <p:cNvSpPr txBox="1"/>
          <p:nvPr/>
        </p:nvSpPr>
        <p:spPr>
          <a:xfrm>
            <a:off x="61798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raspberry</a:t>
            </a:r>
            <a:endParaRPr sz="1300"/>
          </a:p>
        </p:txBody>
      </p:sp>
      <p:sp>
        <p:nvSpPr>
          <p:cNvPr id="112" name="Google Shape;112;p16"/>
          <p:cNvSpPr txBox="1"/>
          <p:nvPr/>
        </p:nvSpPr>
        <p:spPr>
          <a:xfrm>
            <a:off x="7322825" y="29158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Pale blue</a:t>
            </a:r>
            <a:endParaRPr sz="1300"/>
          </a:p>
        </p:txBody>
      </p:sp>
      <p:sp>
        <p:nvSpPr>
          <p:cNvPr id="113" name="Google Shape;113;p16"/>
          <p:cNvSpPr txBox="1"/>
          <p:nvPr/>
        </p:nvSpPr>
        <p:spPr>
          <a:xfrm>
            <a:off x="4337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Red</a:t>
            </a:r>
            <a:endParaRPr sz="1300"/>
          </a:p>
        </p:txBody>
      </p:sp>
      <p:sp>
        <p:nvSpPr>
          <p:cNvPr id="114" name="Google Shape;114;p16"/>
          <p:cNvSpPr txBox="1"/>
          <p:nvPr/>
        </p:nvSpPr>
        <p:spPr>
          <a:xfrm>
            <a:off x="15767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grey</a:t>
            </a:r>
            <a:endParaRPr sz="1300"/>
          </a:p>
        </p:txBody>
      </p:sp>
      <p:sp>
        <p:nvSpPr>
          <p:cNvPr id="115" name="Google Shape;115;p16"/>
          <p:cNvSpPr txBox="1"/>
          <p:nvPr/>
        </p:nvSpPr>
        <p:spPr>
          <a:xfrm>
            <a:off x="27959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Pale green</a:t>
            </a:r>
            <a:endParaRPr sz="1300"/>
          </a:p>
        </p:txBody>
      </p:sp>
      <p:sp>
        <p:nvSpPr>
          <p:cNvPr id="116" name="Google Shape;116;p16"/>
          <p:cNvSpPr txBox="1"/>
          <p:nvPr/>
        </p:nvSpPr>
        <p:spPr>
          <a:xfrm>
            <a:off x="40913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purple</a:t>
            </a:r>
            <a:endParaRPr sz="1300"/>
          </a:p>
        </p:txBody>
      </p:sp>
      <p:sp>
        <p:nvSpPr>
          <p:cNvPr id="117" name="Google Shape;117;p16"/>
          <p:cNvSpPr txBox="1"/>
          <p:nvPr/>
        </p:nvSpPr>
        <p:spPr>
          <a:xfrm>
            <a:off x="53867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pink</a:t>
            </a:r>
            <a:endParaRPr sz="1300"/>
          </a:p>
        </p:txBody>
      </p:sp>
      <p:sp>
        <p:nvSpPr>
          <p:cNvPr id="118" name="Google Shape;118;p16"/>
          <p:cNvSpPr txBox="1"/>
          <p:nvPr/>
        </p:nvSpPr>
        <p:spPr>
          <a:xfrm>
            <a:off x="64535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brown</a:t>
            </a:r>
            <a:endParaRPr sz="1300"/>
          </a:p>
        </p:txBody>
      </p:sp>
      <p:sp>
        <p:nvSpPr>
          <p:cNvPr id="119" name="Google Shape;119;p16"/>
          <p:cNvSpPr txBox="1"/>
          <p:nvPr/>
        </p:nvSpPr>
        <p:spPr>
          <a:xfrm>
            <a:off x="7672750" y="4653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charcoal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