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C98C0C-21D9-4BD3-A0EB-20E3725388A9}" v="45" dt="2024-11-27T09:34:34.7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073" autoAdjust="0"/>
  </p:normalViewPr>
  <p:slideViewPr>
    <p:cSldViewPr snapToGrid="0">
      <p:cViewPr varScale="1">
        <p:scale>
          <a:sx n="62" d="100"/>
          <a:sy n="62" d="100"/>
        </p:scale>
        <p:origin x="76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集 合" userId="7057ebac5e4aa06b" providerId="LiveId" clId="{B2C40DA1-3EDE-47CB-83D5-24B56971F99D}"/>
    <pc:docChg chg="modSld">
      <pc:chgData name="集 合" userId="7057ebac5e4aa06b" providerId="LiveId" clId="{B2C40DA1-3EDE-47CB-83D5-24B56971F99D}" dt="2024-11-26T10:52:47.068" v="3" actId="20577"/>
      <pc:docMkLst>
        <pc:docMk/>
      </pc:docMkLst>
      <pc:sldChg chg="modNotesTx">
        <pc:chgData name="集 合" userId="7057ebac5e4aa06b" providerId="LiveId" clId="{B2C40DA1-3EDE-47CB-83D5-24B56971F99D}" dt="2024-11-26T10:52:06.631" v="2" actId="20577"/>
        <pc:sldMkLst>
          <pc:docMk/>
          <pc:sldMk cId="1650151241" sldId="256"/>
        </pc:sldMkLst>
      </pc:sldChg>
      <pc:sldChg chg="modNotesTx">
        <pc:chgData name="集 合" userId="7057ebac5e4aa06b" providerId="LiveId" clId="{B2C40DA1-3EDE-47CB-83D5-24B56971F99D}" dt="2024-11-26T10:52:47.068" v="3" actId="20577"/>
        <pc:sldMkLst>
          <pc:docMk/>
          <pc:sldMk cId="3653927869" sldId="258"/>
        </pc:sldMkLst>
      </pc:sldChg>
    </pc:docChg>
  </pc:docChgLst>
  <pc:docChgLst>
    <pc:chgData name="集 合" userId="7057ebac5e4aa06b" providerId="LiveId" clId="{84C98C0C-21D9-4BD3-A0EB-20E3725388A9}"/>
    <pc:docChg chg="undo custSel addSld modSld">
      <pc:chgData name="集 合" userId="7057ebac5e4aa06b" providerId="LiveId" clId="{84C98C0C-21D9-4BD3-A0EB-20E3725388A9}" dt="2024-11-27T09:28:47.688" v="2816" actId="1076"/>
      <pc:docMkLst>
        <pc:docMk/>
      </pc:docMkLst>
      <pc:sldChg chg="addSp delSp modSp new mod setBg modNotesTx">
        <pc:chgData name="集 合" userId="7057ebac5e4aa06b" providerId="LiveId" clId="{84C98C0C-21D9-4BD3-A0EB-20E3725388A9}" dt="2024-11-26T09:50:00.110" v="1580" actId="1076"/>
        <pc:sldMkLst>
          <pc:docMk/>
          <pc:sldMk cId="1650151241" sldId="256"/>
        </pc:sldMkLst>
        <pc:spChg chg="mod">
          <ac:chgData name="集 合" userId="7057ebac5e4aa06b" providerId="LiveId" clId="{84C98C0C-21D9-4BD3-A0EB-20E3725388A9}" dt="2024-11-25T09:54:21.469" v="17" actId="1076"/>
          <ac:spMkLst>
            <pc:docMk/>
            <pc:sldMk cId="1650151241" sldId="256"/>
            <ac:spMk id="2" creationId="{C50ADE0F-2976-8412-2C2E-8F9A363263C8}"/>
          </ac:spMkLst>
        </pc:spChg>
        <pc:spChg chg="mod">
          <ac:chgData name="集 合" userId="7057ebac5e4aa06b" providerId="LiveId" clId="{84C98C0C-21D9-4BD3-A0EB-20E3725388A9}" dt="2024-11-25T09:54:24.658" v="18" actId="1076"/>
          <ac:spMkLst>
            <pc:docMk/>
            <pc:sldMk cId="1650151241" sldId="256"/>
            <ac:spMk id="3" creationId="{F7BE422C-7529-28F7-0132-41E9650A8D61}"/>
          </ac:spMkLst>
        </pc:spChg>
        <pc:spChg chg="add mod">
          <ac:chgData name="集 合" userId="7057ebac5e4aa06b" providerId="LiveId" clId="{84C98C0C-21D9-4BD3-A0EB-20E3725388A9}" dt="2024-11-25T09:55:16.358" v="31" actId="1076"/>
          <ac:spMkLst>
            <pc:docMk/>
            <pc:sldMk cId="1650151241" sldId="256"/>
            <ac:spMk id="4" creationId="{8C3DDE68-16DB-4C9D-C8AB-B10CC7304BB7}"/>
          </ac:spMkLst>
        </pc:spChg>
        <pc:spChg chg="add mod">
          <ac:chgData name="集 合" userId="7057ebac5e4aa06b" providerId="LiveId" clId="{84C98C0C-21D9-4BD3-A0EB-20E3725388A9}" dt="2024-11-25T09:54:33.066" v="20" actId="767"/>
          <ac:spMkLst>
            <pc:docMk/>
            <pc:sldMk cId="1650151241" sldId="256"/>
            <ac:spMk id="5" creationId="{4DAB2912-DA90-B90B-7301-F3D3870416CE}"/>
          </ac:spMkLst>
        </pc:spChg>
        <pc:picChg chg="add del mod ord">
          <ac:chgData name="集 合" userId="7057ebac5e4aa06b" providerId="LiveId" clId="{84C98C0C-21D9-4BD3-A0EB-20E3725388A9}" dt="2024-11-26T09:47:57.267" v="1568" actId="478"/>
          <ac:picMkLst>
            <pc:docMk/>
            <pc:sldMk cId="1650151241" sldId="256"/>
            <ac:picMk id="6" creationId="{FA861EF9-5441-8857-1C83-A5392BD99B6B}"/>
          </ac:picMkLst>
        </pc:picChg>
        <pc:picChg chg="add mod ord">
          <ac:chgData name="集 合" userId="7057ebac5e4aa06b" providerId="LiveId" clId="{84C98C0C-21D9-4BD3-A0EB-20E3725388A9}" dt="2024-11-26T09:50:00.110" v="1580" actId="1076"/>
          <ac:picMkLst>
            <pc:docMk/>
            <pc:sldMk cId="1650151241" sldId="256"/>
            <ac:picMk id="7" creationId="{BAEDF374-69CE-D222-6FE4-77EFE2FEEF94}"/>
          </ac:picMkLst>
        </pc:picChg>
      </pc:sldChg>
      <pc:sldChg chg="addSp delSp modSp new mod modNotesTx">
        <pc:chgData name="集 合" userId="7057ebac5e4aa06b" providerId="LiveId" clId="{84C98C0C-21D9-4BD3-A0EB-20E3725388A9}" dt="2024-11-26T09:41:52.869" v="1553" actId="2711"/>
        <pc:sldMkLst>
          <pc:docMk/>
          <pc:sldMk cId="606254105" sldId="257"/>
        </pc:sldMkLst>
        <pc:spChg chg="mod">
          <ac:chgData name="集 合" userId="7057ebac5e4aa06b" providerId="LiveId" clId="{84C98C0C-21D9-4BD3-A0EB-20E3725388A9}" dt="2024-11-26T09:41:41.055" v="1551" actId="2711"/>
          <ac:spMkLst>
            <pc:docMk/>
            <pc:sldMk cId="606254105" sldId="257"/>
            <ac:spMk id="2" creationId="{6787AFD1-FA18-1219-8686-CEEA1C79DF2B}"/>
          </ac:spMkLst>
        </pc:spChg>
        <pc:spChg chg="del mod">
          <ac:chgData name="集 合" userId="7057ebac5e4aa06b" providerId="LiveId" clId="{84C98C0C-21D9-4BD3-A0EB-20E3725388A9}" dt="2024-11-26T09:40:42.716" v="1541" actId="478"/>
          <ac:spMkLst>
            <pc:docMk/>
            <pc:sldMk cId="606254105" sldId="257"/>
            <ac:spMk id="3" creationId="{DA9EDFA7-31BB-7E6F-61AC-CF381C80353E}"/>
          </ac:spMkLst>
        </pc:spChg>
        <pc:spChg chg="add mod ord">
          <ac:chgData name="集 合" userId="7057ebac5e4aa06b" providerId="LiveId" clId="{84C98C0C-21D9-4BD3-A0EB-20E3725388A9}" dt="2024-11-26T09:41:47.438" v="1552" actId="2711"/>
          <ac:spMkLst>
            <pc:docMk/>
            <pc:sldMk cId="606254105" sldId="257"/>
            <ac:spMk id="4" creationId="{1728708E-26FE-6524-7A65-0557F9ABDC7B}"/>
          </ac:spMkLst>
        </pc:spChg>
        <pc:spChg chg="add mod">
          <ac:chgData name="集 合" userId="7057ebac5e4aa06b" providerId="LiveId" clId="{84C98C0C-21D9-4BD3-A0EB-20E3725388A9}" dt="2024-11-26T09:41:52.869" v="1553" actId="2711"/>
          <ac:spMkLst>
            <pc:docMk/>
            <pc:sldMk cId="606254105" sldId="257"/>
            <ac:spMk id="5" creationId="{74E34A0F-2DE4-E360-DBB5-75CF72237897}"/>
          </ac:spMkLst>
        </pc:spChg>
        <pc:spChg chg="add mod">
          <ac:chgData name="集 合" userId="7057ebac5e4aa06b" providerId="LiveId" clId="{84C98C0C-21D9-4BD3-A0EB-20E3725388A9}" dt="2024-11-26T09:40:07.481" v="1499" actId="1076"/>
          <ac:spMkLst>
            <pc:docMk/>
            <pc:sldMk cId="606254105" sldId="257"/>
            <ac:spMk id="6" creationId="{C2CC6009-D246-3D0A-867B-0B7EA2FDB6E6}"/>
          </ac:spMkLst>
        </pc:spChg>
      </pc:sldChg>
      <pc:sldChg chg="addSp delSp modSp new mod modNotesTx">
        <pc:chgData name="集 合" userId="7057ebac5e4aa06b" providerId="LiveId" clId="{84C98C0C-21D9-4BD3-A0EB-20E3725388A9}" dt="2024-11-27T08:26:37.341" v="1587" actId="20577"/>
        <pc:sldMkLst>
          <pc:docMk/>
          <pc:sldMk cId="3653927869" sldId="258"/>
        </pc:sldMkLst>
        <pc:spChg chg="mod">
          <ac:chgData name="集 合" userId="7057ebac5e4aa06b" providerId="LiveId" clId="{84C98C0C-21D9-4BD3-A0EB-20E3725388A9}" dt="2024-11-26T09:42:38.423" v="1559"/>
          <ac:spMkLst>
            <pc:docMk/>
            <pc:sldMk cId="3653927869" sldId="258"/>
            <ac:spMk id="2" creationId="{C5FDBD77-BB6C-3FF3-8D66-2F94B8E46431}"/>
          </ac:spMkLst>
        </pc:spChg>
        <pc:spChg chg="mod">
          <ac:chgData name="集 合" userId="7057ebac5e4aa06b" providerId="LiveId" clId="{84C98C0C-21D9-4BD3-A0EB-20E3725388A9}" dt="2024-11-26T13:39:21.309" v="1586" actId="20577"/>
          <ac:spMkLst>
            <pc:docMk/>
            <pc:sldMk cId="3653927869" sldId="258"/>
            <ac:spMk id="3" creationId="{DD36B089-BF92-41B8-9163-415CC8A7DD6D}"/>
          </ac:spMkLst>
        </pc:spChg>
        <pc:spChg chg="add mod">
          <ac:chgData name="集 合" userId="7057ebac5e4aa06b" providerId="LiveId" clId="{84C98C0C-21D9-4BD3-A0EB-20E3725388A9}" dt="2024-11-26T09:43:48.673" v="1567" actId="207"/>
          <ac:spMkLst>
            <pc:docMk/>
            <pc:sldMk cId="3653927869" sldId="258"/>
            <ac:spMk id="6" creationId="{131599D6-5315-B853-FC16-1E3003894407}"/>
          </ac:spMkLst>
        </pc:spChg>
        <pc:spChg chg="add del mod">
          <ac:chgData name="集 合" userId="7057ebac5e4aa06b" providerId="LiveId" clId="{84C98C0C-21D9-4BD3-A0EB-20E3725388A9}" dt="2024-11-26T08:59:22.535" v="337" actId="478"/>
          <ac:spMkLst>
            <pc:docMk/>
            <pc:sldMk cId="3653927869" sldId="258"/>
            <ac:spMk id="8" creationId="{EFC4C470-2DCC-0A3A-AAE5-322BA7BD1146}"/>
          </ac:spMkLst>
        </pc:spChg>
        <pc:spChg chg="add">
          <ac:chgData name="集 合" userId="7057ebac5e4aa06b" providerId="LiveId" clId="{84C98C0C-21D9-4BD3-A0EB-20E3725388A9}" dt="2024-11-26T09:33:11.854" v="1421"/>
          <ac:spMkLst>
            <pc:docMk/>
            <pc:sldMk cId="3653927869" sldId="258"/>
            <ac:spMk id="9" creationId="{474B60E9-E233-4907-87C4-D676D0A613E9}"/>
          </ac:spMkLst>
        </pc:spChg>
        <pc:spChg chg="add del mod">
          <ac:chgData name="集 合" userId="7057ebac5e4aa06b" providerId="LiveId" clId="{84C98C0C-21D9-4BD3-A0EB-20E3725388A9}" dt="2024-11-25T10:10:34.786" v="88" actId="478"/>
          <ac:spMkLst>
            <pc:docMk/>
            <pc:sldMk cId="3653927869" sldId="258"/>
            <ac:spMk id="9" creationId="{9D3C0254-C21F-680C-2776-86F30B7338DC}"/>
          </ac:spMkLst>
        </pc:spChg>
        <pc:spChg chg="add mod">
          <ac:chgData name="集 合" userId="7057ebac5e4aa06b" providerId="LiveId" clId="{84C98C0C-21D9-4BD3-A0EB-20E3725388A9}" dt="2024-11-26T09:34:45.587" v="1487" actId="1076"/>
          <ac:spMkLst>
            <pc:docMk/>
            <pc:sldMk cId="3653927869" sldId="258"/>
            <ac:spMk id="12" creationId="{CC66AFF2-9FD5-2A08-193B-600E93FD0AC4}"/>
          </ac:spMkLst>
        </pc:spChg>
        <pc:spChg chg="add mod">
          <ac:chgData name="集 合" userId="7057ebac5e4aa06b" providerId="LiveId" clId="{84C98C0C-21D9-4BD3-A0EB-20E3725388A9}" dt="2024-11-26T09:34:08.242" v="1451"/>
          <ac:spMkLst>
            <pc:docMk/>
            <pc:sldMk cId="3653927869" sldId="258"/>
            <ac:spMk id="13" creationId="{281F15E6-A92A-3C6F-0972-F77DEAAFA68D}"/>
          </ac:spMkLst>
        </pc:spChg>
        <pc:spChg chg="add mod">
          <ac:chgData name="集 合" userId="7057ebac5e4aa06b" providerId="LiveId" clId="{84C98C0C-21D9-4BD3-A0EB-20E3725388A9}" dt="2024-11-26T09:34:38.874" v="1484" actId="1076"/>
          <ac:spMkLst>
            <pc:docMk/>
            <pc:sldMk cId="3653927869" sldId="258"/>
            <ac:spMk id="14" creationId="{C6E2A312-17BE-EB3C-6039-4D7DF795DA43}"/>
          </ac:spMkLst>
        </pc:spChg>
        <pc:picChg chg="add mod">
          <ac:chgData name="集 合" userId="7057ebac5e4aa06b" providerId="LiveId" clId="{84C98C0C-21D9-4BD3-A0EB-20E3725388A9}" dt="2024-11-26T09:17:32.200" v="1332" actId="1076"/>
          <ac:picMkLst>
            <pc:docMk/>
            <pc:sldMk cId="3653927869" sldId="258"/>
            <ac:picMk id="5" creationId="{E9ADB59F-8D5C-CCBF-4DC6-3E5C038CA4D3}"/>
          </ac:picMkLst>
        </pc:picChg>
        <pc:picChg chg="add mod">
          <ac:chgData name="集 合" userId="7057ebac5e4aa06b" providerId="LiveId" clId="{84C98C0C-21D9-4BD3-A0EB-20E3725388A9}" dt="2024-11-26T09:33:36.159" v="1429" actId="1076"/>
          <ac:picMkLst>
            <pc:docMk/>
            <pc:sldMk cId="3653927869" sldId="258"/>
            <ac:picMk id="11" creationId="{C3CBC34A-C129-506A-AB5D-DE7DBA2179AC}"/>
          </ac:picMkLst>
        </pc:picChg>
        <pc:cxnChg chg="add del">
          <ac:chgData name="集 合" userId="7057ebac5e4aa06b" providerId="LiveId" clId="{84C98C0C-21D9-4BD3-A0EB-20E3725388A9}" dt="2024-11-25T10:03:55.206" v="64" actId="11529"/>
          <ac:cxnSpMkLst>
            <pc:docMk/>
            <pc:sldMk cId="3653927869" sldId="258"/>
            <ac:cxnSpMk id="5" creationId="{242D0D88-38E3-479E-567E-301EF63677E2}"/>
          </ac:cxnSpMkLst>
        </pc:cxnChg>
        <pc:cxnChg chg="add del">
          <ac:chgData name="集 合" userId="7057ebac5e4aa06b" providerId="LiveId" clId="{84C98C0C-21D9-4BD3-A0EB-20E3725388A9}" dt="2024-11-26T08:59:23.519" v="338" actId="478"/>
          <ac:cxnSpMkLst>
            <pc:docMk/>
            <pc:sldMk cId="3653927869" sldId="258"/>
            <ac:cxnSpMk id="7" creationId="{E262646B-F104-691C-A762-E5E43AF5AEC1}"/>
          </ac:cxnSpMkLst>
        </pc:cxnChg>
      </pc:sldChg>
      <pc:sldChg chg="modSp new mod modNotesTx">
        <pc:chgData name="集 合" userId="7057ebac5e4aa06b" providerId="LiveId" clId="{84C98C0C-21D9-4BD3-A0EB-20E3725388A9}" dt="2024-11-27T09:15:42.154" v="1815" actId="20577"/>
        <pc:sldMkLst>
          <pc:docMk/>
          <pc:sldMk cId="474748320" sldId="259"/>
        </pc:sldMkLst>
        <pc:spChg chg="mod">
          <ac:chgData name="集 合" userId="7057ebac5e4aa06b" providerId="LiveId" clId="{84C98C0C-21D9-4BD3-A0EB-20E3725388A9}" dt="2024-11-27T08:55:12.384" v="1600" actId="20577"/>
          <ac:spMkLst>
            <pc:docMk/>
            <pc:sldMk cId="474748320" sldId="259"/>
            <ac:spMk id="2" creationId="{1954520C-E95E-8798-A374-A7CFF6E81DC3}"/>
          </ac:spMkLst>
        </pc:spChg>
        <pc:spChg chg="mod">
          <ac:chgData name="集 合" userId="7057ebac5e4aa06b" providerId="LiveId" clId="{84C98C0C-21D9-4BD3-A0EB-20E3725388A9}" dt="2024-11-27T08:56:56.999" v="1638" actId="2711"/>
          <ac:spMkLst>
            <pc:docMk/>
            <pc:sldMk cId="474748320" sldId="259"/>
            <ac:spMk id="3" creationId="{F5D43F0C-997C-3BE8-76F1-45483AD97DE1}"/>
          </ac:spMkLst>
        </pc:spChg>
      </pc:sldChg>
      <pc:sldChg chg="addSp delSp modSp new mod modNotesTx">
        <pc:chgData name="集 合" userId="7057ebac5e4aa06b" providerId="LiveId" clId="{84C98C0C-21D9-4BD3-A0EB-20E3725388A9}" dt="2024-11-27T09:22:22.163" v="2767" actId="20577"/>
        <pc:sldMkLst>
          <pc:docMk/>
          <pc:sldMk cId="261448529" sldId="260"/>
        </pc:sldMkLst>
        <pc:spChg chg="mod">
          <ac:chgData name="集 合" userId="7057ebac5e4aa06b" providerId="LiveId" clId="{84C98C0C-21D9-4BD3-A0EB-20E3725388A9}" dt="2024-11-26T09:03:36.517" v="489" actId="1076"/>
          <ac:spMkLst>
            <pc:docMk/>
            <pc:sldMk cId="261448529" sldId="260"/>
            <ac:spMk id="2" creationId="{F5308AF7-97D7-7F38-C16C-8C7CB0BA5A0D}"/>
          </ac:spMkLst>
        </pc:spChg>
        <pc:spChg chg="del">
          <ac:chgData name="集 合" userId="7057ebac5e4aa06b" providerId="LiveId" clId="{84C98C0C-21D9-4BD3-A0EB-20E3725388A9}" dt="2024-11-26T09:03:29.504" v="487" actId="478"/>
          <ac:spMkLst>
            <pc:docMk/>
            <pc:sldMk cId="261448529" sldId="260"/>
            <ac:spMk id="3" creationId="{D1FDD703-9166-CDC4-8DDA-64222FC0DC0B}"/>
          </ac:spMkLst>
        </pc:spChg>
        <pc:spChg chg="add mod">
          <ac:chgData name="集 合" userId="7057ebac5e4aa06b" providerId="LiveId" clId="{84C98C0C-21D9-4BD3-A0EB-20E3725388A9}" dt="2024-11-26T09:07:33.401" v="517" actId="1076"/>
          <ac:spMkLst>
            <pc:docMk/>
            <pc:sldMk cId="261448529" sldId="260"/>
            <ac:spMk id="4" creationId="{833CEA3B-6CA6-CC65-C1C4-3D84E793759C}"/>
          </ac:spMkLst>
        </pc:spChg>
        <pc:spChg chg="add del mod">
          <ac:chgData name="集 合" userId="7057ebac5e4aa06b" providerId="LiveId" clId="{84C98C0C-21D9-4BD3-A0EB-20E3725388A9}" dt="2024-11-26T09:07:51.489" v="523"/>
          <ac:spMkLst>
            <pc:docMk/>
            <pc:sldMk cId="261448529" sldId="260"/>
            <ac:spMk id="5" creationId="{E3B42098-C625-C440-B8FA-F85508376DA3}"/>
          </ac:spMkLst>
        </pc:spChg>
        <pc:spChg chg="add mod">
          <ac:chgData name="集 合" userId="7057ebac5e4aa06b" providerId="LiveId" clId="{84C98C0C-21D9-4BD3-A0EB-20E3725388A9}" dt="2024-11-26T09:07:44.168" v="519" actId="767"/>
          <ac:spMkLst>
            <pc:docMk/>
            <pc:sldMk cId="261448529" sldId="260"/>
            <ac:spMk id="6" creationId="{2E38E410-20B2-73B3-BACF-72207676CCC2}"/>
          </ac:spMkLst>
        </pc:spChg>
        <pc:spChg chg="add mod">
          <ac:chgData name="集 合" userId="7057ebac5e4aa06b" providerId="LiveId" clId="{84C98C0C-21D9-4BD3-A0EB-20E3725388A9}" dt="2024-11-26T09:12:55.224" v="822" actId="20577"/>
          <ac:spMkLst>
            <pc:docMk/>
            <pc:sldMk cId="261448529" sldId="260"/>
            <ac:spMk id="7" creationId="{8A292523-B9CC-3DC5-7DC7-53E02CBA0D44}"/>
          </ac:spMkLst>
        </pc:spChg>
        <pc:spChg chg="add del mod">
          <ac:chgData name="集 合" userId="7057ebac5e4aa06b" providerId="LiveId" clId="{84C98C0C-21D9-4BD3-A0EB-20E3725388A9}" dt="2024-11-26T09:10:33.435" v="760" actId="11529"/>
          <ac:spMkLst>
            <pc:docMk/>
            <pc:sldMk cId="261448529" sldId="260"/>
            <ac:spMk id="8" creationId="{80A13C49-3BAB-6D4C-3696-77C9CCBD83F1}"/>
          </ac:spMkLst>
        </pc:spChg>
        <pc:spChg chg="add mod ord">
          <ac:chgData name="集 合" userId="7057ebac5e4aa06b" providerId="LiveId" clId="{84C98C0C-21D9-4BD3-A0EB-20E3725388A9}" dt="2024-11-26T09:42:21.504" v="1555" actId="208"/>
          <ac:spMkLst>
            <pc:docMk/>
            <pc:sldMk cId="261448529" sldId="260"/>
            <ac:spMk id="9" creationId="{AB8C3F20-C863-B751-C013-4851AE1DE54E}"/>
          </ac:spMkLst>
        </pc:spChg>
        <pc:spChg chg="add mod">
          <ac:chgData name="集 合" userId="7057ebac5e4aa06b" providerId="LiveId" clId="{84C98C0C-21D9-4BD3-A0EB-20E3725388A9}" dt="2024-11-26T09:11:47.683" v="810" actId="1076"/>
          <ac:spMkLst>
            <pc:docMk/>
            <pc:sldMk cId="261448529" sldId="260"/>
            <ac:spMk id="10" creationId="{8734567F-2923-9462-D4EB-4BCCF296E0E2}"/>
          </ac:spMkLst>
        </pc:spChg>
      </pc:sldChg>
      <pc:sldChg chg="addSp delSp modSp new mod">
        <pc:chgData name="集 合" userId="7057ebac5e4aa06b" providerId="LiveId" clId="{84C98C0C-21D9-4BD3-A0EB-20E3725388A9}" dt="2024-11-27T09:28:47.688" v="2816" actId="1076"/>
        <pc:sldMkLst>
          <pc:docMk/>
          <pc:sldMk cId="3506945484" sldId="261"/>
        </pc:sldMkLst>
        <pc:spChg chg="mod">
          <ac:chgData name="集 合" userId="7057ebac5e4aa06b" providerId="LiveId" clId="{84C98C0C-21D9-4BD3-A0EB-20E3725388A9}" dt="2024-11-27T09:28:20.819" v="2792" actId="1076"/>
          <ac:spMkLst>
            <pc:docMk/>
            <pc:sldMk cId="3506945484" sldId="261"/>
            <ac:spMk id="2" creationId="{57DB14B5-D69C-6581-5B03-DF7D6AFFF7C9}"/>
          </ac:spMkLst>
        </pc:spChg>
        <pc:spChg chg="del">
          <ac:chgData name="集 合" userId="7057ebac5e4aa06b" providerId="LiveId" clId="{84C98C0C-21D9-4BD3-A0EB-20E3725388A9}" dt="2024-11-27T09:25:21.903" v="2781" actId="478"/>
          <ac:spMkLst>
            <pc:docMk/>
            <pc:sldMk cId="3506945484" sldId="261"/>
            <ac:spMk id="3" creationId="{1BCCF0E3-0013-0DF9-D3C3-4D2F2881EC5C}"/>
          </ac:spMkLst>
        </pc:spChg>
        <pc:spChg chg="add mod">
          <ac:chgData name="集 合" userId="7057ebac5e4aa06b" providerId="LiveId" clId="{84C98C0C-21D9-4BD3-A0EB-20E3725388A9}" dt="2024-11-27T09:28:47.688" v="2816" actId="1076"/>
          <ac:spMkLst>
            <pc:docMk/>
            <pc:sldMk cId="3506945484" sldId="261"/>
            <ac:spMk id="6" creationId="{4CD6B411-D132-EA06-76A4-62ABF4F0984C}"/>
          </ac:spMkLst>
        </pc:spChg>
        <pc:picChg chg="add mod">
          <ac:chgData name="集 合" userId="7057ebac5e4aa06b" providerId="LiveId" clId="{84C98C0C-21D9-4BD3-A0EB-20E3725388A9}" dt="2024-11-27T09:28:18.182" v="2791" actId="1076"/>
          <ac:picMkLst>
            <pc:docMk/>
            <pc:sldMk cId="3506945484" sldId="261"/>
            <ac:picMk id="5" creationId="{FB3B695C-CAE6-8B57-D144-EB84705721E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AF0C2-CD1C-40B8-90DD-BF24EC5A7EB8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749B98-E564-4425-B216-787AC54EE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809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49B98-E564-4425-B216-787AC54EE35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179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今天很高兴啊，可以来讲我们这个系列的第二期。那么书接上回，上回我们简单的介绍了一下</a:t>
            </a:r>
            <a:r>
              <a:rPr lang="en-US" altLang="zh-CN" dirty="0"/>
              <a:t>gin</a:t>
            </a:r>
            <a:r>
              <a:rPr lang="zh-CN" altLang="en-US" dirty="0"/>
              <a:t>框架，以及其中用的比较多的</a:t>
            </a:r>
            <a:r>
              <a:rPr lang="en-US" altLang="zh-CN" dirty="0"/>
              <a:t>Get</a:t>
            </a:r>
            <a:r>
              <a:rPr lang="zh-CN" altLang="en-US" dirty="0"/>
              <a:t>和</a:t>
            </a:r>
            <a:r>
              <a:rPr lang="en-US" altLang="zh-CN" dirty="0"/>
              <a:t>Post</a:t>
            </a:r>
            <a:r>
              <a:rPr lang="zh-CN" altLang="en-US" dirty="0"/>
              <a:t>路由的写法。那么今天我们来介绍一下</a:t>
            </a:r>
            <a:r>
              <a:rPr lang="en-US" altLang="zh-CN" dirty="0"/>
              <a:t>napcat</a:t>
            </a:r>
            <a:r>
              <a:rPr lang="zh-CN" altLang="en-US" dirty="0"/>
              <a:t>。并来一起看一下用</a:t>
            </a:r>
            <a:r>
              <a:rPr lang="en-US" altLang="zh-CN" dirty="0"/>
              <a:t>go</a:t>
            </a:r>
            <a:r>
              <a:rPr lang="zh-CN" altLang="en-US" dirty="0"/>
              <a:t>语言来调用</a:t>
            </a:r>
            <a:r>
              <a:rPr lang="en-US" altLang="zh-CN" dirty="0"/>
              <a:t>napcat</a:t>
            </a:r>
            <a:r>
              <a:rPr lang="zh-CN" altLang="en-US" dirty="0"/>
              <a:t>框架</a:t>
            </a:r>
            <a:r>
              <a:rPr lang="en-US" altLang="zh-CN" dirty="0"/>
              <a:t>api</a:t>
            </a:r>
            <a:r>
              <a:rPr lang="zh-CN" altLang="en-US" dirty="0"/>
              <a:t>的示例（翻</a:t>
            </a:r>
            <a:r>
              <a:rPr lang="en-US" altLang="zh-CN" dirty="0"/>
              <a:t>ppt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49B98-E564-4425-B216-787AC54EE35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711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这个是目录，好，我们接下来，来看下第一部分，介绍</a:t>
            </a:r>
            <a:r>
              <a:rPr lang="en-US" altLang="zh-CN" dirty="0"/>
              <a:t>napcat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49B98-E564-4425-B216-787AC54EE35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295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那么</a:t>
            </a:r>
            <a:r>
              <a:rPr lang="en-US" altLang="zh-CN" dirty="0"/>
              <a:t>napcat</a:t>
            </a:r>
            <a:r>
              <a:rPr lang="zh-CN" altLang="en-US" dirty="0"/>
              <a:t>是什么呢？</a:t>
            </a:r>
            <a:endParaRPr lang="en-US" altLang="zh-CN" dirty="0"/>
          </a:p>
          <a:p>
            <a:r>
              <a:rPr lang="en-US" altLang="zh-CN" dirty="0"/>
              <a:t>NapCatQQ </a:t>
            </a:r>
            <a:r>
              <a:rPr lang="zh-CN" altLang="en-US" dirty="0"/>
              <a:t>是一个使用 </a:t>
            </a:r>
            <a:r>
              <a:rPr lang="en-US" altLang="zh-CN" dirty="0"/>
              <a:t>NTQQ </a:t>
            </a:r>
            <a:r>
              <a:rPr lang="zh-CN" altLang="en-US" dirty="0"/>
              <a:t>协议的机器人框架或工具，设计现代化，用于实现机器人相关的功能和交互。</a:t>
            </a:r>
            <a:endParaRPr lang="en-US" altLang="zh-CN" dirty="0"/>
          </a:p>
          <a:p>
            <a:r>
              <a:rPr lang="zh-CN" altLang="en-US" dirty="0"/>
              <a:t>“</a:t>
            </a:r>
            <a:r>
              <a:rPr lang="en-US" altLang="zh-CN" dirty="0"/>
              <a:t>NTQQ”</a:t>
            </a:r>
            <a:r>
              <a:rPr lang="zh-CN" altLang="en-US" dirty="0"/>
              <a:t>是指腾讯</a:t>
            </a:r>
            <a:r>
              <a:rPr lang="en-US" altLang="zh-CN" dirty="0"/>
              <a:t>QQ</a:t>
            </a:r>
            <a:r>
              <a:rPr lang="zh-CN" altLang="en-US" dirty="0"/>
              <a:t>的全新架构版本</a:t>
            </a:r>
            <a:r>
              <a:rPr lang="en-US" altLang="zh-CN" dirty="0"/>
              <a:t>,</a:t>
            </a:r>
            <a:r>
              <a:rPr lang="zh-CN" altLang="en-US" dirty="0"/>
              <a:t>其中“</a:t>
            </a:r>
            <a:r>
              <a:rPr lang="en-US" altLang="zh-CN" dirty="0"/>
              <a:t>NT”</a:t>
            </a:r>
            <a:r>
              <a:rPr lang="zh-CN" altLang="en-US" dirty="0"/>
              <a:t>通常被解释为“</a:t>
            </a:r>
            <a:r>
              <a:rPr lang="en-US" altLang="zh-CN" dirty="0"/>
              <a:t>New Technology”</a:t>
            </a:r>
            <a:r>
              <a:rPr lang="zh-CN" altLang="en-US" dirty="0"/>
              <a:t>（新技术）的缩写，表示该版本的</a:t>
            </a:r>
            <a:r>
              <a:rPr lang="en-US" altLang="zh-CN" dirty="0"/>
              <a:t>QQ</a:t>
            </a:r>
            <a:r>
              <a:rPr lang="zh-CN" altLang="en-US" dirty="0"/>
              <a:t>采用了新的技术架构，官方称其为“</a:t>
            </a:r>
            <a:r>
              <a:rPr lang="en-US" altLang="zh-CN" dirty="0"/>
              <a:t>QQ NT”</a:t>
            </a:r>
            <a:r>
              <a:rPr lang="zh-CN" altLang="en-US" dirty="0"/>
              <a:t>或“</a:t>
            </a:r>
            <a:r>
              <a:rPr lang="en-US" altLang="zh-CN" dirty="0"/>
              <a:t>QQ Windows NT”</a:t>
            </a:r>
            <a:r>
              <a:rPr lang="zh-CN" altLang="en-US" dirty="0"/>
              <a:t> 官方并未使用“</a:t>
            </a:r>
            <a:r>
              <a:rPr lang="en-US" altLang="zh-CN" dirty="0"/>
              <a:t>NTQQ”</a:t>
            </a:r>
            <a:r>
              <a:rPr lang="zh-CN" altLang="en-US" dirty="0"/>
              <a:t>这一简称。 该简称主要在用户社区和讨论中被广泛使用。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Bot 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协议端实现，</a:t>
            </a:r>
            <a:r>
              <a:rPr lang="zh-CN" altLang="en-US" dirty="0"/>
              <a:t>也就是说，它（指</a:t>
            </a:r>
            <a:r>
              <a:rPr lang="en-US" altLang="zh-CN" dirty="0"/>
              <a:t>napcat</a:t>
            </a:r>
            <a:r>
              <a:rPr lang="zh-CN" altLang="en-US" dirty="0"/>
              <a:t>）实现了与 </a:t>
            </a:r>
            <a:r>
              <a:rPr lang="en-US" altLang="zh-CN" dirty="0"/>
              <a:t>NTQQ </a:t>
            </a:r>
            <a:r>
              <a:rPr lang="zh-CN" altLang="en-US" dirty="0"/>
              <a:t>协议相关的功能，使得它可以作为一个机器人使用。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那么总的说来，</a:t>
            </a:r>
            <a:r>
              <a:rPr lang="en-US" altLang="zh-CN" dirty="0"/>
              <a:t>NapCatQQ </a:t>
            </a:r>
            <a:r>
              <a:rPr lang="zh-CN" altLang="en-US" dirty="0"/>
              <a:t>就是一个使用 </a:t>
            </a:r>
            <a:r>
              <a:rPr lang="en-US" altLang="zh-CN" dirty="0"/>
              <a:t>NTQQ </a:t>
            </a:r>
            <a:r>
              <a:rPr lang="zh-CN" altLang="en-US" dirty="0"/>
              <a:t>协议的机器人框架或工具，用来实现机器人相关的功能和交互。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49B98-E564-4425-B216-787AC54EE35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609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好了，那么在了解了</a:t>
            </a:r>
            <a:r>
              <a:rPr lang="en-US" altLang="zh-CN" dirty="0" err="1"/>
              <a:t>napcat</a:t>
            </a:r>
            <a:r>
              <a:rPr lang="zh-CN" altLang="en-US" dirty="0"/>
              <a:t>之后，让我们来看看如果用</a:t>
            </a:r>
            <a:r>
              <a:rPr lang="en-US" altLang="zh-CN" dirty="0"/>
              <a:t>go</a:t>
            </a:r>
            <a:r>
              <a:rPr lang="zh-CN" altLang="en-US" dirty="0"/>
              <a:t>语言编写一个调用</a:t>
            </a:r>
            <a:r>
              <a:rPr lang="en-US" altLang="zh-CN" dirty="0" err="1"/>
              <a:t>napcat</a:t>
            </a:r>
            <a:r>
              <a:rPr lang="zh-CN" altLang="en-US" dirty="0"/>
              <a:t>函数来发送群消息以及设置群公告的实例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49B98-E564-4425-B216-787AC54EE35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318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非常感谢大家可以看到这里，那么今天我们是来简单的介绍了一下</a:t>
            </a:r>
            <a:r>
              <a:rPr lang="en-US" altLang="zh-CN" dirty="0" err="1"/>
              <a:t>napcat</a:t>
            </a:r>
            <a:r>
              <a:rPr lang="zh-CN" altLang="en-US" dirty="0"/>
              <a:t>，以及一起动手写了一个用</a:t>
            </a:r>
            <a:r>
              <a:rPr lang="en-US" altLang="zh-CN" dirty="0"/>
              <a:t>go</a:t>
            </a:r>
            <a:r>
              <a:rPr lang="zh-CN" altLang="en-US" dirty="0"/>
              <a:t>语言调用</a:t>
            </a:r>
            <a:r>
              <a:rPr lang="en-US" altLang="zh-CN" dirty="0" err="1"/>
              <a:t>napcat</a:t>
            </a:r>
            <a:r>
              <a:rPr lang="zh-CN" altLang="en-US" dirty="0"/>
              <a:t>接口的实例。下一次的分享，我将会聚焦于一下三个部分。第一个是</a:t>
            </a:r>
            <a:r>
              <a:rPr lang="en-US" altLang="zh-CN" dirty="0" err="1"/>
              <a:t>github</a:t>
            </a:r>
            <a:r>
              <a:rPr lang="en-US" altLang="zh-CN" dirty="0"/>
              <a:t> webhook</a:t>
            </a:r>
            <a:r>
              <a:rPr lang="zh-CN" altLang="en-US" dirty="0"/>
              <a:t>介绍，第二个是获取</a:t>
            </a:r>
            <a:r>
              <a:rPr lang="en-US" altLang="zh-CN" dirty="0"/>
              <a:t>webhook</a:t>
            </a:r>
            <a:r>
              <a:rPr lang="zh-CN" altLang="en-US" dirty="0"/>
              <a:t>数据并处理的实例，第三个是新建文件夹，</a:t>
            </a:r>
            <a:r>
              <a:rPr lang="en-US" altLang="zh-CN" dirty="0" err="1"/>
              <a:t>iobot</a:t>
            </a:r>
            <a:r>
              <a:rPr lang="zh-CN" altLang="en-US" dirty="0"/>
              <a:t>项目介绍。好了，今天就到这里了。同时如果大家有不懂的地方，欢迎在我们</a:t>
            </a:r>
            <a:r>
              <a:rPr lang="en-US" altLang="zh-CN" dirty="0" err="1"/>
              <a:t>ioclub</a:t>
            </a:r>
            <a:r>
              <a:rPr lang="zh-CN" altLang="en-US" dirty="0"/>
              <a:t>官方</a:t>
            </a:r>
            <a:r>
              <a:rPr lang="en-US" altLang="zh-CN" dirty="0"/>
              <a:t>b</a:t>
            </a:r>
            <a:r>
              <a:rPr lang="zh-CN" altLang="en-US" dirty="0"/>
              <a:t>站账号底下留言，我看到了一定会及时回复。或者也欢迎来到实验室来参观。我们实验室的地址位于软件园</a:t>
            </a:r>
            <a:r>
              <a:rPr lang="en-US" altLang="zh-CN" dirty="0"/>
              <a:t>b408 </a:t>
            </a:r>
            <a:r>
              <a:rPr lang="zh-CN" altLang="en-US" dirty="0"/>
              <a:t>。当然如果有除了</a:t>
            </a:r>
            <a:r>
              <a:rPr lang="en-US" altLang="zh-CN" dirty="0"/>
              <a:t>go</a:t>
            </a:r>
            <a:r>
              <a:rPr lang="zh-CN" altLang="en-US" dirty="0"/>
              <a:t>语言之外的其他编程方面的问题也可以来我们实验室，我们有性感学长在线教学。</a:t>
            </a:r>
            <a:r>
              <a:rPr lang="en-US" altLang="zh-CN" dirty="0" err="1"/>
              <a:t>Okok</a:t>
            </a:r>
            <a:r>
              <a:rPr lang="zh-CN" altLang="en-US"/>
              <a:t>，那么就让我们把接下来的时间交给下一位。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49B98-E564-4425-B216-787AC54EE35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063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CF20B-9E3B-2336-CCD8-8D7BD0D05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3C24E0-231C-5D84-75D3-096DF66EA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4329A0-D0CA-B7D2-A4F4-B835B7F5F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12C5-BC6B-49CB-8028-5707A32F84CC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4337D4-D60C-4666-8686-90E9E69E8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22D9E1-DAF0-BFE8-9360-CDBA665B2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2D36-7571-4165-823A-236D583956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124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BBE1B-59C8-F085-6404-59975696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D49509-DBF9-F3AC-4C67-392626F97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AC8C42-A710-B11B-299F-4B418F27F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12C5-BC6B-49CB-8028-5707A32F84CC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B92E9D-82F1-3C4F-72C1-8AB465B7A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816CD1-B71D-7424-0825-7ADA289B9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2D36-7571-4165-823A-236D583956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260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35A366-1582-9CC7-058E-4EF8F9DF90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9DE564-5F4E-D28D-47D9-26CABE0B9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F489E4-EC1A-7BA5-1797-3E4CE96BA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12C5-BC6B-49CB-8028-5707A32F84CC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EE3D71-73E8-C2B5-5721-20E8883E3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186570-8C86-0808-6928-D1DD5C525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2D36-7571-4165-823A-236D583956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458BD3-F0BF-60AA-CAAA-479F57B63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032E81-F81A-4EF3-7274-6EC8DBB51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7A5414-9746-B8A1-BE3F-FC097F1E3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12C5-BC6B-49CB-8028-5707A32F84CC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89A271-A7F9-9472-408D-5885F40F1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4BA27D-6DEC-670E-3706-80B01AEE7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2D36-7571-4165-823A-236D583956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581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15F3E9-4456-5A65-80A2-7CCDAB60B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92A26E-D51F-8C79-7ED7-C701521FD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3B8971-FE52-B831-4B5D-066477D30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12C5-BC6B-49CB-8028-5707A32F84CC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C0E62C-495D-D2DE-EC83-569357FE4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D4DBFB-0222-7C28-3868-8FEF9C808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2D36-7571-4165-823A-236D583956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05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B56406-6BDF-CA6A-3320-9FBA65161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58411E-9BA3-EFA5-BA9E-97E39230B2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5278A8-599E-78A0-746C-ADBEAA1F4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73ED65-4BB3-9605-F0BC-EB7E8863D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12C5-BC6B-49CB-8028-5707A32F84CC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A24417-5262-D3D7-A65A-5D015F3B1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9F1918-CB6D-1718-B957-17EF488F1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2D36-7571-4165-823A-236D583956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88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2B6B8-9A48-10E6-11DC-59EA65F0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51B256-FD03-B95E-00AA-B6773FBEB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940F24-D7D4-8A73-256A-C55DF02F9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B367BE-608A-1C27-157D-C302B28765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A62E4A-F027-C2AF-5B81-A3092CDA3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138746E-ABB5-9747-BD0F-EB7BF1E6A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12C5-BC6B-49CB-8028-5707A32F84CC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2D9B6-2631-0AE3-AA81-31206702C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B20585-F459-C420-1289-E1AE18F9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2D36-7571-4165-823A-236D583956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696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38183E-59AF-BE25-DCBA-F25CDE847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F9B906E-D00F-8ED1-56D4-8F70DC462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12C5-BC6B-49CB-8028-5707A32F84CC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18A6315-6FEB-F72D-CF3D-C5AD9C025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59BE9D-24A4-0FFB-F219-9F5AF472E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2D36-7571-4165-823A-236D583956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495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7D3C3A-6FB9-7EE6-125C-88C4A578E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12C5-BC6B-49CB-8028-5707A32F84CC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D86468-4224-C1FD-3F1E-0B19EBB48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C9C471-0A66-A10B-1D1C-CCC1D595A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2D36-7571-4165-823A-236D583956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373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292CD2-D42F-8D35-F157-58AC123EF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F55540-B28A-444B-D3CE-9DB936A24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97F2A9-8A05-CD0D-94C2-4BE138293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D89299-29BC-A203-D682-A76146A16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12C5-BC6B-49CB-8028-5707A32F84CC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C294EF-BBDB-5078-7586-F72CA78C8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0DF2D0-7D4D-A704-4BC0-71F9BA9B5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2D36-7571-4165-823A-236D583956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621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75134-B9AD-F27F-2BD4-85AD68165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FA7E2DD-70EB-6623-F872-0494ABF2AE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DDBC97-68A8-2FA1-0CFA-864FF2C4D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16B3B0-35BF-DE01-2D19-232104049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12C5-BC6B-49CB-8028-5707A32F84CC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0D33A5-B422-24F6-DE7A-7201DBFEE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D022AE-14DB-F783-F733-980647A85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2D36-7571-4165-823A-236D583956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73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169CF0-65E1-FAB3-5AF4-77AAF2A33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C80F47-5204-0AD8-378A-371CCDE50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85F0AC-FF46-1B9A-4858-76DA06EA03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8612C5-BC6B-49CB-8028-5707A32F84CC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4407E2-D74F-69E2-6448-4284DDB3F2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5293C5-9F4D-8451-3C50-2F42ADE956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832D36-7571-4165-823A-236D583956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41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github.com/NapNeko/NapCatQQ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B14B5-D69C-6581-5B03-DF7D6AFFF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5948" y="1665541"/>
            <a:ext cx="3880104" cy="922211"/>
          </a:xfrm>
        </p:spPr>
        <p:txBody>
          <a:bodyPr/>
          <a:lstStyle/>
          <a:p>
            <a:r>
              <a:rPr lang="en-US" altLang="zh-CN" dirty="0"/>
              <a:t>Music Time</a:t>
            </a:r>
            <a:endParaRPr lang="zh-CN" altLang="en-US" dirty="0"/>
          </a:p>
        </p:txBody>
      </p:sp>
      <p:pic>
        <p:nvPicPr>
          <p:cNvPr id="5" name="图片 4" descr="卡通人物&#10;&#10;低可信度描述已自动生成">
            <a:extLst>
              <a:ext uri="{FF2B5EF4-FFF2-40B4-BE49-F238E27FC236}">
                <a16:creationId xmlns:a16="http://schemas.microsoft.com/office/drawing/2014/main" id="{FB3B695C-CAE6-8B57-D144-EB84705721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326" y="2742545"/>
            <a:ext cx="6975348" cy="411545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CD6B411-D132-EA06-76A4-62ABF4F0984C}"/>
              </a:ext>
            </a:extLst>
          </p:cNvPr>
          <p:cNvSpPr txBox="1"/>
          <p:nvPr/>
        </p:nvSpPr>
        <p:spPr>
          <a:xfrm>
            <a:off x="10424160" y="6163056"/>
            <a:ext cx="145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要开始了呀！</a:t>
            </a:r>
          </a:p>
        </p:txBody>
      </p:sp>
    </p:spTree>
    <p:extLst>
      <p:ext uri="{BB962C8B-B14F-4D97-AF65-F5344CB8AC3E}">
        <p14:creationId xmlns:p14="http://schemas.microsoft.com/office/powerpoint/2010/main" val="3506945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BAEDF374-69CE-D222-6FE4-77EFE2FEEF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94517" y="350693"/>
            <a:ext cx="1743075" cy="54483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50ADE0F-2976-8412-2C2E-8F9A36326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752" y="1245027"/>
            <a:ext cx="10950496" cy="2387600"/>
          </a:xfrm>
        </p:spPr>
        <p:txBody>
          <a:bodyPr>
            <a:normAutofit/>
          </a:bodyPr>
          <a:lstStyle/>
          <a:p>
            <a:r>
              <a:rPr lang="zh-CN" altLang="en-US" sz="4500" b="1" i="0" dirty="0">
                <a:solidFill>
                  <a:srgbClr val="1F2328"/>
                </a:solidFill>
                <a:effectLst/>
                <a:latin typeface="-apple-system"/>
              </a:rPr>
              <a:t>从</a:t>
            </a:r>
            <a:r>
              <a:rPr lang="en-US" altLang="zh-CN" sz="4500" b="1" i="0" dirty="0">
                <a:solidFill>
                  <a:srgbClr val="1F2328"/>
                </a:solidFill>
                <a:effectLst/>
                <a:latin typeface="-apple-system"/>
              </a:rPr>
              <a:t>go</a:t>
            </a:r>
            <a:r>
              <a:rPr lang="zh-CN" altLang="en-US" sz="4500" b="1" i="0" dirty="0">
                <a:solidFill>
                  <a:srgbClr val="1F2328"/>
                </a:solidFill>
                <a:effectLst/>
                <a:latin typeface="-apple-system"/>
              </a:rPr>
              <a:t>入手编写属于自己的机器人后端（二）</a:t>
            </a:r>
            <a:br>
              <a:rPr lang="zh-CN" altLang="en-US" sz="4500" b="1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zh-CN" altLang="en-US" sz="45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BE422C-7529-28F7-0132-41E9650A8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6411" y="3222896"/>
            <a:ext cx="9144000" cy="1655762"/>
          </a:xfrm>
        </p:spPr>
        <p:txBody>
          <a:bodyPr/>
          <a:lstStyle/>
          <a:p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——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介绍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napcat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以及用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go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调用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api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示例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C3DDE68-16DB-4C9D-C8AB-B10CC7304BB7}"/>
              </a:ext>
            </a:extLst>
          </p:cNvPr>
          <p:cNvSpPr txBox="1"/>
          <p:nvPr/>
        </p:nvSpPr>
        <p:spPr>
          <a:xfrm>
            <a:off x="9355873" y="5148831"/>
            <a:ext cx="2380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zh-CN" altLang="zh-CN" sz="1800" b="0" u="none" strike="noStrike" dirty="0">
                <a:uFillTx/>
                <a:latin typeface="等线"/>
              </a:rPr>
              <a:t>主讲人：</a:t>
            </a:r>
            <a:r>
              <a:rPr lang="en-US" altLang="zh-CN" sz="1800" b="0" u="none" strike="noStrike" dirty="0">
                <a:uFillTx/>
                <a:latin typeface="等线"/>
              </a:rPr>
              <a:t>heky</a:t>
            </a:r>
            <a:endParaRPr lang="en-US" altLang="zh-CN" sz="1800" b="0" u="none" strike="noStrike" dirty="0"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zh-CN" altLang="zh-CN" sz="1800" b="0" u="none" strike="noStrike" dirty="0">
                <a:uFillTx/>
                <a:latin typeface="等线"/>
              </a:rPr>
              <a:t>场地：</a:t>
            </a:r>
            <a:r>
              <a:rPr lang="en-US" altLang="zh-CN" sz="1800" b="0" u="none" strike="noStrike" dirty="0">
                <a:uFillTx/>
                <a:latin typeface="等线"/>
              </a:rPr>
              <a:t>io</a:t>
            </a:r>
            <a:r>
              <a:rPr lang="zh-CN" altLang="zh-CN" sz="1800" b="0" u="none" strike="noStrike" dirty="0">
                <a:uFillTx/>
                <a:latin typeface="等线"/>
              </a:rPr>
              <a:t>实验室</a:t>
            </a:r>
            <a:endParaRPr lang="en-US" altLang="zh-CN" sz="1800" b="0" u="none" strike="noStrike" dirty="0"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zh-CN" altLang="zh-CN" sz="1800" b="0" u="none" strike="noStrike" dirty="0">
                <a:uFillTx/>
                <a:latin typeface="等线"/>
              </a:rPr>
              <a:t>特别鸣谢：</a:t>
            </a:r>
            <a:r>
              <a:rPr lang="en-US" altLang="zh-CN" sz="1800" b="0" u="none" strike="noStrike" dirty="0">
                <a:uFillTx/>
                <a:latin typeface="等线"/>
              </a:rPr>
              <a:t>io</a:t>
            </a:r>
            <a:r>
              <a:rPr lang="zh-CN" altLang="zh-CN" sz="1800" b="0" u="none" strike="noStrike" dirty="0">
                <a:uFillTx/>
                <a:latin typeface="等线"/>
              </a:rPr>
              <a:t>实验室</a:t>
            </a:r>
            <a:endParaRPr lang="en-US" altLang="zh-CN" sz="1800" b="0" u="none" strike="noStrike" dirty="0"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0151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87AFD1-FA18-1219-8686-CEEA1C79D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  <a:cs typeface="ADLaM Display" panose="02010000000000000000" pitchFamily="2" charset="0"/>
              </a:rPr>
              <a:t>目录</a:t>
            </a:r>
          </a:p>
        </p:txBody>
      </p:sp>
      <p:sp>
        <p:nvSpPr>
          <p:cNvPr id="5" name="矩形: 剪去对角 4">
            <a:extLst>
              <a:ext uri="{FF2B5EF4-FFF2-40B4-BE49-F238E27FC236}">
                <a16:creationId xmlns:a16="http://schemas.microsoft.com/office/drawing/2014/main" id="{74E34A0F-2DE4-E360-DBB5-75CF72237897}"/>
              </a:ext>
            </a:extLst>
          </p:cNvPr>
          <p:cNvSpPr/>
          <p:nvPr/>
        </p:nvSpPr>
        <p:spPr>
          <a:xfrm>
            <a:off x="3791712" y="3539680"/>
            <a:ext cx="6458712" cy="1626680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0" i="0" dirty="0">
                <a:solidFill>
                  <a:schemeClr val="bg1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用</a:t>
            </a:r>
            <a:r>
              <a:rPr lang="en-US" altLang="zh-CN" sz="4000" b="0" i="0" dirty="0">
                <a:solidFill>
                  <a:schemeClr val="bg1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go</a:t>
            </a:r>
            <a:r>
              <a:rPr lang="zh-CN" altLang="en-US" sz="4000" b="0" i="0" dirty="0">
                <a:solidFill>
                  <a:schemeClr val="bg1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调用</a:t>
            </a:r>
            <a:r>
              <a:rPr lang="en-US" altLang="zh-CN" sz="4000" b="0" i="0" dirty="0">
                <a:solidFill>
                  <a:schemeClr val="bg1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api</a:t>
            </a:r>
            <a:r>
              <a:rPr lang="zh-CN" altLang="en-US" sz="4000" b="0" i="0" dirty="0">
                <a:solidFill>
                  <a:schemeClr val="bg1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示例</a:t>
            </a:r>
            <a:endParaRPr lang="zh-CN" altLang="en-US" sz="40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矩形: 剪去对角 3">
            <a:extLst>
              <a:ext uri="{FF2B5EF4-FFF2-40B4-BE49-F238E27FC236}">
                <a16:creationId xmlns:a16="http://schemas.microsoft.com/office/drawing/2014/main" id="{1728708E-26FE-6524-7A65-0557F9ABDC7B}"/>
              </a:ext>
            </a:extLst>
          </p:cNvPr>
          <p:cNvSpPr/>
          <p:nvPr/>
        </p:nvSpPr>
        <p:spPr>
          <a:xfrm>
            <a:off x="1408176" y="2098548"/>
            <a:ext cx="6163056" cy="1705356"/>
          </a:xfrm>
          <a:prstGeom prst="snip2Diag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latin typeface="幼圆" panose="02010509060101010101" pitchFamily="49" charset="-122"/>
                <a:ea typeface="幼圆" panose="02010509060101010101" pitchFamily="49" charset="-122"/>
              </a:rPr>
              <a:t>Napcat</a:t>
            </a:r>
            <a:r>
              <a:rPr lang="zh-CN" altLang="en-US" sz="4000" dirty="0">
                <a:latin typeface="幼圆" panose="02010509060101010101" pitchFamily="49" charset="-122"/>
                <a:ea typeface="幼圆" panose="02010509060101010101" pitchFamily="49" charset="-122"/>
              </a:rPr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606254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FDBD77-BB6C-3FF3-8D66-2F94B8E46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Napcat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36B089-BF92-41B8-9163-415CC8A7D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8624" y="611377"/>
            <a:ext cx="4605528" cy="22891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1F2328"/>
                </a:solidFill>
                <a:latin typeface="-apple-system"/>
              </a:rPr>
              <a:t>	</a:t>
            </a:r>
            <a:r>
              <a:rPr lang="zh-CN" altLang="en-US" sz="6600" dirty="0">
                <a:solidFill>
                  <a:srgbClr val="1F2328"/>
                </a:solidFill>
                <a:latin typeface="-apple-system"/>
              </a:rPr>
              <a:t>“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NapCatQQ 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是现代化的基于 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NTQQ 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的 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Bot 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协议端实现</a:t>
            </a:r>
            <a:r>
              <a:rPr lang="zh-CN" altLang="en-US" sz="6600" b="0" i="0" dirty="0">
                <a:solidFill>
                  <a:srgbClr val="1F2328"/>
                </a:solidFill>
                <a:effectLst/>
                <a:latin typeface="-apple-system"/>
              </a:rPr>
              <a:t>”</a:t>
            </a:r>
            <a:endParaRPr lang="zh-CN" altLang="en-US" sz="6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ADB59F-8D5C-CCBF-4DC6-3E5C038CA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77" y="1534668"/>
            <a:ext cx="6096000" cy="32099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31599D6-5315-B853-FC16-1E3003894407}"/>
              </a:ext>
            </a:extLst>
          </p:cNvPr>
          <p:cNvSpPr txBox="1"/>
          <p:nvPr/>
        </p:nvSpPr>
        <p:spPr>
          <a:xfrm>
            <a:off x="372237" y="5046325"/>
            <a:ext cx="32918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tip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sz="1400" dirty="0"/>
              <a:t>GitHub</a:t>
            </a:r>
            <a:r>
              <a:rPr lang="zh-CN" altLang="en-US" sz="1400" dirty="0"/>
              <a:t>地址 ：</a:t>
            </a:r>
            <a:r>
              <a:rPr lang="en-US" altLang="zh-CN" sz="1400" dirty="0">
                <a:solidFill>
                  <a:schemeClr val="accent4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https://github.com/NapNeko/NapCatQQ</a:t>
            </a:r>
            <a:endParaRPr lang="en-US" altLang="zh-CN" sz="1400" dirty="0">
              <a:solidFill>
                <a:schemeClr val="accent4">
                  <a:lumMod val="50000"/>
                </a:schemeClr>
              </a:solidFill>
            </a:endParaRPr>
          </a:p>
          <a:p>
            <a:pPr lvl="1"/>
            <a:r>
              <a:rPr lang="zh-CN" altLang="en-US" sz="1400" dirty="0"/>
              <a:t>文档地址：</a:t>
            </a:r>
            <a:endParaRPr lang="en-US" altLang="zh-CN" sz="1400" dirty="0"/>
          </a:p>
          <a:p>
            <a:pPr lvl="1"/>
            <a:r>
              <a:rPr lang="en-US" altLang="zh-CN" sz="1400" u="sng" dirty="0">
                <a:solidFill>
                  <a:schemeClr val="accent4">
                    <a:lumMod val="50000"/>
                  </a:schemeClr>
                </a:solidFill>
              </a:rPr>
              <a:t>https://doc.napneko.icu/</a:t>
            </a:r>
            <a:endParaRPr lang="zh-CN" altLang="en-US" sz="1400" u="sng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AutoShape 2" descr="虫眼鏡を持つ男の子のイラスト">
            <a:extLst>
              <a:ext uri="{FF2B5EF4-FFF2-40B4-BE49-F238E27FC236}">
                <a16:creationId xmlns:a16="http://schemas.microsoft.com/office/drawing/2014/main" id="{474B60E9-E233-4907-87C4-D676D0A613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1" name="图片 10" descr="卡通人物&#10;&#10;中度可信度描述已自动生成">
            <a:extLst>
              <a:ext uri="{FF2B5EF4-FFF2-40B4-BE49-F238E27FC236}">
                <a16:creationId xmlns:a16="http://schemas.microsoft.com/office/drawing/2014/main" id="{C3CBC34A-C129-506A-AB5D-DE7DBA2179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403" y="3943003"/>
            <a:ext cx="2059002" cy="254197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C66AFF2-9FD5-2A08-193B-600E93FD0AC4}"/>
              </a:ext>
            </a:extLst>
          </p:cNvPr>
          <p:cNvSpPr txBox="1"/>
          <p:nvPr/>
        </p:nvSpPr>
        <p:spPr>
          <a:xfrm rot="753213">
            <a:off x="10369720" y="3528237"/>
            <a:ext cx="1325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NTQQ</a:t>
            </a:r>
            <a:r>
              <a:rPr lang="zh-CN" altLang="en-US" sz="2400" dirty="0"/>
              <a:t>？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81F15E6-A92A-3C6F-0972-F77DEAAFA68D}"/>
              </a:ext>
            </a:extLst>
          </p:cNvPr>
          <p:cNvSpPr txBox="1"/>
          <p:nvPr/>
        </p:nvSpPr>
        <p:spPr>
          <a:xfrm rot="20754148">
            <a:off x="8665464" y="4102045"/>
            <a:ext cx="1325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Napcat</a:t>
            </a:r>
            <a:r>
              <a:rPr lang="zh-CN" altLang="en-US" sz="2400" dirty="0"/>
              <a:t>？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6E2A312-17BE-EB3C-6039-4D7DF795DA43}"/>
              </a:ext>
            </a:extLst>
          </p:cNvPr>
          <p:cNvSpPr txBox="1"/>
          <p:nvPr/>
        </p:nvSpPr>
        <p:spPr>
          <a:xfrm rot="21289460">
            <a:off x="8945808" y="3422475"/>
            <a:ext cx="1325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Bot</a:t>
            </a:r>
            <a:r>
              <a:rPr lang="zh-CN" altLang="en-US" sz="2400" dirty="0"/>
              <a:t>协议？</a:t>
            </a:r>
          </a:p>
        </p:txBody>
      </p:sp>
    </p:spTree>
    <p:extLst>
      <p:ext uri="{BB962C8B-B14F-4D97-AF65-F5344CB8AC3E}">
        <p14:creationId xmlns:p14="http://schemas.microsoft.com/office/powerpoint/2010/main" val="3653927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54520C-E95E-8798-A374-A7CFF6E81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用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go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调用</a:t>
            </a:r>
            <a:r>
              <a:rPr lang="en-US" altLang="zh-CN" b="0" i="0" dirty="0" err="1">
                <a:solidFill>
                  <a:srgbClr val="1F2328"/>
                </a:solidFill>
                <a:effectLst/>
                <a:latin typeface="-apple-system"/>
              </a:rPr>
              <a:t>api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示例讲解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D43F0C-997C-3BE8-76F1-45483AD9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97624" cy="3587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1F2328"/>
                </a:solidFill>
                <a:latin typeface="+mn-ea"/>
              </a:rPr>
              <a:t>1. </a:t>
            </a:r>
            <a:r>
              <a:rPr lang="zh-CN" altLang="en-US" dirty="0">
                <a:solidFill>
                  <a:srgbClr val="1F2328"/>
                </a:solidFill>
                <a:latin typeface="+mn-ea"/>
              </a:rPr>
              <a:t>发送群消息</a:t>
            </a:r>
            <a:endParaRPr lang="en-US" altLang="zh-CN" dirty="0">
              <a:solidFill>
                <a:srgbClr val="1F2328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2. </a:t>
            </a:r>
            <a:r>
              <a:rPr lang="zh-CN" altLang="en-US" dirty="0">
                <a:latin typeface="+mn-ea"/>
              </a:rPr>
              <a:t>设置群公告</a:t>
            </a:r>
            <a:endParaRPr lang="en-US" altLang="zh-CN" dirty="0">
              <a:latin typeface="+mn-ea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4748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>
            <a:extLst>
              <a:ext uri="{FF2B5EF4-FFF2-40B4-BE49-F238E27FC236}">
                <a16:creationId xmlns:a16="http://schemas.microsoft.com/office/drawing/2014/main" id="{AB8C3F20-C863-B751-C013-4851AE1DE54E}"/>
              </a:ext>
            </a:extLst>
          </p:cNvPr>
          <p:cNvSpPr/>
          <p:nvPr/>
        </p:nvSpPr>
        <p:spPr>
          <a:xfrm>
            <a:off x="8984457" y="3684246"/>
            <a:ext cx="3757613" cy="37576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5308AF7-97D7-7F38-C16C-8C7CB0BA5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6325" y="1208088"/>
            <a:ext cx="2419350" cy="1325563"/>
          </a:xfrm>
        </p:spPr>
        <p:txBody>
          <a:bodyPr/>
          <a:lstStyle/>
          <a:p>
            <a:r>
              <a:rPr lang="zh-CN" altLang="en-US" dirty="0"/>
              <a:t>谢谢观看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3CEA3B-6CA6-CC65-C1C4-3D84E793759C}"/>
              </a:ext>
            </a:extLst>
          </p:cNvPr>
          <p:cNvSpPr txBox="1"/>
          <p:nvPr/>
        </p:nvSpPr>
        <p:spPr>
          <a:xfrm>
            <a:off x="671512" y="2962930"/>
            <a:ext cx="6057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下期预告：</a:t>
            </a:r>
            <a:endParaRPr lang="en-US" altLang="zh-CN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A292523-B9CC-3DC5-7DC7-53E02CBA0D44}"/>
              </a:ext>
            </a:extLst>
          </p:cNvPr>
          <p:cNvSpPr txBox="1"/>
          <p:nvPr/>
        </p:nvSpPr>
        <p:spPr>
          <a:xfrm>
            <a:off x="1328736" y="3684246"/>
            <a:ext cx="5629275" cy="1965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800" dirty="0"/>
              <a:t>Github webhook</a:t>
            </a:r>
            <a:r>
              <a:rPr lang="zh-CN" altLang="en-US" sz="2800" dirty="0"/>
              <a:t>介绍</a:t>
            </a:r>
            <a:endParaRPr lang="en-US" altLang="zh-CN" sz="28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800" dirty="0"/>
              <a:t>获取</a:t>
            </a:r>
            <a:r>
              <a:rPr lang="en-US" altLang="zh-CN" sz="2800" dirty="0"/>
              <a:t>webhook</a:t>
            </a:r>
            <a:r>
              <a:rPr lang="zh-CN" altLang="en-US" sz="2800" dirty="0"/>
              <a:t>数据并处理实例</a:t>
            </a:r>
            <a:endParaRPr lang="en-US" altLang="zh-CN" sz="28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800" dirty="0"/>
              <a:t>新建文件夹，</a:t>
            </a:r>
            <a:r>
              <a:rPr lang="en-US" altLang="zh-CN" sz="2800" dirty="0"/>
              <a:t>iobot</a:t>
            </a:r>
            <a:r>
              <a:rPr lang="zh-CN" altLang="en-US" sz="2800" dirty="0"/>
              <a:t>项目介绍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34567F-2923-9462-D4EB-4BCCF296E0E2}"/>
              </a:ext>
            </a:extLst>
          </p:cNvPr>
          <p:cNvSpPr txBox="1"/>
          <p:nvPr/>
        </p:nvSpPr>
        <p:spPr>
          <a:xfrm>
            <a:off x="9129712" y="4962887"/>
            <a:ext cx="306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欢迎来</a:t>
            </a:r>
            <a:r>
              <a:rPr lang="en-US" altLang="zh-CN" sz="3600" dirty="0"/>
              <a:t>b408</a:t>
            </a:r>
            <a:r>
              <a:rPr lang="zh-CN" altLang="en-US" sz="3600" dirty="0"/>
              <a:t>参观呀！！！</a:t>
            </a:r>
          </a:p>
        </p:txBody>
      </p:sp>
    </p:spTree>
    <p:extLst>
      <p:ext uri="{BB962C8B-B14F-4D97-AF65-F5344CB8AC3E}">
        <p14:creationId xmlns:p14="http://schemas.microsoft.com/office/powerpoint/2010/main" val="261448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595</Words>
  <Application>Microsoft Office PowerPoint</Application>
  <PresentationFormat>宽屏</PresentationFormat>
  <Paragraphs>45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-apple-system</vt:lpstr>
      <vt:lpstr>等线</vt:lpstr>
      <vt:lpstr>等线 Light</vt:lpstr>
      <vt:lpstr>幼圆</vt:lpstr>
      <vt:lpstr>Arial</vt:lpstr>
      <vt:lpstr>Office 主题​​</vt:lpstr>
      <vt:lpstr>Music Time</vt:lpstr>
      <vt:lpstr>从go入手编写属于自己的机器人后端（二） </vt:lpstr>
      <vt:lpstr>目录</vt:lpstr>
      <vt:lpstr>Napcat</vt:lpstr>
      <vt:lpstr>用go调用api示例讲解</vt:lpstr>
      <vt:lpstr>谢谢观看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集 合</dc:creator>
  <cp:lastModifiedBy>集 合</cp:lastModifiedBy>
  <cp:revision>1</cp:revision>
  <dcterms:created xsi:type="dcterms:W3CDTF">2024-11-25T08:41:02Z</dcterms:created>
  <dcterms:modified xsi:type="dcterms:W3CDTF">2024-11-27T09:34:43Z</dcterms:modified>
</cp:coreProperties>
</file>