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ECBE7-CF92-F9E8-F493-EB83CFC7A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B36F22-DEF9-FDAC-4D73-F58528B3E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822B10-75EC-7619-C2FF-31BFB867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F0231-4CF4-D169-F706-248F69B0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58005-2A99-DBBD-3BB6-F3D2ECBA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73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B1F99-1A27-9D82-6DAE-0AC3B359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863C4D-654D-1B8D-9D06-8A8E92DD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9127F-F2D9-8313-52E1-3CDEFEB4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C967B-CB61-AFE0-244D-DA4B3969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A6617-5D8A-13D4-2323-9762A9DB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26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2B026C-8F72-BFC8-D958-C4C40A714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B3C0D8-E9C4-0057-03D3-690AEFA74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83682-8B83-2C8F-F87E-60B6C82F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68554-B18C-42AF-ED2E-073607FE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6E34DF-E321-1AA5-5D61-5DA26BF7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7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5A6F6-18F0-9324-5474-F7DDB7609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1E80E-6763-B1BC-64C0-9DAB5408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0C0E78-DF88-ABE9-CA50-C0FA587F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511CBC-54D5-61FD-7DBC-952C0F48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7EF345-AC06-ADF1-1EE7-5B707DA0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9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3C4B9-AFE5-2EA0-C5E1-C27525AB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7604C-0871-5DA4-A46C-089E7C93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AC88E-8713-A951-9E46-F7BF3A8F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D6934-A348-5A26-166F-A86CA786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8AC5E-8521-A93B-AF21-0409A8AC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62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0284A-F60F-8CF0-2A68-2BC2102D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4F0FB-103A-2713-F47F-27A255063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CC897F-87B0-B4E5-DA80-629473BA7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3A866-C1D0-88B6-33F0-C03AB3F4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52BDC5-5F97-9E22-68F1-500C8579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97DDC-11BB-8361-01A0-BBD1B057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CAE80-7F9F-8F7B-1242-683B6F03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0D85B-C2C0-3D04-1D37-206CECF3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79A19-2D57-0677-F828-C69A14B6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73B042-6CCD-598C-E1F5-68E845F03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64F61B-F012-02B5-4D5A-BA4E9B028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E06D30-3BF9-5CA6-B452-5709E842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F07605-F56C-47EE-72E7-1A9F75B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B088A-58E8-F280-15A5-B9D1C4AA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EA004-AF0A-E8D3-CD7F-FD8425F9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8D9C7B-E9A3-9412-0C48-6AD9DCB8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ED0DFB-3517-52B0-0F32-6514D5A2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D4CCBB-397C-75CA-06AB-AE84608C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72D263-649F-F6D5-DA6A-01F3BBB9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12F7E7-E4D6-D0F5-916A-0997BCC64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B2B90-6816-DEF3-2319-3C1C3F24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8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8AD89-ED46-73DF-A6B5-C79C86AF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CF17A-316B-D7B8-5271-BBA696F6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A29747-9E63-4661-F6F1-02334776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0686B-DF77-2FE8-EAF2-5B3C5F35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787FF-D74E-2A55-98C3-5C6D83BE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462724-DF59-3F07-9356-6EDB2CCE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16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814AD-069A-4AFC-C287-658F1411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DB1E6-082D-0FA2-6765-69DAAB9D5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43BE16-8F8B-3349-5FBF-B9958A460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AF0E3-706A-0A1B-DCE5-CC5AC946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2D7A69-B62C-7BCF-8FAE-8D802CA8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585DDA-FD81-7C41-11D2-8AF3C908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7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23FDEC-9BD7-E606-B5DD-A392A125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7DF84-1656-43BB-1842-7A0D59784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66A48-CE86-D89B-3F9F-41FE15E30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7A522-E7BF-47C6-939C-E9F55CCE9AAA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8EA4CD-2AA7-492A-9717-238903A1F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63AD4-59ED-2270-0C73-E8893DCB0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6E9C-C35D-4A67-9BE3-D2B92A3BA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3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816B-1261-CCAF-A1F7-E1C9F2D7F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OS in 1,000</a:t>
            </a:r>
            <a:r>
              <a:rPr lang="zh-CN" altLang="en-US" dirty="0"/>
              <a:t> </a:t>
            </a:r>
            <a:r>
              <a:rPr lang="en-US" altLang="zh-CN" dirty="0"/>
              <a:t>lines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D4763-5374-6EA9-D382-125074E90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err="1"/>
              <a:t>os</a:t>
            </a:r>
            <a:r>
              <a:rPr lang="zh-CN" altLang="en-US" sz="2800" dirty="0"/>
              <a:t>小童话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9E5F1-C26F-B682-F11A-C1A6155380E1}"/>
              </a:ext>
            </a:extLst>
          </p:cNvPr>
          <p:cNvSpPr txBox="1"/>
          <p:nvPr/>
        </p:nvSpPr>
        <p:spPr>
          <a:xfrm>
            <a:off x="1055801" y="650449"/>
            <a:ext cx="363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00FF00"/>
                </a:highlight>
              </a:rPr>
              <a:t>高能预警，请注射胰岛素！</a:t>
            </a:r>
          </a:p>
        </p:txBody>
      </p:sp>
    </p:spTree>
    <p:extLst>
      <p:ext uri="{BB962C8B-B14F-4D97-AF65-F5344CB8AC3E}">
        <p14:creationId xmlns:p14="http://schemas.microsoft.com/office/powerpoint/2010/main" val="361416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B0CFD-2D05-4298-4B0E-A199EE51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操作系统，是如何启动的？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FCD449-5323-C725-AE4A-4BA0CBC42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83" y="1690688"/>
            <a:ext cx="4351338" cy="4351338"/>
          </a:xfr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35B150-A36B-F978-41D4-B4F30815935E}"/>
              </a:ext>
            </a:extLst>
          </p:cNvPr>
          <p:cNvSpPr/>
          <p:nvPr/>
        </p:nvSpPr>
        <p:spPr>
          <a:xfrm>
            <a:off x="5391301" y="1793229"/>
            <a:ext cx="5493715" cy="11767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妈妈，这个地址不错，我要开始执行了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084304-D26A-3FCC-16A9-BAA9F70FE940}"/>
              </a:ext>
            </a:extLst>
          </p:cNvPr>
          <p:cNvSpPr txBox="1"/>
          <p:nvPr/>
        </p:nvSpPr>
        <p:spPr>
          <a:xfrm>
            <a:off x="5896052" y="3719781"/>
            <a:ext cx="487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从此走上了一条命令跳转到另一条命令的不归路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24CFA8-6248-3C4E-866F-FF23045146A4}"/>
              </a:ext>
            </a:extLst>
          </p:cNvPr>
          <p:cNvSpPr txBox="1"/>
          <p:nvPr/>
        </p:nvSpPr>
        <p:spPr>
          <a:xfrm>
            <a:off x="5896052" y="4674729"/>
            <a:ext cx="2930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这到底是道德的沦丧，还是人性的扭曲</a:t>
            </a:r>
            <a:r>
              <a:rPr lang="en-US" altLang="zh-CN" sz="1400" dirty="0"/>
              <a:t>……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288E6C8-184E-C13E-B32D-5BA8EBFFE7C0}"/>
              </a:ext>
            </a:extLst>
          </p:cNvPr>
          <p:cNvCxnSpPr/>
          <p:nvPr/>
        </p:nvCxnSpPr>
        <p:spPr>
          <a:xfrm>
            <a:off x="7980883" y="2969970"/>
            <a:ext cx="0" cy="66568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DE8DBC6-89F3-18BB-12D4-0AC9A08A2FD6}"/>
              </a:ext>
            </a:extLst>
          </p:cNvPr>
          <p:cNvSpPr txBox="1"/>
          <p:nvPr/>
        </p:nvSpPr>
        <p:spPr>
          <a:xfrm>
            <a:off x="5896052" y="5433950"/>
            <a:ext cx="28520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1" dirty="0"/>
              <a:t>那你问我，究竟是谁将命令放在这里！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34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93228C5-1F4C-9492-D8B9-707A3AF3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6112"/>
            <a:ext cx="7476241" cy="52126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F75FF1-BA65-3705-6EC5-4D9D87CD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BIOS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E415DA99-D9DF-E197-4C4A-D81D97987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50" y="4789106"/>
            <a:ext cx="1325563" cy="1325563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2DFD83C-156E-9018-AE3B-8F7FB0FF6F6E}"/>
              </a:ext>
            </a:extLst>
          </p:cNvPr>
          <p:cNvSpPr txBox="1"/>
          <p:nvPr/>
        </p:nvSpPr>
        <p:spPr>
          <a:xfrm>
            <a:off x="5307291" y="1690688"/>
            <a:ext cx="6551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原来是</a:t>
            </a:r>
            <a:r>
              <a:rPr lang="en-US" altLang="zh-CN" sz="3200" dirty="0"/>
              <a:t>BIOS</a:t>
            </a:r>
            <a:r>
              <a:rPr lang="zh-CN" altLang="en-US" sz="3200" dirty="0"/>
              <a:t>精灵！将磁盘上的一部分放入了内存</a:t>
            </a:r>
            <a:r>
              <a:rPr lang="en-US" altLang="zh-CN" sz="3200" dirty="0"/>
              <a:t>0x80200000</a:t>
            </a:r>
            <a:r>
              <a:rPr lang="zh-CN" altLang="en-US" sz="3200" dirty="0"/>
              <a:t>中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03DF45-2666-6E81-D98D-7F25A8BAD076}"/>
              </a:ext>
            </a:extLst>
          </p:cNvPr>
          <p:cNvSpPr txBox="1"/>
          <p:nvPr/>
        </p:nvSpPr>
        <p:spPr>
          <a:xfrm>
            <a:off x="8946038" y="3275112"/>
            <a:ext cx="1640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那我问你，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内核文件哪里来的？</a:t>
            </a:r>
          </a:p>
        </p:txBody>
      </p:sp>
    </p:spTree>
    <p:extLst>
      <p:ext uri="{BB962C8B-B14F-4D97-AF65-F5344CB8AC3E}">
        <p14:creationId xmlns:p14="http://schemas.microsoft.com/office/powerpoint/2010/main" val="72185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9B7A2A2-74B9-AF7C-1FD6-26FA179AF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179" y="2673182"/>
            <a:ext cx="3128914" cy="312891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8CB43C-0998-69A0-5235-D485BDB9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链接器脚本是干什么的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A803C3-C6E4-71C2-02D0-A1F9C031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1294"/>
            <a:ext cx="7457388" cy="515098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EF707B-D6F5-C445-B41E-4101FC3B482F}"/>
              </a:ext>
            </a:extLst>
          </p:cNvPr>
          <p:cNvSpPr txBox="1"/>
          <p:nvPr/>
        </p:nvSpPr>
        <p:spPr>
          <a:xfrm>
            <a:off x="8427170" y="1546714"/>
            <a:ext cx="2648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链接器脚本小课堂开课啦！</a:t>
            </a:r>
          </a:p>
        </p:txBody>
      </p:sp>
    </p:spTree>
    <p:extLst>
      <p:ext uri="{BB962C8B-B14F-4D97-AF65-F5344CB8AC3E}">
        <p14:creationId xmlns:p14="http://schemas.microsoft.com/office/powerpoint/2010/main" val="328232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F6068-4CD0-A873-990B-EEC3082E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教程代码解读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7D907-385A-F019-2E76-14E1C7B9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39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121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OS in 1,000 lines</vt:lpstr>
      <vt:lpstr>操作系统，是如何启动的？</vt:lpstr>
      <vt:lpstr>什么是BIOS</vt:lpstr>
      <vt:lpstr>链接器脚本是干什么的</vt:lpstr>
      <vt:lpstr>教程代码解读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礼兴 姚</dc:creator>
  <cp:lastModifiedBy>礼兴 姚</cp:lastModifiedBy>
  <cp:revision>1</cp:revision>
  <dcterms:created xsi:type="dcterms:W3CDTF">2025-03-08T07:31:31Z</dcterms:created>
  <dcterms:modified xsi:type="dcterms:W3CDTF">2025-03-08T08:36:13Z</dcterms:modified>
</cp:coreProperties>
</file>