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9" r:id="rId5"/>
    <p:sldId id="273" r:id="rId6"/>
    <p:sldId id="274" r:id="rId7"/>
    <p:sldId id="275" r:id="rId8"/>
    <p:sldId id="276" r:id="rId9"/>
    <p:sldId id="268" r:id="rId10"/>
    <p:sldId id="277" r:id="rId11"/>
    <p:sldId id="264" r:id="rId12"/>
    <p:sldId id="262" r:id="rId13"/>
    <p:sldId id="266" r:id="rId14"/>
    <p:sldId id="267" r:id="rId15"/>
    <p:sldId id="265" r:id="rId16"/>
    <p:sldId id="278" r:id="rId17"/>
    <p:sldId id="271" r:id="rId18"/>
    <p:sldId id="270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awslabs/llrt" TargetMode="Externa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ScoopInstaller/Extras/pull/14243" TargetMode="Externa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818" y="865438"/>
            <a:ext cx="11583152" cy="2908397"/>
          </a:xfrm>
        </p:spPr>
        <p:txBody>
          <a:bodyPr/>
          <a:p>
            <a:r>
              <a:rPr lang="zh-CN" altLang="en-US" sz="3600"/>
              <a:t>转生之上辈子</a:t>
            </a:r>
            <a:r>
              <a:rPr lang="zh-CN" altLang="en-US" b="1">
                <a:latin typeface="方正姚体" charset="0"/>
                <a:ea typeface="方正姚体" charset="0"/>
                <a:cs typeface="方正姚体" charset="0"/>
              </a:rPr>
              <a:t>最害怕</a:t>
            </a:r>
            <a:r>
              <a:rPr lang="zh-CN" altLang="en-US" sz="3600"/>
              <a:t> 😨 的</a:t>
            </a:r>
            <a:r>
              <a:rPr lang="en-US" altLang="zh-CN" sz="3600"/>
              <a:t> </a:t>
            </a:r>
            <a:r>
              <a:rPr lang="en-US" altLang="zh-CN" sz="3600" i="1">
                <a:solidFill>
                  <a:srgbClr val="000000"/>
                </a:solidFill>
              </a:rPr>
              <a:t>windows</a:t>
            </a:r>
            <a:r>
              <a:rPr lang="en-US" altLang="zh-CN" sz="3600"/>
              <a:t> 🤢 </a:t>
            </a:r>
            <a:r>
              <a:rPr lang="zh-CN" altLang="en-US" sz="3600"/>
              <a:t>重装系统</a:t>
            </a:r>
            <a:br>
              <a:rPr lang="zh-CN" altLang="en-US" sz="3600"/>
            </a:br>
            <a:r>
              <a:rPr lang="zh-CN" altLang="en-US" sz="2000" i="1"/>
              <a:t>后的</a:t>
            </a:r>
            <a:br>
              <a:rPr lang="zh-CN" altLang="en-US" sz="3600" i="1"/>
            </a:br>
            <a:r>
              <a:rPr lang="en-US" altLang="zh-CN" sz="3600" i="1"/>
              <a:t>[</a:t>
            </a:r>
            <a:r>
              <a:rPr lang="zh-CN" altLang="en-US" sz="3600">
                <a:latin typeface="方正舒体" charset="0"/>
                <a:ea typeface="方正舒体" charset="0"/>
                <a:cs typeface="方正舒体" charset="0"/>
              </a:rPr>
              <a:t>环境配置</a:t>
            </a:r>
            <a:r>
              <a:rPr lang="zh-CN" altLang="en-US" sz="3600" i="1"/>
              <a:t>📑</a:t>
            </a:r>
            <a:r>
              <a:rPr lang="en-US" altLang="zh-CN" sz="3600" i="1"/>
              <a:t>] </a:t>
            </a:r>
            <a:r>
              <a:rPr lang="zh-CN" altLang="en-US" sz="3600"/>
              <a:t>被我用</a:t>
            </a:r>
            <a:r>
              <a:rPr lang="en-US" altLang="zh-CN" sz="3600"/>
              <a:t> </a:t>
            </a:r>
            <a:r>
              <a:rPr lang="en-US" altLang="zh-CN" b="1">
                <a:latin typeface="Monotype Corsiva" panose="03010101010201010101" charset="0"/>
                <a:ea typeface="Monotype Corsiva" panose="03010101010201010101" charset="0"/>
                <a:cs typeface="Monotype Corsiva" panose="03010101010201010101" charset="0"/>
              </a:rPr>
              <a:t>scoop</a:t>
            </a:r>
            <a:r>
              <a:rPr lang="en-US" altLang="zh-CN" sz="3600" b="1">
                <a:latin typeface="Monotype Corsiva" panose="03010101010201010101" charset="0"/>
                <a:ea typeface="Monotype Corsiva" panose="03010101010201010101" charset="0"/>
                <a:cs typeface="Monotype Corsiva" panose="03010101010201010101" charset="0"/>
              </a:rPr>
              <a:t> 🩷</a:t>
            </a:r>
            <a:r>
              <a:rPr lang="en-US" altLang="zh-CN" sz="3600"/>
              <a:t> </a:t>
            </a:r>
            <a:r>
              <a:rPr lang="en-US" altLang="zh-CN" sz="3600">
                <a:solidFill>
                  <a:srgbClr val="FFC000"/>
                </a:solidFill>
              </a:rPr>
              <a:t>0.1</a:t>
            </a:r>
            <a:r>
              <a:rPr lang="en-US" altLang="zh-CN" sz="3600"/>
              <a:t> </a:t>
            </a:r>
            <a:r>
              <a:rPr lang="zh-CN" altLang="en-US" sz="3600"/>
              <a:t>秒⚡拿捏 😎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25989" y="5160519"/>
            <a:ext cx="7975752" cy="411872"/>
          </a:xfrm>
        </p:spPr>
        <p:txBody>
          <a:bodyPr/>
          <a:p>
            <a:r>
              <a:rPr lang="en-US" altLang="zh-CN" sz="2000" i="1"/>
              <a:t>&gt; winget </a:t>
            </a:r>
            <a:r>
              <a:rPr lang="zh-CN" altLang="en-US" sz="2000" i="1"/>
              <a:t>+ </a:t>
            </a:r>
            <a:r>
              <a:rPr lang="en-US" altLang="zh-CN" sz="2000" i="1"/>
              <a:t>scoop </a:t>
            </a:r>
            <a:r>
              <a:rPr lang="zh-CN" altLang="en-US" sz="2000" i="1"/>
              <a:t>组合拳打的你</a:t>
            </a:r>
            <a:r>
              <a:rPr lang="zh-CN" altLang="en-US" sz="2000" i="1">
                <a:solidFill>
                  <a:schemeClr val="tx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latin typeface="微软雅黑" charset="0"/>
                <a:ea typeface="微软雅黑" charset="0"/>
              </a:rPr>
              <a:t>windows </a:t>
            </a:r>
            <a:r>
              <a:rPr lang="zh-CN" altLang="en-US" sz="2000" i="1"/>
              <a:t>措手不及 👊👊👊</a:t>
            </a:r>
            <a:endParaRPr lang="zh-CN" altLang="en-US" sz="2000" i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5500148" y="1263067"/>
            <a:ext cx="711480" cy="20240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800" i="1"/>
              <a:t>不是乌克兰</a:t>
            </a:r>
            <a:endParaRPr lang="zh-CN" altLang="en-US" sz="800" i="1"/>
          </a:p>
        </p:txBody>
      </p:sp>
      <p:cxnSp>
        <p:nvCxnSpPr>
          <p:cNvPr id="5" name="直接箭头连接符 4"/>
          <p:cNvCxnSpPr>
            <a:stCxn id="4" idx="2"/>
          </p:cNvCxnSpPr>
          <p:nvPr userDrawn="1"/>
        </p:nvCxnSpPr>
        <p:spPr>
          <a:xfrm>
            <a:off x="5855694" y="1465503"/>
            <a:ext cx="0" cy="210116"/>
          </a:xfrm>
          <a:prstGeom prst="straightConnector1">
            <a:avLst/>
          </a:prstGeom>
          <a:ln w="1270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36992" y="1083033"/>
            <a:ext cx="9144000" cy="2387600"/>
          </a:xfrm>
        </p:spPr>
        <p:txBody>
          <a:bodyPr/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</a:t>
            </a:r>
            <a:r>
              <a:rPr lang="zh-CN" altLang="en-US" sz="40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二</a:t>
            </a:r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集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419613" y="3588797"/>
            <a:ext cx="9144000" cy="1655762"/>
          </a:xfrm>
        </p:spPr>
        <p:txBody>
          <a:bodyPr/>
          <a:p>
            <a:r>
              <a:rPr lang="en-US" altLang="zh-CN" sz="8000" b="1">
                <a:solidFill>
                  <a:schemeClr val="tx1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scoop </a:t>
            </a:r>
            <a:r>
              <a:rPr lang="zh-CN" altLang="en-US" sz="8000" b="1">
                <a:solidFill>
                  <a:schemeClr val="tx1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救救我</a:t>
            </a:r>
            <a:r>
              <a:rPr lang="zh-CN" altLang="en-US" sz="8000" b="1">
                <a:solidFill>
                  <a:schemeClr val="tx1"/>
                </a:solidFill>
                <a:latin typeface="方正姚体" charset="0"/>
                <a:ea typeface="方正姚体" charset="0"/>
                <a:cs typeface="方正姚体" charset="0"/>
              </a:rPr>
              <a:t>😭</a:t>
            </a:r>
            <a:endParaRPr sz="8000">
              <a:latin typeface="方正姚体" charset="0"/>
              <a:ea typeface="方正姚体" charset="0"/>
              <a:cs typeface="方正姚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方正姚体" charset="0"/>
                <a:ea typeface="方正姚体" charset="0"/>
                <a:cs typeface="方正姚体" charset="0"/>
              </a:rPr>
              <a:t>这里没有介绍</a:t>
            </a:r>
            <a:endParaRPr lang="zh-CN" altLang="en-US">
              <a:latin typeface="方正姚体" charset="0"/>
              <a:ea typeface="方正姚体" charset="0"/>
              <a:cs typeface="方正姚体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这是介绍（</a:t>
            </a:r>
            <a:r>
              <a:rPr lang="en-US" altLang="zh-CN"/>
              <a:t>scoop.sh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 descr="upload_post_object_v2_17477086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66910"/>
            <a:ext cx="12192000" cy="51911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scoop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 怎么安？ </a:t>
            </a:r>
            <a:r>
              <a:rPr lang="en-US" altLang="zh-CN"/>
              <a:t>scoop.sh</a:t>
            </a:r>
            <a:endParaRPr lang="en-US" altLang="zh-CN"/>
          </a:p>
        </p:txBody>
      </p:sp>
      <p:pic>
        <p:nvPicPr>
          <p:cNvPr id="4" name="图片 3" descr="upload_post_object_v2_21573709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9662" y="1848648"/>
            <a:ext cx="8852641" cy="44954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安装开发工具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44" y="1995898"/>
            <a:ext cx="5328920" cy="439991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4000"/>
              <a:t>安装 </a:t>
            </a:r>
            <a:r>
              <a:rPr lang="en-US" altLang="zh-CN" sz="4000"/>
              <a:t>scoop </a:t>
            </a:r>
            <a:r>
              <a:rPr lang="zh-CN" altLang="en-US" sz="4000"/>
              <a:t>包管理器</a:t>
            </a:r>
            <a:endParaRPr lang="en-US" altLang="zh-CN" sz="40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4000"/>
              <a:t>安装</a:t>
            </a:r>
            <a:r>
              <a:rPr lang="en-US" altLang="zh-CN" sz="4000"/>
              <a:t> </a:t>
            </a:r>
            <a:r>
              <a:rPr lang="en-US" altLang="zh-CN" sz="4000">
                <a:solidFill>
                  <a:schemeClr val="tx1"/>
                </a:solidFill>
              </a:rPr>
              <a:t>gcc </a:t>
            </a:r>
            <a:r>
              <a:rPr lang="zh-CN" altLang="en-US" sz="4000">
                <a:solidFill>
                  <a:schemeClr val="tx1"/>
                </a:solidFill>
              </a:rPr>
              <a:t>编译器</a:t>
            </a:r>
            <a:endParaRPr lang="en-US" altLang="zh-CN" sz="40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4000"/>
              <a:t>编写 </a:t>
            </a:r>
            <a:r>
              <a:rPr lang="en-US" altLang="zh-CN" sz="4000"/>
              <a:t>helloword </a:t>
            </a:r>
            <a:r>
              <a:rPr lang="zh-CN" altLang="en-US" sz="4000"/>
              <a:t>代码</a:t>
            </a:r>
            <a:endParaRPr lang="zh-CN" altLang="en-US" sz="40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4000"/>
              <a:t>编译源代码</a:t>
            </a:r>
            <a:endParaRPr lang="zh-CN" altLang="en-US" sz="40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4000"/>
              <a:t>运行</a:t>
            </a:r>
            <a:endParaRPr lang="zh-CN" altLang="en-US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36992" y="1083033"/>
            <a:ext cx="9144000" cy="2387600"/>
          </a:xfrm>
        </p:spPr>
        <p:txBody>
          <a:bodyPr/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第三集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419613" y="3588797"/>
            <a:ext cx="9144000" cy="1655762"/>
          </a:xfrm>
        </p:spPr>
        <p:txBody>
          <a:bodyPr/>
          <a:p>
            <a:r>
              <a:rPr lang="zh-CN" altLang="en-US" sz="8000" b="1">
                <a:solidFill>
                  <a:schemeClr val="tx1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都没有？自救！✊</a:t>
            </a:r>
            <a:endParaRPr sz="80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winget 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和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scoop 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都没有怎么办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1" name="图片 10" descr="upload_post_object_v2_3126820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528" y="5614471"/>
            <a:ext cx="1652287" cy="1243563"/>
          </a:xfrm>
          <a:prstGeom prst="rect">
            <a:avLst/>
          </a:prstGeom>
        </p:spPr>
      </p:pic>
      <p:pic>
        <p:nvPicPr>
          <p:cNvPr id="3" name="图片 2" descr="upload_post_object_v2_3366379525"/>
          <p:cNvPicPr>
            <a:picLocks noChangeAspect="1"/>
          </p:cNvPicPr>
          <p:nvPr/>
        </p:nvPicPr>
        <p:blipFill>
          <a:blip r:embed="rId2"/>
          <a:srcRect r="50500"/>
          <a:stretch>
            <a:fillRect/>
          </a:stretch>
        </p:blipFill>
        <p:spPr>
          <a:xfrm>
            <a:off x="5451724" y="3474486"/>
            <a:ext cx="6035057" cy="18192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upload_post_object_v2_15035809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3474510"/>
            <a:ext cx="4485961" cy="2817027"/>
          </a:xfrm>
          <a:prstGeom prst="rect">
            <a:avLst/>
          </a:prstGeom>
        </p:spPr>
      </p:pic>
      <p:pic>
        <p:nvPicPr>
          <p:cNvPr id="5" name="图片 4" descr="upload_post_object_v2_23673910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2117890"/>
            <a:ext cx="4152900" cy="85725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451766" y="2117890"/>
            <a:ext cx="35007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5"/>
              </a:rPr>
              <a:t>https://github.com/awslabs/llrt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1353770" y="6518944"/>
            <a:ext cx="690880" cy="33718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800">
                <a:latin typeface="幼圆" charset="0"/>
                <a:ea typeface="幼圆" charset="0"/>
                <a:cs typeface="幼圆" charset="0"/>
              </a:rPr>
              <a:t>成步堂虎二</a:t>
            </a:r>
            <a:endParaRPr lang="zh-CN" altLang="en-US" sz="800">
              <a:latin typeface="幼圆" charset="0"/>
              <a:ea typeface="幼圆" charset="0"/>
              <a:cs typeface="幼圆" charset="0"/>
            </a:endParaRPr>
          </a:p>
          <a:p>
            <a:r>
              <a:rPr lang="zh-CN" altLang="en-US" sz="800">
                <a:latin typeface="幼圆" charset="0"/>
                <a:ea typeface="幼圆" charset="0"/>
                <a:cs typeface="幼圆" charset="0"/>
              </a:rPr>
              <a:t>很生气</a:t>
            </a:r>
            <a:r>
              <a:rPr lang="en-US" altLang="zh-CN" sz="800">
                <a:latin typeface="幼圆" charset="0"/>
                <a:ea typeface="幼圆" charset="0"/>
                <a:cs typeface="幼圆" charset="0"/>
              </a:rPr>
              <a:t>!</a:t>
            </a:r>
            <a:endParaRPr lang="zh-CN" altLang="en-US" sz="800">
              <a:latin typeface="幼圆" charset="0"/>
              <a:ea typeface="幼圆" charset="0"/>
              <a:cs typeface="幼圆" charset="0"/>
            </a:endParaRPr>
          </a:p>
        </p:txBody>
      </p:sp>
      <p:cxnSp>
        <p:nvCxnSpPr>
          <p:cNvPr id="8" name="直接箭头连接符 7"/>
          <p:cNvCxnSpPr>
            <a:stCxn id="7" idx="1"/>
          </p:cNvCxnSpPr>
          <p:nvPr userDrawn="1"/>
        </p:nvCxnSpPr>
        <p:spPr>
          <a:xfrm flipH="1" flipV="1">
            <a:off x="11177272" y="6637108"/>
            <a:ext cx="176498" cy="50428"/>
          </a:xfrm>
          <a:prstGeom prst="straightConnector1">
            <a:avLst/>
          </a:prstGeom>
          <a:ln w="1270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成为 </a:t>
            </a:r>
            <a:r>
              <a:rPr lang="en-US" altLang="zh-CN"/>
              <a:t>scoop </a:t>
            </a:r>
            <a:r>
              <a:rPr lang="zh-CN" altLang="en-US"/>
              <a:t>软件维护者吧</a:t>
            </a:r>
            <a:r>
              <a:rPr lang="en-US" altLang="zh-CN"/>
              <a:t>!</a:t>
            </a:r>
            <a:endParaRPr lang="zh-CN" altLang="en-US"/>
          </a:p>
        </p:txBody>
      </p:sp>
      <p:pic>
        <p:nvPicPr>
          <p:cNvPr id="3" name="图片 2" descr="upload_post_object_v2_1674713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46964"/>
            <a:ext cx="6104299" cy="2811071"/>
          </a:xfrm>
          <a:prstGeom prst="rect">
            <a:avLst/>
          </a:prstGeom>
        </p:spPr>
      </p:pic>
      <p:pic>
        <p:nvPicPr>
          <p:cNvPr id="4" name="图片 3" descr="upload_post_object_v2_2671975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70" y="1981413"/>
            <a:ext cx="7395225" cy="306913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upload_post_object_v2_1009182560"/>
          <p:cNvPicPr>
            <a:picLocks noChangeAspect="1"/>
          </p:cNvPicPr>
          <p:nvPr/>
        </p:nvPicPr>
        <p:blipFill>
          <a:blip r:embed="rId3"/>
          <a:srcRect l="5723" t="4292" r="3577" b="5723"/>
          <a:stretch>
            <a:fillRect/>
          </a:stretch>
        </p:blipFill>
        <p:spPr>
          <a:xfrm>
            <a:off x="7923903" y="523079"/>
            <a:ext cx="1102629" cy="109393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061079" y="5050520"/>
            <a:ext cx="7315200" cy="368300"/>
          </a:xfrm>
          <a:prstGeom prst="rect">
            <a:avLst/>
          </a:prstGeom>
        </p:spPr>
        <p:txBody>
          <a:bodyPr rtlCol="0" anchor="t">
            <a:spAutoFit/>
          </a:bodyPr>
          <a:p>
            <a:r>
              <a:rPr lang="en-US" altLang="zh-CN">
                <a:hlinkClick r:id="rId4"/>
              </a:rPr>
              <a:t>https://github.com/ScoopInstaller/Extras/pull/14243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36992" y="1083033"/>
            <a:ext cx="9144000" cy="2387600"/>
          </a:xfrm>
        </p:spPr>
        <p:txBody>
          <a:bodyPr/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第一集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419613" y="3588797"/>
            <a:ext cx="9144000" cy="1655762"/>
          </a:xfrm>
        </p:spPr>
        <p:txBody>
          <a:bodyPr/>
          <a:p>
            <a:r>
              <a:rPr lang="en-US" altLang="zh-CN" sz="8000" b="1">
                <a:solidFill>
                  <a:schemeClr val="tx1"/>
                </a:solidFill>
                <a:latin typeface="Edwardian Script ITC" panose="030303020407070D0804" charset="0"/>
                <a:ea typeface="Edwardian Script ITC" panose="030303020407070D0804" charset="0"/>
                <a:cs typeface="Edwardian Script ITC" panose="030303020407070D0804" charset="0"/>
              </a:rPr>
              <a:t>scoop</a:t>
            </a:r>
            <a:r>
              <a:rPr lang="en-US" altLang="zh-CN" sz="8000">
                <a:solidFill>
                  <a:schemeClr val="tx1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</a:t>
            </a:r>
            <a:r>
              <a:rPr lang="zh-CN" altLang="en-US" sz="8000">
                <a:solidFill>
                  <a:schemeClr val="tx1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初 试 用</a:t>
            </a:r>
            <a:endParaRPr sz="80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upload_post_object_v2_3215645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737" y="524844"/>
            <a:ext cx="8228491" cy="5808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winget</a:t>
            </a:r>
            <a:r>
              <a:rPr lang="en-US" altLang="zh-CN"/>
              <a:t> </a:t>
            </a:r>
            <a:r>
              <a:rPr lang="zh-CN" altLang="en-US"/>
              <a:t>是干什么用的</a:t>
            </a:r>
            <a:r>
              <a:rPr lang="en-US" altLang="zh-CN"/>
              <a:t>? </a:t>
            </a:r>
            <a:r>
              <a:rPr lang="zh-CN" altLang="en-US"/>
              <a:t>我为什么需要它？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winget</a:t>
            </a:r>
            <a:r>
              <a:rPr lang="en-US" altLang="zh-CN"/>
              <a:t> </a:t>
            </a:r>
            <a:r>
              <a:rPr lang="zh-CN" altLang="en-US"/>
              <a:t>是干什么用的</a:t>
            </a:r>
            <a:r>
              <a:rPr lang="en-US" altLang="zh-CN"/>
              <a:t>? </a:t>
            </a:r>
            <a:r>
              <a:rPr lang="zh-CN" altLang="en-US"/>
              <a:t>我为什么需要它？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2095796"/>
            <a:ext cx="12011174" cy="37867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4000"/>
              <a:t>    在计算机上安装软件</a:t>
            </a:r>
            <a:endParaRPr lang="zh-CN" altLang="en-US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/>
              <a:t>是你时不时地要做的事情</a:t>
            </a:r>
            <a:endParaRPr lang="zh-CN" altLang="en-US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/>
              <a:t>将来可能重复地做</a:t>
            </a:r>
            <a:endParaRPr lang="zh-CN" altLang="en-US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/>
              <a:t>下载正确的安装包并完成安装过程</a:t>
            </a:r>
            <a:r>
              <a:rPr lang="en-US" altLang="zh-CN" sz="4000"/>
              <a:t> </a:t>
            </a:r>
            <a:r>
              <a:rPr lang="zh-CN" altLang="en-US" sz="4000"/>
              <a:t>可能非常耗时。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winget</a:t>
            </a:r>
            <a:r>
              <a:rPr lang="en-US" altLang="zh-CN"/>
              <a:t> </a:t>
            </a:r>
            <a:r>
              <a:rPr lang="zh-CN" altLang="en-US"/>
              <a:t>是干什么用的</a:t>
            </a:r>
            <a:r>
              <a:rPr lang="en-US" altLang="zh-CN"/>
              <a:t>? </a:t>
            </a:r>
            <a:r>
              <a:rPr lang="zh-CN" altLang="en-US"/>
              <a:t>我为什么需要它？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25304" y="2104492"/>
            <a:ext cx="8341357" cy="1672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在计算机上安装软件是你时不时地要做的事情</a:t>
            </a:r>
            <a:endParaRPr lang="zh-CN" altLang="en-US" sz="2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而且将来还要这样做</a:t>
            </a:r>
            <a:endParaRPr lang="zh-CN" altLang="en-US" sz="2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找到正确的安装介质并完成安装过程。</a:t>
            </a:r>
            <a:r>
              <a:rPr lang="en-US" altLang="zh-CN" sz="2400"/>
              <a:t> </a:t>
            </a:r>
            <a:r>
              <a:rPr lang="zh-CN" altLang="en-US" sz="2400"/>
              <a:t>它可能非常耗时。</a:t>
            </a:r>
            <a:endParaRPr lang="zh-CN" altLang="en-US" sz="24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925262" y="4029488"/>
            <a:ext cx="8564880" cy="101473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6000"/>
              <a:t>我们需要一个包管理器！</a:t>
            </a:r>
            <a:endParaRPr lang="zh-CN" altLang="en-US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3930" y="0"/>
            <a:ext cx="9144000" cy="2387600"/>
          </a:xfrm>
        </p:spPr>
        <p:txBody>
          <a:bodyPr/>
          <a:p>
            <a:r>
              <a:rPr lang="en-US" altLang="zh-CN" sz="9600"/>
              <a:t>🎉Winget🎉</a:t>
            </a:r>
            <a:endParaRPr lang="en-US" altLang="zh-CN" sz="9600"/>
          </a:p>
        </p:txBody>
      </p:sp>
      <p:pic>
        <p:nvPicPr>
          <p:cNvPr id="7" name="图片 6" descr="upload_post_object_v2_3240408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3510" y="2878008"/>
            <a:ext cx="5464772" cy="30759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网易云音乐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upload_post_object_v2_2205027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30" y="1777989"/>
            <a:ext cx="5617362" cy="3633873"/>
          </a:xfrm>
          <a:prstGeom prst="rect">
            <a:avLst/>
          </a:prstGeom>
        </p:spPr>
      </p:pic>
      <p:pic>
        <p:nvPicPr>
          <p:cNvPr id="5" name="图片 4" descr="upload_post_object_v2_1115983202"/>
          <p:cNvPicPr>
            <a:picLocks noChangeAspect="1"/>
          </p:cNvPicPr>
          <p:nvPr/>
        </p:nvPicPr>
        <p:blipFill>
          <a:blip r:embed="rId2"/>
          <a:srcRect r="33791"/>
          <a:stretch>
            <a:fillRect/>
          </a:stretch>
        </p:blipFill>
        <p:spPr>
          <a:xfrm>
            <a:off x="6547112" y="2902768"/>
            <a:ext cx="5197920" cy="15301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如果早知道 只使用 </a:t>
            </a:r>
            <a:r>
              <a:rPr lang="en-US" altLang="zh-CN" sz="3600">
                <a:latin typeface="微软雅黑" charset="0"/>
                <a:ea typeface="微软雅黑" charset="0"/>
                <a:cs typeface="微软雅黑" charset="0"/>
              </a:rPr>
              <a:t>winget </a:t>
            </a:r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也会成为 負</a:t>
            </a:r>
            <a:r>
              <a:rPr lang="ja-JP" altLang="en-US" sz="3600">
                <a:latin typeface="微软雅黑" charset="0"/>
                <a:ea typeface="微软雅黑" charset="0"/>
                <a:cs typeface="微软雅黑" charset="0"/>
              </a:rPr>
              <a:t>け</a:t>
            </a:r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犬</a:t>
            </a:r>
            <a:r>
              <a:rPr lang="zh-CN" altLang="en-US" sz="3600"/>
              <a:t> 🥹 </a:t>
            </a:r>
            <a:endParaRPr lang="en-US" altLang="zh-CN" sz="3600"/>
          </a:p>
        </p:txBody>
      </p:sp>
      <p:pic>
        <p:nvPicPr>
          <p:cNvPr id="4" name="图片 3" descr="upload_post_object_v2_1500095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8186"/>
            <a:ext cx="8223486" cy="4432973"/>
          </a:xfrm>
          <a:prstGeom prst="rect">
            <a:avLst/>
          </a:prstGeom>
        </p:spPr>
      </p:pic>
      <p:pic>
        <p:nvPicPr>
          <p:cNvPr id="5" name="图片 4" descr="upload_post_object_v2_21790498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651" y="3395760"/>
            <a:ext cx="7023314" cy="346227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217640" y="5117850"/>
            <a:ext cx="5661257" cy="23479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Office WWO_wpscloud_20241029184412-48e9a6e67b</Application>
  <PresentationFormat>宽屏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汉仪旗黑KW 55S</vt:lpstr>
      <vt:lpstr>方正姚体</vt:lpstr>
      <vt:lpstr>汉仪书宋二KW</vt:lpstr>
      <vt:lpstr>方正舒体</vt:lpstr>
      <vt:lpstr>Monotype Corsiva</vt:lpstr>
      <vt:lpstr>微软雅黑</vt:lpstr>
      <vt:lpstr>华文行楷</vt:lpstr>
      <vt:lpstr>Edwardian Script ITC</vt:lpstr>
      <vt:lpstr>Comic Sans MS</vt:lpstr>
      <vt:lpstr>华文隶书</vt:lpstr>
      <vt:lpstr>幼圆</vt:lpstr>
      <vt:lpstr>Kingsoft Confetti</vt:lpstr>
      <vt:lpstr>Office 主题</vt:lpstr>
      <vt:lpstr>转生之上辈子最害怕 😨 的 windows 🤢 重装系统 后的 [环境配置📑] 被我用 scoop 🩷 0.1 秒⚡拿捏 😎</vt:lpstr>
      <vt:lpstr>第一集</vt:lpstr>
      <vt:lpstr>PowerPoint 演示文稿</vt:lpstr>
      <vt:lpstr>winget 是干什么用的? 我为什么需要它？</vt:lpstr>
      <vt:lpstr>winget 是干什么用的? 我为什么需要它？</vt:lpstr>
      <vt:lpstr>winget 是干什么用的? 我为什么需要它？</vt:lpstr>
      <vt:lpstr>🎉Winget🎉</vt:lpstr>
      <vt:lpstr>安装网易云音乐</vt:lpstr>
      <vt:lpstr>如果早知道 只使用 winget 也会成为 負け犬 🥹 </vt:lpstr>
      <vt:lpstr>第二集</vt:lpstr>
      <vt:lpstr>这里没有介绍</vt:lpstr>
      <vt:lpstr>这是介绍（scoop.sh）</vt:lpstr>
      <vt:lpstr>scoop 怎么安？ scoop.sh</vt:lpstr>
      <vt:lpstr>安装开发工具</vt:lpstr>
      <vt:lpstr>第三集</vt:lpstr>
      <vt:lpstr>winget 和 scoop 都没有怎么办</vt:lpstr>
      <vt:lpstr>成为 scoop 软件维护者吧!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转生之上辈子最害怕 😨 的 windows 🤢 重装系统 后的 [环境配置📑] 被我用 scoop 🩷 0.1 秒⚡拿捏 😎</dc:title>
  <dc:creator/>
  <cp:lastModifiedBy/>
  <dcterms:created xsi:type="dcterms:W3CDTF">2024-11-03T11:42:23Z</dcterms:created>
  <dcterms:modified xsi:type="dcterms:W3CDTF">2024-11-03T11:42:23Z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2052-12.9.0.18900</vt:lpwstr>
  </property>
  <property fmtid="{D5CDD505-2E9C-101B-9397-08002B2CF9AE}" pid="3" name="ICV">
    <vt:lpwstr>B75C98F4C40948689CB49D1002CA5FAC</vt:lpwstr>
  </property>
</Properties>
</file>