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6" r:id="rId3"/>
    <p:sldId id="257" r:id="rId4"/>
    <p:sldId id="262" r:id="rId5"/>
    <p:sldId id="263" r:id="rId6"/>
    <p:sldId id="264"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B2629-8446-4057-A6D6-EBC7601B1A3C}" v="15" dt="2024-12-06T09:34:49.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55" autoAdjust="0"/>
  </p:normalViewPr>
  <p:slideViewPr>
    <p:cSldViewPr snapToGrid="0">
      <p:cViewPr varScale="1">
        <p:scale>
          <a:sx n="53" d="100"/>
          <a:sy n="53" d="100"/>
        </p:scale>
        <p:origin x="11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集 合" userId="7057ebac5e4aa06b" providerId="LiveId" clId="{B2C40DA1-3EDE-47CB-83D5-24B56971F99D}"/>
    <pc:docChg chg="modSld">
      <pc:chgData name="集 合" userId="7057ebac5e4aa06b" providerId="LiveId" clId="{B2C40DA1-3EDE-47CB-83D5-24B56971F99D}" dt="2024-11-26T10:52:47.068" v="3" actId="20577"/>
      <pc:docMkLst>
        <pc:docMk/>
      </pc:docMkLst>
      <pc:sldChg chg="modNotesTx">
        <pc:chgData name="集 合" userId="7057ebac5e4aa06b" providerId="LiveId" clId="{B2C40DA1-3EDE-47CB-83D5-24B56971F99D}" dt="2024-11-26T10:52:06.631" v="2" actId="20577"/>
        <pc:sldMkLst>
          <pc:docMk/>
          <pc:sldMk cId="1650151241" sldId="256"/>
        </pc:sldMkLst>
      </pc:sldChg>
      <pc:sldChg chg="modNotesTx">
        <pc:chgData name="集 合" userId="7057ebac5e4aa06b" providerId="LiveId" clId="{B2C40DA1-3EDE-47CB-83D5-24B56971F99D}" dt="2024-11-26T10:52:47.068" v="3" actId="20577"/>
        <pc:sldMkLst>
          <pc:docMk/>
          <pc:sldMk cId="3653927869" sldId="258"/>
        </pc:sldMkLst>
      </pc:sldChg>
    </pc:docChg>
  </pc:docChgLst>
  <pc:docChgLst>
    <pc:chgData name="集 合" userId="7057ebac5e4aa06b" providerId="LiveId" clId="{84C98C0C-21D9-4BD3-A0EB-20E3725388A9}"/>
    <pc:docChg chg="undo custSel addSld modSld">
      <pc:chgData name="集 合" userId="7057ebac5e4aa06b" providerId="LiveId" clId="{84C98C0C-21D9-4BD3-A0EB-20E3725388A9}" dt="2024-11-27T09:28:47.688" v="2816" actId="1076"/>
      <pc:docMkLst>
        <pc:docMk/>
      </pc:docMkLst>
      <pc:sldChg chg="addSp delSp modSp new mod setBg modNotesTx">
        <pc:chgData name="集 合" userId="7057ebac5e4aa06b" providerId="LiveId" clId="{84C98C0C-21D9-4BD3-A0EB-20E3725388A9}" dt="2024-11-26T09:50:00.110" v="1580" actId="1076"/>
        <pc:sldMkLst>
          <pc:docMk/>
          <pc:sldMk cId="1650151241" sldId="256"/>
        </pc:sldMkLst>
        <pc:spChg chg="mod">
          <ac:chgData name="集 合" userId="7057ebac5e4aa06b" providerId="LiveId" clId="{84C98C0C-21D9-4BD3-A0EB-20E3725388A9}" dt="2024-11-25T09:54:21.469" v="17" actId="1076"/>
          <ac:spMkLst>
            <pc:docMk/>
            <pc:sldMk cId="1650151241" sldId="256"/>
            <ac:spMk id="2" creationId="{C50ADE0F-2976-8412-2C2E-8F9A363263C8}"/>
          </ac:spMkLst>
        </pc:spChg>
        <pc:spChg chg="mod">
          <ac:chgData name="集 合" userId="7057ebac5e4aa06b" providerId="LiveId" clId="{84C98C0C-21D9-4BD3-A0EB-20E3725388A9}" dt="2024-11-25T09:54:24.658" v="18" actId="1076"/>
          <ac:spMkLst>
            <pc:docMk/>
            <pc:sldMk cId="1650151241" sldId="256"/>
            <ac:spMk id="3" creationId="{F7BE422C-7529-28F7-0132-41E9650A8D61}"/>
          </ac:spMkLst>
        </pc:spChg>
        <pc:spChg chg="add mod">
          <ac:chgData name="集 合" userId="7057ebac5e4aa06b" providerId="LiveId" clId="{84C98C0C-21D9-4BD3-A0EB-20E3725388A9}" dt="2024-11-25T09:55:16.358" v="31" actId="1076"/>
          <ac:spMkLst>
            <pc:docMk/>
            <pc:sldMk cId="1650151241" sldId="256"/>
            <ac:spMk id="4" creationId="{8C3DDE68-16DB-4C9D-C8AB-B10CC7304BB7}"/>
          </ac:spMkLst>
        </pc:spChg>
        <pc:spChg chg="add mod">
          <ac:chgData name="集 合" userId="7057ebac5e4aa06b" providerId="LiveId" clId="{84C98C0C-21D9-4BD3-A0EB-20E3725388A9}" dt="2024-11-25T09:54:33.066" v="20" actId="767"/>
          <ac:spMkLst>
            <pc:docMk/>
            <pc:sldMk cId="1650151241" sldId="256"/>
            <ac:spMk id="5" creationId="{4DAB2912-DA90-B90B-7301-F3D3870416CE}"/>
          </ac:spMkLst>
        </pc:spChg>
        <pc:picChg chg="add del mod ord">
          <ac:chgData name="集 合" userId="7057ebac5e4aa06b" providerId="LiveId" clId="{84C98C0C-21D9-4BD3-A0EB-20E3725388A9}" dt="2024-11-26T09:47:57.267" v="1568" actId="478"/>
          <ac:picMkLst>
            <pc:docMk/>
            <pc:sldMk cId="1650151241" sldId="256"/>
            <ac:picMk id="6" creationId="{FA861EF9-5441-8857-1C83-A5392BD99B6B}"/>
          </ac:picMkLst>
        </pc:picChg>
        <pc:picChg chg="add mod ord">
          <ac:chgData name="集 合" userId="7057ebac5e4aa06b" providerId="LiveId" clId="{84C98C0C-21D9-4BD3-A0EB-20E3725388A9}" dt="2024-11-26T09:50:00.110" v="1580" actId="1076"/>
          <ac:picMkLst>
            <pc:docMk/>
            <pc:sldMk cId="1650151241" sldId="256"/>
            <ac:picMk id="7" creationId="{BAEDF374-69CE-D222-6FE4-77EFE2FEEF94}"/>
          </ac:picMkLst>
        </pc:picChg>
      </pc:sldChg>
      <pc:sldChg chg="addSp delSp modSp new mod modNotesTx">
        <pc:chgData name="集 合" userId="7057ebac5e4aa06b" providerId="LiveId" clId="{84C98C0C-21D9-4BD3-A0EB-20E3725388A9}" dt="2024-11-26T09:41:52.869" v="1553" actId="2711"/>
        <pc:sldMkLst>
          <pc:docMk/>
          <pc:sldMk cId="606254105" sldId="257"/>
        </pc:sldMkLst>
        <pc:spChg chg="mod">
          <ac:chgData name="集 合" userId="7057ebac5e4aa06b" providerId="LiveId" clId="{84C98C0C-21D9-4BD3-A0EB-20E3725388A9}" dt="2024-11-26T09:41:41.055" v="1551" actId="2711"/>
          <ac:spMkLst>
            <pc:docMk/>
            <pc:sldMk cId="606254105" sldId="257"/>
            <ac:spMk id="2" creationId="{6787AFD1-FA18-1219-8686-CEEA1C79DF2B}"/>
          </ac:spMkLst>
        </pc:spChg>
        <pc:spChg chg="del mod">
          <ac:chgData name="集 合" userId="7057ebac5e4aa06b" providerId="LiveId" clId="{84C98C0C-21D9-4BD3-A0EB-20E3725388A9}" dt="2024-11-26T09:40:42.716" v="1541" actId="478"/>
          <ac:spMkLst>
            <pc:docMk/>
            <pc:sldMk cId="606254105" sldId="257"/>
            <ac:spMk id="3" creationId="{DA9EDFA7-31BB-7E6F-61AC-CF381C80353E}"/>
          </ac:spMkLst>
        </pc:spChg>
        <pc:spChg chg="add mod ord">
          <ac:chgData name="集 合" userId="7057ebac5e4aa06b" providerId="LiveId" clId="{84C98C0C-21D9-4BD3-A0EB-20E3725388A9}" dt="2024-11-26T09:41:47.438" v="1552" actId="2711"/>
          <ac:spMkLst>
            <pc:docMk/>
            <pc:sldMk cId="606254105" sldId="257"/>
            <ac:spMk id="4" creationId="{1728708E-26FE-6524-7A65-0557F9ABDC7B}"/>
          </ac:spMkLst>
        </pc:spChg>
        <pc:spChg chg="add mod">
          <ac:chgData name="集 合" userId="7057ebac5e4aa06b" providerId="LiveId" clId="{84C98C0C-21D9-4BD3-A0EB-20E3725388A9}" dt="2024-11-26T09:41:52.869" v="1553" actId="2711"/>
          <ac:spMkLst>
            <pc:docMk/>
            <pc:sldMk cId="606254105" sldId="257"/>
            <ac:spMk id="5" creationId="{74E34A0F-2DE4-E360-DBB5-75CF72237897}"/>
          </ac:spMkLst>
        </pc:spChg>
        <pc:spChg chg="add mod">
          <ac:chgData name="集 合" userId="7057ebac5e4aa06b" providerId="LiveId" clId="{84C98C0C-21D9-4BD3-A0EB-20E3725388A9}" dt="2024-11-26T09:40:07.481" v="1499" actId="1076"/>
          <ac:spMkLst>
            <pc:docMk/>
            <pc:sldMk cId="606254105" sldId="257"/>
            <ac:spMk id="6" creationId="{C2CC6009-D246-3D0A-867B-0B7EA2FDB6E6}"/>
          </ac:spMkLst>
        </pc:spChg>
      </pc:sldChg>
      <pc:sldChg chg="addSp delSp modSp new mod modNotesTx">
        <pc:chgData name="集 合" userId="7057ebac5e4aa06b" providerId="LiveId" clId="{84C98C0C-21D9-4BD3-A0EB-20E3725388A9}" dt="2024-11-27T08:26:37.341" v="1587" actId="20577"/>
        <pc:sldMkLst>
          <pc:docMk/>
          <pc:sldMk cId="3653927869" sldId="258"/>
        </pc:sldMkLst>
        <pc:spChg chg="mod">
          <ac:chgData name="集 合" userId="7057ebac5e4aa06b" providerId="LiveId" clId="{84C98C0C-21D9-4BD3-A0EB-20E3725388A9}" dt="2024-11-26T09:42:38.423" v="1559"/>
          <ac:spMkLst>
            <pc:docMk/>
            <pc:sldMk cId="3653927869" sldId="258"/>
            <ac:spMk id="2" creationId="{C5FDBD77-BB6C-3FF3-8D66-2F94B8E46431}"/>
          </ac:spMkLst>
        </pc:spChg>
        <pc:spChg chg="mod">
          <ac:chgData name="集 合" userId="7057ebac5e4aa06b" providerId="LiveId" clId="{84C98C0C-21D9-4BD3-A0EB-20E3725388A9}" dt="2024-11-26T13:39:21.309" v="1586" actId="20577"/>
          <ac:spMkLst>
            <pc:docMk/>
            <pc:sldMk cId="3653927869" sldId="258"/>
            <ac:spMk id="3" creationId="{DD36B089-BF92-41B8-9163-415CC8A7DD6D}"/>
          </ac:spMkLst>
        </pc:spChg>
        <pc:spChg chg="add mod">
          <ac:chgData name="集 合" userId="7057ebac5e4aa06b" providerId="LiveId" clId="{84C98C0C-21D9-4BD3-A0EB-20E3725388A9}" dt="2024-11-26T09:43:48.673" v="1567" actId="207"/>
          <ac:spMkLst>
            <pc:docMk/>
            <pc:sldMk cId="3653927869" sldId="258"/>
            <ac:spMk id="6" creationId="{131599D6-5315-B853-FC16-1E3003894407}"/>
          </ac:spMkLst>
        </pc:spChg>
        <pc:spChg chg="add del mod">
          <ac:chgData name="集 合" userId="7057ebac5e4aa06b" providerId="LiveId" clId="{84C98C0C-21D9-4BD3-A0EB-20E3725388A9}" dt="2024-11-26T08:59:22.535" v="337" actId="478"/>
          <ac:spMkLst>
            <pc:docMk/>
            <pc:sldMk cId="3653927869" sldId="258"/>
            <ac:spMk id="8" creationId="{EFC4C470-2DCC-0A3A-AAE5-322BA7BD1146}"/>
          </ac:spMkLst>
        </pc:spChg>
        <pc:spChg chg="add">
          <ac:chgData name="集 合" userId="7057ebac5e4aa06b" providerId="LiveId" clId="{84C98C0C-21D9-4BD3-A0EB-20E3725388A9}" dt="2024-11-26T09:33:11.854" v="1421"/>
          <ac:spMkLst>
            <pc:docMk/>
            <pc:sldMk cId="3653927869" sldId="258"/>
            <ac:spMk id="9" creationId="{474B60E9-E233-4907-87C4-D676D0A613E9}"/>
          </ac:spMkLst>
        </pc:spChg>
        <pc:spChg chg="add del mod">
          <ac:chgData name="集 合" userId="7057ebac5e4aa06b" providerId="LiveId" clId="{84C98C0C-21D9-4BD3-A0EB-20E3725388A9}" dt="2024-11-25T10:10:34.786" v="88" actId="478"/>
          <ac:spMkLst>
            <pc:docMk/>
            <pc:sldMk cId="3653927869" sldId="258"/>
            <ac:spMk id="9" creationId="{9D3C0254-C21F-680C-2776-86F30B7338DC}"/>
          </ac:spMkLst>
        </pc:spChg>
        <pc:spChg chg="add mod">
          <ac:chgData name="集 合" userId="7057ebac5e4aa06b" providerId="LiveId" clId="{84C98C0C-21D9-4BD3-A0EB-20E3725388A9}" dt="2024-11-26T09:34:45.587" v="1487" actId="1076"/>
          <ac:spMkLst>
            <pc:docMk/>
            <pc:sldMk cId="3653927869" sldId="258"/>
            <ac:spMk id="12" creationId="{CC66AFF2-9FD5-2A08-193B-600E93FD0AC4}"/>
          </ac:spMkLst>
        </pc:spChg>
        <pc:spChg chg="add mod">
          <ac:chgData name="集 合" userId="7057ebac5e4aa06b" providerId="LiveId" clId="{84C98C0C-21D9-4BD3-A0EB-20E3725388A9}" dt="2024-11-26T09:34:08.242" v="1451"/>
          <ac:spMkLst>
            <pc:docMk/>
            <pc:sldMk cId="3653927869" sldId="258"/>
            <ac:spMk id="13" creationId="{281F15E6-A92A-3C6F-0972-F77DEAAFA68D}"/>
          </ac:spMkLst>
        </pc:spChg>
        <pc:spChg chg="add mod">
          <ac:chgData name="集 合" userId="7057ebac5e4aa06b" providerId="LiveId" clId="{84C98C0C-21D9-4BD3-A0EB-20E3725388A9}" dt="2024-11-26T09:34:38.874" v="1484" actId="1076"/>
          <ac:spMkLst>
            <pc:docMk/>
            <pc:sldMk cId="3653927869" sldId="258"/>
            <ac:spMk id="14" creationId="{C6E2A312-17BE-EB3C-6039-4D7DF795DA43}"/>
          </ac:spMkLst>
        </pc:spChg>
        <pc:picChg chg="add mod">
          <ac:chgData name="集 合" userId="7057ebac5e4aa06b" providerId="LiveId" clId="{84C98C0C-21D9-4BD3-A0EB-20E3725388A9}" dt="2024-11-26T09:17:32.200" v="1332" actId="1076"/>
          <ac:picMkLst>
            <pc:docMk/>
            <pc:sldMk cId="3653927869" sldId="258"/>
            <ac:picMk id="5" creationId="{E9ADB59F-8D5C-CCBF-4DC6-3E5C038CA4D3}"/>
          </ac:picMkLst>
        </pc:picChg>
        <pc:picChg chg="add mod">
          <ac:chgData name="集 合" userId="7057ebac5e4aa06b" providerId="LiveId" clId="{84C98C0C-21D9-4BD3-A0EB-20E3725388A9}" dt="2024-11-26T09:33:36.159" v="1429" actId="1076"/>
          <ac:picMkLst>
            <pc:docMk/>
            <pc:sldMk cId="3653927869" sldId="258"/>
            <ac:picMk id="11" creationId="{C3CBC34A-C129-506A-AB5D-DE7DBA2179AC}"/>
          </ac:picMkLst>
        </pc:picChg>
        <pc:cxnChg chg="add del">
          <ac:chgData name="集 合" userId="7057ebac5e4aa06b" providerId="LiveId" clId="{84C98C0C-21D9-4BD3-A0EB-20E3725388A9}" dt="2024-11-25T10:03:55.206" v="64" actId="11529"/>
          <ac:cxnSpMkLst>
            <pc:docMk/>
            <pc:sldMk cId="3653927869" sldId="258"/>
            <ac:cxnSpMk id="5" creationId="{242D0D88-38E3-479E-567E-301EF63677E2}"/>
          </ac:cxnSpMkLst>
        </pc:cxnChg>
        <pc:cxnChg chg="add del">
          <ac:chgData name="集 合" userId="7057ebac5e4aa06b" providerId="LiveId" clId="{84C98C0C-21D9-4BD3-A0EB-20E3725388A9}" dt="2024-11-26T08:59:23.519" v="338" actId="478"/>
          <ac:cxnSpMkLst>
            <pc:docMk/>
            <pc:sldMk cId="3653927869" sldId="258"/>
            <ac:cxnSpMk id="7" creationId="{E262646B-F104-691C-A762-E5E43AF5AEC1}"/>
          </ac:cxnSpMkLst>
        </pc:cxnChg>
      </pc:sldChg>
      <pc:sldChg chg="modSp new mod modNotesTx">
        <pc:chgData name="集 合" userId="7057ebac5e4aa06b" providerId="LiveId" clId="{84C98C0C-21D9-4BD3-A0EB-20E3725388A9}" dt="2024-11-27T09:15:42.154" v="1815" actId="20577"/>
        <pc:sldMkLst>
          <pc:docMk/>
          <pc:sldMk cId="474748320" sldId="259"/>
        </pc:sldMkLst>
        <pc:spChg chg="mod">
          <ac:chgData name="集 合" userId="7057ebac5e4aa06b" providerId="LiveId" clId="{84C98C0C-21D9-4BD3-A0EB-20E3725388A9}" dt="2024-11-27T08:55:12.384" v="1600" actId="20577"/>
          <ac:spMkLst>
            <pc:docMk/>
            <pc:sldMk cId="474748320" sldId="259"/>
            <ac:spMk id="2" creationId="{1954520C-E95E-8798-A374-A7CFF6E81DC3}"/>
          </ac:spMkLst>
        </pc:spChg>
        <pc:spChg chg="mod">
          <ac:chgData name="集 合" userId="7057ebac5e4aa06b" providerId="LiveId" clId="{84C98C0C-21D9-4BD3-A0EB-20E3725388A9}" dt="2024-11-27T08:56:56.999" v="1638" actId="2711"/>
          <ac:spMkLst>
            <pc:docMk/>
            <pc:sldMk cId="474748320" sldId="259"/>
            <ac:spMk id="3" creationId="{F5D43F0C-997C-3BE8-76F1-45483AD97DE1}"/>
          </ac:spMkLst>
        </pc:spChg>
      </pc:sldChg>
      <pc:sldChg chg="addSp delSp modSp new mod modNotesTx">
        <pc:chgData name="集 合" userId="7057ebac5e4aa06b" providerId="LiveId" clId="{84C98C0C-21D9-4BD3-A0EB-20E3725388A9}" dt="2024-11-27T09:22:22.163" v="2767" actId="20577"/>
        <pc:sldMkLst>
          <pc:docMk/>
          <pc:sldMk cId="261448529" sldId="260"/>
        </pc:sldMkLst>
        <pc:spChg chg="mod">
          <ac:chgData name="集 合" userId="7057ebac5e4aa06b" providerId="LiveId" clId="{84C98C0C-21D9-4BD3-A0EB-20E3725388A9}" dt="2024-11-26T09:03:36.517" v="489" actId="1076"/>
          <ac:spMkLst>
            <pc:docMk/>
            <pc:sldMk cId="261448529" sldId="260"/>
            <ac:spMk id="2" creationId="{F5308AF7-97D7-7F38-C16C-8C7CB0BA5A0D}"/>
          </ac:spMkLst>
        </pc:spChg>
        <pc:spChg chg="del">
          <ac:chgData name="集 合" userId="7057ebac5e4aa06b" providerId="LiveId" clId="{84C98C0C-21D9-4BD3-A0EB-20E3725388A9}" dt="2024-11-26T09:03:29.504" v="487" actId="478"/>
          <ac:spMkLst>
            <pc:docMk/>
            <pc:sldMk cId="261448529" sldId="260"/>
            <ac:spMk id="3" creationId="{D1FDD703-9166-CDC4-8DDA-64222FC0DC0B}"/>
          </ac:spMkLst>
        </pc:spChg>
        <pc:spChg chg="add mod">
          <ac:chgData name="集 合" userId="7057ebac5e4aa06b" providerId="LiveId" clId="{84C98C0C-21D9-4BD3-A0EB-20E3725388A9}" dt="2024-11-26T09:07:33.401" v="517" actId="1076"/>
          <ac:spMkLst>
            <pc:docMk/>
            <pc:sldMk cId="261448529" sldId="260"/>
            <ac:spMk id="4" creationId="{833CEA3B-6CA6-CC65-C1C4-3D84E793759C}"/>
          </ac:spMkLst>
        </pc:spChg>
        <pc:spChg chg="add del mod">
          <ac:chgData name="集 合" userId="7057ebac5e4aa06b" providerId="LiveId" clId="{84C98C0C-21D9-4BD3-A0EB-20E3725388A9}" dt="2024-11-26T09:07:51.489" v="523"/>
          <ac:spMkLst>
            <pc:docMk/>
            <pc:sldMk cId="261448529" sldId="260"/>
            <ac:spMk id="5" creationId="{E3B42098-C625-C440-B8FA-F85508376DA3}"/>
          </ac:spMkLst>
        </pc:spChg>
        <pc:spChg chg="add mod">
          <ac:chgData name="集 合" userId="7057ebac5e4aa06b" providerId="LiveId" clId="{84C98C0C-21D9-4BD3-A0EB-20E3725388A9}" dt="2024-11-26T09:07:44.168" v="519" actId="767"/>
          <ac:spMkLst>
            <pc:docMk/>
            <pc:sldMk cId="261448529" sldId="260"/>
            <ac:spMk id="6" creationId="{2E38E410-20B2-73B3-BACF-72207676CCC2}"/>
          </ac:spMkLst>
        </pc:spChg>
        <pc:spChg chg="add mod">
          <ac:chgData name="集 合" userId="7057ebac5e4aa06b" providerId="LiveId" clId="{84C98C0C-21D9-4BD3-A0EB-20E3725388A9}" dt="2024-11-26T09:12:55.224" v="822" actId="20577"/>
          <ac:spMkLst>
            <pc:docMk/>
            <pc:sldMk cId="261448529" sldId="260"/>
            <ac:spMk id="7" creationId="{8A292523-B9CC-3DC5-7DC7-53E02CBA0D44}"/>
          </ac:spMkLst>
        </pc:spChg>
        <pc:spChg chg="add del mod">
          <ac:chgData name="集 合" userId="7057ebac5e4aa06b" providerId="LiveId" clId="{84C98C0C-21D9-4BD3-A0EB-20E3725388A9}" dt="2024-11-26T09:10:33.435" v="760" actId="11529"/>
          <ac:spMkLst>
            <pc:docMk/>
            <pc:sldMk cId="261448529" sldId="260"/>
            <ac:spMk id="8" creationId="{80A13C49-3BAB-6D4C-3696-77C9CCBD83F1}"/>
          </ac:spMkLst>
        </pc:spChg>
        <pc:spChg chg="add mod ord">
          <ac:chgData name="集 合" userId="7057ebac5e4aa06b" providerId="LiveId" clId="{84C98C0C-21D9-4BD3-A0EB-20E3725388A9}" dt="2024-11-26T09:42:21.504" v="1555" actId="208"/>
          <ac:spMkLst>
            <pc:docMk/>
            <pc:sldMk cId="261448529" sldId="260"/>
            <ac:spMk id="9" creationId="{AB8C3F20-C863-B751-C013-4851AE1DE54E}"/>
          </ac:spMkLst>
        </pc:spChg>
        <pc:spChg chg="add mod">
          <ac:chgData name="集 合" userId="7057ebac5e4aa06b" providerId="LiveId" clId="{84C98C0C-21D9-4BD3-A0EB-20E3725388A9}" dt="2024-11-26T09:11:47.683" v="810" actId="1076"/>
          <ac:spMkLst>
            <pc:docMk/>
            <pc:sldMk cId="261448529" sldId="260"/>
            <ac:spMk id="10" creationId="{8734567F-2923-9462-D4EB-4BCCF296E0E2}"/>
          </ac:spMkLst>
        </pc:spChg>
      </pc:sldChg>
      <pc:sldChg chg="addSp delSp modSp new mod">
        <pc:chgData name="集 合" userId="7057ebac5e4aa06b" providerId="LiveId" clId="{84C98C0C-21D9-4BD3-A0EB-20E3725388A9}" dt="2024-11-27T09:28:47.688" v="2816" actId="1076"/>
        <pc:sldMkLst>
          <pc:docMk/>
          <pc:sldMk cId="3506945484" sldId="261"/>
        </pc:sldMkLst>
        <pc:spChg chg="mod">
          <ac:chgData name="集 合" userId="7057ebac5e4aa06b" providerId="LiveId" clId="{84C98C0C-21D9-4BD3-A0EB-20E3725388A9}" dt="2024-11-27T09:28:20.819" v="2792" actId="1076"/>
          <ac:spMkLst>
            <pc:docMk/>
            <pc:sldMk cId="3506945484" sldId="261"/>
            <ac:spMk id="2" creationId="{57DB14B5-D69C-6581-5B03-DF7D6AFFF7C9}"/>
          </ac:spMkLst>
        </pc:spChg>
        <pc:spChg chg="del">
          <ac:chgData name="集 合" userId="7057ebac5e4aa06b" providerId="LiveId" clId="{84C98C0C-21D9-4BD3-A0EB-20E3725388A9}" dt="2024-11-27T09:25:21.903" v="2781" actId="478"/>
          <ac:spMkLst>
            <pc:docMk/>
            <pc:sldMk cId="3506945484" sldId="261"/>
            <ac:spMk id="3" creationId="{1BCCF0E3-0013-0DF9-D3C3-4D2F2881EC5C}"/>
          </ac:spMkLst>
        </pc:spChg>
        <pc:spChg chg="add mod">
          <ac:chgData name="集 合" userId="7057ebac5e4aa06b" providerId="LiveId" clId="{84C98C0C-21D9-4BD3-A0EB-20E3725388A9}" dt="2024-11-27T09:28:47.688" v="2816" actId="1076"/>
          <ac:spMkLst>
            <pc:docMk/>
            <pc:sldMk cId="3506945484" sldId="261"/>
            <ac:spMk id="6" creationId="{4CD6B411-D132-EA06-76A4-62ABF4F0984C}"/>
          </ac:spMkLst>
        </pc:spChg>
        <pc:picChg chg="add mod">
          <ac:chgData name="集 合" userId="7057ebac5e4aa06b" providerId="LiveId" clId="{84C98C0C-21D9-4BD3-A0EB-20E3725388A9}" dt="2024-11-27T09:28:18.182" v="2791" actId="1076"/>
          <ac:picMkLst>
            <pc:docMk/>
            <pc:sldMk cId="3506945484" sldId="261"/>
            <ac:picMk id="5" creationId="{FB3B695C-CAE6-8B57-D144-EB84705721E2}"/>
          </ac:picMkLst>
        </pc:picChg>
      </pc:sldChg>
    </pc:docChg>
  </pc:docChgLst>
  <pc:docChgLst>
    <pc:chgData name="集 合" userId="7057ebac5e4aa06b" providerId="LiveId" clId="{6EDB2629-8446-4057-A6D6-EBC7601B1A3C}"/>
    <pc:docChg chg="undo custSel addSld delSld modSld">
      <pc:chgData name="集 合" userId="7057ebac5e4aa06b" providerId="LiveId" clId="{6EDB2629-8446-4057-A6D6-EBC7601B1A3C}" dt="2024-12-08T11:48:31.961" v="3269" actId="20577"/>
      <pc:docMkLst>
        <pc:docMk/>
      </pc:docMkLst>
      <pc:sldChg chg="modSp mod modNotesTx">
        <pc:chgData name="集 合" userId="7057ebac5e4aa06b" providerId="LiveId" clId="{6EDB2629-8446-4057-A6D6-EBC7601B1A3C}" dt="2024-12-08T11:48:31.961" v="3269" actId="20577"/>
        <pc:sldMkLst>
          <pc:docMk/>
          <pc:sldMk cId="1650151241" sldId="256"/>
        </pc:sldMkLst>
        <pc:spChg chg="mod">
          <ac:chgData name="集 合" userId="7057ebac5e4aa06b" providerId="LiveId" clId="{6EDB2629-8446-4057-A6D6-EBC7601B1A3C}" dt="2024-12-04T13:25:38.122" v="12" actId="20577"/>
          <ac:spMkLst>
            <pc:docMk/>
            <pc:sldMk cId="1650151241" sldId="256"/>
            <ac:spMk id="2" creationId="{C50ADE0F-2976-8412-2C2E-8F9A363263C8}"/>
          </ac:spMkLst>
        </pc:spChg>
        <pc:spChg chg="mod">
          <ac:chgData name="集 合" userId="7057ebac5e4aa06b" providerId="LiveId" clId="{6EDB2629-8446-4057-A6D6-EBC7601B1A3C}" dt="2024-12-04T13:36:47.859" v="489" actId="27636"/>
          <ac:spMkLst>
            <pc:docMk/>
            <pc:sldMk cId="1650151241" sldId="256"/>
            <ac:spMk id="3" creationId="{F7BE422C-7529-28F7-0132-41E9650A8D61}"/>
          </ac:spMkLst>
        </pc:spChg>
      </pc:sldChg>
      <pc:sldChg chg="addSp modSp mod modNotesTx">
        <pc:chgData name="集 合" userId="7057ebac5e4aa06b" providerId="LiveId" clId="{6EDB2629-8446-4057-A6D6-EBC7601B1A3C}" dt="2024-12-04T13:36:58.133" v="491"/>
        <pc:sldMkLst>
          <pc:docMk/>
          <pc:sldMk cId="606254105" sldId="257"/>
        </pc:sldMkLst>
        <pc:spChg chg="add mod ord">
          <ac:chgData name="集 合" userId="7057ebac5e4aa06b" providerId="LiveId" clId="{6EDB2629-8446-4057-A6D6-EBC7601B1A3C}" dt="2024-12-04T13:36:58.133" v="491"/>
          <ac:spMkLst>
            <pc:docMk/>
            <pc:sldMk cId="606254105" sldId="257"/>
            <ac:spMk id="3" creationId="{CC157FDF-8EEE-520E-66EC-AE6C50B5F575}"/>
          </ac:spMkLst>
        </pc:spChg>
        <pc:spChg chg="mod">
          <ac:chgData name="集 合" userId="7057ebac5e4aa06b" providerId="LiveId" clId="{6EDB2629-8446-4057-A6D6-EBC7601B1A3C}" dt="2024-12-04T13:26:37.599" v="30" actId="1076"/>
          <ac:spMkLst>
            <pc:docMk/>
            <pc:sldMk cId="606254105" sldId="257"/>
            <ac:spMk id="4" creationId="{1728708E-26FE-6524-7A65-0557F9ABDC7B}"/>
          </ac:spMkLst>
        </pc:spChg>
        <pc:spChg chg="mod">
          <ac:chgData name="集 合" userId="7057ebac5e4aa06b" providerId="LiveId" clId="{6EDB2629-8446-4057-A6D6-EBC7601B1A3C}" dt="2024-12-04T13:27:24.560" v="41" actId="207"/>
          <ac:spMkLst>
            <pc:docMk/>
            <pc:sldMk cId="606254105" sldId="257"/>
            <ac:spMk id="5" creationId="{74E34A0F-2DE4-E360-DBB5-75CF72237897}"/>
          </ac:spMkLst>
        </pc:spChg>
      </pc:sldChg>
      <pc:sldChg chg="del">
        <pc:chgData name="集 合" userId="7057ebac5e4aa06b" providerId="LiveId" clId="{6EDB2629-8446-4057-A6D6-EBC7601B1A3C}" dt="2024-12-04T13:27:53.327" v="60" actId="47"/>
        <pc:sldMkLst>
          <pc:docMk/>
          <pc:sldMk cId="3653927869" sldId="258"/>
        </pc:sldMkLst>
      </pc:sldChg>
      <pc:sldChg chg="del">
        <pc:chgData name="集 合" userId="7057ebac5e4aa06b" providerId="LiveId" clId="{6EDB2629-8446-4057-A6D6-EBC7601B1A3C}" dt="2024-12-04T13:27:55.263" v="61" actId="47"/>
        <pc:sldMkLst>
          <pc:docMk/>
          <pc:sldMk cId="474748320" sldId="259"/>
        </pc:sldMkLst>
      </pc:sldChg>
      <pc:sldChg chg="addSp delSp modSp mod modNotesTx">
        <pc:chgData name="集 合" userId="7057ebac5e4aa06b" providerId="LiveId" clId="{6EDB2629-8446-4057-A6D6-EBC7601B1A3C}" dt="2024-12-07T13:09:47.426" v="3198" actId="20577"/>
        <pc:sldMkLst>
          <pc:docMk/>
          <pc:sldMk cId="261448529" sldId="260"/>
        </pc:sldMkLst>
        <pc:spChg chg="add del mod">
          <ac:chgData name="集 合" userId="7057ebac5e4aa06b" providerId="LiveId" clId="{6EDB2629-8446-4057-A6D6-EBC7601B1A3C}" dt="2024-12-04T13:37:25.359" v="497"/>
          <ac:spMkLst>
            <pc:docMk/>
            <pc:sldMk cId="261448529" sldId="260"/>
            <ac:spMk id="3" creationId="{9C776C0C-7007-F76E-AF40-17257CBC4ED8}"/>
          </ac:spMkLst>
        </pc:spChg>
        <pc:spChg chg="del">
          <ac:chgData name="集 合" userId="7057ebac5e4aa06b" providerId="LiveId" clId="{6EDB2629-8446-4057-A6D6-EBC7601B1A3C}" dt="2024-12-04T13:38:04.200" v="517" actId="478"/>
          <ac:spMkLst>
            <pc:docMk/>
            <pc:sldMk cId="261448529" sldId="260"/>
            <ac:spMk id="4" creationId="{833CEA3B-6CA6-CC65-C1C4-3D84E793759C}"/>
          </ac:spMkLst>
        </pc:spChg>
        <pc:spChg chg="add mod">
          <ac:chgData name="集 合" userId="7057ebac5e4aa06b" providerId="LiveId" clId="{6EDB2629-8446-4057-A6D6-EBC7601B1A3C}" dt="2024-12-04T13:38:12.057" v="519" actId="1076"/>
          <ac:spMkLst>
            <pc:docMk/>
            <pc:sldMk cId="261448529" sldId="260"/>
            <ac:spMk id="5" creationId="{40A094FE-08DA-C088-608A-10E6AD8532D7}"/>
          </ac:spMkLst>
        </pc:spChg>
        <pc:spChg chg="add mod">
          <ac:chgData name="集 合" userId="7057ebac5e4aa06b" providerId="LiveId" clId="{6EDB2629-8446-4057-A6D6-EBC7601B1A3C}" dt="2024-12-04T13:44:00.134" v="645" actId="20577"/>
          <ac:spMkLst>
            <pc:docMk/>
            <pc:sldMk cId="261448529" sldId="260"/>
            <ac:spMk id="6" creationId="{C3D28BAB-A2D0-6CBC-10C2-DE889B0E69F9}"/>
          </ac:spMkLst>
        </pc:spChg>
        <pc:spChg chg="del mod">
          <ac:chgData name="集 合" userId="7057ebac5e4aa06b" providerId="LiveId" clId="{6EDB2629-8446-4057-A6D6-EBC7601B1A3C}" dt="2024-12-04T13:37:14.152" v="494" actId="478"/>
          <ac:spMkLst>
            <pc:docMk/>
            <pc:sldMk cId="261448529" sldId="260"/>
            <ac:spMk id="7" creationId="{8A292523-B9CC-3DC5-7DC7-53E02CBA0D44}"/>
          </ac:spMkLst>
        </pc:spChg>
      </pc:sldChg>
      <pc:sldChg chg="new del">
        <pc:chgData name="集 合" userId="7057ebac5e4aa06b" providerId="LiveId" clId="{6EDB2629-8446-4057-A6D6-EBC7601B1A3C}" dt="2024-12-04T13:28:00.491" v="63" actId="680"/>
        <pc:sldMkLst>
          <pc:docMk/>
          <pc:sldMk cId="951316413" sldId="262"/>
        </pc:sldMkLst>
      </pc:sldChg>
      <pc:sldChg chg="addSp modSp new mod modNotesTx">
        <pc:chgData name="集 合" userId="7057ebac5e4aa06b" providerId="LiveId" clId="{6EDB2629-8446-4057-A6D6-EBC7601B1A3C}" dt="2024-12-06T09:31:31.465" v="1796" actId="14100"/>
        <pc:sldMkLst>
          <pc:docMk/>
          <pc:sldMk cId="3396781323" sldId="262"/>
        </pc:sldMkLst>
        <pc:spChg chg="add mod">
          <ac:chgData name="集 合" userId="7057ebac5e4aa06b" providerId="LiveId" clId="{6EDB2629-8446-4057-A6D6-EBC7601B1A3C}" dt="2024-12-06T09:31:31.465" v="1796" actId="14100"/>
          <ac:spMkLst>
            <pc:docMk/>
            <pc:sldMk cId="3396781323" sldId="262"/>
            <ac:spMk id="2" creationId="{15F125E1-564E-9E3C-6CE7-9620A98065A1}"/>
          </ac:spMkLst>
        </pc:spChg>
        <pc:spChg chg="add mod">
          <ac:chgData name="集 合" userId="7057ebac5e4aa06b" providerId="LiveId" clId="{6EDB2629-8446-4057-A6D6-EBC7601B1A3C}" dt="2024-12-04T13:32:34.254" v="160" actId="1076"/>
          <ac:spMkLst>
            <pc:docMk/>
            <pc:sldMk cId="3396781323" sldId="262"/>
            <ac:spMk id="3" creationId="{EB24F1A4-691E-EE9E-98E8-971AD2FB5E58}"/>
          </ac:spMkLst>
        </pc:spChg>
        <pc:spChg chg="add mod">
          <ac:chgData name="集 合" userId="7057ebac5e4aa06b" providerId="LiveId" clId="{6EDB2629-8446-4057-A6D6-EBC7601B1A3C}" dt="2024-12-04T13:32:52.404" v="164" actId="1076"/>
          <ac:spMkLst>
            <pc:docMk/>
            <pc:sldMk cId="3396781323" sldId="262"/>
            <ac:spMk id="4" creationId="{12BA10EA-CDF7-4694-9F66-89985E8F849E}"/>
          </ac:spMkLst>
        </pc:spChg>
        <pc:spChg chg="add mod">
          <ac:chgData name="集 合" userId="7057ebac5e4aa06b" providerId="LiveId" clId="{6EDB2629-8446-4057-A6D6-EBC7601B1A3C}" dt="2024-12-04T13:32:36.339" v="161" actId="1076"/>
          <ac:spMkLst>
            <pc:docMk/>
            <pc:sldMk cId="3396781323" sldId="262"/>
            <ac:spMk id="5" creationId="{A312701F-0052-C2FC-33A0-1FB9E05530F2}"/>
          </ac:spMkLst>
        </pc:spChg>
      </pc:sldChg>
      <pc:sldChg chg="addSp delSp modSp new mod">
        <pc:chgData name="集 合" userId="7057ebac5e4aa06b" providerId="LiveId" clId="{6EDB2629-8446-4057-A6D6-EBC7601B1A3C}" dt="2024-12-06T09:32:48.406" v="1864" actId="1076"/>
        <pc:sldMkLst>
          <pc:docMk/>
          <pc:sldMk cId="3444306980" sldId="263"/>
        </pc:sldMkLst>
        <pc:spChg chg="add mod">
          <ac:chgData name="集 合" userId="7057ebac5e4aa06b" providerId="LiveId" clId="{6EDB2629-8446-4057-A6D6-EBC7601B1A3C}" dt="2024-12-06T09:32:48.406" v="1864" actId="1076"/>
          <ac:spMkLst>
            <pc:docMk/>
            <pc:sldMk cId="3444306980" sldId="263"/>
            <ac:spMk id="3" creationId="{C152CA7F-1F0E-AEA6-042F-84598D996268}"/>
          </ac:spMkLst>
        </pc:spChg>
        <pc:spChg chg="add del mod">
          <ac:chgData name="集 合" userId="7057ebac5e4aa06b" providerId="LiveId" clId="{6EDB2629-8446-4057-A6D6-EBC7601B1A3C}" dt="2024-12-06T09:32:41.795" v="1863" actId="478"/>
          <ac:spMkLst>
            <pc:docMk/>
            <pc:sldMk cId="3444306980" sldId="263"/>
            <ac:spMk id="4" creationId="{DC82BC5C-6940-2D08-08C0-5BF3FEB1CCDE}"/>
          </ac:spMkLst>
        </pc:spChg>
        <pc:spChg chg="add del mod">
          <ac:chgData name="集 合" userId="7057ebac5e4aa06b" providerId="LiveId" clId="{6EDB2629-8446-4057-A6D6-EBC7601B1A3C}" dt="2024-12-06T09:32:39.618" v="1861"/>
          <ac:spMkLst>
            <pc:docMk/>
            <pc:sldMk cId="3444306980" sldId="263"/>
            <ac:spMk id="5" creationId="{C2CB5F6E-37DC-2EAE-C4D3-C7A499C9AF49}"/>
          </ac:spMkLst>
        </pc:spChg>
      </pc:sldChg>
      <pc:sldChg chg="addSp modSp new mod modNotesTx">
        <pc:chgData name="集 合" userId="7057ebac5e4aa06b" providerId="LiveId" clId="{6EDB2629-8446-4057-A6D6-EBC7601B1A3C}" dt="2024-12-06T10:00:34.300" v="2771" actId="20577"/>
        <pc:sldMkLst>
          <pc:docMk/>
          <pc:sldMk cId="438957841" sldId="264"/>
        </pc:sldMkLst>
        <pc:spChg chg="add mod">
          <ac:chgData name="集 合" userId="7057ebac5e4aa06b" providerId="LiveId" clId="{6EDB2629-8446-4057-A6D6-EBC7601B1A3C}" dt="2024-12-06T09:33:17.920" v="1872" actId="1076"/>
          <ac:spMkLst>
            <pc:docMk/>
            <pc:sldMk cId="438957841" sldId="264"/>
            <ac:spMk id="2" creationId="{F3C35AB6-924D-7114-FCE5-73164A824D02}"/>
          </ac:spMkLst>
        </pc:spChg>
        <pc:spChg chg="add mod">
          <ac:chgData name="集 合" userId="7057ebac5e4aa06b" providerId="LiveId" clId="{6EDB2629-8446-4057-A6D6-EBC7601B1A3C}" dt="2024-12-06T09:34:56.492" v="1893" actId="1076"/>
          <ac:spMkLst>
            <pc:docMk/>
            <pc:sldMk cId="438957841" sldId="264"/>
            <ac:spMk id="5" creationId="{F8556BFF-12F9-B5D5-808A-26CE08869540}"/>
          </ac:spMkLst>
        </pc:spChg>
        <pc:spChg chg="add mod">
          <ac:chgData name="集 合" userId="7057ebac5e4aa06b" providerId="LiveId" clId="{6EDB2629-8446-4057-A6D6-EBC7601B1A3C}" dt="2024-12-06T09:34:54.031" v="1892" actId="1076"/>
          <ac:spMkLst>
            <pc:docMk/>
            <pc:sldMk cId="438957841" sldId="264"/>
            <ac:spMk id="6" creationId="{FDFB72C1-A8C4-562F-F336-369CFB68FAB1}"/>
          </ac:spMkLst>
        </pc:spChg>
        <pc:picChg chg="add mod">
          <ac:chgData name="集 合" userId="7057ebac5e4aa06b" providerId="LiveId" clId="{6EDB2629-8446-4057-A6D6-EBC7601B1A3C}" dt="2024-12-06T09:34:38.024" v="1883" actId="14100"/>
          <ac:picMkLst>
            <pc:docMk/>
            <pc:sldMk cId="438957841" sldId="264"/>
            <ac:picMk id="4" creationId="{323F2764-57BB-AED5-2483-187F1B6EE95D}"/>
          </ac:picMkLst>
        </pc:picChg>
      </pc:sldChg>
      <pc:sldChg chg="new del">
        <pc:chgData name="集 合" userId="7057ebac5e4aa06b" providerId="LiveId" clId="{6EDB2629-8446-4057-A6D6-EBC7601B1A3C}" dt="2024-12-06T09:32:59.568" v="1867" actId="47"/>
        <pc:sldMkLst>
          <pc:docMk/>
          <pc:sldMk cId="110147341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AF0C2-CD1C-40B8-90DD-BF24EC5A7EB8}" type="datetimeFigureOut">
              <a:rPr lang="zh-CN" altLang="en-US" smtClean="0"/>
              <a:t>2024/12/8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49B98-E564-4425-B216-787AC54EE35A}" type="slidenum">
              <a:rPr lang="zh-CN" altLang="en-US" smtClean="0"/>
              <a:t>‹#›</a:t>
            </a:fld>
            <a:endParaRPr lang="zh-CN" altLang="en-US"/>
          </a:p>
        </p:txBody>
      </p:sp>
    </p:spTree>
    <p:extLst>
      <p:ext uri="{BB962C8B-B14F-4D97-AF65-F5344CB8AC3E}">
        <p14:creationId xmlns:p14="http://schemas.microsoft.com/office/powerpoint/2010/main" val="36928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749B98-E564-4425-B216-787AC54EE35A}" type="slidenum">
              <a:rPr lang="zh-CN" altLang="en-US" smtClean="0"/>
              <a:t>1</a:t>
            </a:fld>
            <a:endParaRPr lang="zh-CN" altLang="en-US"/>
          </a:p>
        </p:txBody>
      </p:sp>
    </p:spTree>
    <p:extLst>
      <p:ext uri="{BB962C8B-B14F-4D97-AF65-F5344CB8AC3E}">
        <p14:creationId xmlns:p14="http://schemas.microsoft.com/office/powerpoint/2010/main" val="137017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很高兴啊，今天</a:t>
            </a:r>
            <a:r>
              <a:rPr lang="zh-CN" altLang="en-US" dirty="0"/>
              <a:t>可以来讲我们这个系列的第三</a:t>
            </a:r>
            <a:r>
              <a:rPr lang="zh-CN" altLang="en-US"/>
              <a:t>期。上回</a:t>
            </a:r>
            <a:r>
              <a:rPr lang="zh-CN" altLang="en-US" dirty="0"/>
              <a:t>分享，我们简单的介绍了一下</a:t>
            </a:r>
            <a:r>
              <a:rPr lang="en-US" altLang="zh-CN" dirty="0" err="1"/>
              <a:t>napcat</a:t>
            </a:r>
            <a:r>
              <a:rPr lang="zh-CN" altLang="en-US" dirty="0"/>
              <a:t>框架，以及简单的写了一个用</a:t>
            </a:r>
            <a:r>
              <a:rPr lang="en-US" altLang="zh-CN" dirty="0"/>
              <a:t>go</a:t>
            </a:r>
            <a:r>
              <a:rPr lang="zh-CN" altLang="en-US" dirty="0"/>
              <a:t>语言调用框架向</a:t>
            </a:r>
            <a:r>
              <a:rPr lang="en-US" altLang="zh-CN" dirty="0" err="1"/>
              <a:t>qq</a:t>
            </a:r>
            <a:r>
              <a:rPr lang="zh-CN" altLang="en-US" dirty="0"/>
              <a:t>群发消息和设置群公告的一个实例。那么今天我们来介绍一下</a:t>
            </a:r>
            <a:r>
              <a:rPr lang="en-US" altLang="zh-CN" dirty="0"/>
              <a:t>webhook</a:t>
            </a:r>
            <a:r>
              <a:rPr lang="zh-CN" altLang="en-US" dirty="0"/>
              <a:t>。并来一起看一下用</a:t>
            </a:r>
            <a:r>
              <a:rPr lang="en-US" altLang="zh-CN" dirty="0"/>
              <a:t>go</a:t>
            </a:r>
            <a:r>
              <a:rPr lang="zh-CN" altLang="en-US" dirty="0"/>
              <a:t>语言来调用</a:t>
            </a:r>
            <a:r>
              <a:rPr lang="en-US" altLang="zh-CN" dirty="0" err="1"/>
              <a:t>github</a:t>
            </a:r>
            <a:r>
              <a:rPr lang="zh-CN" altLang="en-US" dirty="0"/>
              <a:t>提供的</a:t>
            </a:r>
            <a:r>
              <a:rPr lang="en-US" altLang="zh-CN" dirty="0"/>
              <a:t>webhook</a:t>
            </a:r>
            <a:r>
              <a:rPr lang="zh-CN" altLang="en-US" dirty="0"/>
              <a:t>服务的示例。最后呢，再来总体的介绍一下</a:t>
            </a:r>
            <a:r>
              <a:rPr lang="en-US" altLang="zh-CN" dirty="0"/>
              <a:t>IOGAS-QQ</a:t>
            </a:r>
            <a:r>
              <a:rPr lang="zh-CN" altLang="en-US" dirty="0"/>
              <a:t>这个项目（翻</a:t>
            </a:r>
            <a:r>
              <a:rPr lang="en-US" altLang="zh-CN" dirty="0"/>
              <a:t>ppt</a:t>
            </a:r>
            <a:r>
              <a:rPr lang="zh-CN" altLang="en-US" dirty="0"/>
              <a:t>）</a:t>
            </a:r>
          </a:p>
        </p:txBody>
      </p:sp>
      <p:sp>
        <p:nvSpPr>
          <p:cNvPr id="4" name="灯片编号占位符 3"/>
          <p:cNvSpPr>
            <a:spLocks noGrp="1"/>
          </p:cNvSpPr>
          <p:nvPr>
            <p:ph type="sldNum" sz="quarter" idx="5"/>
          </p:nvPr>
        </p:nvSpPr>
        <p:spPr/>
        <p:txBody>
          <a:bodyPr/>
          <a:lstStyle/>
          <a:p>
            <a:fld id="{7D749B98-E564-4425-B216-787AC54EE35A}" type="slidenum">
              <a:rPr lang="zh-CN" altLang="en-US" smtClean="0"/>
              <a:t>2</a:t>
            </a:fld>
            <a:endParaRPr lang="zh-CN" altLang="en-US"/>
          </a:p>
        </p:txBody>
      </p:sp>
    </p:spTree>
    <p:extLst>
      <p:ext uri="{BB962C8B-B14F-4D97-AF65-F5344CB8AC3E}">
        <p14:creationId xmlns:p14="http://schemas.microsoft.com/office/powerpoint/2010/main" val="422971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这个是目录，好，我们接下来，来看下第一部分，介绍</a:t>
            </a:r>
            <a:r>
              <a:rPr lang="en-US" altLang="zh-CN" dirty="0" err="1"/>
              <a:t>Github</a:t>
            </a:r>
            <a:r>
              <a:rPr lang="en-US" altLang="zh-CN" dirty="0"/>
              <a:t> webhook</a:t>
            </a:r>
            <a:endParaRPr lang="zh-CN" altLang="en-US" dirty="0"/>
          </a:p>
        </p:txBody>
      </p:sp>
      <p:sp>
        <p:nvSpPr>
          <p:cNvPr id="4" name="灯片编号占位符 3"/>
          <p:cNvSpPr>
            <a:spLocks noGrp="1"/>
          </p:cNvSpPr>
          <p:nvPr>
            <p:ph type="sldNum" sz="quarter" idx="5"/>
          </p:nvPr>
        </p:nvSpPr>
        <p:spPr/>
        <p:txBody>
          <a:bodyPr/>
          <a:lstStyle/>
          <a:p>
            <a:fld id="{7D749B98-E564-4425-B216-787AC54EE35A}" type="slidenum">
              <a:rPr lang="zh-CN" altLang="en-US" smtClean="0"/>
              <a:t>3</a:t>
            </a:fld>
            <a:endParaRPr lang="zh-CN" altLang="en-US"/>
          </a:p>
        </p:txBody>
      </p:sp>
    </p:spTree>
    <p:extLst>
      <p:ext uri="{BB962C8B-B14F-4D97-AF65-F5344CB8AC3E}">
        <p14:creationId xmlns:p14="http://schemas.microsoft.com/office/powerpoint/2010/main" val="3341295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spcBef>
                <a:spcPts val="1500"/>
              </a:spcBef>
              <a:spcAft>
                <a:spcPts val="1500"/>
              </a:spcAft>
            </a:pPr>
            <a:r>
              <a:rPr lang="zh-CN" altLang="en-US" b="1" i="0" dirty="0">
                <a:solidFill>
                  <a:srgbClr val="333333"/>
                </a:solidFill>
                <a:effectLst/>
                <a:latin typeface="PingFang SC"/>
              </a:rPr>
              <a:t>什么是 </a:t>
            </a:r>
            <a:r>
              <a:rPr lang="en-US" altLang="zh-CN" b="1" i="0" dirty="0" err="1">
                <a:solidFill>
                  <a:srgbClr val="333333"/>
                </a:solidFill>
                <a:effectLst/>
                <a:latin typeface="PingFang SC"/>
              </a:rPr>
              <a:t>WebHook</a:t>
            </a:r>
            <a:endParaRPr lang="en-US" altLang="zh-CN" b="1" i="0" dirty="0">
              <a:solidFill>
                <a:srgbClr val="333333"/>
              </a:solidFill>
              <a:effectLst/>
              <a:latin typeface="PingFang SC"/>
            </a:endParaRPr>
          </a:p>
          <a:p>
            <a:pPr algn="l">
              <a:spcBef>
                <a:spcPts val="750"/>
              </a:spcBef>
              <a:spcAft>
                <a:spcPts val="750"/>
              </a:spcAft>
            </a:pPr>
            <a:r>
              <a:rPr lang="en-US" altLang="zh-CN" b="0" i="0" dirty="0" err="1">
                <a:solidFill>
                  <a:srgbClr val="333333"/>
                </a:solidFill>
                <a:effectLst/>
                <a:latin typeface="PingFang SC"/>
              </a:rPr>
              <a:t>WebHook</a:t>
            </a:r>
            <a:r>
              <a:rPr lang="en-US" altLang="zh-CN" b="0" i="0" dirty="0">
                <a:solidFill>
                  <a:srgbClr val="333333"/>
                </a:solidFill>
                <a:effectLst/>
                <a:latin typeface="PingFang SC"/>
              </a:rPr>
              <a:t> </a:t>
            </a:r>
            <a:r>
              <a:rPr lang="zh-CN" altLang="en-US" b="0" i="0" dirty="0">
                <a:solidFill>
                  <a:srgbClr val="333333"/>
                </a:solidFill>
                <a:effectLst/>
                <a:latin typeface="PingFang SC"/>
              </a:rPr>
              <a:t>直译是网络钩子，可以把 </a:t>
            </a:r>
            <a:r>
              <a:rPr lang="en-US" altLang="zh-CN" b="0" i="0" dirty="0" err="1">
                <a:solidFill>
                  <a:srgbClr val="333333"/>
                </a:solidFill>
                <a:effectLst/>
                <a:latin typeface="PingFang SC"/>
              </a:rPr>
              <a:t>WebHook</a:t>
            </a:r>
            <a:r>
              <a:rPr lang="en-US" altLang="zh-CN" b="0" i="0" dirty="0">
                <a:solidFill>
                  <a:srgbClr val="333333"/>
                </a:solidFill>
                <a:effectLst/>
                <a:latin typeface="PingFang SC"/>
              </a:rPr>
              <a:t> </a:t>
            </a:r>
            <a:r>
              <a:rPr lang="zh-CN" altLang="en-US" b="0" i="0" dirty="0">
                <a:solidFill>
                  <a:srgbClr val="333333"/>
                </a:solidFill>
                <a:effectLst/>
                <a:latin typeface="PingFang SC"/>
              </a:rPr>
              <a:t>看做一种通知方式，只要发生关注的事件，就会发送通知到我们指定的 </a:t>
            </a:r>
            <a:r>
              <a:rPr lang="en-US" altLang="zh-CN" b="0" i="0" dirty="0">
                <a:solidFill>
                  <a:srgbClr val="333333"/>
                </a:solidFill>
                <a:effectLst/>
                <a:latin typeface="PingFang SC"/>
              </a:rPr>
              <a:t>Web </a:t>
            </a:r>
            <a:r>
              <a:rPr lang="zh-CN" altLang="en-US" b="0" i="0" dirty="0">
                <a:solidFill>
                  <a:srgbClr val="333333"/>
                </a:solidFill>
                <a:effectLst/>
                <a:latin typeface="PingFang SC"/>
              </a:rPr>
              <a:t>服务。使用 </a:t>
            </a:r>
            <a:r>
              <a:rPr lang="en-US" altLang="zh-CN" b="0" i="0" dirty="0" err="1">
                <a:solidFill>
                  <a:srgbClr val="333333"/>
                </a:solidFill>
                <a:effectLst/>
                <a:latin typeface="PingFang SC"/>
              </a:rPr>
              <a:t>WebHook</a:t>
            </a:r>
            <a:r>
              <a:rPr lang="en-US" altLang="zh-CN" b="0" i="0" dirty="0">
                <a:solidFill>
                  <a:srgbClr val="333333"/>
                </a:solidFill>
                <a:effectLst/>
                <a:latin typeface="PingFang SC"/>
              </a:rPr>
              <a:t> </a:t>
            </a:r>
            <a:r>
              <a:rPr lang="zh-CN" altLang="en-US" b="0" i="0" dirty="0">
                <a:solidFill>
                  <a:srgbClr val="333333"/>
                </a:solidFill>
                <a:effectLst/>
                <a:latin typeface="PingFang SC"/>
              </a:rPr>
              <a:t>可以让我们在关注的事件发生时收到通知，而不是不断轮训 </a:t>
            </a:r>
            <a:r>
              <a:rPr lang="en-US" altLang="zh-CN" b="0" i="0" dirty="0">
                <a:solidFill>
                  <a:srgbClr val="333333"/>
                </a:solidFill>
                <a:effectLst/>
                <a:latin typeface="PingFang SC"/>
              </a:rPr>
              <a:t>API </a:t>
            </a:r>
            <a:r>
              <a:rPr lang="zh-CN" altLang="en-US" b="0" i="0" dirty="0">
                <a:solidFill>
                  <a:srgbClr val="333333"/>
                </a:solidFill>
                <a:effectLst/>
                <a:latin typeface="PingFang SC"/>
              </a:rPr>
              <a:t>确认事件是否发生。这样就从一个主动的获取信息的方式，变成了被动的接收信息，可以减少这个服务器的开销，以及多了很多的可扩展性。</a:t>
            </a:r>
          </a:p>
          <a:p>
            <a:pPr algn="l">
              <a:spcBef>
                <a:spcPts val="750"/>
              </a:spcBef>
              <a:spcAft>
                <a:spcPts val="750"/>
              </a:spcAft>
            </a:pPr>
            <a:r>
              <a:rPr lang="en-US" altLang="zh-CN" b="0" i="0" dirty="0">
                <a:solidFill>
                  <a:srgbClr val="333333"/>
                </a:solidFill>
                <a:effectLst/>
                <a:latin typeface="PingFang SC"/>
              </a:rPr>
              <a:t>GitHub </a:t>
            </a:r>
            <a:r>
              <a:rPr lang="zh-CN" altLang="en-US" b="0" i="0" dirty="0">
                <a:solidFill>
                  <a:srgbClr val="333333"/>
                </a:solidFill>
                <a:effectLst/>
                <a:latin typeface="PingFang SC"/>
              </a:rPr>
              <a:t>允许我们配置 </a:t>
            </a:r>
            <a:r>
              <a:rPr lang="en-US" altLang="zh-CN" b="0" i="0" dirty="0" err="1">
                <a:solidFill>
                  <a:srgbClr val="333333"/>
                </a:solidFill>
                <a:effectLst/>
                <a:latin typeface="PingFang SC"/>
              </a:rPr>
              <a:t>WebHook</a:t>
            </a:r>
            <a:r>
              <a:rPr lang="en-US" altLang="zh-CN" b="0" i="0" dirty="0">
                <a:solidFill>
                  <a:srgbClr val="333333"/>
                </a:solidFill>
                <a:effectLst/>
                <a:latin typeface="PingFang SC"/>
              </a:rPr>
              <a:t> </a:t>
            </a:r>
            <a:r>
              <a:rPr lang="zh-CN" altLang="en-US" b="0" i="0" dirty="0">
                <a:solidFill>
                  <a:srgbClr val="333333"/>
                </a:solidFill>
                <a:effectLst/>
                <a:latin typeface="PingFang SC"/>
              </a:rPr>
              <a:t>，它允许我们配置某个仓库发生某个事件时，通知指定的外部服务。比如当指定仓库有提交代码时，</a:t>
            </a:r>
            <a:r>
              <a:rPr lang="en-US" altLang="zh-CN" b="0" i="0" dirty="0">
                <a:solidFill>
                  <a:srgbClr val="333333"/>
                </a:solidFill>
                <a:effectLst/>
                <a:latin typeface="PingFang SC"/>
              </a:rPr>
              <a:t>GitHub </a:t>
            </a:r>
            <a:r>
              <a:rPr lang="zh-CN" altLang="en-US" b="0" i="0" dirty="0">
                <a:solidFill>
                  <a:srgbClr val="333333"/>
                </a:solidFill>
                <a:effectLst/>
                <a:latin typeface="PingFang SC"/>
              </a:rPr>
              <a:t>将向我们配置的 </a:t>
            </a:r>
            <a:r>
              <a:rPr lang="en-US" altLang="zh-CN" b="0" i="0" dirty="0">
                <a:solidFill>
                  <a:srgbClr val="333333"/>
                </a:solidFill>
                <a:effectLst/>
                <a:latin typeface="PingFang SC"/>
              </a:rPr>
              <a:t>API </a:t>
            </a:r>
            <a:r>
              <a:rPr lang="zh-CN" altLang="en-US" b="0" i="0" dirty="0">
                <a:solidFill>
                  <a:srgbClr val="333333"/>
                </a:solidFill>
                <a:effectLst/>
                <a:latin typeface="PingFang SC"/>
              </a:rPr>
              <a:t>发送 </a:t>
            </a:r>
            <a:r>
              <a:rPr lang="en-US" altLang="zh-CN" b="0" i="0" dirty="0">
                <a:solidFill>
                  <a:srgbClr val="333333"/>
                </a:solidFill>
                <a:effectLst/>
                <a:latin typeface="PingFang SC"/>
              </a:rPr>
              <a:t>POST </a:t>
            </a:r>
            <a:r>
              <a:rPr lang="zh-CN" altLang="en-US" b="0" i="0" dirty="0">
                <a:solidFill>
                  <a:srgbClr val="333333"/>
                </a:solidFill>
                <a:effectLst/>
                <a:latin typeface="PingFang SC"/>
              </a:rPr>
              <a:t>请求。以此可以实现相应的自动化操作，如持续集成 </a:t>
            </a:r>
            <a:r>
              <a:rPr lang="en-US" altLang="zh-CN" b="0" i="0" dirty="0">
                <a:solidFill>
                  <a:srgbClr val="333333"/>
                </a:solidFill>
                <a:effectLst/>
                <a:latin typeface="PingFang SC"/>
              </a:rPr>
              <a:t>CI</a:t>
            </a:r>
            <a:r>
              <a:rPr lang="zh-CN" altLang="en-US" b="0" i="0" dirty="0">
                <a:solidFill>
                  <a:srgbClr val="333333"/>
                </a:solidFill>
                <a:effectLst/>
                <a:latin typeface="PingFang SC"/>
              </a:rPr>
              <a:t>，请求代码审核，拉取新代码编译打包部署等。</a:t>
            </a:r>
            <a:endParaRPr lang="en-US" altLang="zh-CN" b="1" dirty="0"/>
          </a:p>
          <a:p>
            <a:r>
              <a:rPr lang="en-US" altLang="zh-CN" b="1" dirty="0"/>
              <a:t>Webhook </a:t>
            </a:r>
            <a:r>
              <a:rPr lang="zh-CN" altLang="en-US" b="1" dirty="0"/>
              <a:t>的工作原理</a:t>
            </a:r>
          </a:p>
          <a:p>
            <a:pPr>
              <a:buFont typeface="+mj-lt"/>
              <a:buAutoNum type="arabicPeriod"/>
            </a:pPr>
            <a:r>
              <a:rPr lang="zh-CN" altLang="en-US" b="1" dirty="0"/>
              <a:t>事件触发</a:t>
            </a:r>
            <a:r>
              <a:rPr lang="zh-CN" altLang="en-US" dirty="0"/>
              <a:t>： 某个事件在提供 </a:t>
            </a:r>
            <a:r>
              <a:rPr lang="en-US" altLang="zh-CN" dirty="0"/>
              <a:t>webhook </a:t>
            </a:r>
            <a:r>
              <a:rPr lang="zh-CN" altLang="en-US" dirty="0"/>
              <a:t>的系统中发生，比如新用户注册、支付成功、文件上传完成等。</a:t>
            </a:r>
          </a:p>
          <a:p>
            <a:pPr>
              <a:buFont typeface="+mj-lt"/>
              <a:buAutoNum type="arabicPeriod"/>
            </a:pPr>
            <a:r>
              <a:rPr lang="zh-CN" altLang="en-US" b="1" dirty="0"/>
              <a:t>发送请求</a:t>
            </a:r>
            <a:r>
              <a:rPr lang="zh-CN" altLang="en-US" dirty="0"/>
              <a:t>： 提供 </a:t>
            </a:r>
            <a:r>
              <a:rPr lang="en-US" altLang="zh-CN" dirty="0"/>
              <a:t>webhook </a:t>
            </a:r>
            <a:r>
              <a:rPr lang="zh-CN" altLang="en-US" dirty="0"/>
              <a:t>的系统将事件数据打包成 </a:t>
            </a:r>
            <a:r>
              <a:rPr lang="en-US" altLang="zh-CN" dirty="0"/>
              <a:t>HTTP </a:t>
            </a:r>
            <a:r>
              <a:rPr lang="zh-CN" altLang="en-US" dirty="0"/>
              <a:t>请求（通常是 </a:t>
            </a:r>
            <a:r>
              <a:rPr lang="en-US" altLang="zh-CN" dirty="0"/>
              <a:t>POST </a:t>
            </a:r>
            <a:r>
              <a:rPr lang="zh-CN" altLang="en-US" dirty="0"/>
              <a:t>请求），发送到预先配置好的 </a:t>
            </a:r>
            <a:r>
              <a:rPr lang="en-US" altLang="zh-CN" dirty="0"/>
              <a:t>URL</a:t>
            </a:r>
            <a:r>
              <a:rPr lang="zh-CN" altLang="en-US" dirty="0"/>
              <a:t>（即目标系统的地址）。</a:t>
            </a:r>
          </a:p>
          <a:p>
            <a:pPr>
              <a:buFont typeface="+mj-lt"/>
              <a:buAutoNum type="arabicPeriod"/>
            </a:pPr>
            <a:r>
              <a:rPr lang="zh-CN" altLang="en-US" b="1" dirty="0"/>
              <a:t>接收和处理</a:t>
            </a:r>
            <a:r>
              <a:rPr lang="zh-CN" altLang="en-US" dirty="0"/>
              <a:t>： 接收方系统会解析这个 </a:t>
            </a:r>
            <a:r>
              <a:rPr lang="en-US" altLang="zh-CN" dirty="0"/>
              <a:t>HTTP </a:t>
            </a:r>
            <a:r>
              <a:rPr lang="zh-CN" altLang="en-US" dirty="0"/>
              <a:t>请求，根据传递的数据执行相应的操作，比如更新数据库、触发通知等。</a:t>
            </a:r>
          </a:p>
          <a:p>
            <a:r>
              <a:rPr lang="en-US" altLang="zh-CN" b="1" dirty="0"/>
              <a:t>Webhook </a:t>
            </a:r>
            <a:r>
              <a:rPr lang="zh-CN" altLang="en-US" b="1" dirty="0"/>
              <a:t>的特点</a:t>
            </a:r>
          </a:p>
          <a:p>
            <a:pPr>
              <a:buFont typeface="Arial" panose="020B0604020202020204" pitchFamily="34" charset="0"/>
              <a:buChar char="•"/>
            </a:pPr>
            <a:r>
              <a:rPr lang="zh-CN" altLang="en-US" b="1" dirty="0"/>
              <a:t>实时性</a:t>
            </a:r>
            <a:r>
              <a:rPr lang="zh-CN" altLang="en-US" dirty="0"/>
              <a:t>：数据可以在事件发生时立即传递。</a:t>
            </a:r>
          </a:p>
          <a:p>
            <a:pPr>
              <a:buFont typeface="Arial" panose="020B0604020202020204" pitchFamily="34" charset="0"/>
              <a:buChar char="•"/>
            </a:pPr>
            <a:r>
              <a:rPr lang="zh-CN" altLang="en-US" b="1" dirty="0"/>
              <a:t>轻量化</a:t>
            </a:r>
            <a:r>
              <a:rPr lang="zh-CN" altLang="en-US" dirty="0"/>
              <a:t>：避免了轮询的资源浪费。</a:t>
            </a:r>
          </a:p>
          <a:p>
            <a:pPr>
              <a:buFont typeface="Arial" panose="020B0604020202020204" pitchFamily="34" charset="0"/>
              <a:buChar char="•"/>
            </a:pPr>
            <a:r>
              <a:rPr lang="zh-CN" altLang="en-US" b="1" dirty="0"/>
              <a:t>灵活性</a:t>
            </a:r>
            <a:r>
              <a:rPr lang="zh-CN" altLang="en-US" dirty="0"/>
              <a:t>：可以配置接收地址，适应不同的业务需求。</a:t>
            </a:r>
          </a:p>
          <a:p>
            <a:r>
              <a:rPr lang="en-US" altLang="zh-CN" b="1" dirty="0"/>
              <a:t>Webhook </a:t>
            </a:r>
            <a:r>
              <a:rPr lang="zh-CN" altLang="en-US" b="1" dirty="0"/>
              <a:t>的应用场景</a:t>
            </a:r>
          </a:p>
          <a:p>
            <a:pPr>
              <a:buFont typeface="+mj-lt"/>
              <a:buAutoNum type="arabicPeriod"/>
            </a:pPr>
            <a:r>
              <a:rPr lang="zh-CN" altLang="en-US" b="1" dirty="0"/>
              <a:t>支付系统</a:t>
            </a:r>
            <a:r>
              <a:rPr lang="zh-CN" altLang="en-US" dirty="0"/>
              <a:t>：当支付成功时，支付平台通过 </a:t>
            </a:r>
            <a:r>
              <a:rPr lang="en-US" altLang="zh-CN" dirty="0"/>
              <a:t>webhook </a:t>
            </a:r>
            <a:r>
              <a:rPr lang="zh-CN" altLang="en-US" dirty="0"/>
              <a:t>通知商家系统订单状态。</a:t>
            </a:r>
          </a:p>
          <a:p>
            <a:pPr>
              <a:buFont typeface="+mj-lt"/>
              <a:buAutoNum type="arabicPeriod"/>
            </a:pPr>
            <a:r>
              <a:rPr lang="zh-CN" altLang="en-US" b="1" dirty="0"/>
              <a:t>开发者工具</a:t>
            </a:r>
            <a:r>
              <a:rPr lang="zh-CN" altLang="en-US" dirty="0"/>
              <a:t>：如 </a:t>
            </a:r>
            <a:r>
              <a:rPr lang="en-US" altLang="zh-CN" dirty="0"/>
              <a:t>GitHub </a:t>
            </a:r>
            <a:r>
              <a:rPr lang="zh-CN" altLang="en-US" dirty="0"/>
              <a:t>中，当代码库发生更新时，通过 </a:t>
            </a:r>
            <a:r>
              <a:rPr lang="en-US" altLang="zh-CN" dirty="0"/>
              <a:t>webhook </a:t>
            </a:r>
            <a:r>
              <a:rPr lang="zh-CN" altLang="en-US" dirty="0"/>
              <a:t>通知 </a:t>
            </a:r>
            <a:r>
              <a:rPr lang="en-US" altLang="zh-CN" dirty="0"/>
              <a:t>CI/CD </a:t>
            </a:r>
            <a:r>
              <a:rPr lang="zh-CN" altLang="en-US" dirty="0"/>
              <a:t>系统触发构建或部署。</a:t>
            </a:r>
          </a:p>
          <a:p>
            <a:pPr>
              <a:buFont typeface="+mj-lt"/>
              <a:buAutoNum type="arabicPeriod"/>
            </a:pPr>
            <a:r>
              <a:rPr lang="zh-CN" altLang="en-US" b="1" dirty="0"/>
              <a:t>消息通知</a:t>
            </a:r>
            <a:r>
              <a:rPr lang="zh-CN" altLang="en-US" dirty="0"/>
              <a:t>：聊天工具（如 </a:t>
            </a:r>
            <a:r>
              <a:rPr lang="en-US" altLang="zh-CN" dirty="0"/>
              <a:t>Slack</a:t>
            </a:r>
            <a:r>
              <a:rPr lang="zh-CN" altLang="en-US" dirty="0"/>
              <a:t>、钉钉）通过 </a:t>
            </a:r>
            <a:r>
              <a:rPr lang="en-US" altLang="zh-CN" dirty="0"/>
              <a:t>webhook </a:t>
            </a:r>
            <a:r>
              <a:rPr lang="zh-CN" altLang="en-US" dirty="0"/>
              <a:t>接收自定义的通知或数据更新。</a:t>
            </a:r>
          </a:p>
          <a:p>
            <a:pPr>
              <a:buFont typeface="+mj-lt"/>
              <a:buAutoNum type="arabicPeriod"/>
            </a:pPr>
            <a:r>
              <a:rPr lang="zh-CN" altLang="en-US" b="1" dirty="0"/>
              <a:t>物联网</a:t>
            </a:r>
            <a:r>
              <a:rPr lang="zh-CN" altLang="en-US" dirty="0"/>
              <a:t>：传感器通过 </a:t>
            </a:r>
            <a:r>
              <a:rPr lang="en-US" altLang="zh-CN" dirty="0"/>
              <a:t>webhook </a:t>
            </a:r>
            <a:r>
              <a:rPr lang="zh-CN" altLang="en-US" dirty="0"/>
              <a:t>向云端服务器发送实时状态。</a:t>
            </a:r>
          </a:p>
          <a:p>
            <a:r>
              <a:rPr lang="zh-CN" altLang="en-US" b="1" dirty="0"/>
              <a:t>与 </a:t>
            </a:r>
            <a:r>
              <a:rPr lang="en-US" altLang="zh-CN" b="1" dirty="0"/>
              <a:t>API </a:t>
            </a:r>
            <a:r>
              <a:rPr lang="zh-CN" altLang="en-US" b="1" dirty="0"/>
              <a:t>的区别</a:t>
            </a:r>
          </a:p>
          <a:p>
            <a:pPr>
              <a:buFont typeface="Arial" panose="020B0604020202020204" pitchFamily="34" charset="0"/>
              <a:buChar char="•"/>
            </a:pPr>
            <a:r>
              <a:rPr lang="en-US" altLang="zh-CN" b="1" dirty="0"/>
              <a:t>API</a:t>
            </a:r>
            <a:r>
              <a:rPr lang="zh-CN" altLang="en-US" dirty="0"/>
              <a:t>：客户端主动发起请求，获取或操作数据（“拉取”方式）。</a:t>
            </a:r>
          </a:p>
          <a:p>
            <a:pPr>
              <a:buFont typeface="Arial" panose="020B0604020202020204" pitchFamily="34" charset="0"/>
              <a:buChar char="•"/>
            </a:pPr>
            <a:r>
              <a:rPr lang="en-US" altLang="zh-CN" b="1" dirty="0"/>
              <a:t>Webhook</a:t>
            </a:r>
            <a:r>
              <a:rPr lang="zh-CN" altLang="en-US" dirty="0"/>
              <a:t>：服务端主动向客户端发送数据更新（“推送”方式）。</a:t>
            </a:r>
            <a:endParaRPr lang="en-US" altLang="zh-CN" dirty="0"/>
          </a:p>
          <a:p>
            <a:pPr>
              <a:buFont typeface="Arial" panose="020B0604020202020204" pitchFamily="34" charset="0"/>
              <a:buNone/>
            </a:pPr>
            <a:r>
              <a:rPr lang="zh-CN" altLang="en-US" dirty="0"/>
              <a:t>也因为</a:t>
            </a:r>
            <a:r>
              <a:rPr lang="en-US" altLang="zh-CN" dirty="0"/>
              <a:t>webhook</a:t>
            </a:r>
            <a:r>
              <a:rPr lang="zh-CN" altLang="en-US" dirty="0"/>
              <a:t>的工作原理以及应用场景，所以很多人也会</a:t>
            </a:r>
            <a:r>
              <a:rPr lang="zh-CN" altLang="en-US" b="0" i="0" dirty="0">
                <a:solidFill>
                  <a:srgbClr val="000000"/>
                </a:solidFill>
                <a:effectLst/>
                <a:latin typeface="PingFang SC"/>
              </a:rPr>
              <a:t>将</a:t>
            </a:r>
            <a:r>
              <a:rPr lang="en-US" altLang="zh-CN" b="0" i="0" dirty="0">
                <a:solidFill>
                  <a:srgbClr val="000000"/>
                </a:solidFill>
                <a:effectLst/>
                <a:latin typeface="PingFang SC"/>
              </a:rPr>
              <a:t>webhook</a:t>
            </a:r>
            <a:r>
              <a:rPr lang="zh-CN" altLang="en-US" b="0" i="0" dirty="0">
                <a:solidFill>
                  <a:srgbClr val="000000"/>
                </a:solidFill>
                <a:effectLst/>
                <a:latin typeface="PingFang SC"/>
              </a:rPr>
              <a:t>称为反向</a:t>
            </a:r>
            <a:r>
              <a:rPr lang="en-US" altLang="zh-CN" b="0" i="0" dirty="0">
                <a:solidFill>
                  <a:srgbClr val="000000"/>
                </a:solidFill>
                <a:effectLst/>
                <a:latin typeface="PingFang SC"/>
              </a:rPr>
              <a:t>API</a:t>
            </a:r>
            <a:endParaRPr lang="en-US" altLang="zh-CN" dirty="0"/>
          </a:p>
        </p:txBody>
      </p:sp>
      <p:sp>
        <p:nvSpPr>
          <p:cNvPr id="4" name="灯片编号占位符 3"/>
          <p:cNvSpPr>
            <a:spLocks noGrp="1"/>
          </p:cNvSpPr>
          <p:nvPr>
            <p:ph type="sldNum" sz="quarter" idx="5"/>
          </p:nvPr>
        </p:nvSpPr>
        <p:spPr/>
        <p:txBody>
          <a:bodyPr/>
          <a:lstStyle/>
          <a:p>
            <a:fld id="{7D749B98-E564-4425-B216-787AC54EE35A}" type="slidenum">
              <a:rPr lang="zh-CN" altLang="en-US" smtClean="0"/>
              <a:t>4</a:t>
            </a:fld>
            <a:endParaRPr lang="zh-CN" altLang="en-US"/>
          </a:p>
        </p:txBody>
      </p:sp>
    </p:spTree>
    <p:extLst>
      <p:ext uri="{BB962C8B-B14F-4D97-AF65-F5344CB8AC3E}">
        <p14:creationId xmlns:p14="http://schemas.microsoft.com/office/powerpoint/2010/main" val="118762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1F2328"/>
                </a:solidFill>
                <a:effectLst/>
                <a:latin typeface="-apple-system"/>
              </a:rPr>
              <a:t>实现的功能：</a:t>
            </a:r>
          </a:p>
          <a:p>
            <a:pPr algn="l"/>
            <a:r>
              <a:rPr lang="zh-CN" altLang="en-US" b="0" i="0" dirty="0">
                <a:solidFill>
                  <a:srgbClr val="1F2328"/>
                </a:solidFill>
                <a:effectLst/>
                <a:latin typeface="-apple-system"/>
              </a:rPr>
              <a:t>当</a:t>
            </a:r>
            <a:r>
              <a:rPr lang="en-US" altLang="zh-CN" b="0" i="0" dirty="0" err="1">
                <a:solidFill>
                  <a:srgbClr val="1F2328"/>
                </a:solidFill>
                <a:effectLst/>
                <a:latin typeface="-apple-system"/>
              </a:rPr>
              <a:t>github</a:t>
            </a:r>
            <a:r>
              <a:rPr lang="zh-CN" altLang="en-US" b="0" i="0" dirty="0">
                <a:solidFill>
                  <a:srgbClr val="1F2328"/>
                </a:solidFill>
                <a:effectLst/>
                <a:latin typeface="-apple-system"/>
              </a:rPr>
              <a:t>上发起一个</a:t>
            </a:r>
            <a:r>
              <a:rPr lang="en-US" altLang="zh-CN" b="0" i="0" dirty="0">
                <a:solidFill>
                  <a:srgbClr val="1F2328"/>
                </a:solidFill>
                <a:effectLst/>
                <a:latin typeface="-apple-system"/>
              </a:rPr>
              <a:t>issue</a:t>
            </a:r>
            <a:r>
              <a:rPr lang="zh-CN" altLang="en-US" b="0" i="0" dirty="0">
                <a:solidFill>
                  <a:srgbClr val="1F2328"/>
                </a:solidFill>
                <a:effectLst/>
                <a:latin typeface="-apple-system"/>
              </a:rPr>
              <a:t>时可以通过</a:t>
            </a:r>
            <a:r>
              <a:rPr lang="en-US" altLang="zh-CN" b="0" i="0" dirty="0" err="1">
                <a:solidFill>
                  <a:srgbClr val="1F2328"/>
                </a:solidFill>
                <a:effectLst/>
                <a:latin typeface="-apple-system"/>
              </a:rPr>
              <a:t>qq</a:t>
            </a:r>
            <a:r>
              <a:rPr lang="zh-CN" altLang="en-US" b="0" i="0" dirty="0">
                <a:solidFill>
                  <a:srgbClr val="1F2328"/>
                </a:solidFill>
                <a:effectLst/>
                <a:latin typeface="-apple-system"/>
              </a:rPr>
              <a:t>机器人发送到</a:t>
            </a:r>
            <a:r>
              <a:rPr lang="en-US" altLang="zh-CN" b="0" i="0" dirty="0" err="1">
                <a:solidFill>
                  <a:srgbClr val="1F2328"/>
                </a:solidFill>
                <a:effectLst/>
                <a:latin typeface="-apple-system"/>
              </a:rPr>
              <a:t>qq</a:t>
            </a:r>
            <a:r>
              <a:rPr lang="zh-CN" altLang="en-US" b="0" i="0" dirty="0">
                <a:solidFill>
                  <a:srgbClr val="1F2328"/>
                </a:solidFill>
                <a:effectLst/>
                <a:latin typeface="-apple-system"/>
              </a:rPr>
              <a:t>群中，并自动设置精华消息以及发布群公告</a:t>
            </a:r>
          </a:p>
          <a:p>
            <a:pPr algn="l"/>
            <a:r>
              <a:rPr lang="zh-CN" altLang="en-US" b="1" i="0" dirty="0">
                <a:solidFill>
                  <a:srgbClr val="1F2328"/>
                </a:solidFill>
                <a:effectLst/>
                <a:latin typeface="-apple-system"/>
              </a:rPr>
              <a:t>实现流程：</a:t>
            </a:r>
          </a:p>
          <a:p>
            <a:pPr algn="l"/>
            <a:r>
              <a:rPr lang="en-US" altLang="zh-CN" b="0" i="0" dirty="0" err="1">
                <a:solidFill>
                  <a:srgbClr val="1F2328"/>
                </a:solidFill>
                <a:effectLst/>
                <a:latin typeface="-apple-system"/>
              </a:rPr>
              <a:t>github</a:t>
            </a:r>
            <a:r>
              <a:rPr lang="zh-CN" altLang="en-US" b="0" i="0" dirty="0">
                <a:solidFill>
                  <a:srgbClr val="1F2328"/>
                </a:solidFill>
                <a:effectLst/>
                <a:latin typeface="-apple-system"/>
              </a:rPr>
              <a:t>发起</a:t>
            </a:r>
            <a:r>
              <a:rPr lang="en-US" altLang="zh-CN" b="0" i="0" dirty="0">
                <a:solidFill>
                  <a:srgbClr val="1F2328"/>
                </a:solidFill>
                <a:effectLst/>
                <a:latin typeface="-apple-system"/>
              </a:rPr>
              <a:t>issue </a:t>
            </a:r>
            <a:r>
              <a:rPr lang="zh-CN" altLang="en-US" b="0" i="0" dirty="0">
                <a:solidFill>
                  <a:srgbClr val="1F2328"/>
                </a:solidFill>
                <a:effectLst/>
                <a:latin typeface="-apple-system"/>
              </a:rPr>
              <a:t>，通过</a:t>
            </a:r>
            <a:r>
              <a:rPr lang="en-US" altLang="zh-CN" b="0" i="0" dirty="0">
                <a:solidFill>
                  <a:srgbClr val="1F2328"/>
                </a:solidFill>
                <a:effectLst/>
                <a:latin typeface="-apple-system"/>
              </a:rPr>
              <a:t>webhook</a:t>
            </a:r>
            <a:r>
              <a:rPr lang="zh-CN" altLang="en-US" b="0" i="0" dirty="0">
                <a:solidFill>
                  <a:srgbClr val="1F2328"/>
                </a:solidFill>
                <a:effectLst/>
                <a:latin typeface="-apple-system"/>
              </a:rPr>
              <a:t>向程序发送</a:t>
            </a:r>
            <a:r>
              <a:rPr lang="en-US" altLang="zh-CN" b="0" i="0" dirty="0" err="1">
                <a:solidFill>
                  <a:srgbClr val="1F2328"/>
                </a:solidFill>
                <a:effectLst/>
                <a:latin typeface="-apple-system"/>
              </a:rPr>
              <a:t>json</a:t>
            </a:r>
            <a:r>
              <a:rPr lang="zh-CN" altLang="en-US" b="0" i="0" dirty="0">
                <a:solidFill>
                  <a:srgbClr val="1F2328"/>
                </a:solidFill>
                <a:effectLst/>
                <a:latin typeface="-apple-system"/>
              </a:rPr>
              <a:t>数据，程序接收</a:t>
            </a:r>
            <a:r>
              <a:rPr lang="en-US" altLang="zh-CN" b="0" i="0" dirty="0">
                <a:solidFill>
                  <a:srgbClr val="1F2328"/>
                </a:solidFill>
                <a:effectLst/>
                <a:latin typeface="-apple-system"/>
              </a:rPr>
              <a:t>issue</a:t>
            </a:r>
            <a:r>
              <a:rPr lang="zh-CN" altLang="en-US" b="0" i="0" dirty="0">
                <a:solidFill>
                  <a:srgbClr val="1F2328"/>
                </a:solidFill>
                <a:effectLst/>
                <a:latin typeface="-apple-system"/>
              </a:rPr>
              <a:t>的</a:t>
            </a:r>
            <a:r>
              <a:rPr lang="en-US" altLang="zh-CN" b="0" i="0" dirty="0" err="1">
                <a:solidFill>
                  <a:srgbClr val="1F2328"/>
                </a:solidFill>
                <a:effectLst/>
                <a:latin typeface="-apple-system"/>
              </a:rPr>
              <a:t>json</a:t>
            </a:r>
            <a:r>
              <a:rPr lang="zh-CN" altLang="en-US" b="0" i="0" dirty="0">
                <a:solidFill>
                  <a:srgbClr val="1F2328"/>
                </a:solidFill>
                <a:effectLst/>
                <a:latin typeface="-apple-system"/>
              </a:rPr>
              <a:t>数据， 通过</a:t>
            </a:r>
            <a:r>
              <a:rPr lang="en-US" altLang="zh-CN" b="0" i="0" dirty="0">
                <a:solidFill>
                  <a:srgbClr val="1F2328"/>
                </a:solidFill>
                <a:effectLst/>
                <a:latin typeface="-apple-system"/>
              </a:rPr>
              <a:t>WebSocket</a:t>
            </a:r>
            <a:r>
              <a:rPr lang="zh-CN" altLang="en-US" b="0" i="0" dirty="0">
                <a:solidFill>
                  <a:srgbClr val="1F2328"/>
                </a:solidFill>
                <a:effectLst/>
                <a:latin typeface="-apple-system"/>
              </a:rPr>
              <a:t>连接</a:t>
            </a:r>
            <a:r>
              <a:rPr lang="en-US" altLang="zh-CN" b="0" i="0" dirty="0" err="1">
                <a:solidFill>
                  <a:srgbClr val="1F2328"/>
                </a:solidFill>
                <a:effectLst/>
                <a:latin typeface="-apple-system"/>
              </a:rPr>
              <a:t>qq</a:t>
            </a:r>
            <a:r>
              <a:rPr lang="zh-CN" altLang="en-US" b="0" i="0" dirty="0">
                <a:solidFill>
                  <a:srgbClr val="1F2328"/>
                </a:solidFill>
                <a:effectLst/>
                <a:latin typeface="-apple-system"/>
              </a:rPr>
              <a:t>机器人框架并调用</a:t>
            </a:r>
            <a:r>
              <a:rPr lang="en-US" altLang="zh-CN" b="0" i="0" dirty="0" err="1">
                <a:solidFill>
                  <a:srgbClr val="1F2328"/>
                </a:solidFill>
                <a:effectLst/>
                <a:latin typeface="-apple-system"/>
              </a:rPr>
              <a:t>api</a:t>
            </a:r>
            <a:r>
              <a:rPr lang="zh-CN" altLang="en-US" b="0" i="0" dirty="0">
                <a:solidFill>
                  <a:srgbClr val="1F2328"/>
                </a:solidFill>
                <a:effectLst/>
                <a:latin typeface="-apple-system"/>
              </a:rPr>
              <a:t>， 发送消息，设置精华消息，以及发送群公告</a:t>
            </a:r>
            <a:endParaRPr lang="en-US" altLang="zh-CN" b="0" i="0" dirty="0">
              <a:solidFill>
                <a:srgbClr val="1F2328"/>
              </a:solidFill>
              <a:effectLst/>
              <a:latin typeface="-apple-system"/>
            </a:endParaRPr>
          </a:p>
          <a:p>
            <a:pPr algn="l"/>
            <a:endParaRPr lang="en-US" altLang="zh-CN" b="0" i="0" dirty="0">
              <a:solidFill>
                <a:srgbClr val="1F2328"/>
              </a:solidFill>
              <a:effectLst/>
              <a:latin typeface="-apple-system"/>
            </a:endParaRPr>
          </a:p>
          <a:p>
            <a:pPr algn="l"/>
            <a:r>
              <a:rPr lang="zh-CN" altLang="en-US" b="0" i="0" dirty="0">
                <a:solidFill>
                  <a:srgbClr val="1F2328"/>
                </a:solidFill>
                <a:effectLst/>
                <a:latin typeface="-apple-system"/>
              </a:rPr>
              <a:t>当然了，现在是没有设置精华消息以及发送群公告的功能了，因为被</a:t>
            </a:r>
            <a:r>
              <a:rPr lang="en-US" altLang="zh-CN" b="0" i="0" dirty="0">
                <a:solidFill>
                  <a:srgbClr val="1F2328"/>
                </a:solidFill>
                <a:effectLst/>
                <a:latin typeface="-apple-system"/>
              </a:rPr>
              <a:t>TD</a:t>
            </a:r>
            <a:r>
              <a:rPr lang="zh-CN" altLang="en-US" b="0" i="0" dirty="0">
                <a:solidFill>
                  <a:srgbClr val="1F2328"/>
                </a:solidFill>
                <a:effectLst/>
                <a:latin typeface="-apple-system"/>
              </a:rPr>
              <a:t>了是吧。不过没关系啊，这几个应该是被注释掉了，大家如果自己在复现的时候感兴趣也可以重新加回来。</a:t>
            </a:r>
            <a:endParaRPr lang="en-US" altLang="zh-CN" b="0" i="0" dirty="0">
              <a:solidFill>
                <a:srgbClr val="1F2328"/>
              </a:solidFill>
              <a:effectLst/>
              <a:latin typeface="-apple-system"/>
            </a:endParaRPr>
          </a:p>
          <a:p>
            <a:pPr algn="l"/>
            <a:r>
              <a:rPr lang="zh-CN" altLang="en-US" b="0" i="0" dirty="0">
                <a:solidFill>
                  <a:srgbClr val="1F2328"/>
                </a:solidFill>
                <a:effectLst/>
                <a:latin typeface="-apple-system"/>
              </a:rPr>
              <a:t>好了我们看一下还有剩多少时间：</a:t>
            </a:r>
            <a:endParaRPr lang="en-US" altLang="zh-CN" b="0" i="0" dirty="0">
              <a:solidFill>
                <a:srgbClr val="1F2328"/>
              </a:solidFill>
              <a:effectLst/>
              <a:latin typeface="-apple-system"/>
            </a:endParaRPr>
          </a:p>
          <a:p>
            <a:pPr algn="l"/>
            <a:r>
              <a:rPr lang="en-US" altLang="zh-CN" b="0" i="0" dirty="0">
                <a:solidFill>
                  <a:srgbClr val="1F2328"/>
                </a:solidFill>
                <a:effectLst/>
                <a:latin typeface="-apple-system"/>
              </a:rPr>
              <a:t>If time &gt; 15min : </a:t>
            </a:r>
            <a:r>
              <a:rPr lang="zh-CN" altLang="en-US" b="0" i="0" dirty="0">
                <a:solidFill>
                  <a:srgbClr val="1F2328"/>
                </a:solidFill>
                <a:effectLst/>
                <a:latin typeface="-apple-system"/>
              </a:rPr>
              <a:t>好，看来时间还是比较充裕的，那让我们来简单看一下源码</a:t>
            </a:r>
            <a:endParaRPr lang="en-US" altLang="zh-CN" b="0" i="0" dirty="0">
              <a:solidFill>
                <a:srgbClr val="1F2328"/>
              </a:solidFill>
              <a:effectLst/>
              <a:latin typeface="-apple-system"/>
            </a:endParaRPr>
          </a:p>
          <a:p>
            <a:pPr algn="l"/>
            <a:r>
              <a:rPr lang="en-US" altLang="zh-CN" b="0" i="0" dirty="0">
                <a:solidFill>
                  <a:srgbClr val="1F2328"/>
                </a:solidFill>
                <a:effectLst/>
                <a:latin typeface="-apple-system"/>
              </a:rPr>
              <a:t>If time &lt; 10min : </a:t>
            </a:r>
            <a:r>
              <a:rPr lang="zh-CN" altLang="en-US" b="0" i="0" dirty="0">
                <a:solidFill>
                  <a:srgbClr val="1F2328"/>
                </a:solidFill>
                <a:effectLst/>
                <a:latin typeface="-apple-system"/>
              </a:rPr>
              <a:t>好，看来时间不是很多啊，比较可惜，不能再打开</a:t>
            </a:r>
            <a:r>
              <a:rPr lang="en-US" altLang="zh-CN" b="0" i="0" dirty="0" err="1">
                <a:solidFill>
                  <a:srgbClr val="1F2328"/>
                </a:solidFill>
                <a:effectLst/>
                <a:latin typeface="-apple-system"/>
              </a:rPr>
              <a:t>github</a:t>
            </a:r>
            <a:r>
              <a:rPr lang="zh-CN" altLang="en-US" b="0" i="0" dirty="0">
                <a:solidFill>
                  <a:srgbClr val="1F2328"/>
                </a:solidFill>
                <a:effectLst/>
                <a:latin typeface="-apple-system"/>
              </a:rPr>
              <a:t>来让大家看一下了。大家如果有感兴趣的可以在分享会结束之后打开</a:t>
            </a:r>
            <a:r>
              <a:rPr lang="en-US" altLang="zh-CN" b="0" i="0" dirty="0">
                <a:solidFill>
                  <a:srgbClr val="1F2328"/>
                </a:solidFill>
                <a:effectLst/>
                <a:latin typeface="-apple-system"/>
              </a:rPr>
              <a:t>ppt</a:t>
            </a:r>
            <a:r>
              <a:rPr lang="zh-CN" altLang="en-US" b="0" i="0" dirty="0">
                <a:solidFill>
                  <a:srgbClr val="1F2328"/>
                </a:solidFill>
                <a:effectLst/>
                <a:latin typeface="-apple-system"/>
              </a:rPr>
              <a:t>上面的链接，或者我会传一个</a:t>
            </a:r>
            <a:r>
              <a:rPr lang="en-US" altLang="zh-CN" b="0" i="0" dirty="0">
                <a:solidFill>
                  <a:srgbClr val="1F2328"/>
                </a:solidFill>
                <a:effectLst/>
                <a:latin typeface="-apple-system"/>
              </a:rPr>
              <a:t>txt</a:t>
            </a:r>
            <a:r>
              <a:rPr lang="zh-CN" altLang="en-US" b="0" i="0" dirty="0">
                <a:solidFill>
                  <a:srgbClr val="1F2328"/>
                </a:solidFill>
                <a:effectLst/>
                <a:latin typeface="-apple-system"/>
              </a:rPr>
              <a:t>到</a:t>
            </a:r>
            <a:r>
              <a:rPr lang="en-US" altLang="zh-CN" b="0" i="0" dirty="0">
                <a:solidFill>
                  <a:srgbClr val="1F2328"/>
                </a:solidFill>
                <a:effectLst/>
                <a:latin typeface="-apple-system"/>
              </a:rPr>
              <a:t>share</a:t>
            </a:r>
            <a:r>
              <a:rPr lang="zh-CN" altLang="en-US" b="0" i="0" dirty="0">
                <a:solidFill>
                  <a:srgbClr val="1F2328"/>
                </a:solidFill>
                <a:effectLst/>
                <a:latin typeface="-apple-system"/>
              </a:rPr>
              <a:t>里，大家结束之后可以打开来看。</a:t>
            </a:r>
          </a:p>
        </p:txBody>
      </p:sp>
      <p:sp>
        <p:nvSpPr>
          <p:cNvPr id="4" name="灯片编号占位符 3"/>
          <p:cNvSpPr>
            <a:spLocks noGrp="1"/>
          </p:cNvSpPr>
          <p:nvPr>
            <p:ph type="sldNum" sz="quarter" idx="5"/>
          </p:nvPr>
        </p:nvSpPr>
        <p:spPr/>
        <p:txBody>
          <a:bodyPr/>
          <a:lstStyle/>
          <a:p>
            <a:fld id="{7D749B98-E564-4425-B216-787AC54EE35A}" type="slidenum">
              <a:rPr lang="zh-CN" altLang="en-US" smtClean="0"/>
              <a:t>6</a:t>
            </a:fld>
            <a:endParaRPr lang="zh-CN" altLang="en-US"/>
          </a:p>
        </p:txBody>
      </p:sp>
    </p:spTree>
    <p:extLst>
      <p:ext uri="{BB962C8B-B14F-4D97-AF65-F5344CB8AC3E}">
        <p14:creationId xmlns:p14="http://schemas.microsoft.com/office/powerpoint/2010/main" val="30115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非常感谢大家可以看到这里，那么今天我们是简单的介绍了一下</a:t>
            </a:r>
            <a:r>
              <a:rPr lang="en-US" altLang="zh-CN" dirty="0"/>
              <a:t>webhook</a:t>
            </a:r>
            <a:r>
              <a:rPr lang="zh-CN" altLang="en-US" dirty="0"/>
              <a:t>，演示了一下如何用</a:t>
            </a:r>
            <a:r>
              <a:rPr lang="en-US" altLang="zh-CN" dirty="0"/>
              <a:t>go</a:t>
            </a:r>
            <a:r>
              <a:rPr lang="zh-CN" altLang="en-US" dirty="0"/>
              <a:t>语言的</a:t>
            </a:r>
            <a:r>
              <a:rPr lang="en-US" altLang="zh-CN" dirty="0"/>
              <a:t>post</a:t>
            </a:r>
            <a:r>
              <a:rPr lang="zh-CN" altLang="en-US" dirty="0"/>
              <a:t>路由来获取一个</a:t>
            </a:r>
            <a:r>
              <a:rPr lang="en-US" altLang="zh-CN" dirty="0"/>
              <a:t>webhook</a:t>
            </a:r>
            <a:r>
              <a:rPr lang="zh-CN" altLang="en-US" dirty="0"/>
              <a:t>的</a:t>
            </a:r>
            <a:r>
              <a:rPr lang="en-US" altLang="zh-CN" dirty="0" err="1"/>
              <a:t>json</a:t>
            </a:r>
            <a:r>
              <a:rPr lang="zh-CN" altLang="en-US" dirty="0"/>
              <a:t>数据，以及简单的介绍了一下</a:t>
            </a:r>
            <a:r>
              <a:rPr lang="en-US" altLang="zh-CN" dirty="0"/>
              <a:t>IOGAS-QQ</a:t>
            </a:r>
            <a:r>
              <a:rPr lang="zh-CN" altLang="en-US" dirty="0"/>
              <a:t>项目。</a:t>
            </a:r>
            <a:endParaRPr lang="en-US" altLang="zh-CN" dirty="0"/>
          </a:p>
          <a:p>
            <a:r>
              <a:rPr lang="zh-CN" altLang="en-US" dirty="0"/>
              <a:t>至此我们通过三期的分享，大致的把做一个</a:t>
            </a:r>
            <a:r>
              <a:rPr lang="en-US" altLang="zh-CN" dirty="0" err="1"/>
              <a:t>qq</a:t>
            </a:r>
            <a:r>
              <a:rPr lang="zh-CN" altLang="en-US" dirty="0"/>
              <a:t>机器人的后端需要用到的知识给大家全部讲完了，大家在分享会结束之后也可以发挥自己的想象，或者结合一些其他的知识，自己来完成一个类似的项目。好。</a:t>
            </a:r>
            <a:endParaRPr lang="en-US" altLang="zh-CN" dirty="0"/>
          </a:p>
          <a:p>
            <a:r>
              <a:rPr lang="zh-CN" altLang="en-US" dirty="0"/>
              <a:t>时间过得很快，今天这期分享应该是我这学期最后一次分享了。很感谢大家一直以来的支持。这里再来挖个坑啊，我打算寒假的时候进修一下</a:t>
            </a:r>
            <a:r>
              <a:rPr lang="en-US" altLang="zh-CN" dirty="0" err="1"/>
              <a:t>vue</a:t>
            </a:r>
            <a:r>
              <a:rPr lang="zh-CN" altLang="en-US" dirty="0"/>
              <a:t>，下学期来做一个用</a:t>
            </a:r>
            <a:r>
              <a:rPr lang="en-US" altLang="zh-CN" dirty="0" err="1"/>
              <a:t>vue</a:t>
            </a:r>
            <a:r>
              <a:rPr lang="zh-CN" altLang="en-US" dirty="0"/>
              <a:t>编写静态博客的项目，到时候也是会像现在这样做一个长期的分享。</a:t>
            </a:r>
            <a:endParaRPr lang="en-US" altLang="zh-CN" dirty="0"/>
          </a:p>
          <a:p>
            <a:r>
              <a:rPr lang="zh-CN" altLang="en-US" dirty="0"/>
              <a:t>好了，今天就到这里了。如果大家有什么不懂的地方，欢迎在我们</a:t>
            </a:r>
            <a:r>
              <a:rPr lang="en-US" altLang="zh-CN" dirty="0" err="1"/>
              <a:t>ioclub</a:t>
            </a:r>
            <a:r>
              <a:rPr lang="zh-CN" altLang="en-US" dirty="0"/>
              <a:t>官方</a:t>
            </a:r>
            <a:r>
              <a:rPr lang="en-US" altLang="zh-CN" dirty="0"/>
              <a:t>b</a:t>
            </a:r>
            <a:r>
              <a:rPr lang="zh-CN" altLang="en-US" dirty="0"/>
              <a:t>站账号底下留言，我看到了一定会及时回复。或者也欢迎来到实验室参观。我们实验室的地址位于软件园</a:t>
            </a:r>
            <a:r>
              <a:rPr lang="en-US" altLang="zh-CN" dirty="0"/>
              <a:t>b408 </a:t>
            </a:r>
            <a:r>
              <a:rPr lang="zh-CN" altLang="en-US" dirty="0"/>
              <a:t>。当然除了</a:t>
            </a:r>
            <a:r>
              <a:rPr lang="en-US" altLang="zh-CN" dirty="0"/>
              <a:t>go</a:t>
            </a:r>
            <a:r>
              <a:rPr lang="zh-CN" altLang="en-US" dirty="0"/>
              <a:t>语言之外的其他编程方面的问题或者有对嵌入式硬件方向感兴趣的同学也欢迎来我们的</a:t>
            </a:r>
            <a:r>
              <a:rPr lang="zh-CN" altLang="en-US"/>
              <a:t>实验室。好了，让我们将时间交给下一位同学。</a:t>
            </a:r>
            <a:endParaRPr lang="zh-CN" altLang="en-US" dirty="0"/>
          </a:p>
        </p:txBody>
      </p:sp>
      <p:sp>
        <p:nvSpPr>
          <p:cNvPr id="4" name="灯片编号占位符 3"/>
          <p:cNvSpPr>
            <a:spLocks noGrp="1"/>
          </p:cNvSpPr>
          <p:nvPr>
            <p:ph type="sldNum" sz="quarter" idx="5"/>
          </p:nvPr>
        </p:nvSpPr>
        <p:spPr/>
        <p:txBody>
          <a:bodyPr/>
          <a:lstStyle/>
          <a:p>
            <a:fld id="{7D749B98-E564-4425-B216-787AC54EE35A}" type="slidenum">
              <a:rPr lang="zh-CN" altLang="en-US" smtClean="0"/>
              <a:t>7</a:t>
            </a:fld>
            <a:endParaRPr lang="zh-CN" altLang="en-US"/>
          </a:p>
        </p:txBody>
      </p:sp>
    </p:spTree>
    <p:extLst>
      <p:ext uri="{BB962C8B-B14F-4D97-AF65-F5344CB8AC3E}">
        <p14:creationId xmlns:p14="http://schemas.microsoft.com/office/powerpoint/2010/main" val="252506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CF20B-9E3B-2336-CCD8-8D7BD0D056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3C24E0-231C-5D84-75D3-096DF66EA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4329A0-D0CA-B7D2-A4F4-B835B7F5F56E}"/>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A64337D4-D60C-4666-8686-90E9E69E8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22D9E1-DAF0-BFE8-9360-CDBA665B2A16}"/>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244012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BBE1B-59C8-F085-6404-599756961A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D49509-DBF9-F3AC-4C67-392626F97D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AC8C42-A710-B11B-299F-4B418F27F021}"/>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FBB92E9D-82F1-3C4F-72C1-8AB465B7AF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816CD1-B71D-7424-0825-7ADA289B983F}"/>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260926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35A366-1582-9CC7-058E-4EF8F9DF90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9DE564-5F4E-D28D-47D9-26CABE0B9E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F489E4-EC1A-7BA5-1797-3E4CE96BA424}"/>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CDEE3D71-73E8-C2B5-5721-20E8883E35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86570-8C86-0808-6928-D1DD5C525283}"/>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1651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58BD3-F0BF-60AA-CAAA-479F57B63E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032E81-F81A-4EF3-7274-6EC8DBB51F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7A5414-9746-B8A1-BE3F-FC097F1E3EC0}"/>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7989A271-A7F9-9472-408D-5885F40F1A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BA27D-6DEC-670E-3706-80B01AEE777B}"/>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77958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5F3E9-4456-5A65-80A2-7CCDAB60B0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92A26E-D51F-8C79-7ED7-C701521FD0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B8971-FE52-B831-4B5D-066477D30C5A}"/>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E6C0E62C-495D-D2DE-EC83-569357FE47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D4DBFB-0222-7C28-3868-8FEF9C808135}"/>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279805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56406-6BDF-CA6A-3320-9FBA65161D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58411E-9BA3-EFA5-BA9E-97E39230B2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5278A8-599E-78A0-746C-ADBEAA1F4F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73ED65-4BB3-9605-F0BC-EB7E8863D25B}"/>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ECA24417-5262-D3D7-A65A-5D015F3B16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9F1918-CB6D-1718-B957-17EF488F183D}"/>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87288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2B6B8-9A48-10E6-11DC-59EA65F070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51B256-FD03-B95E-00AA-B6773FBEB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940F24-D7D4-8A73-256A-C55DF02F9A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367BE-608A-1C27-157D-C302B2876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A62E4A-F027-C2AF-5B81-A3092CDA366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38746E-ABB5-9747-BD0F-EB7BF1E6A30F}"/>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8" name="页脚占位符 7">
            <a:extLst>
              <a:ext uri="{FF2B5EF4-FFF2-40B4-BE49-F238E27FC236}">
                <a16:creationId xmlns:a16="http://schemas.microsoft.com/office/drawing/2014/main" id="{68F2D9B6-2631-0AE3-AA81-31206702C2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B20585-F459-C420-1289-E1AE18F94A2C}"/>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182669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8183E-59AF-BE25-DCBA-F25CDE8474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9B906E-D00F-8ED1-56D4-8F70DC4623FE}"/>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4" name="页脚占位符 3">
            <a:extLst>
              <a:ext uri="{FF2B5EF4-FFF2-40B4-BE49-F238E27FC236}">
                <a16:creationId xmlns:a16="http://schemas.microsoft.com/office/drawing/2014/main" id="{418A6315-6FEB-F72D-CF3D-C5AD9C0255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59BE9D-24A4-0FFB-F219-9F5AF472E75D}"/>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399549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D3C3A-6FB9-7EE6-125C-88C4A578E4FC}"/>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3" name="页脚占位符 2">
            <a:extLst>
              <a:ext uri="{FF2B5EF4-FFF2-40B4-BE49-F238E27FC236}">
                <a16:creationId xmlns:a16="http://schemas.microsoft.com/office/drawing/2014/main" id="{E4D86468-4224-C1FD-3F1E-0B19EBB482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C9C471-0A66-A10B-1D1C-CCC1D595A775}"/>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169737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92CD2-D42F-8D35-F157-58AC123EF2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F55540-B28A-444B-D3CE-9DB936A24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97F2A9-8A05-CD0D-94C2-4BE138293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D89299-29BC-A203-D682-A76146A16038}"/>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47C294EF-BBDB-5078-7586-F72CA78C86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0DF2D0-7D4D-A704-4BC0-71F9BA9B551F}"/>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295262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75134-B9AD-F27F-2BD4-85AD681655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FA7E2DD-70EB-6623-F872-0494ABF2A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DDBC97-68A8-2FA1-0CFA-864FF2C4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16B3B0-35BF-DE01-2D19-2321040498CA}"/>
              </a:ext>
            </a:extLst>
          </p:cNvPr>
          <p:cNvSpPr>
            <a:spLocks noGrp="1"/>
          </p:cNvSpPr>
          <p:nvPr>
            <p:ph type="dt" sz="half" idx="10"/>
          </p:nvPr>
        </p:nvSpPr>
        <p:spPr/>
        <p:txBody>
          <a:bodyPr/>
          <a:lstStyle/>
          <a:p>
            <a:fld id="{0A8612C5-BC6B-49CB-8028-5707A32F84CC}"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100D33A5-B422-24F6-DE7A-7201DBFEE3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D022AE-14DB-F783-F733-980647A85B17}"/>
              </a:ext>
            </a:extLst>
          </p:cNvPr>
          <p:cNvSpPr>
            <a:spLocks noGrp="1"/>
          </p:cNvSpPr>
          <p:nvPr>
            <p:ph type="sldNum" sz="quarter" idx="12"/>
          </p:nvPr>
        </p:nvSpPr>
        <p:spPr/>
        <p:txBody>
          <a:body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394073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169CF0-65E1-FAB3-5AF4-77AAF2A33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C80F47-5204-0AD8-378A-371CCDE50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85F0AC-FF46-1B9A-4858-76DA06EA0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8612C5-BC6B-49CB-8028-5707A32F84CC}"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824407E2-D74F-69E2-6448-4284DDB3F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095293C5-9F4D-8451-3C50-2F42ADE95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832D36-7571-4165-823A-236D58395634}" type="slidenum">
              <a:rPr lang="zh-CN" altLang="en-US" smtClean="0"/>
              <a:t>‹#›</a:t>
            </a:fld>
            <a:endParaRPr lang="zh-CN" altLang="en-US"/>
          </a:p>
        </p:txBody>
      </p:sp>
    </p:spTree>
    <p:extLst>
      <p:ext uri="{BB962C8B-B14F-4D97-AF65-F5344CB8AC3E}">
        <p14:creationId xmlns:p14="http://schemas.microsoft.com/office/powerpoint/2010/main" val="4127414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B14B5-D69C-6581-5B03-DF7D6AFFF7C9}"/>
              </a:ext>
            </a:extLst>
          </p:cNvPr>
          <p:cNvSpPr>
            <a:spLocks noGrp="1"/>
          </p:cNvSpPr>
          <p:nvPr>
            <p:ph type="ctrTitle"/>
          </p:nvPr>
        </p:nvSpPr>
        <p:spPr>
          <a:xfrm>
            <a:off x="4155948" y="1665541"/>
            <a:ext cx="3880104" cy="922211"/>
          </a:xfrm>
        </p:spPr>
        <p:txBody>
          <a:bodyPr/>
          <a:lstStyle/>
          <a:p>
            <a:r>
              <a:rPr lang="en-US" altLang="zh-CN" dirty="0"/>
              <a:t>Music Time</a:t>
            </a:r>
            <a:endParaRPr lang="zh-CN" altLang="en-US" dirty="0"/>
          </a:p>
        </p:txBody>
      </p:sp>
      <p:pic>
        <p:nvPicPr>
          <p:cNvPr id="5" name="图片 4" descr="卡通人物&#10;&#10;低可信度描述已自动生成">
            <a:extLst>
              <a:ext uri="{FF2B5EF4-FFF2-40B4-BE49-F238E27FC236}">
                <a16:creationId xmlns:a16="http://schemas.microsoft.com/office/drawing/2014/main" id="{FB3B695C-CAE6-8B57-D144-EB8470572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326" y="2742545"/>
            <a:ext cx="6975348" cy="4115455"/>
          </a:xfrm>
          <a:prstGeom prst="rect">
            <a:avLst/>
          </a:prstGeom>
        </p:spPr>
      </p:pic>
      <p:sp>
        <p:nvSpPr>
          <p:cNvPr id="6" name="文本框 5">
            <a:extLst>
              <a:ext uri="{FF2B5EF4-FFF2-40B4-BE49-F238E27FC236}">
                <a16:creationId xmlns:a16="http://schemas.microsoft.com/office/drawing/2014/main" id="{4CD6B411-D132-EA06-76A4-62ABF4F0984C}"/>
              </a:ext>
            </a:extLst>
          </p:cNvPr>
          <p:cNvSpPr txBox="1"/>
          <p:nvPr/>
        </p:nvSpPr>
        <p:spPr>
          <a:xfrm>
            <a:off x="10424160" y="6163056"/>
            <a:ext cx="1453896" cy="369332"/>
          </a:xfrm>
          <a:prstGeom prst="rect">
            <a:avLst/>
          </a:prstGeom>
          <a:noFill/>
        </p:spPr>
        <p:txBody>
          <a:bodyPr wrap="square" rtlCol="0">
            <a:spAutoFit/>
          </a:bodyPr>
          <a:lstStyle/>
          <a:p>
            <a:r>
              <a:rPr lang="zh-CN" altLang="en-US" dirty="0"/>
              <a:t>要开始了呀！</a:t>
            </a:r>
          </a:p>
        </p:txBody>
      </p:sp>
    </p:spTree>
    <p:extLst>
      <p:ext uri="{BB962C8B-B14F-4D97-AF65-F5344CB8AC3E}">
        <p14:creationId xmlns:p14="http://schemas.microsoft.com/office/powerpoint/2010/main" val="350694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BAEDF374-69CE-D222-6FE4-77EFE2FEEF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4517" y="350693"/>
            <a:ext cx="1743075" cy="5448300"/>
          </a:xfrm>
          <a:prstGeom prst="rect">
            <a:avLst/>
          </a:prstGeom>
        </p:spPr>
      </p:pic>
      <p:sp>
        <p:nvSpPr>
          <p:cNvPr id="2" name="标题 1">
            <a:extLst>
              <a:ext uri="{FF2B5EF4-FFF2-40B4-BE49-F238E27FC236}">
                <a16:creationId xmlns:a16="http://schemas.microsoft.com/office/drawing/2014/main" id="{C50ADE0F-2976-8412-2C2E-8F9A363263C8}"/>
              </a:ext>
            </a:extLst>
          </p:cNvPr>
          <p:cNvSpPr>
            <a:spLocks noGrp="1"/>
          </p:cNvSpPr>
          <p:nvPr>
            <p:ph type="ctrTitle"/>
          </p:nvPr>
        </p:nvSpPr>
        <p:spPr>
          <a:xfrm>
            <a:off x="620752" y="1245027"/>
            <a:ext cx="10950496" cy="2387600"/>
          </a:xfrm>
        </p:spPr>
        <p:txBody>
          <a:bodyPr>
            <a:normAutofit/>
          </a:bodyPr>
          <a:lstStyle/>
          <a:p>
            <a:r>
              <a:rPr lang="zh-CN" altLang="en-US" sz="4500" b="1" i="0" dirty="0">
                <a:solidFill>
                  <a:srgbClr val="1F2328"/>
                </a:solidFill>
                <a:effectLst/>
                <a:latin typeface="-apple-system"/>
              </a:rPr>
              <a:t>从</a:t>
            </a:r>
            <a:r>
              <a:rPr lang="en-US" altLang="zh-CN" sz="4500" b="1" i="0" dirty="0">
                <a:solidFill>
                  <a:srgbClr val="1F2328"/>
                </a:solidFill>
                <a:effectLst/>
                <a:latin typeface="-apple-system"/>
              </a:rPr>
              <a:t>go</a:t>
            </a:r>
            <a:r>
              <a:rPr lang="zh-CN" altLang="en-US" sz="4500" b="1" i="0" dirty="0">
                <a:solidFill>
                  <a:srgbClr val="1F2328"/>
                </a:solidFill>
                <a:effectLst/>
                <a:latin typeface="-apple-system"/>
              </a:rPr>
              <a:t>入手编写属于自己的机器人后端（三）</a:t>
            </a:r>
            <a:br>
              <a:rPr lang="zh-CN" altLang="en-US" sz="4500" b="1" i="0" dirty="0">
                <a:solidFill>
                  <a:srgbClr val="1F2328"/>
                </a:solidFill>
                <a:effectLst/>
                <a:latin typeface="-apple-system"/>
              </a:rPr>
            </a:br>
            <a:endParaRPr lang="zh-CN" altLang="en-US" sz="4500" dirty="0"/>
          </a:p>
        </p:txBody>
      </p:sp>
      <p:sp>
        <p:nvSpPr>
          <p:cNvPr id="3" name="副标题 2">
            <a:extLst>
              <a:ext uri="{FF2B5EF4-FFF2-40B4-BE49-F238E27FC236}">
                <a16:creationId xmlns:a16="http://schemas.microsoft.com/office/drawing/2014/main" id="{F7BE422C-7529-28F7-0132-41E9650A8D61}"/>
              </a:ext>
            </a:extLst>
          </p:cNvPr>
          <p:cNvSpPr>
            <a:spLocks noGrp="1"/>
          </p:cNvSpPr>
          <p:nvPr>
            <p:ph type="subTitle" idx="1"/>
          </p:nvPr>
        </p:nvSpPr>
        <p:spPr>
          <a:xfrm>
            <a:off x="4506803" y="3429000"/>
            <a:ext cx="7530789" cy="412726"/>
          </a:xfrm>
        </p:spPr>
        <p:txBody>
          <a:bodyPr>
            <a:normAutofit fontScale="92500"/>
          </a:bodyPr>
          <a:lstStyle/>
          <a:p>
            <a:r>
              <a:rPr lang="en-US" altLang="zh-CN" b="0" i="0" dirty="0">
                <a:solidFill>
                  <a:srgbClr val="1F2328"/>
                </a:solidFill>
                <a:effectLst/>
                <a:latin typeface="-apple-system"/>
              </a:rPr>
              <a:t>——</a:t>
            </a:r>
            <a:r>
              <a:rPr lang="en-US" altLang="zh-CN" b="0" i="0" dirty="0" err="1">
                <a:solidFill>
                  <a:srgbClr val="1F2328"/>
                </a:solidFill>
                <a:effectLst/>
                <a:latin typeface="-apple-system"/>
              </a:rPr>
              <a:t>Github</a:t>
            </a:r>
            <a:r>
              <a:rPr lang="en-US" altLang="zh-CN" b="0" i="0" dirty="0">
                <a:solidFill>
                  <a:srgbClr val="1F2328"/>
                </a:solidFill>
                <a:effectLst/>
                <a:latin typeface="-apple-system"/>
              </a:rPr>
              <a:t> webhook</a:t>
            </a:r>
            <a:r>
              <a:rPr lang="zh-CN" altLang="en-US" b="0" i="0" dirty="0">
                <a:solidFill>
                  <a:srgbClr val="1F2328"/>
                </a:solidFill>
                <a:effectLst/>
                <a:latin typeface="-apple-system"/>
              </a:rPr>
              <a:t>和</a:t>
            </a:r>
            <a:r>
              <a:rPr lang="en-US" altLang="zh-CN" b="0" i="0" dirty="0">
                <a:solidFill>
                  <a:srgbClr val="1F2328"/>
                </a:solidFill>
                <a:effectLst/>
                <a:latin typeface="-apple-system"/>
              </a:rPr>
              <a:t>webhook</a:t>
            </a:r>
            <a:r>
              <a:rPr lang="zh-CN" altLang="en-US" b="0" i="0" dirty="0">
                <a:solidFill>
                  <a:srgbClr val="1F2328"/>
                </a:solidFill>
                <a:effectLst/>
                <a:latin typeface="-apple-system"/>
              </a:rPr>
              <a:t>实例及</a:t>
            </a:r>
            <a:r>
              <a:rPr lang="en-US" altLang="zh-CN" b="0" i="0" dirty="0">
                <a:solidFill>
                  <a:srgbClr val="1F2328"/>
                </a:solidFill>
                <a:effectLst/>
                <a:latin typeface="-apple-system"/>
              </a:rPr>
              <a:t>IOGAS-QQ</a:t>
            </a:r>
            <a:r>
              <a:rPr lang="zh-CN" altLang="en-US" b="0" i="0" dirty="0">
                <a:solidFill>
                  <a:srgbClr val="1F2328"/>
                </a:solidFill>
                <a:effectLst/>
                <a:latin typeface="-apple-system"/>
              </a:rPr>
              <a:t>项目介绍</a:t>
            </a:r>
            <a:endParaRPr lang="zh-CN" altLang="en-US" dirty="0"/>
          </a:p>
        </p:txBody>
      </p:sp>
      <p:sp>
        <p:nvSpPr>
          <p:cNvPr id="4" name="文本框 3">
            <a:extLst>
              <a:ext uri="{FF2B5EF4-FFF2-40B4-BE49-F238E27FC236}">
                <a16:creationId xmlns:a16="http://schemas.microsoft.com/office/drawing/2014/main" id="{8C3DDE68-16DB-4C9D-C8AB-B10CC7304BB7}"/>
              </a:ext>
            </a:extLst>
          </p:cNvPr>
          <p:cNvSpPr txBox="1"/>
          <p:nvPr/>
        </p:nvSpPr>
        <p:spPr>
          <a:xfrm>
            <a:off x="9355873" y="5148831"/>
            <a:ext cx="2380786" cy="923330"/>
          </a:xfrm>
          <a:prstGeom prst="rect">
            <a:avLst/>
          </a:prstGeom>
          <a:noFill/>
        </p:spPr>
        <p:txBody>
          <a:bodyPr wrap="square" rtlCol="0">
            <a:spAutoFit/>
          </a:bodyPr>
          <a:lstStyle/>
          <a:p>
            <a:pPr defTabSz="914400">
              <a:lnSpc>
                <a:spcPct val="100000"/>
              </a:lnSpc>
            </a:pPr>
            <a:r>
              <a:rPr lang="zh-CN" altLang="zh-CN" sz="1800" b="0" u="none" strike="noStrike" dirty="0">
                <a:uFillTx/>
                <a:latin typeface="等线"/>
              </a:rPr>
              <a:t>主讲人：</a:t>
            </a:r>
            <a:r>
              <a:rPr lang="en-US" altLang="zh-CN" sz="1800" b="0" u="none" strike="noStrike" dirty="0">
                <a:uFillTx/>
                <a:latin typeface="等线"/>
              </a:rPr>
              <a:t>heky</a:t>
            </a:r>
            <a:endParaRPr lang="en-US" altLang="zh-CN" sz="1800" b="0" u="none" strike="noStrike" dirty="0">
              <a:uFillTx/>
              <a:latin typeface="Arial"/>
            </a:endParaRPr>
          </a:p>
          <a:p>
            <a:pPr defTabSz="914400">
              <a:lnSpc>
                <a:spcPct val="100000"/>
              </a:lnSpc>
            </a:pPr>
            <a:r>
              <a:rPr lang="zh-CN" altLang="zh-CN" sz="1800" b="0" u="none" strike="noStrike" dirty="0">
                <a:uFillTx/>
                <a:latin typeface="等线"/>
              </a:rPr>
              <a:t>场地：</a:t>
            </a:r>
            <a:r>
              <a:rPr lang="en-US" altLang="zh-CN" sz="1800" b="0" u="none" strike="noStrike" dirty="0">
                <a:uFillTx/>
                <a:latin typeface="等线"/>
              </a:rPr>
              <a:t>io</a:t>
            </a:r>
            <a:r>
              <a:rPr lang="zh-CN" altLang="zh-CN" sz="1800" b="0" u="none" strike="noStrike" dirty="0">
                <a:uFillTx/>
                <a:latin typeface="等线"/>
              </a:rPr>
              <a:t>实验室</a:t>
            </a:r>
            <a:endParaRPr lang="en-US" altLang="zh-CN" sz="1800" b="0" u="none" strike="noStrike" dirty="0">
              <a:uFillTx/>
              <a:latin typeface="Arial"/>
            </a:endParaRPr>
          </a:p>
          <a:p>
            <a:pPr defTabSz="914400">
              <a:lnSpc>
                <a:spcPct val="100000"/>
              </a:lnSpc>
            </a:pPr>
            <a:r>
              <a:rPr lang="zh-CN" altLang="zh-CN" sz="1800" b="0" u="none" strike="noStrike" dirty="0">
                <a:uFillTx/>
                <a:latin typeface="等线"/>
              </a:rPr>
              <a:t>特别鸣谢：</a:t>
            </a:r>
            <a:r>
              <a:rPr lang="en-US" altLang="zh-CN" sz="1800" b="0" u="none" strike="noStrike" dirty="0">
                <a:uFillTx/>
                <a:latin typeface="等线"/>
              </a:rPr>
              <a:t>io</a:t>
            </a:r>
            <a:r>
              <a:rPr lang="zh-CN" altLang="zh-CN" sz="1800" b="0" u="none" strike="noStrike" dirty="0">
                <a:uFillTx/>
                <a:latin typeface="等线"/>
              </a:rPr>
              <a:t>实验室</a:t>
            </a:r>
            <a:endParaRPr lang="en-US" altLang="zh-CN" sz="1800" b="0" u="none" strike="noStrike" dirty="0">
              <a:uFillTx/>
              <a:latin typeface="Arial"/>
            </a:endParaRPr>
          </a:p>
        </p:txBody>
      </p:sp>
    </p:spTree>
    <p:extLst>
      <p:ext uri="{BB962C8B-B14F-4D97-AF65-F5344CB8AC3E}">
        <p14:creationId xmlns:p14="http://schemas.microsoft.com/office/powerpoint/2010/main" val="165015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剪去对角 2">
            <a:extLst>
              <a:ext uri="{FF2B5EF4-FFF2-40B4-BE49-F238E27FC236}">
                <a16:creationId xmlns:a16="http://schemas.microsoft.com/office/drawing/2014/main" id="{CC157FDF-8EEE-520E-66EC-AE6C50B5F575}"/>
              </a:ext>
            </a:extLst>
          </p:cNvPr>
          <p:cNvSpPr/>
          <p:nvPr/>
        </p:nvSpPr>
        <p:spPr>
          <a:xfrm>
            <a:off x="5483464" y="4188270"/>
            <a:ext cx="6458712" cy="1626680"/>
          </a:xfrm>
          <a:prstGeom prst="snip2DiagRect">
            <a:avLst/>
          </a:prstGeom>
          <a:solidFill>
            <a:schemeClr val="tx2">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4800" b="0" i="0" dirty="0">
                <a:solidFill>
                  <a:schemeClr val="bg1"/>
                </a:solidFill>
                <a:effectLst/>
                <a:latin typeface="-apple-system"/>
              </a:rPr>
              <a:t>IOGAS-QQ</a:t>
            </a:r>
            <a:r>
              <a:rPr lang="zh-CN" altLang="en-US" sz="4800" b="0" i="0" dirty="0">
                <a:solidFill>
                  <a:schemeClr val="bg1"/>
                </a:solidFill>
                <a:effectLst/>
                <a:latin typeface="-apple-system"/>
              </a:rPr>
              <a:t>项目介绍</a:t>
            </a:r>
            <a:endParaRPr lang="zh-CN" altLang="en-US" sz="4000" dirty="0">
              <a:solidFill>
                <a:schemeClr val="bg1"/>
              </a:solidFill>
              <a:latin typeface="幼圆" panose="02010509060101010101" pitchFamily="49" charset="-122"/>
              <a:ea typeface="幼圆" panose="02010509060101010101" pitchFamily="49" charset="-122"/>
            </a:endParaRPr>
          </a:p>
        </p:txBody>
      </p:sp>
      <p:sp>
        <p:nvSpPr>
          <p:cNvPr id="2" name="标题 1">
            <a:extLst>
              <a:ext uri="{FF2B5EF4-FFF2-40B4-BE49-F238E27FC236}">
                <a16:creationId xmlns:a16="http://schemas.microsoft.com/office/drawing/2014/main" id="{6787AFD1-FA18-1219-8686-CEEA1C79DF2B}"/>
              </a:ext>
            </a:extLst>
          </p:cNvPr>
          <p:cNvSpPr>
            <a:spLocks noGrp="1"/>
          </p:cNvSpPr>
          <p:nvPr>
            <p:ph type="title"/>
          </p:nvPr>
        </p:nvSpPr>
        <p:spPr/>
        <p:txBody>
          <a:bodyPr/>
          <a:lstStyle/>
          <a:p>
            <a:r>
              <a:rPr lang="zh-CN" altLang="en-US" dirty="0">
                <a:latin typeface="幼圆" panose="02010509060101010101" pitchFamily="49" charset="-122"/>
                <a:ea typeface="幼圆" panose="02010509060101010101" pitchFamily="49" charset="-122"/>
                <a:cs typeface="ADLaM Display" panose="02010000000000000000" pitchFamily="2" charset="0"/>
              </a:rPr>
              <a:t>目录</a:t>
            </a:r>
          </a:p>
        </p:txBody>
      </p:sp>
      <p:sp>
        <p:nvSpPr>
          <p:cNvPr id="5" name="矩形: 剪去对角 4">
            <a:extLst>
              <a:ext uri="{FF2B5EF4-FFF2-40B4-BE49-F238E27FC236}">
                <a16:creationId xmlns:a16="http://schemas.microsoft.com/office/drawing/2014/main" id="{74E34A0F-2DE4-E360-DBB5-75CF72237897}"/>
              </a:ext>
            </a:extLst>
          </p:cNvPr>
          <p:cNvSpPr/>
          <p:nvPr/>
        </p:nvSpPr>
        <p:spPr>
          <a:xfrm>
            <a:off x="2866644" y="2939479"/>
            <a:ext cx="6458712" cy="1626680"/>
          </a:xfrm>
          <a:prstGeom prst="snip2DiagRect">
            <a:avLst/>
          </a:prstGeom>
          <a:solidFill>
            <a:schemeClr val="accent4">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4800" b="0" i="0" dirty="0">
                <a:solidFill>
                  <a:schemeClr val="bg1"/>
                </a:solidFill>
                <a:effectLst/>
                <a:latin typeface="-apple-system"/>
              </a:rPr>
              <a:t>webhook</a:t>
            </a:r>
            <a:r>
              <a:rPr lang="zh-CN" altLang="en-US" sz="4800" b="0" i="0" dirty="0">
                <a:solidFill>
                  <a:schemeClr val="bg1"/>
                </a:solidFill>
                <a:effectLst/>
                <a:latin typeface="-apple-system"/>
              </a:rPr>
              <a:t>实例</a:t>
            </a:r>
            <a:endParaRPr lang="zh-CN" altLang="en-US" sz="4000" dirty="0">
              <a:solidFill>
                <a:schemeClr val="bg1"/>
              </a:solidFill>
              <a:latin typeface="幼圆" panose="02010509060101010101" pitchFamily="49" charset="-122"/>
              <a:ea typeface="幼圆" panose="02010509060101010101" pitchFamily="49" charset="-122"/>
            </a:endParaRPr>
          </a:p>
        </p:txBody>
      </p:sp>
      <p:sp>
        <p:nvSpPr>
          <p:cNvPr id="4" name="矩形: 剪去对角 3">
            <a:extLst>
              <a:ext uri="{FF2B5EF4-FFF2-40B4-BE49-F238E27FC236}">
                <a16:creationId xmlns:a16="http://schemas.microsoft.com/office/drawing/2014/main" id="{1728708E-26FE-6524-7A65-0557F9ABDC7B}"/>
              </a:ext>
            </a:extLst>
          </p:cNvPr>
          <p:cNvSpPr/>
          <p:nvPr/>
        </p:nvSpPr>
        <p:spPr>
          <a:xfrm>
            <a:off x="858012" y="1612964"/>
            <a:ext cx="6163056" cy="1705356"/>
          </a:xfrm>
          <a:prstGeom prst="snip2DiagRect">
            <a:avLst/>
          </a:prstGeom>
          <a:solidFill>
            <a:schemeClr val="tx2">
              <a:lumMod val="25000"/>
              <a:lumOff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4800" b="0" i="0" dirty="0" err="1">
                <a:solidFill>
                  <a:schemeClr val="bg1"/>
                </a:solidFill>
                <a:effectLst/>
                <a:latin typeface="-apple-system"/>
              </a:rPr>
              <a:t>Github</a:t>
            </a:r>
            <a:r>
              <a:rPr lang="en-US" altLang="zh-CN" sz="4800" b="0" i="0" dirty="0">
                <a:solidFill>
                  <a:schemeClr val="bg1"/>
                </a:solidFill>
                <a:effectLst/>
                <a:latin typeface="-apple-system"/>
              </a:rPr>
              <a:t> webhook</a:t>
            </a:r>
            <a:endParaRPr lang="zh-CN" altLang="en-US" sz="4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60625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F125E1-564E-9E3C-6CE7-9620A98065A1}"/>
              </a:ext>
            </a:extLst>
          </p:cNvPr>
          <p:cNvSpPr txBox="1"/>
          <p:nvPr/>
        </p:nvSpPr>
        <p:spPr>
          <a:xfrm>
            <a:off x="863029" y="211454"/>
            <a:ext cx="2314797" cy="707886"/>
          </a:xfrm>
          <a:prstGeom prst="rect">
            <a:avLst/>
          </a:prstGeom>
          <a:noFill/>
        </p:spPr>
        <p:txBody>
          <a:bodyPr wrap="square" rtlCol="0">
            <a:spAutoFit/>
          </a:bodyPr>
          <a:lstStyle/>
          <a:p>
            <a:pPr algn="ctr"/>
            <a:r>
              <a:rPr lang="en-US" altLang="zh-CN" sz="4000" dirty="0">
                <a:latin typeface="-apple-system"/>
              </a:rPr>
              <a:t>W</a:t>
            </a:r>
            <a:r>
              <a:rPr lang="en-US" altLang="zh-CN" sz="4000" b="0" i="0" dirty="0">
                <a:effectLst/>
                <a:latin typeface="-apple-system"/>
              </a:rPr>
              <a:t>ebhook</a:t>
            </a:r>
            <a:endParaRPr lang="zh-CN" altLang="en-US" sz="4000" dirty="0">
              <a:latin typeface="幼圆" panose="02010509060101010101" pitchFamily="49" charset="-122"/>
              <a:ea typeface="幼圆" panose="02010509060101010101" pitchFamily="49" charset="-122"/>
            </a:endParaRPr>
          </a:p>
        </p:txBody>
      </p:sp>
      <p:sp>
        <p:nvSpPr>
          <p:cNvPr id="3" name="文本框 2">
            <a:extLst>
              <a:ext uri="{FF2B5EF4-FFF2-40B4-BE49-F238E27FC236}">
                <a16:creationId xmlns:a16="http://schemas.microsoft.com/office/drawing/2014/main" id="{EB24F1A4-691E-EE9E-98E8-971AD2FB5E58}"/>
              </a:ext>
            </a:extLst>
          </p:cNvPr>
          <p:cNvSpPr txBox="1"/>
          <p:nvPr/>
        </p:nvSpPr>
        <p:spPr>
          <a:xfrm>
            <a:off x="1025913" y="1066298"/>
            <a:ext cx="8374566" cy="1815882"/>
          </a:xfrm>
          <a:prstGeom prst="rect">
            <a:avLst/>
          </a:prstGeom>
          <a:noFill/>
        </p:spPr>
        <p:txBody>
          <a:bodyPr wrap="square" rtlCol="0">
            <a:spAutoFit/>
          </a:bodyPr>
          <a:lstStyle/>
          <a:p>
            <a:r>
              <a:rPr lang="en-US" altLang="zh-CN" sz="2800" b="1" dirty="0"/>
              <a:t>Webhook</a:t>
            </a:r>
            <a:r>
              <a:rPr lang="zh-CN" altLang="en-US" sz="2800" dirty="0"/>
              <a:t> 是一种在网络应用中使用的回调机制，它允许一个应用程序通过 </a:t>
            </a:r>
            <a:r>
              <a:rPr lang="en-US" altLang="zh-CN" sz="2800" dirty="0"/>
              <a:t>HTTP </a:t>
            </a:r>
            <a:r>
              <a:rPr lang="zh-CN" altLang="en-US" sz="2800" dirty="0"/>
              <a:t>请求向另一个应用程序发送实时数据更新。它的核心目的是实现不同系统之间的实时通信，而不需要主动轮询数据。</a:t>
            </a:r>
          </a:p>
        </p:txBody>
      </p:sp>
      <p:sp>
        <p:nvSpPr>
          <p:cNvPr id="4" name="文本框 3">
            <a:extLst>
              <a:ext uri="{FF2B5EF4-FFF2-40B4-BE49-F238E27FC236}">
                <a16:creationId xmlns:a16="http://schemas.microsoft.com/office/drawing/2014/main" id="{12BA10EA-CDF7-4694-9F66-89985E8F849E}"/>
              </a:ext>
            </a:extLst>
          </p:cNvPr>
          <p:cNvSpPr txBox="1"/>
          <p:nvPr/>
        </p:nvSpPr>
        <p:spPr>
          <a:xfrm>
            <a:off x="1025913" y="3863229"/>
            <a:ext cx="3299254" cy="2677656"/>
          </a:xfrm>
          <a:prstGeom prst="rect">
            <a:avLst/>
          </a:prstGeom>
          <a:noFill/>
        </p:spPr>
        <p:txBody>
          <a:bodyPr wrap="square" rtlCol="0">
            <a:spAutoFit/>
          </a:bodyPr>
          <a:lstStyle/>
          <a:p>
            <a:r>
              <a:rPr lang="en-US" altLang="zh-CN" sz="2800" b="1" dirty="0"/>
              <a:t>1. </a:t>
            </a:r>
            <a:r>
              <a:rPr lang="zh-CN" altLang="en-US" sz="2800" b="1" dirty="0"/>
              <a:t>事件通知</a:t>
            </a:r>
          </a:p>
          <a:p>
            <a:r>
              <a:rPr lang="en-US" altLang="zh-CN" sz="2800" b="1" dirty="0"/>
              <a:t>2. </a:t>
            </a:r>
            <a:r>
              <a:rPr lang="zh-CN" altLang="en-US" sz="2800" b="1" dirty="0"/>
              <a:t>持续集成和部署</a:t>
            </a:r>
          </a:p>
          <a:p>
            <a:r>
              <a:rPr lang="en-US" altLang="zh-CN" sz="2800" b="1" dirty="0"/>
              <a:t>3. </a:t>
            </a:r>
            <a:r>
              <a:rPr lang="zh-CN" altLang="en-US" sz="2800" b="1" dirty="0"/>
              <a:t>实时通知</a:t>
            </a:r>
            <a:endParaRPr lang="en-US" altLang="zh-CN" sz="2800" b="1" dirty="0"/>
          </a:p>
          <a:p>
            <a:r>
              <a:rPr lang="en-US" altLang="zh-CN" sz="2800" b="1" dirty="0"/>
              <a:t>4. </a:t>
            </a:r>
            <a:r>
              <a:rPr lang="zh-CN" altLang="en-US" sz="2800" b="1" dirty="0"/>
              <a:t>自动化工作流</a:t>
            </a:r>
            <a:endParaRPr lang="en-US" altLang="zh-CN" sz="2800" b="1" dirty="0"/>
          </a:p>
          <a:p>
            <a:r>
              <a:rPr lang="en-US" altLang="zh-CN" sz="2800" b="1" dirty="0"/>
              <a:t>5. </a:t>
            </a:r>
            <a:r>
              <a:rPr lang="zh-CN" altLang="en-US" sz="2800" b="1" dirty="0"/>
              <a:t>分析和监控</a:t>
            </a:r>
            <a:endParaRPr lang="en-US" altLang="zh-CN" sz="2800" b="1" dirty="0"/>
          </a:p>
          <a:p>
            <a:r>
              <a:rPr lang="en-US" altLang="zh-CN" sz="2800" b="1" dirty="0"/>
              <a:t>6. </a:t>
            </a:r>
            <a:r>
              <a:rPr lang="zh-CN" altLang="en-US" sz="2800" b="1" dirty="0"/>
              <a:t>集成外部服务</a:t>
            </a:r>
            <a:endParaRPr lang="zh-CN" altLang="en-US" sz="2800" dirty="0"/>
          </a:p>
        </p:txBody>
      </p:sp>
      <p:sp>
        <p:nvSpPr>
          <p:cNvPr id="5" name="文本框 4">
            <a:extLst>
              <a:ext uri="{FF2B5EF4-FFF2-40B4-BE49-F238E27FC236}">
                <a16:creationId xmlns:a16="http://schemas.microsoft.com/office/drawing/2014/main" id="{A312701F-0052-C2FC-33A0-1FB9E05530F2}"/>
              </a:ext>
            </a:extLst>
          </p:cNvPr>
          <p:cNvSpPr txBox="1"/>
          <p:nvPr/>
        </p:nvSpPr>
        <p:spPr>
          <a:xfrm>
            <a:off x="1025913" y="3029138"/>
            <a:ext cx="10540313" cy="707886"/>
          </a:xfrm>
          <a:prstGeom prst="rect">
            <a:avLst/>
          </a:prstGeom>
          <a:noFill/>
        </p:spPr>
        <p:txBody>
          <a:bodyPr wrap="square" rtlCol="0">
            <a:spAutoFit/>
          </a:bodyPr>
          <a:lstStyle/>
          <a:p>
            <a:r>
              <a:rPr lang="en-US" altLang="zh-CN" sz="4000" dirty="0" err="1"/>
              <a:t>Github</a:t>
            </a:r>
            <a:r>
              <a:rPr lang="en-US" altLang="zh-CN" sz="4000" dirty="0"/>
              <a:t> </a:t>
            </a:r>
            <a:r>
              <a:rPr lang="zh-CN" altLang="en-US" sz="4000" dirty="0"/>
              <a:t>提供的</a:t>
            </a:r>
            <a:r>
              <a:rPr lang="en-US" altLang="zh-CN" sz="4000" dirty="0"/>
              <a:t>webhook</a:t>
            </a:r>
            <a:r>
              <a:rPr lang="zh-CN" altLang="en-US" sz="4000" dirty="0"/>
              <a:t>服务可以做什么事情？</a:t>
            </a:r>
          </a:p>
        </p:txBody>
      </p:sp>
    </p:spTree>
    <p:extLst>
      <p:ext uri="{BB962C8B-B14F-4D97-AF65-F5344CB8AC3E}">
        <p14:creationId xmlns:p14="http://schemas.microsoft.com/office/powerpoint/2010/main" val="33967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52CA7F-1F0E-AEA6-042F-84598D996268}"/>
              </a:ext>
            </a:extLst>
          </p:cNvPr>
          <p:cNvSpPr txBox="1"/>
          <p:nvPr/>
        </p:nvSpPr>
        <p:spPr>
          <a:xfrm>
            <a:off x="4332698" y="2659559"/>
            <a:ext cx="3526604" cy="769441"/>
          </a:xfrm>
          <a:prstGeom prst="rect">
            <a:avLst/>
          </a:prstGeom>
          <a:noFill/>
        </p:spPr>
        <p:txBody>
          <a:bodyPr wrap="square">
            <a:spAutoFit/>
          </a:bodyPr>
          <a:lstStyle/>
          <a:p>
            <a:pPr algn="ctr"/>
            <a:r>
              <a:rPr lang="en-US" altLang="zh-CN" sz="4400" b="0" i="0" dirty="0">
                <a:effectLst/>
                <a:latin typeface="-apple-system"/>
              </a:rPr>
              <a:t>webhook</a:t>
            </a:r>
            <a:r>
              <a:rPr lang="zh-CN" altLang="en-US" sz="4400" b="0" i="0" dirty="0">
                <a:effectLst/>
                <a:latin typeface="-apple-system"/>
              </a:rPr>
              <a:t>实例</a:t>
            </a:r>
            <a:endParaRPr lang="zh-CN" altLang="en-US" sz="4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4430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C35AB6-924D-7114-FCE5-73164A824D02}"/>
              </a:ext>
            </a:extLst>
          </p:cNvPr>
          <p:cNvSpPr txBox="1"/>
          <p:nvPr/>
        </p:nvSpPr>
        <p:spPr>
          <a:xfrm>
            <a:off x="657546" y="553357"/>
            <a:ext cx="4900345" cy="769441"/>
          </a:xfrm>
          <a:prstGeom prst="rect">
            <a:avLst/>
          </a:prstGeom>
          <a:noFill/>
        </p:spPr>
        <p:txBody>
          <a:bodyPr wrap="square">
            <a:spAutoFit/>
          </a:bodyPr>
          <a:lstStyle/>
          <a:p>
            <a:pPr algn="ctr"/>
            <a:r>
              <a:rPr lang="en-US" altLang="zh-CN" sz="4400" b="0" i="0" dirty="0">
                <a:effectLst/>
                <a:latin typeface="-apple-system"/>
              </a:rPr>
              <a:t>IOGAS-QQ</a:t>
            </a:r>
            <a:r>
              <a:rPr lang="zh-CN" altLang="en-US" sz="4400" b="0" i="0" dirty="0">
                <a:effectLst/>
                <a:latin typeface="-apple-system"/>
              </a:rPr>
              <a:t>项目介绍</a:t>
            </a:r>
            <a:endParaRPr lang="zh-CN" altLang="en-US" sz="3600" dirty="0">
              <a:latin typeface="幼圆" panose="02010509060101010101" pitchFamily="49" charset="-122"/>
              <a:ea typeface="幼圆" panose="02010509060101010101" pitchFamily="49" charset="-122"/>
            </a:endParaRPr>
          </a:p>
        </p:txBody>
      </p:sp>
      <p:pic>
        <p:nvPicPr>
          <p:cNvPr id="4" name="图片 3">
            <a:extLst>
              <a:ext uri="{FF2B5EF4-FFF2-40B4-BE49-F238E27FC236}">
                <a16:creationId xmlns:a16="http://schemas.microsoft.com/office/drawing/2014/main" id="{323F2764-57BB-AED5-2483-187F1B6EE95D}"/>
              </a:ext>
            </a:extLst>
          </p:cNvPr>
          <p:cNvPicPr>
            <a:picLocks noChangeAspect="1"/>
          </p:cNvPicPr>
          <p:nvPr/>
        </p:nvPicPr>
        <p:blipFill>
          <a:blip r:embed="rId3"/>
          <a:stretch>
            <a:fillRect/>
          </a:stretch>
        </p:blipFill>
        <p:spPr>
          <a:xfrm>
            <a:off x="575353" y="1431747"/>
            <a:ext cx="8737980" cy="4568362"/>
          </a:xfrm>
          <a:prstGeom prst="rect">
            <a:avLst/>
          </a:prstGeom>
        </p:spPr>
      </p:pic>
      <p:sp>
        <p:nvSpPr>
          <p:cNvPr id="5" name="文本框 4">
            <a:extLst>
              <a:ext uri="{FF2B5EF4-FFF2-40B4-BE49-F238E27FC236}">
                <a16:creationId xmlns:a16="http://schemas.microsoft.com/office/drawing/2014/main" id="{F8556BFF-12F9-B5D5-808A-26CE08869540}"/>
              </a:ext>
            </a:extLst>
          </p:cNvPr>
          <p:cNvSpPr txBox="1"/>
          <p:nvPr/>
        </p:nvSpPr>
        <p:spPr>
          <a:xfrm>
            <a:off x="9591040" y="3069597"/>
            <a:ext cx="2105593" cy="646331"/>
          </a:xfrm>
          <a:prstGeom prst="rect">
            <a:avLst/>
          </a:prstGeom>
          <a:noFill/>
        </p:spPr>
        <p:txBody>
          <a:bodyPr wrap="square" rtlCol="0">
            <a:spAutoFit/>
          </a:bodyPr>
          <a:lstStyle/>
          <a:p>
            <a:r>
              <a:rPr lang="en-US" altLang="zh-CN" dirty="0"/>
              <a:t>https://github.com/io-club/IOGAS-QQ</a:t>
            </a:r>
            <a:endParaRPr lang="zh-CN" altLang="en-US" dirty="0"/>
          </a:p>
        </p:txBody>
      </p:sp>
      <p:sp>
        <p:nvSpPr>
          <p:cNvPr id="6" name="文本框 5">
            <a:extLst>
              <a:ext uri="{FF2B5EF4-FFF2-40B4-BE49-F238E27FC236}">
                <a16:creationId xmlns:a16="http://schemas.microsoft.com/office/drawing/2014/main" id="{FDFB72C1-A8C4-562F-F336-369CFB68FAB1}"/>
              </a:ext>
            </a:extLst>
          </p:cNvPr>
          <p:cNvSpPr txBox="1"/>
          <p:nvPr/>
        </p:nvSpPr>
        <p:spPr>
          <a:xfrm>
            <a:off x="9591040" y="2440596"/>
            <a:ext cx="1388533" cy="369332"/>
          </a:xfrm>
          <a:prstGeom prst="rect">
            <a:avLst/>
          </a:prstGeom>
          <a:noFill/>
        </p:spPr>
        <p:txBody>
          <a:bodyPr wrap="square" rtlCol="0">
            <a:spAutoFit/>
          </a:bodyPr>
          <a:lstStyle/>
          <a:p>
            <a:r>
              <a:rPr lang="en-US" altLang="zh-CN" dirty="0"/>
              <a:t>URL:</a:t>
            </a:r>
            <a:endParaRPr lang="zh-CN" altLang="en-US" dirty="0"/>
          </a:p>
        </p:txBody>
      </p:sp>
    </p:spTree>
    <p:extLst>
      <p:ext uri="{BB962C8B-B14F-4D97-AF65-F5344CB8AC3E}">
        <p14:creationId xmlns:p14="http://schemas.microsoft.com/office/powerpoint/2010/main" val="43895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AB8C3F20-C863-B751-C013-4851AE1DE54E}"/>
              </a:ext>
            </a:extLst>
          </p:cNvPr>
          <p:cNvSpPr/>
          <p:nvPr/>
        </p:nvSpPr>
        <p:spPr>
          <a:xfrm>
            <a:off x="8984457" y="3684246"/>
            <a:ext cx="3757613" cy="3757612"/>
          </a:xfrm>
          <a:prstGeom prst="ellipse">
            <a:avLst/>
          </a:prstGeom>
          <a:solidFill>
            <a:schemeClr val="accent1">
              <a:lumMod val="20000"/>
              <a:lumOff val="80000"/>
            </a:schemeClr>
          </a:solidFill>
          <a:ln>
            <a:solidFill>
              <a:schemeClr val="tx2">
                <a:lumMod val="10000"/>
                <a:lumOff val="9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5308AF7-97D7-7F38-C16C-8C7CB0BA5A0D}"/>
              </a:ext>
            </a:extLst>
          </p:cNvPr>
          <p:cNvSpPr>
            <a:spLocks noGrp="1"/>
          </p:cNvSpPr>
          <p:nvPr>
            <p:ph type="title"/>
          </p:nvPr>
        </p:nvSpPr>
        <p:spPr>
          <a:xfrm>
            <a:off x="4886325" y="1208088"/>
            <a:ext cx="2419350" cy="1325563"/>
          </a:xfrm>
        </p:spPr>
        <p:txBody>
          <a:bodyPr/>
          <a:lstStyle/>
          <a:p>
            <a:r>
              <a:rPr lang="zh-CN" altLang="en-US" dirty="0"/>
              <a:t>谢谢观看</a:t>
            </a:r>
          </a:p>
        </p:txBody>
      </p:sp>
      <p:sp>
        <p:nvSpPr>
          <p:cNvPr id="10" name="文本框 9">
            <a:extLst>
              <a:ext uri="{FF2B5EF4-FFF2-40B4-BE49-F238E27FC236}">
                <a16:creationId xmlns:a16="http://schemas.microsoft.com/office/drawing/2014/main" id="{8734567F-2923-9462-D4EB-4BCCF296E0E2}"/>
              </a:ext>
            </a:extLst>
          </p:cNvPr>
          <p:cNvSpPr txBox="1"/>
          <p:nvPr/>
        </p:nvSpPr>
        <p:spPr>
          <a:xfrm>
            <a:off x="9129712" y="4962887"/>
            <a:ext cx="3062288" cy="1200329"/>
          </a:xfrm>
          <a:prstGeom prst="rect">
            <a:avLst/>
          </a:prstGeom>
          <a:noFill/>
        </p:spPr>
        <p:txBody>
          <a:bodyPr wrap="square" rtlCol="0">
            <a:spAutoFit/>
          </a:bodyPr>
          <a:lstStyle/>
          <a:p>
            <a:r>
              <a:rPr lang="zh-CN" altLang="en-US" sz="3600" dirty="0"/>
              <a:t>欢迎来</a:t>
            </a:r>
            <a:r>
              <a:rPr lang="en-US" altLang="zh-CN" sz="3600" dirty="0"/>
              <a:t>b408</a:t>
            </a:r>
            <a:r>
              <a:rPr lang="zh-CN" altLang="en-US" sz="3600" dirty="0"/>
              <a:t>参观呀！！！</a:t>
            </a:r>
          </a:p>
        </p:txBody>
      </p:sp>
      <p:sp>
        <p:nvSpPr>
          <p:cNvPr id="5" name="文本框 4">
            <a:extLst>
              <a:ext uri="{FF2B5EF4-FFF2-40B4-BE49-F238E27FC236}">
                <a16:creationId xmlns:a16="http://schemas.microsoft.com/office/drawing/2014/main" id="{40A094FE-08DA-C088-608A-10E6AD8532D7}"/>
              </a:ext>
            </a:extLst>
          </p:cNvPr>
          <p:cNvSpPr txBox="1"/>
          <p:nvPr/>
        </p:nvSpPr>
        <p:spPr>
          <a:xfrm>
            <a:off x="791110" y="3161026"/>
            <a:ext cx="3757613" cy="523220"/>
          </a:xfrm>
          <a:prstGeom prst="rect">
            <a:avLst/>
          </a:prstGeom>
          <a:noFill/>
        </p:spPr>
        <p:txBody>
          <a:bodyPr wrap="square" rtlCol="0">
            <a:spAutoFit/>
          </a:bodyPr>
          <a:lstStyle/>
          <a:p>
            <a:r>
              <a:rPr lang="zh-CN" altLang="en-US" sz="2800" dirty="0"/>
              <a:t>完结撒花！！！</a:t>
            </a:r>
          </a:p>
        </p:txBody>
      </p:sp>
      <p:sp>
        <p:nvSpPr>
          <p:cNvPr id="6" name="文本框 5">
            <a:extLst>
              <a:ext uri="{FF2B5EF4-FFF2-40B4-BE49-F238E27FC236}">
                <a16:creationId xmlns:a16="http://schemas.microsoft.com/office/drawing/2014/main" id="{C3D28BAB-A2D0-6CBC-10C2-DE889B0E69F9}"/>
              </a:ext>
            </a:extLst>
          </p:cNvPr>
          <p:cNvSpPr txBox="1"/>
          <p:nvPr/>
        </p:nvSpPr>
        <p:spPr>
          <a:xfrm>
            <a:off x="1263721" y="4048287"/>
            <a:ext cx="4914472" cy="369332"/>
          </a:xfrm>
          <a:prstGeom prst="rect">
            <a:avLst/>
          </a:prstGeom>
          <a:noFill/>
        </p:spPr>
        <p:txBody>
          <a:bodyPr wrap="square" rtlCol="0">
            <a:spAutoFit/>
          </a:bodyPr>
          <a:lstStyle/>
          <a:p>
            <a:r>
              <a:rPr lang="zh-CN" altLang="en-US" dirty="0"/>
              <a:t>下个系列选题预告：</a:t>
            </a:r>
            <a:r>
              <a:rPr lang="en-US" altLang="zh-CN" dirty="0" err="1"/>
              <a:t>vue</a:t>
            </a:r>
            <a:r>
              <a:rPr lang="zh-CN" altLang="en-US" dirty="0"/>
              <a:t>前端编写静态博客</a:t>
            </a:r>
          </a:p>
        </p:txBody>
      </p:sp>
    </p:spTree>
    <p:extLst>
      <p:ext uri="{BB962C8B-B14F-4D97-AF65-F5344CB8AC3E}">
        <p14:creationId xmlns:p14="http://schemas.microsoft.com/office/powerpoint/2010/main" val="261448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TotalTime>
  <Words>1223</Words>
  <Application>Microsoft Office PowerPoint</Application>
  <PresentationFormat>宽屏</PresentationFormat>
  <Paragraphs>69</Paragraphs>
  <Slides>7</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PingFang SC</vt:lpstr>
      <vt:lpstr>等线</vt:lpstr>
      <vt:lpstr>等线 Light</vt:lpstr>
      <vt:lpstr>幼圆</vt:lpstr>
      <vt:lpstr>Arial</vt:lpstr>
      <vt:lpstr>Office 主题​​</vt:lpstr>
      <vt:lpstr>Music Time</vt:lpstr>
      <vt:lpstr>从go入手编写属于自己的机器人后端（三） </vt:lpstr>
      <vt:lpstr>目录</vt:lpstr>
      <vt:lpstr>PowerPoint 演示文稿</vt:lpstr>
      <vt:lpstr>PowerPoint 演示文稿</vt:lpstr>
      <vt:lpstr>PowerPoint 演示文稿</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集 合</dc:creator>
  <cp:lastModifiedBy>集 合</cp:lastModifiedBy>
  <cp:revision>1</cp:revision>
  <dcterms:created xsi:type="dcterms:W3CDTF">2024-11-25T08:41:02Z</dcterms:created>
  <dcterms:modified xsi:type="dcterms:W3CDTF">2024-12-08T11:48:32Z</dcterms:modified>
</cp:coreProperties>
</file>