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5134-9072-CF40-A046-C2EAE7DC6048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09DB-A63F-B74C-90C8-52ACF274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760" y="3004459"/>
            <a:ext cx="826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0980" y="3004993"/>
            <a:ext cx="1528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3-address CFG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735" y="3004993"/>
            <a:ext cx="1075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SSA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545" y="3005527"/>
            <a:ext cx="1318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8566" y="3010038"/>
            <a:ext cx="1318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55431" y="2886318"/>
            <a:ext cx="1318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MPC Source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82636" y="3024912"/>
            <a:ext cx="1007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1082" y="1932453"/>
            <a:ext cx="2012728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Semantic Analysis</a:t>
            </a:r>
            <a:br>
              <a:rPr lang="en-US" dirty="0" smtClean="0"/>
            </a:br>
            <a:r>
              <a:rPr lang="en-US" dirty="0" smtClean="0"/>
              <a:t>IR Code Generation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6470" y="1997705"/>
            <a:ext cx="1118027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Cytron’s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3173" y="1980127"/>
            <a:ext cx="224288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 err="1" smtClean="0"/>
              <a:t>Φ</a:t>
            </a:r>
            <a:r>
              <a:rPr lang="en-US" dirty="0" smtClean="0"/>
              <a:t> -&gt; MUX</a:t>
            </a:r>
          </a:p>
          <a:p>
            <a:pPr algn="ctr"/>
            <a:r>
              <a:rPr lang="en-US" dirty="0" smtClean="0"/>
              <a:t>Loop </a:t>
            </a:r>
            <a:r>
              <a:rPr lang="en-US" dirty="0" err="1" smtClean="0"/>
              <a:t>Φ</a:t>
            </a:r>
            <a:r>
              <a:rPr lang="en-US" dirty="0" smtClean="0"/>
              <a:t> -&gt; pseudo PHI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75294" y="1426129"/>
            <a:ext cx="2223836" cy="120032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Dependence Analysis</a:t>
            </a:r>
            <a:br>
              <a:rPr lang="en-US" b="1" dirty="0" smtClean="0"/>
            </a:br>
            <a:r>
              <a:rPr lang="en-US" b="1" dirty="0" smtClean="0"/>
              <a:t>Taint Analysis</a:t>
            </a:r>
          </a:p>
          <a:p>
            <a:pPr algn="ctr"/>
            <a:r>
              <a:rPr lang="en-US" b="1" dirty="0" err="1" smtClean="0"/>
              <a:t>Vectorization</a:t>
            </a:r>
            <a:endParaRPr lang="en-US" b="1" dirty="0" smtClean="0"/>
          </a:p>
          <a:p>
            <a:pPr algn="ctr"/>
            <a:r>
              <a:rPr lang="en-US" b="1" dirty="0" err="1" smtClean="0"/>
              <a:t>Div</a:t>
            </a:r>
            <a:r>
              <a:rPr lang="en-US" b="1" dirty="0" smtClean="0"/>
              <a:t>-and-Conquer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828599" y="2254420"/>
            <a:ext cx="2433591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 Code Generation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>
            <a:off x="1173429" y="3189125"/>
            <a:ext cx="1037551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3739275" y="3189659"/>
            <a:ext cx="11084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922932" y="3189659"/>
            <a:ext cx="1313613" cy="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8547106" y="3194704"/>
            <a:ext cx="1308325" cy="1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>
            <a:off x="11173971" y="3209484"/>
            <a:ext cx="1608665" cy="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1505814" y="2680261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057233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463214" y="2708407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9009956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1866992" y="2693038"/>
            <a:ext cx="385453" cy="38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7</cp:revision>
  <dcterms:created xsi:type="dcterms:W3CDTF">2022-02-20T21:29:44Z</dcterms:created>
  <dcterms:modified xsi:type="dcterms:W3CDTF">2022-02-20T23:16:59Z</dcterms:modified>
</cp:coreProperties>
</file>