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FBEDF-9470-7347-9F15-6EAFEC82ADED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4928F-3608-084F-8519-4E77A27F3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1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928F-3608-084F-8519-4E77A27F3D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31-EBFA-0B46-B53D-E4B0B54744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72F1-352E-AF41-B3FA-50930AD5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8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31-EBFA-0B46-B53D-E4B0B54744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72F1-352E-AF41-B3FA-50930AD5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1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31-EBFA-0B46-B53D-E4B0B54744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72F1-352E-AF41-B3FA-50930AD5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7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31-EBFA-0B46-B53D-E4B0B54744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72F1-352E-AF41-B3FA-50930AD5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31-EBFA-0B46-B53D-E4B0B54744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72F1-352E-AF41-B3FA-50930AD5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31-EBFA-0B46-B53D-E4B0B54744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72F1-352E-AF41-B3FA-50930AD5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1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31-EBFA-0B46-B53D-E4B0B54744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72F1-352E-AF41-B3FA-50930AD5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9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31-EBFA-0B46-B53D-E4B0B54744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72F1-352E-AF41-B3FA-50930AD5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9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31-EBFA-0B46-B53D-E4B0B54744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72F1-352E-AF41-B3FA-50930AD5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31-EBFA-0B46-B53D-E4B0B54744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72F1-352E-AF41-B3FA-50930AD5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31-EBFA-0B46-B53D-E4B0B54744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72F1-352E-AF41-B3FA-50930AD5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9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1931-EBFA-0B46-B53D-E4B0B54744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72F1-352E-AF41-B3FA-50930AD5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5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8571" y="1088571"/>
            <a:ext cx="3182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9685" y="1732893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29235" y="1740149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95827" y="2510981"/>
            <a:ext cx="3266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dirty="0" smtClean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726138" y="1457903"/>
            <a:ext cx="521548" cy="2749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1247686" y="1457903"/>
            <a:ext cx="538002" cy="2822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726138" y="2102225"/>
            <a:ext cx="521548" cy="4087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1259168" y="2109481"/>
            <a:ext cx="526520" cy="401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5" idx="1"/>
          </p:cNvCxnSpPr>
          <p:nvPr/>
        </p:nvCxnSpPr>
        <p:spPr>
          <a:xfrm rot="10800000">
            <a:off x="569685" y="1917559"/>
            <a:ext cx="526142" cy="778088"/>
          </a:xfrm>
          <a:prstGeom prst="curvedConnector3">
            <a:avLst>
              <a:gd name="adj1" fmla="val 143448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7" idx="3"/>
            <a:endCxn id="6" idx="3"/>
          </p:cNvCxnSpPr>
          <p:nvPr/>
        </p:nvCxnSpPr>
        <p:spPr>
          <a:xfrm flipV="1">
            <a:off x="1422509" y="1924815"/>
            <a:ext cx="519632" cy="770832"/>
          </a:xfrm>
          <a:prstGeom prst="curvedConnector3">
            <a:avLst>
              <a:gd name="adj1" fmla="val 143993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2799" y="693553"/>
            <a:ext cx="58366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A(1)</a:t>
            </a:r>
          </a:p>
          <a:p>
            <a:r>
              <a:rPr lang="en-US" dirty="0" smtClean="0"/>
              <a:t>B(1)</a:t>
            </a:r>
          </a:p>
          <a:p>
            <a:r>
              <a:rPr lang="en-US" dirty="0" smtClean="0"/>
              <a:t>C(1)</a:t>
            </a:r>
          </a:p>
          <a:p>
            <a:r>
              <a:rPr lang="en-US" dirty="0" smtClean="0"/>
              <a:t>D(1)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79467" y="1244552"/>
            <a:ext cx="58366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(2)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 smtClean="0"/>
              <a:t>(2)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(2)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(2)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401463" y="283807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25581" y="291063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81916" y="1128985"/>
            <a:ext cx="58366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A(1)</a:t>
            </a:r>
          </a:p>
          <a:p>
            <a:r>
              <a:rPr lang="en-US" dirty="0" smtClean="0"/>
              <a:t>B(1)</a:t>
            </a:r>
          </a:p>
          <a:p>
            <a:r>
              <a:rPr lang="en-US" dirty="0" smtClean="0"/>
              <a:t>D(1)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08584" y="1414315"/>
            <a:ext cx="58366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(1)</a:t>
            </a:r>
          </a:p>
          <a:p>
            <a:r>
              <a:rPr lang="en-US" dirty="0"/>
              <a:t>A</a:t>
            </a:r>
            <a:r>
              <a:rPr lang="en-US" dirty="0" smtClean="0"/>
              <a:t>(2)</a:t>
            </a:r>
          </a:p>
          <a:p>
            <a:r>
              <a:rPr lang="en-US" dirty="0" smtClean="0"/>
              <a:t>B(2)</a:t>
            </a:r>
          </a:p>
          <a:p>
            <a:r>
              <a:rPr lang="en-US" dirty="0"/>
              <a:t>D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30580" y="719239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54698" y="726495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9368" y="3948383"/>
            <a:ext cx="3182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34181" y="1991803"/>
            <a:ext cx="58366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(2)</a:t>
            </a:r>
          </a:p>
          <a:p>
            <a:r>
              <a:rPr lang="en-US" dirty="0"/>
              <a:t>A</a:t>
            </a:r>
            <a:r>
              <a:rPr lang="en-US" dirty="0" smtClean="0"/>
              <a:t>(3)</a:t>
            </a:r>
          </a:p>
          <a:p>
            <a:r>
              <a:rPr lang="en-US" dirty="0" smtClean="0"/>
              <a:t>B(3)</a:t>
            </a:r>
          </a:p>
          <a:p>
            <a:r>
              <a:rPr lang="en-US" dirty="0"/>
              <a:t>D</a:t>
            </a:r>
            <a:r>
              <a:rPr lang="en-US" dirty="0" smtClean="0"/>
              <a:t>(3)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15102" y="733751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9623" y="4699502"/>
            <a:ext cx="543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  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1143" y="5479640"/>
            <a:ext cx="3266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</a:p>
        </p:txBody>
      </p:sp>
      <p:cxnSp>
        <p:nvCxnSpPr>
          <p:cNvPr id="37" name="Straight Arrow Connector 36"/>
          <p:cNvCxnSpPr>
            <a:stCxn id="30" idx="2"/>
            <a:endCxn id="33" idx="0"/>
          </p:cNvCxnSpPr>
          <p:nvPr/>
        </p:nvCxnSpPr>
        <p:spPr>
          <a:xfrm flipH="1">
            <a:off x="1321493" y="4317715"/>
            <a:ext cx="6990" cy="381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2"/>
            <a:endCxn id="34" idx="0"/>
          </p:cNvCxnSpPr>
          <p:nvPr/>
        </p:nvCxnSpPr>
        <p:spPr>
          <a:xfrm>
            <a:off x="1321493" y="5068834"/>
            <a:ext cx="2991" cy="4108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3833" y="2883346"/>
            <a:ext cx="1215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A(1)</a:t>
            </a:r>
            <a:r>
              <a:rPr lang="is-IS" dirty="0" smtClean="0"/>
              <a:t>….A(N)</a:t>
            </a: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819947" y="3634465"/>
            <a:ext cx="999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B(1) C(1)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22182" y="4378317"/>
            <a:ext cx="583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D(1)</a:t>
            </a:r>
          </a:p>
        </p:txBody>
      </p:sp>
      <p:cxnSp>
        <p:nvCxnSpPr>
          <p:cNvPr id="46" name="Straight Arrow Connector 45"/>
          <p:cNvCxnSpPr>
            <a:stCxn id="42" idx="2"/>
            <a:endCxn id="43" idx="0"/>
          </p:cNvCxnSpPr>
          <p:nvPr/>
        </p:nvCxnSpPr>
        <p:spPr>
          <a:xfrm>
            <a:off x="4311538" y="3252678"/>
            <a:ext cx="8137" cy="381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4" idx="0"/>
          </p:cNvCxnSpPr>
          <p:nvPr/>
        </p:nvCxnSpPr>
        <p:spPr>
          <a:xfrm flipH="1">
            <a:off x="4314014" y="4003797"/>
            <a:ext cx="5661" cy="374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25608" y="5147580"/>
            <a:ext cx="999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B(2) C(2)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27843" y="5891432"/>
            <a:ext cx="583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D(2)</a:t>
            </a:r>
          </a:p>
        </p:txBody>
      </p:sp>
      <p:cxnSp>
        <p:nvCxnSpPr>
          <p:cNvPr id="52" name="Straight Arrow Connector 51"/>
          <p:cNvCxnSpPr>
            <a:endCxn id="50" idx="0"/>
          </p:cNvCxnSpPr>
          <p:nvPr/>
        </p:nvCxnSpPr>
        <p:spPr>
          <a:xfrm>
            <a:off x="4317199" y="4765793"/>
            <a:ext cx="8137" cy="381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51" idx="0"/>
          </p:cNvCxnSpPr>
          <p:nvPr/>
        </p:nvCxnSpPr>
        <p:spPr>
          <a:xfrm flipH="1">
            <a:off x="4319675" y="5516912"/>
            <a:ext cx="5661" cy="374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66394" y="634608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15681" y="4413543"/>
            <a:ext cx="3266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 smtClean="0"/>
          </a:p>
          <a:p>
            <a:r>
              <a:rPr lang="en-US" dirty="0" smtClean="0"/>
              <a:t>B</a:t>
            </a:r>
            <a:endParaRPr lang="en-US" dirty="0" smtClean="0"/>
          </a:p>
          <a:p>
            <a:r>
              <a:rPr lang="en-US" dirty="0" smtClean="0"/>
              <a:t>D</a:t>
            </a:r>
            <a:endParaRPr lang="en-US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606490" y="4420252"/>
            <a:ext cx="3129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endParaRPr lang="en-US" dirty="0" smtClean="0"/>
          </a:p>
          <a:p>
            <a:r>
              <a:rPr lang="en-US" dirty="0" smtClean="0"/>
              <a:t>C</a:t>
            </a:r>
            <a:endParaRPr lang="en-US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173630" y="4003797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61889" y="4011053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962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132</Words>
  <Application>Microsoft Macintosh PowerPoint</Application>
  <PresentationFormat>On-screen Show (4:3)</PresentationFormat>
  <Paragraphs>45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Ana</cp:lastModifiedBy>
  <cp:revision>23</cp:revision>
  <dcterms:created xsi:type="dcterms:W3CDTF">2019-06-27T14:59:01Z</dcterms:created>
  <dcterms:modified xsi:type="dcterms:W3CDTF">2019-06-29T00:59:03Z</dcterms:modified>
</cp:coreProperties>
</file>