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A5134-9072-CF40-A046-C2EAE7DC6048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760" y="3004459"/>
            <a:ext cx="826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0980" y="3004993"/>
            <a:ext cx="1528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3-address CFG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735" y="3004993"/>
            <a:ext cx="1075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SSA 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6545" y="3005527"/>
            <a:ext cx="1318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MPC Source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8566" y="3010038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45287" y="2886318"/>
            <a:ext cx="1338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Optimized </a:t>
            </a:r>
            <a:br>
              <a:rPr lang="en-US" b="1" dirty="0" smtClean="0"/>
            </a:br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782636" y="3024912"/>
            <a:ext cx="1007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1082" y="1932453"/>
            <a:ext cx="2012728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Semantic Analysis</a:t>
            </a:r>
            <a:br>
              <a:rPr lang="en-US" dirty="0" smtClean="0"/>
            </a:br>
            <a:r>
              <a:rPr lang="en-US" dirty="0" smtClean="0"/>
              <a:t>IR Code Generation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6470" y="1997705"/>
            <a:ext cx="1118027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Cytron’s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3173" y="1980127"/>
            <a:ext cx="224288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 err="1" smtClean="0"/>
              <a:t>Φ</a:t>
            </a:r>
            <a:r>
              <a:rPr lang="en-US" dirty="0" smtClean="0"/>
              <a:t> -&gt; MUX</a:t>
            </a:r>
          </a:p>
          <a:p>
            <a:pPr algn="ctr"/>
            <a:r>
              <a:rPr lang="en-US" dirty="0" smtClean="0"/>
              <a:t>Loop </a:t>
            </a:r>
            <a:r>
              <a:rPr lang="en-US" dirty="0" err="1" smtClean="0"/>
              <a:t>Φ</a:t>
            </a:r>
            <a:r>
              <a:rPr lang="en-US" dirty="0" smtClean="0"/>
              <a:t> -&gt; pseudo PHI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89566" y="855369"/>
            <a:ext cx="2223836" cy="175432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Dependence Analysis</a:t>
            </a:r>
            <a:br>
              <a:rPr lang="en-US" b="1" dirty="0" smtClean="0"/>
            </a:br>
            <a:r>
              <a:rPr lang="en-US" b="1" dirty="0" smtClean="0"/>
              <a:t>Taint Analysis</a:t>
            </a:r>
          </a:p>
          <a:p>
            <a:pPr algn="ctr"/>
            <a:r>
              <a:rPr lang="en-US" b="1" dirty="0" err="1" smtClean="0"/>
              <a:t>Vectorization</a:t>
            </a:r>
            <a:endParaRPr lang="en-US" b="1" dirty="0" smtClean="0"/>
          </a:p>
          <a:p>
            <a:pPr algn="ctr"/>
            <a:r>
              <a:rPr lang="en-US" b="1" dirty="0" smtClean="0"/>
              <a:t>Divide-and-Conquer</a:t>
            </a:r>
          </a:p>
          <a:p>
            <a:pPr algn="ctr"/>
            <a:r>
              <a:rPr lang="en-US" b="1" dirty="0" smtClean="0"/>
              <a:t>Optimal Mixing </a:t>
            </a:r>
          </a:p>
          <a:p>
            <a:pPr algn="ctr"/>
            <a:r>
              <a:rPr lang="en-US" b="1" dirty="0" smtClean="0"/>
              <a:t>Optimal Scheduling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28599" y="2254420"/>
            <a:ext cx="2433591" cy="369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Target Code Generation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>
            <a:off x="1173429" y="3189125"/>
            <a:ext cx="1037551" cy="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3739275" y="3189659"/>
            <a:ext cx="11084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922932" y="3189659"/>
            <a:ext cx="1313613" cy="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8567394" y="3194704"/>
            <a:ext cx="1277893" cy="1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11184115" y="3209484"/>
            <a:ext cx="1598521" cy="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1505814" y="2680261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057233" y="2708407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6463214" y="2708407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9038498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1866992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63041" y="642101"/>
            <a:ext cx="5018325" cy="34084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9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760" y="3004459"/>
            <a:ext cx="826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0980" y="3004993"/>
            <a:ext cx="1528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3-address CFG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735" y="3004993"/>
            <a:ext cx="1075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SSA 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6545" y="3005527"/>
            <a:ext cx="1318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MPC Source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8566" y="3010038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45287" y="2886318"/>
            <a:ext cx="1338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Optimized </a:t>
            </a:r>
            <a:br>
              <a:rPr lang="en-US" b="1" dirty="0" smtClean="0"/>
            </a:br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782636" y="3024912"/>
            <a:ext cx="1007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1082" y="1932453"/>
            <a:ext cx="2012728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Semantic Analysis</a:t>
            </a:r>
            <a:br>
              <a:rPr lang="en-US" dirty="0" smtClean="0"/>
            </a:br>
            <a:r>
              <a:rPr lang="en-US" dirty="0" smtClean="0"/>
              <a:t>IR Code Generation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6470" y="1997705"/>
            <a:ext cx="1118027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Cytron’s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3173" y="1980127"/>
            <a:ext cx="224288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 err="1" smtClean="0"/>
              <a:t>Φ</a:t>
            </a:r>
            <a:r>
              <a:rPr lang="en-US" dirty="0" smtClean="0"/>
              <a:t> -&gt; MUX</a:t>
            </a:r>
          </a:p>
          <a:p>
            <a:pPr algn="ctr"/>
            <a:r>
              <a:rPr lang="en-US" dirty="0" smtClean="0"/>
              <a:t>Loop </a:t>
            </a:r>
            <a:r>
              <a:rPr lang="en-US" dirty="0" err="1" smtClean="0"/>
              <a:t>Φ</a:t>
            </a:r>
            <a:r>
              <a:rPr lang="en-US" dirty="0" smtClean="0"/>
              <a:t> -&gt; pseudo PHI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89566" y="1426129"/>
            <a:ext cx="2223836" cy="120032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Dependence Analysis</a:t>
            </a:r>
            <a:br>
              <a:rPr lang="en-US" b="1" dirty="0" smtClean="0"/>
            </a:br>
            <a:r>
              <a:rPr lang="en-US" b="1" dirty="0" smtClean="0"/>
              <a:t>Taint Analysis</a:t>
            </a:r>
          </a:p>
          <a:p>
            <a:pPr algn="ctr"/>
            <a:r>
              <a:rPr lang="en-US" b="1" dirty="0" err="1" smtClean="0"/>
              <a:t>Vectorization</a:t>
            </a:r>
            <a:endParaRPr lang="en-US" b="1" dirty="0" smtClean="0"/>
          </a:p>
          <a:p>
            <a:pPr algn="ctr"/>
            <a:r>
              <a:rPr lang="en-US" b="1" dirty="0" smtClean="0"/>
              <a:t>Future (e.g., mixing)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8599" y="2254420"/>
            <a:ext cx="2433591" cy="369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Target Code Generation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>
            <a:off x="1173429" y="3189125"/>
            <a:ext cx="1037551" cy="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3739275" y="3189659"/>
            <a:ext cx="11084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922932" y="3189659"/>
            <a:ext cx="1313613" cy="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8567394" y="3194704"/>
            <a:ext cx="1277893" cy="1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11184115" y="3209484"/>
            <a:ext cx="1598521" cy="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1505814" y="2680261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057233" y="2708407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6463214" y="2708407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9038498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1866992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63041" y="1070169"/>
            <a:ext cx="5018325" cy="298041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121" y="1049236"/>
            <a:ext cx="82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121" y="1850503"/>
            <a:ext cx="92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party_A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8031" y="2647076"/>
            <a:ext cx="64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5621" y="1838299"/>
            <a:ext cx="9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party_B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703781" y="1418568"/>
            <a:ext cx="619040" cy="431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8" idx="0"/>
          </p:cNvCxnSpPr>
          <p:nvPr/>
        </p:nvCxnSpPr>
        <p:spPr>
          <a:xfrm>
            <a:off x="1322821" y="1418568"/>
            <a:ext cx="662459" cy="419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0"/>
          </p:cNvCxnSpPr>
          <p:nvPr/>
        </p:nvCxnSpPr>
        <p:spPr>
          <a:xfrm>
            <a:off x="703781" y="2219835"/>
            <a:ext cx="626119" cy="427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7" idx="0"/>
          </p:cNvCxnSpPr>
          <p:nvPr/>
        </p:nvCxnSpPr>
        <p:spPr>
          <a:xfrm flipH="1">
            <a:off x="1329900" y="2207631"/>
            <a:ext cx="655380" cy="439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2304" y="679904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39099" y="1527777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71309" y="1528311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89714" y="1515039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91844" y="2453313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3515594" y="1891386"/>
            <a:ext cx="763915" cy="635064"/>
          </a:xfrm>
          <a:custGeom>
            <a:avLst/>
            <a:gdLst>
              <a:gd name="connsiteX0" fmla="*/ 197916 w 763915"/>
              <a:gd name="connsiteY0" fmla="*/ 0 h 635064"/>
              <a:gd name="connsiteX1" fmla="*/ 32257 w 763915"/>
              <a:gd name="connsiteY1" fmla="*/ 386561 h 635064"/>
              <a:gd name="connsiteX2" fmla="*/ 763915 w 763915"/>
              <a:gd name="connsiteY2" fmla="*/ 635064 h 63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915" h="635064">
                <a:moveTo>
                  <a:pt x="197916" y="0"/>
                </a:moveTo>
                <a:cubicBezTo>
                  <a:pt x="67920" y="140358"/>
                  <a:pt x="-62076" y="280717"/>
                  <a:pt x="32257" y="386561"/>
                </a:cubicBezTo>
                <a:cubicBezTo>
                  <a:pt x="126590" y="492405"/>
                  <a:pt x="445252" y="563734"/>
                  <a:pt x="763915" y="635064"/>
                </a:cubicBezTo>
              </a:path>
            </a:pathLst>
          </a:cu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417558" y="1863775"/>
            <a:ext cx="806723" cy="786927"/>
          </a:xfrm>
          <a:custGeom>
            <a:avLst/>
            <a:gdLst>
              <a:gd name="connsiteX0" fmla="*/ 745463 w 806723"/>
              <a:gd name="connsiteY0" fmla="*/ 0 h 786927"/>
              <a:gd name="connsiteX1" fmla="*/ 731658 w 806723"/>
              <a:gd name="connsiteY1" fmla="*/ 497006 h 786927"/>
              <a:gd name="connsiteX2" fmla="*/ 0 w 806723"/>
              <a:gd name="connsiteY2" fmla="*/ 786927 h 78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723" h="786927">
                <a:moveTo>
                  <a:pt x="745463" y="0"/>
                </a:moveTo>
                <a:cubicBezTo>
                  <a:pt x="800682" y="182926"/>
                  <a:pt x="855902" y="365852"/>
                  <a:pt x="731658" y="497006"/>
                </a:cubicBezTo>
                <a:cubicBezTo>
                  <a:pt x="607414" y="628161"/>
                  <a:pt x="303707" y="707544"/>
                  <a:pt x="0" y="786927"/>
                </a:cubicBezTo>
              </a:path>
            </a:pathLst>
          </a:cu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9" idx="2"/>
            <a:endCxn id="20" idx="0"/>
          </p:cNvCxnSpPr>
          <p:nvPr/>
        </p:nvCxnSpPr>
        <p:spPr>
          <a:xfrm flipH="1">
            <a:off x="3750568" y="1049236"/>
            <a:ext cx="768677" cy="47854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2" idx="0"/>
          </p:cNvCxnSpPr>
          <p:nvPr/>
        </p:nvCxnSpPr>
        <p:spPr>
          <a:xfrm>
            <a:off x="4519245" y="1049236"/>
            <a:ext cx="681938" cy="46580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  <a:endCxn id="21" idx="0"/>
          </p:cNvCxnSpPr>
          <p:nvPr/>
        </p:nvCxnSpPr>
        <p:spPr>
          <a:xfrm flipH="1">
            <a:off x="4482778" y="1049236"/>
            <a:ext cx="36467" cy="479075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4028481" y="1470170"/>
            <a:ext cx="375272" cy="269353"/>
          </a:xfrm>
          <a:custGeom>
            <a:avLst/>
            <a:gdLst>
              <a:gd name="connsiteX0" fmla="*/ 306248 w 375272"/>
              <a:gd name="connsiteY0" fmla="*/ 269353 h 269353"/>
              <a:gd name="connsiteX1" fmla="*/ 16346 w 375272"/>
              <a:gd name="connsiteY1" fmla="*/ 214130 h 269353"/>
              <a:gd name="connsiteX2" fmla="*/ 57760 w 375272"/>
              <a:gd name="connsiteY2" fmla="*/ 20850 h 269353"/>
              <a:gd name="connsiteX3" fmla="*/ 237223 w 375272"/>
              <a:gd name="connsiteY3" fmla="*/ 20850 h 269353"/>
              <a:gd name="connsiteX4" fmla="*/ 375272 w 375272"/>
              <a:gd name="connsiteY4" fmla="*/ 158907 h 26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72" h="269353">
                <a:moveTo>
                  <a:pt x="306248" y="269353"/>
                </a:moveTo>
                <a:cubicBezTo>
                  <a:pt x="182004" y="262450"/>
                  <a:pt x="57761" y="255547"/>
                  <a:pt x="16346" y="214130"/>
                </a:cubicBezTo>
                <a:cubicBezTo>
                  <a:pt x="-25069" y="172713"/>
                  <a:pt x="20947" y="53063"/>
                  <a:pt x="57760" y="20850"/>
                </a:cubicBezTo>
                <a:cubicBezTo>
                  <a:pt x="94573" y="-11363"/>
                  <a:pt x="184304" y="-2160"/>
                  <a:pt x="237223" y="20850"/>
                </a:cubicBezTo>
                <a:cubicBezTo>
                  <a:pt x="290142" y="43859"/>
                  <a:pt x="375272" y="158907"/>
                  <a:pt x="375272" y="158907"/>
                </a:cubicBezTo>
              </a:path>
            </a:pathLst>
          </a:cu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713510" y="1831375"/>
            <a:ext cx="647121" cy="681269"/>
          </a:xfrm>
          <a:custGeom>
            <a:avLst/>
            <a:gdLst>
              <a:gd name="connsiteX0" fmla="*/ 0 w 647121"/>
              <a:gd name="connsiteY0" fmla="*/ 32400 h 681269"/>
              <a:gd name="connsiteX1" fmla="*/ 579804 w 647121"/>
              <a:gd name="connsiteY1" fmla="*/ 73817 h 681269"/>
              <a:gd name="connsiteX2" fmla="*/ 635024 w 647121"/>
              <a:gd name="connsiteY2" fmla="*/ 681269 h 6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21" h="681269">
                <a:moveTo>
                  <a:pt x="0" y="32400"/>
                </a:moveTo>
                <a:cubicBezTo>
                  <a:pt x="236983" y="-964"/>
                  <a:pt x="473967" y="-34328"/>
                  <a:pt x="579804" y="73817"/>
                </a:cubicBezTo>
                <a:cubicBezTo>
                  <a:pt x="685641" y="181962"/>
                  <a:pt x="635024" y="681269"/>
                  <a:pt x="635024" y="681269"/>
                </a:cubicBezTo>
              </a:path>
            </a:pathLst>
          </a:cu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462567" y="3004459"/>
            <a:ext cx="826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08" y="1777859"/>
            <a:ext cx="1020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Wysteria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7218" y="3005527"/>
            <a:ext cx="1318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MPC Source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9239" y="3010038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35960" y="2886318"/>
            <a:ext cx="1338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Optimized </a:t>
            </a:r>
            <a:br>
              <a:rPr lang="en-US" b="1" dirty="0" smtClean="0"/>
            </a:br>
            <a:r>
              <a:rPr lang="en-US" b="1" dirty="0" smtClean="0"/>
              <a:t>MPC Source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02263" y="1911930"/>
            <a:ext cx="11127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MOTION</a:t>
            </a:r>
            <a:br>
              <a:rPr lang="en-US" dirty="0" smtClean="0"/>
            </a:br>
            <a:r>
              <a:rPr lang="en-US" dirty="0" smtClean="0"/>
              <a:t>Primitives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2882" y="1996889"/>
            <a:ext cx="2298563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Backend</a:t>
            </a:r>
            <a:r>
              <a:rPr lang="en-US" b="1" dirty="0" smtClean="0"/>
              <a:t>-independent</a:t>
            </a:r>
            <a:endParaRPr lang="en-US" b="1" dirty="0" smtClean="0"/>
          </a:p>
          <a:p>
            <a:pPr algn="ctr"/>
            <a:r>
              <a:rPr lang="en-US" b="1" dirty="0" smtClean="0"/>
              <a:t>optimization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1059391" y="1962525"/>
            <a:ext cx="1367827" cy="1227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3758067" y="3194704"/>
            <a:ext cx="1277893" cy="1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 flipV="1">
            <a:off x="6374788" y="2235096"/>
            <a:ext cx="1227475" cy="974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>
            <a:off x="4229171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53714" y="1777859"/>
            <a:ext cx="5018325" cy="22727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763" y="2345689"/>
            <a:ext cx="896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Viaduct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3"/>
            <a:endCxn id="7" idx="1"/>
          </p:cNvCxnSpPr>
          <p:nvPr/>
        </p:nvCxnSpPr>
        <p:spPr>
          <a:xfrm>
            <a:off x="1006425" y="2530355"/>
            <a:ext cx="1420793" cy="659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60051" y="2965446"/>
            <a:ext cx="12536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 </a:t>
            </a:r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3"/>
            <a:endCxn id="7" idx="1"/>
          </p:cNvCxnSpPr>
          <p:nvPr/>
        </p:nvCxnSpPr>
        <p:spPr>
          <a:xfrm>
            <a:off x="1193567" y="3150112"/>
            <a:ext cx="1233651" cy="4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8305" y="3567095"/>
            <a:ext cx="864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Obliv</a:t>
            </a:r>
            <a:r>
              <a:rPr lang="en-US" dirty="0" smtClean="0"/>
              <a:t>-C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  <a:endCxn id="7" idx="1"/>
          </p:cNvCxnSpPr>
          <p:nvPr/>
        </p:nvCxnSpPr>
        <p:spPr>
          <a:xfrm flipV="1">
            <a:off x="1002644" y="3190193"/>
            <a:ext cx="1424574" cy="56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796" y="4150017"/>
            <a:ext cx="5055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??? </a:t>
            </a:r>
            <a:br>
              <a:rPr lang="en-US" dirty="0" smtClean="0"/>
            </a:b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  <a:endCxn id="8" idx="1"/>
          </p:cNvCxnSpPr>
          <p:nvPr/>
        </p:nvCxnSpPr>
        <p:spPr>
          <a:xfrm flipV="1">
            <a:off x="790351" y="3194704"/>
            <a:ext cx="1628888" cy="1278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02263" y="2878568"/>
            <a:ext cx="11127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SPDZ</a:t>
            </a:r>
            <a:br>
              <a:rPr lang="en-US" dirty="0" smtClean="0"/>
            </a:br>
            <a:r>
              <a:rPr lang="en-US" dirty="0" smtClean="0"/>
              <a:t>Primitives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9" idx="3"/>
            <a:endCxn id="39" idx="1"/>
          </p:cNvCxnSpPr>
          <p:nvPr/>
        </p:nvCxnSpPr>
        <p:spPr>
          <a:xfrm flipV="1">
            <a:off x="6374788" y="3201734"/>
            <a:ext cx="1227475" cy="7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953" y="3815763"/>
            <a:ext cx="11127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???</a:t>
            </a:r>
            <a:br>
              <a:rPr lang="en-US" dirty="0" smtClean="0"/>
            </a:br>
            <a:r>
              <a:rPr lang="en-US" dirty="0" smtClean="0"/>
              <a:t>Primitives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9" idx="3"/>
            <a:endCxn id="42" idx="1"/>
          </p:cNvCxnSpPr>
          <p:nvPr/>
        </p:nvCxnSpPr>
        <p:spPr>
          <a:xfrm>
            <a:off x="6374788" y="3209484"/>
            <a:ext cx="1237165" cy="92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74300" y="367958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FOCUS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41656" y="420933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8" idx="0"/>
          </p:cNvCxnSpPr>
          <p:nvPr/>
        </p:nvCxnSpPr>
        <p:spPr>
          <a:xfrm flipH="1" flipV="1">
            <a:off x="1412807" y="3334778"/>
            <a:ext cx="372615" cy="874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60393" y="420933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6733627" y="3334779"/>
            <a:ext cx="358949" cy="8745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4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104</Words>
  <Application>Microsoft Macintosh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37</cp:revision>
  <dcterms:created xsi:type="dcterms:W3CDTF">2022-02-20T21:29:44Z</dcterms:created>
  <dcterms:modified xsi:type="dcterms:W3CDTF">2022-04-30T17:37:21Z</dcterms:modified>
</cp:coreProperties>
</file>