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2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for data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이병</a:t>
            </a:r>
            <a:r>
              <a:rPr lang="ko-KR" altLang="en-US" dirty="0"/>
              <a:t>철</a:t>
            </a:r>
          </a:p>
        </p:txBody>
      </p:sp>
    </p:spTree>
    <p:extLst>
      <p:ext uri="{BB962C8B-B14F-4D97-AF65-F5344CB8AC3E}">
        <p14:creationId xmlns:p14="http://schemas.microsoft.com/office/powerpoint/2010/main" val="2847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고맙습니다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6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64 bit windows 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등을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설치</a:t>
            </a:r>
            <a:endParaRPr lang="en-US" altLang="ko-KR" dirty="0" smtClean="0"/>
          </a:p>
          <a:p>
            <a:r>
              <a:rPr lang="en-US" altLang="ko-KR" dirty="0" err="1" smtClean="0"/>
              <a:t>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이름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activate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하에서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3.4.2 %time, %</a:t>
            </a:r>
            <a:r>
              <a:rPr lang="en-US" altLang="ko-KR" dirty="0" err="1" smtClean="0"/>
              <a:t>timeit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824536" cy="91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828835"/>
            <a:ext cx="4392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코드를 위와 같이 작성하여 </a:t>
            </a:r>
            <a:r>
              <a:rPr lang="en-US" altLang="ko-KR" dirty="0" err="1" smtClean="0"/>
              <a:t>ipython</a:t>
            </a:r>
            <a:r>
              <a:rPr lang="ko-KR" altLang="en-US" dirty="0" smtClean="0"/>
              <a:t>에서 실행 결과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%time: </a:t>
            </a:r>
            <a:r>
              <a:rPr lang="ko-KR" altLang="en-US" b="1" dirty="0" smtClean="0"/>
              <a:t>한번 실행</a:t>
            </a:r>
            <a:endParaRPr lang="en-US" altLang="ko-KR" b="1" dirty="0" smtClean="0"/>
          </a:p>
          <a:p>
            <a:r>
              <a:rPr lang="en-US" altLang="ko-KR" b="1" dirty="0" smtClean="0"/>
              <a:t>%</a:t>
            </a:r>
            <a:r>
              <a:rPr lang="en-US" altLang="ko-KR" b="1" dirty="0" err="1" smtClean="0"/>
              <a:t>timeit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여러 번 하여 통계치를 줌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책과 달리 </a:t>
            </a:r>
            <a:r>
              <a:rPr lang="en-US" altLang="ko-KR" dirty="0" smtClean="0"/>
              <a:t>CPU time </a:t>
            </a:r>
            <a:r>
              <a:rPr lang="ko-KR" altLang="en-US" dirty="0" smtClean="0"/>
              <a:t>이 나오지 않음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아마도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에서 실행한 결과 인 듯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%</a:t>
            </a:r>
            <a:r>
              <a:rPr lang="en-US" altLang="ko-KR" dirty="0" err="1" smtClean="0"/>
              <a:t>timeit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하면 여러 옵션이 나옴</a:t>
            </a:r>
            <a:r>
              <a:rPr lang="en-US" altLang="ko-KR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667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3.4.3 %</a:t>
            </a:r>
            <a:r>
              <a:rPr lang="en-US" altLang="ko-KR" dirty="0" err="1" smtClean="0"/>
              <a:t>prun</a:t>
            </a:r>
            <a:r>
              <a:rPr lang="en-US" altLang="ko-KR" dirty="0" smtClean="0"/>
              <a:t>, %run -p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372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388" y="2514203"/>
            <a:ext cx="5981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04059"/>
            <a:ext cx="61245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6238" y="177281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prun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함수에 대해서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1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3.4.3 %</a:t>
            </a:r>
            <a:r>
              <a:rPr lang="en-US" altLang="ko-KR" dirty="0" err="1" smtClean="0"/>
              <a:t>prun</a:t>
            </a:r>
            <a:r>
              <a:rPr lang="en-US" altLang="ko-KR" dirty="0" smtClean="0"/>
              <a:t>, %run -p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372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61048"/>
            <a:ext cx="60102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6238" y="1772816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%run -p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에 대해서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1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lprun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profile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line_profiler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먼저 넣어 주어야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같은 명령어로 기본 </a:t>
            </a:r>
            <a:r>
              <a:rPr lang="en-US" altLang="ko-KR" dirty="0" smtClean="0"/>
              <a:t>configure </a:t>
            </a:r>
            <a:r>
              <a:rPr lang="ko-KR" altLang="en-US" dirty="0" smtClean="0"/>
              <a:t>파일 위치를 알 수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참고</a:t>
            </a:r>
            <a:r>
              <a:rPr lang="en-US" altLang="ko-KR" dirty="0"/>
              <a:t>: https://</a:t>
            </a:r>
            <a:r>
              <a:rPr lang="en-US" altLang="ko-KR" dirty="0" smtClean="0"/>
              <a:t>ipython.org/ipython-doc/3/config/intro.html)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44" y="3212976"/>
            <a:ext cx="7846600" cy="76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67544" y="4048472"/>
            <a:ext cx="8229600" cy="161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그리고 현재의 환경에서 </a:t>
            </a:r>
            <a:r>
              <a:rPr lang="en-US" altLang="ko-KR" dirty="0" err="1" smtClean="0"/>
              <a:t>line_profiler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설치해 준다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Anaconda navigator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line_profiler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 또는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line_profiler</a:t>
            </a:r>
            <a:endParaRPr lang="en-US" altLang="ko-KR" dirty="0" smtClean="0"/>
          </a:p>
          <a:p>
            <a:r>
              <a:rPr lang="ko-KR" altLang="en-US" dirty="0" smtClean="0"/>
              <a:t>그 후 </a:t>
            </a:r>
            <a:r>
              <a:rPr lang="en-US" altLang="ko-KR" dirty="0" smtClean="0"/>
              <a:t>ipython_config.py </a:t>
            </a:r>
            <a:r>
              <a:rPr lang="ko-KR" altLang="en-US" dirty="0" smtClean="0"/>
              <a:t>를 열고 아래 행을 추가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5661248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c.TerminalIPythonApp.extensions</a:t>
            </a:r>
            <a:r>
              <a:rPr lang="en-US" altLang="ko-KR" dirty="0"/>
              <a:t> = ['</a:t>
            </a:r>
            <a:r>
              <a:rPr lang="en-US" altLang="ko-KR" dirty="0" err="1"/>
              <a:t>line_profiler</a:t>
            </a:r>
            <a:r>
              <a:rPr lang="en-US" altLang="ko-KR" dirty="0"/>
              <a:t>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7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en-US" altLang="ko-KR" dirty="0" err="1"/>
              <a:t>l</a:t>
            </a:r>
            <a:r>
              <a:rPr lang="en-US" altLang="ko-KR" dirty="0" err="1" smtClean="0"/>
              <a:t>prun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lprun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prun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30759"/>
            <a:ext cx="4041775" cy="247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275958"/>
            <a:ext cx="4041775" cy="178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6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nobebook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 smtClean="0"/>
              <a:t>책에 있는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이름으로 대체되었음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3662"/>
            <a:ext cx="8252354" cy="216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6"/>
          <p:cNvSpPr txBox="1">
            <a:spLocks/>
          </p:cNvSpPr>
          <p:nvPr/>
        </p:nvSpPr>
        <p:spPr>
          <a:xfrm>
            <a:off x="467544" y="491256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--</a:t>
            </a:r>
            <a:r>
              <a:rPr lang="en-US" altLang="ko-KR" dirty="0" err="1" smtClean="0"/>
              <a:t>pylab</a:t>
            </a:r>
            <a:r>
              <a:rPr lang="en-US" altLang="ko-KR" dirty="0" smtClean="0"/>
              <a:t>=inline </a:t>
            </a:r>
            <a:r>
              <a:rPr lang="ko-KR" altLang="en-US" dirty="0" smtClean="0"/>
              <a:t>이라는 옵션도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안에서 직접 사용하라고 되어있음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5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4822"/>
            <a:ext cx="8229600" cy="449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4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247</TotalTime>
  <Words>212</Words>
  <Application>Microsoft Office PowerPoint</Application>
  <PresentationFormat>화면 슬라이드 쇼(4:3)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실행</vt:lpstr>
      <vt:lpstr>Python for data analysis</vt:lpstr>
      <vt:lpstr>테스트 환경</vt:lpstr>
      <vt:lpstr>3.4.2 %time, %timeit</vt:lpstr>
      <vt:lpstr>3.4.3 %prun, %run -p</vt:lpstr>
      <vt:lpstr>3.4.3 %prun, %run -p</vt:lpstr>
      <vt:lpstr>%lprun</vt:lpstr>
      <vt:lpstr>%lprun</vt:lpstr>
      <vt:lpstr>Jupyter nobebook</vt:lpstr>
      <vt:lpstr>&gt; jupyter notebook </vt:lpstr>
      <vt:lpstr>고맙습니다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초보자를 위한 파이썬 200제 55번~59번</dc:title>
  <dc:creator>Microsoft Corporation</dc:creator>
  <cp:lastModifiedBy>이 병철</cp:lastModifiedBy>
  <cp:revision>41</cp:revision>
  <dcterms:created xsi:type="dcterms:W3CDTF">2006-10-05T04:04:58Z</dcterms:created>
  <dcterms:modified xsi:type="dcterms:W3CDTF">2017-11-15T13:01:28Z</dcterms:modified>
</cp:coreProperties>
</file>