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4" r:id="rId5"/>
    <p:sldId id="25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31FA33D-9231-491D-B37E-5050C1AF0A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D5C6A9-C869-4ADE-A29D-FBC67F853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C619-F96A-4086-9AA2-20168F904C03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0E555B-C3F2-44A2-8038-B20319615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191D41-228C-4BB8-A3DD-5A243BD1F6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7BDFE-3A5D-41EC-A768-F580F9FC8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2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677A9-8C8F-4C56-8CEB-084D1C3C0FC8}" type="datetimeFigureOut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7507-B60C-48DA-AAC4-786D16027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517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02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https://backlog.com/ja/git-tutorial/intro/02/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7507-B60C-48DA-AAC4-786D16027A5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6B8-7FC8-4027-99B3-E7A6BED8823B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ECB4E0-22AA-41F4-B2DF-A7816A74D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25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AC21-8586-47D6-BDE1-7BE03CD8C476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1A49-B6D5-4079-8E43-CF1CBC77CB94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4F8F340-B70D-46E7-A856-6B32ABF24E7B}"/>
              </a:ext>
            </a:extLst>
          </p:cNvPr>
          <p:cNvCxnSpPr>
            <a:cxnSpLocks/>
          </p:cNvCxnSpPr>
          <p:nvPr userDrawn="1"/>
        </p:nvCxnSpPr>
        <p:spPr>
          <a:xfrm>
            <a:off x="0" y="839586"/>
            <a:ext cx="78867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8AA-CD9B-4DEF-8604-F3575648AB97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9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2B8-A900-4F91-A079-E0649AE50B2D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7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5A9D-40AF-4BB9-9191-4BF2F38E719A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1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BFF-7EF5-45EE-AE6A-87A38A351A76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585-3A86-4794-AA62-BEF3F178DFEC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648-5FC5-47E2-821F-6D0DB254FC01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5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B023-0CFF-436B-A2C9-BAAB0A2E00D6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07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6"/>
            <a:ext cx="7886700" cy="82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69167"/>
            <a:ext cx="9144000" cy="518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DE95-DC1A-4400-9263-D56F67696755}" type="datetime1">
              <a:rPr kumimoji="1" lang="ja-JP" altLang="en-US" smtClean="0"/>
              <a:t>2019/12/26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47610-3BCA-4120-8DC2-AD9F75832B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95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Mplus 1p Light" panose="020B0403020203020207" pitchFamily="50" charset="-128"/>
        <a:buChar char="⁃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Mplus 1p Light" panose="020B0403020203020207" pitchFamily="50" charset="-128"/>
        <a:buChar char="⁃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Mplus 1p Light" panose="020B0403020203020207" pitchFamily="50" charset="-128"/>
        <a:buChar char="⁃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Mplus 1p Light" panose="020B0403020203020207" pitchFamily="50" charset="-128"/>
        <a:buChar char="⁃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78D7B4-E6E3-463B-B54F-ADC4BA1FAEF5}"/>
              </a:ext>
            </a:extLst>
          </p:cNvPr>
          <p:cNvSpPr txBox="1"/>
          <p:nvPr/>
        </p:nvSpPr>
        <p:spPr>
          <a:xfrm>
            <a:off x="6560598" y="3778470"/>
            <a:ext cx="81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2019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199AD1-9B70-415E-ABEB-D8342D50E76B}"/>
              </a:ext>
            </a:extLst>
          </p:cNvPr>
          <p:cNvSpPr txBox="1"/>
          <p:nvPr/>
        </p:nvSpPr>
        <p:spPr>
          <a:xfrm>
            <a:off x="2525327" y="2967335"/>
            <a:ext cx="489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latin typeface="Mplus 1p Bold" panose="020B0702020203020207" pitchFamily="50" charset="-128"/>
                <a:ea typeface="Mplus 1p Bold" panose="020B0702020203020207" pitchFamily="50" charset="-128"/>
                <a:cs typeface="Mplus 1p Bold" panose="020B0702020203020207" pitchFamily="50" charset="-128"/>
              </a:rPr>
              <a:t>GitHub </a:t>
            </a:r>
            <a:r>
              <a:rPr kumimoji="1" lang="ja-JP" altLang="en-US" sz="5400" dirty="0">
                <a:latin typeface="Mplus 1p Bold" panose="020B0702020203020207" pitchFamily="50" charset="-128"/>
                <a:ea typeface="Mplus 1p Bold" panose="020B0702020203020207" pitchFamily="50" charset="-128"/>
                <a:cs typeface="Mplus 1p Bold" panose="020B0702020203020207" pitchFamily="50" charset="-128"/>
              </a:rPr>
              <a:t>講習会</a:t>
            </a:r>
          </a:p>
        </p:txBody>
      </p:sp>
      <p:pic>
        <p:nvPicPr>
          <p:cNvPr id="1026" name="Picture 2" descr="「GitHub icon」の画像検索結果">
            <a:extLst>
              <a:ext uri="{FF2B5EF4-FFF2-40B4-BE49-F238E27FC236}">
                <a16:creationId xmlns:a16="http://schemas.microsoft.com/office/drawing/2014/main" id="{842C95EF-48CC-4D24-8399-3E88EAE9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18" y="2967335"/>
            <a:ext cx="850406" cy="850406"/>
          </a:xfrm>
          <a:prstGeom prst="rect">
            <a:avLst/>
          </a:prstGeom>
          <a:solidFill>
            <a:schemeClr val="accent2"/>
          </a:solidFill>
          <a:extLst/>
        </p:spPr>
      </p:pic>
    </p:spTree>
    <p:extLst>
      <p:ext uri="{BB962C8B-B14F-4D97-AF65-F5344CB8AC3E}">
        <p14:creationId xmlns:p14="http://schemas.microsoft.com/office/powerpoint/2010/main" val="20986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866C6-0697-45E0-BD1B-F8632AA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</a:t>
            </a:r>
            <a:r>
              <a:rPr kumimoji="1" lang="ja-JP" altLang="en-US" dirty="0"/>
              <a:t>講習会の目標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306E72-21A6-4C06-9F7C-4D403AEE3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lang="ja-JP" altLang="en-US" dirty="0"/>
              <a:t>がなんなのか大体わかる</a:t>
            </a:r>
            <a:endParaRPr lang="en-US" altLang="ja-JP" dirty="0"/>
          </a:p>
          <a:p>
            <a:r>
              <a:rPr lang="ja-JP" altLang="en-US" dirty="0"/>
              <a:t>基本構造がわかる</a:t>
            </a:r>
            <a:endParaRPr kumimoji="1" lang="en-US" altLang="ja-JP" dirty="0"/>
          </a:p>
          <a:p>
            <a:r>
              <a:rPr kumimoji="1" lang="ja-JP" altLang="en-US" dirty="0"/>
              <a:t>キホンの操作ができる </a:t>
            </a:r>
            <a:r>
              <a:rPr kumimoji="1" lang="en-US" altLang="ja-JP" dirty="0"/>
              <a:t>(add, commit, push)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のオイシイ部分</a:t>
            </a:r>
            <a:r>
              <a:rPr lang="en-US" altLang="ja-JP" dirty="0"/>
              <a:t> (branch, merge, pull request)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を使ったチーム開発のイメージが掴める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98260E-DE81-4FDD-B0F4-D6F5DE65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FCAB0-D31E-4922-8749-A6B1BFA5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ロボコンでのチーム開発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CB71AC-5C05-4129-A3C1-10393BEE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DBC9F9-9A3E-40E0-A6BC-5B85EAF54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9167"/>
            <a:ext cx="9144000" cy="1620767"/>
          </a:xfrm>
        </p:spPr>
        <p:txBody>
          <a:bodyPr/>
          <a:lstStyle/>
          <a:p>
            <a:r>
              <a:rPr lang="ja-JP" altLang="en-US" dirty="0"/>
              <a:t>複数人で一つのプログラムを触る</a:t>
            </a:r>
            <a:endParaRPr lang="en-US" altLang="ja-JP" dirty="0"/>
          </a:p>
          <a:p>
            <a:pPr lvl="1"/>
            <a:r>
              <a:rPr lang="ja-JP" altLang="en-US" dirty="0"/>
              <a:t>上書き戦争，各個人でのバージョン管理</a:t>
            </a:r>
            <a:endParaRPr lang="en-US" altLang="ja-JP" dirty="0"/>
          </a:p>
          <a:p>
            <a:pPr lvl="1"/>
            <a:r>
              <a:rPr lang="ja-JP" altLang="en-US" dirty="0"/>
              <a:t>地獄の始まり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C5E39AE-B96F-4716-AC64-1116EC65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43" y="2107877"/>
            <a:ext cx="3628614" cy="42484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26795C-4CC2-4257-9D01-B67A2B47CF3B}"/>
              </a:ext>
            </a:extLst>
          </p:cNvPr>
          <p:cNvSpPr txBox="1"/>
          <p:nvPr/>
        </p:nvSpPr>
        <p:spPr>
          <a:xfrm>
            <a:off x="5122416" y="6354248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2017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のメインプログラム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3322F12D-0E47-418C-8418-04B4CEFDE724}"/>
              </a:ext>
            </a:extLst>
          </p:cNvPr>
          <p:cNvSpPr/>
          <p:nvPr/>
        </p:nvSpPr>
        <p:spPr>
          <a:xfrm>
            <a:off x="1016804" y="2607670"/>
            <a:ext cx="870012" cy="82133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AD767427-CFEE-4F4A-9F9C-3957818B0760}"/>
              </a:ext>
            </a:extLst>
          </p:cNvPr>
          <p:cNvSpPr txBox="1">
            <a:spLocks/>
          </p:cNvSpPr>
          <p:nvPr/>
        </p:nvSpPr>
        <p:spPr>
          <a:xfrm>
            <a:off x="71643" y="3550794"/>
            <a:ext cx="4572000" cy="211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Mplus 1p Light" panose="020B0403020203020207" pitchFamily="50" charset="-128"/>
              <a:buChar char="⁃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Mplus 1p Light" panose="020B0403020203020207" pitchFamily="50" charset="-128"/>
              <a:buChar char="⁃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Mplus 1p Light" panose="020B0403020203020207" pitchFamily="50" charset="-128"/>
              <a:buChar char="⁃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Mplus 1p Light" panose="020B0403020203020207" pitchFamily="50" charset="-128"/>
              <a:buChar char="⁃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一人でやっちゃう</a:t>
            </a:r>
            <a:endParaRPr lang="en-US" altLang="ja-JP" dirty="0"/>
          </a:p>
          <a:p>
            <a:pPr lvl="1"/>
            <a:r>
              <a:rPr lang="ja-JP" altLang="en-US" dirty="0"/>
              <a:t>効率</a:t>
            </a:r>
            <a:r>
              <a:rPr lang="en-US" altLang="ja-JP" dirty="0"/>
              <a:t>DOWN</a:t>
            </a:r>
          </a:p>
          <a:p>
            <a:pPr lvl="1"/>
            <a:r>
              <a:rPr lang="ja-JP" altLang="en-US" dirty="0"/>
              <a:t>並行した開発が不可能</a:t>
            </a:r>
            <a:endParaRPr lang="en-US" altLang="ja-JP" dirty="0"/>
          </a:p>
          <a:p>
            <a:pPr lvl="1"/>
            <a:r>
              <a:rPr lang="ja-JP" altLang="en-US" dirty="0"/>
              <a:t>コードレビューしにくい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79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8B641-A487-4F39-8B8F-C40124E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プログラムの管理</a:t>
            </a:r>
            <a:r>
              <a:rPr kumimoji="1" lang="en-US" altLang="ja-JP" dirty="0"/>
              <a:t>	</a:t>
            </a:r>
            <a:r>
              <a:rPr lang="ja-JP" altLang="en-US" dirty="0"/>
              <a:t>･開発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B5E94-D9F1-48C7-80B2-D5BDEEC9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「いつ・だれが・なにを」編集したかを明確に</a:t>
            </a:r>
            <a:endParaRPr kumimoji="1" lang="en-US" altLang="ja-JP" dirty="0"/>
          </a:p>
          <a:p>
            <a:r>
              <a:rPr kumimoji="1" lang="ja-JP" altLang="en-US" dirty="0"/>
              <a:t>プログラムのどの部分を更新したかが分かるようにする</a:t>
            </a:r>
            <a:endParaRPr kumimoji="1" lang="en-US" altLang="ja-JP" dirty="0"/>
          </a:p>
          <a:p>
            <a:r>
              <a:rPr lang="ja-JP" altLang="en-US" dirty="0"/>
              <a:t>誰でも閲覧できる環境 </a:t>
            </a:r>
            <a:r>
              <a:rPr lang="en-US" altLang="ja-JP" dirty="0"/>
              <a:t>(</a:t>
            </a:r>
            <a:r>
              <a:rPr lang="ja-JP" altLang="en-US" dirty="0"/>
              <a:t>一人で抱えると危険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バグ等の不具合を全員で枯らしていく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890E89-AA08-4453-AE5D-42EEA4EB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4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238B5-1186-4D92-B4BD-31097E8E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E7977-05FF-4AE3-A7D0-AFFD6F0B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バージョン管理系のクラウドサービス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ソースコードの管理，</a:t>
            </a:r>
            <a:r>
              <a:rPr kumimoji="1" lang="en-US" altLang="ja-JP" dirty="0"/>
              <a:t>OSS</a:t>
            </a:r>
            <a:r>
              <a:rPr lang="ja-JP" altLang="en-US" dirty="0"/>
              <a:t>が多数公開</a:t>
            </a:r>
            <a:endParaRPr lang="en-US" altLang="ja-JP" dirty="0"/>
          </a:p>
          <a:p>
            <a:pPr lvl="1"/>
            <a:r>
              <a:rPr kumimoji="1" lang="ja-JP" altLang="en-US" dirty="0"/>
              <a:t>分散型バージョン管理システム</a:t>
            </a:r>
            <a:endParaRPr kumimoji="1" lang="en-US" altLang="ja-JP" dirty="0"/>
          </a:p>
          <a:p>
            <a:r>
              <a:rPr lang="ja-JP" altLang="en-US" dirty="0"/>
              <a:t>要するにチーム開発に便利なサービス</a:t>
            </a:r>
            <a:endParaRPr lang="en-US" altLang="ja-JP" dirty="0"/>
          </a:p>
          <a:p>
            <a:r>
              <a:rPr lang="ja-JP" altLang="en-US" dirty="0"/>
              <a:t>今回は「</a:t>
            </a:r>
            <a:r>
              <a:rPr lang="en-US" altLang="ja-JP" dirty="0" err="1"/>
              <a:t>VSCode</a:t>
            </a:r>
            <a:r>
              <a:rPr lang="en-US" altLang="ja-JP" dirty="0"/>
              <a:t> + GitHub</a:t>
            </a:r>
            <a:r>
              <a:rPr lang="ja-JP" altLang="en-US" dirty="0"/>
              <a:t>」</a:t>
            </a:r>
            <a:r>
              <a:rPr lang="en-US" altLang="ja-JP" dirty="0"/>
              <a:t> or </a:t>
            </a:r>
            <a:r>
              <a:rPr lang="ja-JP" altLang="en-US" dirty="0"/>
              <a:t>「</a:t>
            </a:r>
            <a:r>
              <a:rPr lang="en-US" altLang="ja-JP" dirty="0" err="1"/>
              <a:t>Gitbash</a:t>
            </a:r>
            <a:r>
              <a:rPr lang="en-US" altLang="ja-JP" dirty="0"/>
              <a:t> + GitHub</a:t>
            </a:r>
            <a:r>
              <a:rPr lang="ja-JP" altLang="en-US" dirty="0"/>
              <a:t>」で講習</a:t>
            </a:r>
            <a:endParaRPr lang="en-US" altLang="ja-JP" dirty="0"/>
          </a:p>
          <a:p>
            <a:pPr lvl="1"/>
            <a:r>
              <a:rPr lang="ja-JP" altLang="en-US" dirty="0"/>
              <a:t>「サルでもわかる</a:t>
            </a:r>
            <a:r>
              <a:rPr lang="en-US" altLang="ja-JP" dirty="0"/>
              <a:t>Git</a:t>
            </a:r>
            <a:r>
              <a:rPr lang="ja-JP" altLang="en-US" dirty="0"/>
              <a:t>入門」等の資料を参考に実習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87ADC6-6E62-47F4-AE7E-50E56E0E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89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6EC7D-C943-4E2D-9BD3-D8AA9C42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4B715-434F-4752-96EE-BB70EBC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  <a:r>
              <a:rPr lang="ja-JP" altLang="en-US" dirty="0"/>
              <a:t>と</a:t>
            </a:r>
            <a:r>
              <a:rPr lang="en-US" altLang="ja-JP" dirty="0" err="1"/>
              <a:t>VSCode</a:t>
            </a:r>
            <a:r>
              <a:rPr lang="ja-JP" altLang="en-US" dirty="0"/>
              <a:t>をダウンロード</a:t>
            </a: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にログイン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		</a:t>
            </a:r>
            <a:r>
              <a:rPr lang="ja-JP" altLang="en-US" dirty="0"/>
              <a:t>以上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FECC5E-04BE-435A-894B-C0C62149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47610-3BCA-4120-8DC2-AD9F75832B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82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5">
      <a:majorFont>
        <a:latin typeface="Mplus 1p Light"/>
        <a:ea typeface="Mplus 1p Light"/>
        <a:cs typeface=""/>
      </a:majorFont>
      <a:minorFont>
        <a:latin typeface="Mplus 1p Light"/>
        <a:ea typeface="Mplus 1p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232</Words>
  <Application>Microsoft Office PowerPoint</Application>
  <PresentationFormat>画面に合わせる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Mplus 1p Bold</vt:lpstr>
      <vt:lpstr>Mplus 1p Light</vt:lpstr>
      <vt:lpstr>游ゴシック</vt:lpstr>
      <vt:lpstr>Arial</vt:lpstr>
      <vt:lpstr>Office テーマ</vt:lpstr>
      <vt:lpstr>PowerPoint プレゼンテーション</vt:lpstr>
      <vt:lpstr>本講習会の目標</vt:lpstr>
      <vt:lpstr>ロボコンでのチーム開発</vt:lpstr>
      <vt:lpstr>プログラムの管理 ･開発</vt:lpstr>
      <vt:lpstr>GitHubとは？</vt:lpstr>
      <vt:lpstr>準備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5EC43</dc:creator>
  <cp:lastModifiedBy>Watanabe Rui</cp:lastModifiedBy>
  <cp:revision>238</cp:revision>
  <dcterms:created xsi:type="dcterms:W3CDTF">2019-10-12T13:43:04Z</dcterms:created>
  <dcterms:modified xsi:type="dcterms:W3CDTF">2019-12-26T01:03:28Z</dcterms:modified>
</cp:coreProperties>
</file>