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69" r:id="rId12"/>
    <p:sldId id="270" r:id="rId13"/>
    <p:sldId id="258" r:id="rId14"/>
    <p:sldId id="259" r:id="rId15"/>
    <p:sldId id="260" r:id="rId16"/>
    <p:sldId id="26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79464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ftp client 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filezilla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err="1">
                <a:latin typeface="Consolas" pitchFamily="49" charset="0"/>
                <a:cs typeface="Consolas" pitchFamily="49" charset="0"/>
              </a:rPr>
              <a:t>검색후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설치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ftp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서버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IP  : ftp://10.10.15.194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ID 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linux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PW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없음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5FF74-2437-4883-B9AF-30A2A46478D9}"/>
              </a:ext>
            </a:extLst>
          </p:cNvPr>
          <p:cNvSpPr txBox="1"/>
          <p:nvPr/>
        </p:nvSpPr>
        <p:spPr>
          <a:xfrm>
            <a:off x="611560" y="188640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regedit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04A9A-2BA2-411F-8B8C-88DCA5B02037}"/>
              </a:ext>
            </a:extLst>
          </p:cNvPr>
          <p:cNvSpPr txBox="1"/>
          <p:nvPr/>
        </p:nvSpPr>
        <p:spPr>
          <a:xfrm>
            <a:off x="146750" y="1052736"/>
            <a:ext cx="88505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HKEY_LOCAL_MACHINE\System\CurrentControlSet\Control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\Class\{36FC9E60-C465-11CF-8056-444553540000}</a:t>
            </a:r>
          </a:p>
          <a:p>
            <a:endParaRPr lang="en-US" altLang="ko-KR" sz="24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UpperFilters </a:t>
            </a:r>
            <a:r>
              <a:rPr lang="ko-KR" altLang="en-US" sz="2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내의 값만 지운후 재부팅 </a:t>
            </a:r>
          </a:p>
        </p:txBody>
      </p:sp>
    </p:spTree>
    <p:extLst>
      <p:ext uri="{BB962C8B-B14F-4D97-AF65-F5344CB8AC3E}">
        <p14:creationId xmlns:p14="http://schemas.microsoft.com/office/powerpoint/2010/main" val="185713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5FF74-2437-4883-B9AF-30A2A46478D9}"/>
              </a:ext>
            </a:extLst>
          </p:cNvPr>
          <p:cNvSpPr txBox="1"/>
          <p:nvPr/>
        </p:nvSpPr>
        <p:spPr>
          <a:xfrm>
            <a:off x="611560" y="18864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소스 분석 방법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04A9A-2BA2-411F-8B8C-88DCA5B02037}"/>
              </a:ext>
            </a:extLst>
          </p:cNvPr>
          <p:cNvSpPr txBox="1"/>
          <p:nvPr/>
        </p:nvSpPr>
        <p:spPr>
          <a:xfrm>
            <a:off x="755576" y="1052736"/>
            <a:ext cx="3252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vi a.c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반드시 검색 전 저장 한다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: w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910893-88CA-43F0-829C-38F9D37B7542}"/>
              </a:ext>
            </a:extLst>
          </p:cNvPr>
          <p:cNvSpPr/>
          <p:nvPr/>
        </p:nvSpPr>
        <p:spPr>
          <a:xfrm>
            <a:off x="1544414" y="1556792"/>
            <a:ext cx="363290" cy="504056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801AF-5599-41E8-BC54-F6EDB1840283}"/>
              </a:ext>
            </a:extLst>
          </p:cNvPr>
          <p:cNvSpPr txBox="1"/>
          <p:nvPr/>
        </p:nvSpPr>
        <p:spPr>
          <a:xfrm>
            <a:off x="4644008" y="1045185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정의로 이동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g ]</a:t>
            </a: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돌아오기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ctrl 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7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5FF74-2437-4883-B9AF-30A2A46478D9}"/>
              </a:ext>
            </a:extLst>
          </p:cNvPr>
          <p:cNvSpPr txBox="1"/>
          <p:nvPr/>
        </p:nvSpPr>
        <p:spPr>
          <a:xfrm>
            <a:off x="611560" y="18864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소스 분석 방법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04A9A-2BA2-411F-8B8C-88DCA5B02037}"/>
              </a:ext>
            </a:extLst>
          </p:cNvPr>
          <p:cNvSpPr txBox="1"/>
          <p:nvPr/>
        </p:nvSpPr>
        <p:spPr>
          <a:xfrm>
            <a:off x="755576" y="1052736"/>
            <a:ext cx="3252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vi a.c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ueventd_main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반드시 검색 전 저장 한다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: w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910893-88CA-43F0-829C-38F9D37B7542}"/>
              </a:ext>
            </a:extLst>
          </p:cNvPr>
          <p:cNvSpPr/>
          <p:nvPr/>
        </p:nvSpPr>
        <p:spPr>
          <a:xfrm>
            <a:off x="1341382" y="1564342"/>
            <a:ext cx="363290" cy="504056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801AF-5599-41E8-BC54-F6EDB1840283}"/>
              </a:ext>
            </a:extLst>
          </p:cNvPr>
          <p:cNvSpPr txBox="1"/>
          <p:nvPr/>
        </p:nvSpPr>
        <p:spPr>
          <a:xfrm>
            <a:off x="4644008" y="1045185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정의로 이동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g ]</a:t>
            </a: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돌아오기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ctrl 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14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B31BEE-F3CC-4E93-A35A-2DE33DDD2D7F}"/>
              </a:ext>
            </a:extLst>
          </p:cNvPr>
          <p:cNvSpPr txBox="1"/>
          <p:nvPr/>
        </p:nvSpPr>
        <p:spPr>
          <a:xfrm>
            <a:off x="179512" y="188640"/>
            <a:ext cx="512351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&lt;sys/types.h&gt;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&lt;sys/stat.h&gt;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&lt;fcntl.h&gt;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fd = open("__null__", O_RDWR);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dup2(fd, 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dup2(fd, 1);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dup2(fd, 2);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 (fd &gt; 2) close(fd);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printf("hello world\n");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write( 1, "hello world\n", 12 );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18AAA0-6807-4932-9E39-EF25B03D0890}"/>
              </a:ext>
            </a:extLst>
          </p:cNvPr>
          <p:cNvSpPr/>
          <p:nvPr/>
        </p:nvSpPr>
        <p:spPr>
          <a:xfrm>
            <a:off x="5796136" y="1268760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354F8F-4BC6-4C4F-A4D8-9BA1A809D180}"/>
              </a:ext>
            </a:extLst>
          </p:cNvPr>
          <p:cNvSpPr/>
          <p:nvPr/>
        </p:nvSpPr>
        <p:spPr>
          <a:xfrm>
            <a:off x="6228184" y="1268760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40338A-E19C-47EF-9D56-07862C84FADC}"/>
              </a:ext>
            </a:extLst>
          </p:cNvPr>
          <p:cNvSpPr/>
          <p:nvPr/>
        </p:nvSpPr>
        <p:spPr>
          <a:xfrm>
            <a:off x="5796136" y="1700808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1D0E42-F858-4378-B8C3-C35D958AD03E}"/>
              </a:ext>
            </a:extLst>
          </p:cNvPr>
          <p:cNvSpPr/>
          <p:nvPr/>
        </p:nvSpPr>
        <p:spPr>
          <a:xfrm>
            <a:off x="6228184" y="1700808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4C9A0B-73AE-48B1-A924-EB233BD45BBF}"/>
              </a:ext>
            </a:extLst>
          </p:cNvPr>
          <p:cNvSpPr/>
          <p:nvPr/>
        </p:nvSpPr>
        <p:spPr>
          <a:xfrm>
            <a:off x="5796136" y="21328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C04269-3EB5-4EF1-AD81-D3D066077FF0}"/>
              </a:ext>
            </a:extLst>
          </p:cNvPr>
          <p:cNvSpPr/>
          <p:nvPr/>
        </p:nvSpPr>
        <p:spPr>
          <a:xfrm>
            <a:off x="6228184" y="2132856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6B0BE5-8FAB-4137-9A5E-60D763515182}"/>
              </a:ext>
            </a:extLst>
          </p:cNvPr>
          <p:cNvSpPr/>
          <p:nvPr/>
        </p:nvSpPr>
        <p:spPr>
          <a:xfrm>
            <a:off x="5796136" y="256490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620347-D73B-4C4C-86E1-32C3B596CBBA}"/>
              </a:ext>
            </a:extLst>
          </p:cNvPr>
          <p:cNvSpPr/>
          <p:nvPr/>
        </p:nvSpPr>
        <p:spPr>
          <a:xfrm>
            <a:off x="6228184" y="2564904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EB70BC-F8AA-4DE5-ACC3-7B1411F0A3C9}"/>
              </a:ext>
            </a:extLst>
          </p:cNvPr>
          <p:cNvSpPr/>
          <p:nvPr/>
        </p:nvSpPr>
        <p:spPr>
          <a:xfrm>
            <a:off x="5796136" y="2996952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BBFAFC-77E6-4952-A62B-7E5E89CCBE0F}"/>
              </a:ext>
            </a:extLst>
          </p:cNvPr>
          <p:cNvSpPr/>
          <p:nvPr/>
        </p:nvSpPr>
        <p:spPr>
          <a:xfrm>
            <a:off x="6228184" y="2996952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E11D19-AB77-4627-97E9-8442019B7327}"/>
              </a:ext>
            </a:extLst>
          </p:cNvPr>
          <p:cNvSpPr/>
          <p:nvPr/>
        </p:nvSpPr>
        <p:spPr>
          <a:xfrm>
            <a:off x="7956376" y="1268760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6230DF-39D8-472B-A924-7D251532C6CC}"/>
              </a:ext>
            </a:extLst>
          </p:cNvPr>
          <p:cNvSpPr/>
          <p:nvPr/>
        </p:nvSpPr>
        <p:spPr>
          <a:xfrm>
            <a:off x="8244408" y="1268760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B74EDD-BA02-4049-9826-AC8F49A6B7C2}"/>
              </a:ext>
            </a:extLst>
          </p:cNvPr>
          <p:cNvSpPr/>
          <p:nvPr/>
        </p:nvSpPr>
        <p:spPr>
          <a:xfrm>
            <a:off x="8532440" y="1268760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2763D9-5CA7-4603-AB6D-F792E11ED86A}"/>
              </a:ext>
            </a:extLst>
          </p:cNvPr>
          <p:cNvSpPr/>
          <p:nvPr/>
        </p:nvSpPr>
        <p:spPr>
          <a:xfrm>
            <a:off x="8820472" y="1268760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B3F331-AB1E-4301-9C28-2EAA5D8524C8}"/>
              </a:ext>
            </a:extLst>
          </p:cNvPr>
          <p:cNvSpPr/>
          <p:nvPr/>
        </p:nvSpPr>
        <p:spPr>
          <a:xfrm>
            <a:off x="9108504" y="1268760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1D641F-6BF6-49E3-86A0-A980B7216F0D}"/>
              </a:ext>
            </a:extLst>
          </p:cNvPr>
          <p:cNvSpPr/>
          <p:nvPr/>
        </p:nvSpPr>
        <p:spPr>
          <a:xfrm>
            <a:off x="7958245" y="1412776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0FEB6B-8B0B-439A-A309-9039815319B2}"/>
              </a:ext>
            </a:extLst>
          </p:cNvPr>
          <p:cNvSpPr/>
          <p:nvPr/>
        </p:nvSpPr>
        <p:spPr>
          <a:xfrm>
            <a:off x="8246277" y="1412776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126872-0378-4BFB-8EE5-00A9AACA544F}"/>
              </a:ext>
            </a:extLst>
          </p:cNvPr>
          <p:cNvSpPr/>
          <p:nvPr/>
        </p:nvSpPr>
        <p:spPr>
          <a:xfrm>
            <a:off x="8534309" y="1412776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B5EA4F-ACA5-4F99-A416-9ABDA2023353}"/>
              </a:ext>
            </a:extLst>
          </p:cNvPr>
          <p:cNvSpPr/>
          <p:nvPr/>
        </p:nvSpPr>
        <p:spPr>
          <a:xfrm>
            <a:off x="8822341" y="1412776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39E868-89BA-4FC6-B034-A3C9C8DCF0E3}"/>
              </a:ext>
            </a:extLst>
          </p:cNvPr>
          <p:cNvSpPr/>
          <p:nvPr/>
        </p:nvSpPr>
        <p:spPr>
          <a:xfrm>
            <a:off x="9110373" y="1412776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44F7B7-A774-462D-B316-ED3E704A7007}"/>
              </a:ext>
            </a:extLst>
          </p:cNvPr>
          <p:cNvSpPr/>
          <p:nvPr/>
        </p:nvSpPr>
        <p:spPr>
          <a:xfrm>
            <a:off x="7960114" y="1556792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56BD24-1DAC-40C8-AAA9-F243C4CB74D4}"/>
              </a:ext>
            </a:extLst>
          </p:cNvPr>
          <p:cNvSpPr/>
          <p:nvPr/>
        </p:nvSpPr>
        <p:spPr>
          <a:xfrm>
            <a:off x="8248146" y="1556792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664F22-5034-444C-BEDB-A7255D7D8CDD}"/>
              </a:ext>
            </a:extLst>
          </p:cNvPr>
          <p:cNvSpPr/>
          <p:nvPr/>
        </p:nvSpPr>
        <p:spPr>
          <a:xfrm>
            <a:off x="8536178" y="1556792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69445C-E422-4BA9-AB6A-CEFDE38C9CB8}"/>
              </a:ext>
            </a:extLst>
          </p:cNvPr>
          <p:cNvSpPr/>
          <p:nvPr/>
        </p:nvSpPr>
        <p:spPr>
          <a:xfrm>
            <a:off x="8824210" y="1556792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6B5547-575A-4529-ACA2-739C0F5E3C7C}"/>
              </a:ext>
            </a:extLst>
          </p:cNvPr>
          <p:cNvSpPr/>
          <p:nvPr/>
        </p:nvSpPr>
        <p:spPr>
          <a:xfrm>
            <a:off x="9112242" y="1556792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797A4FD1-189D-42A0-B3A8-16AEC3828B59}"/>
              </a:ext>
            </a:extLst>
          </p:cNvPr>
          <p:cNvCxnSpPr>
            <a:stCxn id="16" idx="1"/>
            <a:endCxn id="6" idx="3"/>
          </p:cNvCxnSpPr>
          <p:nvPr/>
        </p:nvCxnSpPr>
        <p:spPr>
          <a:xfrm rot="10800000" flipV="1">
            <a:off x="6660232" y="1340768"/>
            <a:ext cx="1296144" cy="1440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078A51-8B81-444D-B918-21EB522FE70A}"/>
              </a:ext>
            </a:extLst>
          </p:cNvPr>
          <p:cNvSpPr/>
          <p:nvPr/>
        </p:nvSpPr>
        <p:spPr>
          <a:xfrm>
            <a:off x="7956376" y="2060848"/>
            <a:ext cx="1080120" cy="7920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E6C4C5-AFC3-4CEE-9DF4-6B968B187CCC}"/>
              </a:ext>
            </a:extLst>
          </p:cNvPr>
          <p:cNvSpPr/>
          <p:nvPr/>
        </p:nvSpPr>
        <p:spPr>
          <a:xfrm>
            <a:off x="8028384" y="2165113"/>
            <a:ext cx="936104" cy="61581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DD52E187-9D8E-4E98-9E0D-8016868D158C}"/>
              </a:ext>
            </a:extLst>
          </p:cNvPr>
          <p:cNvCxnSpPr>
            <a:cxnSpLocks/>
            <a:stCxn id="9" idx="3"/>
            <a:endCxn id="42" idx="3"/>
          </p:cNvCxnSpPr>
          <p:nvPr/>
        </p:nvCxnSpPr>
        <p:spPr>
          <a:xfrm>
            <a:off x="6660232" y="1916832"/>
            <a:ext cx="324036" cy="36004"/>
          </a:xfrm>
          <a:prstGeom prst="curvedConnector3">
            <a:avLst>
              <a:gd name="adj1" fmla="val 68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4626EA0E-E18A-4C6F-ACA4-024416125632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>
            <a:off x="6660232" y="2348880"/>
            <a:ext cx="1296144" cy="1080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통형 41">
            <a:extLst>
              <a:ext uri="{FF2B5EF4-FFF2-40B4-BE49-F238E27FC236}">
                <a16:creationId xmlns:a16="http://schemas.microsoft.com/office/drawing/2014/main" id="{56CC854B-7F4F-4B70-A27D-34CE55494BE2}"/>
              </a:ext>
            </a:extLst>
          </p:cNvPr>
          <p:cNvSpPr/>
          <p:nvPr/>
        </p:nvSpPr>
        <p:spPr>
          <a:xfrm rot="5400000">
            <a:off x="7128284" y="1628800"/>
            <a:ext cx="360040" cy="648072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F2466AE1-0911-4302-BF47-4EF2E624A468}"/>
              </a:ext>
            </a:extLst>
          </p:cNvPr>
          <p:cNvCxnSpPr>
            <a:cxnSpLocks/>
            <a:stCxn id="42" idx="1"/>
            <a:endCxn id="33" idx="1"/>
          </p:cNvCxnSpPr>
          <p:nvPr/>
        </p:nvCxnSpPr>
        <p:spPr>
          <a:xfrm>
            <a:off x="7632340" y="1952836"/>
            <a:ext cx="324036" cy="5040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3EEB15-04AF-49A8-BEDA-A934B7D17794}"/>
              </a:ext>
            </a:extLst>
          </p:cNvPr>
          <p:cNvSpPr txBox="1"/>
          <p:nvPr/>
        </p:nvSpPr>
        <p:spPr>
          <a:xfrm>
            <a:off x="7632340" y="306896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"/dev/null"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695182E-A258-4784-BEF4-0AEC21AE414B}"/>
              </a:ext>
            </a:extLst>
          </p:cNvPr>
          <p:cNvCxnSpPr>
            <a:cxnSpLocks/>
            <a:stCxn id="13" idx="3"/>
            <a:endCxn id="49" idx="1"/>
          </p:cNvCxnSpPr>
          <p:nvPr/>
        </p:nvCxnSpPr>
        <p:spPr>
          <a:xfrm>
            <a:off x="6660232" y="2780928"/>
            <a:ext cx="972108" cy="472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6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B31BEE-F3CC-4E93-A35A-2DE33DDD2D7F}"/>
              </a:ext>
            </a:extLst>
          </p:cNvPr>
          <p:cNvSpPr txBox="1"/>
          <p:nvPr/>
        </p:nvSpPr>
        <p:spPr>
          <a:xfrm>
            <a:off x="179512" y="188640"/>
            <a:ext cx="512351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&lt;sys/types.h&gt;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&lt;sys/stat.h&gt;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&lt;fcntl.h&gt;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fd = open("__null__", O_RDWR);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dup2(fd, 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fd_array[0] = fd_array[3];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dup2(fd, 1);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fd_array[1] = fd_array[3];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dup2(fd, 2);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fd_array[2] = fd_array[3];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 (fd &gt; 2) close(fd);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printf("hello world\n");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write( 1, "hello world\n", 12 );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18AAA0-6807-4932-9E39-EF25B03D0890}"/>
              </a:ext>
            </a:extLst>
          </p:cNvPr>
          <p:cNvSpPr/>
          <p:nvPr/>
        </p:nvSpPr>
        <p:spPr>
          <a:xfrm>
            <a:off x="5796136" y="1268760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354F8F-4BC6-4C4F-A4D8-9BA1A809D180}"/>
              </a:ext>
            </a:extLst>
          </p:cNvPr>
          <p:cNvSpPr/>
          <p:nvPr/>
        </p:nvSpPr>
        <p:spPr>
          <a:xfrm>
            <a:off x="6228184" y="1268760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40338A-E19C-47EF-9D56-07862C84FADC}"/>
              </a:ext>
            </a:extLst>
          </p:cNvPr>
          <p:cNvSpPr/>
          <p:nvPr/>
        </p:nvSpPr>
        <p:spPr>
          <a:xfrm>
            <a:off x="5796136" y="1700808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1D0E42-F858-4378-B8C3-C35D958AD03E}"/>
              </a:ext>
            </a:extLst>
          </p:cNvPr>
          <p:cNvSpPr/>
          <p:nvPr/>
        </p:nvSpPr>
        <p:spPr>
          <a:xfrm>
            <a:off x="6228184" y="1700808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4C9A0B-73AE-48B1-A924-EB233BD45BBF}"/>
              </a:ext>
            </a:extLst>
          </p:cNvPr>
          <p:cNvSpPr/>
          <p:nvPr/>
        </p:nvSpPr>
        <p:spPr>
          <a:xfrm>
            <a:off x="5796136" y="21328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C04269-3EB5-4EF1-AD81-D3D066077FF0}"/>
              </a:ext>
            </a:extLst>
          </p:cNvPr>
          <p:cNvSpPr/>
          <p:nvPr/>
        </p:nvSpPr>
        <p:spPr>
          <a:xfrm>
            <a:off x="6228184" y="2132856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6B0BE5-8FAB-4137-9A5E-60D763515182}"/>
              </a:ext>
            </a:extLst>
          </p:cNvPr>
          <p:cNvSpPr/>
          <p:nvPr/>
        </p:nvSpPr>
        <p:spPr>
          <a:xfrm>
            <a:off x="5796136" y="256490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620347-D73B-4C4C-86E1-32C3B596CBBA}"/>
              </a:ext>
            </a:extLst>
          </p:cNvPr>
          <p:cNvSpPr/>
          <p:nvPr/>
        </p:nvSpPr>
        <p:spPr>
          <a:xfrm>
            <a:off x="6228184" y="2564904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EB70BC-F8AA-4DE5-ACC3-7B1411F0A3C9}"/>
              </a:ext>
            </a:extLst>
          </p:cNvPr>
          <p:cNvSpPr/>
          <p:nvPr/>
        </p:nvSpPr>
        <p:spPr>
          <a:xfrm>
            <a:off x="5796136" y="2996952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BBFAFC-77E6-4952-A62B-7E5E89CCBE0F}"/>
              </a:ext>
            </a:extLst>
          </p:cNvPr>
          <p:cNvSpPr/>
          <p:nvPr/>
        </p:nvSpPr>
        <p:spPr>
          <a:xfrm>
            <a:off x="6228184" y="2996952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E11D19-AB77-4627-97E9-8442019B7327}"/>
              </a:ext>
            </a:extLst>
          </p:cNvPr>
          <p:cNvSpPr/>
          <p:nvPr/>
        </p:nvSpPr>
        <p:spPr>
          <a:xfrm>
            <a:off x="8387107" y="836712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6230DF-39D8-472B-A924-7D251532C6CC}"/>
              </a:ext>
            </a:extLst>
          </p:cNvPr>
          <p:cNvSpPr/>
          <p:nvPr/>
        </p:nvSpPr>
        <p:spPr>
          <a:xfrm>
            <a:off x="8675139" y="836712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B74EDD-BA02-4049-9826-AC8F49A6B7C2}"/>
              </a:ext>
            </a:extLst>
          </p:cNvPr>
          <p:cNvSpPr/>
          <p:nvPr/>
        </p:nvSpPr>
        <p:spPr>
          <a:xfrm>
            <a:off x="8963171" y="836712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2763D9-5CA7-4603-AB6D-F792E11ED86A}"/>
              </a:ext>
            </a:extLst>
          </p:cNvPr>
          <p:cNvSpPr/>
          <p:nvPr/>
        </p:nvSpPr>
        <p:spPr>
          <a:xfrm>
            <a:off x="9251203" y="836712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B3F331-AB1E-4301-9C28-2EAA5D8524C8}"/>
              </a:ext>
            </a:extLst>
          </p:cNvPr>
          <p:cNvSpPr/>
          <p:nvPr/>
        </p:nvSpPr>
        <p:spPr>
          <a:xfrm>
            <a:off x="9539235" y="836712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1D641F-6BF6-49E3-86A0-A980B7216F0D}"/>
              </a:ext>
            </a:extLst>
          </p:cNvPr>
          <p:cNvSpPr/>
          <p:nvPr/>
        </p:nvSpPr>
        <p:spPr>
          <a:xfrm>
            <a:off x="8388976" y="980728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0FEB6B-8B0B-439A-A309-9039815319B2}"/>
              </a:ext>
            </a:extLst>
          </p:cNvPr>
          <p:cNvSpPr/>
          <p:nvPr/>
        </p:nvSpPr>
        <p:spPr>
          <a:xfrm>
            <a:off x="8677008" y="980728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126872-0378-4BFB-8EE5-00A9AACA544F}"/>
              </a:ext>
            </a:extLst>
          </p:cNvPr>
          <p:cNvSpPr/>
          <p:nvPr/>
        </p:nvSpPr>
        <p:spPr>
          <a:xfrm>
            <a:off x="8965040" y="980728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B5EA4F-ACA5-4F99-A416-9ABDA2023353}"/>
              </a:ext>
            </a:extLst>
          </p:cNvPr>
          <p:cNvSpPr/>
          <p:nvPr/>
        </p:nvSpPr>
        <p:spPr>
          <a:xfrm>
            <a:off x="9253072" y="980728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39E868-89BA-4FC6-B034-A3C9C8DCF0E3}"/>
              </a:ext>
            </a:extLst>
          </p:cNvPr>
          <p:cNvSpPr/>
          <p:nvPr/>
        </p:nvSpPr>
        <p:spPr>
          <a:xfrm>
            <a:off x="9541104" y="980728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44F7B7-A774-462D-B316-ED3E704A7007}"/>
              </a:ext>
            </a:extLst>
          </p:cNvPr>
          <p:cNvSpPr/>
          <p:nvPr/>
        </p:nvSpPr>
        <p:spPr>
          <a:xfrm>
            <a:off x="8390845" y="1124744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56BD24-1DAC-40C8-AAA9-F243C4CB74D4}"/>
              </a:ext>
            </a:extLst>
          </p:cNvPr>
          <p:cNvSpPr/>
          <p:nvPr/>
        </p:nvSpPr>
        <p:spPr>
          <a:xfrm>
            <a:off x="8678877" y="1124744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664F22-5034-444C-BEDB-A7255D7D8CDD}"/>
              </a:ext>
            </a:extLst>
          </p:cNvPr>
          <p:cNvSpPr/>
          <p:nvPr/>
        </p:nvSpPr>
        <p:spPr>
          <a:xfrm>
            <a:off x="8966909" y="1124744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69445C-E422-4BA9-AB6A-CEFDE38C9CB8}"/>
              </a:ext>
            </a:extLst>
          </p:cNvPr>
          <p:cNvSpPr/>
          <p:nvPr/>
        </p:nvSpPr>
        <p:spPr>
          <a:xfrm>
            <a:off x="9254941" y="1124744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6B5547-575A-4529-ACA2-739C0F5E3C7C}"/>
              </a:ext>
            </a:extLst>
          </p:cNvPr>
          <p:cNvSpPr/>
          <p:nvPr/>
        </p:nvSpPr>
        <p:spPr>
          <a:xfrm>
            <a:off x="9542973" y="1124744"/>
            <a:ext cx="288032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078A51-8B81-444D-B918-21EB522FE70A}"/>
              </a:ext>
            </a:extLst>
          </p:cNvPr>
          <p:cNvSpPr/>
          <p:nvPr/>
        </p:nvSpPr>
        <p:spPr>
          <a:xfrm>
            <a:off x="8387107" y="1628800"/>
            <a:ext cx="1080120" cy="7920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E6C4C5-AFC3-4CEE-9DF4-6B968B187CCC}"/>
              </a:ext>
            </a:extLst>
          </p:cNvPr>
          <p:cNvSpPr/>
          <p:nvPr/>
        </p:nvSpPr>
        <p:spPr>
          <a:xfrm>
            <a:off x="8459115" y="1733065"/>
            <a:ext cx="936104" cy="61581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DD52E187-9D8E-4E98-9E0D-8016868D158C}"/>
              </a:ext>
            </a:extLst>
          </p:cNvPr>
          <p:cNvCxnSpPr>
            <a:cxnSpLocks/>
            <a:stCxn id="9" idx="3"/>
            <a:endCxn id="49" idx="1"/>
          </p:cNvCxnSpPr>
          <p:nvPr/>
        </p:nvCxnSpPr>
        <p:spPr>
          <a:xfrm>
            <a:off x="6660232" y="1916832"/>
            <a:ext cx="972108" cy="13367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4626EA0E-E18A-4C6F-ACA4-024416125632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>
            <a:off x="6660232" y="2348880"/>
            <a:ext cx="972108" cy="904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통형 41">
            <a:extLst>
              <a:ext uri="{FF2B5EF4-FFF2-40B4-BE49-F238E27FC236}">
                <a16:creationId xmlns:a16="http://schemas.microsoft.com/office/drawing/2014/main" id="{56CC854B-7F4F-4B70-A27D-34CE55494BE2}"/>
              </a:ext>
            </a:extLst>
          </p:cNvPr>
          <p:cNvSpPr/>
          <p:nvPr/>
        </p:nvSpPr>
        <p:spPr>
          <a:xfrm rot="5400000">
            <a:off x="7559015" y="1196752"/>
            <a:ext cx="360040" cy="648072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F2466AE1-0911-4302-BF47-4EF2E624A468}"/>
              </a:ext>
            </a:extLst>
          </p:cNvPr>
          <p:cNvCxnSpPr>
            <a:cxnSpLocks/>
            <a:stCxn id="42" idx="1"/>
            <a:endCxn id="33" idx="1"/>
          </p:cNvCxnSpPr>
          <p:nvPr/>
        </p:nvCxnSpPr>
        <p:spPr>
          <a:xfrm>
            <a:off x="8063071" y="1520788"/>
            <a:ext cx="324036" cy="5040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3EEB15-04AF-49A8-BEDA-A934B7D17794}"/>
              </a:ext>
            </a:extLst>
          </p:cNvPr>
          <p:cNvSpPr txBox="1"/>
          <p:nvPr/>
        </p:nvSpPr>
        <p:spPr>
          <a:xfrm>
            <a:off x="7632340" y="306896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"/dev/null"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695182E-A258-4784-BEF4-0AEC21AE414B}"/>
              </a:ext>
            </a:extLst>
          </p:cNvPr>
          <p:cNvCxnSpPr>
            <a:cxnSpLocks/>
            <a:stCxn id="13" idx="3"/>
            <a:endCxn id="49" idx="1"/>
          </p:cNvCxnSpPr>
          <p:nvPr/>
        </p:nvCxnSpPr>
        <p:spPr>
          <a:xfrm>
            <a:off x="6660232" y="2780928"/>
            <a:ext cx="972108" cy="472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71CFC0-98D9-4E1E-8986-8A55BF10173C}"/>
              </a:ext>
            </a:extLst>
          </p:cNvPr>
          <p:cNvSpPr txBox="1"/>
          <p:nvPr/>
        </p:nvSpPr>
        <p:spPr>
          <a:xfrm>
            <a:off x="5940152" y="83671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fd_array[1024]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45B67F57-6141-41A2-88AA-A1DE1F7CA8EF}"/>
              </a:ext>
            </a:extLst>
          </p:cNvPr>
          <p:cNvCxnSpPr>
            <a:cxnSpLocks/>
            <a:stCxn id="49" idx="1"/>
            <a:endCxn id="6" idx="3"/>
          </p:cNvCxnSpPr>
          <p:nvPr/>
        </p:nvCxnSpPr>
        <p:spPr>
          <a:xfrm rot="10800000">
            <a:off x="6660232" y="1484784"/>
            <a:ext cx="972108" cy="17688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4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B31BEE-F3CC-4E93-A35A-2DE33DDD2D7F}"/>
              </a:ext>
            </a:extLst>
          </p:cNvPr>
          <p:cNvSpPr txBox="1"/>
          <p:nvPr/>
        </p:nvSpPr>
        <p:spPr>
          <a:xfrm>
            <a:off x="179512" y="188640"/>
            <a:ext cx="1208856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property_init();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__system_property_area_init();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initialize_properties();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initialize_properties_from_file("/plat_property_contexts");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list_foreach(contexts, [&amp;fsetxattr_failed, &amp;open_failed](context_node* l)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 (!l-&gt;open(true, &amp;fsetxattr_failed))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open_failed = true;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context_node::open(access_rw = true);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   if (access_rw)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       pa_ = map_prop_area_rw(filename, context_, fsetxattr_failed);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       </a:t>
            </a:r>
            <a:r>
              <a:rPr lang="pt-BR" altLang="ko-KR">
                <a:latin typeface="Consolas" pitchFamily="49" charset="0"/>
                <a:cs typeface="Consolas" pitchFamily="49" charset="0"/>
              </a:rPr>
              <a:t>fd = open(filename, O_RDWR | O_CREAT | O_NOFOLLOW | O_CLOEXEC | O_EXCL, 0444);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    //        ftruncate(fd, PA_SIZE); 128 * 1024;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    //       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memory_area = mmap(nullptr, pa_size, PROT_READ | PROT_WRITE, MAP_SHARED, fd, 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       prop_area* pa = new (memory_area) prop_area(PROP_AREA_MAGIC, PROP_AREA_VERSION);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});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8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B31BEE-F3CC-4E93-A35A-2DE33DDD2D7F}"/>
              </a:ext>
            </a:extLst>
          </p:cNvPr>
          <p:cNvSpPr txBox="1"/>
          <p:nvPr/>
        </p:nvSpPr>
        <p:spPr>
          <a:xfrm>
            <a:off x="107504" y="48230"/>
            <a:ext cx="95558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/root/android/bionic/libc/bionic/system_properties.cpp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* +-----+   children    +----+   children    +--------+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* |     |--------------&gt;| ro |--------------&gt;| secure 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* +-----+               +----+               +--------+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*                       /    \                /   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*                 left /      \ right   left /    |  prop   +===========+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*                     v        v            v     +--------&gt;| ro.secure 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*                  +-----+   +-----+     +-----+            +-----------+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*                  | net |   | sys |     | com |            |     1     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*                  +-----+   +-----+     +-----+            +===========+</a:t>
            </a:r>
          </a:p>
        </p:txBody>
      </p:sp>
    </p:spTree>
    <p:extLst>
      <p:ext uri="{BB962C8B-B14F-4D97-AF65-F5344CB8AC3E}">
        <p14:creationId xmlns:p14="http://schemas.microsoft.com/office/powerpoint/2010/main" val="338840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CE927-55D1-428F-987E-C955E179F811}"/>
              </a:ext>
            </a:extLst>
          </p:cNvPr>
          <p:cNvSpPr txBox="1"/>
          <p:nvPr/>
        </p:nvSpPr>
        <p:spPr>
          <a:xfrm>
            <a:off x="467544" y="692696"/>
            <a:ext cx="4416594" cy="25545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printf("Hello Android\n");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65C95-9298-49D6-9A43-E21C82DDC516}"/>
              </a:ext>
            </a:extLst>
          </p:cNvPr>
          <p:cNvSpPr txBox="1"/>
          <p:nvPr/>
        </p:nvSpPr>
        <p:spPr>
          <a:xfrm>
            <a:off x="539552" y="18864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myapp.c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6DCF2-C469-40A6-A680-C25B70C19E73}"/>
              </a:ext>
            </a:extLst>
          </p:cNvPr>
          <p:cNvSpPr txBox="1"/>
          <p:nvPr/>
        </p:nvSpPr>
        <p:spPr>
          <a:xfrm>
            <a:off x="251520" y="3356992"/>
            <a:ext cx="97000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gcc -o myapp myapp.c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adb push myapp /data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flounder:/data # ./myapp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/system/bin/sh: ./myapp: not executable: 64-bit ELF file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02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CE927-55D1-428F-987E-C955E179F811}"/>
              </a:ext>
            </a:extLst>
          </p:cNvPr>
          <p:cNvSpPr txBox="1"/>
          <p:nvPr/>
        </p:nvSpPr>
        <p:spPr>
          <a:xfrm>
            <a:off x="467544" y="692696"/>
            <a:ext cx="4416594" cy="25545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printf("Hello Android\n");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65C95-9298-49D6-9A43-E21C82DDC516}"/>
              </a:ext>
            </a:extLst>
          </p:cNvPr>
          <p:cNvSpPr txBox="1"/>
          <p:nvPr/>
        </p:nvSpPr>
        <p:spPr>
          <a:xfrm>
            <a:off x="539552" y="18864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myapp.c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6DCF2-C469-40A6-A680-C25B70C19E73}"/>
              </a:ext>
            </a:extLst>
          </p:cNvPr>
          <p:cNvSpPr txBox="1"/>
          <p:nvPr/>
        </p:nvSpPr>
        <p:spPr>
          <a:xfrm>
            <a:off x="251520" y="3356992"/>
            <a:ext cx="97000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gcc -o myapp myapp.c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adb push myapp /data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flounder:/data # ./myapp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/system/bin/sh: ./myapp: not executable: 64-bit ELF file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flounder:/data # file myapp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ELF shared object, 64-bit LSB x86-64,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44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CE927-55D1-428F-987E-C955E179F811}"/>
              </a:ext>
            </a:extLst>
          </p:cNvPr>
          <p:cNvSpPr txBox="1"/>
          <p:nvPr/>
        </p:nvSpPr>
        <p:spPr>
          <a:xfrm>
            <a:off x="467544" y="692696"/>
            <a:ext cx="4416594" cy="25545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printf("Hello Android\n");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65C95-9298-49D6-9A43-E21C82DDC516}"/>
              </a:ext>
            </a:extLst>
          </p:cNvPr>
          <p:cNvSpPr txBox="1"/>
          <p:nvPr/>
        </p:nvSpPr>
        <p:spPr>
          <a:xfrm>
            <a:off x="539552" y="18864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myapp.c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6DCF2-C469-40A6-A680-C25B70C19E73}"/>
              </a:ext>
            </a:extLst>
          </p:cNvPr>
          <p:cNvSpPr txBox="1"/>
          <p:nvPr/>
        </p:nvSpPr>
        <p:spPr>
          <a:xfrm>
            <a:off x="251520" y="3356992"/>
            <a:ext cx="10549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aarch64-linux-android-gcc -o myapp myapp.c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myapp.c:1:19: fatal error: stdio.h: No such file or directory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#include &lt;stdio.h&gt;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^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compilation terminated.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0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CE927-55D1-428F-987E-C955E179F811}"/>
              </a:ext>
            </a:extLst>
          </p:cNvPr>
          <p:cNvSpPr txBox="1"/>
          <p:nvPr/>
        </p:nvSpPr>
        <p:spPr>
          <a:xfrm>
            <a:off x="139691" y="669441"/>
            <a:ext cx="4416594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printf("Hello Android\n");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65C95-9298-49D6-9A43-E21C82DDC516}"/>
              </a:ext>
            </a:extLst>
          </p:cNvPr>
          <p:cNvSpPr txBox="1"/>
          <p:nvPr/>
        </p:nvSpPr>
        <p:spPr>
          <a:xfrm>
            <a:off x="539552" y="18864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myapp.c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3DB9E-AE3D-46FD-8AE6-749EF4E71349}"/>
              </a:ext>
            </a:extLst>
          </p:cNvPr>
          <p:cNvSpPr txBox="1"/>
          <p:nvPr/>
        </p:nvSpPr>
        <p:spPr>
          <a:xfrm>
            <a:off x="4694188" y="669441"/>
            <a:ext cx="3993401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LOCAL_PATH:= $(call my-dir)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include $(CLEAR_VARS)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LOCAL_SRC_FILES := myapp.c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LOCAL_MODULE := myapp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include $(BUILD_EXECUTABLE)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36A8F-ED62-45F9-AD57-7F2B38DBCEA1}"/>
              </a:ext>
            </a:extLst>
          </p:cNvPr>
          <p:cNvSpPr txBox="1"/>
          <p:nvPr/>
        </p:nvSpPr>
        <p:spPr>
          <a:xfrm>
            <a:off x="4694188" y="183686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23E9B-C5EE-477A-B534-26A05A36D0F1}"/>
              </a:ext>
            </a:extLst>
          </p:cNvPr>
          <p:cNvSpPr txBox="1"/>
          <p:nvPr/>
        </p:nvSpPr>
        <p:spPr>
          <a:xfrm>
            <a:off x="179512" y="3140968"/>
            <a:ext cx="115691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현재 디렉토리만 빌드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mm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Install: /root/android/out/target/product/flounder/system/bin/myapp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adb push ../out/target/product/flounder/system/bin/myapp /data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flounder:/data # ./myapp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Hello Android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6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40D38D-D6E7-4B30-A8F4-C6066A85683F}"/>
              </a:ext>
            </a:extLst>
          </p:cNvPr>
          <p:cNvSpPr txBox="1"/>
          <p:nvPr/>
        </p:nvSpPr>
        <p:spPr>
          <a:xfrm>
            <a:off x="107504" y="332656"/>
            <a:ext cx="9494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property_set("ro.boottime.init", getenv("INIT_STARTED_AT"));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PropertySetImpl(name, value);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prop_info* pi = (prop_info*) __system_property_find(name.c_str());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40D38D-D6E7-4B30-A8F4-C6066A85683F}"/>
              </a:ext>
            </a:extLst>
          </p:cNvPr>
          <p:cNvSpPr txBox="1"/>
          <p:nvPr/>
        </p:nvSpPr>
        <p:spPr>
          <a:xfrm>
            <a:off x="107504" y="332656"/>
            <a:ext cx="483978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aaa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b[];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aaa aaa;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printf("%lu\n", sizeof aaa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1A41C9-9271-4A6D-B4D1-F6A7D0DE6DCD}"/>
              </a:ext>
            </a:extLst>
          </p:cNvPr>
          <p:cNvSpPr/>
          <p:nvPr/>
        </p:nvSpPr>
        <p:spPr>
          <a:xfrm>
            <a:off x="6228184" y="692696"/>
            <a:ext cx="2088232" cy="39604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18429F-D985-450B-B37C-F18DEBFB70D7}"/>
              </a:ext>
            </a:extLst>
          </p:cNvPr>
          <p:cNvSpPr/>
          <p:nvPr/>
        </p:nvSpPr>
        <p:spPr>
          <a:xfrm>
            <a:off x="6228184" y="1556792"/>
            <a:ext cx="2088232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26F16-7018-4307-8FA0-DFFF75E14279}"/>
              </a:ext>
            </a:extLst>
          </p:cNvPr>
          <p:cNvSpPr txBox="1"/>
          <p:nvPr/>
        </p:nvSpPr>
        <p:spPr>
          <a:xfrm>
            <a:off x="8323393" y="16601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9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40D38D-D6E7-4B30-A8F4-C6066A85683F}"/>
              </a:ext>
            </a:extLst>
          </p:cNvPr>
          <p:cNvSpPr txBox="1"/>
          <p:nvPr/>
        </p:nvSpPr>
        <p:spPr>
          <a:xfrm>
            <a:off x="107504" y="324617"/>
            <a:ext cx="977703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aaa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count;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info;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year;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b[];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aaa *pa;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 = (struct aaa*)malloc( sizeof(struct aaa) + sizeof(int)*10 );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pa-&gt;count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pa-&gt;b[9]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1A41C9-9271-4A6D-B4D1-F6A7D0DE6DCD}"/>
              </a:ext>
            </a:extLst>
          </p:cNvPr>
          <p:cNvSpPr/>
          <p:nvPr/>
        </p:nvSpPr>
        <p:spPr>
          <a:xfrm>
            <a:off x="6228184" y="692696"/>
            <a:ext cx="1312171" cy="55446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18429F-D985-450B-B37C-F18DEBFB70D7}"/>
              </a:ext>
            </a:extLst>
          </p:cNvPr>
          <p:cNvSpPr/>
          <p:nvPr/>
        </p:nvSpPr>
        <p:spPr>
          <a:xfrm>
            <a:off x="6228185" y="1556792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26F16-7018-4307-8FA0-DFFF75E14279}"/>
              </a:ext>
            </a:extLst>
          </p:cNvPr>
          <p:cNvSpPr txBox="1"/>
          <p:nvPr/>
        </p:nvSpPr>
        <p:spPr>
          <a:xfrm>
            <a:off x="7544402" y="15430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year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3B3AF0-5C52-400D-B71F-9BF34599E9F0}"/>
              </a:ext>
            </a:extLst>
          </p:cNvPr>
          <p:cNvSpPr/>
          <p:nvPr/>
        </p:nvSpPr>
        <p:spPr>
          <a:xfrm>
            <a:off x="6228185" y="1917499"/>
            <a:ext cx="1312171" cy="36197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0B73DD-9EA9-4D47-B47A-C0BBB1267FC2}"/>
              </a:ext>
            </a:extLst>
          </p:cNvPr>
          <p:cNvSpPr/>
          <p:nvPr/>
        </p:nvSpPr>
        <p:spPr>
          <a:xfrm>
            <a:off x="6228185" y="2278206"/>
            <a:ext cx="1312171" cy="36197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AFD770-2467-4AC7-8E68-E4C2F3185722}"/>
              </a:ext>
            </a:extLst>
          </p:cNvPr>
          <p:cNvSpPr/>
          <p:nvPr/>
        </p:nvSpPr>
        <p:spPr>
          <a:xfrm>
            <a:off x="6228185" y="2638913"/>
            <a:ext cx="1312171" cy="36197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EBC5C-5188-46DF-8835-A555B13704FC}"/>
              </a:ext>
            </a:extLst>
          </p:cNvPr>
          <p:cNvSpPr/>
          <p:nvPr/>
        </p:nvSpPr>
        <p:spPr>
          <a:xfrm>
            <a:off x="6228185" y="2999621"/>
            <a:ext cx="1312171" cy="36197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636C43-FED2-4D54-9C82-ACCD8C808793}"/>
              </a:ext>
            </a:extLst>
          </p:cNvPr>
          <p:cNvSpPr/>
          <p:nvPr/>
        </p:nvSpPr>
        <p:spPr>
          <a:xfrm>
            <a:off x="6228185" y="3360328"/>
            <a:ext cx="1312171" cy="36197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645247-1A28-4B15-AEEC-382E805B456C}"/>
              </a:ext>
            </a:extLst>
          </p:cNvPr>
          <p:cNvSpPr/>
          <p:nvPr/>
        </p:nvSpPr>
        <p:spPr>
          <a:xfrm>
            <a:off x="6228185" y="3721035"/>
            <a:ext cx="1312171" cy="36197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797416-9652-411F-9DD4-082E9442271A}"/>
              </a:ext>
            </a:extLst>
          </p:cNvPr>
          <p:cNvSpPr/>
          <p:nvPr/>
        </p:nvSpPr>
        <p:spPr>
          <a:xfrm>
            <a:off x="6228185" y="4081742"/>
            <a:ext cx="1312171" cy="36197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FD821E-93F3-4C26-8E12-98749EF47A43}"/>
              </a:ext>
            </a:extLst>
          </p:cNvPr>
          <p:cNvSpPr/>
          <p:nvPr/>
        </p:nvSpPr>
        <p:spPr>
          <a:xfrm>
            <a:off x="6228185" y="4442449"/>
            <a:ext cx="1312171" cy="36197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3F0891-576F-4EFD-9E2F-07DEE85CC067}"/>
              </a:ext>
            </a:extLst>
          </p:cNvPr>
          <p:cNvSpPr/>
          <p:nvPr/>
        </p:nvSpPr>
        <p:spPr>
          <a:xfrm>
            <a:off x="6228185" y="4803156"/>
            <a:ext cx="1312171" cy="36197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F07F75-D932-4474-B888-83C81B1FD70A}"/>
              </a:ext>
            </a:extLst>
          </p:cNvPr>
          <p:cNvSpPr/>
          <p:nvPr/>
        </p:nvSpPr>
        <p:spPr>
          <a:xfrm>
            <a:off x="6228185" y="5163864"/>
            <a:ext cx="1312171" cy="361978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A5B7CC-C705-4C02-AC87-42F66714FD61}"/>
              </a:ext>
            </a:extLst>
          </p:cNvPr>
          <p:cNvSpPr txBox="1"/>
          <p:nvPr/>
        </p:nvSpPr>
        <p:spPr>
          <a:xfrm>
            <a:off x="7544402" y="189739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742C60-5A04-4BC9-BA27-2241753FC92C}"/>
              </a:ext>
            </a:extLst>
          </p:cNvPr>
          <p:cNvSpPr txBox="1"/>
          <p:nvPr/>
        </p:nvSpPr>
        <p:spPr>
          <a:xfrm>
            <a:off x="5796136" y="17227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B99FEF-108E-4FCA-9A6F-523CEDBAAE91}"/>
              </a:ext>
            </a:extLst>
          </p:cNvPr>
          <p:cNvSpPr txBox="1"/>
          <p:nvPr/>
        </p:nvSpPr>
        <p:spPr>
          <a:xfrm>
            <a:off x="7544402" y="51302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b[9]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7398C8-80A3-43C7-88BF-2CE8279A9C8C}"/>
              </a:ext>
            </a:extLst>
          </p:cNvPr>
          <p:cNvSpPr/>
          <p:nvPr/>
        </p:nvSpPr>
        <p:spPr>
          <a:xfrm>
            <a:off x="6228184" y="1208831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1606E6-4AEB-4E92-8B41-E2B165029DF6}"/>
              </a:ext>
            </a:extLst>
          </p:cNvPr>
          <p:cNvSpPr txBox="1"/>
          <p:nvPr/>
        </p:nvSpPr>
        <p:spPr>
          <a:xfrm>
            <a:off x="7555916" y="11972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09461E-AE3D-49ED-90B0-D87559FEF09B}"/>
              </a:ext>
            </a:extLst>
          </p:cNvPr>
          <p:cNvSpPr/>
          <p:nvPr/>
        </p:nvSpPr>
        <p:spPr>
          <a:xfrm>
            <a:off x="6228184" y="861707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555F2F-0146-4D77-8168-D9E8131CB332}"/>
              </a:ext>
            </a:extLst>
          </p:cNvPr>
          <p:cNvSpPr txBox="1"/>
          <p:nvPr/>
        </p:nvSpPr>
        <p:spPr>
          <a:xfrm>
            <a:off x="7544401" y="8480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78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40D38D-D6E7-4B30-A8F4-C6066A85683F}"/>
              </a:ext>
            </a:extLst>
          </p:cNvPr>
          <p:cNvSpPr txBox="1"/>
          <p:nvPr/>
        </p:nvSpPr>
        <p:spPr>
          <a:xfrm>
            <a:off x="323528" y="1005837"/>
            <a:ext cx="97770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aaa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count;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*entry;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struct aaa *pa;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 = (struct aaa*)malloc( sizeof(struct aaa) + sizeof(int)*10 );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pa-&gt;count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pa-&gt;entry = ??;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1A41C9-9271-4A6D-B4D1-F6A7D0DE6DCD}"/>
              </a:ext>
            </a:extLst>
          </p:cNvPr>
          <p:cNvSpPr/>
          <p:nvPr/>
        </p:nvSpPr>
        <p:spPr>
          <a:xfrm>
            <a:off x="6228184" y="692696"/>
            <a:ext cx="1312171" cy="55446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18429F-D985-450B-B37C-F18DEBFB70D7}"/>
              </a:ext>
            </a:extLst>
          </p:cNvPr>
          <p:cNvSpPr/>
          <p:nvPr/>
        </p:nvSpPr>
        <p:spPr>
          <a:xfrm>
            <a:off x="6228185" y="1556792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26F16-7018-4307-8FA0-DFFF75E14279}"/>
              </a:ext>
            </a:extLst>
          </p:cNvPr>
          <p:cNvSpPr txBox="1"/>
          <p:nvPr/>
        </p:nvSpPr>
        <p:spPr>
          <a:xfrm>
            <a:off x="7540355" y="1188795"/>
            <a:ext cx="195612" cy="232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3B3AF0-5C52-400D-B71F-9BF34599E9F0}"/>
              </a:ext>
            </a:extLst>
          </p:cNvPr>
          <p:cNvSpPr/>
          <p:nvPr/>
        </p:nvSpPr>
        <p:spPr>
          <a:xfrm>
            <a:off x="6228185" y="1917499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0B73DD-9EA9-4D47-B47A-C0BBB1267FC2}"/>
              </a:ext>
            </a:extLst>
          </p:cNvPr>
          <p:cNvSpPr/>
          <p:nvPr/>
        </p:nvSpPr>
        <p:spPr>
          <a:xfrm>
            <a:off x="6228185" y="2278206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AFD770-2467-4AC7-8E68-E4C2F3185722}"/>
              </a:ext>
            </a:extLst>
          </p:cNvPr>
          <p:cNvSpPr/>
          <p:nvPr/>
        </p:nvSpPr>
        <p:spPr>
          <a:xfrm>
            <a:off x="6228185" y="2638913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EBC5C-5188-46DF-8835-A555B13704FC}"/>
              </a:ext>
            </a:extLst>
          </p:cNvPr>
          <p:cNvSpPr/>
          <p:nvPr/>
        </p:nvSpPr>
        <p:spPr>
          <a:xfrm>
            <a:off x="6228185" y="2999621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636C43-FED2-4D54-9C82-ACCD8C808793}"/>
              </a:ext>
            </a:extLst>
          </p:cNvPr>
          <p:cNvSpPr/>
          <p:nvPr/>
        </p:nvSpPr>
        <p:spPr>
          <a:xfrm>
            <a:off x="6228185" y="3360328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645247-1A28-4B15-AEEC-382E805B456C}"/>
              </a:ext>
            </a:extLst>
          </p:cNvPr>
          <p:cNvSpPr/>
          <p:nvPr/>
        </p:nvSpPr>
        <p:spPr>
          <a:xfrm>
            <a:off x="6228185" y="3721035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797416-9652-411F-9DD4-082E9442271A}"/>
              </a:ext>
            </a:extLst>
          </p:cNvPr>
          <p:cNvSpPr/>
          <p:nvPr/>
        </p:nvSpPr>
        <p:spPr>
          <a:xfrm>
            <a:off x="6228185" y="4081742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FD821E-93F3-4C26-8E12-98749EF47A43}"/>
              </a:ext>
            </a:extLst>
          </p:cNvPr>
          <p:cNvSpPr/>
          <p:nvPr/>
        </p:nvSpPr>
        <p:spPr>
          <a:xfrm>
            <a:off x="6228185" y="4442449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3F0891-576F-4EFD-9E2F-07DEE85CC067}"/>
              </a:ext>
            </a:extLst>
          </p:cNvPr>
          <p:cNvSpPr/>
          <p:nvPr/>
        </p:nvSpPr>
        <p:spPr>
          <a:xfrm>
            <a:off x="6228185" y="4803156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F07F75-D932-4474-B888-83C81B1FD70A}"/>
              </a:ext>
            </a:extLst>
          </p:cNvPr>
          <p:cNvSpPr/>
          <p:nvPr/>
        </p:nvSpPr>
        <p:spPr>
          <a:xfrm>
            <a:off x="6228185" y="5163864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A5B7CC-C705-4C02-AC87-42F66714FD61}"/>
              </a:ext>
            </a:extLst>
          </p:cNvPr>
          <p:cNvSpPr txBox="1"/>
          <p:nvPr/>
        </p:nvSpPr>
        <p:spPr>
          <a:xfrm>
            <a:off x="7540355" y="15430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entry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CADF05-3475-45AF-A243-ED89459096AC}"/>
              </a:ext>
            </a:extLst>
          </p:cNvPr>
          <p:cNvSpPr/>
          <p:nvPr/>
        </p:nvSpPr>
        <p:spPr>
          <a:xfrm>
            <a:off x="6228184" y="1195136"/>
            <a:ext cx="1312171" cy="36197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6E7AA4-5498-4114-8EEE-CEB6DCB4B009}"/>
              </a:ext>
            </a:extLst>
          </p:cNvPr>
          <p:cNvSpPr txBox="1"/>
          <p:nvPr/>
        </p:nvSpPr>
        <p:spPr>
          <a:xfrm>
            <a:off x="7546372" y="195239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entry[0]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A1862A-6A05-4837-9036-7922941D5DBD}"/>
              </a:ext>
            </a:extLst>
          </p:cNvPr>
          <p:cNvSpPr/>
          <p:nvPr/>
        </p:nvSpPr>
        <p:spPr>
          <a:xfrm>
            <a:off x="6156176" y="1859532"/>
            <a:ext cx="144016" cy="142263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021BB47-14CB-4EE4-B835-C088FEC6EC6C}"/>
              </a:ext>
            </a:extLst>
          </p:cNvPr>
          <p:cNvCxnSpPr>
            <a:stCxn id="5" idx="1"/>
            <a:endCxn id="16" idx="2"/>
          </p:cNvCxnSpPr>
          <p:nvPr/>
        </p:nvCxnSpPr>
        <p:spPr>
          <a:xfrm rot="10800000" flipV="1">
            <a:off x="6156177" y="1737780"/>
            <a:ext cx="72009" cy="192883"/>
          </a:xfrm>
          <a:prstGeom prst="bentConnector3">
            <a:avLst>
              <a:gd name="adj1" fmla="val 4174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42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EF7B8-D2F9-4440-A2C5-79F6A9AF3AB6}"/>
              </a:ext>
            </a:extLst>
          </p:cNvPr>
          <p:cNvSpPr txBox="1"/>
          <p:nvPr/>
        </p:nvSpPr>
        <p:spPr>
          <a:xfrm>
            <a:off x="3419872" y="2132856"/>
            <a:ext cx="2970685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fork();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printf("after\n");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6AE110-B363-4A4D-9EC7-04E6F27BCB85}"/>
              </a:ext>
            </a:extLst>
          </p:cNvPr>
          <p:cNvSpPr/>
          <p:nvPr/>
        </p:nvSpPr>
        <p:spPr>
          <a:xfrm>
            <a:off x="539552" y="548680"/>
            <a:ext cx="1656184" cy="5400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C54A28-DCB0-4CE3-A5C4-08E7E207707A}"/>
              </a:ext>
            </a:extLst>
          </p:cNvPr>
          <p:cNvSpPr/>
          <p:nvPr/>
        </p:nvSpPr>
        <p:spPr>
          <a:xfrm>
            <a:off x="539552" y="1916832"/>
            <a:ext cx="1656184" cy="14614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311035-FEA5-467E-9D5A-D3607E7A2C8C}"/>
              </a:ext>
            </a:extLst>
          </p:cNvPr>
          <p:cNvCxnSpPr/>
          <p:nvPr/>
        </p:nvCxnSpPr>
        <p:spPr>
          <a:xfrm>
            <a:off x="2195736" y="1916832"/>
            <a:ext cx="122413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409E0D-9431-4ADB-AAD9-0D51EE2F0510}"/>
              </a:ext>
            </a:extLst>
          </p:cNvPr>
          <p:cNvCxnSpPr>
            <a:cxnSpLocks/>
          </p:cNvCxnSpPr>
          <p:nvPr/>
        </p:nvCxnSpPr>
        <p:spPr>
          <a:xfrm>
            <a:off x="2195736" y="3378306"/>
            <a:ext cx="1224136" cy="50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934BC72-3F31-4EAF-9F13-57D0EEABEBAB}"/>
              </a:ext>
            </a:extLst>
          </p:cNvPr>
          <p:cNvSpPr/>
          <p:nvPr/>
        </p:nvSpPr>
        <p:spPr>
          <a:xfrm>
            <a:off x="-36512" y="2345432"/>
            <a:ext cx="395536" cy="36004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AF23543-3202-4BD3-A698-A490D507DB6F}"/>
              </a:ext>
            </a:extLst>
          </p:cNvPr>
          <p:cNvSpPr/>
          <p:nvPr/>
        </p:nvSpPr>
        <p:spPr>
          <a:xfrm>
            <a:off x="2980665" y="2708920"/>
            <a:ext cx="395536" cy="36004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6A29D-C246-4722-8E53-C6EFC9B39742}"/>
              </a:ext>
            </a:extLst>
          </p:cNvPr>
          <p:cNvSpPr txBox="1"/>
          <p:nvPr/>
        </p:nvSpPr>
        <p:spPr>
          <a:xfrm>
            <a:off x="827584" y="116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11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EF7B8-D2F9-4440-A2C5-79F6A9AF3AB6}"/>
              </a:ext>
            </a:extLst>
          </p:cNvPr>
          <p:cNvSpPr txBox="1"/>
          <p:nvPr/>
        </p:nvSpPr>
        <p:spPr>
          <a:xfrm>
            <a:off x="3419872" y="2132856"/>
            <a:ext cx="2970685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fork();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printf("after\n");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6AE110-B363-4A4D-9EC7-04E6F27BCB85}"/>
              </a:ext>
            </a:extLst>
          </p:cNvPr>
          <p:cNvSpPr/>
          <p:nvPr/>
        </p:nvSpPr>
        <p:spPr>
          <a:xfrm>
            <a:off x="539552" y="548680"/>
            <a:ext cx="1656184" cy="5400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C54A28-DCB0-4CE3-A5C4-08E7E207707A}"/>
              </a:ext>
            </a:extLst>
          </p:cNvPr>
          <p:cNvSpPr/>
          <p:nvPr/>
        </p:nvSpPr>
        <p:spPr>
          <a:xfrm>
            <a:off x="539552" y="1916832"/>
            <a:ext cx="1656184" cy="14614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311035-FEA5-467E-9D5A-D3607E7A2C8C}"/>
              </a:ext>
            </a:extLst>
          </p:cNvPr>
          <p:cNvCxnSpPr/>
          <p:nvPr/>
        </p:nvCxnSpPr>
        <p:spPr>
          <a:xfrm>
            <a:off x="2195736" y="1916832"/>
            <a:ext cx="122413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409E0D-9431-4ADB-AAD9-0D51EE2F0510}"/>
              </a:ext>
            </a:extLst>
          </p:cNvPr>
          <p:cNvCxnSpPr>
            <a:cxnSpLocks/>
          </p:cNvCxnSpPr>
          <p:nvPr/>
        </p:nvCxnSpPr>
        <p:spPr>
          <a:xfrm>
            <a:off x="2195736" y="3378306"/>
            <a:ext cx="1224136" cy="50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934BC72-3F31-4EAF-9F13-57D0EEABEBAB}"/>
              </a:ext>
            </a:extLst>
          </p:cNvPr>
          <p:cNvSpPr/>
          <p:nvPr/>
        </p:nvSpPr>
        <p:spPr>
          <a:xfrm>
            <a:off x="-36512" y="2345432"/>
            <a:ext cx="395536" cy="36004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AF23543-3202-4BD3-A698-A490D507DB6F}"/>
              </a:ext>
            </a:extLst>
          </p:cNvPr>
          <p:cNvSpPr/>
          <p:nvPr/>
        </p:nvSpPr>
        <p:spPr>
          <a:xfrm>
            <a:off x="2980665" y="2708920"/>
            <a:ext cx="395536" cy="36004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6A29D-C246-4722-8E53-C6EFC9B39742}"/>
              </a:ext>
            </a:extLst>
          </p:cNvPr>
          <p:cNvSpPr txBox="1"/>
          <p:nvPr/>
        </p:nvSpPr>
        <p:spPr>
          <a:xfrm>
            <a:off x="827584" y="116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7AB2D9-330B-4F3B-A1D6-BC74EE290590}"/>
              </a:ext>
            </a:extLst>
          </p:cNvPr>
          <p:cNvSpPr/>
          <p:nvPr/>
        </p:nvSpPr>
        <p:spPr>
          <a:xfrm>
            <a:off x="7380312" y="584385"/>
            <a:ext cx="1656184" cy="5400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1CB10D-2A8D-47BE-809F-9AB2A0DE0AE1}"/>
              </a:ext>
            </a:extLst>
          </p:cNvPr>
          <p:cNvSpPr/>
          <p:nvPr/>
        </p:nvSpPr>
        <p:spPr>
          <a:xfrm>
            <a:off x="7380312" y="1952537"/>
            <a:ext cx="1656184" cy="14614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1EDD15-1987-4390-9AFD-4009B1EB1AE0}"/>
              </a:ext>
            </a:extLst>
          </p:cNvPr>
          <p:cNvSpPr txBox="1"/>
          <p:nvPr/>
        </p:nvSpPr>
        <p:spPr>
          <a:xfrm>
            <a:off x="7668344" y="1523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child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F9A7082-F9C4-4003-B35F-2CCDB8DBCB52}"/>
              </a:ext>
            </a:extLst>
          </p:cNvPr>
          <p:cNvCxnSpPr>
            <a:cxnSpLocks/>
          </p:cNvCxnSpPr>
          <p:nvPr/>
        </p:nvCxnSpPr>
        <p:spPr>
          <a:xfrm flipV="1">
            <a:off x="6386887" y="1952538"/>
            <a:ext cx="993425" cy="2353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CFE7AE-0B23-45D8-B182-21684A667F84}"/>
              </a:ext>
            </a:extLst>
          </p:cNvPr>
          <p:cNvCxnSpPr>
            <a:cxnSpLocks/>
          </p:cNvCxnSpPr>
          <p:nvPr/>
        </p:nvCxnSpPr>
        <p:spPr>
          <a:xfrm flipV="1">
            <a:off x="6386887" y="3429002"/>
            <a:ext cx="993425" cy="257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94924C-204B-4624-9A76-2E21E81EE31B}"/>
              </a:ext>
            </a:extLst>
          </p:cNvPr>
          <p:cNvSpPr txBox="1"/>
          <p:nvPr/>
        </p:nvSpPr>
        <p:spPr>
          <a:xfrm>
            <a:off x="3416202" y="4306164"/>
            <a:ext cx="2970685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fork();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printf("after\n");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32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EF7B8-D2F9-4440-A2C5-79F6A9AF3AB6}"/>
              </a:ext>
            </a:extLst>
          </p:cNvPr>
          <p:cNvSpPr txBox="1"/>
          <p:nvPr/>
        </p:nvSpPr>
        <p:spPr>
          <a:xfrm>
            <a:off x="3419872" y="2132856"/>
            <a:ext cx="2970685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fork();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printf("after\n");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6AE110-B363-4A4D-9EC7-04E6F27BCB85}"/>
              </a:ext>
            </a:extLst>
          </p:cNvPr>
          <p:cNvSpPr/>
          <p:nvPr/>
        </p:nvSpPr>
        <p:spPr>
          <a:xfrm>
            <a:off x="539552" y="548680"/>
            <a:ext cx="1656184" cy="5400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C54A28-DCB0-4CE3-A5C4-08E7E207707A}"/>
              </a:ext>
            </a:extLst>
          </p:cNvPr>
          <p:cNvSpPr/>
          <p:nvPr/>
        </p:nvSpPr>
        <p:spPr>
          <a:xfrm>
            <a:off x="539552" y="1916832"/>
            <a:ext cx="1656184" cy="14614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311035-FEA5-467E-9D5A-D3607E7A2C8C}"/>
              </a:ext>
            </a:extLst>
          </p:cNvPr>
          <p:cNvCxnSpPr/>
          <p:nvPr/>
        </p:nvCxnSpPr>
        <p:spPr>
          <a:xfrm>
            <a:off x="2195736" y="1916832"/>
            <a:ext cx="122413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409E0D-9431-4ADB-AAD9-0D51EE2F0510}"/>
              </a:ext>
            </a:extLst>
          </p:cNvPr>
          <p:cNvCxnSpPr>
            <a:cxnSpLocks/>
          </p:cNvCxnSpPr>
          <p:nvPr/>
        </p:nvCxnSpPr>
        <p:spPr>
          <a:xfrm>
            <a:off x="2195736" y="3378306"/>
            <a:ext cx="1224136" cy="50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934BC72-3F31-4EAF-9F13-57D0EEABEBAB}"/>
              </a:ext>
            </a:extLst>
          </p:cNvPr>
          <p:cNvSpPr/>
          <p:nvPr/>
        </p:nvSpPr>
        <p:spPr>
          <a:xfrm>
            <a:off x="-36512" y="2705472"/>
            <a:ext cx="395536" cy="36004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AF23543-3202-4BD3-A698-A490D507DB6F}"/>
              </a:ext>
            </a:extLst>
          </p:cNvPr>
          <p:cNvSpPr/>
          <p:nvPr/>
        </p:nvSpPr>
        <p:spPr>
          <a:xfrm>
            <a:off x="2980665" y="3068960"/>
            <a:ext cx="395536" cy="36004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6A29D-C246-4722-8E53-C6EFC9B39742}"/>
              </a:ext>
            </a:extLst>
          </p:cNvPr>
          <p:cNvSpPr txBox="1"/>
          <p:nvPr/>
        </p:nvSpPr>
        <p:spPr>
          <a:xfrm>
            <a:off x="827584" y="116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7AB2D9-330B-4F3B-A1D6-BC74EE290590}"/>
              </a:ext>
            </a:extLst>
          </p:cNvPr>
          <p:cNvSpPr/>
          <p:nvPr/>
        </p:nvSpPr>
        <p:spPr>
          <a:xfrm>
            <a:off x="7380312" y="584385"/>
            <a:ext cx="1656184" cy="5400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1CB10D-2A8D-47BE-809F-9AB2A0DE0AE1}"/>
              </a:ext>
            </a:extLst>
          </p:cNvPr>
          <p:cNvSpPr/>
          <p:nvPr/>
        </p:nvSpPr>
        <p:spPr>
          <a:xfrm>
            <a:off x="7380312" y="1952537"/>
            <a:ext cx="1656184" cy="14614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1EDD15-1987-4390-9AFD-4009B1EB1AE0}"/>
              </a:ext>
            </a:extLst>
          </p:cNvPr>
          <p:cNvSpPr txBox="1"/>
          <p:nvPr/>
        </p:nvSpPr>
        <p:spPr>
          <a:xfrm>
            <a:off x="7668344" y="1523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child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F9A7082-F9C4-4003-B35F-2CCDB8DBCB52}"/>
              </a:ext>
            </a:extLst>
          </p:cNvPr>
          <p:cNvCxnSpPr>
            <a:cxnSpLocks/>
          </p:cNvCxnSpPr>
          <p:nvPr/>
        </p:nvCxnSpPr>
        <p:spPr>
          <a:xfrm flipV="1">
            <a:off x="6386887" y="1952538"/>
            <a:ext cx="993425" cy="180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CFE7AE-0B23-45D8-B182-21684A667F84}"/>
              </a:ext>
            </a:extLst>
          </p:cNvPr>
          <p:cNvCxnSpPr>
            <a:cxnSpLocks/>
          </p:cNvCxnSpPr>
          <p:nvPr/>
        </p:nvCxnSpPr>
        <p:spPr>
          <a:xfrm flipV="1">
            <a:off x="6386887" y="3429004"/>
            <a:ext cx="993425" cy="458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35FEA2-8A49-4A8D-9509-8555DDB79131}"/>
              </a:ext>
            </a:extLst>
          </p:cNvPr>
          <p:cNvSpPr txBox="1"/>
          <p:nvPr/>
        </p:nvSpPr>
        <p:spPr>
          <a:xfrm>
            <a:off x="3275856" y="556449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COW( Copy On Write 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47065-C963-4C1D-9D5E-0F834C8A07FD}"/>
              </a:ext>
            </a:extLst>
          </p:cNvPr>
          <p:cNvSpPr txBox="1"/>
          <p:nvPr/>
        </p:nvSpPr>
        <p:spPr>
          <a:xfrm>
            <a:off x="2267744" y="160885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.text =&gt; ro page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442EB5B-08B1-4E7D-9341-0855CE9FDB00}"/>
              </a:ext>
            </a:extLst>
          </p:cNvPr>
          <p:cNvSpPr/>
          <p:nvPr/>
        </p:nvSpPr>
        <p:spPr>
          <a:xfrm>
            <a:off x="6977980" y="2827589"/>
            <a:ext cx="395536" cy="36004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34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EF7B8-D2F9-4440-A2C5-79F6A9AF3AB6}"/>
              </a:ext>
            </a:extLst>
          </p:cNvPr>
          <p:cNvSpPr txBox="1"/>
          <p:nvPr/>
        </p:nvSpPr>
        <p:spPr>
          <a:xfrm>
            <a:off x="3419872" y="2132856"/>
            <a:ext cx="4996881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char *argv[] = { "ls", (char*)0 };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b="1">
                <a:latin typeface="Consolas" pitchFamily="49" charset="0"/>
                <a:cs typeface="Consolas" pitchFamily="49" charset="0"/>
              </a:rPr>
              <a:t>execve("/bin/ls", argv, 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6AE110-B363-4A4D-9EC7-04E6F27BCB85}"/>
              </a:ext>
            </a:extLst>
          </p:cNvPr>
          <p:cNvSpPr/>
          <p:nvPr/>
        </p:nvSpPr>
        <p:spPr>
          <a:xfrm>
            <a:off x="539552" y="548680"/>
            <a:ext cx="1656184" cy="5400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C54A28-DCB0-4CE3-A5C4-08E7E207707A}"/>
              </a:ext>
            </a:extLst>
          </p:cNvPr>
          <p:cNvSpPr/>
          <p:nvPr/>
        </p:nvSpPr>
        <p:spPr>
          <a:xfrm>
            <a:off x="539552" y="1916832"/>
            <a:ext cx="1656184" cy="14614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311035-FEA5-467E-9D5A-D3607E7A2C8C}"/>
              </a:ext>
            </a:extLst>
          </p:cNvPr>
          <p:cNvCxnSpPr>
            <a:cxnSpLocks/>
          </p:cNvCxnSpPr>
          <p:nvPr/>
        </p:nvCxnSpPr>
        <p:spPr>
          <a:xfrm>
            <a:off x="2195736" y="1916832"/>
            <a:ext cx="1224136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409E0D-9431-4ADB-AAD9-0D51EE2F0510}"/>
              </a:ext>
            </a:extLst>
          </p:cNvPr>
          <p:cNvCxnSpPr>
            <a:cxnSpLocks/>
          </p:cNvCxnSpPr>
          <p:nvPr/>
        </p:nvCxnSpPr>
        <p:spPr>
          <a:xfrm>
            <a:off x="2195736" y="3378306"/>
            <a:ext cx="1224136" cy="128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AF23543-3202-4BD3-A698-A490D507DB6F}"/>
              </a:ext>
            </a:extLst>
          </p:cNvPr>
          <p:cNvSpPr/>
          <p:nvPr/>
        </p:nvSpPr>
        <p:spPr>
          <a:xfrm>
            <a:off x="3024336" y="4437112"/>
            <a:ext cx="395536" cy="36004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6A29D-C246-4722-8E53-C6EFC9B39742}"/>
              </a:ext>
            </a:extLst>
          </p:cNvPr>
          <p:cNvSpPr txBox="1"/>
          <p:nvPr/>
        </p:nvSpPr>
        <p:spPr>
          <a:xfrm>
            <a:off x="827584" y="116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1382E736-CD88-4A5B-9A34-44CB96752751}"/>
              </a:ext>
            </a:extLst>
          </p:cNvPr>
          <p:cNvSpPr/>
          <p:nvPr/>
        </p:nvSpPr>
        <p:spPr>
          <a:xfrm>
            <a:off x="3779912" y="5013176"/>
            <a:ext cx="2520280" cy="1656184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01352D-EF89-458A-8D76-D9BCDA84C7C2}"/>
              </a:ext>
            </a:extLst>
          </p:cNvPr>
          <p:cNvSpPr txBox="1"/>
          <p:nvPr/>
        </p:nvSpPr>
        <p:spPr>
          <a:xfrm>
            <a:off x="3923928" y="5733256"/>
            <a:ext cx="2148345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41574156 41554154 555389fd 4889f348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83ec5848 8b3e6448 8b042528 00000048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89442448 31c0e815 e1000048 8d35883d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E539B0-8D87-48E3-A018-EB355E598576}"/>
              </a:ext>
            </a:extLst>
          </p:cNvPr>
          <p:cNvSpPr txBox="1"/>
          <p:nvPr/>
        </p:nvSpPr>
        <p:spPr>
          <a:xfrm>
            <a:off x="3419872" y="4077072"/>
            <a:ext cx="2148345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41574156 41554154 555389fd 4889f348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83ec5848 8b3e6448 8b042528 00000048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89442448 31c0e815 e1000048 8d35883d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077FC2-83E3-4C26-80EF-774D6CDD7876}"/>
              </a:ext>
            </a:extLst>
          </p:cNvPr>
          <p:cNvCxnSpPr/>
          <p:nvPr/>
        </p:nvCxnSpPr>
        <p:spPr>
          <a:xfrm flipV="1">
            <a:off x="3419872" y="2132856"/>
            <a:ext cx="4996881" cy="17543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31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EF7B8-D2F9-4440-A2C5-79F6A9AF3AB6}"/>
              </a:ext>
            </a:extLst>
          </p:cNvPr>
          <p:cNvSpPr txBox="1"/>
          <p:nvPr/>
        </p:nvSpPr>
        <p:spPr>
          <a:xfrm>
            <a:off x="3347864" y="1161734"/>
            <a:ext cx="3961341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char *argv[] = { "ls", (char*)0 };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printf("prompt &gt; ls\n");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if( fork() == 0 )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execve("/bin/ls", argv, 0);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printf("prompt &gt; \n");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6AE110-B363-4A4D-9EC7-04E6F27BCB85}"/>
              </a:ext>
            </a:extLst>
          </p:cNvPr>
          <p:cNvSpPr/>
          <p:nvPr/>
        </p:nvSpPr>
        <p:spPr>
          <a:xfrm>
            <a:off x="539552" y="548680"/>
            <a:ext cx="1656184" cy="5400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C54A28-DCB0-4CE3-A5C4-08E7E207707A}"/>
              </a:ext>
            </a:extLst>
          </p:cNvPr>
          <p:cNvSpPr/>
          <p:nvPr/>
        </p:nvSpPr>
        <p:spPr>
          <a:xfrm>
            <a:off x="539552" y="1916832"/>
            <a:ext cx="1656184" cy="14614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311035-FEA5-467E-9D5A-D3607E7A2C8C}"/>
              </a:ext>
            </a:extLst>
          </p:cNvPr>
          <p:cNvCxnSpPr>
            <a:cxnSpLocks/>
          </p:cNvCxnSpPr>
          <p:nvPr/>
        </p:nvCxnSpPr>
        <p:spPr>
          <a:xfrm flipV="1">
            <a:off x="2195736" y="1161734"/>
            <a:ext cx="1152128" cy="75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409E0D-9431-4ADB-AAD9-0D51EE2F0510}"/>
              </a:ext>
            </a:extLst>
          </p:cNvPr>
          <p:cNvCxnSpPr>
            <a:cxnSpLocks/>
          </p:cNvCxnSpPr>
          <p:nvPr/>
        </p:nvCxnSpPr>
        <p:spPr>
          <a:xfrm flipV="1">
            <a:off x="2195736" y="3189402"/>
            <a:ext cx="1152128" cy="18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AF23543-3202-4BD3-A698-A490D507DB6F}"/>
              </a:ext>
            </a:extLst>
          </p:cNvPr>
          <p:cNvSpPr/>
          <p:nvPr/>
        </p:nvSpPr>
        <p:spPr>
          <a:xfrm>
            <a:off x="3004671" y="2466850"/>
            <a:ext cx="395536" cy="36004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6A29D-C246-4722-8E53-C6EFC9B39742}"/>
              </a:ext>
            </a:extLst>
          </p:cNvPr>
          <p:cNvSpPr txBox="1"/>
          <p:nvPr/>
        </p:nvSpPr>
        <p:spPr>
          <a:xfrm>
            <a:off x="827584" y="116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1382E736-CD88-4A5B-9A34-44CB96752751}"/>
              </a:ext>
            </a:extLst>
          </p:cNvPr>
          <p:cNvSpPr/>
          <p:nvPr/>
        </p:nvSpPr>
        <p:spPr>
          <a:xfrm>
            <a:off x="3779912" y="5013176"/>
            <a:ext cx="2520280" cy="1656184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01352D-EF89-458A-8D76-D9BCDA84C7C2}"/>
              </a:ext>
            </a:extLst>
          </p:cNvPr>
          <p:cNvSpPr txBox="1"/>
          <p:nvPr/>
        </p:nvSpPr>
        <p:spPr>
          <a:xfrm>
            <a:off x="3923928" y="5733256"/>
            <a:ext cx="2148345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41574156 41554154 555389fd 4889f348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83ec5848 8b3e6448 8b042528 00000048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89442448 31c0e815 e1000048 8d35883d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E539B0-8D87-48E3-A018-EB355E598576}"/>
              </a:ext>
            </a:extLst>
          </p:cNvPr>
          <p:cNvSpPr txBox="1"/>
          <p:nvPr/>
        </p:nvSpPr>
        <p:spPr>
          <a:xfrm>
            <a:off x="5159705" y="3406823"/>
            <a:ext cx="2148345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41574156 41554154 555389fd 4889f348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83ec5848 8b3e6448 8b042528 00000048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89442448 31c0e815 e1000048 8d35883d</a:t>
            </a:r>
          </a:p>
          <a:p>
            <a:r>
              <a:rPr lang="en-US" altLang="ko-KR" sz="80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E028A6-EA20-43C9-9BEF-A106B0DDB318}"/>
              </a:ext>
            </a:extLst>
          </p:cNvPr>
          <p:cNvSpPr/>
          <p:nvPr/>
        </p:nvSpPr>
        <p:spPr>
          <a:xfrm>
            <a:off x="8315908" y="577197"/>
            <a:ext cx="1656184" cy="5400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D2243E-7736-451B-94EC-54614F4A90B9}"/>
              </a:ext>
            </a:extLst>
          </p:cNvPr>
          <p:cNvSpPr/>
          <p:nvPr/>
        </p:nvSpPr>
        <p:spPr>
          <a:xfrm>
            <a:off x="8315908" y="1945349"/>
            <a:ext cx="1656184" cy="14614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98E1F2-7E1A-4A02-A77E-A3DE6147C453}"/>
              </a:ext>
            </a:extLst>
          </p:cNvPr>
          <p:cNvCxnSpPr>
            <a:cxnSpLocks/>
          </p:cNvCxnSpPr>
          <p:nvPr/>
        </p:nvCxnSpPr>
        <p:spPr>
          <a:xfrm flipV="1">
            <a:off x="7308050" y="1945349"/>
            <a:ext cx="1007858" cy="146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65BD8D-4481-4213-A390-79136A78BC9C}"/>
              </a:ext>
            </a:extLst>
          </p:cNvPr>
          <p:cNvCxnSpPr>
            <a:cxnSpLocks/>
          </p:cNvCxnSpPr>
          <p:nvPr/>
        </p:nvCxnSpPr>
        <p:spPr>
          <a:xfrm flipV="1">
            <a:off x="7308050" y="3406823"/>
            <a:ext cx="1007858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DC9A64-93E6-4A89-9FB4-00909A007539}"/>
              </a:ext>
            </a:extLst>
          </p:cNvPr>
          <p:cNvSpPr txBox="1"/>
          <p:nvPr/>
        </p:nvSpPr>
        <p:spPr>
          <a:xfrm>
            <a:off x="8460432" y="1166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child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242031A-3900-49F3-907B-F851B6F5700C}"/>
              </a:ext>
            </a:extLst>
          </p:cNvPr>
          <p:cNvSpPr/>
          <p:nvPr/>
        </p:nvSpPr>
        <p:spPr>
          <a:xfrm>
            <a:off x="4695682" y="3297681"/>
            <a:ext cx="395536" cy="36004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1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5FF74-2437-4883-B9AF-30A2A46478D9}"/>
              </a:ext>
            </a:extLst>
          </p:cNvPr>
          <p:cNvSpPr txBox="1"/>
          <p:nvPr/>
        </p:nvSpPr>
        <p:spPr>
          <a:xfrm>
            <a:off x="611560" y="188640"/>
            <a:ext cx="30668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환경 설정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1. virtual box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설치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2. virtual box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실행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툴바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&gt;&gt;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새로 만들기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2A5B4D-0154-411D-9825-C0ECAE3C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60848"/>
            <a:ext cx="4537097" cy="4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4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960D3AE-69CB-4B25-B78C-A33F9303B08F}"/>
              </a:ext>
            </a:extLst>
          </p:cNvPr>
          <p:cNvSpPr/>
          <p:nvPr/>
        </p:nvSpPr>
        <p:spPr>
          <a:xfrm>
            <a:off x="1259632" y="692696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03437F-08E5-4E59-90A0-D9A3E87971BC}"/>
              </a:ext>
            </a:extLst>
          </p:cNvPr>
          <p:cNvSpPr/>
          <p:nvPr/>
        </p:nvSpPr>
        <p:spPr>
          <a:xfrm>
            <a:off x="1259632" y="2060848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a.out'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FB7A17-C675-4712-BB7B-496A5153CAF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799692" y="1196752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AA3803-6BB2-4327-86E5-E001181734D9}"/>
              </a:ext>
            </a:extLst>
          </p:cNvPr>
          <p:cNvSpPr txBox="1"/>
          <p:nvPr/>
        </p:nvSpPr>
        <p:spPr>
          <a:xfrm>
            <a:off x="899592" y="14847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fork()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BBA2B73-B531-462C-BFF9-2B27219D081D}"/>
              </a:ext>
            </a:extLst>
          </p:cNvPr>
          <p:cNvSpPr/>
          <p:nvPr/>
        </p:nvSpPr>
        <p:spPr>
          <a:xfrm>
            <a:off x="3779912" y="2060848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83D4A3-B040-41A7-96D8-0F0285FCC52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39752" y="2312876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6F85C0-4634-426F-ABC2-4510687B998D}"/>
              </a:ext>
            </a:extLst>
          </p:cNvPr>
          <p:cNvSpPr txBox="1"/>
          <p:nvPr/>
        </p:nvSpPr>
        <p:spPr>
          <a:xfrm>
            <a:off x="2627784" y="24208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execve()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65AA2-6A6F-4AE5-A3E9-7B54BB7EBB6A}"/>
              </a:ext>
            </a:extLst>
          </p:cNvPr>
          <p:cNvSpPr txBox="1"/>
          <p:nvPr/>
        </p:nvSpPr>
        <p:spPr>
          <a:xfrm>
            <a:off x="4355976" y="16508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exit()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2754A24-0011-4173-B1DB-E08CED12ED10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flipH="1" flipV="1">
            <a:off x="2339752" y="944724"/>
            <a:ext cx="1980220" cy="111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BFB2E-87EA-4DBF-A131-D6C0B1D2C626}"/>
              </a:ext>
            </a:extLst>
          </p:cNvPr>
          <p:cNvSpPr txBox="1"/>
          <p:nvPr/>
        </p:nvSpPr>
        <p:spPr>
          <a:xfrm>
            <a:off x="2407566" y="57539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wait()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DF05DD1-6B9A-433C-B0AE-591076004DF3}"/>
              </a:ext>
            </a:extLst>
          </p:cNvPr>
          <p:cNvSpPr/>
          <p:nvPr/>
        </p:nvSpPr>
        <p:spPr>
          <a:xfrm>
            <a:off x="1259632" y="3392996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06F00B0-494A-42E2-AF2E-920F8C58EA97}"/>
              </a:ext>
            </a:extLst>
          </p:cNvPr>
          <p:cNvSpPr/>
          <p:nvPr/>
        </p:nvSpPr>
        <p:spPr>
          <a:xfrm>
            <a:off x="1259632" y="4761148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bash'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1CFE56-C070-4826-98F3-9E384012206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799692" y="3897052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09971C-EBCE-43C3-941F-4D97F752F4B0}"/>
              </a:ext>
            </a:extLst>
          </p:cNvPr>
          <p:cNvSpPr txBox="1"/>
          <p:nvPr/>
        </p:nvSpPr>
        <p:spPr>
          <a:xfrm>
            <a:off x="899592" y="41850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fork()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875ED7D-77A8-4F31-9F6E-21B516127970}"/>
              </a:ext>
            </a:extLst>
          </p:cNvPr>
          <p:cNvSpPr/>
          <p:nvPr/>
        </p:nvSpPr>
        <p:spPr>
          <a:xfrm>
            <a:off x="3779912" y="4761148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3C2F30-89E3-4E63-A42B-63A29B4D0AA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2339752" y="5013176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EB68EE9-F8FA-4584-B9BB-D1A74D62D937}"/>
              </a:ext>
            </a:extLst>
          </p:cNvPr>
          <p:cNvSpPr txBox="1"/>
          <p:nvPr/>
        </p:nvSpPr>
        <p:spPr>
          <a:xfrm>
            <a:off x="2627784" y="51211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execve()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41A18-8FB5-47E7-AF0D-7EA69750BBE7}"/>
              </a:ext>
            </a:extLst>
          </p:cNvPr>
          <p:cNvSpPr txBox="1"/>
          <p:nvPr/>
        </p:nvSpPr>
        <p:spPr>
          <a:xfrm>
            <a:off x="4355976" y="43511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exit()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671C16-F567-43C5-8A73-5884A25BAD1C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H="1" flipV="1">
            <a:off x="2339752" y="3645024"/>
            <a:ext cx="1980220" cy="111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48697B-2EBF-4611-B459-A398E21CBC14}"/>
              </a:ext>
            </a:extLst>
          </p:cNvPr>
          <p:cNvSpPr txBox="1"/>
          <p:nvPr/>
        </p:nvSpPr>
        <p:spPr>
          <a:xfrm>
            <a:off x="2407566" y="327569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wait()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58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960D3AE-69CB-4B25-B78C-A33F9303B08F}"/>
              </a:ext>
            </a:extLst>
          </p:cNvPr>
          <p:cNvSpPr/>
          <p:nvPr/>
        </p:nvSpPr>
        <p:spPr>
          <a:xfrm>
            <a:off x="1259632" y="692696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03437F-08E5-4E59-90A0-D9A3E87971BC}"/>
              </a:ext>
            </a:extLst>
          </p:cNvPr>
          <p:cNvSpPr/>
          <p:nvPr/>
        </p:nvSpPr>
        <p:spPr>
          <a:xfrm>
            <a:off x="1259632" y="2060848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a.out'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FB7A17-C675-4712-BB7B-496A5153CAF4}"/>
              </a:ext>
            </a:extLst>
          </p:cNvPr>
          <p:cNvCxnSpPr>
            <a:cxnSpLocks/>
          </p:cNvCxnSpPr>
          <p:nvPr/>
        </p:nvCxnSpPr>
        <p:spPr>
          <a:xfrm>
            <a:off x="1954202" y="1196752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34ADC7-2B7F-4BC0-8676-242E9920CF7D}"/>
              </a:ext>
            </a:extLst>
          </p:cNvPr>
          <p:cNvSpPr txBox="1"/>
          <p:nvPr/>
        </p:nvSpPr>
        <p:spPr>
          <a:xfrm>
            <a:off x="2062214" y="148478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children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E3EA286-6671-4C42-A984-D3A0034445F6}"/>
              </a:ext>
            </a:extLst>
          </p:cNvPr>
          <p:cNvCxnSpPr>
            <a:cxnSpLocks/>
          </p:cNvCxnSpPr>
          <p:nvPr/>
        </p:nvCxnSpPr>
        <p:spPr>
          <a:xfrm flipV="1">
            <a:off x="1630166" y="1196752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6A41E0-AD9D-40FB-816A-4D1706D9EE2B}"/>
              </a:ext>
            </a:extLst>
          </p:cNvPr>
          <p:cNvSpPr txBox="1"/>
          <p:nvPr/>
        </p:nvSpPr>
        <p:spPr>
          <a:xfrm>
            <a:off x="683568" y="14574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D40A25-F5CA-45B4-8F68-37E1117252A8}"/>
              </a:ext>
            </a:extLst>
          </p:cNvPr>
          <p:cNvSpPr txBox="1"/>
          <p:nvPr/>
        </p:nvSpPr>
        <p:spPr>
          <a:xfrm>
            <a:off x="2555776" y="21955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exit(2);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CB6C52-5B04-48A5-B16F-6BE2BC9C81FF}"/>
              </a:ext>
            </a:extLst>
          </p:cNvPr>
          <p:cNvSpPr txBox="1"/>
          <p:nvPr/>
        </p:nvSpPr>
        <p:spPr>
          <a:xfrm>
            <a:off x="1058422" y="25556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exit_code=2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BFEB0E-9E73-4763-8A53-ADA344F1F307}"/>
              </a:ext>
            </a:extLst>
          </p:cNvPr>
          <p:cNvSpPr txBox="1"/>
          <p:nvPr/>
        </p:nvSpPr>
        <p:spPr>
          <a:xfrm>
            <a:off x="2915816" y="3059668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TASK_RUNNING =&gt; EXIT_ZOMBIE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DB16AE-9EB4-435A-B551-FD31FED1F068}"/>
              </a:ext>
            </a:extLst>
          </p:cNvPr>
          <p:cNvSpPr txBox="1"/>
          <p:nvPr/>
        </p:nvSpPr>
        <p:spPr>
          <a:xfrm>
            <a:off x="2598161" y="724416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wait(&amp;status); =&gt; status=child-&gt;exit_code; kfree(child)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7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960D3AE-69CB-4B25-B78C-A33F9303B08F}"/>
              </a:ext>
            </a:extLst>
          </p:cNvPr>
          <p:cNvSpPr/>
          <p:nvPr/>
        </p:nvSpPr>
        <p:spPr>
          <a:xfrm>
            <a:off x="1259632" y="692696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03437F-08E5-4E59-90A0-D9A3E87971BC}"/>
              </a:ext>
            </a:extLst>
          </p:cNvPr>
          <p:cNvSpPr/>
          <p:nvPr/>
        </p:nvSpPr>
        <p:spPr>
          <a:xfrm>
            <a:off x="1259632" y="2060848"/>
            <a:ext cx="1080120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a.out'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FB7A17-C675-4712-BB7B-496A5153CAF4}"/>
              </a:ext>
            </a:extLst>
          </p:cNvPr>
          <p:cNvCxnSpPr>
            <a:cxnSpLocks/>
          </p:cNvCxnSpPr>
          <p:nvPr/>
        </p:nvCxnSpPr>
        <p:spPr>
          <a:xfrm>
            <a:off x="1954202" y="1196752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34ADC7-2B7F-4BC0-8676-242E9920CF7D}"/>
              </a:ext>
            </a:extLst>
          </p:cNvPr>
          <p:cNvSpPr txBox="1"/>
          <p:nvPr/>
        </p:nvSpPr>
        <p:spPr>
          <a:xfrm>
            <a:off x="2062214" y="148478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children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E3EA286-6671-4C42-A984-D3A0034445F6}"/>
              </a:ext>
            </a:extLst>
          </p:cNvPr>
          <p:cNvCxnSpPr>
            <a:cxnSpLocks/>
          </p:cNvCxnSpPr>
          <p:nvPr/>
        </p:nvCxnSpPr>
        <p:spPr>
          <a:xfrm flipV="1">
            <a:off x="1630166" y="1196752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6A41E0-AD9D-40FB-816A-4D1706D9EE2B}"/>
              </a:ext>
            </a:extLst>
          </p:cNvPr>
          <p:cNvSpPr txBox="1"/>
          <p:nvPr/>
        </p:nvSpPr>
        <p:spPr>
          <a:xfrm>
            <a:off x="683568" y="14574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D40A25-F5CA-45B4-8F68-37E1117252A8}"/>
              </a:ext>
            </a:extLst>
          </p:cNvPr>
          <p:cNvSpPr txBox="1"/>
          <p:nvPr/>
        </p:nvSpPr>
        <p:spPr>
          <a:xfrm>
            <a:off x="4139952" y="2197750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exit(2);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kill( parent-&gt;pid, SIGCHLD );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CB6C52-5B04-48A5-B16F-6BE2BC9C81FF}"/>
              </a:ext>
            </a:extLst>
          </p:cNvPr>
          <p:cNvSpPr txBox="1"/>
          <p:nvPr/>
        </p:nvSpPr>
        <p:spPr>
          <a:xfrm>
            <a:off x="1058422" y="25556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exit_code=2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BFEB0E-9E73-4763-8A53-ADA344F1F307}"/>
              </a:ext>
            </a:extLst>
          </p:cNvPr>
          <p:cNvSpPr txBox="1"/>
          <p:nvPr/>
        </p:nvSpPr>
        <p:spPr>
          <a:xfrm>
            <a:off x="3995936" y="3284984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TASK_RUNNING =&gt; EXIT_ZOMBIE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DB16AE-9EB4-435A-B551-FD31FED1F068}"/>
              </a:ext>
            </a:extLst>
          </p:cNvPr>
          <p:cNvSpPr txBox="1"/>
          <p:nvPr/>
        </p:nvSpPr>
        <p:spPr>
          <a:xfrm>
            <a:off x="2598161" y="724416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wait(&amp;status); =&gt; status=child-&gt;exit_code; kfree(child)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7F35511-B81A-4D62-B3A4-CD4DB2B8C017}"/>
              </a:ext>
            </a:extLst>
          </p:cNvPr>
          <p:cNvCxnSpPr>
            <a:stCxn id="5" idx="1"/>
            <a:endCxn id="4" idx="1"/>
          </p:cNvCxnSpPr>
          <p:nvPr/>
        </p:nvCxnSpPr>
        <p:spPr>
          <a:xfrm rot="10800000">
            <a:off x="1259632" y="944724"/>
            <a:ext cx="12700" cy="1368152"/>
          </a:xfrm>
          <a:prstGeom prst="bentConnector3">
            <a:avLst>
              <a:gd name="adj1" fmla="val 4547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A617F3-59E8-44F0-97CB-C646B6F5928D}"/>
              </a:ext>
            </a:extLst>
          </p:cNvPr>
          <p:cNvSpPr txBox="1"/>
          <p:nvPr/>
        </p:nvSpPr>
        <p:spPr>
          <a:xfrm>
            <a:off x="-542029" y="16915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SIGCHLD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두루마리 모양: 세로로 말림 8">
            <a:extLst>
              <a:ext uri="{FF2B5EF4-FFF2-40B4-BE49-F238E27FC236}">
                <a16:creationId xmlns:a16="http://schemas.microsoft.com/office/drawing/2014/main" id="{CB29E40A-DC0A-4168-BFB7-FBFC3910EE27}"/>
              </a:ext>
            </a:extLst>
          </p:cNvPr>
          <p:cNvSpPr/>
          <p:nvPr/>
        </p:nvSpPr>
        <p:spPr>
          <a:xfrm>
            <a:off x="155552" y="188640"/>
            <a:ext cx="528016" cy="53577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7A441F-C848-41A6-A569-6A83F1C609F5}"/>
              </a:ext>
            </a:extLst>
          </p:cNvPr>
          <p:cNvSpPr txBox="1"/>
          <p:nvPr/>
        </p:nvSpPr>
        <p:spPr>
          <a:xfrm>
            <a:off x="660749" y="173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my_sig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9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5FF74-2437-4883-B9AF-30A2A46478D9}"/>
              </a:ext>
            </a:extLst>
          </p:cNvPr>
          <p:cNvSpPr txBox="1"/>
          <p:nvPr/>
        </p:nvSpPr>
        <p:spPr>
          <a:xfrm>
            <a:off x="611560" y="188640"/>
            <a:ext cx="30668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환경 설정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1. virtual box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설치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2. virtual box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실행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툴바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&gt;&gt;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새로 만들기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BCFDB8-D758-4D71-9420-A22D5761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3" y="2361173"/>
            <a:ext cx="4081066" cy="37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4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5FF74-2437-4883-B9AF-30A2A46478D9}"/>
              </a:ext>
            </a:extLst>
          </p:cNvPr>
          <p:cNvSpPr txBox="1"/>
          <p:nvPr/>
        </p:nvSpPr>
        <p:spPr>
          <a:xfrm>
            <a:off x="611560" y="188640"/>
            <a:ext cx="66864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환경 설정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1. virtual box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설치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2. virtual box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실행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툴바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&gt;&gt;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새로 만들기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기존 가상 하드디스크 선택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&gt;&gt; ubuntu.vdi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파일 선택 </a:t>
            </a:r>
          </a:p>
        </p:txBody>
      </p:sp>
    </p:spTree>
    <p:extLst>
      <p:ext uri="{BB962C8B-B14F-4D97-AF65-F5344CB8AC3E}">
        <p14:creationId xmlns:p14="http://schemas.microsoft.com/office/powerpoint/2010/main" val="186172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5FF74-2437-4883-B9AF-30A2A46478D9}"/>
              </a:ext>
            </a:extLst>
          </p:cNvPr>
          <p:cNvSpPr txBox="1"/>
          <p:nvPr/>
        </p:nvSpPr>
        <p:spPr>
          <a:xfrm>
            <a:off x="611560" y="18864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환경 설정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62606E-A204-4703-88B5-0FDB51924CA9}"/>
              </a:ext>
            </a:extLst>
          </p:cNvPr>
          <p:cNvSpPr/>
          <p:nvPr/>
        </p:nvSpPr>
        <p:spPr>
          <a:xfrm>
            <a:off x="1403648" y="1556792"/>
            <a:ext cx="2016224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7DA446-BE99-4A18-BDA4-C4814EF9C3EF}"/>
              </a:ext>
            </a:extLst>
          </p:cNvPr>
          <p:cNvSpPr/>
          <p:nvPr/>
        </p:nvSpPr>
        <p:spPr>
          <a:xfrm>
            <a:off x="1403648" y="2636912"/>
            <a:ext cx="2016224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D46D05-793C-4D28-978A-228A7A8F97D1}"/>
              </a:ext>
            </a:extLst>
          </p:cNvPr>
          <p:cNvSpPr/>
          <p:nvPr/>
        </p:nvSpPr>
        <p:spPr>
          <a:xfrm>
            <a:off x="4788024" y="1556792"/>
            <a:ext cx="2016224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085BB-B2BD-4070-BCD9-857B99387C0F}"/>
              </a:ext>
            </a:extLst>
          </p:cNvPr>
          <p:cNvSpPr/>
          <p:nvPr/>
        </p:nvSpPr>
        <p:spPr>
          <a:xfrm>
            <a:off x="4788024" y="2636912"/>
            <a:ext cx="2016224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035F8F-EEF9-45E9-AD9A-8CEAB907A61A}"/>
              </a:ext>
            </a:extLst>
          </p:cNvPr>
          <p:cNvSpPr/>
          <p:nvPr/>
        </p:nvSpPr>
        <p:spPr>
          <a:xfrm>
            <a:off x="1619672" y="3573016"/>
            <a:ext cx="576064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9B964-2DA1-4446-801F-29692A1A421C}"/>
              </a:ext>
            </a:extLst>
          </p:cNvPr>
          <p:cNvSpPr txBox="1"/>
          <p:nvPr/>
        </p:nvSpPr>
        <p:spPr>
          <a:xfrm>
            <a:off x="1876196" y="111835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544E6-0762-4942-8AF1-8C8F156F59DA}"/>
              </a:ext>
            </a:extLst>
          </p:cNvPr>
          <p:cNvSpPr txBox="1"/>
          <p:nvPr/>
        </p:nvSpPr>
        <p:spPr>
          <a:xfrm>
            <a:off x="4860032" y="1141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ubuntu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43A0B-E651-4270-B80B-3CFF1C916864}"/>
              </a:ext>
            </a:extLst>
          </p:cNvPr>
          <p:cNvSpPr/>
          <p:nvPr/>
        </p:nvSpPr>
        <p:spPr>
          <a:xfrm>
            <a:off x="2771800" y="3573016"/>
            <a:ext cx="576064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D0D586-7752-4014-8F48-D94D70998E96}"/>
              </a:ext>
            </a:extLst>
          </p:cNvPr>
          <p:cNvSpPr/>
          <p:nvPr/>
        </p:nvSpPr>
        <p:spPr>
          <a:xfrm>
            <a:off x="4932040" y="3573016"/>
            <a:ext cx="576064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AD56DA0-DDFF-41CF-A257-814ADF808947}"/>
              </a:ext>
            </a:extLst>
          </p:cNvPr>
          <p:cNvCxnSpPr>
            <a:stCxn id="12" idx="2"/>
            <a:endCxn id="11" idx="2"/>
          </p:cNvCxnSpPr>
          <p:nvPr/>
        </p:nvCxnSpPr>
        <p:spPr>
          <a:xfrm rot="5400000">
            <a:off x="4139952" y="2780928"/>
            <a:ext cx="12700" cy="21602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E077C9-4606-4FE6-BA7A-17B6AA35BAD8}"/>
              </a:ext>
            </a:extLst>
          </p:cNvPr>
          <p:cNvSpPr/>
          <p:nvPr/>
        </p:nvSpPr>
        <p:spPr>
          <a:xfrm>
            <a:off x="6018510" y="3566665"/>
            <a:ext cx="576064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67793-3FCF-442D-AFAD-7B823C2BC60C}"/>
              </a:ext>
            </a:extLst>
          </p:cNvPr>
          <p:cNvSpPr txBox="1"/>
          <p:nvPr/>
        </p:nvSpPr>
        <p:spPr>
          <a:xfrm>
            <a:off x="6065700" y="38673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5FF74-2437-4883-B9AF-30A2A46478D9}"/>
              </a:ext>
            </a:extLst>
          </p:cNvPr>
          <p:cNvSpPr txBox="1"/>
          <p:nvPr/>
        </p:nvSpPr>
        <p:spPr>
          <a:xfrm>
            <a:off x="611560" y="18864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환경 설정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C9D087-4A8B-48AD-8FCE-9961CD90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908720"/>
            <a:ext cx="6948264" cy="40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5FF74-2437-4883-B9AF-30A2A46478D9}"/>
              </a:ext>
            </a:extLst>
          </p:cNvPr>
          <p:cNvSpPr txBox="1"/>
          <p:nvPr/>
        </p:nvSpPr>
        <p:spPr>
          <a:xfrm>
            <a:off x="611560" y="18864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환경 설정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62606E-A204-4703-88B5-0FDB51924CA9}"/>
              </a:ext>
            </a:extLst>
          </p:cNvPr>
          <p:cNvSpPr/>
          <p:nvPr/>
        </p:nvSpPr>
        <p:spPr>
          <a:xfrm>
            <a:off x="1403648" y="1556792"/>
            <a:ext cx="2016224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7DA446-BE99-4A18-BDA4-C4814EF9C3EF}"/>
              </a:ext>
            </a:extLst>
          </p:cNvPr>
          <p:cNvSpPr/>
          <p:nvPr/>
        </p:nvSpPr>
        <p:spPr>
          <a:xfrm>
            <a:off x="1403648" y="2636912"/>
            <a:ext cx="2016224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D46D05-793C-4D28-978A-228A7A8F97D1}"/>
              </a:ext>
            </a:extLst>
          </p:cNvPr>
          <p:cNvSpPr/>
          <p:nvPr/>
        </p:nvSpPr>
        <p:spPr>
          <a:xfrm>
            <a:off x="4788024" y="1556792"/>
            <a:ext cx="2016224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085BB-B2BD-4070-BCD9-857B99387C0F}"/>
              </a:ext>
            </a:extLst>
          </p:cNvPr>
          <p:cNvSpPr/>
          <p:nvPr/>
        </p:nvSpPr>
        <p:spPr>
          <a:xfrm>
            <a:off x="4788024" y="2636912"/>
            <a:ext cx="2016224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9B964-2DA1-4446-801F-29692A1A421C}"/>
              </a:ext>
            </a:extLst>
          </p:cNvPr>
          <p:cNvSpPr txBox="1"/>
          <p:nvPr/>
        </p:nvSpPr>
        <p:spPr>
          <a:xfrm>
            <a:off x="1043608" y="4191471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c:\&gt; ipconfig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Host-Only Network :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192.168.56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544E6-0762-4942-8AF1-8C8F156F59DA}"/>
              </a:ext>
            </a:extLst>
          </p:cNvPr>
          <p:cNvSpPr txBox="1"/>
          <p:nvPr/>
        </p:nvSpPr>
        <p:spPr>
          <a:xfrm>
            <a:off x="4860032" y="1141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ubuntu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43A0B-E651-4270-B80B-3CFF1C916864}"/>
              </a:ext>
            </a:extLst>
          </p:cNvPr>
          <p:cNvSpPr/>
          <p:nvPr/>
        </p:nvSpPr>
        <p:spPr>
          <a:xfrm>
            <a:off x="2771800" y="3573016"/>
            <a:ext cx="576064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D0D586-7752-4014-8F48-D94D70998E96}"/>
              </a:ext>
            </a:extLst>
          </p:cNvPr>
          <p:cNvSpPr/>
          <p:nvPr/>
        </p:nvSpPr>
        <p:spPr>
          <a:xfrm>
            <a:off x="4932040" y="3573016"/>
            <a:ext cx="576064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AD56DA0-DDFF-41CF-A257-814ADF808947}"/>
              </a:ext>
            </a:extLst>
          </p:cNvPr>
          <p:cNvCxnSpPr>
            <a:stCxn id="12" idx="2"/>
            <a:endCxn id="11" idx="2"/>
          </p:cNvCxnSpPr>
          <p:nvPr/>
        </p:nvCxnSpPr>
        <p:spPr>
          <a:xfrm rot="5400000">
            <a:off x="4139952" y="2780928"/>
            <a:ext cx="12700" cy="21602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E077C9-4606-4FE6-BA7A-17B6AA35BAD8}"/>
              </a:ext>
            </a:extLst>
          </p:cNvPr>
          <p:cNvSpPr/>
          <p:nvPr/>
        </p:nvSpPr>
        <p:spPr>
          <a:xfrm>
            <a:off x="6018510" y="3566665"/>
            <a:ext cx="576064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67793-3FCF-442D-AFAD-7B823C2BC60C}"/>
              </a:ext>
            </a:extLst>
          </p:cNvPr>
          <p:cNvSpPr txBox="1"/>
          <p:nvPr/>
        </p:nvSpPr>
        <p:spPr>
          <a:xfrm>
            <a:off x="6065700" y="38673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4A019-91DE-42D2-88E3-77FF5852AE9B}"/>
              </a:ext>
            </a:extLst>
          </p:cNvPr>
          <p:cNvSpPr txBox="1"/>
          <p:nvPr/>
        </p:nvSpPr>
        <p:spPr>
          <a:xfrm>
            <a:off x="4427984" y="4249431"/>
            <a:ext cx="19575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ifconfig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enp0s8: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192.168.56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.101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netstat -ant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0.0.0.0:22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04A9A-2BA2-411F-8B8C-88DCA5B02037}"/>
              </a:ext>
            </a:extLst>
          </p:cNvPr>
          <p:cNvSpPr txBox="1"/>
          <p:nvPr/>
        </p:nvSpPr>
        <p:spPr>
          <a:xfrm>
            <a:off x="4801675" y="207082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login : root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passwd :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linux</a:t>
            </a:r>
            <a:endParaRPr lang="ko-KR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3F63F2-03E8-4FAF-9AC3-41816A78C8B2}"/>
              </a:ext>
            </a:extLst>
          </p:cNvPr>
          <p:cNvSpPr/>
          <p:nvPr/>
        </p:nvSpPr>
        <p:spPr>
          <a:xfrm>
            <a:off x="5364640" y="1913876"/>
            <a:ext cx="791535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sshd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DD394-A009-4A60-91D4-3AD08E7DF1C1}"/>
              </a:ext>
            </a:extLst>
          </p:cNvPr>
          <p:cNvSpPr/>
          <p:nvPr/>
        </p:nvSpPr>
        <p:spPr>
          <a:xfrm>
            <a:off x="5492436" y="2643262"/>
            <a:ext cx="576064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B2B5A5D-09CB-462D-B2BE-66E209799EAD}"/>
              </a:ext>
            </a:extLst>
          </p:cNvPr>
          <p:cNvCxnSpPr>
            <a:stCxn id="7" idx="0"/>
            <a:endCxn id="19" idx="2"/>
          </p:cNvCxnSpPr>
          <p:nvPr/>
        </p:nvCxnSpPr>
        <p:spPr>
          <a:xfrm flipH="1" flipV="1">
            <a:off x="5760408" y="2201908"/>
            <a:ext cx="35728" cy="43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023A4-C24B-4E90-A490-F5DCB734F225}"/>
              </a:ext>
            </a:extLst>
          </p:cNvPr>
          <p:cNvSpPr/>
          <p:nvPr/>
        </p:nvSpPr>
        <p:spPr>
          <a:xfrm>
            <a:off x="2271199" y="1907526"/>
            <a:ext cx="932649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putty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DAB86E-17F3-4D7D-B6BF-CDB5EB8674A6}"/>
              </a:ext>
            </a:extLst>
          </p:cNvPr>
          <p:cNvSpPr/>
          <p:nvPr/>
        </p:nvSpPr>
        <p:spPr>
          <a:xfrm>
            <a:off x="2398995" y="2636912"/>
            <a:ext cx="576064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B9003AA-7585-4CCE-88F2-9D5B611F84A0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702695" y="2195558"/>
            <a:ext cx="34829" cy="43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6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5FF74-2437-4883-B9AF-30A2A46478D9}"/>
              </a:ext>
            </a:extLst>
          </p:cNvPr>
          <p:cNvSpPr txBox="1"/>
          <p:nvPr/>
        </p:nvSpPr>
        <p:spPr>
          <a:xfrm>
            <a:off x="611560" y="18864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환경 설정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04A9A-2BA2-411F-8B8C-88DCA5B02037}"/>
              </a:ext>
            </a:extLst>
          </p:cNvPr>
          <p:cNvSpPr txBox="1"/>
          <p:nvPr/>
        </p:nvSpPr>
        <p:spPr>
          <a:xfrm>
            <a:off x="4801675" y="207082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login : root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passwd :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linux</a:t>
            </a:r>
            <a:endParaRPr lang="ko-KR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B4ADEA-87C4-4DD3-BE2A-ECF17FC9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95" y="1052736"/>
            <a:ext cx="5221691" cy="51392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2FCD764-8065-4997-BD5E-A326C973ABEF}"/>
              </a:ext>
            </a:extLst>
          </p:cNvPr>
          <p:cNvSpPr/>
          <p:nvPr/>
        </p:nvSpPr>
        <p:spPr>
          <a:xfrm>
            <a:off x="3779912" y="2276872"/>
            <a:ext cx="158417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468FD6-D14D-468C-B5F7-A0FBBB4E62DA}"/>
              </a:ext>
            </a:extLst>
          </p:cNvPr>
          <p:cNvSpPr/>
          <p:nvPr/>
        </p:nvSpPr>
        <p:spPr>
          <a:xfrm>
            <a:off x="3783932" y="4149081"/>
            <a:ext cx="559468" cy="266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EE39A3-C057-45D8-A8F9-37762910AE9F}"/>
              </a:ext>
            </a:extLst>
          </p:cNvPr>
          <p:cNvSpPr/>
          <p:nvPr/>
        </p:nvSpPr>
        <p:spPr>
          <a:xfrm>
            <a:off x="6084168" y="4031334"/>
            <a:ext cx="792088" cy="33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7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1925</Words>
  <Application>Microsoft Office PowerPoint</Application>
  <PresentationFormat>화면 슬라이드 쇼(4:3)</PresentationFormat>
  <Paragraphs>411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133</cp:revision>
  <dcterms:created xsi:type="dcterms:W3CDTF">2017-09-04T00:10:04Z</dcterms:created>
  <dcterms:modified xsi:type="dcterms:W3CDTF">2018-06-11T08:31:54Z</dcterms:modified>
</cp:coreProperties>
</file>