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79464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client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err="1">
                <a:latin typeface="Consolas" pitchFamily="49" charset="0"/>
                <a:cs typeface="Consolas" pitchFamily="49" charset="0"/>
              </a:rPr>
              <a:t>검색후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설치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서버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IP  : ftp://10.10.15.194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PW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6F30D2-2945-4C71-B690-1004F8D4B54B}"/>
              </a:ext>
            </a:extLst>
          </p:cNvPr>
          <p:cNvSpPr/>
          <p:nvPr/>
        </p:nvSpPr>
        <p:spPr bwMode="auto">
          <a:xfrm>
            <a:off x="3163119" y="303401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8E484D-0592-4A65-833F-CC9437C65277}"/>
              </a:ext>
            </a:extLst>
          </p:cNvPr>
          <p:cNvSpPr/>
          <p:nvPr/>
        </p:nvSpPr>
        <p:spPr bwMode="auto">
          <a:xfrm>
            <a:off x="3163119" y="323086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E16CB3-68DC-49E8-A56F-DA04EB86FB42}"/>
              </a:ext>
            </a:extLst>
          </p:cNvPr>
          <p:cNvSpPr/>
          <p:nvPr/>
        </p:nvSpPr>
        <p:spPr bwMode="auto">
          <a:xfrm>
            <a:off x="3163119" y="342771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E56436-5DDD-416F-A647-B4BA1F4B52BE}"/>
              </a:ext>
            </a:extLst>
          </p:cNvPr>
          <p:cNvSpPr/>
          <p:nvPr/>
        </p:nvSpPr>
        <p:spPr bwMode="auto">
          <a:xfrm>
            <a:off x="3163119" y="362456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EFB4A19-73B4-4EA5-B0CA-919508F8F426}"/>
              </a:ext>
            </a:extLst>
          </p:cNvPr>
          <p:cNvSpPr/>
          <p:nvPr/>
        </p:nvSpPr>
        <p:spPr bwMode="auto">
          <a:xfrm>
            <a:off x="3163119" y="382141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"onrestart"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7C7A787-14AA-4006-B0DE-0E2550DDF608}"/>
              </a:ext>
            </a:extLst>
          </p:cNvPr>
          <p:cNvSpPr/>
          <p:nvPr/>
        </p:nvSpPr>
        <p:spPr bwMode="auto">
          <a:xfrm>
            <a:off x="3163119" y="4018261"/>
            <a:ext cx="1870075" cy="196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207106-3A57-4C15-86E7-A95130279342}"/>
              </a:ext>
            </a:extLst>
          </p:cNvPr>
          <p:cNvSpPr/>
          <p:nvPr/>
        </p:nvSpPr>
        <p:spPr bwMode="auto">
          <a:xfrm>
            <a:off x="3163119" y="4215111"/>
            <a:ext cx="1870075" cy="196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10">
            <a:extLst>
              <a:ext uri="{FF2B5EF4-FFF2-40B4-BE49-F238E27FC236}">
                <a16:creationId xmlns:a16="http://schemas.microsoft.com/office/drawing/2014/main" id="{29746E5D-F4FD-4DD6-94C6-55F0FEE0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880" y="2957688"/>
            <a:ext cx="5484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alist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89" name="직사각형 11">
            <a:extLst>
              <a:ext uri="{FF2B5EF4-FFF2-40B4-BE49-F238E27FC236}">
                <a16:creationId xmlns:a16="http://schemas.microsoft.com/office/drawing/2014/main" id="{1A1AD009-9D43-4CBC-A8F2-90B5BD57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590" y="3159827"/>
            <a:ext cx="563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qlist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0" name="직사각형 12">
            <a:extLst>
              <a:ext uri="{FF2B5EF4-FFF2-40B4-BE49-F238E27FC236}">
                <a16:creationId xmlns:a16="http://schemas.microsoft.com/office/drawing/2014/main" id="{788BEE64-DAF8-4002-A00F-E9FB7ED0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735" y="3363352"/>
            <a:ext cx="515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tlist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1" name="직사각형 13">
            <a:extLst>
              <a:ext uri="{FF2B5EF4-FFF2-40B4-BE49-F238E27FC236}">
                <a16:creationId xmlns:a16="http://schemas.microsoft.com/office/drawing/2014/main" id="{06140F58-4DA5-428F-87C6-24D86C23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269" y="3566876"/>
            <a:ext cx="6089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hash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2" name="직사각형 14">
            <a:extLst>
              <a:ext uri="{FF2B5EF4-FFF2-40B4-BE49-F238E27FC236}">
                <a16:creationId xmlns:a16="http://schemas.microsoft.com/office/drawing/2014/main" id="{5BEA84C0-35BE-4CC0-BC76-74D1781E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819" y="3769015"/>
            <a:ext cx="686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name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3" name="직사각형 15">
            <a:extLst>
              <a:ext uri="{FF2B5EF4-FFF2-40B4-BE49-F238E27FC236}">
                <a16:creationId xmlns:a16="http://schemas.microsoft.com/office/drawing/2014/main" id="{018A87C7-0EEC-4F28-B0A4-AC022144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16" y="3971155"/>
            <a:ext cx="11622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commands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4" name="직사각형 16">
            <a:extLst>
              <a:ext uri="{FF2B5EF4-FFF2-40B4-BE49-F238E27FC236}">
                <a16:creationId xmlns:a16="http://schemas.microsoft.com/office/drawing/2014/main" id="{FA09F0D6-D6C2-4126-9B95-F73620E7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402" y="4174679"/>
            <a:ext cx="8223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current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F2A2A5-906C-4442-A9FC-1B5BD56069BC}"/>
              </a:ext>
            </a:extLst>
          </p:cNvPr>
          <p:cNvSpPr/>
          <p:nvPr/>
        </p:nvSpPr>
        <p:spPr bwMode="auto">
          <a:xfrm>
            <a:off x="3163119" y="338436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19">
            <a:extLst>
              <a:ext uri="{FF2B5EF4-FFF2-40B4-BE49-F238E27FC236}">
                <a16:creationId xmlns:a16="http://schemas.microsoft.com/office/drawing/2014/main" id="{9E5EB00D-0F2A-4EA2-93FA-6FD92D6F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445" y="260648"/>
            <a:ext cx="5328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slist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F77E4D-D2AD-4863-9E85-FE7816E10201}"/>
              </a:ext>
            </a:extLst>
          </p:cNvPr>
          <p:cNvSpPr/>
          <p:nvPr/>
        </p:nvSpPr>
        <p:spPr bwMode="auto">
          <a:xfrm>
            <a:off x="3163119" y="528936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21">
            <a:extLst>
              <a:ext uri="{FF2B5EF4-FFF2-40B4-BE49-F238E27FC236}">
                <a16:creationId xmlns:a16="http://schemas.microsoft.com/office/drawing/2014/main" id="{CF654E87-D63F-4ADE-9E85-E8CB8C1E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819" y="451711"/>
            <a:ext cx="686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name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0B97117-FCBD-408A-AF0E-23AEE5236167}"/>
              </a:ext>
            </a:extLst>
          </p:cNvPr>
          <p:cNvSpPr/>
          <p:nvPr/>
        </p:nvSpPr>
        <p:spPr bwMode="auto">
          <a:xfrm>
            <a:off x="3163119" y="721023"/>
            <a:ext cx="1870075" cy="195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E0B5945F-FAA3-4597-BAB7-3C6A596E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199" y="642775"/>
            <a:ext cx="10965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classname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01" name="직사각형 25">
            <a:extLst>
              <a:ext uri="{FF2B5EF4-FFF2-40B4-BE49-F238E27FC236}">
                <a16:creationId xmlns:a16="http://schemas.microsoft.com/office/drawing/2014/main" id="{EB4AB22B-8685-4A69-B1ED-647C8396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721" y="833838"/>
            <a:ext cx="6089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flags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DD57B14-DF99-4C8F-BDFB-4961A3BA13E3}"/>
              </a:ext>
            </a:extLst>
          </p:cNvPr>
          <p:cNvSpPr/>
          <p:nvPr/>
        </p:nvSpPr>
        <p:spPr bwMode="auto">
          <a:xfrm>
            <a:off x="3163119" y="1100436"/>
            <a:ext cx="1870075" cy="198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27">
            <a:extLst>
              <a:ext uri="{FF2B5EF4-FFF2-40B4-BE49-F238E27FC236}">
                <a16:creationId xmlns:a16="http://schemas.microsoft.com/office/drawing/2014/main" id="{FD4C6B13-3A1A-4015-9B0C-82FE4045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6" y="1024902"/>
            <a:ext cx="479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pid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485396C-CCDD-4721-87AC-9A4F08EF1303}"/>
              </a:ext>
            </a:extLst>
          </p:cNvPr>
          <p:cNvSpPr/>
          <p:nvPr/>
        </p:nvSpPr>
        <p:spPr bwMode="auto">
          <a:xfrm>
            <a:off x="3163119" y="1292523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97ED0446-E87E-4878-9DE0-34FDF8DB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93" y="1214581"/>
            <a:ext cx="12860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time_started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9C549B6-AD80-44E9-996E-4270C5BAA8E6}"/>
              </a:ext>
            </a:extLst>
          </p:cNvPr>
          <p:cNvSpPr/>
          <p:nvPr/>
        </p:nvSpPr>
        <p:spPr bwMode="auto">
          <a:xfrm>
            <a:off x="3163119" y="1483023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31">
            <a:extLst>
              <a:ext uri="{FF2B5EF4-FFF2-40B4-BE49-F238E27FC236}">
                <a16:creationId xmlns:a16="http://schemas.microsoft.com/office/drawing/2014/main" id="{4B7DAF4D-8CA7-465B-A2F2-22147297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33" y="1405644"/>
            <a:ext cx="1350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time_crashed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12966CC-C043-4AA3-8B0F-E21B7C482AB6}"/>
              </a:ext>
            </a:extLst>
          </p:cNvPr>
          <p:cNvSpPr/>
          <p:nvPr/>
        </p:nvSpPr>
        <p:spPr bwMode="auto">
          <a:xfrm>
            <a:off x="3163119" y="1673523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33">
            <a:extLst>
              <a:ext uri="{FF2B5EF4-FFF2-40B4-BE49-F238E27FC236}">
                <a16:creationId xmlns:a16="http://schemas.microsoft.com/office/drawing/2014/main" id="{E586DD45-723E-480F-BB7D-2DE8949E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78" y="1596708"/>
            <a:ext cx="1141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nr_crashed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0ED773C-1355-4B8A-A9FF-40D2E91E399B}"/>
              </a:ext>
            </a:extLst>
          </p:cNvPr>
          <p:cNvSpPr/>
          <p:nvPr/>
        </p:nvSpPr>
        <p:spPr bwMode="auto">
          <a:xfrm>
            <a:off x="3163119" y="1865611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35">
            <a:extLst>
              <a:ext uri="{FF2B5EF4-FFF2-40B4-BE49-F238E27FC236}">
                <a16:creationId xmlns:a16="http://schemas.microsoft.com/office/drawing/2014/main" id="{89AEB53F-00E5-4C4B-9D4B-242AAEC9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137" y="1787771"/>
            <a:ext cx="475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uid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67466E9-2230-4F9F-912F-8A371152BD52}"/>
              </a:ext>
            </a:extLst>
          </p:cNvPr>
          <p:cNvSpPr/>
          <p:nvPr/>
        </p:nvSpPr>
        <p:spPr bwMode="auto">
          <a:xfrm>
            <a:off x="3163119" y="2062461"/>
            <a:ext cx="1870075" cy="195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37">
            <a:extLst>
              <a:ext uri="{FF2B5EF4-FFF2-40B4-BE49-F238E27FC236}">
                <a16:creationId xmlns:a16="http://schemas.microsoft.com/office/drawing/2014/main" id="{334D3374-7D7A-4A5F-8AA1-1D1771A3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040" y="1982988"/>
            <a:ext cx="4792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gid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D588740-06B2-430F-9C44-D02C48319F51}"/>
              </a:ext>
            </a:extLst>
          </p:cNvPr>
          <p:cNvSpPr/>
          <p:nvPr/>
        </p:nvSpPr>
        <p:spPr bwMode="auto">
          <a:xfrm>
            <a:off x="3163119" y="2256136"/>
            <a:ext cx="1870075" cy="195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39">
            <a:extLst>
              <a:ext uri="{FF2B5EF4-FFF2-40B4-BE49-F238E27FC236}">
                <a16:creationId xmlns:a16="http://schemas.microsoft.com/office/drawing/2014/main" id="{25121242-3753-459A-9A32-32261601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311" y="2176820"/>
            <a:ext cx="10757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supp_gids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65492E-683F-42FC-BFBF-60C367BC58A5}"/>
              </a:ext>
            </a:extLst>
          </p:cNvPr>
          <p:cNvSpPr/>
          <p:nvPr/>
        </p:nvSpPr>
        <p:spPr bwMode="auto">
          <a:xfrm>
            <a:off x="3163119" y="2449811"/>
            <a:ext cx="1870075" cy="195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41">
            <a:extLst>
              <a:ext uri="{FF2B5EF4-FFF2-40B4-BE49-F238E27FC236}">
                <a16:creationId xmlns:a16="http://schemas.microsoft.com/office/drawing/2014/main" id="{DDB5A245-BC1A-4B37-92E9-1F4A0243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302" y="2370652"/>
            <a:ext cx="13403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nr_supp_gids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3E12AC6-AD4E-4407-88FA-7B1729F5D7BF}"/>
              </a:ext>
            </a:extLst>
          </p:cNvPr>
          <p:cNvSpPr/>
          <p:nvPr/>
        </p:nvSpPr>
        <p:spPr bwMode="auto">
          <a:xfrm>
            <a:off x="3163119" y="2641898"/>
            <a:ext cx="1870075" cy="198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43">
            <a:extLst>
              <a:ext uri="{FF2B5EF4-FFF2-40B4-BE49-F238E27FC236}">
                <a16:creationId xmlns:a16="http://schemas.microsoft.com/office/drawing/2014/main" id="{EB48F2FE-F7C8-45F5-8632-EFC70981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565" y="2564485"/>
            <a:ext cx="841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sockets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166E5BC-0C64-4C76-8061-6E0A5A8EF5FC}"/>
              </a:ext>
            </a:extLst>
          </p:cNvPr>
          <p:cNvSpPr/>
          <p:nvPr/>
        </p:nvSpPr>
        <p:spPr bwMode="auto">
          <a:xfrm>
            <a:off x="3163119" y="2835573"/>
            <a:ext cx="1870075" cy="198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45">
            <a:extLst>
              <a:ext uri="{FF2B5EF4-FFF2-40B4-BE49-F238E27FC236}">
                <a16:creationId xmlns:a16="http://schemas.microsoft.com/office/drawing/2014/main" id="{0452A9C6-EA7B-4CA1-BC0B-8FB46197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274" y="2758317"/>
            <a:ext cx="8572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envvars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BAA2AD4-911D-4C76-9DE4-0ED399CF9703}"/>
              </a:ext>
            </a:extLst>
          </p:cNvPr>
          <p:cNvSpPr/>
          <p:nvPr/>
        </p:nvSpPr>
        <p:spPr bwMode="auto">
          <a:xfrm>
            <a:off x="3163119" y="4407198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51">
            <a:extLst>
              <a:ext uri="{FF2B5EF4-FFF2-40B4-BE49-F238E27FC236}">
                <a16:creationId xmlns:a16="http://schemas.microsoft.com/office/drawing/2014/main" id="{3B3729F5-2C5F-4517-BABF-9E46A069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464" y="4329745"/>
            <a:ext cx="678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nargs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1123B74-33C9-47D5-AC3A-CFF3980542C3}"/>
              </a:ext>
            </a:extLst>
          </p:cNvPr>
          <p:cNvSpPr/>
          <p:nvPr/>
        </p:nvSpPr>
        <p:spPr bwMode="auto">
          <a:xfrm>
            <a:off x="3163119" y="4600873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/system/bin/app_process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53">
            <a:extLst>
              <a:ext uri="{FF2B5EF4-FFF2-40B4-BE49-F238E27FC236}">
                <a16:creationId xmlns:a16="http://schemas.microsoft.com/office/drawing/2014/main" id="{E3274070-534D-4F43-851D-12377D80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494" y="4523577"/>
            <a:ext cx="5664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args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7FDF561-449F-4E69-B94F-AF9B89C361BD}"/>
              </a:ext>
            </a:extLst>
          </p:cNvPr>
          <p:cNvSpPr/>
          <p:nvPr/>
        </p:nvSpPr>
        <p:spPr bwMode="auto">
          <a:xfrm>
            <a:off x="3163119" y="4799311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-Xzygote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56">
            <a:extLst>
              <a:ext uri="{FF2B5EF4-FFF2-40B4-BE49-F238E27FC236}">
                <a16:creationId xmlns:a16="http://schemas.microsoft.com/office/drawing/2014/main" id="{29A6FF04-8478-480C-93C9-25E85248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81" y="3328739"/>
            <a:ext cx="9926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onrestart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8" name="직사각형 57">
            <a:extLst>
              <a:ext uri="{FF2B5EF4-FFF2-40B4-BE49-F238E27FC236}">
                <a16:creationId xmlns:a16="http://schemas.microsoft.com/office/drawing/2014/main" id="{771A97A9-7FD4-4A87-84BD-979DAF90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8" y="4900230"/>
            <a:ext cx="469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svc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CEB7059-818F-4311-AB50-B10529679976}"/>
              </a:ext>
            </a:extLst>
          </p:cNvPr>
          <p:cNvSpPr/>
          <p:nvPr/>
        </p:nvSpPr>
        <p:spPr bwMode="auto">
          <a:xfrm>
            <a:off x="567556" y="381298"/>
            <a:ext cx="935038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60">
            <a:extLst>
              <a:ext uri="{FF2B5EF4-FFF2-40B4-BE49-F238E27FC236}">
                <a16:creationId xmlns:a16="http://schemas.microsoft.com/office/drawing/2014/main" id="{816C3FA4-417B-4EFD-9514-8E08AEF8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77703"/>
            <a:ext cx="113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400">
                <a:ea typeface="굴림" panose="020B0600000101010101" pitchFamily="50" charset="-127"/>
              </a:rPr>
              <a:t>service_list</a:t>
            </a:r>
            <a:endParaRPr kumimoji="1" lang="ko-KR" altLang="en-US" sz="1400">
              <a:ea typeface="굴림" panose="020B0600000101010101" pitchFamily="50" charset="-127"/>
            </a:endParaRPr>
          </a:p>
        </p:txBody>
      </p:sp>
      <p:cxnSp>
        <p:nvCxnSpPr>
          <p:cNvPr id="131" name="구부러진 연결선 61">
            <a:extLst>
              <a:ext uri="{FF2B5EF4-FFF2-40B4-BE49-F238E27FC236}">
                <a16:creationId xmlns:a16="http://schemas.microsoft.com/office/drawing/2014/main" id="{FD1E5A28-D974-4848-A32E-ABC6BBB4F20D}"/>
              </a:ext>
            </a:extLst>
          </p:cNvPr>
          <p:cNvCxnSpPr>
            <a:stCxn id="129" idx="3"/>
            <a:endCxn id="95" idx="1"/>
          </p:cNvCxnSpPr>
          <p:nvPr/>
        </p:nvCxnSpPr>
        <p:spPr bwMode="auto">
          <a:xfrm flipV="1">
            <a:off x="1502594" y="438448"/>
            <a:ext cx="1660525" cy="412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751F8A1-7815-4A4D-92C8-1365AFD4AF11}"/>
              </a:ext>
            </a:extLst>
          </p:cNvPr>
          <p:cNvSpPr/>
          <p:nvPr/>
        </p:nvSpPr>
        <p:spPr bwMode="auto">
          <a:xfrm>
            <a:off x="3163119" y="911523"/>
            <a:ext cx="233362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DFA5A6B-4A60-4D3A-9CDF-9F09E4520CD4}"/>
              </a:ext>
            </a:extLst>
          </p:cNvPr>
          <p:cNvSpPr/>
          <p:nvPr/>
        </p:nvSpPr>
        <p:spPr bwMode="auto">
          <a:xfrm>
            <a:off x="3396481" y="911523"/>
            <a:ext cx="234950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ABCE41D-3357-47C2-AE21-541399C0AD6D}"/>
              </a:ext>
            </a:extLst>
          </p:cNvPr>
          <p:cNvSpPr/>
          <p:nvPr/>
        </p:nvSpPr>
        <p:spPr bwMode="auto">
          <a:xfrm>
            <a:off x="3631431" y="911523"/>
            <a:ext cx="233363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A79BF2-93AC-46AD-8C3F-215986E1FB6C}"/>
              </a:ext>
            </a:extLst>
          </p:cNvPr>
          <p:cNvSpPr/>
          <p:nvPr/>
        </p:nvSpPr>
        <p:spPr bwMode="auto">
          <a:xfrm>
            <a:off x="3864794" y="911523"/>
            <a:ext cx="233362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A33A59-BEC7-4A2F-B28F-440A7648A235}"/>
              </a:ext>
            </a:extLst>
          </p:cNvPr>
          <p:cNvSpPr/>
          <p:nvPr/>
        </p:nvSpPr>
        <p:spPr bwMode="auto">
          <a:xfrm>
            <a:off x="4098156" y="911523"/>
            <a:ext cx="233363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A68383-C8A9-40EF-8534-22D35D717790}"/>
              </a:ext>
            </a:extLst>
          </p:cNvPr>
          <p:cNvSpPr/>
          <p:nvPr/>
        </p:nvSpPr>
        <p:spPr bwMode="auto">
          <a:xfrm>
            <a:off x="4331519" y="911523"/>
            <a:ext cx="233362" cy="188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07A5B71-2861-45C2-956F-59B054B59009}"/>
              </a:ext>
            </a:extLst>
          </p:cNvPr>
          <p:cNvSpPr/>
          <p:nvPr/>
        </p:nvSpPr>
        <p:spPr bwMode="auto">
          <a:xfrm>
            <a:off x="4564881" y="911523"/>
            <a:ext cx="233363" cy="188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9A02E40-21E2-4609-8308-159341A9142D}"/>
              </a:ext>
            </a:extLst>
          </p:cNvPr>
          <p:cNvSpPr/>
          <p:nvPr/>
        </p:nvSpPr>
        <p:spPr bwMode="auto">
          <a:xfrm>
            <a:off x="4798244" y="911523"/>
            <a:ext cx="234950" cy="188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BE7A415-C8D0-41CB-BDF9-A9F62AC2A0BF}"/>
              </a:ext>
            </a:extLst>
          </p:cNvPr>
          <p:cNvSpPr/>
          <p:nvPr/>
        </p:nvSpPr>
        <p:spPr bwMode="auto">
          <a:xfrm>
            <a:off x="3163119" y="4991398"/>
            <a:ext cx="1870075" cy="195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134FC8-6A53-4675-8471-184ECD15E8B0}"/>
              </a:ext>
            </a:extLst>
          </p:cNvPr>
          <p:cNvSpPr/>
          <p:nvPr/>
        </p:nvSpPr>
        <p:spPr bwMode="auto">
          <a:xfrm>
            <a:off x="3163119" y="5181898"/>
            <a:ext cx="1870075" cy="195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--zygote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E8860ED-9493-460A-8D50-0051F5C35277}"/>
              </a:ext>
            </a:extLst>
          </p:cNvPr>
          <p:cNvSpPr/>
          <p:nvPr/>
        </p:nvSpPr>
        <p:spPr bwMode="auto">
          <a:xfrm>
            <a:off x="3163119" y="5373986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--start-system-server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8E63444-9F00-47B7-B694-E1104FE9B589}"/>
              </a:ext>
            </a:extLst>
          </p:cNvPr>
          <p:cNvSpPr/>
          <p:nvPr/>
        </p:nvSpPr>
        <p:spPr bwMode="auto">
          <a:xfrm>
            <a:off x="3163119" y="5564486"/>
            <a:ext cx="1870075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A46688-0168-49C7-A076-9FB5E8F0069E}"/>
              </a:ext>
            </a:extLst>
          </p:cNvPr>
          <p:cNvSpPr/>
          <p:nvPr/>
        </p:nvSpPr>
        <p:spPr bwMode="auto">
          <a:xfrm>
            <a:off x="6642919" y="1881486"/>
            <a:ext cx="1212850" cy="231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D63BDCF-0988-4AD5-939A-42993A67C415}"/>
              </a:ext>
            </a:extLst>
          </p:cNvPr>
          <p:cNvSpPr/>
          <p:nvPr/>
        </p:nvSpPr>
        <p:spPr bwMode="auto">
          <a:xfrm>
            <a:off x="6642919" y="2113261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F9CF78-A539-4EBD-98BD-D9F92FCA7E21}"/>
              </a:ext>
            </a:extLst>
          </p:cNvPr>
          <p:cNvSpPr/>
          <p:nvPr/>
        </p:nvSpPr>
        <p:spPr bwMode="auto">
          <a:xfrm>
            <a:off x="6642919" y="2345036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"stream"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DA81183-085E-4B66-93FE-A4122CB9953A}"/>
              </a:ext>
            </a:extLst>
          </p:cNvPr>
          <p:cNvSpPr/>
          <p:nvPr/>
        </p:nvSpPr>
        <p:spPr bwMode="auto">
          <a:xfrm>
            <a:off x="6642919" y="2576811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51">
            <a:extLst>
              <a:ext uri="{FF2B5EF4-FFF2-40B4-BE49-F238E27FC236}">
                <a16:creationId xmlns:a16="http://schemas.microsoft.com/office/drawing/2014/main" id="{8BB1AA19-F238-45CF-A281-992CC866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54" y="1816846"/>
            <a:ext cx="626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next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49" name="직사각형 52">
            <a:extLst>
              <a:ext uri="{FF2B5EF4-FFF2-40B4-BE49-F238E27FC236}">
                <a16:creationId xmlns:a16="http://schemas.microsoft.com/office/drawing/2014/main" id="{6EE2841E-CA8D-4279-9071-BA81151A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34" y="2056367"/>
            <a:ext cx="757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name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0" name="직사각형 53">
            <a:extLst>
              <a:ext uri="{FF2B5EF4-FFF2-40B4-BE49-F238E27FC236}">
                <a16:creationId xmlns:a16="http://schemas.microsoft.com/office/drawing/2014/main" id="{D3D62C1C-9A32-4325-8FEF-8BF892C0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561" y="2295889"/>
            <a:ext cx="6366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type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1" name="직사각형 54">
            <a:extLst>
              <a:ext uri="{FF2B5EF4-FFF2-40B4-BE49-F238E27FC236}">
                <a16:creationId xmlns:a16="http://schemas.microsoft.com/office/drawing/2014/main" id="{F8664A68-791C-4474-B2A2-F6578C2C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961" y="2534026"/>
            <a:ext cx="515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uid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2A482EB-C649-4905-A736-4114B28B474D}"/>
              </a:ext>
            </a:extLst>
          </p:cNvPr>
          <p:cNvSpPr/>
          <p:nvPr/>
        </p:nvSpPr>
        <p:spPr bwMode="auto">
          <a:xfrm>
            <a:off x="6642919" y="2814936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0BFFEAB-F452-47F8-8543-9BC9C8F91EBA}"/>
              </a:ext>
            </a:extLst>
          </p:cNvPr>
          <p:cNvSpPr/>
          <p:nvPr/>
        </p:nvSpPr>
        <p:spPr bwMode="auto">
          <a:xfrm>
            <a:off x="6642919" y="3043536"/>
            <a:ext cx="1212850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0660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58">
            <a:extLst>
              <a:ext uri="{FF2B5EF4-FFF2-40B4-BE49-F238E27FC236}">
                <a16:creationId xmlns:a16="http://schemas.microsoft.com/office/drawing/2014/main" id="{513D0E12-3237-4162-B31B-500287F1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139" y="2779086"/>
            <a:ext cx="520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gid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5" name="직사각형 59">
            <a:extLst>
              <a:ext uri="{FF2B5EF4-FFF2-40B4-BE49-F238E27FC236}">
                <a16:creationId xmlns:a16="http://schemas.microsoft.com/office/drawing/2014/main" id="{C0A75CF1-3D1F-4024-A18E-E3FF506C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15" y="2982609"/>
            <a:ext cx="724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perm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6" name="직사각형 61">
            <a:extLst>
              <a:ext uri="{FF2B5EF4-FFF2-40B4-BE49-F238E27FC236}">
                <a16:creationId xmlns:a16="http://schemas.microsoft.com/office/drawing/2014/main" id="{5298F86D-ECDE-4E7D-BBBD-E531C322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347" y="1527482"/>
            <a:ext cx="349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si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157" name="구부러진 연결선 103">
            <a:extLst>
              <a:ext uri="{FF2B5EF4-FFF2-40B4-BE49-F238E27FC236}">
                <a16:creationId xmlns:a16="http://schemas.microsoft.com/office/drawing/2014/main" id="{6B59380D-7BC3-4FEE-B462-63026D93D976}"/>
              </a:ext>
            </a:extLst>
          </p:cNvPr>
          <p:cNvCxnSpPr>
            <a:stCxn id="118" idx="3"/>
            <a:endCxn id="144" idx="1"/>
          </p:cNvCxnSpPr>
          <p:nvPr/>
        </p:nvCxnSpPr>
        <p:spPr bwMode="auto">
          <a:xfrm flipV="1">
            <a:off x="5033194" y="1998961"/>
            <a:ext cx="1609725" cy="7413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59">
            <a:extLst>
              <a:ext uri="{FF2B5EF4-FFF2-40B4-BE49-F238E27FC236}">
                <a16:creationId xmlns:a16="http://schemas.microsoft.com/office/drawing/2014/main" id="{32CFC0D8-2342-4784-9BC0-8CD76FD6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868" y="508477"/>
            <a:ext cx="41265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fd=socket( AF_UNIX, SOCK_STREAM,0);</a:t>
            </a:r>
          </a:p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sock_addr_un.addr = "zygote"</a:t>
            </a:r>
          </a:p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chown();</a:t>
            </a:r>
          </a:p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chmod();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5DF8E9-11C8-491B-AFD3-DDBD7862DEC4}"/>
              </a:ext>
            </a:extLst>
          </p:cNvPr>
          <p:cNvSpPr/>
          <p:nvPr/>
        </p:nvSpPr>
        <p:spPr bwMode="auto">
          <a:xfrm>
            <a:off x="6642919" y="4330998"/>
            <a:ext cx="1212850" cy="231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51B3E34-0150-4461-878D-E1549EECF554}"/>
              </a:ext>
            </a:extLst>
          </p:cNvPr>
          <p:cNvSpPr/>
          <p:nvPr/>
        </p:nvSpPr>
        <p:spPr bwMode="auto">
          <a:xfrm>
            <a:off x="6642919" y="4562773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3314827-9829-416D-8C63-C18C2DBA98EC}"/>
              </a:ext>
            </a:extLst>
          </p:cNvPr>
          <p:cNvSpPr/>
          <p:nvPr/>
        </p:nvSpPr>
        <p:spPr bwMode="auto">
          <a:xfrm>
            <a:off x="6642919" y="4794548"/>
            <a:ext cx="1212850" cy="231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51">
            <a:extLst>
              <a:ext uri="{FF2B5EF4-FFF2-40B4-BE49-F238E27FC236}">
                <a16:creationId xmlns:a16="http://schemas.microsoft.com/office/drawing/2014/main" id="{4FF94F37-B5A5-4209-A533-C82F39B9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54" y="4266057"/>
            <a:ext cx="626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next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63" name="직사각형 52">
            <a:extLst>
              <a:ext uri="{FF2B5EF4-FFF2-40B4-BE49-F238E27FC236}">
                <a16:creationId xmlns:a16="http://schemas.microsoft.com/office/drawing/2014/main" id="{551FCF9C-2278-4C71-B7E6-80427B01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34" y="4505578"/>
            <a:ext cx="757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name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64" name="직사각형 53">
            <a:extLst>
              <a:ext uri="{FF2B5EF4-FFF2-40B4-BE49-F238E27FC236}">
                <a16:creationId xmlns:a16="http://schemas.microsoft.com/office/drawing/2014/main" id="{AB7B8670-93C7-4A01-9952-3E6EADAD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15" y="4745100"/>
            <a:ext cx="720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value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165" name="직사각형 61">
            <a:extLst>
              <a:ext uri="{FF2B5EF4-FFF2-40B4-BE49-F238E27FC236}">
                <a16:creationId xmlns:a16="http://schemas.microsoft.com/office/drawing/2014/main" id="{11FFF95C-5E86-4CEC-8F95-742A3C5F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347" y="3975309"/>
            <a:ext cx="373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ei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166" name="구부러진 연결선 112">
            <a:extLst>
              <a:ext uri="{FF2B5EF4-FFF2-40B4-BE49-F238E27FC236}">
                <a16:creationId xmlns:a16="http://schemas.microsoft.com/office/drawing/2014/main" id="{A0C1A497-8612-46DD-9C56-C9ED6DAC3ACF}"/>
              </a:ext>
            </a:extLst>
          </p:cNvPr>
          <p:cNvCxnSpPr>
            <a:stCxn id="120" idx="3"/>
            <a:endCxn id="159" idx="1"/>
          </p:cNvCxnSpPr>
          <p:nvPr/>
        </p:nvCxnSpPr>
        <p:spPr bwMode="auto">
          <a:xfrm>
            <a:off x="5033194" y="2933998"/>
            <a:ext cx="1609725" cy="1511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59">
            <a:extLst>
              <a:ext uri="{FF2B5EF4-FFF2-40B4-BE49-F238E27FC236}">
                <a16:creationId xmlns:a16="http://schemas.microsoft.com/office/drawing/2014/main" id="{8DA89206-6ED2-4723-A74B-E42FA4BE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115" y="3619487"/>
            <a:ext cx="24874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setenv("addr", "seoul");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1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CEBC4DCB-5DC6-47E5-93F9-E29A7528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6672"/>
            <a:ext cx="113992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service media /system/bin/mediaserver</a:t>
            </a:r>
          </a:p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class main</a:t>
            </a:r>
          </a:p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user media</a:t>
            </a:r>
          </a:p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group audio camera inet net_bt net_bt_admin net_bw_acct drmrpc</a:t>
            </a:r>
          </a:p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ioprio rt 4</a:t>
            </a:r>
          </a:p>
        </p:txBody>
      </p:sp>
    </p:spTree>
    <p:extLst>
      <p:ext uri="{BB962C8B-B14F-4D97-AF65-F5344CB8AC3E}">
        <p14:creationId xmlns:p14="http://schemas.microsoft.com/office/powerpoint/2010/main" val="391902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0">
            <a:extLst>
              <a:ext uri="{FF2B5EF4-FFF2-40B4-BE49-F238E27FC236}">
                <a16:creationId xmlns:a16="http://schemas.microsoft.com/office/drawing/2014/main" id="{E048E5FF-EEB9-47BD-B713-037653B7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135438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69" name="직사각형 11">
            <a:extLst>
              <a:ext uri="{FF2B5EF4-FFF2-40B4-BE49-F238E27FC236}">
                <a16:creationId xmlns:a16="http://schemas.microsoft.com/office/drawing/2014/main" id="{986DB564-686C-4E1B-918C-02A3A055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4367213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qlist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0" name="직사각형 12">
            <a:extLst>
              <a:ext uri="{FF2B5EF4-FFF2-40B4-BE49-F238E27FC236}">
                <a16:creationId xmlns:a16="http://schemas.microsoft.com/office/drawing/2014/main" id="{0CA6F210-7AC9-4B36-8EC2-572D301B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600575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1" name="직사각형 13">
            <a:extLst>
              <a:ext uri="{FF2B5EF4-FFF2-40B4-BE49-F238E27FC236}">
                <a16:creationId xmlns:a16="http://schemas.microsoft.com/office/drawing/2014/main" id="{5EE4D3CF-5979-4E77-BF07-B7F1CDCE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833938"/>
            <a:ext cx="66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hash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2" name="직사각형 14">
            <a:extLst>
              <a:ext uri="{FF2B5EF4-FFF2-40B4-BE49-F238E27FC236}">
                <a16:creationId xmlns:a16="http://schemas.microsoft.com/office/drawing/2014/main" id="{8F7C3FD9-5234-4F28-AFA9-EB795CE4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5065713"/>
            <a:ext cx="765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3" name="직사각형 15">
            <a:extLst>
              <a:ext uri="{FF2B5EF4-FFF2-40B4-BE49-F238E27FC236}">
                <a16:creationId xmlns:a16="http://schemas.microsoft.com/office/drawing/2014/main" id="{C7716746-5875-41FB-BE41-E20D3A05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297488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commands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4" name="직사각형 16">
            <a:extLst>
              <a:ext uri="{FF2B5EF4-FFF2-40B4-BE49-F238E27FC236}">
                <a16:creationId xmlns:a16="http://schemas.microsoft.com/office/drawing/2014/main" id="{D8721BAC-74E6-4421-85E2-A0C8D3A3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530850"/>
            <a:ext cx="92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current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5" name="직사각형 19">
            <a:extLst>
              <a:ext uri="{FF2B5EF4-FFF2-40B4-BE49-F238E27FC236}">
                <a16:creationId xmlns:a16="http://schemas.microsoft.com/office/drawing/2014/main" id="{3EE7D694-3FC2-4CF8-A137-B6CE7A6E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1042988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6" name="직사각형 21">
            <a:extLst>
              <a:ext uri="{FF2B5EF4-FFF2-40B4-BE49-F238E27FC236}">
                <a16:creationId xmlns:a16="http://schemas.microsoft.com/office/drawing/2014/main" id="{7AD831D0-B426-4D2C-AA11-4F6F5B15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1262063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C49F01A1-4EEA-471B-8F04-F4F789E6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481138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classname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8" name="직사각형 25">
            <a:extLst>
              <a:ext uri="{FF2B5EF4-FFF2-40B4-BE49-F238E27FC236}">
                <a16:creationId xmlns:a16="http://schemas.microsoft.com/office/drawing/2014/main" id="{274A8173-423A-4531-8734-7DBBC1A2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700213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flags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9" name="직사각형 27">
            <a:extLst>
              <a:ext uri="{FF2B5EF4-FFF2-40B4-BE49-F238E27FC236}">
                <a16:creationId xmlns:a16="http://schemas.microsoft.com/office/drawing/2014/main" id="{01CCB1E1-A36F-4092-A7B6-AF133F3E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1919288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pid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0" name="직사각형 29">
            <a:extLst>
              <a:ext uri="{FF2B5EF4-FFF2-40B4-BE49-F238E27FC236}">
                <a16:creationId xmlns:a16="http://schemas.microsoft.com/office/drawing/2014/main" id="{F4FEB2F5-9937-46D5-930E-44D8D10E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136775"/>
            <a:ext cx="147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time_started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1" name="직사각형 31">
            <a:extLst>
              <a:ext uri="{FF2B5EF4-FFF2-40B4-BE49-F238E27FC236}">
                <a16:creationId xmlns:a16="http://schemas.microsoft.com/office/drawing/2014/main" id="{2E1A1D6E-BB51-4E14-B74A-932E578D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355850"/>
            <a:ext cx="1552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2" name="직사각형 33">
            <a:extLst>
              <a:ext uri="{FF2B5EF4-FFF2-40B4-BE49-F238E27FC236}">
                <a16:creationId xmlns:a16="http://schemas.microsoft.com/office/drawing/2014/main" id="{3324B036-1575-4C38-A5AE-5EC48367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2574925"/>
            <a:ext cx="1303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3" name="직사각형 35">
            <a:extLst>
              <a:ext uri="{FF2B5EF4-FFF2-40B4-BE49-F238E27FC236}">
                <a16:creationId xmlns:a16="http://schemas.microsoft.com/office/drawing/2014/main" id="{3E298F9A-AC4A-4733-8D63-856201EC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2794000"/>
            <a:ext cx="51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uid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4" name="직사각형 37">
            <a:extLst>
              <a:ext uri="{FF2B5EF4-FFF2-40B4-BE49-F238E27FC236}">
                <a16:creationId xmlns:a16="http://schemas.microsoft.com/office/drawing/2014/main" id="{A009A089-1AA8-4E6F-BE23-FCFB4E9C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0178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gid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795CC2B-21A9-433E-B6D9-3F7E22B12CD3}"/>
              </a:ext>
            </a:extLst>
          </p:cNvPr>
          <p:cNvSpPr/>
          <p:nvPr/>
        </p:nvSpPr>
        <p:spPr>
          <a:xfrm>
            <a:off x="4086225" y="3330575"/>
            <a:ext cx="582613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직사각형 39">
            <a:extLst>
              <a:ext uri="{FF2B5EF4-FFF2-40B4-BE49-F238E27FC236}">
                <a16:creationId xmlns:a16="http://schemas.microsoft.com/office/drawing/2014/main" id="{7A9629D2-51F5-41EB-9BC1-5BF1ACA9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324008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7" name="직사각형 41">
            <a:extLst>
              <a:ext uri="{FF2B5EF4-FFF2-40B4-BE49-F238E27FC236}">
                <a16:creationId xmlns:a16="http://schemas.microsoft.com/office/drawing/2014/main" id="{1D92D2AA-28B2-43D6-B3AD-61E18254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462338"/>
            <a:ext cx="1538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8" name="직사각형 43">
            <a:extLst>
              <a:ext uri="{FF2B5EF4-FFF2-40B4-BE49-F238E27FC236}">
                <a16:creationId xmlns:a16="http://schemas.microsoft.com/office/drawing/2014/main" id="{FB2C3C30-F954-427A-A9FA-A9FD8263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3684588"/>
            <a:ext cx="94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sockets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9" name="직사각형 45">
            <a:extLst>
              <a:ext uri="{FF2B5EF4-FFF2-40B4-BE49-F238E27FC236}">
                <a16:creationId xmlns:a16="http://schemas.microsoft.com/office/drawing/2014/main" id="{76953C32-E8F5-4EC6-AF7B-E95FF1AB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906838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envvars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90" name="직사각형 51">
            <a:extLst>
              <a:ext uri="{FF2B5EF4-FFF2-40B4-BE49-F238E27FC236}">
                <a16:creationId xmlns:a16="http://schemas.microsoft.com/office/drawing/2014/main" id="{ED0F2016-B49E-45B3-BAF4-E03BB2C5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5708650"/>
            <a:ext cx="75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91" name="직사각형 53">
            <a:extLst>
              <a:ext uri="{FF2B5EF4-FFF2-40B4-BE49-F238E27FC236}">
                <a16:creationId xmlns:a16="http://schemas.microsoft.com/office/drawing/2014/main" id="{148CF093-E90E-48C2-BB33-3B5980C9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593090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92" name="직사각형 56">
            <a:extLst>
              <a:ext uri="{FF2B5EF4-FFF2-40B4-BE49-F238E27FC236}">
                <a16:creationId xmlns:a16="http://schemas.microsoft.com/office/drawing/2014/main" id="{01D11D62-CA84-4BCB-8196-D2B9AC26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4560888"/>
            <a:ext cx="1127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onrestart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DA44932-FF12-4997-A8BE-CBE6A3D6BA8D}"/>
              </a:ext>
            </a:extLst>
          </p:cNvPr>
          <p:cNvSpPr/>
          <p:nvPr/>
        </p:nvSpPr>
        <p:spPr>
          <a:xfrm>
            <a:off x="852488" y="1181100"/>
            <a:ext cx="1163637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60">
            <a:extLst>
              <a:ext uri="{FF2B5EF4-FFF2-40B4-BE49-F238E27FC236}">
                <a16:creationId xmlns:a16="http://schemas.microsoft.com/office/drawing/2014/main" id="{50E96459-86A8-40DF-ADC4-8DF0CE75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406525"/>
            <a:ext cx="1289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service_list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cxnSp>
        <p:nvCxnSpPr>
          <p:cNvPr id="195" name="구부러진 연결선 61">
            <a:extLst>
              <a:ext uri="{FF2B5EF4-FFF2-40B4-BE49-F238E27FC236}">
                <a16:creationId xmlns:a16="http://schemas.microsoft.com/office/drawing/2014/main" id="{D05E57A3-D07F-4B25-8678-9E284C72C4C5}"/>
              </a:ext>
            </a:extLst>
          </p:cNvPr>
          <p:cNvCxnSpPr>
            <a:stCxn id="193" idx="3"/>
            <a:endCxn id="203" idx="1"/>
          </p:cNvCxnSpPr>
          <p:nvPr/>
        </p:nvCxnSpPr>
        <p:spPr>
          <a:xfrm flipV="1">
            <a:off x="2016125" y="1244600"/>
            <a:ext cx="2070100" cy="4921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A56CAEC-0809-4CC7-9F08-57C847AEA5D7}"/>
              </a:ext>
            </a:extLst>
          </p:cNvPr>
          <p:cNvSpPr/>
          <p:nvPr/>
        </p:nvSpPr>
        <p:spPr>
          <a:xfrm>
            <a:off x="4086225" y="4222750"/>
            <a:ext cx="3522663" cy="225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A4828F0-EF43-46EF-9311-F61A8A41D23E}"/>
              </a:ext>
            </a:extLst>
          </p:cNvPr>
          <p:cNvSpPr/>
          <p:nvPr/>
        </p:nvSpPr>
        <p:spPr>
          <a:xfrm>
            <a:off x="4086225" y="4448175"/>
            <a:ext cx="3522663" cy="227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17F77E9-A841-45B0-9D8E-A9C94DC685E6}"/>
              </a:ext>
            </a:extLst>
          </p:cNvPr>
          <p:cNvSpPr/>
          <p:nvPr/>
        </p:nvSpPr>
        <p:spPr>
          <a:xfrm>
            <a:off x="4086225" y="4675188"/>
            <a:ext cx="3522663" cy="225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A7A0951-4679-4E9B-B7F1-136D24A9F71E}"/>
              </a:ext>
            </a:extLst>
          </p:cNvPr>
          <p:cNvSpPr/>
          <p:nvPr/>
        </p:nvSpPr>
        <p:spPr>
          <a:xfrm>
            <a:off x="4086225" y="4900613"/>
            <a:ext cx="3522663" cy="225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C84E21-5083-4575-9FEE-BF725EACC3A4}"/>
              </a:ext>
            </a:extLst>
          </p:cNvPr>
          <p:cNvSpPr/>
          <p:nvPr/>
        </p:nvSpPr>
        <p:spPr>
          <a:xfrm>
            <a:off x="4086225" y="5126038"/>
            <a:ext cx="3522663" cy="225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"onrestart"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CDA7321-92F3-44B9-88BE-3D6A7C58940D}"/>
              </a:ext>
            </a:extLst>
          </p:cNvPr>
          <p:cNvSpPr/>
          <p:nvPr/>
        </p:nvSpPr>
        <p:spPr>
          <a:xfrm>
            <a:off x="4086225" y="5351463"/>
            <a:ext cx="3522663" cy="2254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878B0CA-72A8-4503-A939-5D896409D617}"/>
              </a:ext>
            </a:extLst>
          </p:cNvPr>
          <p:cNvSpPr/>
          <p:nvPr/>
        </p:nvSpPr>
        <p:spPr>
          <a:xfrm>
            <a:off x="4086225" y="5576888"/>
            <a:ext cx="3522663" cy="225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FA1F97B-D0CF-494E-92A7-6B27BA6554F1}"/>
              </a:ext>
            </a:extLst>
          </p:cNvPr>
          <p:cNvSpPr/>
          <p:nvPr/>
        </p:nvSpPr>
        <p:spPr>
          <a:xfrm>
            <a:off x="4086225" y="1131888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468C796-40CC-4BE1-94C9-36EA057A60F6}"/>
              </a:ext>
            </a:extLst>
          </p:cNvPr>
          <p:cNvSpPr/>
          <p:nvPr/>
        </p:nvSpPr>
        <p:spPr>
          <a:xfrm>
            <a:off x="4086225" y="1350963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"media"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B1B8C2D-73B3-4383-B857-54C5AF99188F}"/>
              </a:ext>
            </a:extLst>
          </p:cNvPr>
          <p:cNvSpPr/>
          <p:nvPr/>
        </p:nvSpPr>
        <p:spPr>
          <a:xfrm>
            <a:off x="4086225" y="1570038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5CAA13-6640-484D-8A8A-3C300DD4CCC4}"/>
              </a:ext>
            </a:extLst>
          </p:cNvPr>
          <p:cNvSpPr/>
          <p:nvPr/>
        </p:nvSpPr>
        <p:spPr>
          <a:xfrm>
            <a:off x="4086225" y="2006600"/>
            <a:ext cx="3522663" cy="22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924DE30-5998-4BD1-9C80-6AAF2F8D7AC2}"/>
              </a:ext>
            </a:extLst>
          </p:cNvPr>
          <p:cNvSpPr/>
          <p:nvPr/>
        </p:nvSpPr>
        <p:spPr>
          <a:xfrm>
            <a:off x="4086225" y="2225675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2805FBF-2B1E-4342-AB5F-A39F83856F86}"/>
              </a:ext>
            </a:extLst>
          </p:cNvPr>
          <p:cNvSpPr/>
          <p:nvPr/>
        </p:nvSpPr>
        <p:spPr>
          <a:xfrm>
            <a:off x="4086225" y="2444750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B1A5B54-E8E5-49FC-B04B-DDB62A1E52BF}"/>
              </a:ext>
            </a:extLst>
          </p:cNvPr>
          <p:cNvSpPr/>
          <p:nvPr/>
        </p:nvSpPr>
        <p:spPr>
          <a:xfrm>
            <a:off x="4086225" y="2662238"/>
            <a:ext cx="3522663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C093698-CFD2-41A3-BFD0-BC58D37D242D}"/>
              </a:ext>
            </a:extLst>
          </p:cNvPr>
          <p:cNvSpPr/>
          <p:nvPr/>
        </p:nvSpPr>
        <p:spPr>
          <a:xfrm>
            <a:off x="4086225" y="2882900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1C968E1-422D-4A21-A694-57A70DF119C3}"/>
              </a:ext>
            </a:extLst>
          </p:cNvPr>
          <p:cNvSpPr/>
          <p:nvPr/>
        </p:nvSpPr>
        <p:spPr>
          <a:xfrm>
            <a:off x="4086225" y="3108325"/>
            <a:ext cx="3522663" cy="2238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8ACE869-78BA-463C-B30D-7A806B0FDA3C}"/>
              </a:ext>
            </a:extLst>
          </p:cNvPr>
          <p:cNvSpPr/>
          <p:nvPr/>
        </p:nvSpPr>
        <p:spPr>
          <a:xfrm>
            <a:off x="4086225" y="3552825"/>
            <a:ext cx="3522663" cy="2238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344310D-8945-4533-9AD5-04BDB7EF0DC7}"/>
              </a:ext>
            </a:extLst>
          </p:cNvPr>
          <p:cNvSpPr/>
          <p:nvPr/>
        </p:nvSpPr>
        <p:spPr>
          <a:xfrm>
            <a:off x="4086225" y="3773488"/>
            <a:ext cx="3522663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8EA8B0-ECFE-4EC8-9BD7-86AFBE77EA3A}"/>
              </a:ext>
            </a:extLst>
          </p:cNvPr>
          <p:cNvSpPr/>
          <p:nvPr/>
        </p:nvSpPr>
        <p:spPr>
          <a:xfrm>
            <a:off x="4086225" y="3995738"/>
            <a:ext cx="3522663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BD2FC3E1-B536-4A87-A590-BB6C2C492794}"/>
              </a:ext>
            </a:extLst>
          </p:cNvPr>
          <p:cNvSpPr/>
          <p:nvPr/>
        </p:nvSpPr>
        <p:spPr>
          <a:xfrm>
            <a:off x="4086225" y="5797550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AC41E00-12FF-477F-9BFB-A469DB8B54BE}"/>
              </a:ext>
            </a:extLst>
          </p:cNvPr>
          <p:cNvSpPr/>
          <p:nvPr/>
        </p:nvSpPr>
        <p:spPr>
          <a:xfrm>
            <a:off x="4086225" y="6019800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/system/bin/mediaserver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BA88A89A-E195-4069-9CF6-3172D5A297A6}"/>
              </a:ext>
            </a:extLst>
          </p:cNvPr>
          <p:cNvSpPr/>
          <p:nvPr/>
        </p:nvSpPr>
        <p:spPr>
          <a:xfrm>
            <a:off x="4086225" y="1789113"/>
            <a:ext cx="439738" cy="219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868F2CF6-9DFA-4F3E-A3FA-2EF68DA0ADB2}"/>
              </a:ext>
            </a:extLst>
          </p:cNvPr>
          <p:cNvSpPr/>
          <p:nvPr/>
        </p:nvSpPr>
        <p:spPr>
          <a:xfrm>
            <a:off x="4525963" y="1789113"/>
            <a:ext cx="441325" cy="219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3313889-0A82-4688-8595-A9C0EFE43F05}"/>
              </a:ext>
            </a:extLst>
          </p:cNvPr>
          <p:cNvSpPr/>
          <p:nvPr/>
        </p:nvSpPr>
        <p:spPr>
          <a:xfrm>
            <a:off x="4967288" y="1789113"/>
            <a:ext cx="439737" cy="219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D4A42D2-F6E6-4AB3-969D-805F0EAF9CE4}"/>
              </a:ext>
            </a:extLst>
          </p:cNvPr>
          <p:cNvSpPr/>
          <p:nvPr/>
        </p:nvSpPr>
        <p:spPr>
          <a:xfrm>
            <a:off x="5407025" y="1789113"/>
            <a:ext cx="439738" cy="219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E9484F-C860-4DEE-A7C7-06ADB787B863}"/>
              </a:ext>
            </a:extLst>
          </p:cNvPr>
          <p:cNvSpPr/>
          <p:nvPr/>
        </p:nvSpPr>
        <p:spPr>
          <a:xfrm>
            <a:off x="5846763" y="1789113"/>
            <a:ext cx="441325" cy="219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F6343-55AF-4500-8346-4DE1D91E83D9}"/>
              </a:ext>
            </a:extLst>
          </p:cNvPr>
          <p:cNvSpPr/>
          <p:nvPr/>
        </p:nvSpPr>
        <p:spPr>
          <a:xfrm>
            <a:off x="6288088" y="1789113"/>
            <a:ext cx="439737" cy="2174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F41A80F-75BD-4C43-9355-C5F235BCA1F1}"/>
              </a:ext>
            </a:extLst>
          </p:cNvPr>
          <p:cNvSpPr/>
          <p:nvPr/>
        </p:nvSpPr>
        <p:spPr>
          <a:xfrm>
            <a:off x="6727825" y="1789113"/>
            <a:ext cx="439738" cy="2174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C3FEEE0-928D-4687-8D2B-C0DA678BF573}"/>
              </a:ext>
            </a:extLst>
          </p:cNvPr>
          <p:cNvSpPr/>
          <p:nvPr/>
        </p:nvSpPr>
        <p:spPr>
          <a:xfrm>
            <a:off x="7167563" y="1789113"/>
            <a:ext cx="441325" cy="2174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34AF53DD-656C-45B0-A9B8-0587CA88D7B7}"/>
              </a:ext>
            </a:extLst>
          </p:cNvPr>
          <p:cNvSpPr/>
          <p:nvPr/>
        </p:nvSpPr>
        <p:spPr>
          <a:xfrm>
            <a:off x="4086225" y="6238875"/>
            <a:ext cx="3522663" cy="2254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5C9B4D8-D0FB-4A40-BE21-9CB43852445D}"/>
              </a:ext>
            </a:extLst>
          </p:cNvPr>
          <p:cNvSpPr/>
          <p:nvPr/>
        </p:nvSpPr>
        <p:spPr>
          <a:xfrm>
            <a:off x="4673600" y="3330575"/>
            <a:ext cx="582613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DC9D591-7D2B-4574-B412-2250A0247822}"/>
              </a:ext>
            </a:extLst>
          </p:cNvPr>
          <p:cNvSpPr/>
          <p:nvPr/>
        </p:nvSpPr>
        <p:spPr>
          <a:xfrm>
            <a:off x="5256213" y="3330575"/>
            <a:ext cx="582612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6632EFE-7B42-4E80-9194-D5A5D09C474B}"/>
              </a:ext>
            </a:extLst>
          </p:cNvPr>
          <p:cNvSpPr/>
          <p:nvPr/>
        </p:nvSpPr>
        <p:spPr>
          <a:xfrm>
            <a:off x="5849938" y="3330575"/>
            <a:ext cx="582612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7492EF4-5015-49A4-B900-5203CFFA2074}"/>
              </a:ext>
            </a:extLst>
          </p:cNvPr>
          <p:cNvSpPr/>
          <p:nvPr/>
        </p:nvSpPr>
        <p:spPr>
          <a:xfrm>
            <a:off x="6438900" y="3330575"/>
            <a:ext cx="582613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3007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0A839DB4-0016-4755-A50E-90104710815E}"/>
              </a:ext>
            </a:extLst>
          </p:cNvPr>
          <p:cNvSpPr/>
          <p:nvPr/>
        </p:nvSpPr>
        <p:spPr>
          <a:xfrm>
            <a:off x="7026275" y="3330575"/>
            <a:ext cx="582613" cy="222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3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CEBC4DCB-5DC6-47E5-93F9-E29A7528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60648"/>
            <a:ext cx="3339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class_start core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01C45A2-10F6-43D1-A004-A0BABF4B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90" y="1340768"/>
            <a:ext cx="4522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do_class_start( core )</a:t>
            </a:r>
          </a:p>
        </p:txBody>
      </p:sp>
    </p:spTree>
    <p:extLst>
      <p:ext uri="{BB962C8B-B14F-4D97-AF65-F5344CB8AC3E}">
        <p14:creationId xmlns:p14="http://schemas.microsoft.com/office/powerpoint/2010/main" val="3254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4AE6F-F37A-4CF8-B194-E8A6FD96D035}"/>
              </a:ext>
            </a:extLst>
          </p:cNvPr>
          <p:cNvSpPr txBox="1"/>
          <p:nvPr/>
        </p:nvSpPr>
        <p:spPr>
          <a:xfrm>
            <a:off x="539552" y="476672"/>
            <a:ext cx="816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PPID   PID  PGID   SID TTY      TPGID STAT   UID   TIME COMMAND</a:t>
            </a:r>
            <a:endParaRPr lang="pt-BR" altLang="ko-KR">
              <a:latin typeface="Consolas" pitchFamily="49" charset="0"/>
              <a:cs typeface="Consolas" pitchFamily="49" charset="0"/>
            </a:endParaRP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 10285 10285 10060 pts/1    10285 R+       0   0:00 ps -xj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9EE3B4-4CBB-4898-BE81-4FF0EA902109}"/>
              </a:ext>
            </a:extLst>
          </p:cNvPr>
          <p:cNvSpPr/>
          <p:nvPr/>
        </p:nvSpPr>
        <p:spPr>
          <a:xfrm>
            <a:off x="1187624" y="1628800"/>
            <a:ext cx="5328592" cy="33843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03CC-FA2F-4293-BABE-0181CF438C64}"/>
              </a:ext>
            </a:extLst>
          </p:cNvPr>
          <p:cNvSpPr txBox="1"/>
          <p:nvPr/>
        </p:nvSpPr>
        <p:spPr>
          <a:xfrm>
            <a:off x="3347864" y="5044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9E7EF9-8C6F-4D5E-9090-1EAEF6B334E6}"/>
              </a:ext>
            </a:extLst>
          </p:cNvPr>
          <p:cNvSpPr/>
          <p:nvPr/>
        </p:nvSpPr>
        <p:spPr>
          <a:xfrm>
            <a:off x="1691680" y="2204864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E7B0D1-7848-443F-A016-3834822CEE02}"/>
              </a:ext>
            </a:extLst>
          </p:cNvPr>
          <p:cNvSpPr/>
          <p:nvPr/>
        </p:nvSpPr>
        <p:spPr>
          <a:xfrm>
            <a:off x="1547664" y="1988840"/>
            <a:ext cx="158417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9B708-B95C-4668-AE1A-9F7C1A798C9C}"/>
              </a:ext>
            </a:extLst>
          </p:cNvPr>
          <p:cNvSpPr txBox="1"/>
          <p:nvPr/>
        </p:nvSpPr>
        <p:spPr>
          <a:xfrm>
            <a:off x="1822813" y="30283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78F3A-C2C0-4466-A1DA-FBFCEF3167BC}"/>
              </a:ext>
            </a:extLst>
          </p:cNvPr>
          <p:cNvSpPr txBox="1"/>
          <p:nvPr/>
        </p:nvSpPr>
        <p:spPr>
          <a:xfrm>
            <a:off x="2133967" y="25399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20254D-2D82-49D9-8D4A-2A41C5A0376A}"/>
              </a:ext>
            </a:extLst>
          </p:cNvPr>
          <p:cNvSpPr/>
          <p:nvPr/>
        </p:nvSpPr>
        <p:spPr>
          <a:xfrm>
            <a:off x="4289299" y="2251901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2BE0B-0EBD-449F-A507-28CDB79821E9}"/>
              </a:ext>
            </a:extLst>
          </p:cNvPr>
          <p:cNvSpPr/>
          <p:nvPr/>
        </p:nvSpPr>
        <p:spPr>
          <a:xfrm>
            <a:off x="4145283" y="2035877"/>
            <a:ext cx="158417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7BBD9-F13F-452B-84EC-C78D9EABC352}"/>
              </a:ext>
            </a:extLst>
          </p:cNvPr>
          <p:cNvSpPr txBox="1"/>
          <p:nvPr/>
        </p:nvSpPr>
        <p:spPr>
          <a:xfrm>
            <a:off x="4731586" y="2586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10285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2863-481F-42B9-97F5-C8B2A3E7BE3E}"/>
              </a:ext>
            </a:extLst>
          </p:cNvPr>
          <p:cNvSpPr txBox="1"/>
          <p:nvPr/>
        </p:nvSpPr>
        <p:spPr>
          <a:xfrm>
            <a:off x="4119518" y="29745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10285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3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4AE6F-F37A-4CF8-B194-E8A6FD96D035}"/>
              </a:ext>
            </a:extLst>
          </p:cNvPr>
          <p:cNvSpPr txBox="1"/>
          <p:nvPr/>
        </p:nvSpPr>
        <p:spPr>
          <a:xfrm>
            <a:off x="395536" y="127953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ps | more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PPID   PID  PGID   SID TTY      TPGID STAT   UID   TIME COMMAND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10060 10290 10290 10060 pts/1    10290 R+       0   0:00 ps -xj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10060 10291 10290 10060 pts/1    10290 S+       0   0:00 more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9EE3B4-4CBB-4898-BE81-4FF0EA902109}"/>
              </a:ext>
            </a:extLst>
          </p:cNvPr>
          <p:cNvSpPr/>
          <p:nvPr/>
        </p:nvSpPr>
        <p:spPr>
          <a:xfrm>
            <a:off x="1187624" y="1628800"/>
            <a:ext cx="5328592" cy="338437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03CC-FA2F-4293-BABE-0181CF438C64}"/>
              </a:ext>
            </a:extLst>
          </p:cNvPr>
          <p:cNvSpPr txBox="1"/>
          <p:nvPr/>
        </p:nvSpPr>
        <p:spPr>
          <a:xfrm>
            <a:off x="3347864" y="5044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9E7EF9-8C6F-4D5E-9090-1EAEF6B334E6}"/>
              </a:ext>
            </a:extLst>
          </p:cNvPr>
          <p:cNvSpPr/>
          <p:nvPr/>
        </p:nvSpPr>
        <p:spPr>
          <a:xfrm>
            <a:off x="1691680" y="2204864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E7B0D1-7848-443F-A016-3834822CEE02}"/>
              </a:ext>
            </a:extLst>
          </p:cNvPr>
          <p:cNvSpPr/>
          <p:nvPr/>
        </p:nvSpPr>
        <p:spPr>
          <a:xfrm>
            <a:off x="1547664" y="1988840"/>
            <a:ext cx="158417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9B708-B95C-4668-AE1A-9F7C1A798C9C}"/>
              </a:ext>
            </a:extLst>
          </p:cNvPr>
          <p:cNvSpPr txBox="1"/>
          <p:nvPr/>
        </p:nvSpPr>
        <p:spPr>
          <a:xfrm>
            <a:off x="1822813" y="30283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78F3A-C2C0-4466-A1DA-FBFCEF3167BC}"/>
              </a:ext>
            </a:extLst>
          </p:cNvPr>
          <p:cNvSpPr txBox="1"/>
          <p:nvPr/>
        </p:nvSpPr>
        <p:spPr>
          <a:xfrm>
            <a:off x="2133967" y="25399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10060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20254D-2D82-49D9-8D4A-2A41C5A0376A}"/>
              </a:ext>
            </a:extLst>
          </p:cNvPr>
          <p:cNvSpPr/>
          <p:nvPr/>
        </p:nvSpPr>
        <p:spPr>
          <a:xfrm>
            <a:off x="4267719" y="2131404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2BE0B-0EBD-449F-A507-28CDB79821E9}"/>
              </a:ext>
            </a:extLst>
          </p:cNvPr>
          <p:cNvSpPr/>
          <p:nvPr/>
        </p:nvSpPr>
        <p:spPr>
          <a:xfrm>
            <a:off x="4145282" y="2035876"/>
            <a:ext cx="1918451" cy="13617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7BBD9-F13F-452B-84EC-C78D9EABC352}"/>
              </a:ext>
            </a:extLst>
          </p:cNvPr>
          <p:cNvSpPr txBox="1"/>
          <p:nvPr/>
        </p:nvSpPr>
        <p:spPr>
          <a:xfrm>
            <a:off x="4807779" y="255305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10290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2863-481F-42B9-97F5-C8B2A3E7BE3E}"/>
              </a:ext>
            </a:extLst>
          </p:cNvPr>
          <p:cNvSpPr txBox="1"/>
          <p:nvPr/>
        </p:nvSpPr>
        <p:spPr>
          <a:xfrm>
            <a:off x="3913733" y="34603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10290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5E1F2E-A353-4BD7-A9EE-A01F95474109}"/>
              </a:ext>
            </a:extLst>
          </p:cNvPr>
          <p:cNvSpPr/>
          <p:nvPr/>
        </p:nvSpPr>
        <p:spPr>
          <a:xfrm>
            <a:off x="4267719" y="2859205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more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6E251-7FC9-4E22-B96F-337F9EC12A3C}"/>
              </a:ext>
            </a:extLst>
          </p:cNvPr>
          <p:cNvSpPr txBox="1"/>
          <p:nvPr/>
        </p:nvSpPr>
        <p:spPr>
          <a:xfrm>
            <a:off x="5347839" y="30439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10291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9D815-FF13-4AC8-AAE6-549B7F393241}"/>
              </a:ext>
            </a:extLst>
          </p:cNvPr>
          <p:cNvSpPr txBox="1"/>
          <p:nvPr/>
        </p:nvSpPr>
        <p:spPr>
          <a:xfrm>
            <a:off x="0" y="0"/>
            <a:ext cx="1358577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// If we crash &gt; 4 times in 4 minutes, reboot into recovery.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boot_clock::time_point now = boot_clock::now();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((flags_ &amp; SVC_CRITICAL) &amp;&amp; !(flags_ &amp; SVC_RESTART))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(now &lt; time_crashed_ + 4min) { // 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분이내에 죽었다면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if (++crash_count_ &gt; 4)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LOG(ERROR) &lt;&lt; "critical process '" &lt;&lt; name_ &lt;&lt; "' exited 4 times in 4 minutes";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panic();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time_crashed_ = now;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crash_count_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29">
            <a:extLst>
              <a:ext uri="{FF2B5EF4-FFF2-40B4-BE49-F238E27FC236}">
                <a16:creationId xmlns:a16="http://schemas.microsoft.com/office/drawing/2014/main" id="{F2280B45-1BA2-4333-8C08-AB90A040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11" y="4547516"/>
            <a:ext cx="1476375" cy="7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time_started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6" name="직사각형 31">
            <a:extLst>
              <a:ext uri="{FF2B5EF4-FFF2-40B4-BE49-F238E27FC236}">
                <a16:creationId xmlns:a16="http://schemas.microsoft.com/office/drawing/2014/main" id="{7058CDB3-3F60-4AF4-8AB3-C7898592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411" y="4986130"/>
            <a:ext cx="1552575" cy="7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" name="직사각형 33">
            <a:extLst>
              <a:ext uri="{FF2B5EF4-FFF2-40B4-BE49-F238E27FC236}">
                <a16:creationId xmlns:a16="http://schemas.microsoft.com/office/drawing/2014/main" id="{97464ABD-E344-4412-8B50-7C670270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673" y="5407452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crash_count_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3E2BF-50C0-4B71-A833-DF073326B343}"/>
              </a:ext>
            </a:extLst>
          </p:cNvPr>
          <p:cNvSpPr/>
          <p:nvPr/>
        </p:nvSpPr>
        <p:spPr>
          <a:xfrm>
            <a:off x="3995937" y="4509480"/>
            <a:ext cx="2592288" cy="45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CE008-2A19-47C9-B4E9-24FE204259D4}"/>
              </a:ext>
            </a:extLst>
          </p:cNvPr>
          <p:cNvSpPr/>
          <p:nvPr/>
        </p:nvSpPr>
        <p:spPr>
          <a:xfrm>
            <a:off x="3995937" y="4948095"/>
            <a:ext cx="2592288" cy="45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063C7A-9C78-43C9-8F1B-2E617AFDB591}"/>
              </a:ext>
            </a:extLst>
          </p:cNvPr>
          <p:cNvSpPr/>
          <p:nvPr/>
        </p:nvSpPr>
        <p:spPr>
          <a:xfrm>
            <a:off x="3995937" y="5383531"/>
            <a:ext cx="2592288" cy="454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096F5A-C549-43DE-8802-04B5DB09CD60}"/>
              </a:ext>
            </a:extLst>
          </p:cNvPr>
          <p:cNvSpPr/>
          <p:nvPr/>
        </p:nvSpPr>
        <p:spPr>
          <a:xfrm>
            <a:off x="6948264" y="4097635"/>
            <a:ext cx="1368152" cy="45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6A404-8E46-41E2-93DF-1122C95467E4}"/>
              </a:ext>
            </a:extLst>
          </p:cNvPr>
          <p:cNvSpPr/>
          <p:nvPr/>
        </p:nvSpPr>
        <p:spPr>
          <a:xfrm>
            <a:off x="7020272" y="4760466"/>
            <a:ext cx="1512168" cy="45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1100+240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7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0E0EB5-ADDB-4711-A711-99D82139397A}"/>
              </a:ext>
            </a:extLst>
          </p:cNvPr>
          <p:cNvSpPr/>
          <p:nvPr/>
        </p:nvSpPr>
        <p:spPr>
          <a:xfrm>
            <a:off x="2267744" y="764704"/>
            <a:ext cx="3600400" cy="21602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1E6F1-E9E4-4807-BE90-F55B940170DD}"/>
              </a:ext>
            </a:extLst>
          </p:cNvPr>
          <p:cNvSpPr/>
          <p:nvPr/>
        </p:nvSpPr>
        <p:spPr>
          <a:xfrm>
            <a:off x="2282614" y="2940631"/>
            <a:ext cx="3600400" cy="21602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439D8-1AA6-4195-AA4E-9B2AD3B57411}"/>
              </a:ext>
            </a:extLst>
          </p:cNvPr>
          <p:cNvSpPr txBox="1"/>
          <p:nvPr/>
        </p:nvSpPr>
        <p:spPr>
          <a:xfrm>
            <a:off x="6804248" y="12687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587AD-B896-40FB-88CE-8865FFEE812F}"/>
              </a:ext>
            </a:extLst>
          </p:cNvPr>
          <p:cNvSpPr txBox="1"/>
          <p:nvPr/>
        </p:nvSpPr>
        <p:spPr>
          <a:xfrm>
            <a:off x="6804248" y="33569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C896BC-AE1D-4DF9-BFE6-335B30FF67C1}"/>
              </a:ext>
            </a:extLst>
          </p:cNvPr>
          <p:cNvSpPr/>
          <p:nvPr/>
        </p:nvSpPr>
        <p:spPr>
          <a:xfrm>
            <a:off x="3635896" y="2492896"/>
            <a:ext cx="1008112" cy="43204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64A3F9-74E1-479E-90D9-6A10D0F30EBC}"/>
              </a:ext>
            </a:extLst>
          </p:cNvPr>
          <p:cNvSpPr/>
          <p:nvPr/>
        </p:nvSpPr>
        <p:spPr>
          <a:xfrm>
            <a:off x="3635896" y="2924945"/>
            <a:ext cx="1008112" cy="43204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15B84-3676-4637-B8C6-934BCCFDF539}"/>
              </a:ext>
            </a:extLst>
          </p:cNvPr>
          <p:cNvCxnSpPr/>
          <p:nvPr/>
        </p:nvCxnSpPr>
        <p:spPr>
          <a:xfrm>
            <a:off x="1619672" y="2924944"/>
            <a:ext cx="72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506D3C-E632-4D5F-8BAE-E5FD0CC72072}"/>
              </a:ext>
            </a:extLst>
          </p:cNvPr>
          <p:cNvSpPr txBox="1"/>
          <p:nvPr/>
        </p:nvSpPr>
        <p:spPr>
          <a:xfrm>
            <a:off x="4863620" y="297981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57B6A9-8E53-4377-BFEA-F548EDA19A41}"/>
              </a:ext>
            </a:extLst>
          </p:cNvPr>
          <p:cNvSpPr/>
          <p:nvPr/>
        </p:nvSpPr>
        <p:spPr>
          <a:xfrm>
            <a:off x="2915816" y="4365104"/>
            <a:ext cx="936104" cy="2880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1B972E4-E33B-4701-B3BC-5577BBF6463F}"/>
              </a:ext>
            </a:extLst>
          </p:cNvPr>
          <p:cNvSpPr/>
          <p:nvPr/>
        </p:nvSpPr>
        <p:spPr>
          <a:xfrm rot="10800000">
            <a:off x="4082815" y="3555720"/>
            <a:ext cx="576064" cy="1169415"/>
          </a:xfrm>
          <a:prstGeom prst="down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70779-42D5-4866-AD56-F33B41CDBE66}"/>
              </a:ext>
            </a:extLst>
          </p:cNvPr>
          <p:cNvSpPr txBox="1"/>
          <p:nvPr/>
        </p:nvSpPr>
        <p:spPr>
          <a:xfrm>
            <a:off x="5835915" y="3933056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device_create();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kobject_uevent(&amp;dev-&gt;kobj, KOBJ_ADD);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24CE0-68EF-4966-A1DC-59712247929A}"/>
              </a:ext>
            </a:extLst>
          </p:cNvPr>
          <p:cNvSpPr txBox="1"/>
          <p:nvPr/>
        </p:nvSpPr>
        <p:spPr>
          <a:xfrm>
            <a:off x="1641058" y="5373216"/>
            <a:ext cx="651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"ACTION=add, DEVPATH=/dev/binder, SUBSYSTEM=misc,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MAJOR=10, MINOR=45"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netlink_broadcast_filtered();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E2E5D-085E-422D-B13D-32031EA15423}"/>
              </a:ext>
            </a:extLst>
          </p:cNvPr>
          <p:cNvSpPr txBox="1"/>
          <p:nvPr/>
        </p:nvSpPr>
        <p:spPr>
          <a:xfrm>
            <a:off x="2521782" y="2956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1DB057D-D56A-40F2-B30F-A564DFD0B20E}"/>
              </a:ext>
            </a:extLst>
          </p:cNvPr>
          <p:cNvSpPr/>
          <p:nvPr/>
        </p:nvSpPr>
        <p:spPr>
          <a:xfrm>
            <a:off x="3707904" y="1268760"/>
            <a:ext cx="1296144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F6CA8-3FFC-4A51-992F-11A9FF39A8B2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V="1">
            <a:off x="4139952" y="1844824"/>
            <a:ext cx="21602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8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EED68-DC21-408C-8F1A-6ECE4753E8AB}"/>
              </a:ext>
            </a:extLst>
          </p:cNvPr>
          <p:cNvSpPr txBox="1"/>
          <p:nvPr/>
        </p:nvSpPr>
        <p:spPr>
          <a:xfrm>
            <a:off x="0" y="404664"/>
            <a:ext cx="1118767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UeventListener uevent_listener;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UeventListener::UeventListener()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// is 256K enough? udev uses 16MB!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device_fd_.reset(uevent_open_socket(256 * 1024, true));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(device_fd_ == -1)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LOG(FATAL) &lt;&lt; "Could not open uevent socket";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fcntl(device_fd_, F_SETFL, O_NONBLOCK);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addr.nl_family = AF_NETLINK;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addr.nl_pid = getpid();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addr.nl_groups = 0xffffffff;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 = socket(PF_NETLINK, SOCK_DGRAM | SOCK_CLOEXEC, NETLINK_KOBJECT_UEVENT);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bind();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5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EED68-DC21-408C-8F1A-6ECE4753E8AB}"/>
              </a:ext>
            </a:extLst>
          </p:cNvPr>
          <p:cNvSpPr txBox="1"/>
          <p:nvPr/>
        </p:nvSpPr>
        <p:spPr>
          <a:xfrm>
            <a:off x="467544" y="404664"/>
            <a:ext cx="7520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ColdBoot cold_boot(uevent_listener, device_handler);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cold_boot.Run();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RegenerateUevents();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"/sys/class", "/sys/block", "/sys/devices";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RegenerateUeventsForPath(path, callback)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FCF1B-EBAD-488A-A31B-3119D558E065}"/>
              </a:ext>
            </a:extLst>
          </p:cNvPr>
          <p:cNvSpPr/>
          <p:nvPr/>
        </p:nvSpPr>
        <p:spPr>
          <a:xfrm>
            <a:off x="6876256" y="4149080"/>
            <a:ext cx="115212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43F701-ED07-405E-BD24-28F872BFA5FC}"/>
              </a:ext>
            </a:extLst>
          </p:cNvPr>
          <p:cNvSpPr/>
          <p:nvPr/>
        </p:nvSpPr>
        <p:spPr>
          <a:xfrm>
            <a:off x="3851920" y="191683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1574073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7108CC-DF92-42CB-8BE7-8F6A14F830C3}"/>
              </a:ext>
            </a:extLst>
          </p:cNvPr>
          <p:cNvSpPr/>
          <p:nvPr/>
        </p:nvSpPr>
        <p:spPr>
          <a:xfrm>
            <a:off x="3851920" y="235450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568BE8-AA28-4222-A6C0-6D3EA525F756}"/>
              </a:ext>
            </a:extLst>
          </p:cNvPr>
          <p:cNvSpPr/>
          <p:nvPr/>
        </p:nvSpPr>
        <p:spPr>
          <a:xfrm>
            <a:off x="3851920" y="27921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FB203-48A5-424F-8D47-A9DA906CF2CD}"/>
              </a:ext>
            </a:extLst>
          </p:cNvPr>
          <p:cNvSpPr/>
          <p:nvPr/>
        </p:nvSpPr>
        <p:spPr>
          <a:xfrm>
            <a:off x="3851920" y="3229854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4C805-16AF-4166-B2C8-F5E0909027C1}"/>
              </a:ext>
            </a:extLst>
          </p:cNvPr>
          <p:cNvSpPr/>
          <p:nvPr/>
        </p:nvSpPr>
        <p:spPr>
          <a:xfrm>
            <a:off x="3851920" y="36675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A3555-096E-4303-ABBB-D8CB72BF45DF}"/>
              </a:ext>
            </a:extLst>
          </p:cNvPr>
          <p:cNvSpPr/>
          <p:nvPr/>
        </p:nvSpPr>
        <p:spPr>
          <a:xfrm>
            <a:off x="3851920" y="410520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8648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E9447B-4A0E-4FD4-AAF8-5E56084F8002}"/>
              </a:ext>
            </a:extLst>
          </p:cNvPr>
          <p:cNvSpPr/>
          <p:nvPr/>
        </p:nvSpPr>
        <p:spPr>
          <a:xfrm>
            <a:off x="3851920" y="45428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04:01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A95C-F2D7-45E6-9E05-577C7F6DAC9A}"/>
              </a:ext>
            </a:extLst>
          </p:cNvPr>
          <p:cNvSpPr txBox="1"/>
          <p:nvPr/>
        </p:nvSpPr>
        <p:spPr>
          <a:xfrm>
            <a:off x="4271085" y="15161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6D1A67-D065-4C72-8338-A0D5056E90CF}"/>
              </a:ext>
            </a:extLst>
          </p:cNvPr>
          <p:cNvSpPr/>
          <p:nvPr/>
        </p:nvSpPr>
        <p:spPr>
          <a:xfrm>
            <a:off x="3851920" y="4974924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ABBF-FAA6-4350-A767-FAD3E0F2ED54}"/>
              </a:ext>
            </a:extLst>
          </p:cNvPr>
          <p:cNvSpPr/>
          <p:nvPr/>
        </p:nvSpPr>
        <p:spPr>
          <a:xfrm>
            <a:off x="1475656" y="2808014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"binder"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FC9B2-9C44-4116-B1FF-9D62382ABD6D}"/>
              </a:ext>
            </a:extLst>
          </p:cNvPr>
          <p:cNvSpPr/>
          <p:nvPr/>
        </p:nvSpPr>
        <p:spPr>
          <a:xfrm>
            <a:off x="1475656" y="324568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ADFAF-EDDD-44DF-B1C8-51337A46D796}"/>
              </a:ext>
            </a:extLst>
          </p:cNvPr>
          <p:cNvSpPr txBox="1"/>
          <p:nvPr/>
        </p:nvSpPr>
        <p:spPr>
          <a:xfrm>
            <a:off x="1835696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EB4E4E-3EA7-47D7-8C0F-907AA5086A7E}"/>
              </a:ext>
            </a:extLst>
          </p:cNvPr>
          <p:cNvSpPr/>
          <p:nvPr/>
        </p:nvSpPr>
        <p:spPr>
          <a:xfrm>
            <a:off x="1043608" y="1268760"/>
            <a:ext cx="7272808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E3968E-7C11-4E2A-B295-9C645AD023D7}"/>
              </a:ext>
            </a:extLst>
          </p:cNvPr>
          <p:cNvSpPr txBox="1"/>
          <p:nvPr/>
        </p:nvSpPr>
        <p:spPr>
          <a:xfrm>
            <a:off x="5508104" y="28080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B36C2-3AEB-496D-8F48-AAA6BFFCBD8A}"/>
              </a:ext>
            </a:extLst>
          </p:cNvPr>
          <p:cNvSpPr txBox="1"/>
          <p:nvPr/>
        </p:nvSpPr>
        <p:spPr>
          <a:xfrm>
            <a:off x="1043608" y="47667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unlink( "binder" );  =&gt;  rm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57F286-A963-491F-AFA7-17BE9D91D914}"/>
              </a:ext>
            </a:extLst>
          </p:cNvPr>
          <p:cNvCxnSpPr/>
          <p:nvPr/>
        </p:nvCxnSpPr>
        <p:spPr>
          <a:xfrm flipH="1">
            <a:off x="3851920" y="1916832"/>
            <a:ext cx="1656184" cy="3490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BE9429-6717-4A16-ADA5-41AEBC59E38E}"/>
              </a:ext>
            </a:extLst>
          </p:cNvPr>
          <p:cNvCxnSpPr>
            <a:cxnSpLocks/>
          </p:cNvCxnSpPr>
          <p:nvPr/>
        </p:nvCxnSpPr>
        <p:spPr>
          <a:xfrm flipH="1">
            <a:off x="1440350" y="2852936"/>
            <a:ext cx="1634864" cy="829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F6191C-2790-4896-AC47-B802379EDC4A}"/>
              </a:ext>
            </a:extLst>
          </p:cNvPr>
          <p:cNvCxnSpPr>
            <a:cxnSpLocks/>
          </p:cNvCxnSpPr>
          <p:nvPr/>
        </p:nvCxnSpPr>
        <p:spPr>
          <a:xfrm flipH="1">
            <a:off x="6883162" y="4149080"/>
            <a:ext cx="114522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2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E2B36C2-3AEB-496D-8F48-AAA6BFFCBD8A}"/>
              </a:ext>
            </a:extLst>
          </p:cNvPr>
          <p:cNvSpPr txBox="1"/>
          <p:nvPr/>
        </p:nvSpPr>
        <p:spPr>
          <a:xfrm>
            <a:off x="323528" y="476672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open("binder", O_RDWR);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unlink( "binder" );  =&gt;  rm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6FCF1B-EBAD-488A-A31B-3119D558E065}"/>
              </a:ext>
            </a:extLst>
          </p:cNvPr>
          <p:cNvSpPr/>
          <p:nvPr/>
        </p:nvSpPr>
        <p:spPr>
          <a:xfrm>
            <a:off x="9229608" y="4183993"/>
            <a:ext cx="820455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43F701-ED07-405E-BD24-28F872BFA5FC}"/>
              </a:ext>
            </a:extLst>
          </p:cNvPr>
          <p:cNvSpPr/>
          <p:nvPr/>
        </p:nvSpPr>
        <p:spPr>
          <a:xfrm>
            <a:off x="7075915" y="2594362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1574073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7108CC-DF92-42CB-8BE7-8F6A14F830C3}"/>
              </a:ext>
            </a:extLst>
          </p:cNvPr>
          <p:cNvSpPr/>
          <p:nvPr/>
        </p:nvSpPr>
        <p:spPr>
          <a:xfrm>
            <a:off x="7075915" y="2906039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568BE8-AA28-4222-A6C0-6D3EA525F756}"/>
              </a:ext>
            </a:extLst>
          </p:cNvPr>
          <p:cNvSpPr/>
          <p:nvPr/>
        </p:nvSpPr>
        <p:spPr>
          <a:xfrm>
            <a:off x="7075915" y="3217716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FB203-48A5-424F-8D47-A9DA906CF2CD}"/>
              </a:ext>
            </a:extLst>
          </p:cNvPr>
          <p:cNvSpPr/>
          <p:nvPr/>
        </p:nvSpPr>
        <p:spPr>
          <a:xfrm>
            <a:off x="7075915" y="3837168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4C805-16AF-4166-B2C8-F5E0909027C1}"/>
              </a:ext>
            </a:extLst>
          </p:cNvPr>
          <p:cNvSpPr/>
          <p:nvPr/>
        </p:nvSpPr>
        <p:spPr>
          <a:xfrm>
            <a:off x="7075915" y="4148845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A3555-096E-4303-ABBB-D8CB72BF45DF}"/>
              </a:ext>
            </a:extLst>
          </p:cNvPr>
          <p:cNvSpPr/>
          <p:nvPr/>
        </p:nvSpPr>
        <p:spPr>
          <a:xfrm>
            <a:off x="7075915" y="4460522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8648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E9447B-4A0E-4FD4-AAF8-5E56084F8002}"/>
              </a:ext>
            </a:extLst>
          </p:cNvPr>
          <p:cNvSpPr/>
          <p:nvPr/>
        </p:nvSpPr>
        <p:spPr>
          <a:xfrm>
            <a:off x="7075915" y="4772198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04:01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A95C-F2D7-45E6-9E05-577C7F6DAC9A}"/>
              </a:ext>
            </a:extLst>
          </p:cNvPr>
          <p:cNvSpPr txBox="1"/>
          <p:nvPr/>
        </p:nvSpPr>
        <p:spPr>
          <a:xfrm>
            <a:off x="7374411" y="23090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6D1A67-D065-4C72-8338-A0D5056E90CF}"/>
              </a:ext>
            </a:extLst>
          </p:cNvPr>
          <p:cNvSpPr/>
          <p:nvPr/>
        </p:nvSpPr>
        <p:spPr>
          <a:xfrm>
            <a:off x="7075915" y="5079869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ABBF-FAA6-4350-A767-FAD3E0F2ED54}"/>
              </a:ext>
            </a:extLst>
          </p:cNvPr>
          <p:cNvSpPr/>
          <p:nvPr/>
        </p:nvSpPr>
        <p:spPr>
          <a:xfrm>
            <a:off x="5185050" y="2276657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"binder"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FC9B2-9C44-4116-B1FF-9D62382ABD6D}"/>
              </a:ext>
            </a:extLst>
          </p:cNvPr>
          <p:cNvSpPr/>
          <p:nvPr/>
        </p:nvSpPr>
        <p:spPr>
          <a:xfrm>
            <a:off x="5185050" y="2588334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ADFAF-EDDD-44DF-B1C8-51337A46D796}"/>
              </a:ext>
            </a:extLst>
          </p:cNvPr>
          <p:cNvSpPr txBox="1"/>
          <p:nvPr/>
        </p:nvSpPr>
        <p:spPr>
          <a:xfrm>
            <a:off x="5441442" y="194969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EB4E4E-3EA7-47D7-8C0F-907AA5086A7E}"/>
              </a:ext>
            </a:extLst>
          </p:cNvPr>
          <p:cNvSpPr/>
          <p:nvPr/>
        </p:nvSpPr>
        <p:spPr>
          <a:xfrm>
            <a:off x="5076056" y="1772816"/>
            <a:ext cx="5179121" cy="37444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E3968E-7C11-4E2A-B295-9C645AD023D7}"/>
              </a:ext>
            </a:extLst>
          </p:cNvPr>
          <p:cNvSpPr txBox="1"/>
          <p:nvPr/>
        </p:nvSpPr>
        <p:spPr>
          <a:xfrm>
            <a:off x="8255318" y="3228991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 //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연결계수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5CCADF-5582-4F68-ACDF-3C14DF873E03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8255319" y="4337829"/>
            <a:ext cx="974289" cy="89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C23A29-3EB2-4902-A0BB-A8886F59EA9A}"/>
              </a:ext>
            </a:extLst>
          </p:cNvPr>
          <p:cNvSpPr/>
          <p:nvPr/>
        </p:nvSpPr>
        <p:spPr>
          <a:xfrm>
            <a:off x="467544" y="2060848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FFDA76-9462-4613-B6FE-18361F6BED6A}"/>
              </a:ext>
            </a:extLst>
          </p:cNvPr>
          <p:cNvSpPr/>
          <p:nvPr/>
        </p:nvSpPr>
        <p:spPr>
          <a:xfrm>
            <a:off x="467544" y="24845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DCFFF2-67D3-4891-BDE4-666FB5116940}"/>
              </a:ext>
            </a:extLst>
          </p:cNvPr>
          <p:cNvSpPr/>
          <p:nvPr/>
        </p:nvSpPr>
        <p:spPr>
          <a:xfrm>
            <a:off x="467544" y="290826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23F0AE-D1A0-4860-9AD8-4E8BC7291E1E}"/>
              </a:ext>
            </a:extLst>
          </p:cNvPr>
          <p:cNvSpPr/>
          <p:nvPr/>
        </p:nvSpPr>
        <p:spPr>
          <a:xfrm>
            <a:off x="467544" y="3309363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922721-781D-4B74-96DB-D8A2AEA59FF3}"/>
              </a:ext>
            </a:extLst>
          </p:cNvPr>
          <p:cNvSpPr/>
          <p:nvPr/>
        </p:nvSpPr>
        <p:spPr>
          <a:xfrm>
            <a:off x="899592" y="2069188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13D71B-10F0-4DB5-9A62-30B635B5B880}"/>
              </a:ext>
            </a:extLst>
          </p:cNvPr>
          <p:cNvSpPr/>
          <p:nvPr/>
        </p:nvSpPr>
        <p:spPr>
          <a:xfrm>
            <a:off x="899592" y="2492896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B2EA5-16F1-46A9-ADB2-0436DD450B73}"/>
              </a:ext>
            </a:extLst>
          </p:cNvPr>
          <p:cNvSpPr/>
          <p:nvPr/>
        </p:nvSpPr>
        <p:spPr>
          <a:xfrm>
            <a:off x="899592" y="2916604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B02FC7-8BBA-480F-BDE3-0334BB7151F7}"/>
              </a:ext>
            </a:extLst>
          </p:cNvPr>
          <p:cNvSpPr/>
          <p:nvPr/>
        </p:nvSpPr>
        <p:spPr>
          <a:xfrm>
            <a:off x="899592" y="3340312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767F0F-BE2A-409E-8854-28D6F2FF4331}"/>
              </a:ext>
            </a:extLst>
          </p:cNvPr>
          <p:cNvSpPr/>
          <p:nvPr/>
        </p:nvSpPr>
        <p:spPr>
          <a:xfrm>
            <a:off x="2460856" y="2997687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D0064-8181-4601-BE82-A88817504751}"/>
              </a:ext>
            </a:extLst>
          </p:cNvPr>
          <p:cNvSpPr/>
          <p:nvPr/>
        </p:nvSpPr>
        <p:spPr>
          <a:xfrm>
            <a:off x="2460856" y="3309363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45F4FB-C39E-4A60-B2CB-D9EF29D26BB7}"/>
              </a:ext>
            </a:extLst>
          </p:cNvPr>
          <p:cNvSpPr/>
          <p:nvPr/>
        </p:nvSpPr>
        <p:spPr>
          <a:xfrm>
            <a:off x="2460856" y="3617034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63F6D-2563-42D3-8900-4083EC0B3230}"/>
              </a:ext>
            </a:extLst>
          </p:cNvPr>
          <p:cNvSpPr txBox="1"/>
          <p:nvPr/>
        </p:nvSpPr>
        <p:spPr>
          <a:xfrm>
            <a:off x="2685706" y="26859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759342-44FA-47B5-AAB5-15E941C2A37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331640" y="3151523"/>
            <a:ext cx="1129216" cy="40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BD26AF-0D5B-4AAA-8184-DE890CA9ED40}"/>
              </a:ext>
            </a:extLst>
          </p:cNvPr>
          <p:cNvCxnSpPr>
            <a:cxnSpLocks/>
            <a:stCxn id="37" idx="3"/>
            <a:endCxn id="16" idx="1"/>
          </p:cNvCxnSpPr>
          <p:nvPr/>
        </p:nvCxnSpPr>
        <p:spPr>
          <a:xfrm flipV="1">
            <a:off x="3640260" y="2430493"/>
            <a:ext cx="1544790" cy="103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AAC105-B196-49C6-BA71-576228540D93}"/>
              </a:ext>
            </a:extLst>
          </p:cNvPr>
          <p:cNvSpPr/>
          <p:nvPr/>
        </p:nvSpPr>
        <p:spPr>
          <a:xfrm>
            <a:off x="7075915" y="3529651"/>
            <a:ext cx="1179404" cy="30767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263EF4-D641-4C29-A2C5-FEFBF84EEE4C}"/>
              </a:ext>
            </a:extLst>
          </p:cNvPr>
          <p:cNvSpPr txBox="1"/>
          <p:nvPr/>
        </p:nvSpPr>
        <p:spPr>
          <a:xfrm>
            <a:off x="8255318" y="3540926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i_count //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참조계수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50D218-969A-4E6A-B2D3-93A90221117B}"/>
              </a:ext>
            </a:extLst>
          </p:cNvPr>
          <p:cNvSpPr txBox="1"/>
          <p:nvPr/>
        </p:nvSpPr>
        <p:spPr>
          <a:xfrm>
            <a:off x="4860032" y="260648"/>
            <a:ext cx="3692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파일이 완전히 지워지는 시점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연결계수와 참조계수가 둘다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되는 시점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8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3B789-606F-4C77-85E9-990FCA74B688}"/>
              </a:ext>
            </a:extLst>
          </p:cNvPr>
          <p:cNvSpPr txBox="1"/>
          <p:nvPr/>
        </p:nvSpPr>
        <p:spPr>
          <a:xfrm>
            <a:off x="323528" y="476672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./frameworks/base/cmds/app_process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284D4-BE96-4FB5-B663-1036E9B21EEA}"/>
              </a:ext>
            </a:extLst>
          </p:cNvPr>
          <p:cNvSpPr txBox="1"/>
          <p:nvPr/>
        </p:nvSpPr>
        <p:spPr>
          <a:xfrm>
            <a:off x="395536" y="1340768"/>
            <a:ext cx="1292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/system/bin/app_process -Xzygote /system/bin --zygote --start-system-server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BB4CE-FF23-48C9-9189-FDD94631C577}"/>
              </a:ext>
            </a:extLst>
          </p:cNvPr>
          <p:cNvSpPr txBox="1"/>
          <p:nvPr/>
        </p:nvSpPr>
        <p:spPr>
          <a:xfrm>
            <a:off x="1259632" y="19888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25E00-D24F-46C8-A48B-C44560485908}"/>
              </a:ext>
            </a:extLst>
          </p:cNvPr>
          <p:cNvSpPr txBox="1"/>
          <p:nvPr/>
        </p:nvSpPr>
        <p:spPr>
          <a:xfrm>
            <a:off x="4596399" y="19888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A29B-2F15-40C7-A591-D2E44CB732E1}"/>
              </a:ext>
            </a:extLst>
          </p:cNvPr>
          <p:cNvSpPr txBox="1"/>
          <p:nvPr/>
        </p:nvSpPr>
        <p:spPr>
          <a:xfrm>
            <a:off x="6324241" y="19888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0B75-2C53-46BA-891E-CA697AE09B56}"/>
              </a:ext>
            </a:extLst>
          </p:cNvPr>
          <p:cNvSpPr txBox="1"/>
          <p:nvPr/>
        </p:nvSpPr>
        <p:spPr>
          <a:xfrm>
            <a:off x="8244408" y="20201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FFAB4-3A36-4C89-A685-9887139AECE5}"/>
              </a:ext>
            </a:extLst>
          </p:cNvPr>
          <p:cNvSpPr txBox="1"/>
          <p:nvPr/>
        </p:nvSpPr>
        <p:spPr>
          <a:xfrm>
            <a:off x="9828584" y="20201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798F2-73C5-48CF-8DD3-5627D13D6BFE}"/>
              </a:ext>
            </a:extLst>
          </p:cNvPr>
          <p:cNvSpPr txBox="1"/>
          <p:nvPr/>
        </p:nvSpPr>
        <p:spPr>
          <a:xfrm>
            <a:off x="956716" y="2982143"/>
            <a:ext cx="885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-Xzygote /system/bin --zygote --start-system-server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12248-5BB5-4D9A-BFC5-1424AC376388}"/>
              </a:ext>
            </a:extLst>
          </p:cNvPr>
          <p:cNvSpPr txBox="1"/>
          <p:nvPr/>
        </p:nvSpPr>
        <p:spPr>
          <a:xfrm>
            <a:off x="4860032" y="356613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8AD0-A5F1-4413-BBE7-79B86019914E}"/>
              </a:ext>
            </a:extLst>
          </p:cNvPr>
          <p:cNvSpPr txBox="1"/>
          <p:nvPr/>
        </p:nvSpPr>
        <p:spPr>
          <a:xfrm>
            <a:off x="6732240" y="35692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argv[1]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0C4C6-C0FF-48A2-AC5F-FBF9AB2E20D4}"/>
              </a:ext>
            </a:extLst>
          </p:cNvPr>
          <p:cNvSpPr txBox="1"/>
          <p:nvPr/>
        </p:nvSpPr>
        <p:spPr>
          <a:xfrm>
            <a:off x="-70529" y="4365104"/>
            <a:ext cx="12078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class AppRuntime : public AndroidRuntime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AppRuntime runtime();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(zygote)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runtime.start("com.android.internal.os.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ZygoteInit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", args, zygote);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AndroidRuntime::start( "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ZygoteInit");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F0C4C6-C0FF-48A2-AC5F-FBF9AB2E20D4}"/>
              </a:ext>
            </a:extLst>
          </p:cNvPr>
          <p:cNvSpPr txBox="1"/>
          <p:nvPr/>
        </p:nvSpPr>
        <p:spPr>
          <a:xfrm>
            <a:off x="539552" y="54868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startVm(&amp;mJavaVM, &amp;env, zygote);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JNI_CreateJavaVM();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startReg(env);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register_jni_procs(gRegJNI, NELEM(gRegJNI), env)</a:t>
            </a:r>
          </a:p>
        </p:txBody>
      </p:sp>
    </p:spTree>
    <p:extLst>
      <p:ext uri="{BB962C8B-B14F-4D97-AF65-F5344CB8AC3E}">
        <p14:creationId xmlns:p14="http://schemas.microsoft.com/office/powerpoint/2010/main" val="224646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F0C4C6-C0FF-48A2-AC5F-FBF9AB2E20D4}"/>
              </a:ext>
            </a:extLst>
          </p:cNvPr>
          <p:cNvSpPr txBox="1"/>
          <p:nvPr/>
        </p:nvSpPr>
        <p:spPr>
          <a:xfrm>
            <a:off x="539552" y="54868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./frameworks/native/cmds/servicemanager</a:t>
            </a:r>
          </a:p>
        </p:txBody>
      </p:sp>
    </p:spTree>
    <p:extLst>
      <p:ext uri="{BB962C8B-B14F-4D97-AF65-F5344CB8AC3E}">
        <p14:creationId xmlns:p14="http://schemas.microsoft.com/office/powerpoint/2010/main" val="261064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D4E4F2-906F-4AC8-AF0A-09ADB22F2B04}"/>
              </a:ext>
            </a:extLst>
          </p:cNvPr>
          <p:cNvCxnSpPr>
            <a:cxnSpLocks/>
          </p:cNvCxnSpPr>
          <p:nvPr/>
        </p:nvCxnSpPr>
        <p:spPr>
          <a:xfrm>
            <a:off x="179512" y="3212976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4F075-1B1A-4150-8061-0F95EA7E1430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FF3856-F051-4A8C-AFDD-02362E0E9E2E}"/>
              </a:ext>
            </a:extLst>
          </p:cNvPr>
          <p:cNvCxnSpPr/>
          <p:nvPr/>
        </p:nvCxnSpPr>
        <p:spPr>
          <a:xfrm>
            <a:off x="4644008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1B8DD3-24F6-4CC0-AB9C-873ACFC6C6A0}"/>
              </a:ext>
            </a:extLst>
          </p:cNvPr>
          <p:cNvCxnSpPr/>
          <p:nvPr/>
        </p:nvCxnSpPr>
        <p:spPr>
          <a:xfrm>
            <a:off x="4997851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C2609-7585-4FDF-9128-B5D999E2BCDC}"/>
              </a:ext>
            </a:extLst>
          </p:cNvPr>
          <p:cNvSpPr txBox="1"/>
          <p:nvPr/>
        </p:nvSpPr>
        <p:spPr>
          <a:xfrm>
            <a:off x="5364088" y="692696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커널 모드 진입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7E7D73-5106-4791-B027-888185D20B67}"/>
              </a:ext>
            </a:extLst>
          </p:cNvPr>
          <p:cNvCxnSpPr>
            <a:cxnSpLocks/>
          </p:cNvCxnSpPr>
          <p:nvPr/>
        </p:nvCxnSpPr>
        <p:spPr>
          <a:xfrm>
            <a:off x="4829952" y="278092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4FBD11-3209-4CCA-AFC0-0AE0AADCC52D}"/>
              </a:ext>
            </a:extLst>
          </p:cNvPr>
          <p:cNvSpPr txBox="1"/>
          <p:nvPr/>
        </p:nvSpPr>
        <p:spPr>
          <a:xfrm>
            <a:off x="1875217" y="1238475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fd=open("/dev/mydev");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write(fd, "1");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F213F-F894-4587-B2EB-F15D9BACC291}"/>
              </a:ext>
            </a:extLst>
          </p:cNvPr>
          <p:cNvSpPr/>
          <p:nvPr/>
        </p:nvSpPr>
        <p:spPr>
          <a:xfrm>
            <a:off x="2339752" y="453683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55432-31A2-4D8B-BE7B-81E2612DBE80}"/>
              </a:ext>
            </a:extLst>
          </p:cNvPr>
          <p:cNvSpPr/>
          <p:nvPr/>
        </p:nvSpPr>
        <p:spPr>
          <a:xfrm>
            <a:off x="2339752" y="4839632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B5B0D-614D-4765-9FC5-B7D61491812C}"/>
              </a:ext>
            </a:extLst>
          </p:cNvPr>
          <p:cNvSpPr/>
          <p:nvPr/>
        </p:nvSpPr>
        <p:spPr>
          <a:xfrm>
            <a:off x="2339752" y="5142428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F5147-8EB7-4186-B1F0-C0374EE65EC3}"/>
              </a:ext>
            </a:extLst>
          </p:cNvPr>
          <p:cNvSpPr/>
          <p:nvPr/>
        </p:nvSpPr>
        <p:spPr>
          <a:xfrm>
            <a:off x="2339752" y="5445224"/>
            <a:ext cx="936104" cy="30079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76A69-21A6-4A2D-BDFF-31C74A4035B1}"/>
              </a:ext>
            </a:extLst>
          </p:cNvPr>
          <p:cNvSpPr/>
          <p:nvPr/>
        </p:nvSpPr>
        <p:spPr>
          <a:xfrm>
            <a:off x="2339752" y="5748020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7A120E-91FD-4772-A456-23438242458F}"/>
              </a:ext>
            </a:extLst>
          </p:cNvPr>
          <p:cNvSpPr/>
          <p:nvPr/>
        </p:nvSpPr>
        <p:spPr>
          <a:xfrm>
            <a:off x="2339752" y="605081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F8424-D413-4196-A3B3-1A979C6386CF}"/>
              </a:ext>
            </a:extLst>
          </p:cNvPr>
          <p:cNvSpPr txBox="1"/>
          <p:nvPr/>
        </p:nvSpPr>
        <p:spPr>
          <a:xfrm>
            <a:off x="2339752" y="4104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chrdev[255]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44AD0-D406-4292-86F1-0B110C1E7648}"/>
              </a:ext>
            </a:extLst>
          </p:cNvPr>
          <p:cNvSpPr txBox="1"/>
          <p:nvPr/>
        </p:nvSpPr>
        <p:spPr>
          <a:xfrm>
            <a:off x="1593907" y="5404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[200]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E1F9A-6D2E-45F2-AD4B-585B2AA3FFC0}"/>
              </a:ext>
            </a:extLst>
          </p:cNvPr>
          <p:cNvSpPr/>
          <p:nvPr/>
        </p:nvSpPr>
        <p:spPr>
          <a:xfrm>
            <a:off x="4175955" y="5187571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FA275-C6E2-4E92-8668-B737503068B3}"/>
              </a:ext>
            </a:extLst>
          </p:cNvPr>
          <p:cNvSpPr/>
          <p:nvPr/>
        </p:nvSpPr>
        <p:spPr>
          <a:xfrm>
            <a:off x="4175955" y="549036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4E5603-8964-4469-A78D-6A4481407943}"/>
              </a:ext>
            </a:extLst>
          </p:cNvPr>
          <p:cNvSpPr/>
          <p:nvPr/>
        </p:nvSpPr>
        <p:spPr>
          <a:xfrm>
            <a:off x="4175955" y="579316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851C1-2F0E-4F5E-BC30-2A512DE69C7A}"/>
              </a:ext>
            </a:extLst>
          </p:cNvPr>
          <p:cNvSpPr txBox="1"/>
          <p:nvPr/>
        </p:nvSpPr>
        <p:spPr>
          <a:xfrm>
            <a:off x="4041114" y="4765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60D27-AA85-4619-8870-D0BEADA918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3275856" y="5337967"/>
            <a:ext cx="900099" cy="2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6FD62C-0575-44A6-8764-9E440165C6AB}"/>
              </a:ext>
            </a:extLst>
          </p:cNvPr>
          <p:cNvSpPr txBox="1"/>
          <p:nvPr/>
        </p:nvSpPr>
        <p:spPr>
          <a:xfrm>
            <a:off x="3571820" y="5732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E8E94C-F9D6-43E5-BAFA-AEA3F5BA1EA4}"/>
              </a:ext>
            </a:extLst>
          </p:cNvPr>
          <p:cNvSpPr/>
          <p:nvPr/>
        </p:nvSpPr>
        <p:spPr>
          <a:xfrm>
            <a:off x="6012160" y="5279084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.open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064B6-C11B-43A3-A407-88E6E495E303}"/>
              </a:ext>
            </a:extLst>
          </p:cNvPr>
          <p:cNvSpPr/>
          <p:nvPr/>
        </p:nvSpPr>
        <p:spPr>
          <a:xfrm>
            <a:off x="6012160" y="5581880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02BF-C164-49A0-B1A5-D2D09F912DE7}"/>
              </a:ext>
            </a:extLst>
          </p:cNvPr>
          <p:cNvSpPr txBox="1"/>
          <p:nvPr/>
        </p:nvSpPr>
        <p:spPr>
          <a:xfrm>
            <a:off x="6156176" y="49454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C5083A-5012-4BBC-97BA-1AE96165E548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292068" y="5429480"/>
            <a:ext cx="720092" cy="5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3995808C-2D3D-45C6-91AC-EEC3747B5F29}"/>
              </a:ext>
            </a:extLst>
          </p:cNvPr>
          <p:cNvSpPr/>
          <p:nvPr/>
        </p:nvSpPr>
        <p:spPr>
          <a:xfrm>
            <a:off x="7740352" y="4990028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209755CC-1674-4609-BF29-93CB9D772CA0}"/>
              </a:ext>
            </a:extLst>
          </p:cNvPr>
          <p:cNvSpPr/>
          <p:nvPr/>
        </p:nvSpPr>
        <p:spPr>
          <a:xfrm>
            <a:off x="7709234" y="5844791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2EC53-1A38-4B33-BC1D-D27220FCD61D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28273" y="5239192"/>
            <a:ext cx="674370" cy="1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9BA20-F53A-4863-A24D-A74560C3E7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128273" y="5732276"/>
            <a:ext cx="643252" cy="3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C1E33C-C65C-4D48-BA55-7ADC4E79A442}"/>
              </a:ext>
            </a:extLst>
          </p:cNvPr>
          <p:cNvSpPr txBox="1"/>
          <p:nvPr/>
        </p:nvSpPr>
        <p:spPr>
          <a:xfrm>
            <a:off x="7753942" y="45805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B0DE7-8986-413C-9F83-02388883A115}"/>
              </a:ext>
            </a:extLst>
          </p:cNvPr>
          <p:cNvSpPr txBox="1"/>
          <p:nvPr/>
        </p:nvSpPr>
        <p:spPr>
          <a:xfrm>
            <a:off x="7740352" y="54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E133F-7166-4070-A8CC-4501BF6B66EB}"/>
              </a:ext>
            </a:extLst>
          </p:cNvPr>
          <p:cNvSpPr/>
          <p:nvPr/>
        </p:nvSpPr>
        <p:spPr>
          <a:xfrm>
            <a:off x="271779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D2E343-6D18-4F6C-AACF-B77AFB9860DC}"/>
              </a:ext>
            </a:extLst>
          </p:cNvPr>
          <p:cNvSpPr/>
          <p:nvPr/>
        </p:nvSpPr>
        <p:spPr>
          <a:xfrm>
            <a:off x="271779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46930-8F65-4B78-9961-C94448E6112E}"/>
              </a:ext>
            </a:extLst>
          </p:cNvPr>
          <p:cNvCxnSpPr>
            <a:cxnSpLocks/>
            <a:stCxn id="52" idx="2"/>
            <a:endCxn id="20" idx="2"/>
          </p:cNvCxnSpPr>
          <p:nvPr/>
        </p:nvCxnSpPr>
        <p:spPr>
          <a:xfrm flipH="1">
            <a:off x="2807804" y="3507485"/>
            <a:ext cx="468052" cy="19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8B75732-C105-4F70-95B8-D1EE68D590FD}"/>
              </a:ext>
            </a:extLst>
          </p:cNvPr>
          <p:cNvSpPr txBox="1"/>
          <p:nvPr/>
        </p:nvSpPr>
        <p:spPr>
          <a:xfrm>
            <a:off x="115367" y="349092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D4E4F2-906F-4AC8-AF0A-09ADB22F2B04}"/>
              </a:ext>
            </a:extLst>
          </p:cNvPr>
          <p:cNvCxnSpPr>
            <a:cxnSpLocks/>
          </p:cNvCxnSpPr>
          <p:nvPr/>
        </p:nvCxnSpPr>
        <p:spPr>
          <a:xfrm>
            <a:off x="-468560" y="321297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4F075-1B1A-4150-8061-0F95EA7E1430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FF3856-F051-4A8C-AFDD-02362E0E9E2E}"/>
              </a:ext>
            </a:extLst>
          </p:cNvPr>
          <p:cNvCxnSpPr/>
          <p:nvPr/>
        </p:nvCxnSpPr>
        <p:spPr>
          <a:xfrm>
            <a:off x="4644008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1B8DD3-24F6-4CC0-AB9C-873ACFC6C6A0}"/>
              </a:ext>
            </a:extLst>
          </p:cNvPr>
          <p:cNvCxnSpPr/>
          <p:nvPr/>
        </p:nvCxnSpPr>
        <p:spPr>
          <a:xfrm>
            <a:off x="4997851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C2609-7585-4FDF-9128-B5D999E2BCDC}"/>
              </a:ext>
            </a:extLst>
          </p:cNvPr>
          <p:cNvSpPr txBox="1"/>
          <p:nvPr/>
        </p:nvSpPr>
        <p:spPr>
          <a:xfrm>
            <a:off x="5364088" y="692696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커널 모드 진입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7E7D73-5106-4791-B027-888185D20B67}"/>
              </a:ext>
            </a:extLst>
          </p:cNvPr>
          <p:cNvCxnSpPr>
            <a:cxnSpLocks/>
          </p:cNvCxnSpPr>
          <p:nvPr/>
        </p:nvCxnSpPr>
        <p:spPr>
          <a:xfrm>
            <a:off x="4829952" y="278092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4FBD11-3209-4CCA-AFC0-0AE0AADCC52D}"/>
              </a:ext>
            </a:extLst>
          </p:cNvPr>
          <p:cNvSpPr txBox="1"/>
          <p:nvPr/>
        </p:nvSpPr>
        <p:spPr>
          <a:xfrm>
            <a:off x="1875217" y="1238475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fd=open("/dev/mydev");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write(fd, "1");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F213F-F894-4587-B2EB-F15D9BACC291}"/>
              </a:ext>
            </a:extLst>
          </p:cNvPr>
          <p:cNvSpPr/>
          <p:nvPr/>
        </p:nvSpPr>
        <p:spPr>
          <a:xfrm>
            <a:off x="2339752" y="453683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55432-31A2-4D8B-BE7B-81E2612DBE80}"/>
              </a:ext>
            </a:extLst>
          </p:cNvPr>
          <p:cNvSpPr/>
          <p:nvPr/>
        </p:nvSpPr>
        <p:spPr>
          <a:xfrm>
            <a:off x="2339752" y="4839632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B5B0D-614D-4765-9FC5-B7D61491812C}"/>
              </a:ext>
            </a:extLst>
          </p:cNvPr>
          <p:cNvSpPr/>
          <p:nvPr/>
        </p:nvSpPr>
        <p:spPr>
          <a:xfrm>
            <a:off x="2339752" y="5142428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F5147-8EB7-4186-B1F0-C0374EE65EC3}"/>
              </a:ext>
            </a:extLst>
          </p:cNvPr>
          <p:cNvSpPr/>
          <p:nvPr/>
        </p:nvSpPr>
        <p:spPr>
          <a:xfrm>
            <a:off x="2339752" y="5445224"/>
            <a:ext cx="936104" cy="30079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76A69-21A6-4A2D-BDFF-31C74A4035B1}"/>
              </a:ext>
            </a:extLst>
          </p:cNvPr>
          <p:cNvSpPr/>
          <p:nvPr/>
        </p:nvSpPr>
        <p:spPr>
          <a:xfrm>
            <a:off x="2339752" y="5748020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7A120E-91FD-4772-A456-23438242458F}"/>
              </a:ext>
            </a:extLst>
          </p:cNvPr>
          <p:cNvSpPr/>
          <p:nvPr/>
        </p:nvSpPr>
        <p:spPr>
          <a:xfrm>
            <a:off x="2339752" y="605081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F8424-D413-4196-A3B3-1A979C6386CF}"/>
              </a:ext>
            </a:extLst>
          </p:cNvPr>
          <p:cNvSpPr txBox="1"/>
          <p:nvPr/>
        </p:nvSpPr>
        <p:spPr>
          <a:xfrm>
            <a:off x="2339752" y="4104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chrdev[255]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44AD0-D406-4292-86F1-0B110C1E7648}"/>
              </a:ext>
            </a:extLst>
          </p:cNvPr>
          <p:cNvSpPr txBox="1"/>
          <p:nvPr/>
        </p:nvSpPr>
        <p:spPr>
          <a:xfrm>
            <a:off x="1593907" y="5404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[200]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E1F9A-6D2E-45F2-AD4B-585B2AA3FFC0}"/>
              </a:ext>
            </a:extLst>
          </p:cNvPr>
          <p:cNvSpPr/>
          <p:nvPr/>
        </p:nvSpPr>
        <p:spPr>
          <a:xfrm>
            <a:off x="4175955" y="5187571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FA275-C6E2-4E92-8668-B737503068B3}"/>
              </a:ext>
            </a:extLst>
          </p:cNvPr>
          <p:cNvSpPr/>
          <p:nvPr/>
        </p:nvSpPr>
        <p:spPr>
          <a:xfrm>
            <a:off x="4175955" y="549036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4E5603-8964-4469-A78D-6A4481407943}"/>
              </a:ext>
            </a:extLst>
          </p:cNvPr>
          <p:cNvSpPr/>
          <p:nvPr/>
        </p:nvSpPr>
        <p:spPr>
          <a:xfrm>
            <a:off x="4175955" y="579316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851C1-2F0E-4F5E-BC30-2A512DE69C7A}"/>
              </a:ext>
            </a:extLst>
          </p:cNvPr>
          <p:cNvSpPr txBox="1"/>
          <p:nvPr/>
        </p:nvSpPr>
        <p:spPr>
          <a:xfrm>
            <a:off x="4041114" y="4765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60D27-AA85-4619-8870-D0BEADA918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3275856" y="5337967"/>
            <a:ext cx="900099" cy="2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6FD62C-0575-44A6-8764-9E440165C6AB}"/>
              </a:ext>
            </a:extLst>
          </p:cNvPr>
          <p:cNvSpPr txBox="1"/>
          <p:nvPr/>
        </p:nvSpPr>
        <p:spPr>
          <a:xfrm>
            <a:off x="3571820" y="5732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E8E94C-F9D6-43E5-BAFA-AEA3F5BA1EA4}"/>
              </a:ext>
            </a:extLst>
          </p:cNvPr>
          <p:cNvSpPr/>
          <p:nvPr/>
        </p:nvSpPr>
        <p:spPr>
          <a:xfrm>
            <a:off x="6012160" y="5279084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.open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064B6-C11B-43A3-A407-88E6E495E303}"/>
              </a:ext>
            </a:extLst>
          </p:cNvPr>
          <p:cNvSpPr/>
          <p:nvPr/>
        </p:nvSpPr>
        <p:spPr>
          <a:xfrm>
            <a:off x="6012160" y="5581880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02BF-C164-49A0-B1A5-D2D09F912DE7}"/>
              </a:ext>
            </a:extLst>
          </p:cNvPr>
          <p:cNvSpPr txBox="1"/>
          <p:nvPr/>
        </p:nvSpPr>
        <p:spPr>
          <a:xfrm>
            <a:off x="6156176" y="49454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C5083A-5012-4BBC-97BA-1AE96165E548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292068" y="5429480"/>
            <a:ext cx="720092" cy="5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3995808C-2D3D-45C6-91AC-EEC3747B5F29}"/>
              </a:ext>
            </a:extLst>
          </p:cNvPr>
          <p:cNvSpPr/>
          <p:nvPr/>
        </p:nvSpPr>
        <p:spPr>
          <a:xfrm>
            <a:off x="7740352" y="4990028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209755CC-1674-4609-BF29-93CB9D772CA0}"/>
              </a:ext>
            </a:extLst>
          </p:cNvPr>
          <p:cNvSpPr/>
          <p:nvPr/>
        </p:nvSpPr>
        <p:spPr>
          <a:xfrm>
            <a:off x="7709234" y="5844791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2EC53-1A38-4B33-BC1D-D27220FCD61D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28273" y="5239192"/>
            <a:ext cx="674370" cy="1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9BA20-F53A-4863-A24D-A74560C3E7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128273" y="5732276"/>
            <a:ext cx="643252" cy="3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C1E33C-C65C-4D48-BA55-7ADC4E79A442}"/>
              </a:ext>
            </a:extLst>
          </p:cNvPr>
          <p:cNvSpPr txBox="1"/>
          <p:nvPr/>
        </p:nvSpPr>
        <p:spPr>
          <a:xfrm>
            <a:off x="7753942" y="45805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B0DE7-8986-413C-9F83-02388883A115}"/>
              </a:ext>
            </a:extLst>
          </p:cNvPr>
          <p:cNvSpPr txBox="1"/>
          <p:nvPr/>
        </p:nvSpPr>
        <p:spPr>
          <a:xfrm>
            <a:off x="7740352" y="54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E133F-7166-4070-A8CC-4501BF6B66EB}"/>
              </a:ext>
            </a:extLst>
          </p:cNvPr>
          <p:cNvSpPr/>
          <p:nvPr/>
        </p:nvSpPr>
        <p:spPr>
          <a:xfrm>
            <a:off x="271779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D2E343-6D18-4F6C-AACF-B77AFB9860DC}"/>
              </a:ext>
            </a:extLst>
          </p:cNvPr>
          <p:cNvSpPr/>
          <p:nvPr/>
        </p:nvSpPr>
        <p:spPr>
          <a:xfrm>
            <a:off x="271779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46930-8F65-4B78-9961-C94448E6112E}"/>
              </a:ext>
            </a:extLst>
          </p:cNvPr>
          <p:cNvCxnSpPr>
            <a:cxnSpLocks/>
            <a:stCxn id="52" idx="2"/>
            <a:endCxn id="20" idx="2"/>
          </p:cNvCxnSpPr>
          <p:nvPr/>
        </p:nvCxnSpPr>
        <p:spPr>
          <a:xfrm flipH="1">
            <a:off x="2807804" y="3507485"/>
            <a:ext cx="468052" cy="19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43331-D437-47EE-93EC-0672E8E3AA2A}"/>
              </a:ext>
            </a:extLst>
          </p:cNvPr>
          <p:cNvSpPr/>
          <p:nvPr/>
        </p:nvSpPr>
        <p:spPr>
          <a:xfrm>
            <a:off x="190863" y="980728"/>
            <a:ext cx="1177507" cy="22239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3A6AF1-EE6F-490C-B736-146572AD7D94}"/>
              </a:ext>
            </a:extLst>
          </p:cNvPr>
          <p:cNvSpPr/>
          <p:nvPr/>
        </p:nvSpPr>
        <p:spPr>
          <a:xfrm>
            <a:off x="190863" y="3212975"/>
            <a:ext cx="1177507" cy="1224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B0C871-7987-4527-BA8D-7ED185D2EA61}"/>
              </a:ext>
            </a:extLst>
          </p:cNvPr>
          <p:cNvSpPr/>
          <p:nvPr/>
        </p:nvSpPr>
        <p:spPr>
          <a:xfrm>
            <a:off x="1764568" y="3573016"/>
            <a:ext cx="432044" cy="43204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15ECDB-96BD-4295-A1DC-CD6C75B327E4}"/>
              </a:ext>
            </a:extLst>
          </p:cNvPr>
          <p:cNvSpPr/>
          <p:nvPr/>
        </p:nvSpPr>
        <p:spPr>
          <a:xfrm>
            <a:off x="190862" y="3631904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86739E7-C483-44C2-9B79-9838910654E6}"/>
              </a:ext>
            </a:extLst>
          </p:cNvPr>
          <p:cNvCxnSpPr>
            <a:stCxn id="43" idx="3"/>
            <a:endCxn id="4" idx="2"/>
          </p:cNvCxnSpPr>
          <p:nvPr/>
        </p:nvCxnSpPr>
        <p:spPr>
          <a:xfrm>
            <a:off x="1368369" y="3785047"/>
            <a:ext cx="396199" cy="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96D5D5-C33F-4391-805D-25D7E00B5C8A}"/>
              </a:ext>
            </a:extLst>
          </p:cNvPr>
          <p:cNvSpPr/>
          <p:nvPr/>
        </p:nvSpPr>
        <p:spPr>
          <a:xfrm>
            <a:off x="190862" y="2258617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6D1ED-8F28-482E-8DD5-FD9673E8C537}"/>
              </a:ext>
            </a:extLst>
          </p:cNvPr>
          <p:cNvSpPr txBox="1"/>
          <p:nvPr/>
        </p:nvSpPr>
        <p:spPr>
          <a:xfrm>
            <a:off x="6223891" y="22797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7C5BC2-ADFD-4272-A1AC-828C4DAF35CD}"/>
              </a:ext>
            </a:extLst>
          </p:cNvPr>
          <p:cNvSpPr txBox="1"/>
          <p:nvPr/>
        </p:nvSpPr>
        <p:spPr>
          <a:xfrm>
            <a:off x="6223891" y="35475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CA5E97-D64A-48B3-AD8E-97C9724040B7}"/>
              </a:ext>
            </a:extLst>
          </p:cNvPr>
          <p:cNvSpPr txBox="1"/>
          <p:nvPr/>
        </p:nvSpPr>
        <p:spPr>
          <a:xfrm>
            <a:off x="-759823" y="33883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FBB251-0EB5-4C97-9894-EF1D431F19CB}"/>
              </a:ext>
            </a:extLst>
          </p:cNvPr>
          <p:cNvSpPr txBox="1"/>
          <p:nvPr/>
        </p:nvSpPr>
        <p:spPr>
          <a:xfrm>
            <a:off x="8738267" y="586414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*(int*)0x1234 = 1;</a:t>
            </a:r>
          </a:p>
        </p:txBody>
      </p:sp>
    </p:spTree>
    <p:extLst>
      <p:ext uri="{BB962C8B-B14F-4D97-AF65-F5344CB8AC3E}">
        <p14:creationId xmlns:p14="http://schemas.microsoft.com/office/powerpoint/2010/main" val="354425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D4E4F2-906F-4AC8-AF0A-09ADB22F2B04}"/>
              </a:ext>
            </a:extLst>
          </p:cNvPr>
          <p:cNvCxnSpPr>
            <a:cxnSpLocks/>
          </p:cNvCxnSpPr>
          <p:nvPr/>
        </p:nvCxnSpPr>
        <p:spPr>
          <a:xfrm>
            <a:off x="-468560" y="321297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4F075-1B1A-4150-8061-0F95EA7E1430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FF3856-F051-4A8C-AFDD-02362E0E9E2E}"/>
              </a:ext>
            </a:extLst>
          </p:cNvPr>
          <p:cNvCxnSpPr/>
          <p:nvPr/>
        </p:nvCxnSpPr>
        <p:spPr>
          <a:xfrm>
            <a:off x="4644008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1B8DD3-24F6-4CC0-AB9C-873ACFC6C6A0}"/>
              </a:ext>
            </a:extLst>
          </p:cNvPr>
          <p:cNvCxnSpPr/>
          <p:nvPr/>
        </p:nvCxnSpPr>
        <p:spPr>
          <a:xfrm>
            <a:off x="4997851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7E7D73-5106-4791-B027-888185D20B67}"/>
              </a:ext>
            </a:extLst>
          </p:cNvPr>
          <p:cNvCxnSpPr>
            <a:cxnSpLocks/>
          </p:cNvCxnSpPr>
          <p:nvPr/>
        </p:nvCxnSpPr>
        <p:spPr>
          <a:xfrm>
            <a:off x="4829952" y="278092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4FBD11-3209-4CCA-AFC0-0AE0AADCC52D}"/>
              </a:ext>
            </a:extLst>
          </p:cNvPr>
          <p:cNvSpPr txBox="1"/>
          <p:nvPr/>
        </p:nvSpPr>
        <p:spPr>
          <a:xfrm>
            <a:off x="3331640" y="1841343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fd=open("/dev/mydev", O_WRONLY);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write(fd, "1");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F213F-F894-4587-B2EB-F15D9BACC291}"/>
              </a:ext>
            </a:extLst>
          </p:cNvPr>
          <p:cNvSpPr/>
          <p:nvPr/>
        </p:nvSpPr>
        <p:spPr>
          <a:xfrm>
            <a:off x="2339752" y="453683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55432-31A2-4D8B-BE7B-81E2612DBE80}"/>
              </a:ext>
            </a:extLst>
          </p:cNvPr>
          <p:cNvSpPr/>
          <p:nvPr/>
        </p:nvSpPr>
        <p:spPr>
          <a:xfrm>
            <a:off x="2339752" y="4839632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B5B0D-614D-4765-9FC5-B7D61491812C}"/>
              </a:ext>
            </a:extLst>
          </p:cNvPr>
          <p:cNvSpPr/>
          <p:nvPr/>
        </p:nvSpPr>
        <p:spPr>
          <a:xfrm>
            <a:off x="2339752" y="5142428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F5147-8EB7-4186-B1F0-C0374EE65EC3}"/>
              </a:ext>
            </a:extLst>
          </p:cNvPr>
          <p:cNvSpPr/>
          <p:nvPr/>
        </p:nvSpPr>
        <p:spPr>
          <a:xfrm>
            <a:off x="2339752" y="5445224"/>
            <a:ext cx="936104" cy="30079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76A69-21A6-4A2D-BDFF-31C74A4035B1}"/>
              </a:ext>
            </a:extLst>
          </p:cNvPr>
          <p:cNvSpPr/>
          <p:nvPr/>
        </p:nvSpPr>
        <p:spPr>
          <a:xfrm>
            <a:off x="2339752" y="5748020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7A120E-91FD-4772-A456-23438242458F}"/>
              </a:ext>
            </a:extLst>
          </p:cNvPr>
          <p:cNvSpPr/>
          <p:nvPr/>
        </p:nvSpPr>
        <p:spPr>
          <a:xfrm>
            <a:off x="2339752" y="605081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F8424-D413-4196-A3B3-1A979C6386CF}"/>
              </a:ext>
            </a:extLst>
          </p:cNvPr>
          <p:cNvSpPr txBox="1"/>
          <p:nvPr/>
        </p:nvSpPr>
        <p:spPr>
          <a:xfrm>
            <a:off x="2339752" y="4104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chrdev[255]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44AD0-D406-4292-86F1-0B110C1E7648}"/>
              </a:ext>
            </a:extLst>
          </p:cNvPr>
          <p:cNvSpPr txBox="1"/>
          <p:nvPr/>
        </p:nvSpPr>
        <p:spPr>
          <a:xfrm>
            <a:off x="1593907" y="5404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[200]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E1F9A-6D2E-45F2-AD4B-585B2AA3FFC0}"/>
              </a:ext>
            </a:extLst>
          </p:cNvPr>
          <p:cNvSpPr/>
          <p:nvPr/>
        </p:nvSpPr>
        <p:spPr>
          <a:xfrm>
            <a:off x="4175955" y="5187571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FA275-C6E2-4E92-8668-B737503068B3}"/>
              </a:ext>
            </a:extLst>
          </p:cNvPr>
          <p:cNvSpPr/>
          <p:nvPr/>
        </p:nvSpPr>
        <p:spPr>
          <a:xfrm>
            <a:off x="4175955" y="549036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4E5603-8964-4469-A78D-6A4481407943}"/>
              </a:ext>
            </a:extLst>
          </p:cNvPr>
          <p:cNvSpPr/>
          <p:nvPr/>
        </p:nvSpPr>
        <p:spPr>
          <a:xfrm>
            <a:off x="4175955" y="579316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851C1-2F0E-4F5E-BC30-2A512DE69C7A}"/>
              </a:ext>
            </a:extLst>
          </p:cNvPr>
          <p:cNvSpPr txBox="1"/>
          <p:nvPr/>
        </p:nvSpPr>
        <p:spPr>
          <a:xfrm>
            <a:off x="4041114" y="4765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60D27-AA85-4619-8870-D0BEADA918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3275856" y="5337967"/>
            <a:ext cx="900099" cy="2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6FD62C-0575-44A6-8764-9E440165C6AB}"/>
              </a:ext>
            </a:extLst>
          </p:cNvPr>
          <p:cNvSpPr txBox="1"/>
          <p:nvPr/>
        </p:nvSpPr>
        <p:spPr>
          <a:xfrm>
            <a:off x="3571820" y="5732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E8E94C-F9D6-43E5-BAFA-AEA3F5BA1EA4}"/>
              </a:ext>
            </a:extLst>
          </p:cNvPr>
          <p:cNvSpPr/>
          <p:nvPr/>
        </p:nvSpPr>
        <p:spPr>
          <a:xfrm>
            <a:off x="6012160" y="5279084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.open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064B6-C11B-43A3-A407-88E6E495E303}"/>
              </a:ext>
            </a:extLst>
          </p:cNvPr>
          <p:cNvSpPr/>
          <p:nvPr/>
        </p:nvSpPr>
        <p:spPr>
          <a:xfrm>
            <a:off x="6012160" y="5581880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02BF-C164-49A0-B1A5-D2D09F912DE7}"/>
              </a:ext>
            </a:extLst>
          </p:cNvPr>
          <p:cNvSpPr txBox="1"/>
          <p:nvPr/>
        </p:nvSpPr>
        <p:spPr>
          <a:xfrm>
            <a:off x="6156176" y="49454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C5083A-5012-4BBC-97BA-1AE96165E548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292068" y="5429480"/>
            <a:ext cx="720092" cy="5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3995808C-2D3D-45C6-91AC-EEC3747B5F29}"/>
              </a:ext>
            </a:extLst>
          </p:cNvPr>
          <p:cNvSpPr/>
          <p:nvPr/>
        </p:nvSpPr>
        <p:spPr>
          <a:xfrm>
            <a:off x="7740352" y="4990028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209755CC-1674-4609-BF29-93CB9D772CA0}"/>
              </a:ext>
            </a:extLst>
          </p:cNvPr>
          <p:cNvSpPr/>
          <p:nvPr/>
        </p:nvSpPr>
        <p:spPr>
          <a:xfrm>
            <a:off x="7709234" y="5844791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2EC53-1A38-4B33-BC1D-D27220FCD61D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28273" y="5239192"/>
            <a:ext cx="674370" cy="1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9BA20-F53A-4863-A24D-A74560C3E7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128273" y="5732276"/>
            <a:ext cx="643252" cy="3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C1E33C-C65C-4D48-BA55-7ADC4E79A442}"/>
              </a:ext>
            </a:extLst>
          </p:cNvPr>
          <p:cNvSpPr txBox="1"/>
          <p:nvPr/>
        </p:nvSpPr>
        <p:spPr>
          <a:xfrm>
            <a:off x="7753942" y="45805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B0DE7-8986-413C-9F83-02388883A115}"/>
              </a:ext>
            </a:extLst>
          </p:cNvPr>
          <p:cNvSpPr txBox="1"/>
          <p:nvPr/>
        </p:nvSpPr>
        <p:spPr>
          <a:xfrm>
            <a:off x="7740352" y="54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E133F-7166-4070-A8CC-4501BF6B66EB}"/>
              </a:ext>
            </a:extLst>
          </p:cNvPr>
          <p:cNvSpPr/>
          <p:nvPr/>
        </p:nvSpPr>
        <p:spPr>
          <a:xfrm>
            <a:off x="271779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D2E343-6D18-4F6C-AACF-B77AFB9860DC}"/>
              </a:ext>
            </a:extLst>
          </p:cNvPr>
          <p:cNvSpPr/>
          <p:nvPr/>
        </p:nvSpPr>
        <p:spPr>
          <a:xfrm>
            <a:off x="271779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46930-8F65-4B78-9961-C94448E6112E}"/>
              </a:ext>
            </a:extLst>
          </p:cNvPr>
          <p:cNvCxnSpPr>
            <a:cxnSpLocks/>
            <a:stCxn id="52" idx="2"/>
            <a:endCxn id="20" idx="2"/>
          </p:cNvCxnSpPr>
          <p:nvPr/>
        </p:nvCxnSpPr>
        <p:spPr>
          <a:xfrm flipH="1">
            <a:off x="2807804" y="3507485"/>
            <a:ext cx="468052" cy="19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43331-D437-47EE-93EC-0672E8E3AA2A}"/>
              </a:ext>
            </a:extLst>
          </p:cNvPr>
          <p:cNvSpPr/>
          <p:nvPr/>
        </p:nvSpPr>
        <p:spPr>
          <a:xfrm>
            <a:off x="190863" y="980728"/>
            <a:ext cx="1177507" cy="22239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3A6AF1-EE6F-490C-B736-146572AD7D94}"/>
              </a:ext>
            </a:extLst>
          </p:cNvPr>
          <p:cNvSpPr/>
          <p:nvPr/>
        </p:nvSpPr>
        <p:spPr>
          <a:xfrm>
            <a:off x="190863" y="3212975"/>
            <a:ext cx="1177507" cy="1224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B0C871-7987-4527-BA8D-7ED185D2EA61}"/>
              </a:ext>
            </a:extLst>
          </p:cNvPr>
          <p:cNvSpPr/>
          <p:nvPr/>
        </p:nvSpPr>
        <p:spPr>
          <a:xfrm>
            <a:off x="1764568" y="3573016"/>
            <a:ext cx="432044" cy="43204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15ECDB-96BD-4295-A1DC-CD6C75B327E4}"/>
              </a:ext>
            </a:extLst>
          </p:cNvPr>
          <p:cNvSpPr/>
          <p:nvPr/>
        </p:nvSpPr>
        <p:spPr>
          <a:xfrm>
            <a:off x="190862" y="3631904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86739E7-C483-44C2-9B79-9838910654E6}"/>
              </a:ext>
            </a:extLst>
          </p:cNvPr>
          <p:cNvCxnSpPr>
            <a:stCxn id="43" idx="3"/>
            <a:endCxn id="4" idx="2"/>
          </p:cNvCxnSpPr>
          <p:nvPr/>
        </p:nvCxnSpPr>
        <p:spPr>
          <a:xfrm>
            <a:off x="1368369" y="3785047"/>
            <a:ext cx="396199" cy="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96D5D5-C33F-4391-805D-25D7E00B5C8A}"/>
              </a:ext>
            </a:extLst>
          </p:cNvPr>
          <p:cNvSpPr/>
          <p:nvPr/>
        </p:nvSpPr>
        <p:spPr>
          <a:xfrm>
            <a:off x="190862" y="2258617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6D1ED-8F28-482E-8DD5-FD9673E8C537}"/>
              </a:ext>
            </a:extLst>
          </p:cNvPr>
          <p:cNvSpPr txBox="1"/>
          <p:nvPr/>
        </p:nvSpPr>
        <p:spPr>
          <a:xfrm>
            <a:off x="6223891" y="22797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7C5BC2-ADFD-4272-A1AC-828C4DAF35CD}"/>
              </a:ext>
            </a:extLst>
          </p:cNvPr>
          <p:cNvSpPr txBox="1"/>
          <p:nvPr/>
        </p:nvSpPr>
        <p:spPr>
          <a:xfrm>
            <a:off x="6223891" y="35475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CA5E97-D64A-48B3-AD8E-97C9724040B7}"/>
              </a:ext>
            </a:extLst>
          </p:cNvPr>
          <p:cNvSpPr txBox="1"/>
          <p:nvPr/>
        </p:nvSpPr>
        <p:spPr>
          <a:xfrm>
            <a:off x="-759823" y="33883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FBB251-0EB5-4C97-9894-EF1D431F19CB}"/>
              </a:ext>
            </a:extLst>
          </p:cNvPr>
          <p:cNvSpPr txBox="1"/>
          <p:nvPr/>
        </p:nvSpPr>
        <p:spPr>
          <a:xfrm>
            <a:off x="8738267" y="586414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*(int*)0x1234 = 1;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00A582-6323-4132-9AB8-0F0417E6A66E}"/>
              </a:ext>
            </a:extLst>
          </p:cNvPr>
          <p:cNvSpPr/>
          <p:nvPr/>
        </p:nvSpPr>
        <p:spPr>
          <a:xfrm>
            <a:off x="2717799" y="1196752"/>
            <a:ext cx="1116113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2CA21A-F992-441E-A85D-1FA7A627942C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>
            <a:off x="3275856" y="1624064"/>
            <a:ext cx="0" cy="12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DC8956-D1D0-4115-863F-DA407D4BCE15}"/>
              </a:ext>
            </a:extLst>
          </p:cNvPr>
          <p:cNvSpPr txBox="1"/>
          <p:nvPr/>
        </p:nvSpPr>
        <p:spPr>
          <a:xfrm>
            <a:off x="1909616" y="250320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mydev  0660 root led </a:t>
            </a:r>
          </a:p>
        </p:txBody>
      </p:sp>
    </p:spTree>
    <p:extLst>
      <p:ext uri="{BB962C8B-B14F-4D97-AF65-F5344CB8AC3E}">
        <p14:creationId xmlns:p14="http://schemas.microsoft.com/office/powerpoint/2010/main" val="130793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D4E4F2-906F-4AC8-AF0A-09ADB22F2B04}"/>
              </a:ext>
            </a:extLst>
          </p:cNvPr>
          <p:cNvCxnSpPr>
            <a:cxnSpLocks/>
          </p:cNvCxnSpPr>
          <p:nvPr/>
        </p:nvCxnSpPr>
        <p:spPr>
          <a:xfrm>
            <a:off x="-468560" y="321297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4F075-1B1A-4150-8061-0F95EA7E1430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FF3856-F051-4A8C-AFDD-02362E0E9E2E}"/>
              </a:ext>
            </a:extLst>
          </p:cNvPr>
          <p:cNvCxnSpPr/>
          <p:nvPr/>
        </p:nvCxnSpPr>
        <p:spPr>
          <a:xfrm>
            <a:off x="4644008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1B8DD3-24F6-4CC0-AB9C-873ACFC6C6A0}"/>
              </a:ext>
            </a:extLst>
          </p:cNvPr>
          <p:cNvCxnSpPr/>
          <p:nvPr/>
        </p:nvCxnSpPr>
        <p:spPr>
          <a:xfrm>
            <a:off x="4997851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7E7D73-5106-4791-B027-888185D20B67}"/>
              </a:ext>
            </a:extLst>
          </p:cNvPr>
          <p:cNvCxnSpPr>
            <a:cxnSpLocks/>
          </p:cNvCxnSpPr>
          <p:nvPr/>
        </p:nvCxnSpPr>
        <p:spPr>
          <a:xfrm>
            <a:off x="4829952" y="278092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4FBD11-3209-4CCA-AFC0-0AE0AADCC52D}"/>
              </a:ext>
            </a:extLst>
          </p:cNvPr>
          <p:cNvSpPr txBox="1"/>
          <p:nvPr/>
        </p:nvSpPr>
        <p:spPr>
          <a:xfrm>
            <a:off x="3331640" y="1841343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fd=open("/dev/mydev", O_WRONLY);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write(fd, "1");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F213F-F894-4587-B2EB-F15D9BACC291}"/>
              </a:ext>
            </a:extLst>
          </p:cNvPr>
          <p:cNvSpPr/>
          <p:nvPr/>
        </p:nvSpPr>
        <p:spPr>
          <a:xfrm>
            <a:off x="2339752" y="453683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55432-31A2-4D8B-BE7B-81E2612DBE80}"/>
              </a:ext>
            </a:extLst>
          </p:cNvPr>
          <p:cNvSpPr/>
          <p:nvPr/>
        </p:nvSpPr>
        <p:spPr>
          <a:xfrm>
            <a:off x="2339752" y="4839632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B5B0D-614D-4765-9FC5-B7D61491812C}"/>
              </a:ext>
            </a:extLst>
          </p:cNvPr>
          <p:cNvSpPr/>
          <p:nvPr/>
        </p:nvSpPr>
        <p:spPr>
          <a:xfrm>
            <a:off x="2339752" y="5142428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F5147-8EB7-4186-B1F0-C0374EE65EC3}"/>
              </a:ext>
            </a:extLst>
          </p:cNvPr>
          <p:cNvSpPr/>
          <p:nvPr/>
        </p:nvSpPr>
        <p:spPr>
          <a:xfrm>
            <a:off x="2339752" y="5445224"/>
            <a:ext cx="936104" cy="30079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76A69-21A6-4A2D-BDFF-31C74A4035B1}"/>
              </a:ext>
            </a:extLst>
          </p:cNvPr>
          <p:cNvSpPr/>
          <p:nvPr/>
        </p:nvSpPr>
        <p:spPr>
          <a:xfrm>
            <a:off x="2339752" y="5748020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7A120E-91FD-4772-A456-23438242458F}"/>
              </a:ext>
            </a:extLst>
          </p:cNvPr>
          <p:cNvSpPr/>
          <p:nvPr/>
        </p:nvSpPr>
        <p:spPr>
          <a:xfrm>
            <a:off x="2339752" y="605081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F8424-D413-4196-A3B3-1A979C6386CF}"/>
              </a:ext>
            </a:extLst>
          </p:cNvPr>
          <p:cNvSpPr txBox="1"/>
          <p:nvPr/>
        </p:nvSpPr>
        <p:spPr>
          <a:xfrm>
            <a:off x="2339752" y="4104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chrdev[255]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44AD0-D406-4292-86F1-0B110C1E7648}"/>
              </a:ext>
            </a:extLst>
          </p:cNvPr>
          <p:cNvSpPr txBox="1"/>
          <p:nvPr/>
        </p:nvSpPr>
        <p:spPr>
          <a:xfrm>
            <a:off x="1593907" y="5404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[200]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E1F9A-6D2E-45F2-AD4B-585B2AA3FFC0}"/>
              </a:ext>
            </a:extLst>
          </p:cNvPr>
          <p:cNvSpPr/>
          <p:nvPr/>
        </p:nvSpPr>
        <p:spPr>
          <a:xfrm>
            <a:off x="4175955" y="5187571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FA275-C6E2-4E92-8668-B737503068B3}"/>
              </a:ext>
            </a:extLst>
          </p:cNvPr>
          <p:cNvSpPr/>
          <p:nvPr/>
        </p:nvSpPr>
        <p:spPr>
          <a:xfrm>
            <a:off x="4175955" y="549036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4E5603-8964-4469-A78D-6A4481407943}"/>
              </a:ext>
            </a:extLst>
          </p:cNvPr>
          <p:cNvSpPr/>
          <p:nvPr/>
        </p:nvSpPr>
        <p:spPr>
          <a:xfrm>
            <a:off x="4175955" y="579316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851C1-2F0E-4F5E-BC30-2A512DE69C7A}"/>
              </a:ext>
            </a:extLst>
          </p:cNvPr>
          <p:cNvSpPr txBox="1"/>
          <p:nvPr/>
        </p:nvSpPr>
        <p:spPr>
          <a:xfrm>
            <a:off x="4041114" y="4765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60D27-AA85-4619-8870-D0BEADA918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3275856" y="5337967"/>
            <a:ext cx="900099" cy="2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6FD62C-0575-44A6-8764-9E440165C6AB}"/>
              </a:ext>
            </a:extLst>
          </p:cNvPr>
          <p:cNvSpPr txBox="1"/>
          <p:nvPr/>
        </p:nvSpPr>
        <p:spPr>
          <a:xfrm>
            <a:off x="3571820" y="5732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E8E94C-F9D6-43E5-BAFA-AEA3F5BA1EA4}"/>
              </a:ext>
            </a:extLst>
          </p:cNvPr>
          <p:cNvSpPr/>
          <p:nvPr/>
        </p:nvSpPr>
        <p:spPr>
          <a:xfrm>
            <a:off x="6012160" y="5279084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.open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064B6-C11B-43A3-A407-88E6E495E303}"/>
              </a:ext>
            </a:extLst>
          </p:cNvPr>
          <p:cNvSpPr/>
          <p:nvPr/>
        </p:nvSpPr>
        <p:spPr>
          <a:xfrm>
            <a:off x="6012160" y="5581880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02BF-C164-49A0-B1A5-D2D09F912DE7}"/>
              </a:ext>
            </a:extLst>
          </p:cNvPr>
          <p:cNvSpPr txBox="1"/>
          <p:nvPr/>
        </p:nvSpPr>
        <p:spPr>
          <a:xfrm>
            <a:off x="6156176" y="49454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C5083A-5012-4BBC-97BA-1AE96165E548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292068" y="5429480"/>
            <a:ext cx="720092" cy="5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3995808C-2D3D-45C6-91AC-EEC3747B5F29}"/>
              </a:ext>
            </a:extLst>
          </p:cNvPr>
          <p:cNvSpPr/>
          <p:nvPr/>
        </p:nvSpPr>
        <p:spPr>
          <a:xfrm>
            <a:off x="7740352" y="4990028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209755CC-1674-4609-BF29-93CB9D772CA0}"/>
              </a:ext>
            </a:extLst>
          </p:cNvPr>
          <p:cNvSpPr/>
          <p:nvPr/>
        </p:nvSpPr>
        <p:spPr>
          <a:xfrm>
            <a:off x="7709234" y="5844791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2EC53-1A38-4B33-BC1D-D27220FCD61D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28273" y="5239192"/>
            <a:ext cx="674370" cy="1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9BA20-F53A-4863-A24D-A74560C3E7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128273" y="5732276"/>
            <a:ext cx="643252" cy="3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C1E33C-C65C-4D48-BA55-7ADC4E79A442}"/>
              </a:ext>
            </a:extLst>
          </p:cNvPr>
          <p:cNvSpPr txBox="1"/>
          <p:nvPr/>
        </p:nvSpPr>
        <p:spPr>
          <a:xfrm>
            <a:off x="7753942" y="45805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B0DE7-8986-413C-9F83-02388883A115}"/>
              </a:ext>
            </a:extLst>
          </p:cNvPr>
          <p:cNvSpPr txBox="1"/>
          <p:nvPr/>
        </p:nvSpPr>
        <p:spPr>
          <a:xfrm>
            <a:off x="7740352" y="54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E133F-7166-4070-A8CC-4501BF6B66EB}"/>
              </a:ext>
            </a:extLst>
          </p:cNvPr>
          <p:cNvSpPr/>
          <p:nvPr/>
        </p:nvSpPr>
        <p:spPr>
          <a:xfrm>
            <a:off x="271779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D2E343-6D18-4F6C-AACF-B77AFB9860DC}"/>
              </a:ext>
            </a:extLst>
          </p:cNvPr>
          <p:cNvSpPr/>
          <p:nvPr/>
        </p:nvSpPr>
        <p:spPr>
          <a:xfrm>
            <a:off x="271779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46930-8F65-4B78-9961-C94448E6112E}"/>
              </a:ext>
            </a:extLst>
          </p:cNvPr>
          <p:cNvCxnSpPr>
            <a:cxnSpLocks/>
            <a:stCxn id="52" idx="2"/>
            <a:endCxn id="20" idx="2"/>
          </p:cNvCxnSpPr>
          <p:nvPr/>
        </p:nvCxnSpPr>
        <p:spPr>
          <a:xfrm flipH="1">
            <a:off x="2807804" y="3507485"/>
            <a:ext cx="468052" cy="19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43331-D437-47EE-93EC-0672E8E3AA2A}"/>
              </a:ext>
            </a:extLst>
          </p:cNvPr>
          <p:cNvSpPr/>
          <p:nvPr/>
        </p:nvSpPr>
        <p:spPr>
          <a:xfrm>
            <a:off x="190863" y="980728"/>
            <a:ext cx="1177507" cy="22239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3A6AF1-EE6F-490C-B736-146572AD7D94}"/>
              </a:ext>
            </a:extLst>
          </p:cNvPr>
          <p:cNvSpPr/>
          <p:nvPr/>
        </p:nvSpPr>
        <p:spPr>
          <a:xfrm>
            <a:off x="190863" y="3212975"/>
            <a:ext cx="1177507" cy="1224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B0C871-7987-4527-BA8D-7ED185D2EA61}"/>
              </a:ext>
            </a:extLst>
          </p:cNvPr>
          <p:cNvSpPr/>
          <p:nvPr/>
        </p:nvSpPr>
        <p:spPr>
          <a:xfrm>
            <a:off x="1764568" y="3573016"/>
            <a:ext cx="432044" cy="43204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15ECDB-96BD-4295-A1DC-CD6C75B327E4}"/>
              </a:ext>
            </a:extLst>
          </p:cNvPr>
          <p:cNvSpPr/>
          <p:nvPr/>
        </p:nvSpPr>
        <p:spPr>
          <a:xfrm>
            <a:off x="190862" y="3631904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86739E7-C483-44C2-9B79-9838910654E6}"/>
              </a:ext>
            </a:extLst>
          </p:cNvPr>
          <p:cNvCxnSpPr>
            <a:stCxn id="43" idx="3"/>
            <a:endCxn id="4" idx="2"/>
          </p:cNvCxnSpPr>
          <p:nvPr/>
        </p:nvCxnSpPr>
        <p:spPr>
          <a:xfrm>
            <a:off x="1368369" y="3785047"/>
            <a:ext cx="396199" cy="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96D5D5-C33F-4391-805D-25D7E00B5C8A}"/>
              </a:ext>
            </a:extLst>
          </p:cNvPr>
          <p:cNvSpPr/>
          <p:nvPr/>
        </p:nvSpPr>
        <p:spPr>
          <a:xfrm>
            <a:off x="190862" y="2258617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6D1ED-8F28-482E-8DD5-FD9673E8C537}"/>
              </a:ext>
            </a:extLst>
          </p:cNvPr>
          <p:cNvSpPr txBox="1"/>
          <p:nvPr/>
        </p:nvSpPr>
        <p:spPr>
          <a:xfrm>
            <a:off x="6223891" y="22797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7C5BC2-ADFD-4272-A1AC-828C4DAF35CD}"/>
              </a:ext>
            </a:extLst>
          </p:cNvPr>
          <p:cNvSpPr txBox="1"/>
          <p:nvPr/>
        </p:nvSpPr>
        <p:spPr>
          <a:xfrm>
            <a:off x="6223891" y="35475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CA5E97-D64A-48B3-AD8E-97C9724040B7}"/>
              </a:ext>
            </a:extLst>
          </p:cNvPr>
          <p:cNvSpPr txBox="1"/>
          <p:nvPr/>
        </p:nvSpPr>
        <p:spPr>
          <a:xfrm>
            <a:off x="-759823" y="33883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FBB251-0EB5-4C97-9894-EF1D431F19CB}"/>
              </a:ext>
            </a:extLst>
          </p:cNvPr>
          <p:cNvSpPr txBox="1"/>
          <p:nvPr/>
        </p:nvSpPr>
        <p:spPr>
          <a:xfrm>
            <a:off x="8738267" y="586414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*(int*)0x1234 = 1;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00A582-6323-4132-9AB8-0F0417E6A66E}"/>
              </a:ext>
            </a:extLst>
          </p:cNvPr>
          <p:cNvSpPr/>
          <p:nvPr/>
        </p:nvSpPr>
        <p:spPr>
          <a:xfrm>
            <a:off x="2411760" y="1196752"/>
            <a:ext cx="1728191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2CA21A-F992-441E-A85D-1FA7A627942C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>
            <a:off x="3275856" y="1624064"/>
            <a:ext cx="0" cy="12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DC8956-D1D0-4115-863F-DA407D4BCE15}"/>
              </a:ext>
            </a:extLst>
          </p:cNvPr>
          <p:cNvSpPr txBox="1"/>
          <p:nvPr/>
        </p:nvSpPr>
        <p:spPr>
          <a:xfrm>
            <a:off x="1909616" y="250320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mydev  0660 root led 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34DB526-8A70-4B6D-8AE9-AEA71310B1DD}"/>
              </a:ext>
            </a:extLst>
          </p:cNvPr>
          <p:cNvSpPr/>
          <p:nvPr/>
        </p:nvSpPr>
        <p:spPr>
          <a:xfrm>
            <a:off x="5450168" y="1181799"/>
            <a:ext cx="1728191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B9333-E76F-4E28-A145-B076415C8C0A}"/>
              </a:ext>
            </a:extLst>
          </p:cNvPr>
          <p:cNvSpPr txBox="1"/>
          <p:nvPr/>
        </p:nvSpPr>
        <p:spPr>
          <a:xfrm>
            <a:off x="6570216" y="715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D9C890-56AB-4684-97E8-F2F71A058533}"/>
              </a:ext>
            </a:extLst>
          </p:cNvPr>
          <p:cNvCxnSpPr>
            <a:cxnSpLocks/>
          </p:cNvCxnSpPr>
          <p:nvPr/>
        </p:nvCxnSpPr>
        <p:spPr>
          <a:xfrm>
            <a:off x="5065387" y="21720"/>
            <a:ext cx="21335" cy="3204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26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D4E4F2-906F-4AC8-AF0A-09ADB22F2B04}"/>
              </a:ext>
            </a:extLst>
          </p:cNvPr>
          <p:cNvCxnSpPr>
            <a:cxnSpLocks/>
          </p:cNvCxnSpPr>
          <p:nvPr/>
        </p:nvCxnSpPr>
        <p:spPr>
          <a:xfrm>
            <a:off x="-468560" y="321297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4F075-1B1A-4150-8061-0F95EA7E1430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FF3856-F051-4A8C-AFDD-02362E0E9E2E}"/>
              </a:ext>
            </a:extLst>
          </p:cNvPr>
          <p:cNvCxnSpPr/>
          <p:nvPr/>
        </p:nvCxnSpPr>
        <p:spPr>
          <a:xfrm>
            <a:off x="4644008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1B8DD3-24F6-4CC0-AB9C-873ACFC6C6A0}"/>
              </a:ext>
            </a:extLst>
          </p:cNvPr>
          <p:cNvCxnSpPr/>
          <p:nvPr/>
        </p:nvCxnSpPr>
        <p:spPr>
          <a:xfrm>
            <a:off x="4997851" y="29969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7E7D73-5106-4791-B027-888185D20B67}"/>
              </a:ext>
            </a:extLst>
          </p:cNvPr>
          <p:cNvCxnSpPr>
            <a:cxnSpLocks/>
          </p:cNvCxnSpPr>
          <p:nvPr/>
        </p:nvCxnSpPr>
        <p:spPr>
          <a:xfrm>
            <a:off x="4829952" y="278092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4FBD11-3209-4CCA-AFC0-0AE0AADCC52D}"/>
              </a:ext>
            </a:extLst>
          </p:cNvPr>
          <p:cNvSpPr txBox="1"/>
          <p:nvPr/>
        </p:nvSpPr>
        <p:spPr>
          <a:xfrm>
            <a:off x="3331640" y="1841343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fd=open("/dev/mydev", O_WRONLY);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write(fd, "1");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F213F-F894-4587-B2EB-F15D9BACC291}"/>
              </a:ext>
            </a:extLst>
          </p:cNvPr>
          <p:cNvSpPr/>
          <p:nvPr/>
        </p:nvSpPr>
        <p:spPr>
          <a:xfrm>
            <a:off x="2339752" y="453683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55432-31A2-4D8B-BE7B-81E2612DBE80}"/>
              </a:ext>
            </a:extLst>
          </p:cNvPr>
          <p:cNvSpPr/>
          <p:nvPr/>
        </p:nvSpPr>
        <p:spPr>
          <a:xfrm>
            <a:off x="2339752" y="4839632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B5B0D-614D-4765-9FC5-B7D61491812C}"/>
              </a:ext>
            </a:extLst>
          </p:cNvPr>
          <p:cNvSpPr/>
          <p:nvPr/>
        </p:nvSpPr>
        <p:spPr>
          <a:xfrm>
            <a:off x="2339752" y="5142428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F5147-8EB7-4186-B1F0-C0374EE65EC3}"/>
              </a:ext>
            </a:extLst>
          </p:cNvPr>
          <p:cNvSpPr/>
          <p:nvPr/>
        </p:nvSpPr>
        <p:spPr>
          <a:xfrm>
            <a:off x="2339752" y="5445224"/>
            <a:ext cx="936104" cy="30079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76A69-21A6-4A2D-BDFF-31C74A4035B1}"/>
              </a:ext>
            </a:extLst>
          </p:cNvPr>
          <p:cNvSpPr/>
          <p:nvPr/>
        </p:nvSpPr>
        <p:spPr>
          <a:xfrm>
            <a:off x="2339752" y="5748020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7A120E-91FD-4772-A456-23438242458F}"/>
              </a:ext>
            </a:extLst>
          </p:cNvPr>
          <p:cNvSpPr/>
          <p:nvPr/>
        </p:nvSpPr>
        <p:spPr>
          <a:xfrm>
            <a:off x="2339752" y="6050816"/>
            <a:ext cx="936104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F8424-D413-4196-A3B3-1A979C6386CF}"/>
              </a:ext>
            </a:extLst>
          </p:cNvPr>
          <p:cNvSpPr txBox="1"/>
          <p:nvPr/>
        </p:nvSpPr>
        <p:spPr>
          <a:xfrm>
            <a:off x="2339752" y="4104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chrdev[255]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44AD0-D406-4292-86F1-0B110C1E7648}"/>
              </a:ext>
            </a:extLst>
          </p:cNvPr>
          <p:cNvSpPr txBox="1"/>
          <p:nvPr/>
        </p:nvSpPr>
        <p:spPr>
          <a:xfrm>
            <a:off x="1593907" y="540440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[200]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E1F9A-6D2E-45F2-AD4B-585B2AA3FFC0}"/>
              </a:ext>
            </a:extLst>
          </p:cNvPr>
          <p:cNvSpPr/>
          <p:nvPr/>
        </p:nvSpPr>
        <p:spPr>
          <a:xfrm>
            <a:off x="4175955" y="5187571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0FA275-C6E2-4E92-8668-B737503068B3}"/>
              </a:ext>
            </a:extLst>
          </p:cNvPr>
          <p:cNvSpPr/>
          <p:nvPr/>
        </p:nvSpPr>
        <p:spPr>
          <a:xfrm>
            <a:off x="4175955" y="549036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4E5603-8964-4469-A78D-6A4481407943}"/>
              </a:ext>
            </a:extLst>
          </p:cNvPr>
          <p:cNvSpPr/>
          <p:nvPr/>
        </p:nvSpPr>
        <p:spPr>
          <a:xfrm>
            <a:off x="4175955" y="579316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851C1-2F0E-4F5E-BC30-2A512DE69C7A}"/>
              </a:ext>
            </a:extLst>
          </p:cNvPr>
          <p:cNvSpPr txBox="1"/>
          <p:nvPr/>
        </p:nvSpPr>
        <p:spPr>
          <a:xfrm>
            <a:off x="4041114" y="4765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60D27-AA85-4619-8870-D0BEADA918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3275856" y="5337967"/>
            <a:ext cx="900099" cy="2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6FD62C-0575-44A6-8764-9E440165C6AB}"/>
              </a:ext>
            </a:extLst>
          </p:cNvPr>
          <p:cNvSpPr txBox="1"/>
          <p:nvPr/>
        </p:nvSpPr>
        <p:spPr>
          <a:xfrm>
            <a:off x="3571820" y="5732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E8E94C-F9D6-43E5-BAFA-AEA3F5BA1EA4}"/>
              </a:ext>
            </a:extLst>
          </p:cNvPr>
          <p:cNvSpPr/>
          <p:nvPr/>
        </p:nvSpPr>
        <p:spPr>
          <a:xfrm>
            <a:off x="6012160" y="5279084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.open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064B6-C11B-43A3-A407-88E6E495E303}"/>
              </a:ext>
            </a:extLst>
          </p:cNvPr>
          <p:cNvSpPr/>
          <p:nvPr/>
        </p:nvSpPr>
        <p:spPr>
          <a:xfrm>
            <a:off x="6012160" y="5581880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F02BF-C164-49A0-B1A5-D2D09F912DE7}"/>
              </a:ext>
            </a:extLst>
          </p:cNvPr>
          <p:cNvSpPr txBox="1"/>
          <p:nvPr/>
        </p:nvSpPr>
        <p:spPr>
          <a:xfrm>
            <a:off x="6156176" y="49454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C5083A-5012-4BBC-97BA-1AE96165E548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292068" y="5429480"/>
            <a:ext cx="720092" cy="5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3995808C-2D3D-45C6-91AC-EEC3747B5F29}"/>
              </a:ext>
            </a:extLst>
          </p:cNvPr>
          <p:cNvSpPr/>
          <p:nvPr/>
        </p:nvSpPr>
        <p:spPr>
          <a:xfrm>
            <a:off x="7740352" y="4990028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209755CC-1674-4609-BF29-93CB9D772CA0}"/>
              </a:ext>
            </a:extLst>
          </p:cNvPr>
          <p:cNvSpPr/>
          <p:nvPr/>
        </p:nvSpPr>
        <p:spPr>
          <a:xfrm>
            <a:off x="7709234" y="5844791"/>
            <a:ext cx="530886" cy="49832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2EC53-1A38-4B33-BC1D-D27220FCD61D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28273" y="5239192"/>
            <a:ext cx="674370" cy="19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9BA20-F53A-4863-A24D-A74560C3E7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128273" y="5732276"/>
            <a:ext cx="643252" cy="3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C1E33C-C65C-4D48-BA55-7ADC4E79A442}"/>
              </a:ext>
            </a:extLst>
          </p:cNvPr>
          <p:cNvSpPr txBox="1"/>
          <p:nvPr/>
        </p:nvSpPr>
        <p:spPr>
          <a:xfrm>
            <a:off x="7753942" y="45805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B0DE7-8986-413C-9F83-02388883A115}"/>
              </a:ext>
            </a:extLst>
          </p:cNvPr>
          <p:cNvSpPr txBox="1"/>
          <p:nvPr/>
        </p:nvSpPr>
        <p:spPr>
          <a:xfrm>
            <a:off x="7740352" y="54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7E133F-7166-4070-A8CC-4501BF6B66EB}"/>
              </a:ext>
            </a:extLst>
          </p:cNvPr>
          <p:cNvSpPr/>
          <p:nvPr/>
        </p:nvSpPr>
        <p:spPr>
          <a:xfrm>
            <a:off x="228383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D2E343-6D18-4F6C-AACF-B77AFB9860DC}"/>
              </a:ext>
            </a:extLst>
          </p:cNvPr>
          <p:cNvSpPr/>
          <p:nvPr/>
        </p:nvSpPr>
        <p:spPr>
          <a:xfrm>
            <a:off x="228383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946930-8F65-4B78-9961-C94448E6112E}"/>
              </a:ext>
            </a:extLst>
          </p:cNvPr>
          <p:cNvCxnSpPr>
            <a:cxnSpLocks/>
            <a:stCxn id="52" idx="2"/>
            <a:endCxn id="20" idx="2"/>
          </p:cNvCxnSpPr>
          <p:nvPr/>
        </p:nvCxnSpPr>
        <p:spPr>
          <a:xfrm flipH="1">
            <a:off x="2807804" y="3507485"/>
            <a:ext cx="34092" cy="19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743331-D437-47EE-93EC-0672E8E3AA2A}"/>
              </a:ext>
            </a:extLst>
          </p:cNvPr>
          <p:cNvSpPr/>
          <p:nvPr/>
        </p:nvSpPr>
        <p:spPr>
          <a:xfrm>
            <a:off x="190863" y="980728"/>
            <a:ext cx="1177507" cy="22239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3A6AF1-EE6F-490C-B736-146572AD7D94}"/>
              </a:ext>
            </a:extLst>
          </p:cNvPr>
          <p:cNvSpPr/>
          <p:nvPr/>
        </p:nvSpPr>
        <p:spPr>
          <a:xfrm>
            <a:off x="190863" y="3212975"/>
            <a:ext cx="1177507" cy="1224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B0C871-7987-4527-BA8D-7ED185D2EA61}"/>
              </a:ext>
            </a:extLst>
          </p:cNvPr>
          <p:cNvSpPr/>
          <p:nvPr/>
        </p:nvSpPr>
        <p:spPr>
          <a:xfrm>
            <a:off x="1764568" y="3573016"/>
            <a:ext cx="432044" cy="43204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15ECDB-96BD-4295-A1DC-CD6C75B327E4}"/>
              </a:ext>
            </a:extLst>
          </p:cNvPr>
          <p:cNvSpPr/>
          <p:nvPr/>
        </p:nvSpPr>
        <p:spPr>
          <a:xfrm>
            <a:off x="190862" y="3631904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86739E7-C483-44C2-9B79-9838910654E6}"/>
              </a:ext>
            </a:extLst>
          </p:cNvPr>
          <p:cNvCxnSpPr>
            <a:stCxn id="43" idx="3"/>
            <a:endCxn id="4" idx="2"/>
          </p:cNvCxnSpPr>
          <p:nvPr/>
        </p:nvCxnSpPr>
        <p:spPr>
          <a:xfrm>
            <a:off x="1368369" y="3785047"/>
            <a:ext cx="396199" cy="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96D5D5-C33F-4391-805D-25D7E00B5C8A}"/>
              </a:ext>
            </a:extLst>
          </p:cNvPr>
          <p:cNvSpPr/>
          <p:nvPr/>
        </p:nvSpPr>
        <p:spPr>
          <a:xfrm>
            <a:off x="190862" y="2258617"/>
            <a:ext cx="1177507" cy="3062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6D1ED-8F28-482E-8DD5-FD9673E8C537}"/>
              </a:ext>
            </a:extLst>
          </p:cNvPr>
          <p:cNvSpPr txBox="1"/>
          <p:nvPr/>
        </p:nvSpPr>
        <p:spPr>
          <a:xfrm>
            <a:off x="6223891" y="22797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7C5BC2-ADFD-4272-A1AC-828C4DAF35CD}"/>
              </a:ext>
            </a:extLst>
          </p:cNvPr>
          <p:cNvSpPr txBox="1"/>
          <p:nvPr/>
        </p:nvSpPr>
        <p:spPr>
          <a:xfrm>
            <a:off x="6223891" y="35475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CA5E97-D64A-48B3-AD8E-97C9724040B7}"/>
              </a:ext>
            </a:extLst>
          </p:cNvPr>
          <p:cNvSpPr txBox="1"/>
          <p:nvPr/>
        </p:nvSpPr>
        <p:spPr>
          <a:xfrm>
            <a:off x="-759823" y="33883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FBB251-0EB5-4C97-9894-EF1D431F19CB}"/>
              </a:ext>
            </a:extLst>
          </p:cNvPr>
          <p:cNvSpPr txBox="1"/>
          <p:nvPr/>
        </p:nvSpPr>
        <p:spPr>
          <a:xfrm>
            <a:off x="8738267" y="586414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*(int*)0x1234 = 1;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00A582-6323-4132-9AB8-0F0417E6A66E}"/>
              </a:ext>
            </a:extLst>
          </p:cNvPr>
          <p:cNvSpPr/>
          <p:nvPr/>
        </p:nvSpPr>
        <p:spPr>
          <a:xfrm>
            <a:off x="1977800" y="1196752"/>
            <a:ext cx="1728191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2CA21A-F992-441E-A85D-1FA7A627942C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>
            <a:off x="2841896" y="1624064"/>
            <a:ext cx="0" cy="12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DC8956-D1D0-4115-863F-DA407D4BCE15}"/>
              </a:ext>
            </a:extLst>
          </p:cNvPr>
          <p:cNvSpPr txBox="1"/>
          <p:nvPr/>
        </p:nvSpPr>
        <p:spPr>
          <a:xfrm>
            <a:off x="1475656" y="250320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mydev  0660 root led 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34DB526-8A70-4B6D-8AE9-AEA71310B1DD}"/>
              </a:ext>
            </a:extLst>
          </p:cNvPr>
          <p:cNvSpPr/>
          <p:nvPr/>
        </p:nvSpPr>
        <p:spPr>
          <a:xfrm>
            <a:off x="5450168" y="1181799"/>
            <a:ext cx="1728191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B9333-E76F-4E28-A145-B076415C8C0A}"/>
              </a:ext>
            </a:extLst>
          </p:cNvPr>
          <p:cNvSpPr txBox="1"/>
          <p:nvPr/>
        </p:nvSpPr>
        <p:spPr>
          <a:xfrm>
            <a:off x="1790120" y="19385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D9C890-56AB-4684-97E8-F2F71A058533}"/>
              </a:ext>
            </a:extLst>
          </p:cNvPr>
          <p:cNvCxnSpPr>
            <a:cxnSpLocks/>
          </p:cNvCxnSpPr>
          <p:nvPr/>
        </p:nvCxnSpPr>
        <p:spPr>
          <a:xfrm>
            <a:off x="5065387" y="21720"/>
            <a:ext cx="21335" cy="3204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697F6B-B508-41A7-8FEF-61C0D934221B}"/>
              </a:ext>
            </a:extLst>
          </p:cNvPr>
          <p:cNvSpPr/>
          <p:nvPr/>
        </p:nvSpPr>
        <p:spPr>
          <a:xfrm>
            <a:off x="3468749" y="2903897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6DCF324-9D29-4D51-A90E-8296BE22142D}"/>
              </a:ext>
            </a:extLst>
          </p:cNvPr>
          <p:cNvSpPr/>
          <p:nvPr/>
        </p:nvSpPr>
        <p:spPr>
          <a:xfrm>
            <a:off x="3468749" y="320669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45C603-081B-4CC1-880C-3F549D5A945C}"/>
              </a:ext>
            </a:extLst>
          </p:cNvPr>
          <p:cNvSpPr/>
          <p:nvPr/>
        </p:nvSpPr>
        <p:spPr>
          <a:xfrm>
            <a:off x="5218892" y="2912183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7FADE0-DAD8-4662-9EDA-671945945270}"/>
              </a:ext>
            </a:extLst>
          </p:cNvPr>
          <p:cNvSpPr/>
          <p:nvPr/>
        </p:nvSpPr>
        <p:spPr>
          <a:xfrm>
            <a:off x="5218892" y="3214979"/>
            <a:ext cx="1116113" cy="3007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7646F7-C444-47CE-9EA9-41D520CEAE6A}"/>
              </a:ext>
            </a:extLst>
          </p:cNvPr>
          <p:cNvSpPr txBox="1"/>
          <p:nvPr/>
        </p:nvSpPr>
        <p:spPr>
          <a:xfrm>
            <a:off x="6389521" y="2744209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/dev/binder  0666 root root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DAD5AA0-D9D2-4302-83F5-E73286C744AB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flipH="1">
            <a:off x="5776949" y="1609111"/>
            <a:ext cx="537315" cy="130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964F0A6-9EDE-437B-9BDC-406471AEDB2B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247261" y="1634234"/>
            <a:ext cx="779545" cy="126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자기 디스크 30">
            <a:extLst>
              <a:ext uri="{FF2B5EF4-FFF2-40B4-BE49-F238E27FC236}">
                <a16:creationId xmlns:a16="http://schemas.microsoft.com/office/drawing/2014/main" id="{0900C612-EF56-4D19-8011-164304BA1E21}"/>
              </a:ext>
            </a:extLst>
          </p:cNvPr>
          <p:cNvSpPr/>
          <p:nvPr/>
        </p:nvSpPr>
        <p:spPr>
          <a:xfrm>
            <a:off x="4477115" y="3944667"/>
            <a:ext cx="856833" cy="236036"/>
          </a:xfrm>
          <a:prstGeom prst="flowChartMagneticDisk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DF315C7-9E32-4670-88B2-176A40481C9B}"/>
              </a:ext>
            </a:extLst>
          </p:cNvPr>
          <p:cNvCxnSpPr>
            <a:stCxn id="64" idx="2"/>
            <a:endCxn id="31" idx="4"/>
          </p:cNvCxnSpPr>
          <p:nvPr/>
        </p:nvCxnSpPr>
        <p:spPr>
          <a:xfrm rot="5400000">
            <a:off x="5281992" y="3567728"/>
            <a:ext cx="546914" cy="443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69CDF59-0D6A-45A6-BCCB-FA4361F77602}"/>
              </a:ext>
            </a:extLst>
          </p:cNvPr>
          <p:cNvCxnSpPr>
            <a:cxnSpLocks/>
            <a:stCxn id="31" idx="2"/>
            <a:endCxn id="62" idx="2"/>
          </p:cNvCxnSpPr>
          <p:nvPr/>
        </p:nvCxnSpPr>
        <p:spPr>
          <a:xfrm rot="10800000">
            <a:off x="4026807" y="3507485"/>
            <a:ext cx="450309" cy="55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2DA1448-6B6A-4BD3-96CA-AF0980B02288}"/>
              </a:ext>
            </a:extLst>
          </p:cNvPr>
          <p:cNvSpPr/>
          <p:nvPr/>
        </p:nvSpPr>
        <p:spPr>
          <a:xfrm>
            <a:off x="2800182" y="245413"/>
            <a:ext cx="2123253" cy="42731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248B48-FB71-4562-88DC-6354F82C36F8}"/>
              </a:ext>
            </a:extLst>
          </p:cNvPr>
          <p:cNvSpPr txBox="1"/>
          <p:nvPr/>
        </p:nvSpPr>
        <p:spPr>
          <a:xfrm>
            <a:off x="3436920" y="5896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node=0</a:t>
            </a:r>
          </a:p>
        </p:txBody>
      </p:sp>
    </p:spTree>
    <p:extLst>
      <p:ext uri="{BB962C8B-B14F-4D97-AF65-F5344CB8AC3E}">
        <p14:creationId xmlns:p14="http://schemas.microsoft.com/office/powerpoint/2010/main" val="3728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B562C-6E9B-42D4-9C8F-288BA0CB2508}"/>
              </a:ext>
            </a:extLst>
          </p:cNvPr>
          <p:cNvSpPr txBox="1"/>
          <p:nvPr/>
        </p:nvSpPr>
        <p:spPr>
          <a:xfrm>
            <a:off x="107504" y="188640"/>
            <a:ext cx="9429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ActionManager&amp; am = ActionManager::GetInstance();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ServiceManager&amp; sm = ServiceManager::GetInstance();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Parser&amp; parser = Parser::GetInstance();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parser.AddSectionParser("service", std::make_unique&lt;ServiceParser&gt;(&amp;sm));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parser.AddSectionParser("on", std::make_unique&lt;ActionParser&gt;(&amp;am));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2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B562C-6E9B-42D4-9C8F-288BA0CB2508}"/>
              </a:ext>
            </a:extLst>
          </p:cNvPr>
          <p:cNvSpPr txBox="1"/>
          <p:nvPr/>
        </p:nvSpPr>
        <p:spPr>
          <a:xfrm>
            <a:off x="107504" y="188640"/>
            <a:ext cx="93746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init.rc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계열의 파일을 파싱 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 section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인 경우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am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에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action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을 저장 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section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이름의 정해진 순번대로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queue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에 삽입한다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마지막 무한루프에서 모든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command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queue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에 삽입된 순번대로 실행 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"early-init"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"wait_for_coldboot_done"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"mix_hwrng_into_linux_rng"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"set_mmap_rnd_bits"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"set_kptr_restrict"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"keychord_init"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"console_init"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"init"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"mix_hwrng_into_linux_rng"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"late-init"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"queue_property_triggers"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14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1088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binder_call(bs, &amp;msg, &amp;reply, target=0, SVC_MGR_ADD_SERVICE=3)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B562C-6E9B-42D4-9C8F-288BA0CB2508}"/>
              </a:ext>
            </a:extLst>
          </p:cNvPr>
          <p:cNvSpPr txBox="1"/>
          <p:nvPr/>
        </p:nvSpPr>
        <p:spPr>
          <a:xfrm>
            <a:off x="107504" y="188640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service ueventd /sbin/ueventd</a:t>
            </a:r>
          </a:p>
          <a:p>
            <a:r>
              <a:rPr lang="en-US" altLang="ko-KR" sz="3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3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critical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seclabel u:r:ueventd:s0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shutdown critical</a:t>
            </a:r>
          </a:p>
          <a:p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6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34FAF0-7DF5-40F8-9514-8FA96B8FE7B4}"/>
              </a:ext>
            </a:extLst>
          </p:cNvPr>
          <p:cNvSpPr/>
          <p:nvPr/>
        </p:nvSpPr>
        <p:spPr bwMode="auto">
          <a:xfrm>
            <a:off x="4355976" y="3627140"/>
            <a:ext cx="2398713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CE8932-549F-43BF-9CBA-BF8B6EF6EF03}"/>
              </a:ext>
            </a:extLst>
          </p:cNvPr>
          <p:cNvSpPr/>
          <p:nvPr/>
        </p:nvSpPr>
        <p:spPr bwMode="auto">
          <a:xfrm>
            <a:off x="4355976" y="3863677"/>
            <a:ext cx="2398713" cy="238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E8E3D0-D581-4405-93BA-7E4DF6EEBC2D}"/>
              </a:ext>
            </a:extLst>
          </p:cNvPr>
          <p:cNvSpPr/>
          <p:nvPr/>
        </p:nvSpPr>
        <p:spPr bwMode="auto">
          <a:xfrm>
            <a:off x="4355976" y="4101802"/>
            <a:ext cx="2398713" cy="236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6CB3B1-9E8A-4DBF-BCFA-4538B1444BFF}"/>
              </a:ext>
            </a:extLst>
          </p:cNvPr>
          <p:cNvSpPr/>
          <p:nvPr/>
        </p:nvSpPr>
        <p:spPr bwMode="auto">
          <a:xfrm>
            <a:off x="4355976" y="4338340"/>
            <a:ext cx="2398713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C05C5-8036-431A-BDB2-2E65D45AC5B2}"/>
              </a:ext>
            </a:extLst>
          </p:cNvPr>
          <p:cNvSpPr/>
          <p:nvPr/>
        </p:nvSpPr>
        <p:spPr bwMode="auto">
          <a:xfrm>
            <a:off x="4355976" y="4574877"/>
            <a:ext cx="2398713" cy="236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"onrestart"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817E5A-B98D-4C98-BDCF-7EB7A31C2FB3}"/>
              </a:ext>
            </a:extLst>
          </p:cNvPr>
          <p:cNvSpPr/>
          <p:nvPr/>
        </p:nvSpPr>
        <p:spPr bwMode="auto">
          <a:xfrm>
            <a:off x="4355976" y="4811415"/>
            <a:ext cx="2398713" cy="238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9D2E7-DF82-4B86-BA70-2FA53C0807BD}"/>
              </a:ext>
            </a:extLst>
          </p:cNvPr>
          <p:cNvSpPr/>
          <p:nvPr/>
        </p:nvSpPr>
        <p:spPr bwMode="auto">
          <a:xfrm>
            <a:off x="4355976" y="5049540"/>
            <a:ext cx="2398713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427EE-9034-4A48-84D3-A9134B1DA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901" y="3546177"/>
            <a:ext cx="59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12A70-9674-418A-BFE5-6247710E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851" y="3790652"/>
            <a:ext cx="615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qlist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2AB986-BE9A-4A01-B918-EF458969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176" y="4035127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2B188-5B24-47B7-A5CC-3A94E407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289" y="4279602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hash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778151-0C00-48EE-89E7-551EC56B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451" y="4522490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360C63-F5A7-481E-8430-0B885E18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601" y="4768552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commands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A9A573-C487-43E5-81DA-C81BFA54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114" y="5013027"/>
            <a:ext cx="92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current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C1CA8-E10C-4A35-B18E-DCB6F3EF6034}"/>
              </a:ext>
            </a:extLst>
          </p:cNvPr>
          <p:cNvSpPr/>
          <p:nvPr/>
        </p:nvSpPr>
        <p:spPr bwMode="auto">
          <a:xfrm>
            <a:off x="4355976" y="382290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9">
            <a:extLst>
              <a:ext uri="{FF2B5EF4-FFF2-40B4-BE49-F238E27FC236}">
                <a16:creationId xmlns:a16="http://schemas.microsoft.com/office/drawing/2014/main" id="{73987DDA-6509-4BD7-AA69-D0EC6D0E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126" y="299740"/>
            <a:ext cx="57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D2C28-7FBA-462D-8F72-0DC8836E2DB3}"/>
              </a:ext>
            </a:extLst>
          </p:cNvPr>
          <p:cNvSpPr/>
          <p:nvPr/>
        </p:nvSpPr>
        <p:spPr bwMode="auto">
          <a:xfrm>
            <a:off x="4355976" y="610890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A8A374AF-206F-4F0F-9D3B-9D6262DE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451" y="529927"/>
            <a:ext cx="765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6BA9C0-D107-43DD-AE1B-8EF4169B0A60}"/>
              </a:ext>
            </a:extLst>
          </p:cNvPr>
          <p:cNvSpPr/>
          <p:nvPr/>
        </p:nvSpPr>
        <p:spPr bwMode="auto">
          <a:xfrm>
            <a:off x="4355976" y="841077"/>
            <a:ext cx="2398713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5EB31224-25FC-430E-92C3-DD4222F1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564" y="760115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classname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4" name="직사각형 25">
            <a:extLst>
              <a:ext uri="{FF2B5EF4-FFF2-40B4-BE49-F238E27FC236}">
                <a16:creationId xmlns:a16="http://schemas.microsoft.com/office/drawing/2014/main" id="{C0197E3A-1582-4D66-B1A6-82D5EB00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14" y="990302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flags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1C5926-2E8C-43C8-81C7-A359A406B2F1}"/>
              </a:ext>
            </a:extLst>
          </p:cNvPr>
          <p:cNvSpPr/>
          <p:nvPr/>
        </p:nvSpPr>
        <p:spPr bwMode="auto">
          <a:xfrm>
            <a:off x="4355976" y="1299865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7">
            <a:extLst>
              <a:ext uri="{FF2B5EF4-FFF2-40B4-BE49-F238E27FC236}">
                <a16:creationId xmlns:a16="http://schemas.microsoft.com/office/drawing/2014/main" id="{7B6E17F9-25B2-4BF9-A5F1-9CDBBA64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864" y="1218902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pid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AAD095-3706-44B0-AE05-F3D2E74466CC}"/>
              </a:ext>
            </a:extLst>
          </p:cNvPr>
          <p:cNvSpPr/>
          <p:nvPr/>
        </p:nvSpPr>
        <p:spPr bwMode="auto">
          <a:xfrm>
            <a:off x="4355976" y="1531640"/>
            <a:ext cx="2398713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9">
            <a:extLst>
              <a:ext uri="{FF2B5EF4-FFF2-40B4-BE49-F238E27FC236}">
                <a16:creationId xmlns:a16="http://schemas.microsoft.com/office/drawing/2014/main" id="{D5AA7F26-24EA-4156-BD05-4532BA013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551" y="1449090"/>
            <a:ext cx="147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time_started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FBC07A-35C0-4F67-BF75-6799520EB669}"/>
              </a:ext>
            </a:extLst>
          </p:cNvPr>
          <p:cNvSpPr/>
          <p:nvPr/>
        </p:nvSpPr>
        <p:spPr bwMode="auto">
          <a:xfrm>
            <a:off x="4355976" y="1758652"/>
            <a:ext cx="2398713" cy="238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31">
            <a:extLst>
              <a:ext uri="{FF2B5EF4-FFF2-40B4-BE49-F238E27FC236}">
                <a16:creationId xmlns:a16="http://schemas.microsoft.com/office/drawing/2014/main" id="{848535F4-5EF9-44A8-8968-D9E4F26F4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89" y="1679277"/>
            <a:ext cx="1552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9903D8-BC48-437B-ACD3-2CBE8B87DF41}"/>
              </a:ext>
            </a:extLst>
          </p:cNvPr>
          <p:cNvSpPr/>
          <p:nvPr/>
        </p:nvSpPr>
        <p:spPr bwMode="auto">
          <a:xfrm>
            <a:off x="4355976" y="1988840"/>
            <a:ext cx="2398713" cy="238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3">
            <a:extLst>
              <a:ext uri="{FF2B5EF4-FFF2-40B4-BE49-F238E27FC236}">
                <a16:creationId xmlns:a16="http://schemas.microsoft.com/office/drawing/2014/main" id="{1A23C3AA-B6C4-4301-B63C-14212708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176" y="1907877"/>
            <a:ext cx="130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99A741-C622-49DD-B7D9-7D5F907F93BF}"/>
              </a:ext>
            </a:extLst>
          </p:cNvPr>
          <p:cNvSpPr/>
          <p:nvPr/>
        </p:nvSpPr>
        <p:spPr bwMode="auto">
          <a:xfrm>
            <a:off x="4355976" y="2220615"/>
            <a:ext cx="2398713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5">
            <a:extLst>
              <a:ext uri="{FF2B5EF4-FFF2-40B4-BE49-F238E27FC236}">
                <a16:creationId xmlns:a16="http://schemas.microsoft.com/office/drawing/2014/main" id="{7ECB96A0-3BC0-46D8-96A8-91367209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26" y="2138065"/>
            <a:ext cx="512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uid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C37B40-3097-43C9-988C-726FC1BCA20C}"/>
              </a:ext>
            </a:extLst>
          </p:cNvPr>
          <p:cNvSpPr/>
          <p:nvPr/>
        </p:nvSpPr>
        <p:spPr bwMode="auto">
          <a:xfrm>
            <a:off x="4355976" y="2455565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7">
            <a:extLst>
              <a:ext uri="{FF2B5EF4-FFF2-40B4-BE49-F238E27FC236}">
                <a16:creationId xmlns:a16="http://schemas.microsoft.com/office/drawing/2014/main" id="{B2BF446F-0A3C-4901-9876-277243EE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864" y="2374602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gid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1C781-A42A-4738-81BC-BE003C291D99}"/>
              </a:ext>
            </a:extLst>
          </p:cNvPr>
          <p:cNvSpPr/>
          <p:nvPr/>
        </p:nvSpPr>
        <p:spPr bwMode="auto">
          <a:xfrm>
            <a:off x="4355976" y="2688927"/>
            <a:ext cx="2398713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9">
            <a:extLst>
              <a:ext uri="{FF2B5EF4-FFF2-40B4-BE49-F238E27FC236}">
                <a16:creationId xmlns:a16="http://schemas.microsoft.com/office/drawing/2014/main" id="{4160440A-71E9-478A-BC62-1BF921C5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551" y="260796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DC5EAB-2A34-4B5F-B915-48D061634611}"/>
              </a:ext>
            </a:extLst>
          </p:cNvPr>
          <p:cNvSpPr/>
          <p:nvPr/>
        </p:nvSpPr>
        <p:spPr bwMode="auto">
          <a:xfrm>
            <a:off x="4355976" y="2922290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41">
            <a:extLst>
              <a:ext uri="{FF2B5EF4-FFF2-40B4-BE49-F238E27FC236}">
                <a16:creationId xmlns:a16="http://schemas.microsoft.com/office/drawing/2014/main" id="{6C831FB7-3DDC-40C6-AB13-4718B67D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76" y="2841327"/>
            <a:ext cx="1538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0DC474-348C-42E5-925F-46C6DB3BF64E}"/>
              </a:ext>
            </a:extLst>
          </p:cNvPr>
          <p:cNvSpPr/>
          <p:nvPr/>
        </p:nvSpPr>
        <p:spPr bwMode="auto">
          <a:xfrm>
            <a:off x="4355976" y="3154065"/>
            <a:ext cx="2398713" cy="2397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3">
            <a:extLst>
              <a:ext uri="{FF2B5EF4-FFF2-40B4-BE49-F238E27FC236}">
                <a16:creationId xmlns:a16="http://schemas.microsoft.com/office/drawing/2014/main" id="{66B8AEFD-4F4E-467E-94C5-EF260531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01" y="3074690"/>
            <a:ext cx="94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sockets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9BD499-CA4B-45AD-BCCF-FE2CD0D44CF4}"/>
              </a:ext>
            </a:extLst>
          </p:cNvPr>
          <p:cNvSpPr/>
          <p:nvPr/>
        </p:nvSpPr>
        <p:spPr bwMode="auto">
          <a:xfrm>
            <a:off x="4355976" y="3389015"/>
            <a:ext cx="239871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5">
            <a:extLst>
              <a:ext uri="{FF2B5EF4-FFF2-40B4-BE49-F238E27FC236}">
                <a16:creationId xmlns:a16="http://schemas.microsoft.com/office/drawing/2014/main" id="{8F2DED42-61DD-4144-94DB-91042BD7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839" y="3308052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envvars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36C1CA-1FDE-4651-8BA9-57180CF738FE}"/>
              </a:ext>
            </a:extLst>
          </p:cNvPr>
          <p:cNvSpPr/>
          <p:nvPr/>
        </p:nvSpPr>
        <p:spPr bwMode="auto">
          <a:xfrm>
            <a:off x="4355976" y="5279727"/>
            <a:ext cx="2398713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51">
            <a:extLst>
              <a:ext uri="{FF2B5EF4-FFF2-40B4-BE49-F238E27FC236}">
                <a16:creationId xmlns:a16="http://schemas.microsoft.com/office/drawing/2014/main" id="{9C4466F1-0D6D-4F0D-B0E7-04D832F7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151" y="5200352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1AD561-1F9F-477A-A7A2-B915468B7856}"/>
              </a:ext>
            </a:extLst>
          </p:cNvPr>
          <p:cNvSpPr/>
          <p:nvPr/>
        </p:nvSpPr>
        <p:spPr bwMode="auto">
          <a:xfrm>
            <a:off x="4355976" y="5514677"/>
            <a:ext cx="2398713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53">
            <a:extLst>
              <a:ext uri="{FF2B5EF4-FFF2-40B4-BE49-F238E27FC236}">
                <a16:creationId xmlns:a16="http://schemas.microsoft.com/office/drawing/2014/main" id="{3766ECE1-C08F-41C5-93DA-4715C6AA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676" y="5432127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24B5A9-D8EE-4D95-AD4B-77B67B396870}"/>
              </a:ext>
            </a:extLst>
          </p:cNvPr>
          <p:cNvSpPr/>
          <p:nvPr/>
        </p:nvSpPr>
        <p:spPr bwMode="auto">
          <a:xfrm>
            <a:off x="4355976" y="5752802"/>
            <a:ext cx="2398713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56">
            <a:extLst>
              <a:ext uri="{FF2B5EF4-FFF2-40B4-BE49-F238E27FC236}">
                <a16:creationId xmlns:a16="http://schemas.microsoft.com/office/drawing/2014/main" id="{0927E60F-62A8-4B96-A59E-3B813C54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551" y="3982740"/>
            <a:ext cx="11715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onrestart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51" name="직사각형 57">
            <a:extLst>
              <a:ext uri="{FF2B5EF4-FFF2-40B4-BE49-F238E27FC236}">
                <a16:creationId xmlns:a16="http://schemas.microsoft.com/office/drawing/2014/main" id="{18E32C01-343D-40F3-B457-E4EDE83C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64" y="5013027"/>
            <a:ext cx="5365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svc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078E9F-76CF-493C-A050-A3BE596A5340}"/>
              </a:ext>
            </a:extLst>
          </p:cNvPr>
          <p:cNvSpPr/>
          <p:nvPr/>
        </p:nvSpPr>
        <p:spPr bwMode="auto">
          <a:xfrm>
            <a:off x="1028576" y="433090"/>
            <a:ext cx="1198563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60">
            <a:extLst>
              <a:ext uri="{FF2B5EF4-FFF2-40B4-BE49-F238E27FC236}">
                <a16:creationId xmlns:a16="http://schemas.microsoft.com/office/drawing/2014/main" id="{8C29B8C6-951C-4CB8-9328-CD83664B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89" y="669627"/>
            <a:ext cx="1344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ea typeface="굴림" panose="020B0600000101010101" pitchFamily="50" charset="-127"/>
              </a:rPr>
              <a:t>service_list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54" name="구부러진 연결선 61">
            <a:extLst>
              <a:ext uri="{FF2B5EF4-FFF2-40B4-BE49-F238E27FC236}">
                <a16:creationId xmlns:a16="http://schemas.microsoft.com/office/drawing/2014/main" id="{EB3004F9-11EF-4AAC-8302-B3E66B4E8591}"/>
              </a:ext>
            </a:extLst>
          </p:cNvPr>
          <p:cNvCxnSpPr/>
          <p:nvPr/>
        </p:nvCxnSpPr>
        <p:spPr bwMode="auto">
          <a:xfrm flipV="1">
            <a:off x="2260476" y="499765"/>
            <a:ext cx="2128838" cy="508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7114AC-3A49-495C-88BB-5785C410441B}"/>
              </a:ext>
            </a:extLst>
          </p:cNvPr>
          <p:cNvSpPr/>
          <p:nvPr/>
        </p:nvSpPr>
        <p:spPr bwMode="auto">
          <a:xfrm>
            <a:off x="4355976" y="1071265"/>
            <a:ext cx="301625" cy="2301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DEEE77-2505-4998-84FF-5DE0D1F7B748}"/>
              </a:ext>
            </a:extLst>
          </p:cNvPr>
          <p:cNvSpPr/>
          <p:nvPr/>
        </p:nvSpPr>
        <p:spPr bwMode="auto">
          <a:xfrm>
            <a:off x="4657601" y="1071265"/>
            <a:ext cx="300038" cy="2301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CF3F1B-E0F4-40CC-8896-D661FFCB3D13}"/>
              </a:ext>
            </a:extLst>
          </p:cNvPr>
          <p:cNvSpPr/>
          <p:nvPr/>
        </p:nvSpPr>
        <p:spPr bwMode="auto">
          <a:xfrm>
            <a:off x="4957639" y="1071265"/>
            <a:ext cx="298450" cy="2301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68E64-E90A-42F5-BB7E-90B2136A5801}"/>
              </a:ext>
            </a:extLst>
          </p:cNvPr>
          <p:cNvSpPr/>
          <p:nvPr/>
        </p:nvSpPr>
        <p:spPr bwMode="auto">
          <a:xfrm>
            <a:off x="5256089" y="1071265"/>
            <a:ext cx="298450" cy="2301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C7A372-835F-4649-8613-5DC23430E705}"/>
              </a:ext>
            </a:extLst>
          </p:cNvPr>
          <p:cNvSpPr/>
          <p:nvPr/>
        </p:nvSpPr>
        <p:spPr bwMode="auto">
          <a:xfrm>
            <a:off x="5554539" y="1071265"/>
            <a:ext cx="300037" cy="2301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767EE76-BFD2-485E-87BC-42038BB9AF14}"/>
              </a:ext>
            </a:extLst>
          </p:cNvPr>
          <p:cNvSpPr/>
          <p:nvPr/>
        </p:nvSpPr>
        <p:spPr bwMode="auto">
          <a:xfrm>
            <a:off x="5854576" y="1071265"/>
            <a:ext cx="300038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7CA5F0-4C5A-4110-93A9-9B95A0C78A63}"/>
              </a:ext>
            </a:extLst>
          </p:cNvPr>
          <p:cNvSpPr/>
          <p:nvPr/>
        </p:nvSpPr>
        <p:spPr bwMode="auto">
          <a:xfrm>
            <a:off x="6154614" y="1071265"/>
            <a:ext cx="29845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0B0B05-8C34-4792-900A-8F82DAAEF97D}"/>
              </a:ext>
            </a:extLst>
          </p:cNvPr>
          <p:cNvSpPr/>
          <p:nvPr/>
        </p:nvSpPr>
        <p:spPr bwMode="auto">
          <a:xfrm>
            <a:off x="6453064" y="1071265"/>
            <a:ext cx="301625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0D355-94DE-4F7C-97EB-1B5A2AA89B4B}"/>
              </a:ext>
            </a:extLst>
          </p:cNvPr>
          <p:cNvSpPr txBox="1"/>
          <p:nvPr/>
        </p:nvSpPr>
        <p:spPr>
          <a:xfrm>
            <a:off x="316668" y="548680"/>
            <a:ext cx="851066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 servicemanager /system/bin/servicemanager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class core animation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user system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group system readproc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critical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healthd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zygote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audioserver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media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surfaceflinger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inputflinger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drm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cameraserver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writepid /dev/cpuset/system-background/tasks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shutdown critical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864B37-C9F2-4865-9230-560ACE1449D4}"/>
              </a:ext>
            </a:extLst>
          </p:cNvPr>
          <p:cNvSpPr/>
          <p:nvPr/>
        </p:nvSpPr>
        <p:spPr bwMode="auto">
          <a:xfrm>
            <a:off x="3321050" y="4195763"/>
            <a:ext cx="2206625" cy="234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E5FE-4296-461A-8462-23EF64CC7740}"/>
              </a:ext>
            </a:extLst>
          </p:cNvPr>
          <p:cNvSpPr/>
          <p:nvPr/>
        </p:nvSpPr>
        <p:spPr bwMode="auto">
          <a:xfrm>
            <a:off x="3321050" y="4430713"/>
            <a:ext cx="2206625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4B45B-91D5-4B91-B5F8-BD8C12C4ACE7}"/>
              </a:ext>
            </a:extLst>
          </p:cNvPr>
          <p:cNvSpPr/>
          <p:nvPr/>
        </p:nvSpPr>
        <p:spPr bwMode="auto">
          <a:xfrm>
            <a:off x="3321050" y="4667250"/>
            <a:ext cx="2206625" cy="233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C568EC-03B6-41DF-B90C-154DE039292E}"/>
              </a:ext>
            </a:extLst>
          </p:cNvPr>
          <p:cNvSpPr/>
          <p:nvPr/>
        </p:nvSpPr>
        <p:spPr bwMode="auto">
          <a:xfrm>
            <a:off x="3321050" y="4900613"/>
            <a:ext cx="2206625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2D88E-7A79-4D46-BE8C-5FAB6FC231FA}"/>
              </a:ext>
            </a:extLst>
          </p:cNvPr>
          <p:cNvSpPr/>
          <p:nvPr/>
        </p:nvSpPr>
        <p:spPr bwMode="auto">
          <a:xfrm>
            <a:off x="3321050" y="5137150"/>
            <a:ext cx="2206625" cy="2349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"onrestart"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68AC6A-E884-4C10-8DE3-F3D0A227AD55}"/>
              </a:ext>
            </a:extLst>
          </p:cNvPr>
          <p:cNvSpPr/>
          <p:nvPr/>
        </p:nvSpPr>
        <p:spPr bwMode="auto">
          <a:xfrm>
            <a:off x="3321050" y="5372100"/>
            <a:ext cx="2206625" cy="233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813020-CB29-4DEA-8351-7EE5C0B4CB67}"/>
              </a:ext>
            </a:extLst>
          </p:cNvPr>
          <p:cNvSpPr/>
          <p:nvPr/>
        </p:nvSpPr>
        <p:spPr bwMode="auto">
          <a:xfrm>
            <a:off x="3321050" y="5605463"/>
            <a:ext cx="2206625" cy="236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AF166D-21CB-440B-804F-AA80CEFE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116388"/>
            <a:ext cx="558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A282E-2452-4129-BA80-A2762D93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357688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qlist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1E1849-C607-4F84-A478-714EEEE0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4600575"/>
            <a:ext cx="522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86CF08-643F-43B1-8DCA-7D23E1D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843463"/>
            <a:ext cx="628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hash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271060-1E7B-4C0C-895B-6ED47A7F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5084763"/>
            <a:ext cx="7175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AAC96A-2291-4B39-A72B-E3DD8018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327650"/>
            <a:ext cx="12477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commands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DBF6C-878D-4E6F-85AF-0AB1F1EE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70538"/>
            <a:ext cx="8667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current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113C9A-81E1-4D6E-A679-12711E13D4DC}"/>
              </a:ext>
            </a:extLst>
          </p:cNvPr>
          <p:cNvSpPr/>
          <p:nvPr/>
        </p:nvSpPr>
        <p:spPr bwMode="auto">
          <a:xfrm>
            <a:off x="3321050" y="974725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9">
            <a:extLst>
              <a:ext uri="{FF2B5EF4-FFF2-40B4-BE49-F238E27FC236}">
                <a16:creationId xmlns:a16="http://schemas.microsoft.com/office/drawing/2014/main" id="{7F5B0B7C-C56D-409D-8F0E-15552EEF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893763"/>
            <a:ext cx="5397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1CBB1A-A392-4C2C-AADA-D02953F834E1}"/>
              </a:ext>
            </a:extLst>
          </p:cNvPr>
          <p:cNvSpPr/>
          <p:nvPr/>
        </p:nvSpPr>
        <p:spPr bwMode="auto">
          <a:xfrm>
            <a:off x="3321050" y="1203325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"servicemanager"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41573815-5B10-45C1-8AA3-5603957D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1122363"/>
            <a:ext cx="7175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A23902-3F23-4528-9E2B-46CA932DFBA4}"/>
              </a:ext>
            </a:extLst>
          </p:cNvPr>
          <p:cNvSpPr/>
          <p:nvPr/>
        </p:nvSpPr>
        <p:spPr bwMode="auto">
          <a:xfrm>
            <a:off x="3321050" y="1431925"/>
            <a:ext cx="2206625" cy="233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E72A3F3E-AED9-455D-A8FC-EBE287B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349375"/>
            <a:ext cx="1171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classname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4" name="직사각형 25">
            <a:extLst>
              <a:ext uri="{FF2B5EF4-FFF2-40B4-BE49-F238E27FC236}">
                <a16:creationId xmlns:a16="http://schemas.microsoft.com/office/drawing/2014/main" id="{0D5F2EE8-6AE0-4C51-A9F3-5A78D65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1579563"/>
            <a:ext cx="6318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flags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B7F1A4-FB4C-462C-A320-7930254E855B}"/>
              </a:ext>
            </a:extLst>
          </p:cNvPr>
          <p:cNvSpPr/>
          <p:nvPr/>
        </p:nvSpPr>
        <p:spPr bwMode="auto">
          <a:xfrm>
            <a:off x="3321050" y="1885950"/>
            <a:ext cx="220662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7">
            <a:extLst>
              <a:ext uri="{FF2B5EF4-FFF2-40B4-BE49-F238E27FC236}">
                <a16:creationId xmlns:a16="http://schemas.microsoft.com/office/drawing/2014/main" id="{81DEBC30-ECD3-4C8A-A92B-994510EB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1806575"/>
            <a:ext cx="485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pid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CD7EE7-AAB0-49E0-9FA6-95969275BE14}"/>
              </a:ext>
            </a:extLst>
          </p:cNvPr>
          <p:cNvSpPr/>
          <p:nvPr/>
        </p:nvSpPr>
        <p:spPr bwMode="auto">
          <a:xfrm>
            <a:off x="3321050" y="2116138"/>
            <a:ext cx="2206625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9">
            <a:extLst>
              <a:ext uri="{FF2B5EF4-FFF2-40B4-BE49-F238E27FC236}">
                <a16:creationId xmlns:a16="http://schemas.microsoft.com/office/drawing/2014/main" id="{F828BBD3-0231-4BA1-B853-0C46A9CDB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2033588"/>
            <a:ext cx="13843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time_started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2D16B1-3161-47BF-9C98-D1440529C3EC}"/>
              </a:ext>
            </a:extLst>
          </p:cNvPr>
          <p:cNvSpPr/>
          <p:nvPr/>
        </p:nvSpPr>
        <p:spPr bwMode="auto">
          <a:xfrm>
            <a:off x="3321050" y="2343150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31">
            <a:extLst>
              <a:ext uri="{FF2B5EF4-FFF2-40B4-BE49-F238E27FC236}">
                <a16:creationId xmlns:a16="http://schemas.microsoft.com/office/drawing/2014/main" id="{51FAED50-6C5B-41C5-867B-840AAA92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62188"/>
            <a:ext cx="14557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time_crashed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0EE17E-A565-4742-957B-FFC3E5F26A79}"/>
              </a:ext>
            </a:extLst>
          </p:cNvPr>
          <p:cNvSpPr/>
          <p:nvPr/>
        </p:nvSpPr>
        <p:spPr bwMode="auto">
          <a:xfrm>
            <a:off x="3321050" y="2570163"/>
            <a:ext cx="220662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3">
            <a:extLst>
              <a:ext uri="{FF2B5EF4-FFF2-40B4-BE49-F238E27FC236}">
                <a16:creationId xmlns:a16="http://schemas.microsoft.com/office/drawing/2014/main" id="{AD4A02DC-F9C6-4DBD-897A-1C683679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490788"/>
            <a:ext cx="1222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nr_crashed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73C941-5B5E-4DEA-9FEE-7345789220E5}"/>
              </a:ext>
            </a:extLst>
          </p:cNvPr>
          <p:cNvSpPr/>
          <p:nvPr/>
        </p:nvSpPr>
        <p:spPr bwMode="auto">
          <a:xfrm>
            <a:off x="3321050" y="2798763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5">
            <a:extLst>
              <a:ext uri="{FF2B5EF4-FFF2-40B4-BE49-F238E27FC236}">
                <a16:creationId xmlns:a16="http://schemas.microsoft.com/office/drawing/2014/main" id="{8F256E4C-ECF0-4BFF-978D-A122E8BC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2717800"/>
            <a:ext cx="481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uid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7CCC82-A1C4-44E7-91C9-168AFF0FC973}"/>
              </a:ext>
            </a:extLst>
          </p:cNvPr>
          <p:cNvSpPr/>
          <p:nvPr/>
        </p:nvSpPr>
        <p:spPr bwMode="auto">
          <a:xfrm>
            <a:off x="3321050" y="3033713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7">
            <a:extLst>
              <a:ext uri="{FF2B5EF4-FFF2-40B4-BE49-F238E27FC236}">
                <a16:creationId xmlns:a16="http://schemas.microsoft.com/office/drawing/2014/main" id="{7EC29485-A4F5-4A7D-85E7-7D7CBEB4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952750"/>
            <a:ext cx="487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gid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FDA82A-6D9D-4282-A318-DBF349707366}"/>
              </a:ext>
            </a:extLst>
          </p:cNvPr>
          <p:cNvSpPr/>
          <p:nvPr/>
        </p:nvSpPr>
        <p:spPr bwMode="auto">
          <a:xfrm>
            <a:off x="3321050" y="3265488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9">
            <a:extLst>
              <a:ext uri="{FF2B5EF4-FFF2-40B4-BE49-F238E27FC236}">
                <a16:creationId xmlns:a16="http://schemas.microsoft.com/office/drawing/2014/main" id="{B17DC189-A333-4D6D-A32C-B8686DC8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184525"/>
            <a:ext cx="1149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EA0FD5-03DF-4499-840A-8F2FDE421E5D}"/>
              </a:ext>
            </a:extLst>
          </p:cNvPr>
          <p:cNvSpPr/>
          <p:nvPr/>
        </p:nvSpPr>
        <p:spPr bwMode="auto">
          <a:xfrm>
            <a:off x="3321050" y="3497263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41">
            <a:extLst>
              <a:ext uri="{FF2B5EF4-FFF2-40B4-BE49-F238E27FC236}">
                <a16:creationId xmlns:a16="http://schemas.microsoft.com/office/drawing/2014/main" id="{0F395405-F063-47F6-9221-A7EAB292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416300"/>
            <a:ext cx="1443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nr_supp_gids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9C0E4-1624-4207-A629-2D658298D1AA}"/>
              </a:ext>
            </a:extLst>
          </p:cNvPr>
          <p:cNvSpPr/>
          <p:nvPr/>
        </p:nvSpPr>
        <p:spPr bwMode="auto">
          <a:xfrm>
            <a:off x="3321050" y="3727450"/>
            <a:ext cx="220662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3">
            <a:extLst>
              <a:ext uri="{FF2B5EF4-FFF2-40B4-BE49-F238E27FC236}">
                <a16:creationId xmlns:a16="http://schemas.microsoft.com/office/drawing/2014/main" id="{08455F0A-3D70-4337-9EA8-3DA343E1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3648075"/>
            <a:ext cx="8874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sockets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2931F5-8E66-4987-BBD3-82F711068A50}"/>
              </a:ext>
            </a:extLst>
          </p:cNvPr>
          <p:cNvSpPr/>
          <p:nvPr/>
        </p:nvSpPr>
        <p:spPr bwMode="auto">
          <a:xfrm>
            <a:off x="3321050" y="3959225"/>
            <a:ext cx="220662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5">
            <a:extLst>
              <a:ext uri="{FF2B5EF4-FFF2-40B4-BE49-F238E27FC236}">
                <a16:creationId xmlns:a16="http://schemas.microsoft.com/office/drawing/2014/main" id="{81C5218C-2EFB-406D-AC71-855D7078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878263"/>
            <a:ext cx="904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envvars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1D24A4-3EB7-4671-A114-E750A9285247}"/>
              </a:ext>
            </a:extLst>
          </p:cNvPr>
          <p:cNvSpPr/>
          <p:nvPr/>
        </p:nvSpPr>
        <p:spPr bwMode="auto">
          <a:xfrm>
            <a:off x="3321050" y="5837238"/>
            <a:ext cx="2206625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51">
            <a:extLst>
              <a:ext uri="{FF2B5EF4-FFF2-40B4-BE49-F238E27FC236}">
                <a16:creationId xmlns:a16="http://schemas.microsoft.com/office/drawing/2014/main" id="{86686D5A-F0A3-4E7D-A6C3-DCA5674B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5756275"/>
            <a:ext cx="708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59E082-53F8-4955-A5D5-0D2F924AC004}"/>
              </a:ext>
            </a:extLst>
          </p:cNvPr>
          <p:cNvSpPr/>
          <p:nvPr/>
        </p:nvSpPr>
        <p:spPr bwMode="auto">
          <a:xfrm>
            <a:off x="3321050" y="6067425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/system/bin/servicemanager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53">
            <a:extLst>
              <a:ext uri="{FF2B5EF4-FFF2-40B4-BE49-F238E27FC236}">
                <a16:creationId xmlns:a16="http://schemas.microsoft.com/office/drawing/2014/main" id="{E67F8B0F-3C55-4336-B09E-CE7F5AEC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5986463"/>
            <a:ext cx="584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EC80BE-5135-47C0-A7F8-9277CEB5EB7A}"/>
              </a:ext>
            </a:extLst>
          </p:cNvPr>
          <p:cNvSpPr/>
          <p:nvPr/>
        </p:nvSpPr>
        <p:spPr bwMode="auto">
          <a:xfrm>
            <a:off x="3321050" y="6305550"/>
            <a:ext cx="22066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56">
            <a:extLst>
              <a:ext uri="{FF2B5EF4-FFF2-40B4-BE49-F238E27FC236}">
                <a16:creationId xmlns:a16="http://schemas.microsoft.com/office/drawing/2014/main" id="{02FEFC0B-F591-4B5C-987F-5B420C91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548188"/>
            <a:ext cx="10572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onrestart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6DD523-6AB6-41E5-9EFD-88EFF66BA5F3}"/>
              </a:ext>
            </a:extLst>
          </p:cNvPr>
          <p:cNvSpPr/>
          <p:nvPr/>
        </p:nvSpPr>
        <p:spPr bwMode="auto">
          <a:xfrm>
            <a:off x="257175" y="1025525"/>
            <a:ext cx="1101725" cy="236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60">
            <a:extLst>
              <a:ext uri="{FF2B5EF4-FFF2-40B4-BE49-F238E27FC236}">
                <a16:creationId xmlns:a16="http://schemas.microsoft.com/office/drawing/2014/main" id="{D0FA54CA-20E6-46A8-83AB-0E681DEF0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1262063"/>
            <a:ext cx="1209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service_list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cxnSp>
        <p:nvCxnSpPr>
          <p:cNvPr id="53" name="구부러진 연결선 61">
            <a:extLst>
              <a:ext uri="{FF2B5EF4-FFF2-40B4-BE49-F238E27FC236}">
                <a16:creationId xmlns:a16="http://schemas.microsoft.com/office/drawing/2014/main" id="{8DBD4F8A-32B9-4427-98DC-4C9A8B7E25AE}"/>
              </a:ext>
            </a:extLst>
          </p:cNvPr>
          <p:cNvCxnSpPr>
            <a:stCxn id="51" idx="3"/>
            <a:endCxn id="18" idx="1"/>
          </p:cNvCxnSpPr>
          <p:nvPr/>
        </p:nvCxnSpPr>
        <p:spPr bwMode="auto">
          <a:xfrm flipV="1">
            <a:off x="1358900" y="1093788"/>
            <a:ext cx="1962150" cy="492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665902-C144-4A4F-A99D-1F758A7A3A77}"/>
              </a:ext>
            </a:extLst>
          </p:cNvPr>
          <p:cNvSpPr/>
          <p:nvPr/>
        </p:nvSpPr>
        <p:spPr bwMode="auto">
          <a:xfrm>
            <a:off x="3321050" y="1660525"/>
            <a:ext cx="274638" cy="22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4FC78B-301A-4EB0-B18F-B46E39487706}"/>
              </a:ext>
            </a:extLst>
          </p:cNvPr>
          <p:cNvSpPr/>
          <p:nvPr/>
        </p:nvSpPr>
        <p:spPr bwMode="auto">
          <a:xfrm>
            <a:off x="3595688" y="1660525"/>
            <a:ext cx="277812" cy="22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0355D86-BAD5-41F4-9D84-9FE0183AF918}"/>
              </a:ext>
            </a:extLst>
          </p:cNvPr>
          <p:cNvSpPr/>
          <p:nvPr/>
        </p:nvSpPr>
        <p:spPr bwMode="auto">
          <a:xfrm>
            <a:off x="3873500" y="1658938"/>
            <a:ext cx="274638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A336DA-A3F7-489B-8BFE-D2478E10AAF0}"/>
              </a:ext>
            </a:extLst>
          </p:cNvPr>
          <p:cNvSpPr/>
          <p:nvPr/>
        </p:nvSpPr>
        <p:spPr bwMode="auto">
          <a:xfrm>
            <a:off x="4148138" y="1658938"/>
            <a:ext cx="276225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94608-26DE-49FB-88E5-7ECC0E428BC1}"/>
              </a:ext>
            </a:extLst>
          </p:cNvPr>
          <p:cNvSpPr/>
          <p:nvPr/>
        </p:nvSpPr>
        <p:spPr bwMode="auto">
          <a:xfrm>
            <a:off x="4424363" y="1658938"/>
            <a:ext cx="276225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698B27-2902-47FA-A741-AEACF1B547E3}"/>
              </a:ext>
            </a:extLst>
          </p:cNvPr>
          <p:cNvSpPr/>
          <p:nvPr/>
        </p:nvSpPr>
        <p:spPr bwMode="auto">
          <a:xfrm>
            <a:off x="4700588" y="1658938"/>
            <a:ext cx="274637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96A912-E7A9-4572-B2C3-F069FCDE7663}"/>
              </a:ext>
            </a:extLst>
          </p:cNvPr>
          <p:cNvSpPr/>
          <p:nvPr/>
        </p:nvSpPr>
        <p:spPr bwMode="auto">
          <a:xfrm>
            <a:off x="4975225" y="1658938"/>
            <a:ext cx="276225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B813DA-1B52-4860-87E9-356626381360}"/>
              </a:ext>
            </a:extLst>
          </p:cNvPr>
          <p:cNvSpPr/>
          <p:nvPr/>
        </p:nvSpPr>
        <p:spPr bwMode="auto">
          <a:xfrm>
            <a:off x="5251450" y="1658938"/>
            <a:ext cx="276225" cy="227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1">
            <a:extLst>
              <a:ext uri="{FF2B5EF4-FFF2-40B4-BE49-F238E27FC236}">
                <a16:creationId xmlns:a16="http://schemas.microsoft.com/office/drawing/2014/main" id="{F6783C50-5403-409D-AAF0-B7B71876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1592263"/>
            <a:ext cx="25066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restart</a:t>
            </a: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2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zygote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74765A-97F6-40C6-B34D-C735A9BE732E}"/>
              </a:ext>
            </a:extLst>
          </p:cNvPr>
          <p:cNvSpPr/>
          <p:nvPr/>
        </p:nvSpPr>
        <p:spPr bwMode="auto">
          <a:xfrm>
            <a:off x="6815138" y="3443288"/>
            <a:ext cx="1431925" cy="234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DB6293-E871-4180-A25C-5F9DA4357D59}"/>
              </a:ext>
            </a:extLst>
          </p:cNvPr>
          <p:cNvSpPr/>
          <p:nvPr/>
        </p:nvSpPr>
        <p:spPr bwMode="auto">
          <a:xfrm>
            <a:off x="6815138" y="3678238"/>
            <a:ext cx="1431925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C1B5C1-88ED-4069-93F2-E22BF579CA72}"/>
              </a:ext>
            </a:extLst>
          </p:cNvPr>
          <p:cNvSpPr/>
          <p:nvPr/>
        </p:nvSpPr>
        <p:spPr bwMode="auto">
          <a:xfrm>
            <a:off x="6815138" y="3914775"/>
            <a:ext cx="1431925" cy="233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1D5B39-DBFE-4A5C-86BD-4E2235955CF3}"/>
              </a:ext>
            </a:extLst>
          </p:cNvPr>
          <p:cNvSpPr/>
          <p:nvPr/>
        </p:nvSpPr>
        <p:spPr bwMode="auto">
          <a:xfrm>
            <a:off x="6815138" y="4148138"/>
            <a:ext cx="14319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"restart"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73">
            <a:extLst>
              <a:ext uri="{FF2B5EF4-FFF2-40B4-BE49-F238E27FC236}">
                <a16:creationId xmlns:a16="http://schemas.microsoft.com/office/drawing/2014/main" id="{E7803D56-5CE7-44B3-B831-676D09ED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387725"/>
            <a:ext cx="549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clist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68" name="직사각형 74">
            <a:extLst>
              <a:ext uri="{FF2B5EF4-FFF2-40B4-BE49-F238E27FC236}">
                <a16:creationId xmlns:a16="http://schemas.microsoft.com/office/drawing/2014/main" id="{F3B46139-A584-4170-B134-36664A68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630613"/>
            <a:ext cx="593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func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69" name="직사각형 75">
            <a:extLst>
              <a:ext uri="{FF2B5EF4-FFF2-40B4-BE49-F238E27FC236}">
                <a16:creationId xmlns:a16="http://schemas.microsoft.com/office/drawing/2014/main" id="{B5FCD159-1693-422E-90EF-1C8C0B8D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873500"/>
            <a:ext cx="709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nargs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0" name="직사각형 76">
            <a:extLst>
              <a:ext uri="{FF2B5EF4-FFF2-40B4-BE49-F238E27FC236}">
                <a16:creationId xmlns:a16="http://schemas.microsoft.com/office/drawing/2014/main" id="{3B0F31BD-D74E-4E4D-B62F-2B5D836D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114800"/>
            <a:ext cx="835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args[0]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1" name="직사각형 77">
            <a:extLst>
              <a:ext uri="{FF2B5EF4-FFF2-40B4-BE49-F238E27FC236}">
                <a16:creationId xmlns:a16="http://schemas.microsoft.com/office/drawing/2014/main" id="{ECE06429-4794-4137-B155-2288D237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4954588"/>
            <a:ext cx="596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cmd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647552-39F7-4F8B-9A81-2937A508D769}"/>
              </a:ext>
            </a:extLst>
          </p:cNvPr>
          <p:cNvSpPr/>
          <p:nvPr/>
        </p:nvSpPr>
        <p:spPr bwMode="auto">
          <a:xfrm>
            <a:off x="6815138" y="4389438"/>
            <a:ext cx="1431925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BAFD92-7E52-4CAE-BE8B-B954096EDB52}"/>
              </a:ext>
            </a:extLst>
          </p:cNvPr>
          <p:cNvSpPr/>
          <p:nvPr/>
        </p:nvSpPr>
        <p:spPr bwMode="auto">
          <a:xfrm>
            <a:off x="6815138" y="4630738"/>
            <a:ext cx="1431925" cy="233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80">
            <a:extLst>
              <a:ext uri="{FF2B5EF4-FFF2-40B4-BE49-F238E27FC236}">
                <a16:creationId xmlns:a16="http://schemas.microsoft.com/office/drawing/2014/main" id="{9D477ED6-2C71-4BCA-9A2B-8317FCA6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364038"/>
            <a:ext cx="835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args[1]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5" name="직사각형 81">
            <a:extLst>
              <a:ext uri="{FF2B5EF4-FFF2-40B4-BE49-F238E27FC236}">
                <a16:creationId xmlns:a16="http://schemas.microsoft.com/office/drawing/2014/main" id="{61130B27-0BE0-402F-AFAC-CFBE073C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570413"/>
            <a:ext cx="835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args[2]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sp>
        <p:nvSpPr>
          <p:cNvPr id="76" name="세로로 말린 두루마리 모양 82">
            <a:extLst>
              <a:ext uri="{FF2B5EF4-FFF2-40B4-BE49-F238E27FC236}">
                <a16:creationId xmlns:a16="http://schemas.microsoft.com/office/drawing/2014/main" id="{C25F34C5-D89D-4A1F-9AAF-57847366B1DD}"/>
              </a:ext>
            </a:extLst>
          </p:cNvPr>
          <p:cNvSpPr/>
          <p:nvPr/>
        </p:nvSpPr>
        <p:spPr bwMode="auto">
          <a:xfrm>
            <a:off x="8742363" y="3598863"/>
            <a:ext cx="608012" cy="46196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83">
            <a:extLst>
              <a:ext uri="{FF2B5EF4-FFF2-40B4-BE49-F238E27FC236}">
                <a16:creationId xmlns:a16="http://schemas.microsoft.com/office/drawing/2014/main" id="{7CBFF7FC-2916-4760-89CC-BE40D9D4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519" y="3265488"/>
            <a:ext cx="1155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>
                <a:ea typeface="굴림" panose="020B0600000101010101" pitchFamily="50" charset="-127"/>
              </a:rPr>
              <a:t>do_restart</a:t>
            </a:r>
            <a:endParaRPr kumimoji="1" lang="ko-KR" altLang="en-US">
              <a:ea typeface="굴림" panose="020B0600000101010101" pitchFamily="50" charset="-127"/>
            </a:endParaRPr>
          </a:p>
        </p:txBody>
      </p:sp>
      <p:cxnSp>
        <p:nvCxnSpPr>
          <p:cNvPr id="78" name="구부러진 연결선 84">
            <a:extLst>
              <a:ext uri="{FF2B5EF4-FFF2-40B4-BE49-F238E27FC236}">
                <a16:creationId xmlns:a16="http://schemas.microsoft.com/office/drawing/2014/main" id="{C36F79FF-A5A4-44D4-88B2-6FF35A17A461}"/>
              </a:ext>
            </a:extLst>
          </p:cNvPr>
          <p:cNvCxnSpPr>
            <a:endCxn id="76" idx="1"/>
          </p:cNvCxnSpPr>
          <p:nvPr/>
        </p:nvCxnSpPr>
        <p:spPr bwMode="auto">
          <a:xfrm>
            <a:off x="8247063" y="3771900"/>
            <a:ext cx="568325" cy="58738"/>
          </a:xfrm>
          <a:prstGeom prst="curvedConnector5">
            <a:avLst>
              <a:gd name="adj1" fmla="val 43453"/>
              <a:gd name="adj2" fmla="val 73083"/>
              <a:gd name="adj3" fmla="val 779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85">
            <a:extLst>
              <a:ext uri="{FF2B5EF4-FFF2-40B4-BE49-F238E27FC236}">
                <a16:creationId xmlns:a16="http://schemas.microsoft.com/office/drawing/2014/main" id="{ACADA09C-E60A-4D97-9AF5-309171EC7116}"/>
              </a:ext>
            </a:extLst>
          </p:cNvPr>
          <p:cNvCxnSpPr>
            <a:stCxn id="9" idx="3"/>
            <a:endCxn id="63" idx="1"/>
          </p:cNvCxnSpPr>
          <p:nvPr/>
        </p:nvCxnSpPr>
        <p:spPr bwMode="auto">
          <a:xfrm flipV="1">
            <a:off x="5527675" y="3562350"/>
            <a:ext cx="1287463" cy="19272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0D355-94DE-4F7C-97EB-1B5A2AA89B4B}"/>
              </a:ext>
            </a:extLst>
          </p:cNvPr>
          <p:cNvSpPr txBox="1"/>
          <p:nvPr/>
        </p:nvSpPr>
        <p:spPr>
          <a:xfrm>
            <a:off x="316668" y="548680"/>
            <a:ext cx="154773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 zygote /system/bin/app_process -Xzygote /system/bin --zygote --start-system-server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class main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priority -20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user root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group root readproc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socket zygote stream 660 root system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write /sys/android_power/request_state wake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write /sys/power/state 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audioserver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cameraserver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media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netd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onrestart restart wificond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writepid /dev/cpuset/foreground/tasks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2589</Words>
  <Application>Microsoft Office PowerPoint</Application>
  <PresentationFormat>화면 슬라이드 쇼(4:3)</PresentationFormat>
  <Paragraphs>820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180</cp:revision>
  <dcterms:created xsi:type="dcterms:W3CDTF">2017-09-04T00:10:04Z</dcterms:created>
  <dcterms:modified xsi:type="dcterms:W3CDTF">2018-06-12T08:23:47Z</dcterms:modified>
</cp:coreProperties>
</file>