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42" autoAdjust="0"/>
    <p:restoredTop sz="94660"/>
  </p:normalViewPr>
  <p:slideViewPr>
    <p:cSldViewPr>
      <p:cViewPr varScale="1">
        <p:scale>
          <a:sx n="106" d="100"/>
          <a:sy n="106" d="100"/>
        </p:scale>
        <p:origin x="174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555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6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50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81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47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9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0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64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68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27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05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29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794640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>
                <a:latin typeface="Consolas" pitchFamily="49" charset="0"/>
                <a:cs typeface="Consolas" pitchFamily="49" charset="0"/>
              </a:rPr>
              <a:t>강사명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김정인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email :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jikim@imguru.co.kr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공유자료 서버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ftp client :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filezilla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en-US" err="1">
                <a:latin typeface="Consolas" pitchFamily="49" charset="0"/>
                <a:cs typeface="Consolas" pitchFamily="49" charset="0"/>
              </a:rPr>
              <a:t>검색후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설치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ftp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서버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IP  : ftp://10.10.15.194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ID :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linux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PW :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없음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자료공유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01_day.pptx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01_day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폴더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강의 환경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ubuntu 18.04 , virtual box , android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oreo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, nexus 9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강의 배포 파일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USB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내에 있는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android_framework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_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수업자료 폴더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점심시간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11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시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20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- 12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시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40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쉬는시간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15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- 20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911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368911-7522-45D5-90EE-49FF7F4DBE8F}"/>
              </a:ext>
            </a:extLst>
          </p:cNvPr>
          <p:cNvSpPr txBox="1"/>
          <p:nvPr/>
        </p:nvSpPr>
        <p:spPr>
          <a:xfrm>
            <a:off x="221433" y="-2995"/>
            <a:ext cx="55034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unsigned iodata[512/4];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struct binder_io msg;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bio_init(&amp;msg, iodata, sizeof(iodata), 4);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262DFF-01CD-448F-9805-8F2D2980C07E}"/>
              </a:ext>
            </a:extLst>
          </p:cNvPr>
          <p:cNvSpPr/>
          <p:nvPr/>
        </p:nvSpPr>
        <p:spPr>
          <a:xfrm>
            <a:off x="899592" y="112474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AD64BB-85A5-4B39-8562-2A9014FEBBD3}"/>
              </a:ext>
            </a:extLst>
          </p:cNvPr>
          <p:cNvSpPr/>
          <p:nvPr/>
        </p:nvSpPr>
        <p:spPr>
          <a:xfrm>
            <a:off x="899592" y="148478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9C4D3F-BEF2-4503-B80B-3F4C3DEB7019}"/>
              </a:ext>
            </a:extLst>
          </p:cNvPr>
          <p:cNvSpPr/>
          <p:nvPr/>
        </p:nvSpPr>
        <p:spPr>
          <a:xfrm>
            <a:off x="899592" y="184482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B04211-6176-4259-B2C0-C9FF219E83DF}"/>
              </a:ext>
            </a:extLst>
          </p:cNvPr>
          <p:cNvSpPr/>
          <p:nvPr/>
        </p:nvSpPr>
        <p:spPr>
          <a:xfrm>
            <a:off x="899592" y="220486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708317-624D-4335-9AA1-6D97B30BE6CC}"/>
              </a:ext>
            </a:extLst>
          </p:cNvPr>
          <p:cNvSpPr/>
          <p:nvPr/>
        </p:nvSpPr>
        <p:spPr>
          <a:xfrm>
            <a:off x="899592" y="256490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1236BE-B8E4-40F1-9207-AC64E589E547}"/>
              </a:ext>
            </a:extLst>
          </p:cNvPr>
          <p:cNvSpPr/>
          <p:nvPr/>
        </p:nvSpPr>
        <p:spPr>
          <a:xfrm>
            <a:off x="899592" y="292494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1FDD2-A284-40EC-8AC7-105D093375A3}"/>
              </a:ext>
            </a:extLst>
          </p:cNvPr>
          <p:cNvSpPr/>
          <p:nvPr/>
        </p:nvSpPr>
        <p:spPr>
          <a:xfrm>
            <a:off x="899592" y="328498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31878D-0524-41A5-982B-3A1DE1D0340A}"/>
              </a:ext>
            </a:extLst>
          </p:cNvPr>
          <p:cNvSpPr txBox="1"/>
          <p:nvPr/>
        </p:nvSpPr>
        <p:spPr>
          <a:xfrm>
            <a:off x="219255" y="105273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2AB6CC-49E1-4F39-BB50-5C8DEFE2C6B3}"/>
              </a:ext>
            </a:extLst>
          </p:cNvPr>
          <p:cNvSpPr txBox="1"/>
          <p:nvPr/>
        </p:nvSpPr>
        <p:spPr>
          <a:xfrm>
            <a:off x="219255" y="14487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02DC6B-51B9-4F32-8023-304BB07154E2}"/>
              </a:ext>
            </a:extLst>
          </p:cNvPr>
          <p:cNvSpPr txBox="1"/>
          <p:nvPr/>
        </p:nvSpPr>
        <p:spPr>
          <a:xfrm>
            <a:off x="-540568" y="182682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3F3D05-82B7-41F8-9BB7-2EEE5ABF216F}"/>
              </a:ext>
            </a:extLst>
          </p:cNvPr>
          <p:cNvSpPr txBox="1"/>
          <p:nvPr/>
        </p:nvSpPr>
        <p:spPr>
          <a:xfrm>
            <a:off x="-540568" y="218686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5A3B13-FDE2-4048-A9B1-1277C90ABBFB}"/>
              </a:ext>
            </a:extLst>
          </p:cNvPr>
          <p:cNvSpPr txBox="1"/>
          <p:nvPr/>
        </p:nvSpPr>
        <p:spPr>
          <a:xfrm>
            <a:off x="92617" y="254690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4F6592-215F-4355-83A1-6E4B36C9CB98}"/>
              </a:ext>
            </a:extLst>
          </p:cNvPr>
          <p:cNvSpPr txBox="1"/>
          <p:nvPr/>
        </p:nvSpPr>
        <p:spPr>
          <a:xfrm>
            <a:off x="92617" y="289765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0697FC-FDF8-4E07-ADDD-5E37D6C29E3E}"/>
              </a:ext>
            </a:extLst>
          </p:cNvPr>
          <p:cNvSpPr txBox="1"/>
          <p:nvPr/>
        </p:nvSpPr>
        <p:spPr>
          <a:xfrm>
            <a:off x="92617" y="326698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B90D2B6-9B7F-43CA-8D29-0F151552416B}"/>
              </a:ext>
            </a:extLst>
          </p:cNvPr>
          <p:cNvSpPr/>
          <p:nvPr/>
        </p:nvSpPr>
        <p:spPr>
          <a:xfrm>
            <a:off x="2843808" y="3957363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5BF8B1-8124-4232-B95D-6BC4F5FE964D}"/>
              </a:ext>
            </a:extLst>
          </p:cNvPr>
          <p:cNvSpPr txBox="1"/>
          <p:nvPr/>
        </p:nvSpPr>
        <p:spPr>
          <a:xfrm>
            <a:off x="2411760" y="430811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iodata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F79CA1-90C7-4CA9-BC53-DA49FC57CD10}"/>
              </a:ext>
            </a:extLst>
          </p:cNvPr>
          <p:cNvSpPr txBox="1"/>
          <p:nvPr/>
        </p:nvSpPr>
        <p:spPr>
          <a:xfrm>
            <a:off x="1045508" y="361992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msg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541076-3C64-42CB-9C03-91EDE5051B52}"/>
              </a:ext>
            </a:extLst>
          </p:cNvPr>
          <p:cNvSpPr/>
          <p:nvPr/>
        </p:nvSpPr>
        <p:spPr>
          <a:xfrm>
            <a:off x="3408386" y="3957363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3C8711-5848-4E9C-94AF-ABB1AEFD412B}"/>
              </a:ext>
            </a:extLst>
          </p:cNvPr>
          <p:cNvSpPr/>
          <p:nvPr/>
        </p:nvSpPr>
        <p:spPr>
          <a:xfrm>
            <a:off x="3972964" y="3957363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061A05-2D2A-4D5F-8409-6776C32C0EF9}"/>
              </a:ext>
            </a:extLst>
          </p:cNvPr>
          <p:cNvSpPr/>
          <p:nvPr/>
        </p:nvSpPr>
        <p:spPr>
          <a:xfrm>
            <a:off x="4537542" y="3957363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250684-961C-425C-B472-0EB709A24BB4}"/>
              </a:ext>
            </a:extLst>
          </p:cNvPr>
          <p:cNvSpPr/>
          <p:nvPr/>
        </p:nvSpPr>
        <p:spPr>
          <a:xfrm>
            <a:off x="5089181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FA24E47-D995-4741-B39F-26199140949D}"/>
              </a:ext>
            </a:extLst>
          </p:cNvPr>
          <p:cNvSpPr/>
          <p:nvPr/>
        </p:nvSpPr>
        <p:spPr>
          <a:xfrm>
            <a:off x="5653759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57CD69B-B994-4EB9-8F8D-B3BC3C93C0D9}"/>
              </a:ext>
            </a:extLst>
          </p:cNvPr>
          <p:cNvSpPr/>
          <p:nvPr/>
        </p:nvSpPr>
        <p:spPr>
          <a:xfrm>
            <a:off x="6218337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313B396-B3E4-484E-B8D9-90EE5397B48D}"/>
              </a:ext>
            </a:extLst>
          </p:cNvPr>
          <p:cNvSpPr/>
          <p:nvPr/>
        </p:nvSpPr>
        <p:spPr>
          <a:xfrm>
            <a:off x="6782915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AAC2E54-2113-441E-A774-EF463F18B32D}"/>
              </a:ext>
            </a:extLst>
          </p:cNvPr>
          <p:cNvSpPr/>
          <p:nvPr/>
        </p:nvSpPr>
        <p:spPr>
          <a:xfrm>
            <a:off x="7347493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3929968-07FB-4D2D-B1AB-2DBE58E206FF}"/>
              </a:ext>
            </a:extLst>
          </p:cNvPr>
          <p:cNvSpPr/>
          <p:nvPr/>
        </p:nvSpPr>
        <p:spPr>
          <a:xfrm>
            <a:off x="7912071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89F943B-5583-42BB-A804-1883724A4E55}"/>
              </a:ext>
            </a:extLst>
          </p:cNvPr>
          <p:cNvCxnSpPr>
            <a:stCxn id="5" idx="3"/>
          </p:cNvCxnSpPr>
          <p:nvPr/>
        </p:nvCxnSpPr>
        <p:spPr>
          <a:xfrm>
            <a:off x="2123728" y="1304764"/>
            <a:ext cx="2978392" cy="2652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C0DFD91-9B77-4B9D-93F9-7DFD882B55C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123728" y="2744924"/>
            <a:ext cx="2965453" cy="1221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4EBEECE-A3AA-43F5-9E54-2AB5480451A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123728" y="1664804"/>
            <a:ext cx="710494" cy="2301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A084B46-FCAD-4F12-A809-25946995E170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123728" y="3104964"/>
            <a:ext cx="717213" cy="852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21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368911-7522-45D5-90EE-49FF7F4DBE8F}"/>
              </a:ext>
            </a:extLst>
          </p:cNvPr>
          <p:cNvSpPr txBox="1"/>
          <p:nvPr/>
        </p:nvSpPr>
        <p:spPr>
          <a:xfrm>
            <a:off x="221433" y="-2995"/>
            <a:ext cx="4262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bio_put_uint32(&amp;msg, 0);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262DFF-01CD-448F-9805-8F2D2980C07E}"/>
              </a:ext>
            </a:extLst>
          </p:cNvPr>
          <p:cNvSpPr/>
          <p:nvPr/>
        </p:nvSpPr>
        <p:spPr>
          <a:xfrm>
            <a:off x="899592" y="112474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AD64BB-85A5-4B39-8562-2A9014FEBBD3}"/>
              </a:ext>
            </a:extLst>
          </p:cNvPr>
          <p:cNvSpPr/>
          <p:nvPr/>
        </p:nvSpPr>
        <p:spPr>
          <a:xfrm>
            <a:off x="899592" y="148478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9C4D3F-BEF2-4503-B80B-3F4C3DEB7019}"/>
              </a:ext>
            </a:extLst>
          </p:cNvPr>
          <p:cNvSpPr/>
          <p:nvPr/>
        </p:nvSpPr>
        <p:spPr>
          <a:xfrm>
            <a:off x="899592" y="184482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B04211-6176-4259-B2C0-C9FF219E83DF}"/>
              </a:ext>
            </a:extLst>
          </p:cNvPr>
          <p:cNvSpPr/>
          <p:nvPr/>
        </p:nvSpPr>
        <p:spPr>
          <a:xfrm>
            <a:off x="899592" y="220486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708317-624D-4335-9AA1-6D97B30BE6CC}"/>
              </a:ext>
            </a:extLst>
          </p:cNvPr>
          <p:cNvSpPr/>
          <p:nvPr/>
        </p:nvSpPr>
        <p:spPr>
          <a:xfrm>
            <a:off x="899592" y="256490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1236BE-B8E4-40F1-9207-AC64E589E547}"/>
              </a:ext>
            </a:extLst>
          </p:cNvPr>
          <p:cNvSpPr/>
          <p:nvPr/>
        </p:nvSpPr>
        <p:spPr>
          <a:xfrm>
            <a:off x="899592" y="292494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1FDD2-A284-40EC-8AC7-105D093375A3}"/>
              </a:ext>
            </a:extLst>
          </p:cNvPr>
          <p:cNvSpPr/>
          <p:nvPr/>
        </p:nvSpPr>
        <p:spPr>
          <a:xfrm>
            <a:off x="899592" y="328498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31878D-0524-41A5-982B-3A1DE1D0340A}"/>
              </a:ext>
            </a:extLst>
          </p:cNvPr>
          <p:cNvSpPr txBox="1"/>
          <p:nvPr/>
        </p:nvSpPr>
        <p:spPr>
          <a:xfrm>
            <a:off x="219255" y="105273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2AB6CC-49E1-4F39-BB50-5C8DEFE2C6B3}"/>
              </a:ext>
            </a:extLst>
          </p:cNvPr>
          <p:cNvSpPr txBox="1"/>
          <p:nvPr/>
        </p:nvSpPr>
        <p:spPr>
          <a:xfrm>
            <a:off x="219255" y="14487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02DC6B-51B9-4F32-8023-304BB07154E2}"/>
              </a:ext>
            </a:extLst>
          </p:cNvPr>
          <p:cNvSpPr txBox="1"/>
          <p:nvPr/>
        </p:nvSpPr>
        <p:spPr>
          <a:xfrm>
            <a:off x="-540568" y="182682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3F3D05-82B7-41F8-9BB7-2EEE5ABF216F}"/>
              </a:ext>
            </a:extLst>
          </p:cNvPr>
          <p:cNvSpPr txBox="1"/>
          <p:nvPr/>
        </p:nvSpPr>
        <p:spPr>
          <a:xfrm>
            <a:off x="-540568" y="218686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5A3B13-FDE2-4048-A9B1-1277C90ABBFB}"/>
              </a:ext>
            </a:extLst>
          </p:cNvPr>
          <p:cNvSpPr txBox="1"/>
          <p:nvPr/>
        </p:nvSpPr>
        <p:spPr>
          <a:xfrm>
            <a:off x="92617" y="254690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4F6592-215F-4355-83A1-6E4B36C9CB98}"/>
              </a:ext>
            </a:extLst>
          </p:cNvPr>
          <p:cNvSpPr txBox="1"/>
          <p:nvPr/>
        </p:nvSpPr>
        <p:spPr>
          <a:xfrm>
            <a:off x="92617" y="289765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0697FC-FDF8-4E07-ADDD-5E37D6C29E3E}"/>
              </a:ext>
            </a:extLst>
          </p:cNvPr>
          <p:cNvSpPr txBox="1"/>
          <p:nvPr/>
        </p:nvSpPr>
        <p:spPr>
          <a:xfrm>
            <a:off x="92617" y="326698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B90D2B6-9B7F-43CA-8D29-0F151552416B}"/>
              </a:ext>
            </a:extLst>
          </p:cNvPr>
          <p:cNvSpPr/>
          <p:nvPr/>
        </p:nvSpPr>
        <p:spPr>
          <a:xfrm>
            <a:off x="2843808" y="3957363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5BF8B1-8124-4232-B95D-6BC4F5FE964D}"/>
              </a:ext>
            </a:extLst>
          </p:cNvPr>
          <p:cNvSpPr txBox="1"/>
          <p:nvPr/>
        </p:nvSpPr>
        <p:spPr>
          <a:xfrm>
            <a:off x="2411760" y="430811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iodata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F79CA1-90C7-4CA9-BC53-DA49FC57CD10}"/>
              </a:ext>
            </a:extLst>
          </p:cNvPr>
          <p:cNvSpPr txBox="1"/>
          <p:nvPr/>
        </p:nvSpPr>
        <p:spPr>
          <a:xfrm>
            <a:off x="1045508" y="361992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msg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541076-3C64-42CB-9C03-91EDE5051B52}"/>
              </a:ext>
            </a:extLst>
          </p:cNvPr>
          <p:cNvSpPr/>
          <p:nvPr/>
        </p:nvSpPr>
        <p:spPr>
          <a:xfrm>
            <a:off x="3408386" y="3957363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3C8711-5848-4E9C-94AF-ABB1AEFD412B}"/>
              </a:ext>
            </a:extLst>
          </p:cNvPr>
          <p:cNvSpPr/>
          <p:nvPr/>
        </p:nvSpPr>
        <p:spPr>
          <a:xfrm>
            <a:off x="3972964" y="3957363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061A05-2D2A-4D5F-8409-6776C32C0EF9}"/>
              </a:ext>
            </a:extLst>
          </p:cNvPr>
          <p:cNvSpPr/>
          <p:nvPr/>
        </p:nvSpPr>
        <p:spPr>
          <a:xfrm>
            <a:off x="4537542" y="3957363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250684-961C-425C-B472-0EB709A24BB4}"/>
              </a:ext>
            </a:extLst>
          </p:cNvPr>
          <p:cNvSpPr/>
          <p:nvPr/>
        </p:nvSpPr>
        <p:spPr>
          <a:xfrm>
            <a:off x="5089181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FA24E47-D995-4741-B39F-26199140949D}"/>
              </a:ext>
            </a:extLst>
          </p:cNvPr>
          <p:cNvSpPr/>
          <p:nvPr/>
        </p:nvSpPr>
        <p:spPr>
          <a:xfrm>
            <a:off x="5653759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57CD69B-B994-4EB9-8F8D-B3BC3C93C0D9}"/>
              </a:ext>
            </a:extLst>
          </p:cNvPr>
          <p:cNvSpPr/>
          <p:nvPr/>
        </p:nvSpPr>
        <p:spPr>
          <a:xfrm>
            <a:off x="6218337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313B396-B3E4-484E-B8D9-90EE5397B48D}"/>
              </a:ext>
            </a:extLst>
          </p:cNvPr>
          <p:cNvSpPr/>
          <p:nvPr/>
        </p:nvSpPr>
        <p:spPr>
          <a:xfrm>
            <a:off x="6782915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AAC2E54-2113-441E-A774-EF463F18B32D}"/>
              </a:ext>
            </a:extLst>
          </p:cNvPr>
          <p:cNvSpPr/>
          <p:nvPr/>
        </p:nvSpPr>
        <p:spPr>
          <a:xfrm>
            <a:off x="7347493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3929968-07FB-4D2D-B1AB-2DBE58E206FF}"/>
              </a:ext>
            </a:extLst>
          </p:cNvPr>
          <p:cNvSpPr/>
          <p:nvPr/>
        </p:nvSpPr>
        <p:spPr>
          <a:xfrm>
            <a:off x="7912071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89F943B-5583-42BB-A804-1883724A4E5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123728" y="1304764"/>
            <a:ext cx="3542970" cy="2652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C0DFD91-9B77-4B9D-93F9-7DFD882B55C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123728" y="2744924"/>
            <a:ext cx="2965453" cy="1221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4EBEECE-A3AA-43F5-9E54-2AB5480451A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123728" y="1664804"/>
            <a:ext cx="710494" cy="2301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A084B46-FCAD-4F12-A809-25946995E170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123728" y="3104964"/>
            <a:ext cx="717213" cy="852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6F7F9C1-9CC3-4C83-8FD6-7946369860BC}"/>
              </a:ext>
            </a:extLst>
          </p:cNvPr>
          <p:cNvSpPr txBox="1"/>
          <p:nvPr/>
        </p:nvSpPr>
        <p:spPr>
          <a:xfrm>
            <a:off x="3804695" y="533872"/>
            <a:ext cx="4432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size = (size + 3) &amp; (~3);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D76D99-4DF2-4314-BEAC-1D88515386C3}"/>
              </a:ext>
            </a:extLst>
          </p:cNvPr>
          <p:cNvSpPr txBox="1"/>
          <p:nvPr/>
        </p:nvSpPr>
        <p:spPr>
          <a:xfrm>
            <a:off x="4572000" y="1139569"/>
            <a:ext cx="39228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size = (1 + 3) &amp; (~3);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0100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1100 &amp;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0100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21AAA3D-2A64-44CC-823C-544F8733E80A}"/>
              </a:ext>
            </a:extLst>
          </p:cNvPr>
          <p:cNvCxnSpPr/>
          <p:nvPr/>
        </p:nvCxnSpPr>
        <p:spPr>
          <a:xfrm>
            <a:off x="5102120" y="3355498"/>
            <a:ext cx="0" cy="6018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73A2C88-3974-49DF-9AF3-7110D453D329}"/>
              </a:ext>
            </a:extLst>
          </p:cNvPr>
          <p:cNvSpPr txBox="1"/>
          <p:nvPr/>
        </p:nvSpPr>
        <p:spPr>
          <a:xfrm>
            <a:off x="4716016" y="2941731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ptr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935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368911-7522-45D5-90EE-49FF7F4DBE8F}"/>
              </a:ext>
            </a:extLst>
          </p:cNvPr>
          <p:cNvSpPr txBox="1"/>
          <p:nvPr/>
        </p:nvSpPr>
        <p:spPr>
          <a:xfrm>
            <a:off x="221433" y="-2995"/>
            <a:ext cx="9530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bio_put_string16_x(&amp;msg, "android.os.IServiceManager");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262DFF-01CD-448F-9805-8F2D2980C07E}"/>
              </a:ext>
            </a:extLst>
          </p:cNvPr>
          <p:cNvSpPr/>
          <p:nvPr/>
        </p:nvSpPr>
        <p:spPr>
          <a:xfrm>
            <a:off x="899592" y="112474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AD64BB-85A5-4B39-8562-2A9014FEBBD3}"/>
              </a:ext>
            </a:extLst>
          </p:cNvPr>
          <p:cNvSpPr/>
          <p:nvPr/>
        </p:nvSpPr>
        <p:spPr>
          <a:xfrm>
            <a:off x="899592" y="148478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9C4D3F-BEF2-4503-B80B-3F4C3DEB7019}"/>
              </a:ext>
            </a:extLst>
          </p:cNvPr>
          <p:cNvSpPr/>
          <p:nvPr/>
        </p:nvSpPr>
        <p:spPr>
          <a:xfrm>
            <a:off x="899592" y="184482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B04211-6176-4259-B2C0-C9FF219E83DF}"/>
              </a:ext>
            </a:extLst>
          </p:cNvPr>
          <p:cNvSpPr/>
          <p:nvPr/>
        </p:nvSpPr>
        <p:spPr>
          <a:xfrm>
            <a:off x="899592" y="220486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708317-624D-4335-9AA1-6D97B30BE6CC}"/>
              </a:ext>
            </a:extLst>
          </p:cNvPr>
          <p:cNvSpPr/>
          <p:nvPr/>
        </p:nvSpPr>
        <p:spPr>
          <a:xfrm>
            <a:off x="899592" y="256490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1236BE-B8E4-40F1-9207-AC64E589E547}"/>
              </a:ext>
            </a:extLst>
          </p:cNvPr>
          <p:cNvSpPr/>
          <p:nvPr/>
        </p:nvSpPr>
        <p:spPr>
          <a:xfrm>
            <a:off x="899592" y="292494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1FDD2-A284-40EC-8AC7-105D093375A3}"/>
              </a:ext>
            </a:extLst>
          </p:cNvPr>
          <p:cNvSpPr/>
          <p:nvPr/>
        </p:nvSpPr>
        <p:spPr>
          <a:xfrm>
            <a:off x="899592" y="328498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31878D-0524-41A5-982B-3A1DE1D0340A}"/>
              </a:ext>
            </a:extLst>
          </p:cNvPr>
          <p:cNvSpPr txBox="1"/>
          <p:nvPr/>
        </p:nvSpPr>
        <p:spPr>
          <a:xfrm>
            <a:off x="219255" y="105273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2AB6CC-49E1-4F39-BB50-5C8DEFE2C6B3}"/>
              </a:ext>
            </a:extLst>
          </p:cNvPr>
          <p:cNvSpPr txBox="1"/>
          <p:nvPr/>
        </p:nvSpPr>
        <p:spPr>
          <a:xfrm>
            <a:off x="219255" y="14487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02DC6B-51B9-4F32-8023-304BB07154E2}"/>
              </a:ext>
            </a:extLst>
          </p:cNvPr>
          <p:cNvSpPr txBox="1"/>
          <p:nvPr/>
        </p:nvSpPr>
        <p:spPr>
          <a:xfrm>
            <a:off x="-540568" y="182682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3F3D05-82B7-41F8-9BB7-2EEE5ABF216F}"/>
              </a:ext>
            </a:extLst>
          </p:cNvPr>
          <p:cNvSpPr txBox="1"/>
          <p:nvPr/>
        </p:nvSpPr>
        <p:spPr>
          <a:xfrm>
            <a:off x="-540568" y="218686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5A3B13-FDE2-4048-A9B1-1277C90ABBFB}"/>
              </a:ext>
            </a:extLst>
          </p:cNvPr>
          <p:cNvSpPr txBox="1"/>
          <p:nvPr/>
        </p:nvSpPr>
        <p:spPr>
          <a:xfrm>
            <a:off x="92617" y="254690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4F6592-215F-4355-83A1-6E4B36C9CB98}"/>
              </a:ext>
            </a:extLst>
          </p:cNvPr>
          <p:cNvSpPr txBox="1"/>
          <p:nvPr/>
        </p:nvSpPr>
        <p:spPr>
          <a:xfrm>
            <a:off x="92617" y="289765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0697FC-FDF8-4E07-ADDD-5E37D6C29E3E}"/>
              </a:ext>
            </a:extLst>
          </p:cNvPr>
          <p:cNvSpPr txBox="1"/>
          <p:nvPr/>
        </p:nvSpPr>
        <p:spPr>
          <a:xfrm>
            <a:off x="92617" y="326698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B90D2B6-9B7F-43CA-8D29-0F151552416B}"/>
              </a:ext>
            </a:extLst>
          </p:cNvPr>
          <p:cNvSpPr/>
          <p:nvPr/>
        </p:nvSpPr>
        <p:spPr>
          <a:xfrm>
            <a:off x="2843808" y="3948071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5BF8B1-8124-4232-B95D-6BC4F5FE964D}"/>
              </a:ext>
            </a:extLst>
          </p:cNvPr>
          <p:cNvSpPr txBox="1"/>
          <p:nvPr/>
        </p:nvSpPr>
        <p:spPr>
          <a:xfrm>
            <a:off x="2411760" y="430811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iodata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F79CA1-90C7-4CA9-BC53-DA49FC57CD10}"/>
              </a:ext>
            </a:extLst>
          </p:cNvPr>
          <p:cNvSpPr txBox="1"/>
          <p:nvPr/>
        </p:nvSpPr>
        <p:spPr>
          <a:xfrm>
            <a:off x="1045508" y="361992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msg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541076-3C64-42CB-9C03-91EDE5051B52}"/>
              </a:ext>
            </a:extLst>
          </p:cNvPr>
          <p:cNvSpPr/>
          <p:nvPr/>
        </p:nvSpPr>
        <p:spPr>
          <a:xfrm>
            <a:off x="3408386" y="3948071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3C8711-5848-4E9C-94AF-ABB1AEFD412B}"/>
              </a:ext>
            </a:extLst>
          </p:cNvPr>
          <p:cNvSpPr/>
          <p:nvPr/>
        </p:nvSpPr>
        <p:spPr>
          <a:xfrm>
            <a:off x="3972964" y="3948071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061A05-2D2A-4D5F-8409-6776C32C0EF9}"/>
              </a:ext>
            </a:extLst>
          </p:cNvPr>
          <p:cNvSpPr/>
          <p:nvPr/>
        </p:nvSpPr>
        <p:spPr>
          <a:xfrm>
            <a:off x="4537542" y="3948071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250684-961C-425C-B472-0EB709A24BB4}"/>
              </a:ext>
            </a:extLst>
          </p:cNvPr>
          <p:cNvSpPr/>
          <p:nvPr/>
        </p:nvSpPr>
        <p:spPr>
          <a:xfrm>
            <a:off x="5089181" y="3948071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FA24E47-D995-4741-B39F-26199140949D}"/>
              </a:ext>
            </a:extLst>
          </p:cNvPr>
          <p:cNvSpPr/>
          <p:nvPr/>
        </p:nvSpPr>
        <p:spPr>
          <a:xfrm>
            <a:off x="6218336" y="3946029"/>
            <a:ext cx="4097847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"android.os.IServiceManager"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C0DFD91-9B77-4B9D-93F9-7DFD882B55C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123728" y="2744924"/>
            <a:ext cx="2965453" cy="1221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4EBEECE-A3AA-43F5-9E54-2AB5480451A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123728" y="1664804"/>
            <a:ext cx="710494" cy="2301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A084B46-FCAD-4F12-A809-25946995E170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123728" y="3104964"/>
            <a:ext cx="717213" cy="852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21AAA3D-2A64-44CC-823C-544F8733E80A}"/>
              </a:ext>
            </a:extLst>
          </p:cNvPr>
          <p:cNvCxnSpPr/>
          <p:nvPr/>
        </p:nvCxnSpPr>
        <p:spPr>
          <a:xfrm>
            <a:off x="6218336" y="3344091"/>
            <a:ext cx="0" cy="6018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73A2C88-3974-49DF-9AF3-7110D453D329}"/>
              </a:ext>
            </a:extLst>
          </p:cNvPr>
          <p:cNvSpPr txBox="1"/>
          <p:nvPr/>
        </p:nvSpPr>
        <p:spPr>
          <a:xfrm>
            <a:off x="5832232" y="2930324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ptr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0792815-C082-43FC-A609-66B7EDEDB11E}"/>
              </a:ext>
            </a:extLst>
          </p:cNvPr>
          <p:cNvSpPr/>
          <p:nvPr/>
        </p:nvSpPr>
        <p:spPr>
          <a:xfrm>
            <a:off x="5653759" y="3948071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26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0CBFCD2-FCB9-4363-9C88-43E4A8DCD6F3}"/>
              </a:ext>
            </a:extLst>
          </p:cNvPr>
          <p:cNvSpPr/>
          <p:nvPr/>
        </p:nvSpPr>
        <p:spPr>
          <a:xfrm>
            <a:off x="4932041" y="4657509"/>
            <a:ext cx="201622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29CDD51-F1AE-4B57-BC26-89FBE94365DC}"/>
              </a:ext>
            </a:extLst>
          </p:cNvPr>
          <p:cNvSpPr/>
          <p:nvPr/>
        </p:nvSpPr>
        <p:spPr>
          <a:xfrm>
            <a:off x="4367463" y="4657509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89F943B-5583-42BB-A804-1883724A4E5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123728" y="1304764"/>
            <a:ext cx="4824537" cy="3352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565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368911-7522-45D5-90EE-49FF7F4DBE8F}"/>
              </a:ext>
            </a:extLst>
          </p:cNvPr>
          <p:cNvSpPr txBox="1"/>
          <p:nvPr/>
        </p:nvSpPr>
        <p:spPr>
          <a:xfrm>
            <a:off x="221433" y="-2995"/>
            <a:ext cx="5282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bio_put_obj(&amp;msg, ptr=0x1000);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262DFF-01CD-448F-9805-8F2D2980C07E}"/>
              </a:ext>
            </a:extLst>
          </p:cNvPr>
          <p:cNvSpPr/>
          <p:nvPr/>
        </p:nvSpPr>
        <p:spPr>
          <a:xfrm>
            <a:off x="899592" y="112474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AD64BB-85A5-4B39-8562-2A9014FEBBD3}"/>
              </a:ext>
            </a:extLst>
          </p:cNvPr>
          <p:cNvSpPr/>
          <p:nvPr/>
        </p:nvSpPr>
        <p:spPr>
          <a:xfrm>
            <a:off x="899592" y="148478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9C4D3F-BEF2-4503-B80B-3F4C3DEB7019}"/>
              </a:ext>
            </a:extLst>
          </p:cNvPr>
          <p:cNvSpPr/>
          <p:nvPr/>
        </p:nvSpPr>
        <p:spPr>
          <a:xfrm>
            <a:off x="899592" y="184482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B04211-6176-4259-B2C0-C9FF219E83DF}"/>
              </a:ext>
            </a:extLst>
          </p:cNvPr>
          <p:cNvSpPr/>
          <p:nvPr/>
        </p:nvSpPr>
        <p:spPr>
          <a:xfrm>
            <a:off x="899592" y="220486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708317-624D-4335-9AA1-6D97B30BE6CC}"/>
              </a:ext>
            </a:extLst>
          </p:cNvPr>
          <p:cNvSpPr/>
          <p:nvPr/>
        </p:nvSpPr>
        <p:spPr>
          <a:xfrm>
            <a:off x="899592" y="256490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1236BE-B8E4-40F1-9207-AC64E589E547}"/>
              </a:ext>
            </a:extLst>
          </p:cNvPr>
          <p:cNvSpPr/>
          <p:nvPr/>
        </p:nvSpPr>
        <p:spPr>
          <a:xfrm>
            <a:off x="899592" y="292494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1FDD2-A284-40EC-8AC7-105D093375A3}"/>
              </a:ext>
            </a:extLst>
          </p:cNvPr>
          <p:cNvSpPr/>
          <p:nvPr/>
        </p:nvSpPr>
        <p:spPr>
          <a:xfrm>
            <a:off x="899592" y="328498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31878D-0524-41A5-982B-3A1DE1D0340A}"/>
              </a:ext>
            </a:extLst>
          </p:cNvPr>
          <p:cNvSpPr txBox="1"/>
          <p:nvPr/>
        </p:nvSpPr>
        <p:spPr>
          <a:xfrm>
            <a:off x="219255" y="105273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2AB6CC-49E1-4F39-BB50-5C8DEFE2C6B3}"/>
              </a:ext>
            </a:extLst>
          </p:cNvPr>
          <p:cNvSpPr txBox="1"/>
          <p:nvPr/>
        </p:nvSpPr>
        <p:spPr>
          <a:xfrm>
            <a:off x="219255" y="14487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02DC6B-51B9-4F32-8023-304BB07154E2}"/>
              </a:ext>
            </a:extLst>
          </p:cNvPr>
          <p:cNvSpPr txBox="1"/>
          <p:nvPr/>
        </p:nvSpPr>
        <p:spPr>
          <a:xfrm>
            <a:off x="-540568" y="182682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3F3D05-82B7-41F8-9BB7-2EEE5ABF216F}"/>
              </a:ext>
            </a:extLst>
          </p:cNvPr>
          <p:cNvSpPr txBox="1"/>
          <p:nvPr/>
        </p:nvSpPr>
        <p:spPr>
          <a:xfrm>
            <a:off x="-540568" y="218686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5A3B13-FDE2-4048-A9B1-1277C90ABBFB}"/>
              </a:ext>
            </a:extLst>
          </p:cNvPr>
          <p:cNvSpPr txBox="1"/>
          <p:nvPr/>
        </p:nvSpPr>
        <p:spPr>
          <a:xfrm>
            <a:off x="92617" y="254690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4F6592-215F-4355-83A1-6E4B36C9CB98}"/>
              </a:ext>
            </a:extLst>
          </p:cNvPr>
          <p:cNvSpPr txBox="1"/>
          <p:nvPr/>
        </p:nvSpPr>
        <p:spPr>
          <a:xfrm>
            <a:off x="92617" y="289765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0697FC-FDF8-4E07-ADDD-5E37D6C29E3E}"/>
              </a:ext>
            </a:extLst>
          </p:cNvPr>
          <p:cNvSpPr txBox="1"/>
          <p:nvPr/>
        </p:nvSpPr>
        <p:spPr>
          <a:xfrm>
            <a:off x="92617" y="326698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B90D2B6-9B7F-43CA-8D29-0F151552416B}"/>
              </a:ext>
            </a:extLst>
          </p:cNvPr>
          <p:cNvSpPr/>
          <p:nvPr/>
        </p:nvSpPr>
        <p:spPr>
          <a:xfrm>
            <a:off x="2843808" y="3948071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92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5BF8B1-8124-4232-B95D-6BC4F5FE964D}"/>
              </a:ext>
            </a:extLst>
          </p:cNvPr>
          <p:cNvSpPr txBox="1"/>
          <p:nvPr/>
        </p:nvSpPr>
        <p:spPr>
          <a:xfrm>
            <a:off x="2411760" y="430811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iodata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F79CA1-90C7-4CA9-BC53-DA49FC57CD10}"/>
              </a:ext>
            </a:extLst>
          </p:cNvPr>
          <p:cNvSpPr txBox="1"/>
          <p:nvPr/>
        </p:nvSpPr>
        <p:spPr>
          <a:xfrm>
            <a:off x="1045508" y="361992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msg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541076-3C64-42CB-9C03-91EDE5051B52}"/>
              </a:ext>
            </a:extLst>
          </p:cNvPr>
          <p:cNvSpPr/>
          <p:nvPr/>
        </p:nvSpPr>
        <p:spPr>
          <a:xfrm>
            <a:off x="3408386" y="3948071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3C8711-5848-4E9C-94AF-ABB1AEFD412B}"/>
              </a:ext>
            </a:extLst>
          </p:cNvPr>
          <p:cNvSpPr/>
          <p:nvPr/>
        </p:nvSpPr>
        <p:spPr>
          <a:xfrm>
            <a:off x="3972964" y="3948071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061A05-2D2A-4D5F-8409-6776C32C0EF9}"/>
              </a:ext>
            </a:extLst>
          </p:cNvPr>
          <p:cNvSpPr/>
          <p:nvPr/>
        </p:nvSpPr>
        <p:spPr>
          <a:xfrm>
            <a:off x="4537542" y="3948071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250684-961C-425C-B472-0EB709A24BB4}"/>
              </a:ext>
            </a:extLst>
          </p:cNvPr>
          <p:cNvSpPr/>
          <p:nvPr/>
        </p:nvSpPr>
        <p:spPr>
          <a:xfrm>
            <a:off x="5089181" y="3948071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FA24E47-D995-4741-B39F-26199140949D}"/>
              </a:ext>
            </a:extLst>
          </p:cNvPr>
          <p:cNvSpPr/>
          <p:nvPr/>
        </p:nvSpPr>
        <p:spPr>
          <a:xfrm>
            <a:off x="6218336" y="3946029"/>
            <a:ext cx="4097847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"android.os.IServiceManager"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C0DFD91-9B77-4B9D-93F9-7DFD882B55C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123728" y="2744924"/>
            <a:ext cx="2965453" cy="1221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4EBEECE-A3AA-43F5-9E54-2AB5480451A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123728" y="1664804"/>
            <a:ext cx="1315127" cy="2301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A084B46-FCAD-4F12-A809-25946995E170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123728" y="3104964"/>
            <a:ext cx="717212" cy="86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21AAA3D-2A64-44CC-823C-544F8733E80A}"/>
              </a:ext>
            </a:extLst>
          </p:cNvPr>
          <p:cNvCxnSpPr/>
          <p:nvPr/>
        </p:nvCxnSpPr>
        <p:spPr>
          <a:xfrm>
            <a:off x="2339752" y="4975678"/>
            <a:ext cx="0" cy="6018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73A2C88-3974-49DF-9AF3-7110D453D329}"/>
              </a:ext>
            </a:extLst>
          </p:cNvPr>
          <p:cNvSpPr txBox="1"/>
          <p:nvPr/>
        </p:nvSpPr>
        <p:spPr>
          <a:xfrm>
            <a:off x="2102000" y="4564456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obj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0792815-C082-43FC-A609-66B7EDEDB11E}"/>
              </a:ext>
            </a:extLst>
          </p:cNvPr>
          <p:cNvSpPr/>
          <p:nvPr/>
        </p:nvSpPr>
        <p:spPr>
          <a:xfrm>
            <a:off x="5653759" y="3948071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26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0CBFCD2-FCB9-4363-9C88-43E4A8DCD6F3}"/>
              </a:ext>
            </a:extLst>
          </p:cNvPr>
          <p:cNvSpPr/>
          <p:nvPr/>
        </p:nvSpPr>
        <p:spPr>
          <a:xfrm>
            <a:off x="4932041" y="4657509"/>
            <a:ext cx="201622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29CDD51-F1AE-4B57-BC26-89FBE94365DC}"/>
              </a:ext>
            </a:extLst>
          </p:cNvPr>
          <p:cNvSpPr/>
          <p:nvPr/>
        </p:nvSpPr>
        <p:spPr>
          <a:xfrm>
            <a:off x="4367463" y="4657509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89F943B-5583-42BB-A804-1883724A4E5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123728" y="1304764"/>
            <a:ext cx="7286712" cy="4272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E4C1CF4-E4A4-4BF0-AE9B-A3413EB81579}"/>
              </a:ext>
            </a:extLst>
          </p:cNvPr>
          <p:cNvSpPr/>
          <p:nvPr/>
        </p:nvSpPr>
        <p:spPr>
          <a:xfrm>
            <a:off x="2339752" y="5557609"/>
            <a:ext cx="2570777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A1626B3-2560-4707-B525-51C5076BEE8F}"/>
              </a:ext>
            </a:extLst>
          </p:cNvPr>
          <p:cNvSpPr/>
          <p:nvPr/>
        </p:nvSpPr>
        <p:spPr>
          <a:xfrm>
            <a:off x="4910529" y="5557609"/>
            <a:ext cx="1034257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1D1AC89-5DD0-4AE9-8488-2C77E7FEEFC4}"/>
              </a:ext>
            </a:extLst>
          </p:cNvPr>
          <p:cNvSpPr/>
          <p:nvPr/>
        </p:nvSpPr>
        <p:spPr>
          <a:xfrm>
            <a:off x="5936226" y="5557609"/>
            <a:ext cx="1741387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A3E0BCD-3C2A-4389-9C2A-32901C43885E}"/>
              </a:ext>
            </a:extLst>
          </p:cNvPr>
          <p:cNvSpPr/>
          <p:nvPr/>
        </p:nvSpPr>
        <p:spPr>
          <a:xfrm>
            <a:off x="7669053" y="5557609"/>
            <a:ext cx="1741387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DF6C43-115F-425E-AB14-45F1246A3088}"/>
              </a:ext>
            </a:extLst>
          </p:cNvPr>
          <p:cNvSpPr txBox="1"/>
          <p:nvPr/>
        </p:nvSpPr>
        <p:spPr>
          <a:xfrm>
            <a:off x="2855111" y="5860656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type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C672951-2E24-4906-BD4B-160C9F19C841}"/>
              </a:ext>
            </a:extLst>
          </p:cNvPr>
          <p:cNvSpPr txBox="1"/>
          <p:nvPr/>
        </p:nvSpPr>
        <p:spPr>
          <a:xfrm>
            <a:off x="4637643" y="5860656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flags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5E949D-0870-4537-87EA-768D629869C9}"/>
              </a:ext>
            </a:extLst>
          </p:cNvPr>
          <p:cNvSpPr txBox="1"/>
          <p:nvPr/>
        </p:nvSpPr>
        <p:spPr>
          <a:xfrm>
            <a:off x="6216646" y="5860656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binder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8618C9-D294-4D75-ADE1-D146C7465574}"/>
              </a:ext>
            </a:extLst>
          </p:cNvPr>
          <p:cNvSpPr txBox="1"/>
          <p:nvPr/>
        </p:nvSpPr>
        <p:spPr>
          <a:xfrm>
            <a:off x="7884368" y="5860656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5552294-466C-40C7-978F-140E662E8913}"/>
              </a:ext>
            </a:extLst>
          </p:cNvPr>
          <p:cNvCxnSpPr/>
          <p:nvPr/>
        </p:nvCxnSpPr>
        <p:spPr>
          <a:xfrm>
            <a:off x="5071651" y="3387392"/>
            <a:ext cx="0" cy="6018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04FAC25-4F19-4C1C-B127-2AA1435C38B2}"/>
              </a:ext>
            </a:extLst>
          </p:cNvPr>
          <p:cNvSpPr txBox="1"/>
          <p:nvPr/>
        </p:nvSpPr>
        <p:spPr>
          <a:xfrm>
            <a:off x="7164288" y="326698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56+24+12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462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368911-7522-45D5-90EE-49FF7F4DBE8F}"/>
              </a:ext>
            </a:extLst>
          </p:cNvPr>
          <p:cNvSpPr txBox="1"/>
          <p:nvPr/>
        </p:nvSpPr>
        <p:spPr>
          <a:xfrm>
            <a:off x="-7194" y="-86980"/>
            <a:ext cx="90717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binder_call(bs, &amp;msg, &amp;reply, target=0, SVC_MGR_ADD_SERVICE=3);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ioctl(bs-&gt;fd, BINDER_WRITE_READ, &amp;bwr);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262DFF-01CD-448F-9805-8F2D2980C07E}"/>
              </a:ext>
            </a:extLst>
          </p:cNvPr>
          <p:cNvSpPr/>
          <p:nvPr/>
        </p:nvSpPr>
        <p:spPr>
          <a:xfrm>
            <a:off x="899592" y="112474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AD64BB-85A5-4B39-8562-2A9014FEBBD3}"/>
              </a:ext>
            </a:extLst>
          </p:cNvPr>
          <p:cNvSpPr/>
          <p:nvPr/>
        </p:nvSpPr>
        <p:spPr>
          <a:xfrm>
            <a:off x="899592" y="148478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9C4D3F-BEF2-4503-B80B-3F4C3DEB7019}"/>
              </a:ext>
            </a:extLst>
          </p:cNvPr>
          <p:cNvSpPr/>
          <p:nvPr/>
        </p:nvSpPr>
        <p:spPr>
          <a:xfrm>
            <a:off x="899592" y="184482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B04211-6176-4259-B2C0-C9FF219E83DF}"/>
              </a:ext>
            </a:extLst>
          </p:cNvPr>
          <p:cNvSpPr/>
          <p:nvPr/>
        </p:nvSpPr>
        <p:spPr>
          <a:xfrm>
            <a:off x="899592" y="220486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708317-624D-4335-9AA1-6D97B30BE6CC}"/>
              </a:ext>
            </a:extLst>
          </p:cNvPr>
          <p:cNvSpPr/>
          <p:nvPr/>
        </p:nvSpPr>
        <p:spPr>
          <a:xfrm>
            <a:off x="899592" y="256490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1236BE-B8E4-40F1-9207-AC64E589E547}"/>
              </a:ext>
            </a:extLst>
          </p:cNvPr>
          <p:cNvSpPr/>
          <p:nvPr/>
        </p:nvSpPr>
        <p:spPr>
          <a:xfrm>
            <a:off x="899592" y="292494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31878D-0524-41A5-982B-3A1DE1D0340A}"/>
              </a:ext>
            </a:extLst>
          </p:cNvPr>
          <p:cNvSpPr txBox="1"/>
          <p:nvPr/>
        </p:nvSpPr>
        <p:spPr>
          <a:xfrm>
            <a:off x="-479438" y="105273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write_size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2AB6CC-49E1-4F39-BB50-5C8DEFE2C6B3}"/>
              </a:ext>
            </a:extLst>
          </p:cNvPr>
          <p:cNvSpPr txBox="1"/>
          <p:nvPr/>
        </p:nvSpPr>
        <p:spPr>
          <a:xfrm>
            <a:off x="-985987" y="144878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write_consumed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02DC6B-51B9-4F32-8023-304BB07154E2}"/>
              </a:ext>
            </a:extLst>
          </p:cNvPr>
          <p:cNvSpPr txBox="1"/>
          <p:nvPr/>
        </p:nvSpPr>
        <p:spPr>
          <a:xfrm>
            <a:off x="-732713" y="1826822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write_buffer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3F3D05-82B7-41F8-9BB7-2EEE5ABF216F}"/>
              </a:ext>
            </a:extLst>
          </p:cNvPr>
          <p:cNvSpPr txBox="1"/>
          <p:nvPr/>
        </p:nvSpPr>
        <p:spPr>
          <a:xfrm>
            <a:off x="-352802" y="218686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read_size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5A3B13-FDE2-4048-A9B1-1277C90ABBFB}"/>
              </a:ext>
            </a:extLst>
          </p:cNvPr>
          <p:cNvSpPr txBox="1"/>
          <p:nvPr/>
        </p:nvSpPr>
        <p:spPr>
          <a:xfrm>
            <a:off x="-859350" y="2546902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read_consumed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4F6592-215F-4355-83A1-6E4B36C9CB98}"/>
              </a:ext>
            </a:extLst>
          </p:cNvPr>
          <p:cNvSpPr txBox="1"/>
          <p:nvPr/>
        </p:nvSpPr>
        <p:spPr>
          <a:xfrm>
            <a:off x="-606076" y="2897650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read_buffer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B90D2B6-9B7F-43CA-8D29-0F151552416B}"/>
              </a:ext>
            </a:extLst>
          </p:cNvPr>
          <p:cNvSpPr/>
          <p:nvPr/>
        </p:nvSpPr>
        <p:spPr>
          <a:xfrm>
            <a:off x="2689225" y="4442834"/>
            <a:ext cx="446927" cy="28501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92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5BF8B1-8124-4232-B95D-6BC4F5FE964D}"/>
              </a:ext>
            </a:extLst>
          </p:cNvPr>
          <p:cNvSpPr txBox="1"/>
          <p:nvPr/>
        </p:nvSpPr>
        <p:spPr>
          <a:xfrm>
            <a:off x="2347211" y="4727847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iodata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541076-3C64-42CB-9C03-91EDE5051B52}"/>
              </a:ext>
            </a:extLst>
          </p:cNvPr>
          <p:cNvSpPr/>
          <p:nvPr/>
        </p:nvSpPr>
        <p:spPr>
          <a:xfrm>
            <a:off x="3136152" y="4442834"/>
            <a:ext cx="446927" cy="28501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3C8711-5848-4E9C-94AF-ABB1AEFD412B}"/>
              </a:ext>
            </a:extLst>
          </p:cNvPr>
          <p:cNvSpPr/>
          <p:nvPr/>
        </p:nvSpPr>
        <p:spPr>
          <a:xfrm>
            <a:off x="3583079" y="4442834"/>
            <a:ext cx="446927" cy="28501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061A05-2D2A-4D5F-8409-6776C32C0EF9}"/>
              </a:ext>
            </a:extLst>
          </p:cNvPr>
          <p:cNvSpPr/>
          <p:nvPr/>
        </p:nvSpPr>
        <p:spPr>
          <a:xfrm>
            <a:off x="4030006" y="4442834"/>
            <a:ext cx="446927" cy="28501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250684-961C-425C-B472-0EB709A24BB4}"/>
              </a:ext>
            </a:extLst>
          </p:cNvPr>
          <p:cNvSpPr/>
          <p:nvPr/>
        </p:nvSpPr>
        <p:spPr>
          <a:xfrm>
            <a:off x="4466690" y="4442834"/>
            <a:ext cx="446927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FA24E47-D995-4741-B39F-26199140949D}"/>
              </a:ext>
            </a:extLst>
          </p:cNvPr>
          <p:cNvSpPr/>
          <p:nvPr/>
        </p:nvSpPr>
        <p:spPr>
          <a:xfrm>
            <a:off x="5360543" y="4441218"/>
            <a:ext cx="3243906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"android.os.IServiceManager"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0792815-C082-43FC-A609-66B7EDEDB11E}"/>
              </a:ext>
            </a:extLst>
          </p:cNvPr>
          <p:cNvSpPr/>
          <p:nvPr/>
        </p:nvSpPr>
        <p:spPr>
          <a:xfrm>
            <a:off x="4913617" y="4442834"/>
            <a:ext cx="446927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26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0CBFCD2-FCB9-4363-9C88-43E4A8DCD6F3}"/>
              </a:ext>
            </a:extLst>
          </p:cNvPr>
          <p:cNvSpPr/>
          <p:nvPr/>
        </p:nvSpPr>
        <p:spPr>
          <a:xfrm>
            <a:off x="4342296" y="5004434"/>
            <a:ext cx="1596068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29CDD51-F1AE-4B57-BC26-89FBE94365DC}"/>
              </a:ext>
            </a:extLst>
          </p:cNvPr>
          <p:cNvSpPr/>
          <p:nvPr/>
        </p:nvSpPr>
        <p:spPr>
          <a:xfrm>
            <a:off x="3895369" y="5004434"/>
            <a:ext cx="446927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11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E4C1CF4-E4A4-4BF0-AE9B-A3413EB81579}"/>
              </a:ext>
            </a:extLst>
          </p:cNvPr>
          <p:cNvSpPr/>
          <p:nvPr/>
        </p:nvSpPr>
        <p:spPr>
          <a:xfrm>
            <a:off x="2290208" y="5716964"/>
            <a:ext cx="2035059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BINDER_TYPE_BINDER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A1626B3-2560-4707-B525-51C5076BEE8F}"/>
              </a:ext>
            </a:extLst>
          </p:cNvPr>
          <p:cNvSpPr/>
          <p:nvPr/>
        </p:nvSpPr>
        <p:spPr>
          <a:xfrm>
            <a:off x="4325267" y="5716964"/>
            <a:ext cx="818731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1D1AC89-5DD0-4AE9-8488-2C77E7FEEFC4}"/>
              </a:ext>
            </a:extLst>
          </p:cNvPr>
          <p:cNvSpPr/>
          <p:nvPr/>
        </p:nvSpPr>
        <p:spPr>
          <a:xfrm>
            <a:off x="5137221" y="5716964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A3E0BCD-3C2A-4389-9C2A-32901C43885E}"/>
              </a:ext>
            </a:extLst>
          </p:cNvPr>
          <p:cNvSpPr/>
          <p:nvPr/>
        </p:nvSpPr>
        <p:spPr>
          <a:xfrm>
            <a:off x="6508948" y="5716964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DF6C43-115F-425E-AB14-45F1246A3088}"/>
              </a:ext>
            </a:extLst>
          </p:cNvPr>
          <p:cNvSpPr txBox="1"/>
          <p:nvPr/>
        </p:nvSpPr>
        <p:spPr>
          <a:xfrm>
            <a:off x="2698173" y="595686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type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C672951-2E24-4906-BD4B-160C9F19C841}"/>
              </a:ext>
            </a:extLst>
          </p:cNvPr>
          <p:cNvSpPr txBox="1"/>
          <p:nvPr/>
        </p:nvSpPr>
        <p:spPr>
          <a:xfrm>
            <a:off x="4109247" y="595686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5E949D-0870-4537-87EA-768D629869C9}"/>
              </a:ext>
            </a:extLst>
          </p:cNvPr>
          <p:cNvSpPr txBox="1"/>
          <p:nvPr/>
        </p:nvSpPr>
        <p:spPr>
          <a:xfrm>
            <a:off x="5359205" y="595686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8618C9-D294-4D75-ADE1-D146C7465574}"/>
              </a:ext>
            </a:extLst>
          </p:cNvPr>
          <p:cNvSpPr txBox="1"/>
          <p:nvPr/>
        </p:nvSpPr>
        <p:spPr>
          <a:xfrm>
            <a:off x="6679394" y="595686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7DA7DE0-ACAD-48D3-AB92-4913BD54C5D8}"/>
              </a:ext>
            </a:extLst>
          </p:cNvPr>
          <p:cNvSpPr txBox="1"/>
          <p:nvPr/>
        </p:nvSpPr>
        <p:spPr>
          <a:xfrm>
            <a:off x="1200064" y="70905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bwr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C62F561-039C-428D-8990-A0F01CF4D571}"/>
              </a:ext>
            </a:extLst>
          </p:cNvPr>
          <p:cNvSpPr/>
          <p:nvPr/>
        </p:nvSpPr>
        <p:spPr>
          <a:xfrm>
            <a:off x="5227031" y="1146927"/>
            <a:ext cx="1224136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BC_TRANSACTION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79A61CE-2FAE-4ACF-B064-5B59FC5BD94E}"/>
              </a:ext>
            </a:extLst>
          </p:cNvPr>
          <p:cNvSpPr/>
          <p:nvPr/>
        </p:nvSpPr>
        <p:spPr>
          <a:xfrm>
            <a:off x="5227031" y="1506967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BDA096D-89A6-4EB8-8CBD-6E0EFBC6E3B6}"/>
              </a:ext>
            </a:extLst>
          </p:cNvPr>
          <p:cNvSpPr/>
          <p:nvPr/>
        </p:nvSpPr>
        <p:spPr>
          <a:xfrm>
            <a:off x="5227031" y="1867007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2F54CB4-CC0C-4693-BBFE-69DED240969A}"/>
              </a:ext>
            </a:extLst>
          </p:cNvPr>
          <p:cNvSpPr/>
          <p:nvPr/>
        </p:nvSpPr>
        <p:spPr>
          <a:xfrm>
            <a:off x="5227031" y="2227047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84605CA-683D-45CA-9568-2E40627F2FFC}"/>
              </a:ext>
            </a:extLst>
          </p:cNvPr>
          <p:cNvSpPr/>
          <p:nvPr/>
        </p:nvSpPr>
        <p:spPr>
          <a:xfrm>
            <a:off x="5227031" y="2587087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202FB49-7044-4A4A-B52F-2EC81D2649DD}"/>
              </a:ext>
            </a:extLst>
          </p:cNvPr>
          <p:cNvSpPr/>
          <p:nvPr/>
        </p:nvSpPr>
        <p:spPr>
          <a:xfrm>
            <a:off x="5227031" y="2947127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AA92829-112B-45F1-9C4C-A225989BE799}"/>
              </a:ext>
            </a:extLst>
          </p:cNvPr>
          <p:cNvSpPr txBox="1"/>
          <p:nvPr/>
        </p:nvSpPr>
        <p:spPr>
          <a:xfrm>
            <a:off x="4579420" y="113461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cmd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661013-86F7-4FC8-B924-D9F3B67789B5}"/>
              </a:ext>
            </a:extLst>
          </p:cNvPr>
          <p:cNvSpPr txBox="1"/>
          <p:nvPr/>
        </p:nvSpPr>
        <p:spPr>
          <a:xfrm>
            <a:off x="4579420" y="211215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txn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1D8E19B-4121-415B-B572-E073C7A02C6B}"/>
              </a:ext>
            </a:extLst>
          </p:cNvPr>
          <p:cNvSpPr txBox="1"/>
          <p:nvPr/>
        </p:nvSpPr>
        <p:spPr>
          <a:xfrm>
            <a:off x="5527503" y="73123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writebuf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57DA885-E52C-4B0B-8F19-60487D3B2BEB}"/>
              </a:ext>
            </a:extLst>
          </p:cNvPr>
          <p:cNvSpPr txBox="1"/>
          <p:nvPr/>
        </p:nvSpPr>
        <p:spPr>
          <a:xfrm>
            <a:off x="6451167" y="1480138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target.ptr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B715A4C-3F54-42B7-8623-2A2971F71A72}"/>
              </a:ext>
            </a:extLst>
          </p:cNvPr>
          <p:cNvSpPr txBox="1"/>
          <p:nvPr/>
        </p:nvSpPr>
        <p:spPr>
          <a:xfrm>
            <a:off x="6451167" y="186271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592491-7977-4BA5-A803-735FE263D1B5}"/>
              </a:ext>
            </a:extLst>
          </p:cNvPr>
          <p:cNvSpPr txBox="1"/>
          <p:nvPr/>
        </p:nvSpPr>
        <p:spPr>
          <a:xfrm>
            <a:off x="6436174" y="220448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BB0FE7C-0D59-4F0D-9954-4A42BAB3D483}"/>
              </a:ext>
            </a:extLst>
          </p:cNvPr>
          <p:cNvSpPr txBox="1"/>
          <p:nvPr/>
        </p:nvSpPr>
        <p:spPr>
          <a:xfrm>
            <a:off x="6436174" y="258773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buffer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246C8A0-41AF-4653-8613-7127E8DD8EC5}"/>
              </a:ext>
            </a:extLst>
          </p:cNvPr>
          <p:cNvSpPr txBox="1"/>
          <p:nvPr/>
        </p:nvSpPr>
        <p:spPr>
          <a:xfrm>
            <a:off x="6436174" y="293085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offsets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69C9E71-E8E0-4FC0-AEA6-4858B88E5F6D}"/>
              </a:ext>
            </a:extLst>
          </p:cNvPr>
          <p:cNvCxnSpPr>
            <a:stCxn id="54" idx="3"/>
          </p:cNvCxnSpPr>
          <p:nvPr/>
        </p:nvCxnSpPr>
        <p:spPr>
          <a:xfrm flipH="1">
            <a:off x="4466690" y="2767107"/>
            <a:ext cx="1984477" cy="1674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B7EC6638-ABB0-4828-8869-B751B3CF97D6}"/>
              </a:ext>
            </a:extLst>
          </p:cNvPr>
          <p:cNvCxnSpPr>
            <a:cxnSpLocks/>
            <a:stCxn id="67" idx="1"/>
          </p:cNvCxnSpPr>
          <p:nvPr/>
        </p:nvCxnSpPr>
        <p:spPr>
          <a:xfrm flipH="1">
            <a:off x="2698173" y="3115521"/>
            <a:ext cx="3738001" cy="1325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18C01B9-CB6B-423D-B119-04178984D86A}"/>
              </a:ext>
            </a:extLst>
          </p:cNvPr>
          <p:cNvSpPr/>
          <p:nvPr/>
        </p:nvSpPr>
        <p:spPr>
          <a:xfrm>
            <a:off x="755576" y="3561572"/>
            <a:ext cx="2880320" cy="4161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76EAFEC-73CB-4A44-A088-4D79F9CF9E9D}"/>
              </a:ext>
            </a:extLst>
          </p:cNvPr>
          <p:cNvCxnSpPr>
            <a:stCxn id="10" idx="3"/>
          </p:cNvCxnSpPr>
          <p:nvPr/>
        </p:nvCxnSpPr>
        <p:spPr>
          <a:xfrm flipH="1">
            <a:off x="755576" y="3104964"/>
            <a:ext cx="1368152" cy="456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58B4B2A4-1B1E-4236-BA01-C7C31F8CB905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123728" y="1157889"/>
            <a:ext cx="3103303" cy="866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241E1FD-2A9D-47D3-9B13-D1F45C731B2E}"/>
              </a:ext>
            </a:extLst>
          </p:cNvPr>
          <p:cNvSpPr txBox="1"/>
          <p:nvPr/>
        </p:nvSpPr>
        <p:spPr>
          <a:xfrm>
            <a:off x="1979712" y="539513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hdr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25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BE5B5B0-BD59-403A-AC0C-0B59C3A7717E}"/>
              </a:ext>
            </a:extLst>
          </p:cNvPr>
          <p:cNvCxnSpPr>
            <a:cxnSpLocks/>
          </p:cNvCxnSpPr>
          <p:nvPr/>
        </p:nvCxnSpPr>
        <p:spPr>
          <a:xfrm>
            <a:off x="7841679" y="692696"/>
            <a:ext cx="0" cy="2961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C53D4CE-5DA2-46C7-83BD-EF95372BE048}"/>
              </a:ext>
            </a:extLst>
          </p:cNvPr>
          <p:cNvSpPr txBox="1"/>
          <p:nvPr/>
        </p:nvSpPr>
        <p:spPr>
          <a:xfrm>
            <a:off x="6862885" y="18864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servicemanager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F77B281-4FE1-481D-B910-9A15885E2C2A}"/>
              </a:ext>
            </a:extLst>
          </p:cNvPr>
          <p:cNvSpPr/>
          <p:nvPr/>
        </p:nvSpPr>
        <p:spPr>
          <a:xfrm>
            <a:off x="6012160" y="5248497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752412-A694-4244-8C1F-3D0A4CD98AC2}"/>
              </a:ext>
            </a:extLst>
          </p:cNvPr>
          <p:cNvSpPr txBox="1"/>
          <p:nvPr/>
        </p:nvSpPr>
        <p:spPr>
          <a:xfrm>
            <a:off x="6041760" y="486185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F58A526-5069-4353-9E81-9CB4CBD0D408}"/>
              </a:ext>
            </a:extLst>
          </p:cNvPr>
          <p:cNvSpPr/>
          <p:nvPr/>
        </p:nvSpPr>
        <p:spPr>
          <a:xfrm>
            <a:off x="6743555" y="6016532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40AF6E-7C3E-4C61-B775-C25101CF71F8}"/>
              </a:ext>
            </a:extLst>
          </p:cNvPr>
          <p:cNvSpPr txBox="1"/>
          <p:nvPr/>
        </p:nvSpPr>
        <p:spPr>
          <a:xfrm>
            <a:off x="6773155" y="562988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73C84AB-2F20-4281-AD1E-9270B3924F0C}"/>
              </a:ext>
            </a:extLst>
          </p:cNvPr>
          <p:cNvCxnSpPr>
            <a:stCxn id="8" idx="2"/>
            <a:endCxn id="11" idx="2"/>
          </p:cNvCxnSpPr>
          <p:nvPr/>
        </p:nvCxnSpPr>
        <p:spPr>
          <a:xfrm>
            <a:off x="6372191" y="5617829"/>
            <a:ext cx="746572" cy="3813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7F49B4B-D6D9-4A75-A8AE-1B5B83D6AE42}"/>
              </a:ext>
            </a:extLst>
          </p:cNvPr>
          <p:cNvCxnSpPr>
            <a:cxnSpLocks/>
          </p:cNvCxnSpPr>
          <p:nvPr/>
        </p:nvCxnSpPr>
        <p:spPr>
          <a:xfrm>
            <a:off x="939031" y="714917"/>
            <a:ext cx="0" cy="3074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7AF2FB8-B576-4166-88A7-F67A78B0BE6C}"/>
              </a:ext>
            </a:extLst>
          </p:cNvPr>
          <p:cNvSpPr txBox="1"/>
          <p:nvPr/>
        </p:nvSpPr>
        <p:spPr>
          <a:xfrm>
            <a:off x="251520" y="323364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37301A-E008-4373-815D-94A18B573B05}"/>
              </a:ext>
            </a:extLst>
          </p:cNvPr>
          <p:cNvSpPr txBox="1"/>
          <p:nvPr/>
        </p:nvSpPr>
        <p:spPr>
          <a:xfrm>
            <a:off x="251520" y="41797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서비스의 등록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7DD920E-EB16-405C-8DF9-A18667644B5F}"/>
              </a:ext>
            </a:extLst>
          </p:cNvPr>
          <p:cNvCxnSpPr>
            <a:cxnSpLocks/>
          </p:cNvCxnSpPr>
          <p:nvPr/>
        </p:nvCxnSpPr>
        <p:spPr>
          <a:xfrm>
            <a:off x="4355976" y="721268"/>
            <a:ext cx="0" cy="2933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7F6F610-3A2D-4042-B84D-C8CB4B4714D2}"/>
              </a:ext>
            </a:extLst>
          </p:cNvPr>
          <p:cNvSpPr txBox="1"/>
          <p:nvPr/>
        </p:nvSpPr>
        <p:spPr>
          <a:xfrm>
            <a:off x="3377182" y="31595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driver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7D6C602-FC89-46B6-87C4-9F4B7E37B176}"/>
              </a:ext>
            </a:extLst>
          </p:cNvPr>
          <p:cNvCxnSpPr/>
          <p:nvPr/>
        </p:nvCxnSpPr>
        <p:spPr>
          <a:xfrm>
            <a:off x="939031" y="908720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0EABF94-6EC3-49B2-9D35-9B3B7ABB90ED}"/>
              </a:ext>
            </a:extLst>
          </p:cNvPr>
          <p:cNvSpPr txBox="1"/>
          <p:nvPr/>
        </p:nvSpPr>
        <p:spPr>
          <a:xfrm>
            <a:off x="924500" y="1152947"/>
            <a:ext cx="42370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BC_TRANSACTION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code=3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from"led.service"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to:"android.os.IServiceManager"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871524F-78A3-41CF-837B-C35DF76162AE}"/>
              </a:ext>
            </a:extLst>
          </p:cNvPr>
          <p:cNvCxnSpPr/>
          <p:nvPr/>
        </p:nvCxnSpPr>
        <p:spPr>
          <a:xfrm>
            <a:off x="4390355" y="1226441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1B5DAE5-F5A5-4EB9-AB8E-760637ADC7F4}"/>
              </a:ext>
            </a:extLst>
          </p:cNvPr>
          <p:cNvSpPr txBox="1"/>
          <p:nvPr/>
        </p:nvSpPr>
        <p:spPr>
          <a:xfrm>
            <a:off x="5094673" y="1566854"/>
            <a:ext cx="1957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BR_TRANSACTION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code=3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9740349-658E-4FA6-A7EF-097C329C781C}"/>
              </a:ext>
            </a:extLst>
          </p:cNvPr>
          <p:cNvSpPr/>
          <p:nvPr/>
        </p:nvSpPr>
        <p:spPr>
          <a:xfrm>
            <a:off x="5443219" y="6021084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9D86E7-392C-45C0-959B-41C13FE093EF}"/>
              </a:ext>
            </a:extLst>
          </p:cNvPr>
          <p:cNvSpPr txBox="1"/>
          <p:nvPr/>
        </p:nvSpPr>
        <p:spPr>
          <a:xfrm>
            <a:off x="5472819" y="563444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FCF189F-3796-421A-9AC8-02FCEA0D8A41}"/>
              </a:ext>
            </a:extLst>
          </p:cNvPr>
          <p:cNvCxnSpPr>
            <a:cxnSpLocks/>
            <a:endCxn id="23" idx="2"/>
          </p:cNvCxnSpPr>
          <p:nvPr/>
        </p:nvCxnSpPr>
        <p:spPr>
          <a:xfrm flipH="1">
            <a:off x="5755108" y="5639693"/>
            <a:ext cx="643983" cy="36407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738E314-6B58-4647-BE19-A1D3DFBEA937}"/>
              </a:ext>
            </a:extLst>
          </p:cNvPr>
          <p:cNvSpPr/>
          <p:nvPr/>
        </p:nvSpPr>
        <p:spPr>
          <a:xfrm>
            <a:off x="2001018" y="5063831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C5FCF5-A363-4E6E-AC10-730CA8ED10E2}"/>
              </a:ext>
            </a:extLst>
          </p:cNvPr>
          <p:cNvSpPr txBox="1"/>
          <p:nvPr/>
        </p:nvSpPr>
        <p:spPr>
          <a:xfrm>
            <a:off x="2030618" y="467718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E27EF68-E570-4CF6-A29B-D2C342A314B3}"/>
              </a:ext>
            </a:extLst>
          </p:cNvPr>
          <p:cNvSpPr/>
          <p:nvPr/>
        </p:nvSpPr>
        <p:spPr>
          <a:xfrm>
            <a:off x="2809856" y="5964614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1C2EF1-0B14-4C52-9BE8-F66507C38655}"/>
              </a:ext>
            </a:extLst>
          </p:cNvPr>
          <p:cNvSpPr txBox="1"/>
          <p:nvPr/>
        </p:nvSpPr>
        <p:spPr>
          <a:xfrm>
            <a:off x="2839456" y="557797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9B6894A-45CF-4D22-B1AE-31599FE7D70C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2354388" y="5415869"/>
            <a:ext cx="830676" cy="5314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686BE2A-B68A-46B4-BF86-F9C7F587A9CA}"/>
              </a:ext>
            </a:extLst>
          </p:cNvPr>
          <p:cNvSpPr/>
          <p:nvPr/>
        </p:nvSpPr>
        <p:spPr>
          <a:xfrm>
            <a:off x="-468560" y="1566854"/>
            <a:ext cx="116796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4B0A30-F1C4-43E7-81AC-0857CAACC168}"/>
              </a:ext>
            </a:extLst>
          </p:cNvPr>
          <p:cNvSpPr txBox="1"/>
          <p:nvPr/>
        </p:nvSpPr>
        <p:spPr>
          <a:xfrm>
            <a:off x="-1404646" y="132980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0BF1792-427E-4DEE-BE31-60D7B9E37302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3529919" y="6156822"/>
            <a:ext cx="1913300" cy="489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9158DA2-9657-4CB3-840D-4923CF36D6AA}"/>
              </a:ext>
            </a:extLst>
          </p:cNvPr>
          <p:cNvSpPr/>
          <p:nvPr/>
        </p:nvSpPr>
        <p:spPr>
          <a:xfrm>
            <a:off x="8172399" y="1555836"/>
            <a:ext cx="64804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87EB2A8-4D5D-4BC1-84C2-FB56802C806B}"/>
              </a:ext>
            </a:extLst>
          </p:cNvPr>
          <p:cNvSpPr/>
          <p:nvPr/>
        </p:nvSpPr>
        <p:spPr>
          <a:xfrm>
            <a:off x="8820446" y="1555836"/>
            <a:ext cx="1872233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C165F3D-BD96-4557-896B-B36F15D457E6}"/>
              </a:ext>
            </a:extLst>
          </p:cNvPr>
          <p:cNvSpPr/>
          <p:nvPr/>
        </p:nvSpPr>
        <p:spPr>
          <a:xfrm>
            <a:off x="8172399" y="908720"/>
            <a:ext cx="64804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86673A-A088-4159-867F-7AD1AE245862}"/>
              </a:ext>
            </a:extLst>
          </p:cNvPr>
          <p:cNvSpPr txBox="1"/>
          <p:nvPr/>
        </p:nvSpPr>
        <p:spPr>
          <a:xfrm>
            <a:off x="8204969" y="54116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svclist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2D2565FE-F3FD-479D-94CF-A2755C3E3F3E}"/>
              </a:ext>
            </a:extLst>
          </p:cNvPr>
          <p:cNvCxnSpPr>
            <a:cxnSpLocks/>
            <a:stCxn id="42" idx="3"/>
            <a:endCxn id="40" idx="1"/>
          </p:cNvCxnSpPr>
          <p:nvPr/>
        </p:nvCxnSpPr>
        <p:spPr>
          <a:xfrm flipH="1">
            <a:off x="8172399" y="1093386"/>
            <a:ext cx="648047" cy="647116"/>
          </a:xfrm>
          <a:prstGeom prst="bentConnector5">
            <a:avLst>
              <a:gd name="adj1" fmla="val -35275"/>
              <a:gd name="adj2" fmla="val 50000"/>
              <a:gd name="adj3" fmla="val 1352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76DA9CD-9805-4CEE-9686-98C0D22F4734}"/>
              </a:ext>
            </a:extLst>
          </p:cNvPr>
          <p:cNvSpPr/>
          <p:nvPr/>
        </p:nvSpPr>
        <p:spPr>
          <a:xfrm>
            <a:off x="8172399" y="2653899"/>
            <a:ext cx="648047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1558A28-75B0-40F7-B28E-71DB259F4D26}"/>
              </a:ext>
            </a:extLst>
          </p:cNvPr>
          <p:cNvSpPr/>
          <p:nvPr/>
        </p:nvSpPr>
        <p:spPr>
          <a:xfrm>
            <a:off x="8820446" y="2653899"/>
            <a:ext cx="1872233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"nfc"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552508D-4E5B-4532-895E-C208633AA29F}"/>
              </a:ext>
            </a:extLst>
          </p:cNvPr>
          <p:cNvSpPr/>
          <p:nvPr/>
        </p:nvSpPr>
        <p:spPr>
          <a:xfrm>
            <a:off x="8162781" y="2054798"/>
            <a:ext cx="648047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0B5CC54-5EDA-407C-ABC8-E82C87783F5B}"/>
              </a:ext>
            </a:extLst>
          </p:cNvPr>
          <p:cNvSpPr/>
          <p:nvPr/>
        </p:nvSpPr>
        <p:spPr>
          <a:xfrm>
            <a:off x="8810828" y="2054798"/>
            <a:ext cx="1872233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"sip"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C46C43B9-F40A-4C84-8CEF-54F059428C2F}"/>
              </a:ext>
            </a:extLst>
          </p:cNvPr>
          <p:cNvCxnSpPr>
            <a:cxnSpLocks/>
            <a:stCxn id="51" idx="3"/>
            <a:endCxn id="48" idx="1"/>
          </p:cNvCxnSpPr>
          <p:nvPr/>
        </p:nvCxnSpPr>
        <p:spPr>
          <a:xfrm flipH="1">
            <a:off x="8172399" y="2262016"/>
            <a:ext cx="2510662" cy="599101"/>
          </a:xfrm>
          <a:prstGeom prst="bentConnector5">
            <a:avLst>
              <a:gd name="adj1" fmla="val -9105"/>
              <a:gd name="adj2" fmla="val 50000"/>
              <a:gd name="adj3" fmla="val 109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2A0FBBE2-843E-4518-8B93-9657708C04C9}"/>
              </a:ext>
            </a:extLst>
          </p:cNvPr>
          <p:cNvCxnSpPr>
            <a:cxnSpLocks/>
            <a:stCxn id="41" idx="3"/>
            <a:endCxn id="50" idx="1"/>
          </p:cNvCxnSpPr>
          <p:nvPr/>
        </p:nvCxnSpPr>
        <p:spPr>
          <a:xfrm flipH="1">
            <a:off x="8162781" y="1740502"/>
            <a:ext cx="2529898" cy="521514"/>
          </a:xfrm>
          <a:prstGeom prst="bentConnector5">
            <a:avLst>
              <a:gd name="adj1" fmla="val -9036"/>
              <a:gd name="adj2" fmla="val 47838"/>
              <a:gd name="adj3" fmla="val 1090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FD0CB0A-8CFF-4454-BB0D-A743A9B78D99}"/>
              </a:ext>
            </a:extLst>
          </p:cNvPr>
          <p:cNvSpPr/>
          <p:nvPr/>
        </p:nvSpPr>
        <p:spPr>
          <a:xfrm>
            <a:off x="-1684368" y="3291747"/>
            <a:ext cx="2035059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BINDER_TYPE_BINDER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A47BA08-1565-4CE3-A381-5CD6EE878FC9}"/>
              </a:ext>
            </a:extLst>
          </p:cNvPr>
          <p:cNvSpPr/>
          <p:nvPr/>
        </p:nvSpPr>
        <p:spPr>
          <a:xfrm>
            <a:off x="350691" y="3291747"/>
            <a:ext cx="818731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25364F9-134C-4CC7-BC92-1AA8BFE7B865}"/>
              </a:ext>
            </a:extLst>
          </p:cNvPr>
          <p:cNvSpPr/>
          <p:nvPr/>
        </p:nvSpPr>
        <p:spPr>
          <a:xfrm>
            <a:off x="1162645" y="3291747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4907DE6-A192-4425-970B-ADBB0D51D0C3}"/>
              </a:ext>
            </a:extLst>
          </p:cNvPr>
          <p:cNvSpPr/>
          <p:nvPr/>
        </p:nvSpPr>
        <p:spPr>
          <a:xfrm>
            <a:off x="2534372" y="3291747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CCDF6D0-FB41-4B2A-BC1D-594CC6F0250D}"/>
              </a:ext>
            </a:extLst>
          </p:cNvPr>
          <p:cNvSpPr txBox="1"/>
          <p:nvPr/>
        </p:nvSpPr>
        <p:spPr>
          <a:xfrm>
            <a:off x="-1276403" y="353164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type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A0E2E00-4C37-4A1F-9C8A-EDCC7015E42C}"/>
              </a:ext>
            </a:extLst>
          </p:cNvPr>
          <p:cNvSpPr txBox="1"/>
          <p:nvPr/>
        </p:nvSpPr>
        <p:spPr>
          <a:xfrm>
            <a:off x="134671" y="353164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F760FC-D79B-4F6F-8E62-186F8FD450EE}"/>
              </a:ext>
            </a:extLst>
          </p:cNvPr>
          <p:cNvSpPr txBox="1"/>
          <p:nvPr/>
        </p:nvSpPr>
        <p:spPr>
          <a:xfrm>
            <a:off x="1384629" y="353164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960A2B7-792F-4B56-9D5D-734F889037EF}"/>
              </a:ext>
            </a:extLst>
          </p:cNvPr>
          <p:cNvSpPr txBox="1"/>
          <p:nvPr/>
        </p:nvSpPr>
        <p:spPr>
          <a:xfrm>
            <a:off x="2704818" y="353164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2CECE5E-3B8B-48C7-B730-9A3794A90F23}"/>
              </a:ext>
            </a:extLst>
          </p:cNvPr>
          <p:cNvSpPr txBox="1"/>
          <p:nvPr/>
        </p:nvSpPr>
        <p:spPr>
          <a:xfrm>
            <a:off x="7478794" y="5351857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binder_context_mgr_node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BA2E9CF-DEBE-4D33-A2EF-F9E6181C2480}"/>
              </a:ext>
            </a:extLst>
          </p:cNvPr>
          <p:cNvSpPr txBox="1"/>
          <p:nvPr/>
        </p:nvSpPr>
        <p:spPr>
          <a:xfrm>
            <a:off x="7553146" y="5796145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target_node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7ACD0B2-0350-45C9-83A4-E06FFB1CAD42}"/>
              </a:ext>
            </a:extLst>
          </p:cNvPr>
          <p:cNvSpPr txBox="1"/>
          <p:nvPr/>
        </p:nvSpPr>
        <p:spPr>
          <a:xfrm>
            <a:off x="6077287" y="4482019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target_proc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64F18EE-2973-4597-8309-0C443201693F}"/>
              </a:ext>
            </a:extLst>
          </p:cNvPr>
          <p:cNvSpPr/>
          <p:nvPr/>
        </p:nvSpPr>
        <p:spPr>
          <a:xfrm>
            <a:off x="3885209" y="3850233"/>
            <a:ext cx="2035059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BINDER_TYPE_HANDLE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8A94142-2DA4-4AEC-8930-EDD1FD637D83}"/>
              </a:ext>
            </a:extLst>
          </p:cNvPr>
          <p:cNvSpPr/>
          <p:nvPr/>
        </p:nvSpPr>
        <p:spPr>
          <a:xfrm>
            <a:off x="5920268" y="3850233"/>
            <a:ext cx="818731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D4C5305-F114-40C1-BB03-F17A430A4070}"/>
              </a:ext>
            </a:extLst>
          </p:cNvPr>
          <p:cNvSpPr/>
          <p:nvPr/>
        </p:nvSpPr>
        <p:spPr>
          <a:xfrm>
            <a:off x="6732222" y="3850233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4D36E37-7E72-4868-B4DA-8626193D0422}"/>
              </a:ext>
            </a:extLst>
          </p:cNvPr>
          <p:cNvSpPr/>
          <p:nvPr/>
        </p:nvSpPr>
        <p:spPr>
          <a:xfrm>
            <a:off x="8103949" y="3850233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E035AC3-26AF-425C-87D2-EB86C499DBF4}"/>
              </a:ext>
            </a:extLst>
          </p:cNvPr>
          <p:cNvSpPr txBox="1"/>
          <p:nvPr/>
        </p:nvSpPr>
        <p:spPr>
          <a:xfrm>
            <a:off x="4293174" y="409012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type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87A40D4-3160-4ADD-BAB3-1ECB9FF77F4B}"/>
              </a:ext>
            </a:extLst>
          </p:cNvPr>
          <p:cNvSpPr txBox="1"/>
          <p:nvPr/>
        </p:nvSpPr>
        <p:spPr>
          <a:xfrm>
            <a:off x="5704248" y="409012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3E0C94-65ED-436C-B63E-9860EF39C3C5}"/>
              </a:ext>
            </a:extLst>
          </p:cNvPr>
          <p:cNvSpPr txBox="1"/>
          <p:nvPr/>
        </p:nvSpPr>
        <p:spPr>
          <a:xfrm>
            <a:off x="6954206" y="409012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4CD4859-517D-411F-91CE-AAA3D6B22BFA}"/>
              </a:ext>
            </a:extLst>
          </p:cNvPr>
          <p:cNvSpPr txBox="1"/>
          <p:nvPr/>
        </p:nvSpPr>
        <p:spPr>
          <a:xfrm>
            <a:off x="8274395" y="409012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781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BE5B5B0-BD59-403A-AC0C-0B59C3A7717E}"/>
              </a:ext>
            </a:extLst>
          </p:cNvPr>
          <p:cNvCxnSpPr>
            <a:cxnSpLocks/>
          </p:cNvCxnSpPr>
          <p:nvPr/>
        </p:nvCxnSpPr>
        <p:spPr>
          <a:xfrm>
            <a:off x="7841679" y="692696"/>
            <a:ext cx="0" cy="2961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C53D4CE-5DA2-46C7-83BD-EF95372BE048}"/>
              </a:ext>
            </a:extLst>
          </p:cNvPr>
          <p:cNvSpPr txBox="1"/>
          <p:nvPr/>
        </p:nvSpPr>
        <p:spPr>
          <a:xfrm>
            <a:off x="6862885" y="18864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servicemanager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F77B281-4FE1-481D-B910-9A15885E2C2A}"/>
              </a:ext>
            </a:extLst>
          </p:cNvPr>
          <p:cNvSpPr/>
          <p:nvPr/>
        </p:nvSpPr>
        <p:spPr>
          <a:xfrm>
            <a:off x="6012160" y="5248497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752412-A694-4244-8C1F-3D0A4CD98AC2}"/>
              </a:ext>
            </a:extLst>
          </p:cNvPr>
          <p:cNvSpPr txBox="1"/>
          <p:nvPr/>
        </p:nvSpPr>
        <p:spPr>
          <a:xfrm>
            <a:off x="6041760" y="486185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F58A526-5069-4353-9E81-9CB4CBD0D408}"/>
              </a:ext>
            </a:extLst>
          </p:cNvPr>
          <p:cNvSpPr/>
          <p:nvPr/>
        </p:nvSpPr>
        <p:spPr>
          <a:xfrm>
            <a:off x="6743555" y="6016532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40AF6E-7C3E-4C61-B775-C25101CF71F8}"/>
              </a:ext>
            </a:extLst>
          </p:cNvPr>
          <p:cNvSpPr txBox="1"/>
          <p:nvPr/>
        </p:nvSpPr>
        <p:spPr>
          <a:xfrm>
            <a:off x="6773155" y="562988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73C84AB-2F20-4281-AD1E-9270B3924F0C}"/>
              </a:ext>
            </a:extLst>
          </p:cNvPr>
          <p:cNvCxnSpPr>
            <a:stCxn id="8" idx="2"/>
            <a:endCxn id="11" idx="2"/>
          </p:cNvCxnSpPr>
          <p:nvPr/>
        </p:nvCxnSpPr>
        <p:spPr>
          <a:xfrm>
            <a:off x="6372191" y="5617829"/>
            <a:ext cx="746572" cy="3813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7F49B4B-D6D9-4A75-A8AE-1B5B83D6AE42}"/>
              </a:ext>
            </a:extLst>
          </p:cNvPr>
          <p:cNvCxnSpPr>
            <a:cxnSpLocks/>
          </p:cNvCxnSpPr>
          <p:nvPr/>
        </p:nvCxnSpPr>
        <p:spPr>
          <a:xfrm>
            <a:off x="939031" y="714917"/>
            <a:ext cx="0" cy="3074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7AF2FB8-B576-4166-88A7-F67A78B0BE6C}"/>
              </a:ext>
            </a:extLst>
          </p:cNvPr>
          <p:cNvSpPr txBox="1"/>
          <p:nvPr/>
        </p:nvSpPr>
        <p:spPr>
          <a:xfrm>
            <a:off x="251520" y="323364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37301A-E008-4373-815D-94A18B573B05}"/>
              </a:ext>
            </a:extLst>
          </p:cNvPr>
          <p:cNvSpPr txBox="1"/>
          <p:nvPr/>
        </p:nvSpPr>
        <p:spPr>
          <a:xfrm>
            <a:off x="251520" y="41797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서비스의 검색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7DD920E-EB16-405C-8DF9-A18667644B5F}"/>
              </a:ext>
            </a:extLst>
          </p:cNvPr>
          <p:cNvCxnSpPr>
            <a:cxnSpLocks/>
          </p:cNvCxnSpPr>
          <p:nvPr/>
        </p:nvCxnSpPr>
        <p:spPr>
          <a:xfrm>
            <a:off x="4355976" y="721268"/>
            <a:ext cx="0" cy="2933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7F6F610-3A2D-4042-B84D-C8CB4B4714D2}"/>
              </a:ext>
            </a:extLst>
          </p:cNvPr>
          <p:cNvSpPr txBox="1"/>
          <p:nvPr/>
        </p:nvSpPr>
        <p:spPr>
          <a:xfrm>
            <a:off x="3377182" y="31595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driver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7D6C602-FC89-46B6-87C4-9F4B7E37B176}"/>
              </a:ext>
            </a:extLst>
          </p:cNvPr>
          <p:cNvCxnSpPr/>
          <p:nvPr/>
        </p:nvCxnSpPr>
        <p:spPr>
          <a:xfrm>
            <a:off x="939031" y="908720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0EABF94-6EC3-49B2-9D35-9B3B7ABB90ED}"/>
              </a:ext>
            </a:extLst>
          </p:cNvPr>
          <p:cNvSpPr txBox="1"/>
          <p:nvPr/>
        </p:nvSpPr>
        <p:spPr>
          <a:xfrm>
            <a:off x="924500" y="1123291"/>
            <a:ext cx="42370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BC_TRANSACTION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code=2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from:"led.service"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to:"android.os.IServiceManager"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871524F-78A3-41CF-837B-C35DF76162AE}"/>
              </a:ext>
            </a:extLst>
          </p:cNvPr>
          <p:cNvCxnSpPr/>
          <p:nvPr/>
        </p:nvCxnSpPr>
        <p:spPr>
          <a:xfrm>
            <a:off x="4390355" y="1226441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1B5DAE5-F5A5-4EB9-AB8E-760637ADC7F4}"/>
              </a:ext>
            </a:extLst>
          </p:cNvPr>
          <p:cNvSpPr txBox="1"/>
          <p:nvPr/>
        </p:nvSpPr>
        <p:spPr>
          <a:xfrm>
            <a:off x="5094673" y="1566854"/>
            <a:ext cx="1957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BR_TRANSACTION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code=3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9740349-658E-4FA6-A7EF-097C329C781C}"/>
              </a:ext>
            </a:extLst>
          </p:cNvPr>
          <p:cNvSpPr/>
          <p:nvPr/>
        </p:nvSpPr>
        <p:spPr>
          <a:xfrm>
            <a:off x="5443219" y="6021084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9D86E7-392C-45C0-959B-41C13FE093EF}"/>
              </a:ext>
            </a:extLst>
          </p:cNvPr>
          <p:cNvSpPr txBox="1"/>
          <p:nvPr/>
        </p:nvSpPr>
        <p:spPr>
          <a:xfrm>
            <a:off x="5472819" y="563444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FCF189F-3796-421A-9AC8-02FCEA0D8A41}"/>
              </a:ext>
            </a:extLst>
          </p:cNvPr>
          <p:cNvCxnSpPr>
            <a:cxnSpLocks/>
            <a:endCxn id="23" idx="2"/>
          </p:cNvCxnSpPr>
          <p:nvPr/>
        </p:nvCxnSpPr>
        <p:spPr>
          <a:xfrm flipH="1">
            <a:off x="5755108" y="5639693"/>
            <a:ext cx="643983" cy="36407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738E314-6B58-4647-BE19-A1D3DFBEA937}"/>
              </a:ext>
            </a:extLst>
          </p:cNvPr>
          <p:cNvSpPr/>
          <p:nvPr/>
        </p:nvSpPr>
        <p:spPr>
          <a:xfrm>
            <a:off x="2016500" y="4005074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C5FCF5-A363-4E6E-AC10-730CA8ED10E2}"/>
              </a:ext>
            </a:extLst>
          </p:cNvPr>
          <p:cNvSpPr txBox="1"/>
          <p:nvPr/>
        </p:nvSpPr>
        <p:spPr>
          <a:xfrm>
            <a:off x="2046100" y="361843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E27EF68-E570-4CF6-A29B-D2C342A314B3}"/>
              </a:ext>
            </a:extLst>
          </p:cNvPr>
          <p:cNvSpPr/>
          <p:nvPr/>
        </p:nvSpPr>
        <p:spPr>
          <a:xfrm>
            <a:off x="2825338" y="4905857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1C2EF1-0B14-4C52-9BE8-F66507C38655}"/>
              </a:ext>
            </a:extLst>
          </p:cNvPr>
          <p:cNvSpPr txBox="1"/>
          <p:nvPr/>
        </p:nvSpPr>
        <p:spPr>
          <a:xfrm>
            <a:off x="2854938" y="451921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9B6894A-45CF-4D22-B1AE-31599FE7D70C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2369870" y="4357112"/>
            <a:ext cx="830676" cy="5314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0BF1792-427E-4DEE-BE31-60D7B9E37302}"/>
              </a:ext>
            </a:extLst>
          </p:cNvPr>
          <p:cNvCxnSpPr>
            <a:cxnSpLocks/>
            <a:stCxn id="22" idx="1"/>
            <a:endCxn id="31" idx="3"/>
          </p:cNvCxnSpPr>
          <p:nvPr/>
        </p:nvCxnSpPr>
        <p:spPr>
          <a:xfrm flipH="1" flipV="1">
            <a:off x="3545400" y="5090523"/>
            <a:ext cx="1897819" cy="11152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9158DA2-9657-4CB3-840D-4923CF36D6AA}"/>
              </a:ext>
            </a:extLst>
          </p:cNvPr>
          <p:cNvSpPr/>
          <p:nvPr/>
        </p:nvSpPr>
        <p:spPr>
          <a:xfrm>
            <a:off x="8172399" y="1555836"/>
            <a:ext cx="64804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87EB2A8-4D5D-4BC1-84C2-FB56802C806B}"/>
              </a:ext>
            </a:extLst>
          </p:cNvPr>
          <p:cNvSpPr/>
          <p:nvPr/>
        </p:nvSpPr>
        <p:spPr>
          <a:xfrm>
            <a:off x="8820446" y="1555836"/>
            <a:ext cx="1872233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C165F3D-BD96-4557-896B-B36F15D457E6}"/>
              </a:ext>
            </a:extLst>
          </p:cNvPr>
          <p:cNvSpPr/>
          <p:nvPr/>
        </p:nvSpPr>
        <p:spPr>
          <a:xfrm>
            <a:off x="8172399" y="908720"/>
            <a:ext cx="64804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86673A-A088-4159-867F-7AD1AE245862}"/>
              </a:ext>
            </a:extLst>
          </p:cNvPr>
          <p:cNvSpPr txBox="1"/>
          <p:nvPr/>
        </p:nvSpPr>
        <p:spPr>
          <a:xfrm>
            <a:off x="8204969" y="54116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svclist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2D2565FE-F3FD-479D-94CF-A2755C3E3F3E}"/>
              </a:ext>
            </a:extLst>
          </p:cNvPr>
          <p:cNvCxnSpPr>
            <a:cxnSpLocks/>
            <a:stCxn id="42" idx="3"/>
            <a:endCxn id="40" idx="1"/>
          </p:cNvCxnSpPr>
          <p:nvPr/>
        </p:nvCxnSpPr>
        <p:spPr>
          <a:xfrm flipH="1">
            <a:off x="8172399" y="1093386"/>
            <a:ext cx="648047" cy="647116"/>
          </a:xfrm>
          <a:prstGeom prst="bentConnector5">
            <a:avLst>
              <a:gd name="adj1" fmla="val -35275"/>
              <a:gd name="adj2" fmla="val 50000"/>
              <a:gd name="adj3" fmla="val 1352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76DA9CD-9805-4CEE-9686-98C0D22F4734}"/>
              </a:ext>
            </a:extLst>
          </p:cNvPr>
          <p:cNvSpPr/>
          <p:nvPr/>
        </p:nvSpPr>
        <p:spPr>
          <a:xfrm>
            <a:off x="8172399" y="2653899"/>
            <a:ext cx="648047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1558A28-75B0-40F7-B28E-71DB259F4D26}"/>
              </a:ext>
            </a:extLst>
          </p:cNvPr>
          <p:cNvSpPr/>
          <p:nvPr/>
        </p:nvSpPr>
        <p:spPr>
          <a:xfrm>
            <a:off x="8820446" y="2653899"/>
            <a:ext cx="1872233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"nfc"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552508D-4E5B-4532-895E-C208633AA29F}"/>
              </a:ext>
            </a:extLst>
          </p:cNvPr>
          <p:cNvSpPr/>
          <p:nvPr/>
        </p:nvSpPr>
        <p:spPr>
          <a:xfrm>
            <a:off x="8162781" y="2054798"/>
            <a:ext cx="648047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0B5CC54-5EDA-407C-ABC8-E82C87783F5B}"/>
              </a:ext>
            </a:extLst>
          </p:cNvPr>
          <p:cNvSpPr/>
          <p:nvPr/>
        </p:nvSpPr>
        <p:spPr>
          <a:xfrm>
            <a:off x="8810828" y="2054798"/>
            <a:ext cx="1872233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"sip"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C46C43B9-F40A-4C84-8CEF-54F059428C2F}"/>
              </a:ext>
            </a:extLst>
          </p:cNvPr>
          <p:cNvCxnSpPr>
            <a:cxnSpLocks/>
            <a:stCxn id="51" idx="3"/>
            <a:endCxn id="48" idx="1"/>
          </p:cNvCxnSpPr>
          <p:nvPr/>
        </p:nvCxnSpPr>
        <p:spPr>
          <a:xfrm flipH="1">
            <a:off x="8172399" y="2262016"/>
            <a:ext cx="2510662" cy="599101"/>
          </a:xfrm>
          <a:prstGeom prst="bentConnector5">
            <a:avLst>
              <a:gd name="adj1" fmla="val -9105"/>
              <a:gd name="adj2" fmla="val 50000"/>
              <a:gd name="adj3" fmla="val 109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2A0FBBE2-843E-4518-8B93-9657708C04C9}"/>
              </a:ext>
            </a:extLst>
          </p:cNvPr>
          <p:cNvCxnSpPr>
            <a:cxnSpLocks/>
            <a:stCxn id="41" idx="3"/>
            <a:endCxn id="50" idx="1"/>
          </p:cNvCxnSpPr>
          <p:nvPr/>
        </p:nvCxnSpPr>
        <p:spPr>
          <a:xfrm flipH="1">
            <a:off x="8162781" y="1740502"/>
            <a:ext cx="2529898" cy="521514"/>
          </a:xfrm>
          <a:prstGeom prst="bentConnector5">
            <a:avLst>
              <a:gd name="adj1" fmla="val -9036"/>
              <a:gd name="adj2" fmla="val 47838"/>
              <a:gd name="adj3" fmla="val 1090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2CECE5E-3B8B-48C7-B730-9A3794A90F23}"/>
              </a:ext>
            </a:extLst>
          </p:cNvPr>
          <p:cNvSpPr txBox="1"/>
          <p:nvPr/>
        </p:nvSpPr>
        <p:spPr>
          <a:xfrm>
            <a:off x="7478794" y="5351857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binder_context_mgr_node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7ACD0B2-0350-45C9-83A4-E06FFB1CAD42}"/>
              </a:ext>
            </a:extLst>
          </p:cNvPr>
          <p:cNvSpPr txBox="1"/>
          <p:nvPr/>
        </p:nvSpPr>
        <p:spPr>
          <a:xfrm>
            <a:off x="480734" y="473649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target_proc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5912E54F-33FC-44D2-BFF0-9170DF6C5A1A}"/>
              </a:ext>
            </a:extLst>
          </p:cNvPr>
          <p:cNvSpPr/>
          <p:nvPr/>
        </p:nvSpPr>
        <p:spPr>
          <a:xfrm>
            <a:off x="1266525" y="5407637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0B7533E-0CDB-41CC-8D56-8CBFA9CFF84F}"/>
              </a:ext>
            </a:extLst>
          </p:cNvPr>
          <p:cNvSpPr txBox="1"/>
          <p:nvPr/>
        </p:nvSpPr>
        <p:spPr>
          <a:xfrm>
            <a:off x="1296125" y="502099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760A556-4A91-4D29-BC9E-9F7C32A4267E}"/>
              </a:ext>
            </a:extLst>
          </p:cNvPr>
          <p:cNvCxnSpPr>
            <a:cxnSpLocks/>
          </p:cNvCxnSpPr>
          <p:nvPr/>
        </p:nvCxnSpPr>
        <p:spPr>
          <a:xfrm flipH="1">
            <a:off x="4340318" y="2758458"/>
            <a:ext cx="3501360" cy="3098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689B313-A564-41C0-ABA4-488FBA6EE0FB}"/>
              </a:ext>
            </a:extLst>
          </p:cNvPr>
          <p:cNvSpPr txBox="1"/>
          <p:nvPr/>
        </p:nvSpPr>
        <p:spPr>
          <a:xfrm>
            <a:off x="5129281" y="2941125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BC_REPLY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handle=140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25EBD59-C42B-4729-9996-C3B231182ED4}"/>
              </a:ext>
            </a:extLst>
          </p:cNvPr>
          <p:cNvSpPr/>
          <p:nvPr/>
        </p:nvSpPr>
        <p:spPr>
          <a:xfrm>
            <a:off x="4340318" y="3652501"/>
            <a:ext cx="2035059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BINDER_TYPE_HANDLE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A9AAF6E-1534-4CF7-BD78-47FACBE722E6}"/>
              </a:ext>
            </a:extLst>
          </p:cNvPr>
          <p:cNvSpPr/>
          <p:nvPr/>
        </p:nvSpPr>
        <p:spPr>
          <a:xfrm>
            <a:off x="6375377" y="3652501"/>
            <a:ext cx="818731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727212D-AE8E-4E4C-A134-65AEAE499001}"/>
              </a:ext>
            </a:extLst>
          </p:cNvPr>
          <p:cNvSpPr/>
          <p:nvPr/>
        </p:nvSpPr>
        <p:spPr>
          <a:xfrm>
            <a:off x="7187331" y="3652501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EF196E7-FAB7-467E-BA32-B4D191EC61CC}"/>
              </a:ext>
            </a:extLst>
          </p:cNvPr>
          <p:cNvSpPr/>
          <p:nvPr/>
        </p:nvSpPr>
        <p:spPr>
          <a:xfrm>
            <a:off x="8559058" y="3652501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41D7876-A244-49EA-A2D7-8E5D65BC1B21}"/>
              </a:ext>
            </a:extLst>
          </p:cNvPr>
          <p:cNvSpPr txBox="1"/>
          <p:nvPr/>
        </p:nvSpPr>
        <p:spPr>
          <a:xfrm>
            <a:off x="4748283" y="389239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type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80BC6D0-B23B-49FA-9C7F-835C3571392D}"/>
              </a:ext>
            </a:extLst>
          </p:cNvPr>
          <p:cNvSpPr txBox="1"/>
          <p:nvPr/>
        </p:nvSpPr>
        <p:spPr>
          <a:xfrm>
            <a:off x="6159357" y="389239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83B828C-996B-4A87-BE74-3D654E59B84F}"/>
              </a:ext>
            </a:extLst>
          </p:cNvPr>
          <p:cNvSpPr txBox="1"/>
          <p:nvPr/>
        </p:nvSpPr>
        <p:spPr>
          <a:xfrm>
            <a:off x="7409315" y="389239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7ACF69-4C10-4C0C-BDF2-F48240810157}"/>
              </a:ext>
            </a:extLst>
          </p:cNvPr>
          <p:cNvSpPr txBox="1"/>
          <p:nvPr/>
        </p:nvSpPr>
        <p:spPr>
          <a:xfrm>
            <a:off x="8729504" y="389239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296443AB-A6FD-49A4-86DC-1C6D3D500188}"/>
              </a:ext>
            </a:extLst>
          </p:cNvPr>
          <p:cNvSpPr/>
          <p:nvPr/>
        </p:nvSpPr>
        <p:spPr>
          <a:xfrm>
            <a:off x="2101101" y="6133319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19A28D6-F7F7-4F96-8F5A-D377F5A68FD0}"/>
              </a:ext>
            </a:extLst>
          </p:cNvPr>
          <p:cNvSpPr txBox="1"/>
          <p:nvPr/>
        </p:nvSpPr>
        <p:spPr>
          <a:xfrm>
            <a:off x="2130701" y="574667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77D5A19D-C913-4154-B016-073A48887816}"/>
              </a:ext>
            </a:extLst>
          </p:cNvPr>
          <p:cNvCxnSpPr>
            <a:cxnSpLocks/>
            <a:stCxn id="70" idx="2"/>
            <a:endCxn id="82" idx="0"/>
          </p:cNvCxnSpPr>
          <p:nvPr/>
        </p:nvCxnSpPr>
        <p:spPr>
          <a:xfrm>
            <a:off x="1626556" y="5776969"/>
            <a:ext cx="834576" cy="3563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616F7A3-3E0A-487B-8F24-33BF98459ABE}"/>
              </a:ext>
            </a:extLst>
          </p:cNvPr>
          <p:cNvCxnSpPr>
            <a:cxnSpLocks/>
            <a:stCxn id="82" idx="3"/>
            <a:endCxn id="31" idx="2"/>
          </p:cNvCxnSpPr>
          <p:nvPr/>
        </p:nvCxnSpPr>
        <p:spPr>
          <a:xfrm flipV="1">
            <a:off x="2821163" y="5275189"/>
            <a:ext cx="364206" cy="10427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DC9C387-C64D-44F7-A8D3-1108A875BB0D}"/>
              </a:ext>
            </a:extLst>
          </p:cNvPr>
          <p:cNvSpPr/>
          <p:nvPr/>
        </p:nvSpPr>
        <p:spPr>
          <a:xfrm>
            <a:off x="-1628546" y="2582564"/>
            <a:ext cx="2035059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BINDER_TYPE_HANDLE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FC964D3-4CA5-40A7-AC35-BDE06642A903}"/>
              </a:ext>
            </a:extLst>
          </p:cNvPr>
          <p:cNvSpPr/>
          <p:nvPr/>
        </p:nvSpPr>
        <p:spPr>
          <a:xfrm>
            <a:off x="406513" y="2582564"/>
            <a:ext cx="818731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CE5F6E0-BC7D-46CA-BAA0-E2F38B1CB3DF}"/>
              </a:ext>
            </a:extLst>
          </p:cNvPr>
          <p:cNvSpPr/>
          <p:nvPr/>
        </p:nvSpPr>
        <p:spPr>
          <a:xfrm>
            <a:off x="1218467" y="2582564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A9134E0-216E-4248-9932-D545532273D4}"/>
              </a:ext>
            </a:extLst>
          </p:cNvPr>
          <p:cNvSpPr/>
          <p:nvPr/>
        </p:nvSpPr>
        <p:spPr>
          <a:xfrm>
            <a:off x="2590194" y="2582564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D18E6AE-0261-4CAD-9D1B-324AB727D708}"/>
              </a:ext>
            </a:extLst>
          </p:cNvPr>
          <p:cNvSpPr txBox="1"/>
          <p:nvPr/>
        </p:nvSpPr>
        <p:spPr>
          <a:xfrm>
            <a:off x="-1220581" y="282246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type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21AD5A7-B708-4B33-9DBE-DE5DAE580D96}"/>
              </a:ext>
            </a:extLst>
          </p:cNvPr>
          <p:cNvSpPr txBox="1"/>
          <p:nvPr/>
        </p:nvSpPr>
        <p:spPr>
          <a:xfrm>
            <a:off x="190493" y="282246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05E84E2-A0C6-4FC8-A998-466FBB7B2C9A}"/>
              </a:ext>
            </a:extLst>
          </p:cNvPr>
          <p:cNvSpPr txBox="1"/>
          <p:nvPr/>
        </p:nvSpPr>
        <p:spPr>
          <a:xfrm>
            <a:off x="1440451" y="282246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E97D652-96C9-43A7-8770-6A6F9B7A27B1}"/>
              </a:ext>
            </a:extLst>
          </p:cNvPr>
          <p:cNvSpPr txBox="1"/>
          <p:nvPr/>
        </p:nvSpPr>
        <p:spPr>
          <a:xfrm>
            <a:off x="2760640" y="282246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AA4D4277-97AE-4937-A2D8-12DF0EA3F7ED}"/>
              </a:ext>
            </a:extLst>
          </p:cNvPr>
          <p:cNvCxnSpPr>
            <a:cxnSpLocks/>
          </p:cNvCxnSpPr>
          <p:nvPr/>
        </p:nvCxnSpPr>
        <p:spPr>
          <a:xfrm flipH="1">
            <a:off x="936936" y="3059599"/>
            <a:ext cx="3403381" cy="3242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D483397C-975D-4E48-B88C-69198AE7BA7E}"/>
              </a:ext>
            </a:extLst>
          </p:cNvPr>
          <p:cNvSpPr txBox="1"/>
          <p:nvPr/>
        </p:nvSpPr>
        <p:spPr>
          <a:xfrm>
            <a:off x="2740987" y="3134276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BR_REPLY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handle=1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92C84E9-620C-4447-A6FD-C02D73F991A8}"/>
              </a:ext>
            </a:extLst>
          </p:cNvPr>
          <p:cNvSpPr txBox="1"/>
          <p:nvPr/>
        </p:nvSpPr>
        <p:spPr>
          <a:xfrm>
            <a:off x="-598345" y="334143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handle=1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940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16632"/>
            <a:ext cx="7409401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수업 내용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안드로이드 부팅 과정 분석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</a:t>
            </a:r>
            <a:r>
              <a:rPr lang="en-US" altLang="ko-KR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init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ueventd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servicemanager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latin typeface="Consolas" pitchFamily="49" charset="0"/>
                <a:cs typeface="Consolas" pitchFamily="49" charset="0"/>
              </a:rPr>
              <a:t>안드로이드 바인더 분석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binder driver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sp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, wp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proxy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구현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stub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구현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역방향 바인더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안드로이드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Ashmem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Ashmem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driver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 proxy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구현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 stub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구현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MemoryHeapBase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MemoryBase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안드로이드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Thread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pthread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library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 Thread Class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안드로이드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Looper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Looper Class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JNI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구현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Graphic HAL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HIDL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890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BE5B5B0-BD59-403A-AC0C-0B59C3A7717E}"/>
              </a:ext>
            </a:extLst>
          </p:cNvPr>
          <p:cNvCxnSpPr>
            <a:cxnSpLocks/>
          </p:cNvCxnSpPr>
          <p:nvPr/>
        </p:nvCxnSpPr>
        <p:spPr>
          <a:xfrm>
            <a:off x="6444208" y="692696"/>
            <a:ext cx="0" cy="3744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C53D4CE-5DA2-46C7-83BD-EF95372BE048}"/>
              </a:ext>
            </a:extLst>
          </p:cNvPr>
          <p:cNvSpPr txBox="1"/>
          <p:nvPr/>
        </p:nvSpPr>
        <p:spPr>
          <a:xfrm>
            <a:off x="5465414" y="18864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servicemanager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F77B281-4FE1-481D-B910-9A15885E2C2A}"/>
              </a:ext>
            </a:extLst>
          </p:cNvPr>
          <p:cNvSpPr/>
          <p:nvPr/>
        </p:nvSpPr>
        <p:spPr>
          <a:xfrm>
            <a:off x="6084176" y="4869160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752412-A694-4244-8C1F-3D0A4CD98AC2}"/>
              </a:ext>
            </a:extLst>
          </p:cNvPr>
          <p:cNvSpPr txBox="1"/>
          <p:nvPr/>
        </p:nvSpPr>
        <p:spPr>
          <a:xfrm>
            <a:off x="6113776" y="44825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F58A526-5069-4353-9E81-9CB4CBD0D408}"/>
              </a:ext>
            </a:extLst>
          </p:cNvPr>
          <p:cNvSpPr/>
          <p:nvPr/>
        </p:nvSpPr>
        <p:spPr>
          <a:xfrm>
            <a:off x="5105383" y="5589240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40AF6E-7C3E-4C61-B775-C25101CF71F8}"/>
              </a:ext>
            </a:extLst>
          </p:cNvPr>
          <p:cNvSpPr txBox="1"/>
          <p:nvPr/>
        </p:nvSpPr>
        <p:spPr>
          <a:xfrm>
            <a:off x="5134983" y="520259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73C84AB-2F20-4281-AD1E-9270B3924F0C}"/>
              </a:ext>
            </a:extLst>
          </p:cNvPr>
          <p:cNvCxnSpPr>
            <a:stCxn id="8" idx="2"/>
            <a:endCxn id="11" idx="2"/>
          </p:cNvCxnSpPr>
          <p:nvPr/>
        </p:nvCxnSpPr>
        <p:spPr>
          <a:xfrm flipH="1">
            <a:off x="5480591" y="5238492"/>
            <a:ext cx="963616" cy="33343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34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BE5B5B0-BD59-403A-AC0C-0B59C3A7717E}"/>
              </a:ext>
            </a:extLst>
          </p:cNvPr>
          <p:cNvCxnSpPr>
            <a:cxnSpLocks/>
          </p:cNvCxnSpPr>
          <p:nvPr/>
        </p:nvCxnSpPr>
        <p:spPr>
          <a:xfrm>
            <a:off x="7841679" y="692696"/>
            <a:ext cx="0" cy="3744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C53D4CE-5DA2-46C7-83BD-EF95372BE048}"/>
              </a:ext>
            </a:extLst>
          </p:cNvPr>
          <p:cNvSpPr txBox="1"/>
          <p:nvPr/>
        </p:nvSpPr>
        <p:spPr>
          <a:xfrm>
            <a:off x="6862885" y="18864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servicemanager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F77B281-4FE1-481D-B910-9A15885E2C2A}"/>
              </a:ext>
            </a:extLst>
          </p:cNvPr>
          <p:cNvSpPr/>
          <p:nvPr/>
        </p:nvSpPr>
        <p:spPr>
          <a:xfrm>
            <a:off x="6062913" y="4725144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752412-A694-4244-8C1F-3D0A4CD98AC2}"/>
              </a:ext>
            </a:extLst>
          </p:cNvPr>
          <p:cNvSpPr txBox="1"/>
          <p:nvPr/>
        </p:nvSpPr>
        <p:spPr>
          <a:xfrm>
            <a:off x="6092513" y="43385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F58A526-5069-4353-9E81-9CB4CBD0D408}"/>
              </a:ext>
            </a:extLst>
          </p:cNvPr>
          <p:cNvSpPr/>
          <p:nvPr/>
        </p:nvSpPr>
        <p:spPr>
          <a:xfrm>
            <a:off x="6794308" y="5493179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40AF6E-7C3E-4C61-B775-C25101CF71F8}"/>
              </a:ext>
            </a:extLst>
          </p:cNvPr>
          <p:cNvSpPr txBox="1"/>
          <p:nvPr/>
        </p:nvSpPr>
        <p:spPr>
          <a:xfrm>
            <a:off x="6823908" y="510653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73C84AB-2F20-4281-AD1E-9270B3924F0C}"/>
              </a:ext>
            </a:extLst>
          </p:cNvPr>
          <p:cNvCxnSpPr>
            <a:stCxn id="8" idx="2"/>
            <a:endCxn id="11" idx="2"/>
          </p:cNvCxnSpPr>
          <p:nvPr/>
        </p:nvCxnSpPr>
        <p:spPr>
          <a:xfrm>
            <a:off x="6422944" y="5094476"/>
            <a:ext cx="746572" cy="3813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7F49B4B-D6D9-4A75-A8AE-1B5B83D6AE42}"/>
              </a:ext>
            </a:extLst>
          </p:cNvPr>
          <p:cNvCxnSpPr>
            <a:cxnSpLocks/>
          </p:cNvCxnSpPr>
          <p:nvPr/>
        </p:nvCxnSpPr>
        <p:spPr>
          <a:xfrm>
            <a:off x="939031" y="714917"/>
            <a:ext cx="0" cy="3744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7AF2FB8-B576-4166-88A7-F67A78B0BE6C}"/>
              </a:ext>
            </a:extLst>
          </p:cNvPr>
          <p:cNvSpPr txBox="1"/>
          <p:nvPr/>
        </p:nvSpPr>
        <p:spPr>
          <a:xfrm>
            <a:off x="251520" y="323364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37301A-E008-4373-815D-94A18B573B05}"/>
              </a:ext>
            </a:extLst>
          </p:cNvPr>
          <p:cNvSpPr txBox="1"/>
          <p:nvPr/>
        </p:nvSpPr>
        <p:spPr>
          <a:xfrm>
            <a:off x="251520" y="41797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서비스의 등록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7DD920E-EB16-405C-8DF9-A18667644B5F}"/>
              </a:ext>
            </a:extLst>
          </p:cNvPr>
          <p:cNvCxnSpPr>
            <a:cxnSpLocks/>
          </p:cNvCxnSpPr>
          <p:nvPr/>
        </p:nvCxnSpPr>
        <p:spPr>
          <a:xfrm>
            <a:off x="4355976" y="721268"/>
            <a:ext cx="0" cy="3744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7F6F610-3A2D-4042-B84D-C8CB4B4714D2}"/>
              </a:ext>
            </a:extLst>
          </p:cNvPr>
          <p:cNvSpPr txBox="1"/>
          <p:nvPr/>
        </p:nvSpPr>
        <p:spPr>
          <a:xfrm>
            <a:off x="3377182" y="31595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driver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7D6C602-FC89-46B6-87C4-9F4B7E37B176}"/>
              </a:ext>
            </a:extLst>
          </p:cNvPr>
          <p:cNvCxnSpPr/>
          <p:nvPr/>
        </p:nvCxnSpPr>
        <p:spPr>
          <a:xfrm>
            <a:off x="939031" y="908720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0EABF94-6EC3-49B2-9D35-9B3B7ABB90ED}"/>
              </a:ext>
            </a:extLst>
          </p:cNvPr>
          <p:cNvSpPr txBox="1"/>
          <p:nvPr/>
        </p:nvSpPr>
        <p:spPr>
          <a:xfrm>
            <a:off x="924500" y="1152947"/>
            <a:ext cx="42370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BC_TRANSACTION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code=3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from"led.service"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to:"android.os.IServiceManager"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871524F-78A3-41CF-837B-C35DF76162AE}"/>
              </a:ext>
            </a:extLst>
          </p:cNvPr>
          <p:cNvCxnSpPr/>
          <p:nvPr/>
        </p:nvCxnSpPr>
        <p:spPr>
          <a:xfrm>
            <a:off x="4390355" y="1226441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1B5DAE5-F5A5-4EB9-AB8E-760637ADC7F4}"/>
              </a:ext>
            </a:extLst>
          </p:cNvPr>
          <p:cNvSpPr txBox="1"/>
          <p:nvPr/>
        </p:nvSpPr>
        <p:spPr>
          <a:xfrm>
            <a:off x="5094673" y="1566854"/>
            <a:ext cx="1957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BR_TRANSACTION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code=3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9740349-658E-4FA6-A7EF-097C329C781C}"/>
              </a:ext>
            </a:extLst>
          </p:cNvPr>
          <p:cNvSpPr/>
          <p:nvPr/>
        </p:nvSpPr>
        <p:spPr>
          <a:xfrm>
            <a:off x="5467072" y="5475867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9D86E7-392C-45C0-959B-41C13FE093EF}"/>
              </a:ext>
            </a:extLst>
          </p:cNvPr>
          <p:cNvSpPr txBox="1"/>
          <p:nvPr/>
        </p:nvSpPr>
        <p:spPr>
          <a:xfrm>
            <a:off x="5496672" y="508922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FCF189F-3796-421A-9AC8-02FCEA0D8A41}"/>
              </a:ext>
            </a:extLst>
          </p:cNvPr>
          <p:cNvCxnSpPr>
            <a:cxnSpLocks/>
            <a:stCxn id="8" idx="2"/>
            <a:endCxn id="23" idx="2"/>
          </p:cNvCxnSpPr>
          <p:nvPr/>
        </p:nvCxnSpPr>
        <p:spPr>
          <a:xfrm flipH="1">
            <a:off x="5778961" y="5094476"/>
            <a:ext cx="643983" cy="36407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738E314-6B58-4647-BE19-A1D3DFBEA937}"/>
              </a:ext>
            </a:extLst>
          </p:cNvPr>
          <p:cNvSpPr/>
          <p:nvPr/>
        </p:nvSpPr>
        <p:spPr>
          <a:xfrm>
            <a:off x="2051771" y="4540478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C5FCF5-A363-4E6E-AC10-730CA8ED10E2}"/>
              </a:ext>
            </a:extLst>
          </p:cNvPr>
          <p:cNvSpPr txBox="1"/>
          <p:nvPr/>
        </p:nvSpPr>
        <p:spPr>
          <a:xfrm>
            <a:off x="2081371" y="415383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E27EF68-E570-4CF6-A29B-D2C342A314B3}"/>
              </a:ext>
            </a:extLst>
          </p:cNvPr>
          <p:cNvSpPr/>
          <p:nvPr/>
        </p:nvSpPr>
        <p:spPr>
          <a:xfrm>
            <a:off x="2867270" y="5458555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1C2EF1-0B14-4C52-9BE8-F66507C38655}"/>
              </a:ext>
            </a:extLst>
          </p:cNvPr>
          <p:cNvSpPr txBox="1"/>
          <p:nvPr/>
        </p:nvSpPr>
        <p:spPr>
          <a:xfrm>
            <a:off x="2896870" y="507191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9B6894A-45CF-4D22-B1AE-31599FE7D70C}"/>
              </a:ext>
            </a:extLst>
          </p:cNvPr>
          <p:cNvCxnSpPr>
            <a:cxnSpLocks/>
            <a:stCxn id="29" idx="2"/>
            <a:endCxn id="32" idx="2"/>
          </p:cNvCxnSpPr>
          <p:nvPr/>
        </p:nvCxnSpPr>
        <p:spPr>
          <a:xfrm>
            <a:off x="2411802" y="4909810"/>
            <a:ext cx="830676" cy="5314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686BE2A-B68A-46B4-BF86-F9C7F587A9CA}"/>
              </a:ext>
            </a:extLst>
          </p:cNvPr>
          <p:cNvSpPr/>
          <p:nvPr/>
        </p:nvSpPr>
        <p:spPr>
          <a:xfrm>
            <a:off x="-468560" y="1566854"/>
            <a:ext cx="116796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4B0A30-F1C4-43E7-81AC-0857CAACC168}"/>
              </a:ext>
            </a:extLst>
          </p:cNvPr>
          <p:cNvSpPr txBox="1"/>
          <p:nvPr/>
        </p:nvSpPr>
        <p:spPr>
          <a:xfrm>
            <a:off x="-1404646" y="132980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0BF1792-427E-4DEE-BE31-60D7B9E37302}"/>
              </a:ext>
            </a:extLst>
          </p:cNvPr>
          <p:cNvCxnSpPr>
            <a:cxnSpLocks/>
            <a:stCxn id="22" idx="1"/>
            <a:endCxn id="31" idx="3"/>
          </p:cNvCxnSpPr>
          <p:nvPr/>
        </p:nvCxnSpPr>
        <p:spPr>
          <a:xfrm flipH="1" flipV="1">
            <a:off x="3587332" y="5643221"/>
            <a:ext cx="1879740" cy="173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9158DA2-9657-4CB3-840D-4923CF36D6AA}"/>
              </a:ext>
            </a:extLst>
          </p:cNvPr>
          <p:cNvSpPr/>
          <p:nvPr/>
        </p:nvSpPr>
        <p:spPr>
          <a:xfrm>
            <a:off x="8172399" y="3284984"/>
            <a:ext cx="64804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87EB2A8-4D5D-4BC1-84C2-FB56802C806B}"/>
              </a:ext>
            </a:extLst>
          </p:cNvPr>
          <p:cNvSpPr/>
          <p:nvPr/>
        </p:nvSpPr>
        <p:spPr>
          <a:xfrm>
            <a:off x="8820446" y="3284984"/>
            <a:ext cx="1872233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C165F3D-BD96-4557-896B-B36F15D457E6}"/>
              </a:ext>
            </a:extLst>
          </p:cNvPr>
          <p:cNvSpPr/>
          <p:nvPr/>
        </p:nvSpPr>
        <p:spPr>
          <a:xfrm>
            <a:off x="8172399" y="908720"/>
            <a:ext cx="64804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86673A-A088-4159-867F-7AD1AE245862}"/>
              </a:ext>
            </a:extLst>
          </p:cNvPr>
          <p:cNvSpPr txBox="1"/>
          <p:nvPr/>
        </p:nvSpPr>
        <p:spPr>
          <a:xfrm>
            <a:off x="8204969" y="54116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svclist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2D2565FE-F3FD-479D-94CF-A2755C3E3F3E}"/>
              </a:ext>
            </a:extLst>
          </p:cNvPr>
          <p:cNvCxnSpPr>
            <a:cxnSpLocks/>
            <a:stCxn id="42" idx="3"/>
            <a:endCxn id="50" idx="1"/>
          </p:cNvCxnSpPr>
          <p:nvPr/>
        </p:nvCxnSpPr>
        <p:spPr>
          <a:xfrm flipH="1">
            <a:off x="8162781" y="1093386"/>
            <a:ext cx="657665" cy="1168630"/>
          </a:xfrm>
          <a:prstGeom prst="bentConnector5">
            <a:avLst>
              <a:gd name="adj1" fmla="val -34759"/>
              <a:gd name="adj2" fmla="val 49035"/>
              <a:gd name="adj3" fmla="val 1347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76DA9CD-9805-4CEE-9686-98C0D22F4734}"/>
              </a:ext>
            </a:extLst>
          </p:cNvPr>
          <p:cNvSpPr/>
          <p:nvPr/>
        </p:nvSpPr>
        <p:spPr>
          <a:xfrm>
            <a:off x="8172399" y="2653899"/>
            <a:ext cx="648047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1558A28-75B0-40F7-B28E-71DB259F4D26}"/>
              </a:ext>
            </a:extLst>
          </p:cNvPr>
          <p:cNvSpPr/>
          <p:nvPr/>
        </p:nvSpPr>
        <p:spPr>
          <a:xfrm>
            <a:off x="8820446" y="2653899"/>
            <a:ext cx="1872233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"nfc"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552508D-4E5B-4532-895E-C208633AA29F}"/>
              </a:ext>
            </a:extLst>
          </p:cNvPr>
          <p:cNvSpPr/>
          <p:nvPr/>
        </p:nvSpPr>
        <p:spPr>
          <a:xfrm>
            <a:off x="8162781" y="2054798"/>
            <a:ext cx="648047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0B5CC54-5EDA-407C-ABC8-E82C87783F5B}"/>
              </a:ext>
            </a:extLst>
          </p:cNvPr>
          <p:cNvSpPr/>
          <p:nvPr/>
        </p:nvSpPr>
        <p:spPr>
          <a:xfrm>
            <a:off x="8810828" y="2054798"/>
            <a:ext cx="1872233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"sip"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C46C43B9-F40A-4C84-8CEF-54F059428C2F}"/>
              </a:ext>
            </a:extLst>
          </p:cNvPr>
          <p:cNvCxnSpPr>
            <a:cxnSpLocks/>
            <a:stCxn id="51" idx="3"/>
            <a:endCxn id="48" idx="1"/>
          </p:cNvCxnSpPr>
          <p:nvPr/>
        </p:nvCxnSpPr>
        <p:spPr>
          <a:xfrm flipH="1">
            <a:off x="8172399" y="2262016"/>
            <a:ext cx="2510662" cy="599101"/>
          </a:xfrm>
          <a:prstGeom prst="bentConnector5">
            <a:avLst>
              <a:gd name="adj1" fmla="val -9105"/>
              <a:gd name="adj2" fmla="val 50000"/>
              <a:gd name="adj3" fmla="val 109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2A0FBBE2-843E-4518-8B93-9657708C04C9}"/>
              </a:ext>
            </a:extLst>
          </p:cNvPr>
          <p:cNvCxnSpPr>
            <a:cxnSpLocks/>
            <a:stCxn id="49" idx="3"/>
            <a:endCxn id="40" idx="1"/>
          </p:cNvCxnSpPr>
          <p:nvPr/>
        </p:nvCxnSpPr>
        <p:spPr>
          <a:xfrm flipH="1">
            <a:off x="8172399" y="2861117"/>
            <a:ext cx="2520280" cy="608533"/>
          </a:xfrm>
          <a:prstGeom prst="bentConnector5">
            <a:avLst>
              <a:gd name="adj1" fmla="val -9070"/>
              <a:gd name="adj2" fmla="val 51853"/>
              <a:gd name="adj3" fmla="val 1090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990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BE5B5B0-BD59-403A-AC0C-0B59C3A7717E}"/>
              </a:ext>
            </a:extLst>
          </p:cNvPr>
          <p:cNvCxnSpPr>
            <a:cxnSpLocks/>
          </p:cNvCxnSpPr>
          <p:nvPr/>
        </p:nvCxnSpPr>
        <p:spPr>
          <a:xfrm>
            <a:off x="7841679" y="692696"/>
            <a:ext cx="0" cy="3744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C53D4CE-5DA2-46C7-83BD-EF95372BE048}"/>
              </a:ext>
            </a:extLst>
          </p:cNvPr>
          <p:cNvSpPr txBox="1"/>
          <p:nvPr/>
        </p:nvSpPr>
        <p:spPr>
          <a:xfrm>
            <a:off x="6862885" y="18864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servicemanager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F77B281-4FE1-481D-B910-9A15885E2C2A}"/>
              </a:ext>
            </a:extLst>
          </p:cNvPr>
          <p:cNvSpPr/>
          <p:nvPr/>
        </p:nvSpPr>
        <p:spPr>
          <a:xfrm>
            <a:off x="6062913" y="4725144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752412-A694-4244-8C1F-3D0A4CD98AC2}"/>
              </a:ext>
            </a:extLst>
          </p:cNvPr>
          <p:cNvSpPr txBox="1"/>
          <p:nvPr/>
        </p:nvSpPr>
        <p:spPr>
          <a:xfrm>
            <a:off x="6092513" y="43385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F58A526-5069-4353-9E81-9CB4CBD0D408}"/>
              </a:ext>
            </a:extLst>
          </p:cNvPr>
          <p:cNvSpPr/>
          <p:nvPr/>
        </p:nvSpPr>
        <p:spPr>
          <a:xfrm>
            <a:off x="6794308" y="5493179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40AF6E-7C3E-4C61-B775-C25101CF71F8}"/>
              </a:ext>
            </a:extLst>
          </p:cNvPr>
          <p:cNvSpPr txBox="1"/>
          <p:nvPr/>
        </p:nvSpPr>
        <p:spPr>
          <a:xfrm>
            <a:off x="6823908" y="510653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73C84AB-2F20-4281-AD1E-9270B3924F0C}"/>
              </a:ext>
            </a:extLst>
          </p:cNvPr>
          <p:cNvCxnSpPr>
            <a:stCxn id="8" idx="2"/>
            <a:endCxn id="11" idx="2"/>
          </p:cNvCxnSpPr>
          <p:nvPr/>
        </p:nvCxnSpPr>
        <p:spPr>
          <a:xfrm>
            <a:off x="6422944" y="5094476"/>
            <a:ext cx="746572" cy="3813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7F49B4B-D6D9-4A75-A8AE-1B5B83D6AE42}"/>
              </a:ext>
            </a:extLst>
          </p:cNvPr>
          <p:cNvCxnSpPr>
            <a:cxnSpLocks/>
          </p:cNvCxnSpPr>
          <p:nvPr/>
        </p:nvCxnSpPr>
        <p:spPr>
          <a:xfrm>
            <a:off x="939031" y="714917"/>
            <a:ext cx="0" cy="3744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7AF2FB8-B576-4166-88A7-F67A78B0BE6C}"/>
              </a:ext>
            </a:extLst>
          </p:cNvPr>
          <p:cNvSpPr txBox="1"/>
          <p:nvPr/>
        </p:nvSpPr>
        <p:spPr>
          <a:xfrm>
            <a:off x="484585" y="35193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ledApp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37301A-E008-4373-815D-94A18B573B05}"/>
              </a:ext>
            </a:extLst>
          </p:cNvPr>
          <p:cNvSpPr txBox="1"/>
          <p:nvPr/>
        </p:nvSpPr>
        <p:spPr>
          <a:xfrm>
            <a:off x="251520" y="41797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서비스의 검색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7DD920E-EB16-405C-8DF9-A18667644B5F}"/>
              </a:ext>
            </a:extLst>
          </p:cNvPr>
          <p:cNvCxnSpPr>
            <a:cxnSpLocks/>
          </p:cNvCxnSpPr>
          <p:nvPr/>
        </p:nvCxnSpPr>
        <p:spPr>
          <a:xfrm>
            <a:off x="4355976" y="721268"/>
            <a:ext cx="0" cy="3744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7F6F610-3A2D-4042-B84D-C8CB4B4714D2}"/>
              </a:ext>
            </a:extLst>
          </p:cNvPr>
          <p:cNvSpPr txBox="1"/>
          <p:nvPr/>
        </p:nvSpPr>
        <p:spPr>
          <a:xfrm>
            <a:off x="3377182" y="31595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driver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7D6C602-FC89-46B6-87C4-9F4B7E37B176}"/>
              </a:ext>
            </a:extLst>
          </p:cNvPr>
          <p:cNvCxnSpPr/>
          <p:nvPr/>
        </p:nvCxnSpPr>
        <p:spPr>
          <a:xfrm>
            <a:off x="939031" y="908720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0EABF94-6EC3-49B2-9D35-9B3B7ABB90ED}"/>
              </a:ext>
            </a:extLst>
          </p:cNvPr>
          <p:cNvSpPr txBox="1"/>
          <p:nvPr/>
        </p:nvSpPr>
        <p:spPr>
          <a:xfrm>
            <a:off x="1178636" y="1196752"/>
            <a:ext cx="1957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BC_TRANSACTION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code=2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871524F-78A3-41CF-837B-C35DF76162AE}"/>
              </a:ext>
            </a:extLst>
          </p:cNvPr>
          <p:cNvCxnSpPr/>
          <p:nvPr/>
        </p:nvCxnSpPr>
        <p:spPr>
          <a:xfrm>
            <a:off x="4390355" y="1226441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1B5DAE5-F5A5-4EB9-AB8E-760637ADC7F4}"/>
              </a:ext>
            </a:extLst>
          </p:cNvPr>
          <p:cNvSpPr txBox="1"/>
          <p:nvPr/>
        </p:nvSpPr>
        <p:spPr>
          <a:xfrm>
            <a:off x="5094673" y="1566854"/>
            <a:ext cx="1957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BR_TRANSACTION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code=2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9740349-658E-4FA6-A7EF-097C329C781C}"/>
              </a:ext>
            </a:extLst>
          </p:cNvPr>
          <p:cNvSpPr/>
          <p:nvPr/>
        </p:nvSpPr>
        <p:spPr>
          <a:xfrm>
            <a:off x="5467072" y="5475867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9D86E7-392C-45C0-959B-41C13FE093EF}"/>
              </a:ext>
            </a:extLst>
          </p:cNvPr>
          <p:cNvSpPr txBox="1"/>
          <p:nvPr/>
        </p:nvSpPr>
        <p:spPr>
          <a:xfrm>
            <a:off x="5496672" y="508922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FCF189F-3796-421A-9AC8-02FCEA0D8A41}"/>
              </a:ext>
            </a:extLst>
          </p:cNvPr>
          <p:cNvCxnSpPr>
            <a:cxnSpLocks/>
            <a:stCxn id="8" idx="2"/>
            <a:endCxn id="23" idx="2"/>
          </p:cNvCxnSpPr>
          <p:nvPr/>
        </p:nvCxnSpPr>
        <p:spPr>
          <a:xfrm flipH="1">
            <a:off x="5778961" y="5094476"/>
            <a:ext cx="643983" cy="36407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738E314-6B58-4647-BE19-A1D3DFBEA937}"/>
              </a:ext>
            </a:extLst>
          </p:cNvPr>
          <p:cNvSpPr/>
          <p:nvPr/>
        </p:nvSpPr>
        <p:spPr>
          <a:xfrm>
            <a:off x="2122495" y="4188458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C5FCF5-A363-4E6E-AC10-730CA8ED10E2}"/>
              </a:ext>
            </a:extLst>
          </p:cNvPr>
          <p:cNvSpPr txBox="1"/>
          <p:nvPr/>
        </p:nvSpPr>
        <p:spPr>
          <a:xfrm>
            <a:off x="2152095" y="380181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E27EF68-E570-4CF6-A29B-D2C342A314B3}"/>
              </a:ext>
            </a:extLst>
          </p:cNvPr>
          <p:cNvSpPr/>
          <p:nvPr/>
        </p:nvSpPr>
        <p:spPr>
          <a:xfrm>
            <a:off x="2937994" y="5106535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1C2EF1-0B14-4C52-9BE8-F66507C38655}"/>
              </a:ext>
            </a:extLst>
          </p:cNvPr>
          <p:cNvSpPr txBox="1"/>
          <p:nvPr/>
        </p:nvSpPr>
        <p:spPr>
          <a:xfrm>
            <a:off x="2967594" y="471989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9B6894A-45CF-4D22-B1AE-31599FE7D70C}"/>
              </a:ext>
            </a:extLst>
          </p:cNvPr>
          <p:cNvCxnSpPr>
            <a:cxnSpLocks/>
            <a:stCxn id="29" idx="2"/>
            <a:endCxn id="32" idx="2"/>
          </p:cNvCxnSpPr>
          <p:nvPr/>
        </p:nvCxnSpPr>
        <p:spPr>
          <a:xfrm>
            <a:off x="2482526" y="4557790"/>
            <a:ext cx="830676" cy="5314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0BF1792-427E-4DEE-BE31-60D7B9E37302}"/>
              </a:ext>
            </a:extLst>
          </p:cNvPr>
          <p:cNvCxnSpPr>
            <a:cxnSpLocks/>
            <a:stCxn id="22" idx="1"/>
            <a:endCxn id="31" idx="3"/>
          </p:cNvCxnSpPr>
          <p:nvPr/>
        </p:nvCxnSpPr>
        <p:spPr>
          <a:xfrm flipH="1" flipV="1">
            <a:off x="3658056" y="5291201"/>
            <a:ext cx="1809016" cy="3693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9158DA2-9657-4CB3-840D-4923CF36D6AA}"/>
              </a:ext>
            </a:extLst>
          </p:cNvPr>
          <p:cNvSpPr/>
          <p:nvPr/>
        </p:nvSpPr>
        <p:spPr>
          <a:xfrm>
            <a:off x="8172399" y="3284984"/>
            <a:ext cx="64804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87EB2A8-4D5D-4BC1-84C2-FB56802C806B}"/>
              </a:ext>
            </a:extLst>
          </p:cNvPr>
          <p:cNvSpPr/>
          <p:nvPr/>
        </p:nvSpPr>
        <p:spPr>
          <a:xfrm>
            <a:off x="8820446" y="3284984"/>
            <a:ext cx="1872233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C165F3D-BD96-4557-896B-B36F15D457E6}"/>
              </a:ext>
            </a:extLst>
          </p:cNvPr>
          <p:cNvSpPr/>
          <p:nvPr/>
        </p:nvSpPr>
        <p:spPr>
          <a:xfrm>
            <a:off x="8172399" y="908720"/>
            <a:ext cx="64804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86673A-A088-4159-867F-7AD1AE245862}"/>
              </a:ext>
            </a:extLst>
          </p:cNvPr>
          <p:cNvSpPr txBox="1"/>
          <p:nvPr/>
        </p:nvSpPr>
        <p:spPr>
          <a:xfrm>
            <a:off x="8204969" y="54116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svclist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2D2565FE-F3FD-479D-94CF-A2755C3E3F3E}"/>
              </a:ext>
            </a:extLst>
          </p:cNvPr>
          <p:cNvCxnSpPr>
            <a:cxnSpLocks/>
            <a:stCxn id="42" idx="3"/>
            <a:endCxn id="50" idx="1"/>
          </p:cNvCxnSpPr>
          <p:nvPr/>
        </p:nvCxnSpPr>
        <p:spPr>
          <a:xfrm flipH="1">
            <a:off x="8162781" y="1093386"/>
            <a:ext cx="657665" cy="1168630"/>
          </a:xfrm>
          <a:prstGeom prst="bentConnector5">
            <a:avLst>
              <a:gd name="adj1" fmla="val -34759"/>
              <a:gd name="adj2" fmla="val 49035"/>
              <a:gd name="adj3" fmla="val 1347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76DA9CD-9805-4CEE-9686-98C0D22F4734}"/>
              </a:ext>
            </a:extLst>
          </p:cNvPr>
          <p:cNvSpPr/>
          <p:nvPr/>
        </p:nvSpPr>
        <p:spPr>
          <a:xfrm>
            <a:off x="8172399" y="2653899"/>
            <a:ext cx="648047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1558A28-75B0-40F7-B28E-71DB259F4D26}"/>
              </a:ext>
            </a:extLst>
          </p:cNvPr>
          <p:cNvSpPr/>
          <p:nvPr/>
        </p:nvSpPr>
        <p:spPr>
          <a:xfrm>
            <a:off x="8820446" y="2653899"/>
            <a:ext cx="1872233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"nfc"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552508D-4E5B-4532-895E-C208633AA29F}"/>
              </a:ext>
            </a:extLst>
          </p:cNvPr>
          <p:cNvSpPr/>
          <p:nvPr/>
        </p:nvSpPr>
        <p:spPr>
          <a:xfrm>
            <a:off x="8162781" y="2054798"/>
            <a:ext cx="648047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0B5CC54-5EDA-407C-ABC8-E82C87783F5B}"/>
              </a:ext>
            </a:extLst>
          </p:cNvPr>
          <p:cNvSpPr/>
          <p:nvPr/>
        </p:nvSpPr>
        <p:spPr>
          <a:xfrm>
            <a:off x="8810828" y="2054798"/>
            <a:ext cx="1872233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"sip"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C46C43B9-F40A-4C84-8CEF-54F059428C2F}"/>
              </a:ext>
            </a:extLst>
          </p:cNvPr>
          <p:cNvCxnSpPr>
            <a:cxnSpLocks/>
            <a:stCxn id="51" idx="3"/>
            <a:endCxn id="48" idx="1"/>
          </p:cNvCxnSpPr>
          <p:nvPr/>
        </p:nvCxnSpPr>
        <p:spPr>
          <a:xfrm flipH="1">
            <a:off x="8172399" y="2262016"/>
            <a:ext cx="2510662" cy="599101"/>
          </a:xfrm>
          <a:prstGeom prst="bentConnector5">
            <a:avLst>
              <a:gd name="adj1" fmla="val -9105"/>
              <a:gd name="adj2" fmla="val 50000"/>
              <a:gd name="adj3" fmla="val 109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2A0FBBE2-843E-4518-8B93-9657708C04C9}"/>
              </a:ext>
            </a:extLst>
          </p:cNvPr>
          <p:cNvCxnSpPr>
            <a:cxnSpLocks/>
            <a:stCxn id="49" idx="3"/>
            <a:endCxn id="40" idx="1"/>
          </p:cNvCxnSpPr>
          <p:nvPr/>
        </p:nvCxnSpPr>
        <p:spPr>
          <a:xfrm flipH="1">
            <a:off x="8172399" y="2861117"/>
            <a:ext cx="2520280" cy="608533"/>
          </a:xfrm>
          <a:prstGeom prst="bentConnector5">
            <a:avLst>
              <a:gd name="adj1" fmla="val -9070"/>
              <a:gd name="adj2" fmla="val 51853"/>
              <a:gd name="adj3" fmla="val 1090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3D20EB75-23EF-4BAA-B357-85A2B582468B}"/>
              </a:ext>
            </a:extLst>
          </p:cNvPr>
          <p:cNvSpPr/>
          <p:nvPr/>
        </p:nvSpPr>
        <p:spPr>
          <a:xfrm>
            <a:off x="1128978" y="5764614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30A2DFE-60D0-4852-BEE1-47B072719EBD}"/>
              </a:ext>
            </a:extLst>
          </p:cNvPr>
          <p:cNvSpPr txBox="1"/>
          <p:nvPr/>
        </p:nvSpPr>
        <p:spPr>
          <a:xfrm>
            <a:off x="1158578" y="537797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8113929-885E-4DBA-B0D9-D6DFEB5F6A92}"/>
              </a:ext>
            </a:extLst>
          </p:cNvPr>
          <p:cNvCxnSpPr>
            <a:cxnSpLocks/>
          </p:cNvCxnSpPr>
          <p:nvPr/>
        </p:nvCxnSpPr>
        <p:spPr>
          <a:xfrm flipH="1">
            <a:off x="4390355" y="2685883"/>
            <a:ext cx="3416945" cy="3099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AAA4D1B-230C-4CFB-A962-6CD77F3752E5}"/>
              </a:ext>
            </a:extLst>
          </p:cNvPr>
          <p:cNvSpPr txBox="1"/>
          <p:nvPr/>
        </p:nvSpPr>
        <p:spPr>
          <a:xfrm>
            <a:off x="5208340" y="2863194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BC_REPLY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handle=140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C18229D-BC5F-4510-88B0-5A54F5B73C59}"/>
              </a:ext>
            </a:extLst>
          </p:cNvPr>
          <p:cNvCxnSpPr>
            <a:cxnSpLocks/>
          </p:cNvCxnSpPr>
          <p:nvPr/>
        </p:nvCxnSpPr>
        <p:spPr>
          <a:xfrm flipH="1">
            <a:off x="914060" y="3003191"/>
            <a:ext cx="3416945" cy="3099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739C275-8D4C-44DE-BAAE-E3A2872075A2}"/>
              </a:ext>
            </a:extLst>
          </p:cNvPr>
          <p:cNvSpPr txBox="1"/>
          <p:nvPr/>
        </p:nvSpPr>
        <p:spPr>
          <a:xfrm>
            <a:off x="2235307" y="3133482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BR_REPLY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handle=1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0FB9605-5D66-435C-A964-B3DC6633B511}"/>
              </a:ext>
            </a:extLst>
          </p:cNvPr>
          <p:cNvSpPr/>
          <p:nvPr/>
        </p:nvSpPr>
        <p:spPr>
          <a:xfrm>
            <a:off x="1792064" y="6437945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5C9DA2B-7EEC-48A8-A463-97E998BBE6B6}"/>
              </a:ext>
            </a:extLst>
          </p:cNvPr>
          <p:cNvSpPr txBox="1"/>
          <p:nvPr/>
        </p:nvSpPr>
        <p:spPr>
          <a:xfrm>
            <a:off x="1821664" y="605130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8C86ACA-1BCE-41A6-8528-E81ED460349B}"/>
              </a:ext>
            </a:extLst>
          </p:cNvPr>
          <p:cNvCxnSpPr>
            <a:cxnSpLocks/>
            <a:stCxn id="44" idx="2"/>
            <a:endCxn id="58" idx="2"/>
          </p:cNvCxnSpPr>
          <p:nvPr/>
        </p:nvCxnSpPr>
        <p:spPr>
          <a:xfrm>
            <a:off x="1489009" y="6133946"/>
            <a:ext cx="614944" cy="28668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43390D93-7701-4622-A8C7-118B2B3741E5}"/>
              </a:ext>
            </a:extLst>
          </p:cNvPr>
          <p:cNvCxnSpPr>
            <a:cxnSpLocks/>
            <a:stCxn id="57" idx="3"/>
            <a:endCxn id="31" idx="2"/>
          </p:cNvCxnSpPr>
          <p:nvPr/>
        </p:nvCxnSpPr>
        <p:spPr>
          <a:xfrm flipV="1">
            <a:off x="2512126" y="5475867"/>
            <a:ext cx="785899" cy="11467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74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BE5B5B0-BD59-403A-AC0C-0B59C3A7717E}"/>
              </a:ext>
            </a:extLst>
          </p:cNvPr>
          <p:cNvCxnSpPr>
            <a:cxnSpLocks/>
          </p:cNvCxnSpPr>
          <p:nvPr/>
        </p:nvCxnSpPr>
        <p:spPr>
          <a:xfrm>
            <a:off x="7841679" y="692696"/>
            <a:ext cx="0" cy="3744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C53D4CE-5DA2-46C7-83BD-EF95372BE048}"/>
              </a:ext>
            </a:extLst>
          </p:cNvPr>
          <p:cNvSpPr txBox="1"/>
          <p:nvPr/>
        </p:nvSpPr>
        <p:spPr>
          <a:xfrm>
            <a:off x="6862885" y="188640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led.service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7F49B4B-D6D9-4A75-A8AE-1B5B83D6AE42}"/>
              </a:ext>
            </a:extLst>
          </p:cNvPr>
          <p:cNvCxnSpPr>
            <a:cxnSpLocks/>
          </p:cNvCxnSpPr>
          <p:nvPr/>
        </p:nvCxnSpPr>
        <p:spPr>
          <a:xfrm>
            <a:off x="939031" y="714917"/>
            <a:ext cx="0" cy="3744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7AF2FB8-B576-4166-88A7-F67A78B0BE6C}"/>
              </a:ext>
            </a:extLst>
          </p:cNvPr>
          <p:cNvSpPr txBox="1"/>
          <p:nvPr/>
        </p:nvSpPr>
        <p:spPr>
          <a:xfrm>
            <a:off x="466786" y="34558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ledApp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37301A-E008-4373-815D-94A18B573B05}"/>
              </a:ext>
            </a:extLst>
          </p:cNvPr>
          <p:cNvSpPr txBox="1"/>
          <p:nvPr/>
        </p:nvSpPr>
        <p:spPr>
          <a:xfrm>
            <a:off x="251520" y="41797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서비스의 호출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7DD920E-EB16-405C-8DF9-A18667644B5F}"/>
              </a:ext>
            </a:extLst>
          </p:cNvPr>
          <p:cNvCxnSpPr>
            <a:cxnSpLocks/>
          </p:cNvCxnSpPr>
          <p:nvPr/>
        </p:nvCxnSpPr>
        <p:spPr>
          <a:xfrm>
            <a:off x="4355976" y="721268"/>
            <a:ext cx="0" cy="3744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7F6F610-3A2D-4042-B84D-C8CB4B4714D2}"/>
              </a:ext>
            </a:extLst>
          </p:cNvPr>
          <p:cNvSpPr txBox="1"/>
          <p:nvPr/>
        </p:nvSpPr>
        <p:spPr>
          <a:xfrm>
            <a:off x="3377182" y="31595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driver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7D6C602-FC89-46B6-87C4-9F4B7E37B176}"/>
              </a:ext>
            </a:extLst>
          </p:cNvPr>
          <p:cNvCxnSpPr/>
          <p:nvPr/>
        </p:nvCxnSpPr>
        <p:spPr>
          <a:xfrm>
            <a:off x="939031" y="908720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0EABF94-6EC3-49B2-9D35-9B3B7ABB90ED}"/>
              </a:ext>
            </a:extLst>
          </p:cNvPr>
          <p:cNvSpPr txBox="1"/>
          <p:nvPr/>
        </p:nvSpPr>
        <p:spPr>
          <a:xfrm>
            <a:off x="1178636" y="1196752"/>
            <a:ext cx="1957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target=1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BC_TRANSACTION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code=1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LED_ON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871524F-78A3-41CF-837B-C35DF76162AE}"/>
              </a:ext>
            </a:extLst>
          </p:cNvPr>
          <p:cNvCxnSpPr/>
          <p:nvPr/>
        </p:nvCxnSpPr>
        <p:spPr>
          <a:xfrm>
            <a:off x="4390355" y="1226441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1B5DAE5-F5A5-4EB9-AB8E-760637ADC7F4}"/>
              </a:ext>
            </a:extLst>
          </p:cNvPr>
          <p:cNvSpPr txBox="1"/>
          <p:nvPr/>
        </p:nvSpPr>
        <p:spPr>
          <a:xfrm>
            <a:off x="5094673" y="1566854"/>
            <a:ext cx="19575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BR_TRANSACTION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code=1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LED_ON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738E314-6B58-4647-BE19-A1D3DFBEA937}"/>
              </a:ext>
            </a:extLst>
          </p:cNvPr>
          <p:cNvSpPr/>
          <p:nvPr/>
        </p:nvSpPr>
        <p:spPr>
          <a:xfrm>
            <a:off x="5507904" y="4653136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C5FCF5-A363-4E6E-AC10-730CA8ED10E2}"/>
              </a:ext>
            </a:extLst>
          </p:cNvPr>
          <p:cNvSpPr txBox="1"/>
          <p:nvPr/>
        </p:nvSpPr>
        <p:spPr>
          <a:xfrm>
            <a:off x="5537504" y="426649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E27EF68-E570-4CF6-A29B-D2C342A314B3}"/>
              </a:ext>
            </a:extLst>
          </p:cNvPr>
          <p:cNvSpPr/>
          <p:nvPr/>
        </p:nvSpPr>
        <p:spPr>
          <a:xfrm>
            <a:off x="6323403" y="5571213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1C2EF1-0B14-4C52-9BE8-F66507C38655}"/>
              </a:ext>
            </a:extLst>
          </p:cNvPr>
          <p:cNvSpPr txBox="1"/>
          <p:nvPr/>
        </p:nvSpPr>
        <p:spPr>
          <a:xfrm>
            <a:off x="6353003" y="518456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9B6894A-45CF-4D22-B1AE-31599FE7D70C}"/>
              </a:ext>
            </a:extLst>
          </p:cNvPr>
          <p:cNvCxnSpPr>
            <a:cxnSpLocks/>
            <a:stCxn id="29" idx="2"/>
            <a:endCxn id="32" idx="2"/>
          </p:cNvCxnSpPr>
          <p:nvPr/>
        </p:nvCxnSpPr>
        <p:spPr>
          <a:xfrm>
            <a:off x="5867935" y="5022468"/>
            <a:ext cx="830676" cy="5314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3D20EB75-23EF-4BAA-B357-85A2B582468B}"/>
              </a:ext>
            </a:extLst>
          </p:cNvPr>
          <p:cNvSpPr/>
          <p:nvPr/>
        </p:nvSpPr>
        <p:spPr>
          <a:xfrm>
            <a:off x="1714414" y="4897882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30A2DFE-60D0-4852-BEE1-47B072719EBD}"/>
              </a:ext>
            </a:extLst>
          </p:cNvPr>
          <p:cNvSpPr txBox="1"/>
          <p:nvPr/>
        </p:nvSpPr>
        <p:spPr>
          <a:xfrm>
            <a:off x="1744014" y="451123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0FB9605-5D66-435C-A964-B3DC6633B511}"/>
              </a:ext>
            </a:extLst>
          </p:cNvPr>
          <p:cNvSpPr/>
          <p:nvPr/>
        </p:nvSpPr>
        <p:spPr>
          <a:xfrm>
            <a:off x="2377500" y="5571213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5C9DA2B-7EEC-48A8-A463-97E998BBE6B6}"/>
              </a:ext>
            </a:extLst>
          </p:cNvPr>
          <p:cNvSpPr txBox="1"/>
          <p:nvPr/>
        </p:nvSpPr>
        <p:spPr>
          <a:xfrm>
            <a:off x="2407100" y="518456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8C86ACA-1BCE-41A6-8528-E81ED460349B}"/>
              </a:ext>
            </a:extLst>
          </p:cNvPr>
          <p:cNvCxnSpPr>
            <a:cxnSpLocks/>
            <a:stCxn id="44" idx="2"/>
            <a:endCxn id="58" idx="2"/>
          </p:cNvCxnSpPr>
          <p:nvPr/>
        </p:nvCxnSpPr>
        <p:spPr>
          <a:xfrm>
            <a:off x="2074445" y="5267214"/>
            <a:ext cx="614944" cy="28668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43390D93-7701-4622-A8C7-118B2B3741E5}"/>
              </a:ext>
            </a:extLst>
          </p:cNvPr>
          <p:cNvCxnSpPr>
            <a:cxnSpLocks/>
            <a:stCxn id="57" idx="3"/>
            <a:endCxn id="31" idx="1"/>
          </p:cNvCxnSpPr>
          <p:nvPr/>
        </p:nvCxnSpPr>
        <p:spPr>
          <a:xfrm>
            <a:off x="3097562" y="5755879"/>
            <a:ext cx="322584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B5CB1B8-52E7-4F85-AD1B-FB727A5E096F}"/>
              </a:ext>
            </a:extLst>
          </p:cNvPr>
          <p:cNvSpPr/>
          <p:nvPr/>
        </p:nvSpPr>
        <p:spPr>
          <a:xfrm>
            <a:off x="8224541" y="1700808"/>
            <a:ext cx="1167967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1BA033A-5883-4A24-A87A-65BF4EAA28C0}"/>
              </a:ext>
            </a:extLst>
          </p:cNvPr>
          <p:cNvSpPr txBox="1"/>
          <p:nvPr/>
        </p:nvSpPr>
        <p:spPr>
          <a:xfrm>
            <a:off x="9454640" y="147844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0FA852F-1BCC-4B38-A589-9B851EFB9F8D}"/>
              </a:ext>
            </a:extLst>
          </p:cNvPr>
          <p:cNvSpPr/>
          <p:nvPr/>
        </p:nvSpPr>
        <p:spPr>
          <a:xfrm>
            <a:off x="8224540" y="2059035"/>
            <a:ext cx="116796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ledOn()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813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D6C7BFD-7066-474D-BEF6-9153DF062277}"/>
              </a:ext>
            </a:extLst>
          </p:cNvPr>
          <p:cNvSpPr/>
          <p:nvPr/>
        </p:nvSpPr>
        <p:spPr>
          <a:xfrm>
            <a:off x="1691680" y="1556792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F9EA9A-FE7A-40D0-921F-AD59354256FC}"/>
              </a:ext>
            </a:extLst>
          </p:cNvPr>
          <p:cNvSpPr/>
          <p:nvPr/>
        </p:nvSpPr>
        <p:spPr>
          <a:xfrm>
            <a:off x="1691680" y="1988840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E0DB84-283D-492C-B21B-4692F5A48A6F}"/>
              </a:ext>
            </a:extLst>
          </p:cNvPr>
          <p:cNvSpPr/>
          <p:nvPr/>
        </p:nvSpPr>
        <p:spPr>
          <a:xfrm>
            <a:off x="1691680" y="2420888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128*1024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C06338-4F5B-4770-A320-6DC3132E4DA6}"/>
              </a:ext>
            </a:extLst>
          </p:cNvPr>
          <p:cNvSpPr txBox="1"/>
          <p:nvPr/>
        </p:nvSpPr>
        <p:spPr>
          <a:xfrm>
            <a:off x="2195736" y="112474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3A8E31-D53C-4428-A521-DBAA592B8EDB}"/>
              </a:ext>
            </a:extLst>
          </p:cNvPr>
          <p:cNvSpPr txBox="1"/>
          <p:nvPr/>
        </p:nvSpPr>
        <p:spPr>
          <a:xfrm>
            <a:off x="1244747" y="158757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ACDD30-3A26-4C9A-AEA0-01EAA49D8CB0}"/>
              </a:ext>
            </a:extLst>
          </p:cNvPr>
          <p:cNvSpPr txBox="1"/>
          <p:nvPr/>
        </p:nvSpPr>
        <p:spPr>
          <a:xfrm>
            <a:off x="738198" y="198884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mapped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A1AEC2-9205-4076-ACA6-D8F880CD9957}"/>
              </a:ext>
            </a:extLst>
          </p:cNvPr>
          <p:cNvSpPr txBox="1"/>
          <p:nvPr/>
        </p:nvSpPr>
        <p:spPr>
          <a:xfrm>
            <a:off x="611560" y="242088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mapsize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610BC82-B0E4-4DA3-A47F-8E482CA975B8}"/>
              </a:ext>
            </a:extLst>
          </p:cNvPr>
          <p:cNvCxnSpPr/>
          <p:nvPr/>
        </p:nvCxnSpPr>
        <p:spPr>
          <a:xfrm>
            <a:off x="971600" y="3429000"/>
            <a:ext cx="72728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F9B794-435F-479E-899F-828BE3B77C31}"/>
              </a:ext>
            </a:extLst>
          </p:cNvPr>
          <p:cNvSpPr/>
          <p:nvPr/>
        </p:nvSpPr>
        <p:spPr>
          <a:xfrm>
            <a:off x="6444208" y="2996952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3D3B4D-F62D-48C6-807E-19D79DE5384C}"/>
              </a:ext>
            </a:extLst>
          </p:cNvPr>
          <p:cNvSpPr/>
          <p:nvPr/>
        </p:nvSpPr>
        <p:spPr>
          <a:xfrm>
            <a:off x="6444208" y="3429000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10, 45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47594883-06F9-4E52-BEF6-32425CBD886F}"/>
              </a:ext>
            </a:extLst>
          </p:cNvPr>
          <p:cNvCxnSpPr>
            <a:stCxn id="4" idx="3"/>
            <a:endCxn id="13" idx="0"/>
          </p:cNvCxnSpPr>
          <p:nvPr/>
        </p:nvCxnSpPr>
        <p:spPr>
          <a:xfrm>
            <a:off x="3131840" y="1772816"/>
            <a:ext cx="4032448" cy="12241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8A8E51-1E44-45B8-9C27-0387C37D7B50}"/>
              </a:ext>
            </a:extLst>
          </p:cNvPr>
          <p:cNvSpPr/>
          <p:nvPr/>
        </p:nvSpPr>
        <p:spPr>
          <a:xfrm>
            <a:off x="3851920" y="2204864"/>
            <a:ext cx="1008112" cy="122411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797BCEC-68B8-4849-874E-23E46F1BED7A}"/>
              </a:ext>
            </a:extLst>
          </p:cNvPr>
          <p:cNvSpPr/>
          <p:nvPr/>
        </p:nvSpPr>
        <p:spPr>
          <a:xfrm>
            <a:off x="3851920" y="3428982"/>
            <a:ext cx="1008112" cy="122411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7DFA4AF-CB21-4C74-A12F-EAA23612F277}"/>
              </a:ext>
            </a:extLst>
          </p:cNvPr>
          <p:cNvSpPr/>
          <p:nvPr/>
        </p:nvSpPr>
        <p:spPr>
          <a:xfrm>
            <a:off x="3851920" y="3536758"/>
            <a:ext cx="1008112" cy="53102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20A9D98-0ED7-4866-889F-E93C5D0162D7}"/>
              </a:ext>
            </a:extLst>
          </p:cNvPr>
          <p:cNvSpPr/>
          <p:nvPr/>
        </p:nvSpPr>
        <p:spPr>
          <a:xfrm>
            <a:off x="5220072" y="3573016"/>
            <a:ext cx="1008112" cy="53102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33F7CFB-2C51-4DB0-AD9A-B7792158F3F2}"/>
              </a:ext>
            </a:extLst>
          </p:cNvPr>
          <p:cNvCxnSpPr/>
          <p:nvPr/>
        </p:nvCxnSpPr>
        <p:spPr>
          <a:xfrm>
            <a:off x="4860032" y="3536758"/>
            <a:ext cx="360040" cy="36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083D87E-E746-474F-AD0A-D422DECC9D06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860032" y="4041041"/>
            <a:ext cx="360040" cy="45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F8037D4-2597-4621-9741-DA1ED9D18A6B}"/>
              </a:ext>
            </a:extLst>
          </p:cNvPr>
          <p:cNvSpPr/>
          <p:nvPr/>
        </p:nvSpPr>
        <p:spPr>
          <a:xfrm>
            <a:off x="3851920" y="2537713"/>
            <a:ext cx="1008112" cy="53102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712D57A-6156-4C82-B7BC-56D56BCC3B6D}"/>
              </a:ext>
            </a:extLst>
          </p:cNvPr>
          <p:cNvCxnSpPr>
            <a:cxnSpLocks/>
          </p:cNvCxnSpPr>
          <p:nvPr/>
        </p:nvCxnSpPr>
        <p:spPr>
          <a:xfrm>
            <a:off x="4860032" y="2537713"/>
            <a:ext cx="360040" cy="103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472C950-B5A1-497B-A88C-5A5C67153253}"/>
              </a:ext>
            </a:extLst>
          </p:cNvPr>
          <p:cNvCxnSpPr>
            <a:cxnSpLocks/>
          </p:cNvCxnSpPr>
          <p:nvPr/>
        </p:nvCxnSpPr>
        <p:spPr>
          <a:xfrm>
            <a:off x="4860032" y="3068733"/>
            <a:ext cx="360040" cy="1017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402E3F5-3C62-4518-BB33-7E1127FE540B}"/>
              </a:ext>
            </a:extLst>
          </p:cNvPr>
          <p:cNvCxnSpPr>
            <a:stCxn id="5" idx="3"/>
          </p:cNvCxnSpPr>
          <p:nvPr/>
        </p:nvCxnSpPr>
        <p:spPr>
          <a:xfrm>
            <a:off x="3131840" y="2204864"/>
            <a:ext cx="720080" cy="332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CCE741B-021E-46B3-9415-E06CAC93EAB7}"/>
              </a:ext>
            </a:extLst>
          </p:cNvPr>
          <p:cNvSpPr txBox="1"/>
          <p:nvPr/>
        </p:nvSpPr>
        <p:spPr>
          <a:xfrm>
            <a:off x="1403648" y="404664"/>
            <a:ext cx="1957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binder_open();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open(bs-&gt;fd);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C3CC17-DF26-4BDD-A1E9-7253461C36DC}"/>
              </a:ext>
            </a:extLst>
          </p:cNvPr>
          <p:cNvSpPr txBox="1"/>
          <p:nvPr/>
        </p:nvSpPr>
        <p:spPr>
          <a:xfrm>
            <a:off x="6516216" y="4111577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binder_open();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E8289EF-F695-49FD-9E33-5C7246F79A43}"/>
              </a:ext>
            </a:extLst>
          </p:cNvPr>
          <p:cNvSpPr/>
          <p:nvPr/>
        </p:nvSpPr>
        <p:spPr>
          <a:xfrm>
            <a:off x="6660232" y="5085184"/>
            <a:ext cx="1152128" cy="504056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7B1475-E257-44BB-B25C-854A2A76DED7}"/>
              </a:ext>
            </a:extLst>
          </p:cNvPr>
          <p:cNvSpPr txBox="1"/>
          <p:nvPr/>
        </p:nvSpPr>
        <p:spPr>
          <a:xfrm>
            <a:off x="6660232" y="46531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541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D6C7BFD-7066-474D-BEF6-9153DF062277}"/>
              </a:ext>
            </a:extLst>
          </p:cNvPr>
          <p:cNvSpPr/>
          <p:nvPr/>
        </p:nvSpPr>
        <p:spPr>
          <a:xfrm>
            <a:off x="1691680" y="1556792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F9EA9A-FE7A-40D0-921F-AD59354256FC}"/>
              </a:ext>
            </a:extLst>
          </p:cNvPr>
          <p:cNvSpPr/>
          <p:nvPr/>
        </p:nvSpPr>
        <p:spPr>
          <a:xfrm>
            <a:off x="1691680" y="1988840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E0DB84-283D-492C-B21B-4692F5A48A6F}"/>
              </a:ext>
            </a:extLst>
          </p:cNvPr>
          <p:cNvSpPr/>
          <p:nvPr/>
        </p:nvSpPr>
        <p:spPr>
          <a:xfrm>
            <a:off x="1691680" y="2420888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128*1024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C06338-4F5B-4770-A320-6DC3132E4DA6}"/>
              </a:ext>
            </a:extLst>
          </p:cNvPr>
          <p:cNvSpPr txBox="1"/>
          <p:nvPr/>
        </p:nvSpPr>
        <p:spPr>
          <a:xfrm>
            <a:off x="2195736" y="112474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3A8E31-D53C-4428-A521-DBAA592B8EDB}"/>
              </a:ext>
            </a:extLst>
          </p:cNvPr>
          <p:cNvSpPr txBox="1"/>
          <p:nvPr/>
        </p:nvSpPr>
        <p:spPr>
          <a:xfrm>
            <a:off x="1244747" y="158757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ACDD30-3A26-4C9A-AEA0-01EAA49D8CB0}"/>
              </a:ext>
            </a:extLst>
          </p:cNvPr>
          <p:cNvSpPr txBox="1"/>
          <p:nvPr/>
        </p:nvSpPr>
        <p:spPr>
          <a:xfrm>
            <a:off x="738198" y="198884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mapped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A1AEC2-9205-4076-ACA6-D8F880CD9957}"/>
              </a:ext>
            </a:extLst>
          </p:cNvPr>
          <p:cNvSpPr txBox="1"/>
          <p:nvPr/>
        </p:nvSpPr>
        <p:spPr>
          <a:xfrm>
            <a:off x="611560" y="242088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mapsize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610BC82-B0E4-4DA3-A47F-8E482CA975B8}"/>
              </a:ext>
            </a:extLst>
          </p:cNvPr>
          <p:cNvCxnSpPr/>
          <p:nvPr/>
        </p:nvCxnSpPr>
        <p:spPr>
          <a:xfrm>
            <a:off x="971600" y="3429000"/>
            <a:ext cx="72728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F9B794-435F-479E-899F-828BE3B77C31}"/>
              </a:ext>
            </a:extLst>
          </p:cNvPr>
          <p:cNvSpPr/>
          <p:nvPr/>
        </p:nvSpPr>
        <p:spPr>
          <a:xfrm>
            <a:off x="6444208" y="2996952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3D3B4D-F62D-48C6-807E-19D79DE5384C}"/>
              </a:ext>
            </a:extLst>
          </p:cNvPr>
          <p:cNvSpPr/>
          <p:nvPr/>
        </p:nvSpPr>
        <p:spPr>
          <a:xfrm>
            <a:off x="6444208" y="3429000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10, 45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47594883-06F9-4E52-BEF6-32425CBD886F}"/>
              </a:ext>
            </a:extLst>
          </p:cNvPr>
          <p:cNvCxnSpPr>
            <a:stCxn id="4" idx="3"/>
            <a:endCxn id="13" idx="0"/>
          </p:cNvCxnSpPr>
          <p:nvPr/>
        </p:nvCxnSpPr>
        <p:spPr>
          <a:xfrm>
            <a:off x="3131840" y="1772816"/>
            <a:ext cx="4032448" cy="12241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8A8E51-1E44-45B8-9C27-0387C37D7B50}"/>
              </a:ext>
            </a:extLst>
          </p:cNvPr>
          <p:cNvSpPr/>
          <p:nvPr/>
        </p:nvSpPr>
        <p:spPr>
          <a:xfrm>
            <a:off x="3851920" y="2204864"/>
            <a:ext cx="1008112" cy="122411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797BCEC-68B8-4849-874E-23E46F1BED7A}"/>
              </a:ext>
            </a:extLst>
          </p:cNvPr>
          <p:cNvSpPr/>
          <p:nvPr/>
        </p:nvSpPr>
        <p:spPr>
          <a:xfrm>
            <a:off x="3851920" y="3428982"/>
            <a:ext cx="1008112" cy="122411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7DFA4AF-CB21-4C74-A12F-EAA23612F277}"/>
              </a:ext>
            </a:extLst>
          </p:cNvPr>
          <p:cNvSpPr/>
          <p:nvPr/>
        </p:nvSpPr>
        <p:spPr>
          <a:xfrm>
            <a:off x="3851920" y="3536758"/>
            <a:ext cx="1008112" cy="53102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20A9D98-0ED7-4866-889F-E93C5D0162D7}"/>
              </a:ext>
            </a:extLst>
          </p:cNvPr>
          <p:cNvSpPr/>
          <p:nvPr/>
        </p:nvSpPr>
        <p:spPr>
          <a:xfrm>
            <a:off x="5220072" y="3573016"/>
            <a:ext cx="1008112" cy="53102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33F7CFB-2C51-4DB0-AD9A-B7792158F3F2}"/>
              </a:ext>
            </a:extLst>
          </p:cNvPr>
          <p:cNvCxnSpPr/>
          <p:nvPr/>
        </p:nvCxnSpPr>
        <p:spPr>
          <a:xfrm>
            <a:off x="4860032" y="3536758"/>
            <a:ext cx="360040" cy="36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083D87E-E746-474F-AD0A-D422DECC9D06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860032" y="4041041"/>
            <a:ext cx="360040" cy="45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F8037D4-2597-4621-9741-DA1ED9D18A6B}"/>
              </a:ext>
            </a:extLst>
          </p:cNvPr>
          <p:cNvSpPr/>
          <p:nvPr/>
        </p:nvSpPr>
        <p:spPr>
          <a:xfrm>
            <a:off x="3851920" y="2537713"/>
            <a:ext cx="1008112" cy="53102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712D57A-6156-4C82-B7BC-56D56BCC3B6D}"/>
              </a:ext>
            </a:extLst>
          </p:cNvPr>
          <p:cNvCxnSpPr>
            <a:cxnSpLocks/>
          </p:cNvCxnSpPr>
          <p:nvPr/>
        </p:nvCxnSpPr>
        <p:spPr>
          <a:xfrm>
            <a:off x="4860032" y="2537713"/>
            <a:ext cx="360040" cy="103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472C950-B5A1-497B-A88C-5A5C67153253}"/>
              </a:ext>
            </a:extLst>
          </p:cNvPr>
          <p:cNvCxnSpPr>
            <a:cxnSpLocks/>
          </p:cNvCxnSpPr>
          <p:nvPr/>
        </p:nvCxnSpPr>
        <p:spPr>
          <a:xfrm>
            <a:off x="4860032" y="3068733"/>
            <a:ext cx="360040" cy="1017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402E3F5-3C62-4518-BB33-7E1127FE540B}"/>
              </a:ext>
            </a:extLst>
          </p:cNvPr>
          <p:cNvCxnSpPr>
            <a:stCxn id="5" idx="3"/>
          </p:cNvCxnSpPr>
          <p:nvPr/>
        </p:nvCxnSpPr>
        <p:spPr>
          <a:xfrm>
            <a:off x="3131840" y="2204864"/>
            <a:ext cx="720080" cy="332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CCE741B-021E-46B3-9415-E06CAC93EAB7}"/>
              </a:ext>
            </a:extLst>
          </p:cNvPr>
          <p:cNvSpPr txBox="1"/>
          <p:nvPr/>
        </p:nvSpPr>
        <p:spPr>
          <a:xfrm>
            <a:off x="276261" y="48587"/>
            <a:ext cx="7151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binder_become_context_manager(bs);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ioctl(bs-&gt;fd, BINDER_SET_CONTEXT_MGR, 0);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1F26ED-C384-40C6-849D-184887AA7E96}"/>
              </a:ext>
            </a:extLst>
          </p:cNvPr>
          <p:cNvSpPr txBox="1"/>
          <p:nvPr/>
        </p:nvSpPr>
        <p:spPr>
          <a:xfrm>
            <a:off x="5942235" y="4842415"/>
            <a:ext cx="29706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sys_ioctl();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binder_ioctl();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BINDER_SET_CONTEXT_MGR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1E7D5F0-8303-4243-B3EA-811A80E9FA5C}"/>
              </a:ext>
            </a:extLst>
          </p:cNvPr>
          <p:cNvSpPr/>
          <p:nvPr/>
        </p:nvSpPr>
        <p:spPr>
          <a:xfrm>
            <a:off x="4067944" y="5228974"/>
            <a:ext cx="691215" cy="34365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C53613-AE7B-4575-B219-801B5F8837AD}"/>
              </a:ext>
            </a:extLst>
          </p:cNvPr>
          <p:cNvSpPr txBox="1"/>
          <p:nvPr/>
        </p:nvSpPr>
        <p:spPr>
          <a:xfrm>
            <a:off x="4067944" y="484241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A82078B-BEC6-4D78-A2E2-E023473447DE}"/>
              </a:ext>
            </a:extLst>
          </p:cNvPr>
          <p:cNvSpPr/>
          <p:nvPr/>
        </p:nvSpPr>
        <p:spPr>
          <a:xfrm>
            <a:off x="4878261" y="5978417"/>
            <a:ext cx="691215" cy="34365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8E7EAA-575E-459A-AA58-028B265F3C3F}"/>
              </a:ext>
            </a:extLst>
          </p:cNvPr>
          <p:cNvSpPr txBox="1"/>
          <p:nvPr/>
        </p:nvSpPr>
        <p:spPr>
          <a:xfrm>
            <a:off x="4878261" y="559185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8762BC0-79E2-4832-9D64-B61C7363BDBF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>
            <a:off x="4413552" y="5572624"/>
            <a:ext cx="810317" cy="405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295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D6C7BFD-7066-474D-BEF6-9153DF062277}"/>
              </a:ext>
            </a:extLst>
          </p:cNvPr>
          <p:cNvSpPr/>
          <p:nvPr/>
        </p:nvSpPr>
        <p:spPr>
          <a:xfrm>
            <a:off x="1691680" y="1556792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F9EA9A-FE7A-40D0-921F-AD59354256FC}"/>
              </a:ext>
            </a:extLst>
          </p:cNvPr>
          <p:cNvSpPr/>
          <p:nvPr/>
        </p:nvSpPr>
        <p:spPr>
          <a:xfrm>
            <a:off x="1691680" y="1988840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E0DB84-283D-492C-B21B-4692F5A48A6F}"/>
              </a:ext>
            </a:extLst>
          </p:cNvPr>
          <p:cNvSpPr/>
          <p:nvPr/>
        </p:nvSpPr>
        <p:spPr>
          <a:xfrm>
            <a:off x="1691680" y="2420888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128*1024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C06338-4F5B-4770-A320-6DC3132E4DA6}"/>
              </a:ext>
            </a:extLst>
          </p:cNvPr>
          <p:cNvSpPr txBox="1"/>
          <p:nvPr/>
        </p:nvSpPr>
        <p:spPr>
          <a:xfrm>
            <a:off x="2195736" y="112474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3A8E31-D53C-4428-A521-DBAA592B8EDB}"/>
              </a:ext>
            </a:extLst>
          </p:cNvPr>
          <p:cNvSpPr txBox="1"/>
          <p:nvPr/>
        </p:nvSpPr>
        <p:spPr>
          <a:xfrm>
            <a:off x="1244747" y="158757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ACDD30-3A26-4C9A-AEA0-01EAA49D8CB0}"/>
              </a:ext>
            </a:extLst>
          </p:cNvPr>
          <p:cNvSpPr txBox="1"/>
          <p:nvPr/>
        </p:nvSpPr>
        <p:spPr>
          <a:xfrm>
            <a:off x="738198" y="198884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mapped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A1AEC2-9205-4076-ACA6-D8F880CD9957}"/>
              </a:ext>
            </a:extLst>
          </p:cNvPr>
          <p:cNvSpPr txBox="1"/>
          <p:nvPr/>
        </p:nvSpPr>
        <p:spPr>
          <a:xfrm>
            <a:off x="611560" y="242088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mapsize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610BC82-B0E4-4DA3-A47F-8E482CA975B8}"/>
              </a:ext>
            </a:extLst>
          </p:cNvPr>
          <p:cNvCxnSpPr/>
          <p:nvPr/>
        </p:nvCxnSpPr>
        <p:spPr>
          <a:xfrm>
            <a:off x="971600" y="3429000"/>
            <a:ext cx="72728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F9B794-435F-479E-899F-828BE3B77C31}"/>
              </a:ext>
            </a:extLst>
          </p:cNvPr>
          <p:cNvSpPr/>
          <p:nvPr/>
        </p:nvSpPr>
        <p:spPr>
          <a:xfrm>
            <a:off x="6444208" y="2996952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3D3B4D-F62D-48C6-807E-19D79DE5384C}"/>
              </a:ext>
            </a:extLst>
          </p:cNvPr>
          <p:cNvSpPr/>
          <p:nvPr/>
        </p:nvSpPr>
        <p:spPr>
          <a:xfrm>
            <a:off x="6444208" y="3429000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10, 45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47594883-06F9-4E52-BEF6-32425CBD886F}"/>
              </a:ext>
            </a:extLst>
          </p:cNvPr>
          <p:cNvCxnSpPr>
            <a:stCxn id="4" idx="3"/>
            <a:endCxn id="13" idx="0"/>
          </p:cNvCxnSpPr>
          <p:nvPr/>
        </p:nvCxnSpPr>
        <p:spPr>
          <a:xfrm>
            <a:off x="3131840" y="1772816"/>
            <a:ext cx="4032448" cy="12241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8A8E51-1E44-45B8-9C27-0387C37D7B50}"/>
              </a:ext>
            </a:extLst>
          </p:cNvPr>
          <p:cNvSpPr/>
          <p:nvPr/>
        </p:nvSpPr>
        <p:spPr>
          <a:xfrm>
            <a:off x="3851920" y="2204864"/>
            <a:ext cx="1008112" cy="122411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797BCEC-68B8-4849-874E-23E46F1BED7A}"/>
              </a:ext>
            </a:extLst>
          </p:cNvPr>
          <p:cNvSpPr/>
          <p:nvPr/>
        </p:nvSpPr>
        <p:spPr>
          <a:xfrm>
            <a:off x="3851920" y="3428982"/>
            <a:ext cx="1008112" cy="122411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7DFA4AF-CB21-4C74-A12F-EAA23612F277}"/>
              </a:ext>
            </a:extLst>
          </p:cNvPr>
          <p:cNvSpPr/>
          <p:nvPr/>
        </p:nvSpPr>
        <p:spPr>
          <a:xfrm>
            <a:off x="3851920" y="3536758"/>
            <a:ext cx="1008112" cy="53102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20A9D98-0ED7-4866-889F-E93C5D0162D7}"/>
              </a:ext>
            </a:extLst>
          </p:cNvPr>
          <p:cNvSpPr/>
          <p:nvPr/>
        </p:nvSpPr>
        <p:spPr>
          <a:xfrm>
            <a:off x="5220072" y="3573016"/>
            <a:ext cx="1008112" cy="53102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33F7CFB-2C51-4DB0-AD9A-B7792158F3F2}"/>
              </a:ext>
            </a:extLst>
          </p:cNvPr>
          <p:cNvCxnSpPr/>
          <p:nvPr/>
        </p:nvCxnSpPr>
        <p:spPr>
          <a:xfrm>
            <a:off x="4860032" y="3536758"/>
            <a:ext cx="360040" cy="36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083D87E-E746-474F-AD0A-D422DECC9D06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860032" y="4041041"/>
            <a:ext cx="360040" cy="45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F8037D4-2597-4621-9741-DA1ED9D18A6B}"/>
              </a:ext>
            </a:extLst>
          </p:cNvPr>
          <p:cNvSpPr/>
          <p:nvPr/>
        </p:nvSpPr>
        <p:spPr>
          <a:xfrm>
            <a:off x="3851920" y="2537713"/>
            <a:ext cx="1008112" cy="53102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712D57A-6156-4C82-B7BC-56D56BCC3B6D}"/>
              </a:ext>
            </a:extLst>
          </p:cNvPr>
          <p:cNvCxnSpPr>
            <a:cxnSpLocks/>
          </p:cNvCxnSpPr>
          <p:nvPr/>
        </p:nvCxnSpPr>
        <p:spPr>
          <a:xfrm>
            <a:off x="4860032" y="2537713"/>
            <a:ext cx="360040" cy="103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472C950-B5A1-497B-A88C-5A5C67153253}"/>
              </a:ext>
            </a:extLst>
          </p:cNvPr>
          <p:cNvCxnSpPr>
            <a:cxnSpLocks/>
          </p:cNvCxnSpPr>
          <p:nvPr/>
        </p:nvCxnSpPr>
        <p:spPr>
          <a:xfrm>
            <a:off x="4860032" y="3068733"/>
            <a:ext cx="360040" cy="1017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402E3F5-3C62-4518-BB33-7E1127FE540B}"/>
              </a:ext>
            </a:extLst>
          </p:cNvPr>
          <p:cNvCxnSpPr>
            <a:stCxn id="5" idx="3"/>
          </p:cNvCxnSpPr>
          <p:nvPr/>
        </p:nvCxnSpPr>
        <p:spPr>
          <a:xfrm>
            <a:off x="3131840" y="2204864"/>
            <a:ext cx="720080" cy="332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CCE741B-021E-46B3-9415-E06CAC93EAB7}"/>
              </a:ext>
            </a:extLst>
          </p:cNvPr>
          <p:cNvSpPr txBox="1"/>
          <p:nvPr/>
        </p:nvSpPr>
        <p:spPr>
          <a:xfrm>
            <a:off x="276261" y="48587"/>
            <a:ext cx="3583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open("/dev/binder");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1E7D5F0-8303-4243-B3EA-811A80E9FA5C}"/>
              </a:ext>
            </a:extLst>
          </p:cNvPr>
          <p:cNvSpPr/>
          <p:nvPr/>
        </p:nvSpPr>
        <p:spPr>
          <a:xfrm>
            <a:off x="6588224" y="5127598"/>
            <a:ext cx="691215" cy="34365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C53613-AE7B-4575-B219-801B5F8837AD}"/>
              </a:ext>
            </a:extLst>
          </p:cNvPr>
          <p:cNvSpPr txBox="1"/>
          <p:nvPr/>
        </p:nvSpPr>
        <p:spPr>
          <a:xfrm>
            <a:off x="6588224" y="474103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A82078B-BEC6-4D78-A2E2-E023473447DE}"/>
              </a:ext>
            </a:extLst>
          </p:cNvPr>
          <p:cNvSpPr/>
          <p:nvPr/>
        </p:nvSpPr>
        <p:spPr>
          <a:xfrm>
            <a:off x="7398541" y="5877041"/>
            <a:ext cx="691215" cy="34365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8E7EAA-575E-459A-AA58-028B265F3C3F}"/>
              </a:ext>
            </a:extLst>
          </p:cNvPr>
          <p:cNvSpPr txBox="1"/>
          <p:nvPr/>
        </p:nvSpPr>
        <p:spPr>
          <a:xfrm>
            <a:off x="7398541" y="549048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8762BC0-79E2-4832-9D64-B61C7363BDBF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>
            <a:off x="6933832" y="5471248"/>
            <a:ext cx="810317" cy="405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E8DDFC8-8B03-455F-9E08-2437582D2B4D}"/>
              </a:ext>
            </a:extLst>
          </p:cNvPr>
          <p:cNvSpPr/>
          <p:nvPr/>
        </p:nvSpPr>
        <p:spPr>
          <a:xfrm>
            <a:off x="738198" y="5105095"/>
            <a:ext cx="691215" cy="34365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E133D5-1B17-452C-AE6B-EB2409BE0502}"/>
              </a:ext>
            </a:extLst>
          </p:cNvPr>
          <p:cNvSpPr txBox="1"/>
          <p:nvPr/>
        </p:nvSpPr>
        <p:spPr>
          <a:xfrm>
            <a:off x="738198" y="471853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954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 w="12700"/>
      </a:spPr>
      <a:bodyPr rtlCol="0" anchor="ctr"/>
      <a:lstStyle>
        <a:defPPr algn="ctr">
          <a:defRPr smtClean="0">
            <a:solidFill>
              <a:schemeClr val="tx1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1002</Words>
  <Application>Microsoft Office PowerPoint</Application>
  <PresentationFormat>화면 슬라이드 쇼(4:3)</PresentationFormat>
  <Paragraphs>392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김 정인</cp:lastModifiedBy>
  <cp:revision>185</cp:revision>
  <dcterms:created xsi:type="dcterms:W3CDTF">2017-09-04T00:10:04Z</dcterms:created>
  <dcterms:modified xsi:type="dcterms:W3CDTF">2018-06-14T00:31:39Z</dcterms:modified>
</cp:coreProperties>
</file>