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-7194" y="-86980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E1FD-2A9D-47D3-9B13-D1F45C731B2E}"/>
              </a:ext>
            </a:extLst>
          </p:cNvPr>
          <p:cNvSpPr txBox="1"/>
          <p:nvPr/>
        </p:nvSpPr>
        <p:spPr>
          <a:xfrm>
            <a:off x="1979712" y="53951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hdr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324544" y="11967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23291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from:"led.service"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16500" y="40050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46100" y="36184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25338" y="49058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54938" y="4519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69870" y="4357112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45400" y="5090523"/>
            <a:ext cx="1897819" cy="1115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480734" y="47364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266525" y="540763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296125" y="502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60A556-4A91-4D29-BC9E-9F7C32A4267E}"/>
              </a:ext>
            </a:extLst>
          </p:cNvPr>
          <p:cNvCxnSpPr>
            <a:cxnSpLocks/>
          </p:cNvCxnSpPr>
          <p:nvPr/>
        </p:nvCxnSpPr>
        <p:spPr>
          <a:xfrm flipH="1">
            <a:off x="4340318" y="2758458"/>
            <a:ext cx="3501360" cy="30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9B313-A564-41C0-ABA4-488FBA6EE0FB}"/>
              </a:ext>
            </a:extLst>
          </p:cNvPr>
          <p:cNvSpPr txBox="1"/>
          <p:nvPr/>
        </p:nvSpPr>
        <p:spPr>
          <a:xfrm>
            <a:off x="5129281" y="294112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5EBD59-C42B-4729-9996-C3B231182ED4}"/>
              </a:ext>
            </a:extLst>
          </p:cNvPr>
          <p:cNvSpPr/>
          <p:nvPr/>
        </p:nvSpPr>
        <p:spPr>
          <a:xfrm>
            <a:off x="4340318" y="3652501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9AAF6E-1534-4CF7-BD78-47FACBE722E6}"/>
              </a:ext>
            </a:extLst>
          </p:cNvPr>
          <p:cNvSpPr/>
          <p:nvPr/>
        </p:nvSpPr>
        <p:spPr>
          <a:xfrm>
            <a:off x="6375377" y="3652501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27212D-AE8E-4E4C-A134-65AEAE499001}"/>
              </a:ext>
            </a:extLst>
          </p:cNvPr>
          <p:cNvSpPr/>
          <p:nvPr/>
        </p:nvSpPr>
        <p:spPr>
          <a:xfrm>
            <a:off x="7187331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F196E7-FAB7-467E-BA32-B4D191EC61CC}"/>
              </a:ext>
            </a:extLst>
          </p:cNvPr>
          <p:cNvSpPr/>
          <p:nvPr/>
        </p:nvSpPr>
        <p:spPr>
          <a:xfrm>
            <a:off x="8559058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1D7876-A244-49EA-A2D7-8E5D65BC1B21}"/>
              </a:ext>
            </a:extLst>
          </p:cNvPr>
          <p:cNvSpPr txBox="1"/>
          <p:nvPr/>
        </p:nvSpPr>
        <p:spPr>
          <a:xfrm>
            <a:off x="4748283" y="3892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0BC6D0-B23B-49FA-9C7F-835C3571392D}"/>
              </a:ext>
            </a:extLst>
          </p:cNvPr>
          <p:cNvSpPr txBox="1"/>
          <p:nvPr/>
        </p:nvSpPr>
        <p:spPr>
          <a:xfrm>
            <a:off x="6159357" y="3892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B828C-996B-4A87-BE74-3D654E59B84F}"/>
              </a:ext>
            </a:extLst>
          </p:cNvPr>
          <p:cNvSpPr txBox="1"/>
          <p:nvPr/>
        </p:nvSpPr>
        <p:spPr>
          <a:xfrm>
            <a:off x="7409315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ACF69-4C10-4C0C-BDF2-F48240810157}"/>
              </a:ext>
            </a:extLst>
          </p:cNvPr>
          <p:cNvSpPr txBox="1"/>
          <p:nvPr/>
        </p:nvSpPr>
        <p:spPr>
          <a:xfrm>
            <a:off x="8729504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101101" y="613331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130701" y="57466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1626556" y="5776969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2"/>
          </p:cNvCxnSpPr>
          <p:nvPr/>
        </p:nvCxnSpPr>
        <p:spPr>
          <a:xfrm flipV="1">
            <a:off x="2821163" y="5275189"/>
            <a:ext cx="364206" cy="104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9C387-C64D-44F7-A8D3-1108A875BB0D}"/>
              </a:ext>
            </a:extLst>
          </p:cNvPr>
          <p:cNvSpPr/>
          <p:nvPr/>
        </p:nvSpPr>
        <p:spPr>
          <a:xfrm>
            <a:off x="-1628546" y="25825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964D3-4CA5-40A7-AC35-BDE06642A903}"/>
              </a:ext>
            </a:extLst>
          </p:cNvPr>
          <p:cNvSpPr/>
          <p:nvPr/>
        </p:nvSpPr>
        <p:spPr>
          <a:xfrm>
            <a:off x="406513" y="25825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E5F6E0-BC7D-46CA-BAA0-E2F38B1CB3DF}"/>
              </a:ext>
            </a:extLst>
          </p:cNvPr>
          <p:cNvSpPr/>
          <p:nvPr/>
        </p:nvSpPr>
        <p:spPr>
          <a:xfrm>
            <a:off x="1218467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134E0-216E-4248-9932-D545532273D4}"/>
              </a:ext>
            </a:extLst>
          </p:cNvPr>
          <p:cNvSpPr/>
          <p:nvPr/>
        </p:nvSpPr>
        <p:spPr>
          <a:xfrm>
            <a:off x="2590194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18E6AE-0261-4CAD-9D1B-324AB727D708}"/>
              </a:ext>
            </a:extLst>
          </p:cNvPr>
          <p:cNvSpPr txBox="1"/>
          <p:nvPr/>
        </p:nvSpPr>
        <p:spPr>
          <a:xfrm>
            <a:off x="-1220581" y="2822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1AD5A7-B708-4B33-9DBE-DE5DAE580D96}"/>
              </a:ext>
            </a:extLst>
          </p:cNvPr>
          <p:cNvSpPr txBox="1"/>
          <p:nvPr/>
        </p:nvSpPr>
        <p:spPr>
          <a:xfrm>
            <a:off x="190493" y="2822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5E84E2-A0C6-4FC8-A998-466FBB7B2C9A}"/>
              </a:ext>
            </a:extLst>
          </p:cNvPr>
          <p:cNvSpPr txBox="1"/>
          <p:nvPr/>
        </p:nvSpPr>
        <p:spPr>
          <a:xfrm>
            <a:off x="1440451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7D652-96C9-43A7-8770-6A6F9B7A27B1}"/>
              </a:ext>
            </a:extLst>
          </p:cNvPr>
          <p:cNvSpPr txBox="1"/>
          <p:nvPr/>
        </p:nvSpPr>
        <p:spPr>
          <a:xfrm>
            <a:off x="2760640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D4277-97AE-4937-A2D8-12DF0EA3F7ED}"/>
              </a:ext>
            </a:extLst>
          </p:cNvPr>
          <p:cNvCxnSpPr>
            <a:cxnSpLocks/>
          </p:cNvCxnSpPr>
          <p:nvPr/>
        </p:nvCxnSpPr>
        <p:spPr>
          <a:xfrm flipH="1">
            <a:off x="936936" y="3059599"/>
            <a:ext cx="3403381" cy="32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483397C-975D-4E48-B88C-69198AE7BA7E}"/>
              </a:ext>
            </a:extLst>
          </p:cNvPr>
          <p:cNvSpPr txBox="1"/>
          <p:nvPr/>
        </p:nvSpPr>
        <p:spPr>
          <a:xfrm>
            <a:off x="2740987" y="313427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C84E9-620C-4447-A6FD-C02D73F991A8}"/>
              </a:ext>
            </a:extLst>
          </p:cNvPr>
          <p:cNvSpPr txBox="1"/>
          <p:nvPr/>
        </p:nvSpPr>
        <p:spPr>
          <a:xfrm>
            <a:off x="-598345" y="3341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440501" y="4391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06464" y="1154177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851246" y="41954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660084" y="50962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689684" y="4709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04616" y="4547512"/>
            <a:ext cx="815499" cy="548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5457615" y="37403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964324" y="434028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993924" y="3953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798900" y="506596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828500" y="46793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2324355" y="4709613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1"/>
          </p:cNvCxnSpPr>
          <p:nvPr/>
        </p:nvCxnSpPr>
        <p:spPr>
          <a:xfrm>
            <a:off x="3518962" y="5250629"/>
            <a:ext cx="3141122" cy="30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405A50-6D45-4220-A26C-C9D234F29FCE}"/>
              </a:ext>
            </a:extLst>
          </p:cNvPr>
          <p:cNvSpPr txBox="1"/>
          <p:nvPr/>
        </p:nvSpPr>
        <p:spPr>
          <a:xfrm>
            <a:off x="5083812" y="1531785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FB9B4-2789-4C7D-8C4A-E90F9562630B}"/>
              </a:ext>
            </a:extLst>
          </p:cNvPr>
          <p:cNvSpPr txBox="1"/>
          <p:nvPr/>
        </p:nvSpPr>
        <p:spPr>
          <a:xfrm>
            <a:off x="3504571" y="-3984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 =&gt; RPC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0D77E3-D63A-4467-A9BA-A9D8D1672452}"/>
              </a:ext>
            </a:extLst>
          </p:cNvPr>
          <p:cNvSpPr txBox="1"/>
          <p:nvPr/>
        </p:nvSpPr>
        <p:spPr>
          <a:xfrm>
            <a:off x="7876059" y="15317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516100-CEA7-46DC-9B3F-30D0EEEE81F1}"/>
              </a:ext>
            </a:extLst>
          </p:cNvPr>
          <p:cNvSpPr/>
          <p:nvPr/>
        </p:nvSpPr>
        <p:spPr>
          <a:xfrm>
            <a:off x="8028384" y="1901117"/>
            <a:ext cx="79216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1238229" y="1122448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2105258" y="9080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1025156" y="7750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DEAC3-A9BB-4658-8222-600A2B249153}"/>
              </a:ext>
            </a:extLst>
          </p:cNvPr>
          <p:cNvSpPr txBox="1"/>
          <p:nvPr/>
        </p:nvSpPr>
        <p:spPr>
          <a:xfrm>
            <a:off x="-1781467" y="11529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D31C47-17D2-4D19-A416-81CEE9C4B515}"/>
              </a:ext>
            </a:extLst>
          </p:cNvPr>
          <p:cNvSpPr/>
          <p:nvPr/>
        </p:nvSpPr>
        <p:spPr>
          <a:xfrm>
            <a:off x="-1238229" y="1484472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9B4668-E9EF-40EA-BBFC-76A77002C863}"/>
              </a:ext>
            </a:extLst>
          </p:cNvPr>
          <p:cNvSpPr txBox="1"/>
          <p:nvPr/>
        </p:nvSpPr>
        <p:spPr>
          <a:xfrm>
            <a:off x="-1781467" y="15149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두루마리 모양: 세로로 말림 6">
            <a:extLst>
              <a:ext uri="{FF2B5EF4-FFF2-40B4-BE49-F238E27FC236}">
                <a16:creationId xmlns:a16="http://schemas.microsoft.com/office/drawing/2014/main" id="{47B9C3A6-B61C-4035-8E7F-713AD5682586}"/>
              </a:ext>
            </a:extLst>
          </p:cNvPr>
          <p:cNvSpPr/>
          <p:nvPr/>
        </p:nvSpPr>
        <p:spPr>
          <a:xfrm>
            <a:off x="323528" y="980728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FC501F4E-B431-420C-9F34-ABC32A6BC3FC}"/>
              </a:ext>
            </a:extLst>
          </p:cNvPr>
          <p:cNvSpPr/>
          <p:nvPr/>
        </p:nvSpPr>
        <p:spPr>
          <a:xfrm>
            <a:off x="311949" y="1699637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32ADE7-E3DD-47C5-B3E5-A6A79F9289A9}"/>
              </a:ext>
            </a:extLst>
          </p:cNvPr>
          <p:cNvSpPr txBox="1"/>
          <p:nvPr/>
        </p:nvSpPr>
        <p:spPr>
          <a:xfrm>
            <a:off x="113917" y="652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F432A4-36A3-4E78-BF70-9671BFF54B26}"/>
              </a:ext>
            </a:extLst>
          </p:cNvPr>
          <p:cNvSpPr txBox="1"/>
          <p:nvPr/>
        </p:nvSpPr>
        <p:spPr>
          <a:xfrm>
            <a:off x="109151" y="13902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0944FE-6F50-421F-B193-8BAA0AC3456F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-70262" y="1196752"/>
            <a:ext cx="447796" cy="110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2EC8D7-18ED-4422-9044-554F55D3D350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-70262" y="1669138"/>
            <a:ext cx="436217" cy="246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1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179785" y="36090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3633991" y="32036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C1D2F1-D37C-4A85-B8A4-39F36FA9502C}"/>
              </a:ext>
            </a:extLst>
          </p:cNvPr>
          <p:cNvCxnSpPr/>
          <p:nvPr/>
        </p:nvCxnSpPr>
        <p:spPr>
          <a:xfrm>
            <a:off x="251520" y="386104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8AB8D9-D077-49E5-8273-B6A8F815A6F5}"/>
              </a:ext>
            </a:extLst>
          </p:cNvPr>
          <p:cNvSpPr/>
          <p:nvPr/>
        </p:nvSpPr>
        <p:spPr>
          <a:xfrm>
            <a:off x="5634953" y="530120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D4D7A5-B047-4F02-8782-DF308F0760C3}"/>
              </a:ext>
            </a:extLst>
          </p:cNvPr>
          <p:cNvSpPr/>
          <p:nvPr/>
        </p:nvSpPr>
        <p:spPr>
          <a:xfrm>
            <a:off x="5634953" y="580526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2E621-8CBD-49CC-8F00-0FA5163F6E91}"/>
              </a:ext>
            </a:extLst>
          </p:cNvPr>
          <p:cNvSpPr/>
          <p:nvPr/>
        </p:nvSpPr>
        <p:spPr>
          <a:xfrm>
            <a:off x="810417" y="43651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F0F20-094E-4C87-8161-6FFADF230695}"/>
              </a:ext>
            </a:extLst>
          </p:cNvPr>
          <p:cNvSpPr txBox="1"/>
          <p:nvPr/>
        </p:nvSpPr>
        <p:spPr>
          <a:xfrm>
            <a:off x="1347531" y="3933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4E83E-07E7-4FCF-B751-633894390DF6}"/>
              </a:ext>
            </a:extLst>
          </p:cNvPr>
          <p:cNvSpPr/>
          <p:nvPr/>
        </p:nvSpPr>
        <p:spPr>
          <a:xfrm>
            <a:off x="834299" y="61653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8B3EC-D778-4E4D-88A7-26A3A84B95B2}"/>
              </a:ext>
            </a:extLst>
          </p:cNvPr>
          <p:cNvSpPr txBox="1"/>
          <p:nvPr/>
        </p:nvSpPr>
        <p:spPr>
          <a:xfrm>
            <a:off x="1371413" y="5733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80112" y="285148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7063136" y="29188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096852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5138DD-36FC-4710-B5B6-8B2679464DEB}"/>
              </a:ext>
            </a:extLst>
          </p:cNvPr>
          <p:cNvCxnSpPr/>
          <p:nvPr/>
        </p:nvCxnSpPr>
        <p:spPr>
          <a:xfrm>
            <a:off x="323528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7035F7-F343-41AB-9599-67B4BCCD5B52}"/>
              </a:ext>
            </a:extLst>
          </p:cNvPr>
          <p:cNvSpPr/>
          <p:nvPr/>
        </p:nvSpPr>
        <p:spPr>
          <a:xfrm>
            <a:off x="5599947" y="512118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00CAC3-BC68-4D44-85B0-F5364BC12C5B}"/>
              </a:ext>
            </a:extLst>
          </p:cNvPr>
          <p:cNvSpPr/>
          <p:nvPr/>
        </p:nvSpPr>
        <p:spPr>
          <a:xfrm>
            <a:off x="5599947" y="562524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7EBD16-CB84-419B-8BA6-38986979E892}"/>
              </a:ext>
            </a:extLst>
          </p:cNvPr>
          <p:cNvSpPr/>
          <p:nvPr/>
        </p:nvSpPr>
        <p:spPr>
          <a:xfrm>
            <a:off x="775411" y="41850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D916B-04C0-45BE-8E01-D4B3A2ABFB7F}"/>
              </a:ext>
            </a:extLst>
          </p:cNvPr>
          <p:cNvSpPr txBox="1"/>
          <p:nvPr/>
        </p:nvSpPr>
        <p:spPr>
          <a:xfrm>
            <a:off x="1312525" y="37530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7FE81-F14C-45DD-97CF-5D8C34998F50}"/>
              </a:ext>
            </a:extLst>
          </p:cNvPr>
          <p:cNvSpPr/>
          <p:nvPr/>
        </p:nvSpPr>
        <p:spPr>
          <a:xfrm>
            <a:off x="799293" y="59852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6C5AC-488D-48B5-8230-0C71EAE852F4}"/>
              </a:ext>
            </a:extLst>
          </p:cNvPr>
          <p:cNvSpPr txBox="1"/>
          <p:nvPr/>
        </p:nvSpPr>
        <p:spPr>
          <a:xfrm>
            <a:off x="1336407" y="55532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9B37E4-9CBA-401A-B078-78ACA3C91F31}"/>
              </a:ext>
            </a:extLst>
          </p:cNvPr>
          <p:cNvSpPr/>
          <p:nvPr/>
        </p:nvSpPr>
        <p:spPr>
          <a:xfrm>
            <a:off x="5599947" y="6127849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49F65-8F56-49BA-9681-47DAA301EC4F}"/>
              </a:ext>
            </a:extLst>
          </p:cNvPr>
          <p:cNvSpPr txBox="1"/>
          <p:nvPr/>
        </p:nvSpPr>
        <p:spPr>
          <a:xfrm>
            <a:off x="7082971" y="61952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8F41E1-9B05-4702-85EA-EAC9EE7E03A8}"/>
              </a:ext>
            </a:extLst>
          </p:cNvPr>
          <p:cNvCxnSpPr>
            <a:stCxn id="33" idx="3"/>
            <a:endCxn id="31" idx="1"/>
          </p:cNvCxnSpPr>
          <p:nvPr/>
        </p:nvCxnSpPr>
        <p:spPr>
          <a:xfrm>
            <a:off x="2287579" y="4437113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416A3D-EF8A-485E-AF91-32E43035C099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2311461" y="5373217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4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08104" y="256490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08104" y="306896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08104" y="357156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24036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816932"/>
            <a:ext cx="321647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83F7D3-86EA-43B5-894C-86276888F749}"/>
              </a:ext>
            </a:extLst>
          </p:cNvPr>
          <p:cNvSpPr/>
          <p:nvPr/>
        </p:nvSpPr>
        <p:spPr>
          <a:xfrm>
            <a:off x="5521289" y="71989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49A472-E385-466E-9352-0828E73ADE20}"/>
              </a:ext>
            </a:extLst>
          </p:cNvPr>
          <p:cNvSpPr/>
          <p:nvPr/>
        </p:nvSpPr>
        <p:spPr>
          <a:xfrm>
            <a:off x="5521289" y="122394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1A2A8-E37B-488F-8534-9F93C9FC5C36}"/>
              </a:ext>
            </a:extLst>
          </p:cNvPr>
          <p:cNvSpPr/>
          <p:nvPr/>
        </p:nvSpPr>
        <p:spPr>
          <a:xfrm>
            <a:off x="5521289" y="172655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FDE9F-3E05-4CFB-8C49-6E29F84336A6}"/>
              </a:ext>
            </a:extLst>
          </p:cNvPr>
          <p:cNvSpPr txBox="1"/>
          <p:nvPr/>
        </p:nvSpPr>
        <p:spPr>
          <a:xfrm>
            <a:off x="7004313" y="1793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7ADBB3-CBAE-402F-95E2-242EFFC8B3D0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V="1">
            <a:off x="6264188" y="2230606"/>
            <a:ext cx="13185" cy="33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9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5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741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EE5F42-FEA1-4D37-8BB6-BD1C0735B4D9}"/>
              </a:ext>
            </a:extLst>
          </p:cNvPr>
          <p:cNvCxnSpPr/>
          <p:nvPr/>
        </p:nvCxnSpPr>
        <p:spPr>
          <a:xfrm flipV="1">
            <a:off x="323528" y="1198204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3683F8-8B50-4C93-AA4A-7C86EAE5C235}"/>
              </a:ext>
            </a:extLst>
          </p:cNvPr>
          <p:cNvCxnSpPr>
            <a:cxnSpLocks/>
          </p:cNvCxnSpPr>
          <p:nvPr/>
        </p:nvCxnSpPr>
        <p:spPr>
          <a:xfrm flipV="1">
            <a:off x="1871155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8E5B717-65B5-4D71-A98E-52F3B9A8BCC1}"/>
              </a:ext>
            </a:extLst>
          </p:cNvPr>
          <p:cNvCxnSpPr>
            <a:cxnSpLocks/>
          </p:cNvCxnSpPr>
          <p:nvPr/>
        </p:nvCxnSpPr>
        <p:spPr>
          <a:xfrm flipV="1">
            <a:off x="4685274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7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5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419872" y="155810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419872" y="191800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419872" y="227687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1A37EF2-6941-4774-8C9F-6688C3029629}"/>
              </a:ext>
            </a:extLst>
          </p:cNvPr>
          <p:cNvSpPr/>
          <p:nvPr/>
        </p:nvSpPr>
        <p:spPr>
          <a:xfrm>
            <a:off x="611560" y="62200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2370-0008-4591-9AF4-DDD6AAD70290}"/>
              </a:ext>
            </a:extLst>
          </p:cNvPr>
          <p:cNvSpPr/>
          <p:nvPr/>
        </p:nvSpPr>
        <p:spPr>
          <a:xfrm>
            <a:off x="611560" y="98190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27583B-8DE3-448E-BED9-00A83122ABCB}"/>
              </a:ext>
            </a:extLst>
          </p:cNvPr>
          <p:cNvCxnSpPr>
            <a:stCxn id="75" idx="3"/>
            <a:endCxn id="4" idx="1"/>
          </p:cNvCxnSpPr>
          <p:nvPr/>
        </p:nvCxnSpPr>
        <p:spPr>
          <a:xfrm>
            <a:off x="2123728" y="1161855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EAE50C-707B-4491-BB38-80273643EEC8}"/>
              </a:ext>
            </a:extLst>
          </p:cNvPr>
          <p:cNvSpPr/>
          <p:nvPr/>
        </p:nvSpPr>
        <p:spPr>
          <a:xfrm>
            <a:off x="3419872" y="13807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DB1BD8-7AA3-4F5B-A179-7F58C058BB83}"/>
              </a:ext>
            </a:extLst>
          </p:cNvPr>
          <p:cNvSpPr/>
          <p:nvPr/>
        </p:nvSpPr>
        <p:spPr>
          <a:xfrm>
            <a:off x="3419872" y="49797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2481FF-F861-4198-AE08-E631D5F06624}"/>
              </a:ext>
            </a:extLst>
          </p:cNvPr>
          <p:cNvSpPr/>
          <p:nvPr/>
        </p:nvSpPr>
        <p:spPr>
          <a:xfrm>
            <a:off x="3419872" y="8568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843D7F-3B64-41F5-9A09-D4F2F36EB226}"/>
              </a:ext>
            </a:extLst>
          </p:cNvPr>
          <p:cNvCxnSpPr>
            <a:cxnSpLocks/>
            <a:stCxn id="4" idx="0"/>
            <a:endCxn id="79" idx="2"/>
          </p:cNvCxnSpPr>
          <p:nvPr/>
        </p:nvCxnSpPr>
        <p:spPr>
          <a:xfrm flipV="1">
            <a:off x="4175956" y="1216743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82CFC4-067E-4270-8EE2-71C254820BFD}"/>
              </a:ext>
            </a:extLst>
          </p:cNvPr>
          <p:cNvSpPr/>
          <p:nvPr/>
        </p:nvSpPr>
        <p:spPr>
          <a:xfrm>
            <a:off x="3419872" y="45688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6B638F-C318-472E-B942-B7CC3E565D90}"/>
              </a:ext>
            </a:extLst>
          </p:cNvPr>
          <p:cNvSpPr/>
          <p:nvPr/>
        </p:nvSpPr>
        <p:spPr>
          <a:xfrm>
            <a:off x="3419872" y="49287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14DAE6-AEF0-4F6E-A314-B9C49904BDE5}"/>
              </a:ext>
            </a:extLst>
          </p:cNvPr>
          <p:cNvSpPr/>
          <p:nvPr/>
        </p:nvSpPr>
        <p:spPr>
          <a:xfrm>
            <a:off x="3419872" y="528758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7486F71-1A46-4C43-9FD4-120033A94C2D}"/>
              </a:ext>
            </a:extLst>
          </p:cNvPr>
          <p:cNvSpPr/>
          <p:nvPr/>
        </p:nvSpPr>
        <p:spPr>
          <a:xfrm>
            <a:off x="611560" y="363271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36A3C3-145E-4097-8EE8-9B3A0207AF5D}"/>
              </a:ext>
            </a:extLst>
          </p:cNvPr>
          <p:cNvSpPr/>
          <p:nvPr/>
        </p:nvSpPr>
        <p:spPr>
          <a:xfrm>
            <a:off x="611560" y="39926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1EC9147-7246-44DC-9DEC-D079ACD442E0}"/>
              </a:ext>
            </a:extLst>
          </p:cNvPr>
          <p:cNvCxnSpPr>
            <a:stCxn id="85" idx="3"/>
            <a:endCxn id="81" idx="1"/>
          </p:cNvCxnSpPr>
          <p:nvPr/>
        </p:nvCxnSpPr>
        <p:spPr>
          <a:xfrm>
            <a:off x="2123728" y="4172572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7A8FD91-EFA4-48E2-8C62-ABA3B512F97E}"/>
              </a:ext>
            </a:extLst>
          </p:cNvPr>
          <p:cNvSpPr/>
          <p:nvPr/>
        </p:nvSpPr>
        <p:spPr>
          <a:xfrm>
            <a:off x="3419872" y="314879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BA03A4E-B5B3-4492-8CA6-E4E6EC9A0C4C}"/>
              </a:ext>
            </a:extLst>
          </p:cNvPr>
          <p:cNvSpPr/>
          <p:nvPr/>
        </p:nvSpPr>
        <p:spPr>
          <a:xfrm>
            <a:off x="3419872" y="350869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940173-547A-40FA-A877-D5FDFE2DFE46}"/>
              </a:ext>
            </a:extLst>
          </p:cNvPr>
          <p:cNvSpPr/>
          <p:nvPr/>
        </p:nvSpPr>
        <p:spPr>
          <a:xfrm>
            <a:off x="3419872" y="38675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3BA1F51-06D9-45B6-B8ED-E6475BD978DA}"/>
              </a:ext>
            </a:extLst>
          </p:cNvPr>
          <p:cNvCxnSpPr>
            <a:cxnSpLocks/>
            <a:stCxn id="81" idx="0"/>
            <a:endCxn id="89" idx="2"/>
          </p:cNvCxnSpPr>
          <p:nvPr/>
        </p:nvCxnSpPr>
        <p:spPr>
          <a:xfrm flipV="1">
            <a:off x="4175956" y="4227460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DA6AE60-8468-41C2-B783-EB3C0FD8CE2D}"/>
              </a:ext>
            </a:extLst>
          </p:cNvPr>
          <p:cNvSpPr/>
          <p:nvPr/>
        </p:nvSpPr>
        <p:spPr>
          <a:xfrm>
            <a:off x="611560" y="434895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8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 // x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 // X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4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pa.promote()-&gt;foo();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7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84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p1.promote();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*p2 = (int*)p1;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BEEC5EE-06C4-4065-8957-0AE59F522195}"/>
              </a:ext>
            </a:extLst>
          </p:cNvPr>
          <p:cNvCxnSpPr>
            <a:cxnSpLocks/>
          </p:cNvCxnSpPr>
          <p:nvPr/>
        </p:nvCxnSpPr>
        <p:spPr>
          <a:xfrm flipV="1">
            <a:off x="1835696" y="3381851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984238E-26A8-4A0F-AE5A-31776184ED59}"/>
              </a:ext>
            </a:extLst>
          </p:cNvPr>
          <p:cNvCxnSpPr>
            <a:cxnSpLocks/>
          </p:cNvCxnSpPr>
          <p:nvPr/>
        </p:nvCxnSpPr>
        <p:spPr>
          <a:xfrm flipV="1">
            <a:off x="1944253" y="467615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4015976-D5D8-49FE-BBC3-1EB905E4E5A8}"/>
              </a:ext>
            </a:extLst>
          </p:cNvPr>
          <p:cNvCxnSpPr>
            <a:cxnSpLocks/>
          </p:cNvCxnSpPr>
          <p:nvPr/>
        </p:nvCxnSpPr>
        <p:spPr>
          <a:xfrm flipV="1">
            <a:off x="4642711" y="468339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4427984" y="26078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4427984" y="62068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4427984" y="97955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 flipV="1">
            <a:off x="2195736" y="440737"/>
            <a:ext cx="2232248" cy="28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683568" y="18877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683568" y="54868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F83FDF-904D-4CF5-9145-EE3879F4F162}"/>
              </a:ext>
            </a:extLst>
          </p:cNvPr>
          <p:cNvSpPr/>
          <p:nvPr/>
        </p:nvSpPr>
        <p:spPr>
          <a:xfrm>
            <a:off x="683568" y="15557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16B2C8A-9CD5-4019-965A-2BE19913924E}"/>
              </a:ext>
            </a:extLst>
          </p:cNvPr>
          <p:cNvSpPr/>
          <p:nvPr/>
        </p:nvSpPr>
        <p:spPr>
          <a:xfrm>
            <a:off x="683568" y="19156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8E2C95-959D-4604-B2AC-66298CA91CFE}"/>
              </a:ext>
            </a:extLst>
          </p:cNvPr>
          <p:cNvSpPr/>
          <p:nvPr/>
        </p:nvSpPr>
        <p:spPr>
          <a:xfrm>
            <a:off x="683568" y="227198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A45AB-F19B-4C3B-9F96-91E94181CADA}"/>
              </a:ext>
            </a:extLst>
          </p:cNvPr>
          <p:cNvSpPr txBox="1"/>
          <p:nvPr/>
        </p:nvSpPr>
        <p:spPr>
          <a:xfrm>
            <a:off x="5923947" y="96208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09BFC9-3875-44FF-ABEF-F24F65481187}"/>
              </a:ext>
            </a:extLst>
          </p:cNvPr>
          <p:cNvSpPr/>
          <p:nvPr/>
        </p:nvSpPr>
        <p:spPr>
          <a:xfrm>
            <a:off x="4427984" y="133739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153BF6-AE17-4ACF-AC86-C057A4C2F304}"/>
              </a:ext>
            </a:extLst>
          </p:cNvPr>
          <p:cNvSpPr txBox="1"/>
          <p:nvPr/>
        </p:nvSpPr>
        <p:spPr>
          <a:xfrm>
            <a:off x="5923947" y="13199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5DE5119-576F-4B6E-A7B4-4908E249D2E4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2195736" y="440737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169C67-9DF5-4567-B477-40F35DF614F3}"/>
              </a:ext>
            </a:extLst>
          </p:cNvPr>
          <p:cNvSpPr/>
          <p:nvPr/>
        </p:nvSpPr>
        <p:spPr>
          <a:xfrm>
            <a:off x="4427984" y="296115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D1113F-3468-491F-947E-BFB3C6DC08D0}"/>
              </a:ext>
            </a:extLst>
          </p:cNvPr>
          <p:cNvSpPr/>
          <p:nvPr/>
        </p:nvSpPr>
        <p:spPr>
          <a:xfrm>
            <a:off x="4427984" y="332105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52605C-28A2-4222-821B-A50067D301C4}"/>
              </a:ext>
            </a:extLst>
          </p:cNvPr>
          <p:cNvSpPr/>
          <p:nvPr/>
        </p:nvSpPr>
        <p:spPr>
          <a:xfrm>
            <a:off x="4427984" y="36799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CE500F-013D-4B58-9654-BF0B63F4DDAD}"/>
              </a:ext>
            </a:extLst>
          </p:cNvPr>
          <p:cNvSpPr/>
          <p:nvPr/>
        </p:nvSpPr>
        <p:spPr>
          <a:xfrm>
            <a:off x="683568" y="288914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8BEBF-ABD5-4909-8158-2C3A1047338E}"/>
              </a:ext>
            </a:extLst>
          </p:cNvPr>
          <p:cNvSpPr/>
          <p:nvPr/>
        </p:nvSpPr>
        <p:spPr>
          <a:xfrm>
            <a:off x="683568" y="324904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9486F4-46E6-4B71-9BAA-3ABFB30E800F}"/>
              </a:ext>
            </a:extLst>
          </p:cNvPr>
          <p:cNvSpPr/>
          <p:nvPr/>
        </p:nvSpPr>
        <p:spPr>
          <a:xfrm>
            <a:off x="683568" y="425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5D6D8C-6108-45F0-84F0-EE496F065BD5}"/>
              </a:ext>
            </a:extLst>
          </p:cNvPr>
          <p:cNvSpPr/>
          <p:nvPr/>
        </p:nvSpPr>
        <p:spPr>
          <a:xfrm>
            <a:off x="683568" y="461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6B1B071-6CBB-4776-A9FD-FCBB110BB6AE}"/>
              </a:ext>
            </a:extLst>
          </p:cNvPr>
          <p:cNvSpPr/>
          <p:nvPr/>
        </p:nvSpPr>
        <p:spPr>
          <a:xfrm>
            <a:off x="683568" y="497235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5B7A81-CA18-4D07-8956-27959BAC84B6}"/>
              </a:ext>
            </a:extLst>
          </p:cNvPr>
          <p:cNvSpPr txBox="1"/>
          <p:nvPr/>
        </p:nvSpPr>
        <p:spPr>
          <a:xfrm>
            <a:off x="5923947" y="366245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B9D2B3-6E62-4906-9C93-614D6CF0A134}"/>
              </a:ext>
            </a:extLst>
          </p:cNvPr>
          <p:cNvSpPr/>
          <p:nvPr/>
        </p:nvSpPr>
        <p:spPr>
          <a:xfrm>
            <a:off x="4427984" y="403776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B7EA68-0E1A-4120-8604-350C0957A100}"/>
              </a:ext>
            </a:extLst>
          </p:cNvPr>
          <p:cNvSpPr txBox="1"/>
          <p:nvPr/>
        </p:nvSpPr>
        <p:spPr>
          <a:xfrm>
            <a:off x="5923947" y="40202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0509A25-E7B8-4038-A918-D9315B0CB459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2195736" y="3141106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57E7340-65F0-4A13-B0F6-10CA4D2DDED7}"/>
              </a:ext>
            </a:extLst>
          </p:cNvPr>
          <p:cNvCxnSpPr>
            <a:cxnSpLocks/>
          </p:cNvCxnSpPr>
          <p:nvPr/>
        </p:nvCxnSpPr>
        <p:spPr>
          <a:xfrm flipV="1">
            <a:off x="669123" y="2889078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C050620-0CFB-4A15-A39A-246A93A2E4E1}"/>
              </a:ext>
            </a:extLst>
          </p:cNvPr>
          <p:cNvCxnSpPr>
            <a:cxnSpLocks/>
          </p:cNvCxnSpPr>
          <p:nvPr/>
        </p:nvCxnSpPr>
        <p:spPr>
          <a:xfrm flipV="1">
            <a:off x="4403595" y="2970232"/>
            <a:ext cx="1560946" cy="1412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94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059832" y="256425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059832" y="29241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059832" y="328302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835696" y="2025951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323528" y="148609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323528" y="184600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3059832" y="76733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3059832" y="112723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3059832" y="148609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555795" y="14686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3059832" y="184394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815916" y="2203845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156176" y="2744207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156176" y="3104109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156176" y="346297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970095" y="30596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156176" y="382081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156176" y="838026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156176" y="119792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156176" y="155679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156176" y="191463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572000" y="1666049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7056276" y="2274539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970095" y="3429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970095" y="3798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156176" y="4175746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970095" y="41532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572000" y="947283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339752" y="1166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763688" y="3322976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</p:spTree>
    <p:extLst>
      <p:ext uri="{BB962C8B-B14F-4D97-AF65-F5344CB8AC3E}">
        <p14:creationId xmlns:p14="http://schemas.microsoft.com/office/powerpoint/2010/main" val="381544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06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248A7-BCA1-42E3-B700-C0952AAC5ED1}"/>
              </a:ext>
            </a:extLst>
          </p:cNvPr>
          <p:cNvSpPr/>
          <p:nvPr/>
        </p:nvSpPr>
        <p:spPr>
          <a:xfrm>
            <a:off x="215516" y="436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806CA4-261E-416E-8CD6-C475F6071CC0}"/>
              </a:ext>
            </a:extLst>
          </p:cNvPr>
          <p:cNvSpPr/>
          <p:nvPr/>
        </p:nvSpPr>
        <p:spPr>
          <a:xfrm>
            <a:off x="215516" y="472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6363F-0FAC-47A9-AA7C-73420A61C0CC}"/>
              </a:ext>
            </a:extLst>
          </p:cNvPr>
          <p:cNvSpPr/>
          <p:nvPr/>
        </p:nvSpPr>
        <p:spPr>
          <a:xfrm>
            <a:off x="215516" y="50833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F463CC-C292-424C-B3CF-FF52E5A63677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 flipV="1">
            <a:off x="1727684" y="2315002"/>
            <a:ext cx="4356484" cy="294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962AE1-0572-4312-88EF-AE19F363DE38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1727684" y="4041232"/>
            <a:ext cx="1260140" cy="86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449340D-5719-4B84-B451-A6C4A0B7AE76}"/>
              </a:ext>
            </a:extLst>
          </p:cNvPr>
          <p:cNvCxnSpPr>
            <a:cxnSpLocks/>
          </p:cNvCxnSpPr>
          <p:nvPr/>
        </p:nvCxnSpPr>
        <p:spPr>
          <a:xfrm flipV="1">
            <a:off x="208293" y="2828474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0EBD7E5-849A-470C-AD1B-AE5218DA068C}"/>
              </a:ext>
            </a:extLst>
          </p:cNvPr>
          <p:cNvCxnSpPr>
            <a:cxnSpLocks/>
          </p:cNvCxnSpPr>
          <p:nvPr/>
        </p:nvCxnSpPr>
        <p:spPr>
          <a:xfrm flipV="1">
            <a:off x="2998604" y="2073434"/>
            <a:ext cx="1501388" cy="2853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8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1754</Words>
  <Application>Microsoft Office PowerPoint</Application>
  <PresentationFormat>화면 슬라이드 쇼(4:3)</PresentationFormat>
  <Paragraphs>709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203</cp:revision>
  <dcterms:created xsi:type="dcterms:W3CDTF">2017-09-04T00:10:04Z</dcterms:created>
  <dcterms:modified xsi:type="dcterms:W3CDTF">2018-06-14T04:51:50Z</dcterms:modified>
</cp:coreProperties>
</file>