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3" r:id="rId41"/>
    <p:sldId id="322" r:id="rId42"/>
    <p:sldId id="324" r:id="rId43"/>
    <p:sldId id="325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2" autoAdjust="0"/>
    <p:restoredTop sz="94660"/>
  </p:normalViewPr>
  <p:slideViewPr>
    <p:cSldViewPr>
      <p:cViewPr varScale="1">
        <p:scale>
          <a:sx n="106" d="100"/>
          <a:sy n="106" d="100"/>
        </p:scale>
        <p:origin x="17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582" y="116632"/>
            <a:ext cx="902041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latin typeface="Consolas" pitchFamily="49" charset="0"/>
                <a:cs typeface="Consolas" pitchFamily="49" charset="0"/>
              </a:rPr>
              <a:t>강사명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email 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jikim@imguru.co.kr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공유자료 서버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https://github.com/ioacademy-jikim/android_framework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자료공유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01_day.pptx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01_day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폴더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환경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ubuntu 18.04 , virtual box , android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oreo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nexus 9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배포 파일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USB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내에 있는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android_framework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_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수업자료 폴더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점심시간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11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- 12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쉬는시간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15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- 20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1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550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unsigned iodata[512/4];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struct binder_io msg;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bio_init(&amp;msg, iodata, sizeof(iodata), 4);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653759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7CD69B-B994-4EB9-8F8D-B3BC3C93C0D9}"/>
              </a:ext>
            </a:extLst>
          </p:cNvPr>
          <p:cNvSpPr/>
          <p:nvPr/>
        </p:nvSpPr>
        <p:spPr>
          <a:xfrm>
            <a:off x="6218337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3B396-B3E4-484E-B8D9-90EE5397B48D}"/>
              </a:ext>
            </a:extLst>
          </p:cNvPr>
          <p:cNvSpPr/>
          <p:nvPr/>
        </p:nvSpPr>
        <p:spPr>
          <a:xfrm>
            <a:off x="6782915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C2E54-2113-441E-A774-EF463F18B32D}"/>
              </a:ext>
            </a:extLst>
          </p:cNvPr>
          <p:cNvSpPr/>
          <p:nvPr/>
        </p:nvSpPr>
        <p:spPr>
          <a:xfrm>
            <a:off x="7347493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29968-07FB-4D2D-B1AB-2DBE58E206FF}"/>
              </a:ext>
            </a:extLst>
          </p:cNvPr>
          <p:cNvSpPr/>
          <p:nvPr/>
        </p:nvSpPr>
        <p:spPr>
          <a:xfrm>
            <a:off x="791207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stCxn id="5" idx="3"/>
          </p:cNvCxnSpPr>
          <p:nvPr/>
        </p:nvCxnSpPr>
        <p:spPr>
          <a:xfrm>
            <a:off x="2123728" y="1304764"/>
            <a:ext cx="2978392" cy="26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2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bio_put_uint32(&amp;msg, 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653759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7CD69B-B994-4EB9-8F8D-B3BC3C93C0D9}"/>
              </a:ext>
            </a:extLst>
          </p:cNvPr>
          <p:cNvSpPr/>
          <p:nvPr/>
        </p:nvSpPr>
        <p:spPr>
          <a:xfrm>
            <a:off x="6218337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3B396-B3E4-484E-B8D9-90EE5397B48D}"/>
              </a:ext>
            </a:extLst>
          </p:cNvPr>
          <p:cNvSpPr/>
          <p:nvPr/>
        </p:nvSpPr>
        <p:spPr>
          <a:xfrm>
            <a:off x="6782915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C2E54-2113-441E-A774-EF463F18B32D}"/>
              </a:ext>
            </a:extLst>
          </p:cNvPr>
          <p:cNvSpPr/>
          <p:nvPr/>
        </p:nvSpPr>
        <p:spPr>
          <a:xfrm>
            <a:off x="7347493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29968-07FB-4D2D-B1AB-2DBE58E206FF}"/>
              </a:ext>
            </a:extLst>
          </p:cNvPr>
          <p:cNvSpPr/>
          <p:nvPr/>
        </p:nvSpPr>
        <p:spPr>
          <a:xfrm>
            <a:off x="791207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3542970" cy="26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F7F9C1-9CC3-4C83-8FD6-7946369860BC}"/>
              </a:ext>
            </a:extLst>
          </p:cNvPr>
          <p:cNvSpPr txBox="1"/>
          <p:nvPr/>
        </p:nvSpPr>
        <p:spPr>
          <a:xfrm>
            <a:off x="3804695" y="533872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(size + 3) &amp; (~3);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D76D99-4DF2-4314-BEAC-1D88515386C3}"/>
              </a:ext>
            </a:extLst>
          </p:cNvPr>
          <p:cNvSpPr txBox="1"/>
          <p:nvPr/>
        </p:nvSpPr>
        <p:spPr>
          <a:xfrm>
            <a:off x="4572000" y="1139569"/>
            <a:ext cx="39228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(1 + 3) &amp; (~3);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1100 &amp;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5102120" y="3355498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4716016" y="294173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3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953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bio_put_string16_x(&amp;msg, "android.os.IServiceManager");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6218336" y="3946029"/>
            <a:ext cx="409784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6218336" y="3344091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5832232" y="293032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5653759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932041" y="4657509"/>
            <a:ext cx="201622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4367463" y="4657509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4824537" cy="335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56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bio_put_obj(&amp;msg, ptr=0x1000);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6218336" y="3946029"/>
            <a:ext cx="409784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1315127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2" cy="86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2339752" y="4975678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2102000" y="456445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obj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5653759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932041" y="4657509"/>
            <a:ext cx="201622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4367463" y="4657509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7286712" cy="427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4C1CF4-E4A4-4BF0-AE9B-A3413EB81579}"/>
              </a:ext>
            </a:extLst>
          </p:cNvPr>
          <p:cNvSpPr/>
          <p:nvPr/>
        </p:nvSpPr>
        <p:spPr>
          <a:xfrm>
            <a:off x="2339752" y="5557609"/>
            <a:ext cx="257077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1626B3-2560-4707-B525-51C5076BEE8F}"/>
              </a:ext>
            </a:extLst>
          </p:cNvPr>
          <p:cNvSpPr/>
          <p:nvPr/>
        </p:nvSpPr>
        <p:spPr>
          <a:xfrm>
            <a:off x="4910529" y="5557609"/>
            <a:ext cx="103425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D1AC89-5DD0-4AE9-8488-2C77E7FEEFC4}"/>
              </a:ext>
            </a:extLst>
          </p:cNvPr>
          <p:cNvSpPr/>
          <p:nvPr/>
        </p:nvSpPr>
        <p:spPr>
          <a:xfrm>
            <a:off x="5936226" y="5557609"/>
            <a:ext cx="174138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3E0BCD-3C2A-4389-9C2A-32901C43885E}"/>
              </a:ext>
            </a:extLst>
          </p:cNvPr>
          <p:cNvSpPr/>
          <p:nvPr/>
        </p:nvSpPr>
        <p:spPr>
          <a:xfrm>
            <a:off x="7669053" y="5557609"/>
            <a:ext cx="174138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F6C43-115F-425E-AB14-45F1246A3088}"/>
              </a:ext>
            </a:extLst>
          </p:cNvPr>
          <p:cNvSpPr txBox="1"/>
          <p:nvPr/>
        </p:nvSpPr>
        <p:spPr>
          <a:xfrm>
            <a:off x="2855111" y="586065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type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672951-2E24-4906-BD4B-160C9F19C841}"/>
              </a:ext>
            </a:extLst>
          </p:cNvPr>
          <p:cNvSpPr txBox="1"/>
          <p:nvPr/>
        </p:nvSpPr>
        <p:spPr>
          <a:xfrm>
            <a:off x="4637643" y="586065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flags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5E949D-0870-4537-87EA-768D629869C9}"/>
              </a:ext>
            </a:extLst>
          </p:cNvPr>
          <p:cNvSpPr txBox="1"/>
          <p:nvPr/>
        </p:nvSpPr>
        <p:spPr>
          <a:xfrm>
            <a:off x="6216646" y="58606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618C9-D294-4D75-ADE1-D146C7465574}"/>
              </a:ext>
            </a:extLst>
          </p:cNvPr>
          <p:cNvSpPr txBox="1"/>
          <p:nvPr/>
        </p:nvSpPr>
        <p:spPr>
          <a:xfrm>
            <a:off x="7884368" y="58606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552294-466C-40C7-978F-140E662E8913}"/>
              </a:ext>
            </a:extLst>
          </p:cNvPr>
          <p:cNvCxnSpPr/>
          <p:nvPr/>
        </p:nvCxnSpPr>
        <p:spPr>
          <a:xfrm>
            <a:off x="5071651" y="3387392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4FAC25-4F19-4C1C-B127-2AA1435C38B2}"/>
              </a:ext>
            </a:extLst>
          </p:cNvPr>
          <p:cNvSpPr txBox="1"/>
          <p:nvPr/>
        </p:nvSpPr>
        <p:spPr>
          <a:xfrm>
            <a:off x="7164288" y="32669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56+24+12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6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-7194" y="-86980"/>
            <a:ext cx="907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binder_call(bs, &amp;msg, &amp;reply, target=0, SVC_MGR_ADD_SERVICE=3);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ioctl(bs-&gt;fd, BINDER_WRITE_READ, &amp;bwr);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-479438" y="105273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-985987" y="144878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732713" y="182682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352802" y="218686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-859350" y="254690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-606076" y="289765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689225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347211" y="472784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136152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583079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030006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4466690" y="44428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360543" y="4441218"/>
            <a:ext cx="3243906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4913617" y="44428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342296" y="5004434"/>
            <a:ext cx="1596068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3895369" y="50044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4C1CF4-E4A4-4BF0-AE9B-A3413EB81579}"/>
              </a:ext>
            </a:extLst>
          </p:cNvPr>
          <p:cNvSpPr/>
          <p:nvPr/>
        </p:nvSpPr>
        <p:spPr>
          <a:xfrm>
            <a:off x="2290208" y="5716964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1626B3-2560-4707-B525-51C5076BEE8F}"/>
              </a:ext>
            </a:extLst>
          </p:cNvPr>
          <p:cNvSpPr/>
          <p:nvPr/>
        </p:nvSpPr>
        <p:spPr>
          <a:xfrm>
            <a:off x="4325267" y="5716964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D1AC89-5DD0-4AE9-8488-2C77E7FEEFC4}"/>
              </a:ext>
            </a:extLst>
          </p:cNvPr>
          <p:cNvSpPr/>
          <p:nvPr/>
        </p:nvSpPr>
        <p:spPr>
          <a:xfrm>
            <a:off x="5137221" y="57169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3E0BCD-3C2A-4389-9C2A-32901C43885E}"/>
              </a:ext>
            </a:extLst>
          </p:cNvPr>
          <p:cNvSpPr/>
          <p:nvPr/>
        </p:nvSpPr>
        <p:spPr>
          <a:xfrm>
            <a:off x="6508948" y="57169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F6C43-115F-425E-AB14-45F1246A3088}"/>
              </a:ext>
            </a:extLst>
          </p:cNvPr>
          <p:cNvSpPr txBox="1"/>
          <p:nvPr/>
        </p:nvSpPr>
        <p:spPr>
          <a:xfrm>
            <a:off x="2698173" y="59568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672951-2E24-4906-BD4B-160C9F19C841}"/>
              </a:ext>
            </a:extLst>
          </p:cNvPr>
          <p:cNvSpPr txBox="1"/>
          <p:nvPr/>
        </p:nvSpPr>
        <p:spPr>
          <a:xfrm>
            <a:off x="4109247" y="59568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5E949D-0870-4537-87EA-768D629869C9}"/>
              </a:ext>
            </a:extLst>
          </p:cNvPr>
          <p:cNvSpPr txBox="1"/>
          <p:nvPr/>
        </p:nvSpPr>
        <p:spPr>
          <a:xfrm>
            <a:off x="5359205" y="59568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618C9-D294-4D75-ADE1-D146C7465574}"/>
              </a:ext>
            </a:extLst>
          </p:cNvPr>
          <p:cNvSpPr txBox="1"/>
          <p:nvPr/>
        </p:nvSpPr>
        <p:spPr>
          <a:xfrm>
            <a:off x="6679394" y="59568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DA7DE0-ACAD-48D3-AB92-4913BD54C5D8}"/>
              </a:ext>
            </a:extLst>
          </p:cNvPr>
          <p:cNvSpPr txBox="1"/>
          <p:nvPr/>
        </p:nvSpPr>
        <p:spPr>
          <a:xfrm>
            <a:off x="1200064" y="7090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bwr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C62F561-039C-428D-8990-A0F01CF4D571}"/>
              </a:ext>
            </a:extLst>
          </p:cNvPr>
          <p:cNvSpPr/>
          <p:nvPr/>
        </p:nvSpPr>
        <p:spPr>
          <a:xfrm>
            <a:off x="5227031" y="1146927"/>
            <a:ext cx="122413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BC_TRANSACTION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9A61CE-2FAE-4ACF-B064-5B59FC5BD94E}"/>
              </a:ext>
            </a:extLst>
          </p:cNvPr>
          <p:cNvSpPr/>
          <p:nvPr/>
        </p:nvSpPr>
        <p:spPr>
          <a:xfrm>
            <a:off x="5227031" y="150696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DA096D-89A6-4EB8-8CBD-6E0EFBC6E3B6}"/>
              </a:ext>
            </a:extLst>
          </p:cNvPr>
          <p:cNvSpPr/>
          <p:nvPr/>
        </p:nvSpPr>
        <p:spPr>
          <a:xfrm>
            <a:off x="5227031" y="186700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2F54CB4-CC0C-4693-BBFE-69DED240969A}"/>
              </a:ext>
            </a:extLst>
          </p:cNvPr>
          <p:cNvSpPr/>
          <p:nvPr/>
        </p:nvSpPr>
        <p:spPr>
          <a:xfrm>
            <a:off x="5227031" y="222704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605CA-683D-45CA-9568-2E40627F2FFC}"/>
              </a:ext>
            </a:extLst>
          </p:cNvPr>
          <p:cNvSpPr/>
          <p:nvPr/>
        </p:nvSpPr>
        <p:spPr>
          <a:xfrm>
            <a:off x="5227031" y="258708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02FB49-7044-4A4A-B52F-2EC81D2649DD}"/>
              </a:ext>
            </a:extLst>
          </p:cNvPr>
          <p:cNvSpPr/>
          <p:nvPr/>
        </p:nvSpPr>
        <p:spPr>
          <a:xfrm>
            <a:off x="5227031" y="294712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A92829-112B-45F1-9C4C-A225989BE799}"/>
              </a:ext>
            </a:extLst>
          </p:cNvPr>
          <p:cNvSpPr txBox="1"/>
          <p:nvPr/>
        </p:nvSpPr>
        <p:spPr>
          <a:xfrm>
            <a:off x="4579420" y="113461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cmd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661013-86F7-4FC8-B924-D9F3B67789B5}"/>
              </a:ext>
            </a:extLst>
          </p:cNvPr>
          <p:cNvSpPr txBox="1"/>
          <p:nvPr/>
        </p:nvSpPr>
        <p:spPr>
          <a:xfrm>
            <a:off x="4579420" y="21121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D8E19B-4121-415B-B572-E073C7A02C6B}"/>
              </a:ext>
            </a:extLst>
          </p:cNvPr>
          <p:cNvSpPr txBox="1"/>
          <p:nvPr/>
        </p:nvSpPr>
        <p:spPr>
          <a:xfrm>
            <a:off x="5527503" y="73123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7DA885-E52C-4B0B-8F19-60487D3B2BEB}"/>
              </a:ext>
            </a:extLst>
          </p:cNvPr>
          <p:cNvSpPr txBox="1"/>
          <p:nvPr/>
        </p:nvSpPr>
        <p:spPr>
          <a:xfrm>
            <a:off x="6451167" y="14801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target.ptr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715A4C-3F54-42B7-8623-2A2971F71A72}"/>
              </a:ext>
            </a:extLst>
          </p:cNvPr>
          <p:cNvSpPr txBox="1"/>
          <p:nvPr/>
        </p:nvSpPr>
        <p:spPr>
          <a:xfrm>
            <a:off x="6451167" y="186271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592491-7977-4BA5-A803-735FE263D1B5}"/>
              </a:ext>
            </a:extLst>
          </p:cNvPr>
          <p:cNvSpPr txBox="1"/>
          <p:nvPr/>
        </p:nvSpPr>
        <p:spPr>
          <a:xfrm>
            <a:off x="6436174" y="22044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B0FE7C-0D59-4F0D-9954-4A42BAB3D483}"/>
              </a:ext>
            </a:extLst>
          </p:cNvPr>
          <p:cNvSpPr txBox="1"/>
          <p:nvPr/>
        </p:nvSpPr>
        <p:spPr>
          <a:xfrm>
            <a:off x="6436174" y="258773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46C8A0-41AF-4653-8613-7127E8DD8EC5}"/>
              </a:ext>
            </a:extLst>
          </p:cNvPr>
          <p:cNvSpPr txBox="1"/>
          <p:nvPr/>
        </p:nvSpPr>
        <p:spPr>
          <a:xfrm>
            <a:off x="6436174" y="29308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69C9E71-E8E0-4FC0-AEA6-4858B88E5F6D}"/>
              </a:ext>
            </a:extLst>
          </p:cNvPr>
          <p:cNvCxnSpPr>
            <a:stCxn id="54" idx="3"/>
          </p:cNvCxnSpPr>
          <p:nvPr/>
        </p:nvCxnSpPr>
        <p:spPr>
          <a:xfrm flipH="1">
            <a:off x="4466690" y="2767107"/>
            <a:ext cx="1984477" cy="167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7EC6638-ABB0-4828-8869-B751B3CF97D6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2698173" y="3115521"/>
            <a:ext cx="3738001" cy="132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18C01B9-CB6B-423D-B119-04178984D86A}"/>
              </a:ext>
            </a:extLst>
          </p:cNvPr>
          <p:cNvSpPr/>
          <p:nvPr/>
        </p:nvSpPr>
        <p:spPr>
          <a:xfrm>
            <a:off x="755576" y="3561572"/>
            <a:ext cx="2880320" cy="4161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76EAFEC-73CB-4A44-A088-4D79F9CF9E9D}"/>
              </a:ext>
            </a:extLst>
          </p:cNvPr>
          <p:cNvCxnSpPr>
            <a:stCxn id="10" idx="3"/>
          </p:cNvCxnSpPr>
          <p:nvPr/>
        </p:nvCxnSpPr>
        <p:spPr>
          <a:xfrm flipH="1">
            <a:off x="755576" y="3104964"/>
            <a:ext cx="1368152" cy="45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8B4B2A4-1B1E-4236-BA01-C7C31F8CB90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23728" y="1157889"/>
            <a:ext cx="3103303" cy="86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E1FD-2A9D-47D3-9B13-D1F45C731B2E}"/>
              </a:ext>
            </a:extLst>
          </p:cNvPr>
          <p:cNvSpPr txBox="1"/>
          <p:nvPr/>
        </p:nvSpPr>
        <p:spPr>
          <a:xfrm>
            <a:off x="1979712" y="539513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hdr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01018" y="506383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30618" y="46771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09856" y="59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39456" y="55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54388" y="5415869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468560" y="1566854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1404646" y="13298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29919" y="6156822"/>
            <a:ext cx="1913300" cy="48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D0CB0A-8CFF-4454-BB0D-A743A9B78D99}"/>
              </a:ext>
            </a:extLst>
          </p:cNvPr>
          <p:cNvSpPr/>
          <p:nvPr/>
        </p:nvSpPr>
        <p:spPr>
          <a:xfrm>
            <a:off x="-1684368" y="3291747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47BA08-1565-4CE3-A381-5CD6EE878FC9}"/>
              </a:ext>
            </a:extLst>
          </p:cNvPr>
          <p:cNvSpPr/>
          <p:nvPr/>
        </p:nvSpPr>
        <p:spPr>
          <a:xfrm>
            <a:off x="350691" y="3291747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5364F9-134C-4CC7-BC92-1AA8BFE7B865}"/>
              </a:ext>
            </a:extLst>
          </p:cNvPr>
          <p:cNvSpPr/>
          <p:nvPr/>
        </p:nvSpPr>
        <p:spPr>
          <a:xfrm>
            <a:off x="1162645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4907DE6-A192-4425-970B-ADBB0D51D0C3}"/>
              </a:ext>
            </a:extLst>
          </p:cNvPr>
          <p:cNvSpPr/>
          <p:nvPr/>
        </p:nvSpPr>
        <p:spPr>
          <a:xfrm>
            <a:off x="2534372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CDF6D0-FB41-4B2A-BC1D-594CC6F0250D}"/>
              </a:ext>
            </a:extLst>
          </p:cNvPr>
          <p:cNvSpPr txBox="1"/>
          <p:nvPr/>
        </p:nvSpPr>
        <p:spPr>
          <a:xfrm>
            <a:off x="-1276403" y="35316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0E2E00-4C37-4A1F-9C8A-EDCC7015E42C}"/>
              </a:ext>
            </a:extLst>
          </p:cNvPr>
          <p:cNvSpPr txBox="1"/>
          <p:nvPr/>
        </p:nvSpPr>
        <p:spPr>
          <a:xfrm>
            <a:off x="134671" y="35316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F760FC-D79B-4F6F-8E62-186F8FD450EE}"/>
              </a:ext>
            </a:extLst>
          </p:cNvPr>
          <p:cNvSpPr txBox="1"/>
          <p:nvPr/>
        </p:nvSpPr>
        <p:spPr>
          <a:xfrm>
            <a:off x="1384629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60A2B7-792F-4B56-9D5D-734F889037EF}"/>
              </a:ext>
            </a:extLst>
          </p:cNvPr>
          <p:cNvSpPr txBox="1"/>
          <p:nvPr/>
        </p:nvSpPr>
        <p:spPr>
          <a:xfrm>
            <a:off x="2704818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A2E9CF-DEBE-4D33-A2EF-F9E6181C2480}"/>
              </a:ext>
            </a:extLst>
          </p:cNvPr>
          <p:cNvSpPr txBox="1"/>
          <p:nvPr/>
        </p:nvSpPr>
        <p:spPr>
          <a:xfrm>
            <a:off x="7553146" y="579614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6077287" y="44820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64F18EE-2973-4597-8309-0C443201693F}"/>
              </a:ext>
            </a:extLst>
          </p:cNvPr>
          <p:cNvSpPr/>
          <p:nvPr/>
        </p:nvSpPr>
        <p:spPr>
          <a:xfrm>
            <a:off x="3885209" y="3850233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A94142-2DA4-4AEC-8930-EDD1FD637D83}"/>
              </a:ext>
            </a:extLst>
          </p:cNvPr>
          <p:cNvSpPr/>
          <p:nvPr/>
        </p:nvSpPr>
        <p:spPr>
          <a:xfrm>
            <a:off x="5920268" y="3850233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4C5305-F114-40C1-BB03-F17A430A4070}"/>
              </a:ext>
            </a:extLst>
          </p:cNvPr>
          <p:cNvSpPr/>
          <p:nvPr/>
        </p:nvSpPr>
        <p:spPr>
          <a:xfrm>
            <a:off x="6732222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D36E37-7E72-4868-B4DA-8626193D0422}"/>
              </a:ext>
            </a:extLst>
          </p:cNvPr>
          <p:cNvSpPr/>
          <p:nvPr/>
        </p:nvSpPr>
        <p:spPr>
          <a:xfrm>
            <a:off x="8103949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035AC3-26AF-425C-87D2-EB86C499DBF4}"/>
              </a:ext>
            </a:extLst>
          </p:cNvPr>
          <p:cNvSpPr txBox="1"/>
          <p:nvPr/>
        </p:nvSpPr>
        <p:spPr>
          <a:xfrm>
            <a:off x="4293174" y="40901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7A40D4-3160-4ADD-BAB3-1ECB9FF77F4B}"/>
              </a:ext>
            </a:extLst>
          </p:cNvPr>
          <p:cNvSpPr txBox="1"/>
          <p:nvPr/>
        </p:nvSpPr>
        <p:spPr>
          <a:xfrm>
            <a:off x="5704248" y="40901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3E0C94-65ED-436C-B63E-9860EF39C3C5}"/>
              </a:ext>
            </a:extLst>
          </p:cNvPr>
          <p:cNvSpPr txBox="1"/>
          <p:nvPr/>
        </p:nvSpPr>
        <p:spPr>
          <a:xfrm>
            <a:off x="6954206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CD4859-517D-411F-91CE-AAA3D6B22BFA}"/>
              </a:ext>
            </a:extLst>
          </p:cNvPr>
          <p:cNvSpPr txBox="1"/>
          <p:nvPr/>
        </p:nvSpPr>
        <p:spPr>
          <a:xfrm>
            <a:off x="8274395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9F849-9B33-4C23-878E-F854EE91B210}"/>
              </a:ext>
            </a:extLst>
          </p:cNvPr>
          <p:cNvSpPr txBox="1"/>
          <p:nvPr/>
        </p:nvSpPr>
        <p:spPr>
          <a:xfrm>
            <a:off x="-324544" y="119675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token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81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23291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from:"led.service"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16500" y="400507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46100" y="36184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25338" y="490585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54938" y="451921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69870" y="4357112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545400" y="5090523"/>
            <a:ext cx="1897819" cy="1115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480734" y="473649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912E54F-33FC-44D2-BFF0-9170DF6C5A1A}"/>
              </a:ext>
            </a:extLst>
          </p:cNvPr>
          <p:cNvSpPr/>
          <p:nvPr/>
        </p:nvSpPr>
        <p:spPr>
          <a:xfrm>
            <a:off x="1266525" y="540763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B7533E-0CDB-41CC-8D56-8CBFA9CFF84F}"/>
              </a:ext>
            </a:extLst>
          </p:cNvPr>
          <p:cNvSpPr txBox="1"/>
          <p:nvPr/>
        </p:nvSpPr>
        <p:spPr>
          <a:xfrm>
            <a:off x="1296125" y="50209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760A556-4A91-4D29-BC9E-9F7C32A4267E}"/>
              </a:ext>
            </a:extLst>
          </p:cNvPr>
          <p:cNvCxnSpPr>
            <a:cxnSpLocks/>
          </p:cNvCxnSpPr>
          <p:nvPr/>
        </p:nvCxnSpPr>
        <p:spPr>
          <a:xfrm flipH="1">
            <a:off x="4340318" y="2758458"/>
            <a:ext cx="3501360" cy="309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89B313-A564-41C0-ABA4-488FBA6EE0FB}"/>
              </a:ext>
            </a:extLst>
          </p:cNvPr>
          <p:cNvSpPr txBox="1"/>
          <p:nvPr/>
        </p:nvSpPr>
        <p:spPr>
          <a:xfrm>
            <a:off x="5129281" y="2941125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handle=140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25EBD59-C42B-4729-9996-C3B231182ED4}"/>
              </a:ext>
            </a:extLst>
          </p:cNvPr>
          <p:cNvSpPr/>
          <p:nvPr/>
        </p:nvSpPr>
        <p:spPr>
          <a:xfrm>
            <a:off x="4340318" y="3652501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A9AAF6E-1534-4CF7-BD78-47FACBE722E6}"/>
              </a:ext>
            </a:extLst>
          </p:cNvPr>
          <p:cNvSpPr/>
          <p:nvPr/>
        </p:nvSpPr>
        <p:spPr>
          <a:xfrm>
            <a:off x="6375377" y="3652501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727212D-AE8E-4E4C-A134-65AEAE499001}"/>
              </a:ext>
            </a:extLst>
          </p:cNvPr>
          <p:cNvSpPr/>
          <p:nvPr/>
        </p:nvSpPr>
        <p:spPr>
          <a:xfrm>
            <a:off x="7187331" y="3652501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EF196E7-FAB7-467E-BA32-B4D191EC61CC}"/>
              </a:ext>
            </a:extLst>
          </p:cNvPr>
          <p:cNvSpPr/>
          <p:nvPr/>
        </p:nvSpPr>
        <p:spPr>
          <a:xfrm>
            <a:off x="8559058" y="3652501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1D7876-A244-49EA-A2D7-8E5D65BC1B21}"/>
              </a:ext>
            </a:extLst>
          </p:cNvPr>
          <p:cNvSpPr txBox="1"/>
          <p:nvPr/>
        </p:nvSpPr>
        <p:spPr>
          <a:xfrm>
            <a:off x="4748283" y="38923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0BC6D0-B23B-49FA-9C7F-835C3571392D}"/>
              </a:ext>
            </a:extLst>
          </p:cNvPr>
          <p:cNvSpPr txBox="1"/>
          <p:nvPr/>
        </p:nvSpPr>
        <p:spPr>
          <a:xfrm>
            <a:off x="6159357" y="38923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3B828C-996B-4A87-BE74-3D654E59B84F}"/>
              </a:ext>
            </a:extLst>
          </p:cNvPr>
          <p:cNvSpPr txBox="1"/>
          <p:nvPr/>
        </p:nvSpPr>
        <p:spPr>
          <a:xfrm>
            <a:off x="7409315" y="38923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ACF69-4C10-4C0C-BDF2-F48240810157}"/>
              </a:ext>
            </a:extLst>
          </p:cNvPr>
          <p:cNvSpPr txBox="1"/>
          <p:nvPr/>
        </p:nvSpPr>
        <p:spPr>
          <a:xfrm>
            <a:off x="8729504" y="38923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96443AB-A6FD-49A4-86DC-1C6D3D500188}"/>
              </a:ext>
            </a:extLst>
          </p:cNvPr>
          <p:cNvSpPr/>
          <p:nvPr/>
        </p:nvSpPr>
        <p:spPr>
          <a:xfrm>
            <a:off x="2101101" y="613331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9A28D6-F7F7-4F96-8F5A-D377F5A68FD0}"/>
              </a:ext>
            </a:extLst>
          </p:cNvPr>
          <p:cNvSpPr txBox="1"/>
          <p:nvPr/>
        </p:nvSpPr>
        <p:spPr>
          <a:xfrm>
            <a:off x="2130701" y="574667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7D5A19D-C913-4154-B016-073A48887816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>
            <a:off x="1626556" y="5776969"/>
            <a:ext cx="834576" cy="35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16F7A3-3E0A-487B-8F24-33BF98459ABE}"/>
              </a:ext>
            </a:extLst>
          </p:cNvPr>
          <p:cNvCxnSpPr>
            <a:cxnSpLocks/>
            <a:stCxn id="82" idx="3"/>
            <a:endCxn id="31" idx="2"/>
          </p:cNvCxnSpPr>
          <p:nvPr/>
        </p:nvCxnSpPr>
        <p:spPr>
          <a:xfrm flipV="1">
            <a:off x="2821163" y="5275189"/>
            <a:ext cx="364206" cy="1042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DC9C387-C64D-44F7-A8D3-1108A875BB0D}"/>
              </a:ext>
            </a:extLst>
          </p:cNvPr>
          <p:cNvSpPr/>
          <p:nvPr/>
        </p:nvSpPr>
        <p:spPr>
          <a:xfrm>
            <a:off x="-1628546" y="2582564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C964D3-4CA5-40A7-AC35-BDE06642A903}"/>
              </a:ext>
            </a:extLst>
          </p:cNvPr>
          <p:cNvSpPr/>
          <p:nvPr/>
        </p:nvSpPr>
        <p:spPr>
          <a:xfrm>
            <a:off x="406513" y="2582564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CE5F6E0-BC7D-46CA-BAA0-E2F38B1CB3DF}"/>
              </a:ext>
            </a:extLst>
          </p:cNvPr>
          <p:cNvSpPr/>
          <p:nvPr/>
        </p:nvSpPr>
        <p:spPr>
          <a:xfrm>
            <a:off x="1218467" y="25825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9134E0-216E-4248-9932-D545532273D4}"/>
              </a:ext>
            </a:extLst>
          </p:cNvPr>
          <p:cNvSpPr/>
          <p:nvPr/>
        </p:nvSpPr>
        <p:spPr>
          <a:xfrm>
            <a:off x="2590194" y="25825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18E6AE-0261-4CAD-9D1B-324AB727D708}"/>
              </a:ext>
            </a:extLst>
          </p:cNvPr>
          <p:cNvSpPr txBox="1"/>
          <p:nvPr/>
        </p:nvSpPr>
        <p:spPr>
          <a:xfrm>
            <a:off x="-1220581" y="28224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1AD5A7-B708-4B33-9DBE-DE5DAE580D96}"/>
              </a:ext>
            </a:extLst>
          </p:cNvPr>
          <p:cNvSpPr txBox="1"/>
          <p:nvPr/>
        </p:nvSpPr>
        <p:spPr>
          <a:xfrm>
            <a:off x="190493" y="28224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05E84E2-A0C6-4FC8-A998-466FBB7B2C9A}"/>
              </a:ext>
            </a:extLst>
          </p:cNvPr>
          <p:cNvSpPr txBox="1"/>
          <p:nvPr/>
        </p:nvSpPr>
        <p:spPr>
          <a:xfrm>
            <a:off x="1440451" y="28224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97D652-96C9-43A7-8770-6A6F9B7A27B1}"/>
              </a:ext>
            </a:extLst>
          </p:cNvPr>
          <p:cNvSpPr txBox="1"/>
          <p:nvPr/>
        </p:nvSpPr>
        <p:spPr>
          <a:xfrm>
            <a:off x="2760640" y="28224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A4D4277-97AE-4937-A2D8-12DF0EA3F7ED}"/>
              </a:ext>
            </a:extLst>
          </p:cNvPr>
          <p:cNvCxnSpPr>
            <a:cxnSpLocks/>
          </p:cNvCxnSpPr>
          <p:nvPr/>
        </p:nvCxnSpPr>
        <p:spPr>
          <a:xfrm flipH="1">
            <a:off x="936936" y="3059599"/>
            <a:ext cx="3403381" cy="324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483397C-975D-4E48-B88C-69198AE7BA7E}"/>
              </a:ext>
            </a:extLst>
          </p:cNvPr>
          <p:cNvSpPr txBox="1"/>
          <p:nvPr/>
        </p:nvSpPr>
        <p:spPr>
          <a:xfrm>
            <a:off x="2740987" y="3134276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2C84E9-620C-4447-A6FD-C02D73F991A8}"/>
              </a:ext>
            </a:extLst>
          </p:cNvPr>
          <p:cNvSpPr txBox="1"/>
          <p:nvPr/>
        </p:nvSpPr>
        <p:spPr>
          <a:xfrm>
            <a:off x="-598345" y="334143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94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호출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440501" y="43913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06464" y="1154177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5851246" y="419547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6660084" y="509625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6689684" y="470961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204616" y="4547512"/>
            <a:ext cx="815499" cy="5487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5457615" y="37403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912E54F-33FC-44D2-BFF0-9170DF6C5A1A}"/>
              </a:ext>
            </a:extLst>
          </p:cNvPr>
          <p:cNvSpPr/>
          <p:nvPr/>
        </p:nvSpPr>
        <p:spPr>
          <a:xfrm>
            <a:off x="1964324" y="434028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B7533E-0CDB-41CC-8D56-8CBFA9CFF84F}"/>
              </a:ext>
            </a:extLst>
          </p:cNvPr>
          <p:cNvSpPr txBox="1"/>
          <p:nvPr/>
        </p:nvSpPr>
        <p:spPr>
          <a:xfrm>
            <a:off x="1993924" y="39536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96443AB-A6FD-49A4-86DC-1C6D3D500188}"/>
              </a:ext>
            </a:extLst>
          </p:cNvPr>
          <p:cNvSpPr/>
          <p:nvPr/>
        </p:nvSpPr>
        <p:spPr>
          <a:xfrm>
            <a:off x="2798900" y="506596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9A28D6-F7F7-4F96-8F5A-D377F5A68FD0}"/>
              </a:ext>
            </a:extLst>
          </p:cNvPr>
          <p:cNvSpPr txBox="1"/>
          <p:nvPr/>
        </p:nvSpPr>
        <p:spPr>
          <a:xfrm>
            <a:off x="2828500" y="467931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7D5A19D-C913-4154-B016-073A48887816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>
            <a:off x="2324355" y="4709613"/>
            <a:ext cx="834576" cy="35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16F7A3-3E0A-487B-8F24-33BF98459ABE}"/>
              </a:ext>
            </a:extLst>
          </p:cNvPr>
          <p:cNvCxnSpPr>
            <a:cxnSpLocks/>
            <a:stCxn id="82" idx="3"/>
            <a:endCxn id="31" idx="1"/>
          </p:cNvCxnSpPr>
          <p:nvPr/>
        </p:nvCxnSpPr>
        <p:spPr>
          <a:xfrm>
            <a:off x="3518962" y="5250629"/>
            <a:ext cx="3141122" cy="302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405A50-6D45-4220-A26C-C9D234F29FCE}"/>
              </a:ext>
            </a:extLst>
          </p:cNvPr>
          <p:cNvSpPr txBox="1"/>
          <p:nvPr/>
        </p:nvSpPr>
        <p:spPr>
          <a:xfrm>
            <a:off x="5083812" y="1531785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7FB9B4-2789-4C7D-8C4A-E90F9562630B}"/>
              </a:ext>
            </a:extLst>
          </p:cNvPr>
          <p:cNvSpPr txBox="1"/>
          <p:nvPr/>
        </p:nvSpPr>
        <p:spPr>
          <a:xfrm>
            <a:off x="3504571" y="-3984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 =&gt; RPC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0D77E3-D63A-4467-A9BA-A9D8D1672452}"/>
              </a:ext>
            </a:extLst>
          </p:cNvPr>
          <p:cNvSpPr txBox="1"/>
          <p:nvPr/>
        </p:nvSpPr>
        <p:spPr>
          <a:xfrm>
            <a:off x="7876059" y="15317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516100-CEA7-46DC-9B3F-30D0EEEE81F1}"/>
              </a:ext>
            </a:extLst>
          </p:cNvPr>
          <p:cNvSpPr/>
          <p:nvPr/>
        </p:nvSpPr>
        <p:spPr>
          <a:xfrm>
            <a:off x="8028384" y="1901117"/>
            <a:ext cx="79216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4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01018" y="506383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30618" y="46771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09856" y="59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39456" y="55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54388" y="5415869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1238229" y="1122448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2105258" y="90809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29919" y="6156822"/>
            <a:ext cx="1913300" cy="48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D0CB0A-8CFF-4454-BB0D-A743A9B78D99}"/>
              </a:ext>
            </a:extLst>
          </p:cNvPr>
          <p:cNvSpPr/>
          <p:nvPr/>
        </p:nvSpPr>
        <p:spPr>
          <a:xfrm>
            <a:off x="-1684368" y="3291747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47BA08-1565-4CE3-A381-5CD6EE878FC9}"/>
              </a:ext>
            </a:extLst>
          </p:cNvPr>
          <p:cNvSpPr/>
          <p:nvPr/>
        </p:nvSpPr>
        <p:spPr>
          <a:xfrm>
            <a:off x="350691" y="3291747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5364F9-134C-4CC7-BC92-1AA8BFE7B865}"/>
              </a:ext>
            </a:extLst>
          </p:cNvPr>
          <p:cNvSpPr/>
          <p:nvPr/>
        </p:nvSpPr>
        <p:spPr>
          <a:xfrm>
            <a:off x="1162645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4907DE6-A192-4425-970B-ADBB0D51D0C3}"/>
              </a:ext>
            </a:extLst>
          </p:cNvPr>
          <p:cNvSpPr/>
          <p:nvPr/>
        </p:nvSpPr>
        <p:spPr>
          <a:xfrm>
            <a:off x="2534372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CDF6D0-FB41-4B2A-BC1D-594CC6F0250D}"/>
              </a:ext>
            </a:extLst>
          </p:cNvPr>
          <p:cNvSpPr txBox="1"/>
          <p:nvPr/>
        </p:nvSpPr>
        <p:spPr>
          <a:xfrm>
            <a:off x="-1276403" y="35316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0E2E00-4C37-4A1F-9C8A-EDCC7015E42C}"/>
              </a:ext>
            </a:extLst>
          </p:cNvPr>
          <p:cNvSpPr txBox="1"/>
          <p:nvPr/>
        </p:nvSpPr>
        <p:spPr>
          <a:xfrm>
            <a:off x="134671" y="35316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F760FC-D79B-4F6F-8E62-186F8FD450EE}"/>
              </a:ext>
            </a:extLst>
          </p:cNvPr>
          <p:cNvSpPr txBox="1"/>
          <p:nvPr/>
        </p:nvSpPr>
        <p:spPr>
          <a:xfrm>
            <a:off x="1384629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60A2B7-792F-4B56-9D5D-734F889037EF}"/>
              </a:ext>
            </a:extLst>
          </p:cNvPr>
          <p:cNvSpPr txBox="1"/>
          <p:nvPr/>
        </p:nvSpPr>
        <p:spPr>
          <a:xfrm>
            <a:off x="2704818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A2E9CF-DEBE-4D33-A2EF-F9E6181C2480}"/>
              </a:ext>
            </a:extLst>
          </p:cNvPr>
          <p:cNvSpPr txBox="1"/>
          <p:nvPr/>
        </p:nvSpPr>
        <p:spPr>
          <a:xfrm>
            <a:off x="7553146" y="579614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6077287" y="44820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64F18EE-2973-4597-8309-0C443201693F}"/>
              </a:ext>
            </a:extLst>
          </p:cNvPr>
          <p:cNvSpPr/>
          <p:nvPr/>
        </p:nvSpPr>
        <p:spPr>
          <a:xfrm>
            <a:off x="3885209" y="3850233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A94142-2DA4-4AEC-8930-EDD1FD637D83}"/>
              </a:ext>
            </a:extLst>
          </p:cNvPr>
          <p:cNvSpPr/>
          <p:nvPr/>
        </p:nvSpPr>
        <p:spPr>
          <a:xfrm>
            <a:off x="5920268" y="3850233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4C5305-F114-40C1-BB03-F17A430A4070}"/>
              </a:ext>
            </a:extLst>
          </p:cNvPr>
          <p:cNvSpPr/>
          <p:nvPr/>
        </p:nvSpPr>
        <p:spPr>
          <a:xfrm>
            <a:off x="6732222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D36E37-7E72-4868-B4DA-8626193D0422}"/>
              </a:ext>
            </a:extLst>
          </p:cNvPr>
          <p:cNvSpPr/>
          <p:nvPr/>
        </p:nvSpPr>
        <p:spPr>
          <a:xfrm>
            <a:off x="8103949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035AC3-26AF-425C-87D2-EB86C499DBF4}"/>
              </a:ext>
            </a:extLst>
          </p:cNvPr>
          <p:cNvSpPr txBox="1"/>
          <p:nvPr/>
        </p:nvSpPr>
        <p:spPr>
          <a:xfrm>
            <a:off x="4293174" y="40901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7A40D4-3160-4ADD-BAB3-1ECB9FF77F4B}"/>
              </a:ext>
            </a:extLst>
          </p:cNvPr>
          <p:cNvSpPr txBox="1"/>
          <p:nvPr/>
        </p:nvSpPr>
        <p:spPr>
          <a:xfrm>
            <a:off x="5704248" y="40901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3E0C94-65ED-436C-B63E-9860EF39C3C5}"/>
              </a:ext>
            </a:extLst>
          </p:cNvPr>
          <p:cNvSpPr txBox="1"/>
          <p:nvPr/>
        </p:nvSpPr>
        <p:spPr>
          <a:xfrm>
            <a:off x="6954206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CD4859-517D-411F-91CE-AAA3D6B22BFA}"/>
              </a:ext>
            </a:extLst>
          </p:cNvPr>
          <p:cNvSpPr txBox="1"/>
          <p:nvPr/>
        </p:nvSpPr>
        <p:spPr>
          <a:xfrm>
            <a:off x="8274395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9F849-9B33-4C23-878E-F854EE91B210}"/>
              </a:ext>
            </a:extLst>
          </p:cNvPr>
          <p:cNvSpPr txBox="1"/>
          <p:nvPr/>
        </p:nvSpPr>
        <p:spPr>
          <a:xfrm>
            <a:off x="-1025156" y="7750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1DEAC3-A9BB-4658-8222-600A2B249153}"/>
              </a:ext>
            </a:extLst>
          </p:cNvPr>
          <p:cNvSpPr txBox="1"/>
          <p:nvPr/>
        </p:nvSpPr>
        <p:spPr>
          <a:xfrm>
            <a:off x="-1781467" y="115294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4D31C47-17D2-4D19-A416-81CEE9C4B515}"/>
              </a:ext>
            </a:extLst>
          </p:cNvPr>
          <p:cNvSpPr/>
          <p:nvPr/>
        </p:nvSpPr>
        <p:spPr>
          <a:xfrm>
            <a:off x="-1238229" y="1484472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9B4668-E9EF-40EA-BBFC-76A77002C863}"/>
              </a:ext>
            </a:extLst>
          </p:cNvPr>
          <p:cNvSpPr txBox="1"/>
          <p:nvPr/>
        </p:nvSpPr>
        <p:spPr>
          <a:xfrm>
            <a:off x="-1781467" y="15149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두루마리 모양: 세로로 말림 6">
            <a:extLst>
              <a:ext uri="{FF2B5EF4-FFF2-40B4-BE49-F238E27FC236}">
                <a16:creationId xmlns:a16="http://schemas.microsoft.com/office/drawing/2014/main" id="{47B9C3A6-B61C-4035-8E7F-713AD5682586}"/>
              </a:ext>
            </a:extLst>
          </p:cNvPr>
          <p:cNvSpPr/>
          <p:nvPr/>
        </p:nvSpPr>
        <p:spPr>
          <a:xfrm>
            <a:off x="323528" y="980728"/>
            <a:ext cx="473230" cy="43204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두루마리 모양: 세로로 말림 72">
            <a:extLst>
              <a:ext uri="{FF2B5EF4-FFF2-40B4-BE49-F238E27FC236}">
                <a16:creationId xmlns:a16="http://schemas.microsoft.com/office/drawing/2014/main" id="{FC501F4E-B431-420C-9F34-ABC32A6BC3FC}"/>
              </a:ext>
            </a:extLst>
          </p:cNvPr>
          <p:cNvSpPr/>
          <p:nvPr/>
        </p:nvSpPr>
        <p:spPr>
          <a:xfrm>
            <a:off x="311949" y="1699637"/>
            <a:ext cx="473230" cy="43204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32ADE7-E3DD-47C5-B3E5-A6A79F9289A9}"/>
              </a:ext>
            </a:extLst>
          </p:cNvPr>
          <p:cNvSpPr txBox="1"/>
          <p:nvPr/>
        </p:nvSpPr>
        <p:spPr>
          <a:xfrm>
            <a:off x="113917" y="6523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F432A4-36A3-4E78-BF70-9671BFF54B26}"/>
              </a:ext>
            </a:extLst>
          </p:cNvPr>
          <p:cNvSpPr txBox="1"/>
          <p:nvPr/>
        </p:nvSpPr>
        <p:spPr>
          <a:xfrm>
            <a:off x="109151" y="13902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ledOff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E0944FE-6F50-421F-B193-8BAA0AC3456F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 flipV="1">
            <a:off x="-70262" y="1196752"/>
            <a:ext cx="447796" cy="110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F2EC8D7-18ED-4422-9044-554F55D3D350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-70262" y="1669138"/>
            <a:ext cx="436217" cy="246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61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5580112" y="1844824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5580112" y="234888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297DC0-0DDA-4CFE-AA61-04E18F1BBE3A}"/>
              </a:ext>
            </a:extLst>
          </p:cNvPr>
          <p:cNvSpPr/>
          <p:nvPr/>
        </p:nvSpPr>
        <p:spPr>
          <a:xfrm>
            <a:off x="755576" y="9087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73586-4AA0-4880-B10C-AF621E6EBAC0}"/>
              </a:ext>
            </a:extLst>
          </p:cNvPr>
          <p:cNvSpPr txBox="1"/>
          <p:nvPr/>
        </p:nvSpPr>
        <p:spPr>
          <a:xfrm>
            <a:off x="1292690" y="476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9D58B6-C741-4911-A66D-6A1A62CE2CED}"/>
              </a:ext>
            </a:extLst>
          </p:cNvPr>
          <p:cNvSpPr/>
          <p:nvPr/>
        </p:nvSpPr>
        <p:spPr>
          <a:xfrm>
            <a:off x="779458" y="27089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DE28B-2CB0-4E35-BA62-30ABDA885091}"/>
              </a:ext>
            </a:extLst>
          </p:cNvPr>
          <p:cNvSpPr txBox="1"/>
          <p:nvPr/>
        </p:nvSpPr>
        <p:spPr>
          <a:xfrm>
            <a:off x="1316572" y="22768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3179785" y="36090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4A4161-8A3E-4E28-90DE-4EFD6514BD82}"/>
              </a:ext>
            </a:extLst>
          </p:cNvPr>
          <p:cNvSpPr txBox="1"/>
          <p:nvPr/>
        </p:nvSpPr>
        <p:spPr>
          <a:xfrm>
            <a:off x="3633991" y="320368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C1D2F1-D37C-4A85-B8A4-39F36FA9502C}"/>
              </a:ext>
            </a:extLst>
          </p:cNvPr>
          <p:cNvCxnSpPr/>
          <p:nvPr/>
        </p:nvCxnSpPr>
        <p:spPr>
          <a:xfrm>
            <a:off x="251520" y="386104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8AB8D9-D077-49E5-8273-B6A8F815A6F5}"/>
              </a:ext>
            </a:extLst>
          </p:cNvPr>
          <p:cNvSpPr/>
          <p:nvPr/>
        </p:nvSpPr>
        <p:spPr>
          <a:xfrm>
            <a:off x="5634953" y="5301209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D4D7A5-B047-4F02-8782-DF308F0760C3}"/>
              </a:ext>
            </a:extLst>
          </p:cNvPr>
          <p:cNvSpPr/>
          <p:nvPr/>
        </p:nvSpPr>
        <p:spPr>
          <a:xfrm>
            <a:off x="5634953" y="580526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A2E621-8CBD-49CC-8F00-0FA5163F6E91}"/>
              </a:ext>
            </a:extLst>
          </p:cNvPr>
          <p:cNvSpPr/>
          <p:nvPr/>
        </p:nvSpPr>
        <p:spPr>
          <a:xfrm>
            <a:off x="810417" y="436510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CF0F20-094E-4C87-8161-6FFADF230695}"/>
              </a:ext>
            </a:extLst>
          </p:cNvPr>
          <p:cNvSpPr txBox="1"/>
          <p:nvPr/>
        </p:nvSpPr>
        <p:spPr>
          <a:xfrm>
            <a:off x="1347531" y="3933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94E83E-07E7-4FCF-B751-633894390DF6}"/>
              </a:ext>
            </a:extLst>
          </p:cNvPr>
          <p:cNvSpPr/>
          <p:nvPr/>
        </p:nvSpPr>
        <p:spPr>
          <a:xfrm>
            <a:off x="834299" y="616530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B8B3EC-D778-4E4D-88A7-26A3A84B95B2}"/>
              </a:ext>
            </a:extLst>
          </p:cNvPr>
          <p:cNvSpPr txBox="1"/>
          <p:nvPr/>
        </p:nvSpPr>
        <p:spPr>
          <a:xfrm>
            <a:off x="1371413" y="57332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1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6632"/>
            <a:ext cx="740940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수업 내용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부팅 과정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ueventd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servicemanager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바인더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binder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wp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역방향 바인더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MemoryHeapBase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Thread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pthread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library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Thread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Looper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Looper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JNI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Graphic HAL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HIDL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90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5580112" y="1844824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5580112" y="234888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incStrong()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decStrong()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297DC0-0DDA-4CFE-AA61-04E18F1BBE3A}"/>
              </a:ext>
            </a:extLst>
          </p:cNvPr>
          <p:cNvSpPr/>
          <p:nvPr/>
        </p:nvSpPr>
        <p:spPr>
          <a:xfrm>
            <a:off x="755576" y="9087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73586-4AA0-4880-B10C-AF621E6EBAC0}"/>
              </a:ext>
            </a:extLst>
          </p:cNvPr>
          <p:cNvSpPr txBox="1"/>
          <p:nvPr/>
        </p:nvSpPr>
        <p:spPr>
          <a:xfrm>
            <a:off x="1292690" y="476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9D58B6-C741-4911-A66D-6A1A62CE2CED}"/>
              </a:ext>
            </a:extLst>
          </p:cNvPr>
          <p:cNvSpPr/>
          <p:nvPr/>
        </p:nvSpPr>
        <p:spPr>
          <a:xfrm>
            <a:off x="779458" y="27089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DE28B-2CB0-4E35-BA62-30ABDA885091}"/>
              </a:ext>
            </a:extLst>
          </p:cNvPr>
          <p:cNvSpPr txBox="1"/>
          <p:nvPr/>
        </p:nvSpPr>
        <p:spPr>
          <a:xfrm>
            <a:off x="1316572" y="22768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5580112" y="2851484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4A4161-8A3E-4E28-90DE-4EFD6514BD82}"/>
              </a:ext>
            </a:extLst>
          </p:cNvPr>
          <p:cNvSpPr txBox="1"/>
          <p:nvPr/>
        </p:nvSpPr>
        <p:spPr>
          <a:xfrm>
            <a:off x="7063136" y="29188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74C2611-A42E-465D-AAB5-1D2224558E9B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2267744" y="1160748"/>
            <a:ext cx="331236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D8CFFF-E40C-4158-9FFA-9A17A8AD2A73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2291626" y="2096852"/>
            <a:ext cx="328848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5138DD-36FC-4710-B5B6-8B2679464DEB}"/>
              </a:ext>
            </a:extLst>
          </p:cNvPr>
          <p:cNvCxnSpPr/>
          <p:nvPr/>
        </p:nvCxnSpPr>
        <p:spPr>
          <a:xfrm>
            <a:off x="323528" y="35730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7035F7-F343-41AB-9599-67B4BCCD5B52}"/>
              </a:ext>
            </a:extLst>
          </p:cNvPr>
          <p:cNvSpPr/>
          <p:nvPr/>
        </p:nvSpPr>
        <p:spPr>
          <a:xfrm>
            <a:off x="5599947" y="5121189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500CAC3-BC68-4D44-85B0-F5364BC12C5B}"/>
              </a:ext>
            </a:extLst>
          </p:cNvPr>
          <p:cNvSpPr/>
          <p:nvPr/>
        </p:nvSpPr>
        <p:spPr>
          <a:xfrm>
            <a:off x="5599947" y="562524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7EBD16-CB84-419B-8BA6-38986979E892}"/>
              </a:ext>
            </a:extLst>
          </p:cNvPr>
          <p:cNvSpPr/>
          <p:nvPr/>
        </p:nvSpPr>
        <p:spPr>
          <a:xfrm>
            <a:off x="775411" y="418508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2D916B-04C0-45BE-8E01-D4B3A2ABFB7F}"/>
              </a:ext>
            </a:extLst>
          </p:cNvPr>
          <p:cNvSpPr txBox="1"/>
          <p:nvPr/>
        </p:nvSpPr>
        <p:spPr>
          <a:xfrm>
            <a:off x="1312525" y="37530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A7FE81-F14C-45DD-97CF-5D8C34998F50}"/>
              </a:ext>
            </a:extLst>
          </p:cNvPr>
          <p:cNvSpPr/>
          <p:nvPr/>
        </p:nvSpPr>
        <p:spPr>
          <a:xfrm>
            <a:off x="799293" y="598528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6C5AC-488D-48B5-8230-0C71EAE852F4}"/>
              </a:ext>
            </a:extLst>
          </p:cNvPr>
          <p:cNvSpPr txBox="1"/>
          <p:nvPr/>
        </p:nvSpPr>
        <p:spPr>
          <a:xfrm>
            <a:off x="1336407" y="55532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29B37E4-9CBA-401A-B078-78ACA3C91F31}"/>
              </a:ext>
            </a:extLst>
          </p:cNvPr>
          <p:cNvSpPr/>
          <p:nvPr/>
        </p:nvSpPr>
        <p:spPr>
          <a:xfrm>
            <a:off x="5599947" y="6127849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649F65-8F56-49BA-9681-47DAA301EC4F}"/>
              </a:ext>
            </a:extLst>
          </p:cNvPr>
          <p:cNvSpPr txBox="1"/>
          <p:nvPr/>
        </p:nvSpPr>
        <p:spPr>
          <a:xfrm>
            <a:off x="7082971" y="61952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28F41E1-9B05-4702-85EA-EAC9EE7E03A8}"/>
              </a:ext>
            </a:extLst>
          </p:cNvPr>
          <p:cNvCxnSpPr>
            <a:stCxn id="33" idx="3"/>
            <a:endCxn id="31" idx="1"/>
          </p:cNvCxnSpPr>
          <p:nvPr/>
        </p:nvCxnSpPr>
        <p:spPr>
          <a:xfrm>
            <a:off x="2287579" y="4437113"/>
            <a:ext cx="331236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C416A3D-EF8A-485E-AF91-32E43035C099}"/>
              </a:ext>
            </a:extLst>
          </p:cNvPr>
          <p:cNvCxnSpPr>
            <a:cxnSpLocks/>
            <a:stCxn id="35" idx="3"/>
            <a:endCxn id="31" idx="1"/>
          </p:cNvCxnSpPr>
          <p:nvPr/>
        </p:nvCxnSpPr>
        <p:spPr>
          <a:xfrm flipV="1">
            <a:off x="2311461" y="5373217"/>
            <a:ext cx="328848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74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5508104" y="2564904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5508104" y="306896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297DC0-0DDA-4CFE-AA61-04E18F1BBE3A}"/>
              </a:ext>
            </a:extLst>
          </p:cNvPr>
          <p:cNvSpPr/>
          <p:nvPr/>
        </p:nvSpPr>
        <p:spPr>
          <a:xfrm>
            <a:off x="755576" y="9087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73586-4AA0-4880-B10C-AF621E6EBAC0}"/>
              </a:ext>
            </a:extLst>
          </p:cNvPr>
          <p:cNvSpPr txBox="1"/>
          <p:nvPr/>
        </p:nvSpPr>
        <p:spPr>
          <a:xfrm>
            <a:off x="1292690" y="476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9D58B6-C741-4911-A66D-6A1A62CE2CED}"/>
              </a:ext>
            </a:extLst>
          </p:cNvPr>
          <p:cNvSpPr/>
          <p:nvPr/>
        </p:nvSpPr>
        <p:spPr>
          <a:xfrm>
            <a:off x="779458" y="27089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DE28B-2CB0-4E35-BA62-30ABDA885091}"/>
              </a:ext>
            </a:extLst>
          </p:cNvPr>
          <p:cNvSpPr txBox="1"/>
          <p:nvPr/>
        </p:nvSpPr>
        <p:spPr>
          <a:xfrm>
            <a:off x="1316572" y="22768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5508104" y="3571564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74C2611-A42E-465D-AAB5-1D2224558E9B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2267744" y="1160748"/>
            <a:ext cx="3240360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D8CFFF-E40C-4158-9FFA-9A17A8AD2A73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2291626" y="2816932"/>
            <a:ext cx="321647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83F7D3-86EA-43B5-894C-86276888F749}"/>
              </a:ext>
            </a:extLst>
          </p:cNvPr>
          <p:cNvSpPr/>
          <p:nvPr/>
        </p:nvSpPr>
        <p:spPr>
          <a:xfrm>
            <a:off x="5521289" y="719890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49A472-E385-466E-9352-0828E73ADE20}"/>
              </a:ext>
            </a:extLst>
          </p:cNvPr>
          <p:cNvSpPr/>
          <p:nvPr/>
        </p:nvSpPr>
        <p:spPr>
          <a:xfrm>
            <a:off x="5521289" y="1223946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incStrong()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decStrong()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31A2A8-E37B-488F-8534-9F93C9FC5C36}"/>
              </a:ext>
            </a:extLst>
          </p:cNvPr>
          <p:cNvSpPr/>
          <p:nvPr/>
        </p:nvSpPr>
        <p:spPr>
          <a:xfrm>
            <a:off x="5521289" y="172655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1FDE9F-3E05-4CFB-8C49-6E29F84336A6}"/>
              </a:ext>
            </a:extLst>
          </p:cNvPr>
          <p:cNvSpPr txBox="1"/>
          <p:nvPr/>
        </p:nvSpPr>
        <p:spPr>
          <a:xfrm>
            <a:off x="7004313" y="17939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B7ADBB3-CBAE-402F-95E2-242EFFC8B3D0}"/>
              </a:ext>
            </a:extLst>
          </p:cNvPr>
          <p:cNvCxnSpPr>
            <a:cxnSpLocks/>
            <a:stCxn id="4" idx="0"/>
            <a:endCxn id="29" idx="2"/>
          </p:cNvCxnSpPr>
          <p:nvPr/>
        </p:nvCxnSpPr>
        <p:spPr>
          <a:xfrm flipV="1">
            <a:off x="6264188" y="2230606"/>
            <a:ext cx="13185" cy="33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91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1907704" y="622140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1907704" y="1126196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1907704" y="162880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7DCF-32C7-4BAA-AEE5-9CBF02888182}"/>
              </a:ext>
            </a:extLst>
          </p:cNvPr>
          <p:cNvSpPr txBox="1"/>
          <p:nvPr/>
        </p:nvSpPr>
        <p:spPr>
          <a:xfrm>
            <a:off x="3456421" y="1696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854ADA-5AD3-4582-B1AA-C248A120322F}"/>
              </a:ext>
            </a:extLst>
          </p:cNvPr>
          <p:cNvSpPr/>
          <p:nvPr/>
        </p:nvSpPr>
        <p:spPr>
          <a:xfrm>
            <a:off x="323528" y="1198204"/>
            <a:ext cx="79208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07E02-71E6-45A2-9C94-4B5EF831A883}"/>
              </a:ext>
            </a:extLst>
          </p:cNvPr>
          <p:cNvSpPr txBox="1"/>
          <p:nvPr/>
        </p:nvSpPr>
        <p:spPr>
          <a:xfrm>
            <a:off x="395536" y="8082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1115616" y="874168"/>
            <a:ext cx="79208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351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1907704" y="622140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1907704" y="1126196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1907704" y="162880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7DCF-32C7-4BAA-AEE5-9CBF02888182}"/>
              </a:ext>
            </a:extLst>
          </p:cNvPr>
          <p:cNvSpPr txBox="1"/>
          <p:nvPr/>
        </p:nvSpPr>
        <p:spPr>
          <a:xfrm>
            <a:off x="3456421" y="1696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854ADA-5AD3-4582-B1AA-C248A120322F}"/>
              </a:ext>
            </a:extLst>
          </p:cNvPr>
          <p:cNvSpPr/>
          <p:nvPr/>
        </p:nvSpPr>
        <p:spPr>
          <a:xfrm>
            <a:off x="323528" y="1198204"/>
            <a:ext cx="79208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07E02-71E6-45A2-9C94-4B5EF831A883}"/>
              </a:ext>
            </a:extLst>
          </p:cNvPr>
          <p:cNvSpPr txBox="1"/>
          <p:nvPr/>
        </p:nvSpPr>
        <p:spPr>
          <a:xfrm>
            <a:off x="395536" y="8082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1115616" y="874168"/>
            <a:ext cx="79208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61C64A-C870-4B63-9DBE-D714D0D0B86F}"/>
              </a:ext>
            </a:extLst>
          </p:cNvPr>
          <p:cNvSpPr/>
          <p:nvPr/>
        </p:nvSpPr>
        <p:spPr>
          <a:xfrm>
            <a:off x="4716016" y="622140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D04D59-C244-453C-B098-DF5259341F81}"/>
              </a:ext>
            </a:extLst>
          </p:cNvPr>
          <p:cNvSpPr/>
          <p:nvPr/>
        </p:nvSpPr>
        <p:spPr>
          <a:xfrm>
            <a:off x="4716016" y="1126196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2A1173-3770-41C8-A5B8-AD31E7F0A7DB}"/>
              </a:ext>
            </a:extLst>
          </p:cNvPr>
          <p:cNvSpPr/>
          <p:nvPr/>
        </p:nvSpPr>
        <p:spPr>
          <a:xfrm>
            <a:off x="4716016" y="162880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E0DA1A-EE6F-4D85-9553-D283AE57F35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419872" y="874168"/>
            <a:ext cx="129614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9C3115-B995-4DED-8EA7-39398E64F36B}"/>
              </a:ext>
            </a:extLst>
          </p:cNvPr>
          <p:cNvSpPr txBox="1"/>
          <p:nvPr/>
        </p:nvSpPr>
        <p:spPr>
          <a:xfrm>
            <a:off x="6300192" y="1696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EE5F42-FEA1-4D37-8BB6-BD1C0735B4D9}"/>
              </a:ext>
            </a:extLst>
          </p:cNvPr>
          <p:cNvCxnSpPr/>
          <p:nvPr/>
        </p:nvCxnSpPr>
        <p:spPr>
          <a:xfrm flipV="1">
            <a:off x="323528" y="1198204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23683F8-8B50-4C93-AA4A-7C86EAE5C235}"/>
              </a:ext>
            </a:extLst>
          </p:cNvPr>
          <p:cNvCxnSpPr>
            <a:cxnSpLocks/>
          </p:cNvCxnSpPr>
          <p:nvPr/>
        </p:nvCxnSpPr>
        <p:spPr>
          <a:xfrm flipV="1">
            <a:off x="1871155" y="622140"/>
            <a:ext cx="1548717" cy="1510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8E5B717-65B5-4D71-A98E-52F3B9A8BCC1}"/>
              </a:ext>
            </a:extLst>
          </p:cNvPr>
          <p:cNvCxnSpPr>
            <a:cxnSpLocks/>
          </p:cNvCxnSpPr>
          <p:nvPr/>
        </p:nvCxnSpPr>
        <p:spPr>
          <a:xfrm flipV="1">
            <a:off x="4685274" y="622140"/>
            <a:ext cx="1548717" cy="1510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78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1907704" y="622140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1907704" y="98204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1907704" y="134090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7DCF-32C7-4BAA-AEE5-9CBF02888182}"/>
              </a:ext>
            </a:extLst>
          </p:cNvPr>
          <p:cNvSpPr txBox="1"/>
          <p:nvPr/>
        </p:nvSpPr>
        <p:spPr>
          <a:xfrm>
            <a:off x="3456421" y="1389004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854ADA-5AD3-4582-B1AA-C248A120322F}"/>
              </a:ext>
            </a:extLst>
          </p:cNvPr>
          <p:cNvSpPr/>
          <p:nvPr/>
        </p:nvSpPr>
        <p:spPr>
          <a:xfrm>
            <a:off x="323528" y="1033456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07E02-71E6-45A2-9C94-4B5EF831A883}"/>
              </a:ext>
            </a:extLst>
          </p:cNvPr>
          <p:cNvSpPr txBox="1"/>
          <p:nvPr/>
        </p:nvSpPr>
        <p:spPr>
          <a:xfrm>
            <a:off x="395536" y="755030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1115616" y="802091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61C64A-C870-4B63-9DBE-D714D0D0B86F}"/>
              </a:ext>
            </a:extLst>
          </p:cNvPr>
          <p:cNvSpPr/>
          <p:nvPr/>
        </p:nvSpPr>
        <p:spPr>
          <a:xfrm>
            <a:off x="4716016" y="622140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D04D59-C244-453C-B098-DF5259341F81}"/>
              </a:ext>
            </a:extLst>
          </p:cNvPr>
          <p:cNvSpPr/>
          <p:nvPr/>
        </p:nvSpPr>
        <p:spPr>
          <a:xfrm>
            <a:off x="4716016" y="98204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2A1173-3770-41C8-A5B8-AD31E7F0A7DB}"/>
              </a:ext>
            </a:extLst>
          </p:cNvPr>
          <p:cNvSpPr/>
          <p:nvPr/>
        </p:nvSpPr>
        <p:spPr>
          <a:xfrm>
            <a:off x="4716016" y="134090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E0DA1A-EE6F-4D85-9553-D283AE57F35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419872" y="802091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9C3115-B995-4DED-8EA7-39398E64F36B}"/>
              </a:ext>
            </a:extLst>
          </p:cNvPr>
          <p:cNvSpPr txBox="1"/>
          <p:nvPr/>
        </p:nvSpPr>
        <p:spPr>
          <a:xfrm>
            <a:off x="6300192" y="1389004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64ADDF-DF83-40E1-B577-D5EAE2F78909}"/>
              </a:ext>
            </a:extLst>
          </p:cNvPr>
          <p:cNvSpPr/>
          <p:nvPr/>
        </p:nvSpPr>
        <p:spPr>
          <a:xfrm>
            <a:off x="1907704" y="19901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4BD161-9904-403A-A1D1-4936C00D1874}"/>
              </a:ext>
            </a:extLst>
          </p:cNvPr>
          <p:cNvSpPr/>
          <p:nvPr/>
        </p:nvSpPr>
        <p:spPr>
          <a:xfrm>
            <a:off x="1907704" y="23500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E34CEC-F706-44AD-A8EC-59612314500A}"/>
              </a:ext>
            </a:extLst>
          </p:cNvPr>
          <p:cNvSpPr/>
          <p:nvPr/>
        </p:nvSpPr>
        <p:spPr>
          <a:xfrm>
            <a:off x="1907704" y="270892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8743D6-13B0-4F0D-8D73-0DA2ACE77455}"/>
              </a:ext>
            </a:extLst>
          </p:cNvPr>
          <p:cNvSpPr txBox="1"/>
          <p:nvPr/>
        </p:nvSpPr>
        <p:spPr>
          <a:xfrm>
            <a:off x="3456421" y="275701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7CC47D-F871-4889-B7AC-E00CA6A54E77}"/>
              </a:ext>
            </a:extLst>
          </p:cNvPr>
          <p:cNvSpPr/>
          <p:nvPr/>
        </p:nvSpPr>
        <p:spPr>
          <a:xfrm>
            <a:off x="323528" y="2401470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E96328-D380-475B-84A5-B3CAB6ADE609}"/>
              </a:ext>
            </a:extLst>
          </p:cNvPr>
          <p:cNvSpPr txBox="1"/>
          <p:nvPr/>
        </p:nvSpPr>
        <p:spPr>
          <a:xfrm>
            <a:off x="395536" y="2123044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3780E45-672D-4834-9A42-D3AEAD9A8129}"/>
              </a:ext>
            </a:extLst>
          </p:cNvPr>
          <p:cNvCxnSpPr>
            <a:stCxn id="27" idx="3"/>
            <a:endCxn id="23" idx="1"/>
          </p:cNvCxnSpPr>
          <p:nvPr/>
        </p:nvCxnSpPr>
        <p:spPr>
          <a:xfrm flipV="1">
            <a:off x="1115616" y="2170105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025D11-0EF1-4D62-81B7-2632F4BCC711}"/>
              </a:ext>
            </a:extLst>
          </p:cNvPr>
          <p:cNvSpPr/>
          <p:nvPr/>
        </p:nvSpPr>
        <p:spPr>
          <a:xfrm>
            <a:off x="4716016" y="19901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741A3D-9608-467F-8D61-7A041D636B3C}"/>
              </a:ext>
            </a:extLst>
          </p:cNvPr>
          <p:cNvSpPr/>
          <p:nvPr/>
        </p:nvSpPr>
        <p:spPr>
          <a:xfrm>
            <a:off x="4716016" y="23500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4E013-9575-43CE-B862-025236D8CAF9}"/>
              </a:ext>
            </a:extLst>
          </p:cNvPr>
          <p:cNvSpPr/>
          <p:nvPr/>
        </p:nvSpPr>
        <p:spPr>
          <a:xfrm>
            <a:off x="4716016" y="270892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C3254-2250-4089-95E0-C6A31DED0DA5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3419872" y="217010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801AC9-4ED1-4B7C-92C7-4006A6537DDC}"/>
              </a:ext>
            </a:extLst>
          </p:cNvPr>
          <p:cNvSpPr txBox="1"/>
          <p:nvPr/>
        </p:nvSpPr>
        <p:spPr>
          <a:xfrm>
            <a:off x="6300192" y="275701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871D7C-0838-4E93-9D64-C3CBAE5AA4AA}"/>
              </a:ext>
            </a:extLst>
          </p:cNvPr>
          <p:cNvSpPr/>
          <p:nvPr/>
        </p:nvSpPr>
        <p:spPr>
          <a:xfrm>
            <a:off x="7308304" y="2436137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B741EC-7B60-45AD-9764-F2A55FD1679E}"/>
              </a:ext>
            </a:extLst>
          </p:cNvPr>
          <p:cNvSpPr txBox="1"/>
          <p:nvPr/>
        </p:nvSpPr>
        <p:spPr>
          <a:xfrm>
            <a:off x="7380312" y="21577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1CA6BC3-C987-48FA-A03A-937613BB626F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 flipV="1">
            <a:off x="6228184" y="2170105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15AE90-C370-496E-B2E4-FFD090533F45}"/>
              </a:ext>
            </a:extLst>
          </p:cNvPr>
          <p:cNvCxnSpPr>
            <a:cxnSpLocks/>
            <a:stCxn id="31" idx="1"/>
            <a:endCxn id="23" idx="3"/>
          </p:cNvCxnSpPr>
          <p:nvPr/>
        </p:nvCxnSpPr>
        <p:spPr>
          <a:xfrm flipH="1" flipV="1">
            <a:off x="3419872" y="217010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E25E36-6D33-4944-A7A2-A1874C0186E3}"/>
              </a:ext>
            </a:extLst>
          </p:cNvPr>
          <p:cNvSpPr/>
          <p:nvPr/>
        </p:nvSpPr>
        <p:spPr>
          <a:xfrm>
            <a:off x="1907704" y="335844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E1A285-2AB1-4EE0-AE41-9137097D4C5F}"/>
              </a:ext>
            </a:extLst>
          </p:cNvPr>
          <p:cNvSpPr/>
          <p:nvPr/>
        </p:nvSpPr>
        <p:spPr>
          <a:xfrm>
            <a:off x="1907704" y="371834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83140A-30E4-4D4D-A27D-87803563FA82}"/>
              </a:ext>
            </a:extLst>
          </p:cNvPr>
          <p:cNvSpPr/>
          <p:nvPr/>
        </p:nvSpPr>
        <p:spPr>
          <a:xfrm>
            <a:off x="1907704" y="407721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0BF97F-0EF6-43BF-8D89-9981A3202F5E}"/>
              </a:ext>
            </a:extLst>
          </p:cNvPr>
          <p:cNvSpPr txBox="1"/>
          <p:nvPr/>
        </p:nvSpPr>
        <p:spPr>
          <a:xfrm>
            <a:off x="3456421" y="412530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E183AF-7194-40E5-87B9-E6FB34474BBD}"/>
              </a:ext>
            </a:extLst>
          </p:cNvPr>
          <p:cNvSpPr/>
          <p:nvPr/>
        </p:nvSpPr>
        <p:spPr>
          <a:xfrm>
            <a:off x="323528" y="3769760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2D0A31-63FF-45EF-A92D-6D31AD2854B6}"/>
              </a:ext>
            </a:extLst>
          </p:cNvPr>
          <p:cNvSpPr txBox="1"/>
          <p:nvPr/>
        </p:nvSpPr>
        <p:spPr>
          <a:xfrm>
            <a:off x="395536" y="3491334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3EEBC03-1317-483B-AD9C-AD96FDD0F4DC}"/>
              </a:ext>
            </a:extLst>
          </p:cNvPr>
          <p:cNvCxnSpPr>
            <a:stCxn id="43" idx="3"/>
            <a:endCxn id="39" idx="1"/>
          </p:cNvCxnSpPr>
          <p:nvPr/>
        </p:nvCxnSpPr>
        <p:spPr>
          <a:xfrm flipV="1">
            <a:off x="1115616" y="3538395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8A56D6-CDCF-4C4C-BA20-540CF46D35DB}"/>
              </a:ext>
            </a:extLst>
          </p:cNvPr>
          <p:cNvSpPr/>
          <p:nvPr/>
        </p:nvSpPr>
        <p:spPr>
          <a:xfrm>
            <a:off x="4716016" y="335844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7FDEA03-1A6E-44EA-B91E-D2D759514259}"/>
              </a:ext>
            </a:extLst>
          </p:cNvPr>
          <p:cNvSpPr/>
          <p:nvPr/>
        </p:nvSpPr>
        <p:spPr>
          <a:xfrm>
            <a:off x="4716016" y="371834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08D27E2-2C73-4ED5-83B8-7311AE0B8D90}"/>
              </a:ext>
            </a:extLst>
          </p:cNvPr>
          <p:cNvSpPr/>
          <p:nvPr/>
        </p:nvSpPr>
        <p:spPr>
          <a:xfrm>
            <a:off x="4716016" y="407721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43D0B03-AFB1-4235-ADC8-C7977C2B3525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3419872" y="353839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BA644E-5702-4832-81A1-66412F086A81}"/>
              </a:ext>
            </a:extLst>
          </p:cNvPr>
          <p:cNvSpPr txBox="1"/>
          <p:nvPr/>
        </p:nvSpPr>
        <p:spPr>
          <a:xfrm>
            <a:off x="6300192" y="412530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E01E02-A28D-4DA8-8699-77C750378C82}"/>
              </a:ext>
            </a:extLst>
          </p:cNvPr>
          <p:cNvSpPr/>
          <p:nvPr/>
        </p:nvSpPr>
        <p:spPr>
          <a:xfrm>
            <a:off x="7308304" y="3804427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31A33A-0EA1-45C5-9448-31F3A05A0A19}"/>
              </a:ext>
            </a:extLst>
          </p:cNvPr>
          <p:cNvSpPr txBox="1"/>
          <p:nvPr/>
        </p:nvSpPr>
        <p:spPr>
          <a:xfrm>
            <a:off x="7380312" y="352600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2CE4CF-5FEB-4053-A2ED-0004B2E11260}"/>
              </a:ext>
            </a:extLst>
          </p:cNvPr>
          <p:cNvCxnSpPr>
            <a:cxnSpLocks/>
            <a:stCxn id="51" idx="1"/>
            <a:endCxn id="46" idx="3"/>
          </p:cNvCxnSpPr>
          <p:nvPr/>
        </p:nvCxnSpPr>
        <p:spPr>
          <a:xfrm flipH="1" flipV="1">
            <a:off x="6228184" y="3538395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2D7804B-F505-4883-8919-54564856C9BE}"/>
              </a:ext>
            </a:extLst>
          </p:cNvPr>
          <p:cNvCxnSpPr>
            <a:cxnSpLocks/>
            <a:stCxn id="47" idx="1"/>
            <a:endCxn id="39" idx="3"/>
          </p:cNvCxnSpPr>
          <p:nvPr/>
        </p:nvCxnSpPr>
        <p:spPr>
          <a:xfrm flipH="1" flipV="1">
            <a:off x="3419872" y="353839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5C5BC9F-55DF-4FE0-97D4-DA53B0F923DE}"/>
              </a:ext>
            </a:extLst>
          </p:cNvPr>
          <p:cNvCxnSpPr/>
          <p:nvPr/>
        </p:nvCxnSpPr>
        <p:spPr>
          <a:xfrm flipV="1">
            <a:off x="323528" y="3694801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495D14-64AE-442F-97D4-1CCCDD65014F}"/>
              </a:ext>
            </a:extLst>
          </p:cNvPr>
          <p:cNvSpPr/>
          <p:nvPr/>
        </p:nvSpPr>
        <p:spPr>
          <a:xfrm>
            <a:off x="1907704" y="468339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69F5248-3779-4837-A145-C2EA2A885129}"/>
              </a:ext>
            </a:extLst>
          </p:cNvPr>
          <p:cNvSpPr/>
          <p:nvPr/>
        </p:nvSpPr>
        <p:spPr>
          <a:xfrm>
            <a:off x="1907704" y="504330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F72897-DB8D-44EC-8D5C-0236EC0DEE3C}"/>
              </a:ext>
            </a:extLst>
          </p:cNvPr>
          <p:cNvSpPr/>
          <p:nvPr/>
        </p:nvSpPr>
        <p:spPr>
          <a:xfrm>
            <a:off x="1907704" y="540216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D1E2AC-5130-4F5A-8570-477405DE07E7}"/>
              </a:ext>
            </a:extLst>
          </p:cNvPr>
          <p:cNvSpPr txBox="1"/>
          <p:nvPr/>
        </p:nvSpPr>
        <p:spPr>
          <a:xfrm>
            <a:off x="3456421" y="5450263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80F4B5-8D83-4049-A09C-8F9F399F37CE}"/>
              </a:ext>
            </a:extLst>
          </p:cNvPr>
          <p:cNvSpPr/>
          <p:nvPr/>
        </p:nvSpPr>
        <p:spPr>
          <a:xfrm>
            <a:off x="323528" y="5094715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8AB42E-E9BD-46D0-9C46-800A58D65BE5}"/>
              </a:ext>
            </a:extLst>
          </p:cNvPr>
          <p:cNvSpPr txBox="1"/>
          <p:nvPr/>
        </p:nvSpPr>
        <p:spPr>
          <a:xfrm>
            <a:off x="395536" y="4816289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ACFB114-7676-4599-9CBC-08E507710D47}"/>
              </a:ext>
            </a:extLst>
          </p:cNvPr>
          <p:cNvCxnSpPr>
            <a:stCxn id="60" idx="3"/>
            <a:endCxn id="56" idx="1"/>
          </p:cNvCxnSpPr>
          <p:nvPr/>
        </p:nvCxnSpPr>
        <p:spPr>
          <a:xfrm flipV="1">
            <a:off x="1115616" y="4863350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E0FBAF5-69A1-4C80-9964-CCC5238A9A59}"/>
              </a:ext>
            </a:extLst>
          </p:cNvPr>
          <p:cNvSpPr/>
          <p:nvPr/>
        </p:nvSpPr>
        <p:spPr>
          <a:xfrm>
            <a:off x="4716016" y="468339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44AA00D-184F-45BA-95A4-0F85EBB9E90A}"/>
              </a:ext>
            </a:extLst>
          </p:cNvPr>
          <p:cNvSpPr/>
          <p:nvPr/>
        </p:nvSpPr>
        <p:spPr>
          <a:xfrm>
            <a:off x="4716016" y="504330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9B2D742-7CB3-4564-8712-559D32680466}"/>
              </a:ext>
            </a:extLst>
          </p:cNvPr>
          <p:cNvSpPr/>
          <p:nvPr/>
        </p:nvSpPr>
        <p:spPr>
          <a:xfrm>
            <a:off x="4716016" y="540216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CAD6DCB-A739-40EC-829B-8A971746CF5B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 flipV="1">
            <a:off x="3419872" y="4863350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C357AD7-9BA4-4D7B-A515-F5EE4525A825}"/>
              </a:ext>
            </a:extLst>
          </p:cNvPr>
          <p:cNvSpPr txBox="1"/>
          <p:nvPr/>
        </p:nvSpPr>
        <p:spPr>
          <a:xfrm>
            <a:off x="6300192" y="5450263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639BFE-D76F-425B-894A-395CCAB6324D}"/>
              </a:ext>
            </a:extLst>
          </p:cNvPr>
          <p:cNvSpPr/>
          <p:nvPr/>
        </p:nvSpPr>
        <p:spPr>
          <a:xfrm>
            <a:off x="7308304" y="5129382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3FD14A-956E-4691-885B-A349DB053796}"/>
              </a:ext>
            </a:extLst>
          </p:cNvPr>
          <p:cNvSpPr txBox="1"/>
          <p:nvPr/>
        </p:nvSpPr>
        <p:spPr>
          <a:xfrm>
            <a:off x="7380312" y="48509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EE576EC-4C40-405E-AB0A-6C253FF802D0}"/>
              </a:ext>
            </a:extLst>
          </p:cNvPr>
          <p:cNvCxnSpPr>
            <a:cxnSpLocks/>
            <a:stCxn id="68" idx="1"/>
            <a:endCxn id="63" idx="3"/>
          </p:cNvCxnSpPr>
          <p:nvPr/>
        </p:nvCxnSpPr>
        <p:spPr>
          <a:xfrm flipH="1" flipV="1">
            <a:off x="6228184" y="4863350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1C17778-D73D-4D16-A463-92B904AA48BC}"/>
              </a:ext>
            </a:extLst>
          </p:cNvPr>
          <p:cNvCxnSpPr>
            <a:cxnSpLocks/>
            <a:stCxn id="64" idx="1"/>
            <a:endCxn id="56" idx="3"/>
          </p:cNvCxnSpPr>
          <p:nvPr/>
        </p:nvCxnSpPr>
        <p:spPr>
          <a:xfrm flipH="1" flipV="1">
            <a:off x="3419872" y="4863350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43C19A4-8C88-4761-BFCC-69386956E076}"/>
              </a:ext>
            </a:extLst>
          </p:cNvPr>
          <p:cNvCxnSpPr/>
          <p:nvPr/>
        </p:nvCxnSpPr>
        <p:spPr>
          <a:xfrm flipV="1">
            <a:off x="323528" y="5019756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144E767-AF9A-4BA0-BDD4-778D88DCA0F3}"/>
              </a:ext>
            </a:extLst>
          </p:cNvPr>
          <p:cNvCxnSpPr/>
          <p:nvPr/>
        </p:nvCxnSpPr>
        <p:spPr>
          <a:xfrm flipV="1">
            <a:off x="7308304" y="5065991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355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3419872" y="1558106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3419872" y="191800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3419872" y="227687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1A37EF2-6941-4774-8C9F-6688C3029629}"/>
              </a:ext>
            </a:extLst>
          </p:cNvPr>
          <p:cNvSpPr/>
          <p:nvPr/>
        </p:nvSpPr>
        <p:spPr>
          <a:xfrm>
            <a:off x="611560" y="622002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69C2370-0008-4591-9AF4-DDD6AAD70290}"/>
              </a:ext>
            </a:extLst>
          </p:cNvPr>
          <p:cNvSpPr/>
          <p:nvPr/>
        </p:nvSpPr>
        <p:spPr>
          <a:xfrm>
            <a:off x="611560" y="981904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27583B-8DE3-448E-BED9-00A83122ABCB}"/>
              </a:ext>
            </a:extLst>
          </p:cNvPr>
          <p:cNvCxnSpPr>
            <a:stCxn id="75" idx="3"/>
            <a:endCxn id="4" idx="1"/>
          </p:cNvCxnSpPr>
          <p:nvPr/>
        </p:nvCxnSpPr>
        <p:spPr>
          <a:xfrm>
            <a:off x="2123728" y="1161855"/>
            <a:ext cx="1296144" cy="57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6EAE50C-707B-4491-BB38-80273643EEC8}"/>
              </a:ext>
            </a:extLst>
          </p:cNvPr>
          <p:cNvSpPr/>
          <p:nvPr/>
        </p:nvSpPr>
        <p:spPr>
          <a:xfrm>
            <a:off x="3419872" y="138075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7DB1BD8-7AA3-4F5B-A179-7F58C058BB83}"/>
              </a:ext>
            </a:extLst>
          </p:cNvPr>
          <p:cNvSpPr/>
          <p:nvPr/>
        </p:nvSpPr>
        <p:spPr>
          <a:xfrm>
            <a:off x="3419872" y="49797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F2481FF-F861-4198-AE08-E631D5F06624}"/>
              </a:ext>
            </a:extLst>
          </p:cNvPr>
          <p:cNvSpPr/>
          <p:nvPr/>
        </p:nvSpPr>
        <p:spPr>
          <a:xfrm>
            <a:off x="3419872" y="85684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1843D7F-3B64-41F5-9A09-D4F2F36EB226}"/>
              </a:ext>
            </a:extLst>
          </p:cNvPr>
          <p:cNvCxnSpPr>
            <a:cxnSpLocks/>
            <a:stCxn id="4" idx="0"/>
            <a:endCxn id="79" idx="2"/>
          </p:cNvCxnSpPr>
          <p:nvPr/>
        </p:nvCxnSpPr>
        <p:spPr>
          <a:xfrm flipV="1">
            <a:off x="4175956" y="1216743"/>
            <a:ext cx="0" cy="34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A82CFC4-067E-4270-8EE2-71C254820BFD}"/>
              </a:ext>
            </a:extLst>
          </p:cNvPr>
          <p:cNvSpPr/>
          <p:nvPr/>
        </p:nvSpPr>
        <p:spPr>
          <a:xfrm>
            <a:off x="3419872" y="45688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46B638F-C318-472E-B942-B7CC3E565D90}"/>
              </a:ext>
            </a:extLst>
          </p:cNvPr>
          <p:cNvSpPr/>
          <p:nvPr/>
        </p:nvSpPr>
        <p:spPr>
          <a:xfrm>
            <a:off x="3419872" y="49287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814DAE6-AEF0-4F6E-A314-B9C49904BDE5}"/>
              </a:ext>
            </a:extLst>
          </p:cNvPr>
          <p:cNvSpPr/>
          <p:nvPr/>
        </p:nvSpPr>
        <p:spPr>
          <a:xfrm>
            <a:off x="3419872" y="5287589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7486F71-1A46-4C43-9FD4-120033A94C2D}"/>
              </a:ext>
            </a:extLst>
          </p:cNvPr>
          <p:cNvSpPr/>
          <p:nvPr/>
        </p:nvSpPr>
        <p:spPr>
          <a:xfrm>
            <a:off x="611560" y="363271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536A3C3-145E-4097-8EE8-9B3A0207AF5D}"/>
              </a:ext>
            </a:extLst>
          </p:cNvPr>
          <p:cNvSpPr/>
          <p:nvPr/>
        </p:nvSpPr>
        <p:spPr>
          <a:xfrm>
            <a:off x="611560" y="399262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1EC9147-7246-44DC-9DEC-D079ACD442E0}"/>
              </a:ext>
            </a:extLst>
          </p:cNvPr>
          <p:cNvCxnSpPr>
            <a:stCxn id="85" idx="3"/>
            <a:endCxn id="81" idx="1"/>
          </p:cNvCxnSpPr>
          <p:nvPr/>
        </p:nvCxnSpPr>
        <p:spPr>
          <a:xfrm>
            <a:off x="2123728" y="4172572"/>
            <a:ext cx="1296144" cy="57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7A8FD91-EFA4-48E2-8C62-ABA3B512F97E}"/>
              </a:ext>
            </a:extLst>
          </p:cNvPr>
          <p:cNvSpPr/>
          <p:nvPr/>
        </p:nvSpPr>
        <p:spPr>
          <a:xfrm>
            <a:off x="3419872" y="3148792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BA03A4E-B5B3-4492-8CA6-E4E6EC9A0C4C}"/>
              </a:ext>
            </a:extLst>
          </p:cNvPr>
          <p:cNvSpPr/>
          <p:nvPr/>
        </p:nvSpPr>
        <p:spPr>
          <a:xfrm>
            <a:off x="3419872" y="3508694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C940173-547A-40FA-A877-D5FDFE2DFE46}"/>
              </a:ext>
            </a:extLst>
          </p:cNvPr>
          <p:cNvSpPr/>
          <p:nvPr/>
        </p:nvSpPr>
        <p:spPr>
          <a:xfrm>
            <a:off x="3419872" y="386755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3BA1F51-06D9-45B6-B8ED-E6475BD978DA}"/>
              </a:ext>
            </a:extLst>
          </p:cNvPr>
          <p:cNvCxnSpPr>
            <a:cxnSpLocks/>
            <a:stCxn id="81" idx="0"/>
            <a:endCxn id="89" idx="2"/>
          </p:cNvCxnSpPr>
          <p:nvPr/>
        </p:nvCxnSpPr>
        <p:spPr>
          <a:xfrm flipV="1">
            <a:off x="4175956" y="4227460"/>
            <a:ext cx="0" cy="34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DA6AE60-8468-41C2-B783-EB3C0FD8CE2D}"/>
              </a:ext>
            </a:extLst>
          </p:cNvPr>
          <p:cNvSpPr/>
          <p:nvPr/>
        </p:nvSpPr>
        <p:spPr>
          <a:xfrm>
            <a:off x="611560" y="434895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82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9678A-17E7-4895-BDA6-D8E89AB4A2F4}"/>
              </a:ext>
            </a:extLst>
          </p:cNvPr>
          <p:cNvSpPr txBox="1"/>
          <p:nvPr/>
        </p:nvSpPr>
        <p:spPr>
          <a:xfrm>
            <a:off x="683568" y="3326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Strong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F0272-AF1B-4874-9C8A-AA1AF1EFCD8B}"/>
              </a:ext>
            </a:extLst>
          </p:cNvPr>
          <p:cNvSpPr txBox="1"/>
          <p:nvPr/>
        </p:nvSpPr>
        <p:spPr>
          <a:xfrm>
            <a:off x="4716016" y="34538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Weak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AB310-D525-4129-A6A0-7F8CAF934127}"/>
              </a:ext>
            </a:extLst>
          </p:cNvPr>
          <p:cNvSpPr txBox="1"/>
          <p:nvPr/>
        </p:nvSpPr>
        <p:spPr>
          <a:xfrm>
            <a:off x="683567" y="1196752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A72EC-F15D-425E-9861-2E4026A3E5AF}"/>
              </a:ext>
            </a:extLst>
          </p:cNvPr>
          <p:cNvSpPr txBox="1"/>
          <p:nvPr/>
        </p:nvSpPr>
        <p:spPr>
          <a:xfrm>
            <a:off x="4750087" y="1196751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 // x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8A402A-D830-4CC9-BB97-8D8F6CDAAA9A}"/>
              </a:ext>
            </a:extLst>
          </p:cNvPr>
          <p:cNvSpPr txBox="1"/>
          <p:nvPr/>
        </p:nvSpPr>
        <p:spPr>
          <a:xfrm>
            <a:off x="683567" y="2924944"/>
            <a:ext cx="3413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pa=new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pa-&gt;foo();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07E245-C9D1-4FF4-84DD-807BF620E577}"/>
              </a:ext>
            </a:extLst>
          </p:cNvPr>
          <p:cNvSpPr txBox="1"/>
          <p:nvPr/>
        </p:nvSpPr>
        <p:spPr>
          <a:xfrm>
            <a:off x="4860032" y="2924943"/>
            <a:ext cx="3413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wp&lt;AAA&gt; pa=new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pa-&gt;foo(); // X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54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9678A-17E7-4895-BDA6-D8E89AB4A2F4}"/>
              </a:ext>
            </a:extLst>
          </p:cNvPr>
          <p:cNvSpPr txBox="1"/>
          <p:nvPr/>
        </p:nvSpPr>
        <p:spPr>
          <a:xfrm>
            <a:off x="683568" y="3326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Strong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F0272-AF1B-4874-9C8A-AA1AF1EFCD8B}"/>
              </a:ext>
            </a:extLst>
          </p:cNvPr>
          <p:cNvSpPr txBox="1"/>
          <p:nvPr/>
        </p:nvSpPr>
        <p:spPr>
          <a:xfrm>
            <a:off x="4716016" y="34538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Weak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AB310-D525-4129-A6A0-7F8CAF934127}"/>
              </a:ext>
            </a:extLst>
          </p:cNvPr>
          <p:cNvSpPr txBox="1"/>
          <p:nvPr/>
        </p:nvSpPr>
        <p:spPr>
          <a:xfrm>
            <a:off x="683567" y="1196752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A72EC-F15D-425E-9861-2E4026A3E5AF}"/>
              </a:ext>
            </a:extLst>
          </p:cNvPr>
          <p:cNvSpPr txBox="1"/>
          <p:nvPr/>
        </p:nvSpPr>
        <p:spPr>
          <a:xfrm>
            <a:off x="4750087" y="1196751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*(int*)p = 10;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8A402A-D830-4CC9-BB97-8D8F6CDAAA9A}"/>
              </a:ext>
            </a:extLst>
          </p:cNvPr>
          <p:cNvSpPr txBox="1"/>
          <p:nvPr/>
        </p:nvSpPr>
        <p:spPr>
          <a:xfrm>
            <a:off x="683567" y="2924944"/>
            <a:ext cx="3413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pa=new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pa-&gt;foo();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07E245-C9D1-4FF4-84DD-807BF620E577}"/>
              </a:ext>
            </a:extLst>
          </p:cNvPr>
          <p:cNvSpPr txBox="1"/>
          <p:nvPr/>
        </p:nvSpPr>
        <p:spPr>
          <a:xfrm>
            <a:off x="4860032" y="2924943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wp&lt;AAA&gt; pa=new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pa.promote()-&gt;foo();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670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9678A-17E7-4895-BDA6-D8E89AB4A2F4}"/>
              </a:ext>
            </a:extLst>
          </p:cNvPr>
          <p:cNvSpPr txBox="1"/>
          <p:nvPr/>
        </p:nvSpPr>
        <p:spPr>
          <a:xfrm>
            <a:off x="683568" y="3326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Strong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F0272-AF1B-4874-9C8A-AA1AF1EFCD8B}"/>
              </a:ext>
            </a:extLst>
          </p:cNvPr>
          <p:cNvSpPr txBox="1"/>
          <p:nvPr/>
        </p:nvSpPr>
        <p:spPr>
          <a:xfrm>
            <a:off x="4716016" y="34538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Weak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AB310-D525-4129-A6A0-7F8CAF934127}"/>
              </a:ext>
            </a:extLst>
          </p:cNvPr>
          <p:cNvSpPr txBox="1"/>
          <p:nvPr/>
        </p:nvSpPr>
        <p:spPr>
          <a:xfrm>
            <a:off x="683567" y="1196752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A72EC-F15D-425E-9861-2E4026A3E5AF}"/>
              </a:ext>
            </a:extLst>
          </p:cNvPr>
          <p:cNvSpPr txBox="1"/>
          <p:nvPr/>
        </p:nvSpPr>
        <p:spPr>
          <a:xfrm>
            <a:off x="4750087" y="1196751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*(int*)p = 10;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4904E-8723-4EF7-BFB7-FCC9A2C85FB3}"/>
              </a:ext>
            </a:extLst>
          </p:cNvPr>
          <p:cNvSpPr txBox="1"/>
          <p:nvPr/>
        </p:nvSpPr>
        <p:spPr>
          <a:xfrm>
            <a:off x="2176255" y="4653136"/>
            <a:ext cx="3752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p1 = 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wp&lt;AAA&gt; p2 = 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B75F8-6B1C-4F77-946C-E2F260EC15D3}"/>
              </a:ext>
            </a:extLst>
          </p:cNvPr>
          <p:cNvSpPr txBox="1"/>
          <p:nvPr/>
        </p:nvSpPr>
        <p:spPr>
          <a:xfrm>
            <a:off x="2159868" y="3050376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*p1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*p2 = 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84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9678A-17E7-4895-BDA6-D8E89AB4A2F4}"/>
              </a:ext>
            </a:extLst>
          </p:cNvPr>
          <p:cNvSpPr txBox="1"/>
          <p:nvPr/>
        </p:nvSpPr>
        <p:spPr>
          <a:xfrm>
            <a:off x="683568" y="3326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Strong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F0272-AF1B-4874-9C8A-AA1AF1EFCD8B}"/>
              </a:ext>
            </a:extLst>
          </p:cNvPr>
          <p:cNvSpPr txBox="1"/>
          <p:nvPr/>
        </p:nvSpPr>
        <p:spPr>
          <a:xfrm>
            <a:off x="4716016" y="34538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Weak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AB310-D525-4129-A6A0-7F8CAF934127}"/>
              </a:ext>
            </a:extLst>
          </p:cNvPr>
          <p:cNvSpPr txBox="1"/>
          <p:nvPr/>
        </p:nvSpPr>
        <p:spPr>
          <a:xfrm>
            <a:off x="683567" y="1196752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A72EC-F15D-425E-9861-2E4026A3E5AF}"/>
              </a:ext>
            </a:extLst>
          </p:cNvPr>
          <p:cNvSpPr txBox="1"/>
          <p:nvPr/>
        </p:nvSpPr>
        <p:spPr>
          <a:xfrm>
            <a:off x="4750087" y="1196751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*(int*)p = 10;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4904E-8723-4EF7-BFB7-FCC9A2C85FB3}"/>
              </a:ext>
            </a:extLst>
          </p:cNvPr>
          <p:cNvSpPr txBox="1"/>
          <p:nvPr/>
        </p:nvSpPr>
        <p:spPr>
          <a:xfrm>
            <a:off x="2176255" y="4653136"/>
            <a:ext cx="4602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wp&lt;AAA&gt; p1 = 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p2 = p1.promote();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B75F8-6B1C-4F77-946C-E2F260EC15D3}"/>
              </a:ext>
            </a:extLst>
          </p:cNvPr>
          <p:cNvSpPr txBox="1"/>
          <p:nvPr/>
        </p:nvSpPr>
        <p:spPr>
          <a:xfrm>
            <a:off x="2159868" y="3050376"/>
            <a:ext cx="3413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*p1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*p2 = (int*)p1;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0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6444208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5465414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84176" y="4869160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113776" y="4482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5105383" y="5589240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5134983" y="52025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 flipH="1">
            <a:off x="5480591" y="5238492"/>
            <a:ext cx="963616" cy="3334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4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1907704" y="622140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1907704" y="98204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1907704" y="134090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7DCF-32C7-4BAA-AEE5-9CBF02888182}"/>
              </a:ext>
            </a:extLst>
          </p:cNvPr>
          <p:cNvSpPr txBox="1"/>
          <p:nvPr/>
        </p:nvSpPr>
        <p:spPr>
          <a:xfrm>
            <a:off x="3456421" y="1389004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854ADA-5AD3-4582-B1AA-C248A120322F}"/>
              </a:ext>
            </a:extLst>
          </p:cNvPr>
          <p:cNvSpPr/>
          <p:nvPr/>
        </p:nvSpPr>
        <p:spPr>
          <a:xfrm>
            <a:off x="323528" y="1033456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07E02-71E6-45A2-9C94-4B5EF831A883}"/>
              </a:ext>
            </a:extLst>
          </p:cNvPr>
          <p:cNvSpPr txBox="1"/>
          <p:nvPr/>
        </p:nvSpPr>
        <p:spPr>
          <a:xfrm>
            <a:off x="395536" y="755030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1115616" y="802091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61C64A-C870-4B63-9DBE-D714D0D0B86F}"/>
              </a:ext>
            </a:extLst>
          </p:cNvPr>
          <p:cNvSpPr/>
          <p:nvPr/>
        </p:nvSpPr>
        <p:spPr>
          <a:xfrm>
            <a:off x="4716016" y="622140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D04D59-C244-453C-B098-DF5259341F81}"/>
              </a:ext>
            </a:extLst>
          </p:cNvPr>
          <p:cNvSpPr/>
          <p:nvPr/>
        </p:nvSpPr>
        <p:spPr>
          <a:xfrm>
            <a:off x="4716016" y="98204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2A1173-3770-41C8-A5B8-AD31E7F0A7DB}"/>
              </a:ext>
            </a:extLst>
          </p:cNvPr>
          <p:cNvSpPr/>
          <p:nvPr/>
        </p:nvSpPr>
        <p:spPr>
          <a:xfrm>
            <a:off x="4716016" y="134090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E0DA1A-EE6F-4D85-9553-D283AE57F35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419872" y="802091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9C3115-B995-4DED-8EA7-39398E64F36B}"/>
              </a:ext>
            </a:extLst>
          </p:cNvPr>
          <p:cNvSpPr txBox="1"/>
          <p:nvPr/>
        </p:nvSpPr>
        <p:spPr>
          <a:xfrm>
            <a:off x="6300192" y="1389004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64ADDF-DF83-40E1-B577-D5EAE2F78909}"/>
              </a:ext>
            </a:extLst>
          </p:cNvPr>
          <p:cNvSpPr/>
          <p:nvPr/>
        </p:nvSpPr>
        <p:spPr>
          <a:xfrm>
            <a:off x="1907704" y="19901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4BD161-9904-403A-A1D1-4936C00D1874}"/>
              </a:ext>
            </a:extLst>
          </p:cNvPr>
          <p:cNvSpPr/>
          <p:nvPr/>
        </p:nvSpPr>
        <p:spPr>
          <a:xfrm>
            <a:off x="1907704" y="23500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E34CEC-F706-44AD-A8EC-59612314500A}"/>
              </a:ext>
            </a:extLst>
          </p:cNvPr>
          <p:cNvSpPr/>
          <p:nvPr/>
        </p:nvSpPr>
        <p:spPr>
          <a:xfrm>
            <a:off x="1907704" y="270892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8743D6-13B0-4F0D-8D73-0DA2ACE77455}"/>
              </a:ext>
            </a:extLst>
          </p:cNvPr>
          <p:cNvSpPr txBox="1"/>
          <p:nvPr/>
        </p:nvSpPr>
        <p:spPr>
          <a:xfrm>
            <a:off x="3456421" y="275701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7CC47D-F871-4889-B7AC-E00CA6A54E77}"/>
              </a:ext>
            </a:extLst>
          </p:cNvPr>
          <p:cNvSpPr/>
          <p:nvPr/>
        </p:nvSpPr>
        <p:spPr>
          <a:xfrm>
            <a:off x="323528" y="2401470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E96328-D380-475B-84A5-B3CAB6ADE609}"/>
              </a:ext>
            </a:extLst>
          </p:cNvPr>
          <p:cNvSpPr txBox="1"/>
          <p:nvPr/>
        </p:nvSpPr>
        <p:spPr>
          <a:xfrm>
            <a:off x="395536" y="2123044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3780E45-672D-4834-9A42-D3AEAD9A8129}"/>
              </a:ext>
            </a:extLst>
          </p:cNvPr>
          <p:cNvCxnSpPr>
            <a:stCxn id="27" idx="3"/>
            <a:endCxn id="23" idx="1"/>
          </p:cNvCxnSpPr>
          <p:nvPr/>
        </p:nvCxnSpPr>
        <p:spPr>
          <a:xfrm flipV="1">
            <a:off x="1115616" y="2170105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025D11-0EF1-4D62-81B7-2632F4BCC711}"/>
              </a:ext>
            </a:extLst>
          </p:cNvPr>
          <p:cNvSpPr/>
          <p:nvPr/>
        </p:nvSpPr>
        <p:spPr>
          <a:xfrm>
            <a:off x="4716016" y="19901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741A3D-9608-467F-8D61-7A041D636B3C}"/>
              </a:ext>
            </a:extLst>
          </p:cNvPr>
          <p:cNvSpPr/>
          <p:nvPr/>
        </p:nvSpPr>
        <p:spPr>
          <a:xfrm>
            <a:off x="4716016" y="23500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4E013-9575-43CE-B862-025236D8CAF9}"/>
              </a:ext>
            </a:extLst>
          </p:cNvPr>
          <p:cNvSpPr/>
          <p:nvPr/>
        </p:nvSpPr>
        <p:spPr>
          <a:xfrm>
            <a:off x="4716016" y="270892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C3254-2250-4089-95E0-C6A31DED0DA5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3419872" y="217010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801AC9-4ED1-4B7C-92C7-4006A6537DDC}"/>
              </a:ext>
            </a:extLst>
          </p:cNvPr>
          <p:cNvSpPr txBox="1"/>
          <p:nvPr/>
        </p:nvSpPr>
        <p:spPr>
          <a:xfrm>
            <a:off x="6300192" y="275701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871D7C-0838-4E93-9D64-C3CBAE5AA4AA}"/>
              </a:ext>
            </a:extLst>
          </p:cNvPr>
          <p:cNvSpPr/>
          <p:nvPr/>
        </p:nvSpPr>
        <p:spPr>
          <a:xfrm>
            <a:off x="7308304" y="2436137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B741EC-7B60-45AD-9764-F2A55FD1679E}"/>
              </a:ext>
            </a:extLst>
          </p:cNvPr>
          <p:cNvSpPr txBox="1"/>
          <p:nvPr/>
        </p:nvSpPr>
        <p:spPr>
          <a:xfrm>
            <a:off x="7380312" y="21577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1CA6BC3-C987-48FA-A03A-937613BB626F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 flipV="1">
            <a:off x="6228184" y="2170105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15AE90-C370-496E-B2E4-FFD090533F45}"/>
              </a:ext>
            </a:extLst>
          </p:cNvPr>
          <p:cNvCxnSpPr>
            <a:cxnSpLocks/>
            <a:stCxn id="31" idx="1"/>
            <a:endCxn id="23" idx="3"/>
          </p:cNvCxnSpPr>
          <p:nvPr/>
        </p:nvCxnSpPr>
        <p:spPr>
          <a:xfrm flipH="1" flipV="1">
            <a:off x="3419872" y="217010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E25E36-6D33-4944-A7A2-A1874C0186E3}"/>
              </a:ext>
            </a:extLst>
          </p:cNvPr>
          <p:cNvSpPr/>
          <p:nvPr/>
        </p:nvSpPr>
        <p:spPr>
          <a:xfrm>
            <a:off x="1907704" y="335844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E1A285-2AB1-4EE0-AE41-9137097D4C5F}"/>
              </a:ext>
            </a:extLst>
          </p:cNvPr>
          <p:cNvSpPr/>
          <p:nvPr/>
        </p:nvSpPr>
        <p:spPr>
          <a:xfrm>
            <a:off x="1907704" y="371834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83140A-30E4-4D4D-A27D-87803563FA82}"/>
              </a:ext>
            </a:extLst>
          </p:cNvPr>
          <p:cNvSpPr/>
          <p:nvPr/>
        </p:nvSpPr>
        <p:spPr>
          <a:xfrm>
            <a:off x="1907704" y="407721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0BF97F-0EF6-43BF-8D89-9981A3202F5E}"/>
              </a:ext>
            </a:extLst>
          </p:cNvPr>
          <p:cNvSpPr txBox="1"/>
          <p:nvPr/>
        </p:nvSpPr>
        <p:spPr>
          <a:xfrm>
            <a:off x="3456421" y="412530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E183AF-7194-40E5-87B9-E6FB34474BBD}"/>
              </a:ext>
            </a:extLst>
          </p:cNvPr>
          <p:cNvSpPr/>
          <p:nvPr/>
        </p:nvSpPr>
        <p:spPr>
          <a:xfrm>
            <a:off x="323528" y="3769760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2D0A31-63FF-45EF-A92D-6D31AD2854B6}"/>
              </a:ext>
            </a:extLst>
          </p:cNvPr>
          <p:cNvSpPr txBox="1"/>
          <p:nvPr/>
        </p:nvSpPr>
        <p:spPr>
          <a:xfrm>
            <a:off x="395536" y="3491334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3EEBC03-1317-483B-AD9C-AD96FDD0F4DC}"/>
              </a:ext>
            </a:extLst>
          </p:cNvPr>
          <p:cNvCxnSpPr>
            <a:stCxn id="43" idx="3"/>
            <a:endCxn id="39" idx="1"/>
          </p:cNvCxnSpPr>
          <p:nvPr/>
        </p:nvCxnSpPr>
        <p:spPr>
          <a:xfrm flipV="1">
            <a:off x="1115616" y="3538395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8A56D6-CDCF-4C4C-BA20-540CF46D35DB}"/>
              </a:ext>
            </a:extLst>
          </p:cNvPr>
          <p:cNvSpPr/>
          <p:nvPr/>
        </p:nvSpPr>
        <p:spPr>
          <a:xfrm>
            <a:off x="4716016" y="335844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7FDEA03-1A6E-44EA-B91E-D2D759514259}"/>
              </a:ext>
            </a:extLst>
          </p:cNvPr>
          <p:cNvSpPr/>
          <p:nvPr/>
        </p:nvSpPr>
        <p:spPr>
          <a:xfrm>
            <a:off x="4716016" y="371834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08D27E2-2C73-4ED5-83B8-7311AE0B8D90}"/>
              </a:ext>
            </a:extLst>
          </p:cNvPr>
          <p:cNvSpPr/>
          <p:nvPr/>
        </p:nvSpPr>
        <p:spPr>
          <a:xfrm>
            <a:off x="4716016" y="407721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43D0B03-AFB1-4235-ADC8-C7977C2B3525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3419872" y="353839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BA644E-5702-4832-81A1-66412F086A81}"/>
              </a:ext>
            </a:extLst>
          </p:cNvPr>
          <p:cNvSpPr txBox="1"/>
          <p:nvPr/>
        </p:nvSpPr>
        <p:spPr>
          <a:xfrm>
            <a:off x="6300192" y="412530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E01E02-A28D-4DA8-8699-77C750378C82}"/>
              </a:ext>
            </a:extLst>
          </p:cNvPr>
          <p:cNvSpPr/>
          <p:nvPr/>
        </p:nvSpPr>
        <p:spPr>
          <a:xfrm>
            <a:off x="7308304" y="3804427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31A33A-0EA1-45C5-9448-31F3A05A0A19}"/>
              </a:ext>
            </a:extLst>
          </p:cNvPr>
          <p:cNvSpPr txBox="1"/>
          <p:nvPr/>
        </p:nvSpPr>
        <p:spPr>
          <a:xfrm>
            <a:off x="7380312" y="352600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2CE4CF-5FEB-4053-A2ED-0004B2E11260}"/>
              </a:ext>
            </a:extLst>
          </p:cNvPr>
          <p:cNvCxnSpPr>
            <a:cxnSpLocks/>
            <a:stCxn id="51" idx="1"/>
            <a:endCxn id="46" idx="3"/>
          </p:cNvCxnSpPr>
          <p:nvPr/>
        </p:nvCxnSpPr>
        <p:spPr>
          <a:xfrm flipH="1" flipV="1">
            <a:off x="6228184" y="3538395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2D7804B-F505-4883-8919-54564856C9BE}"/>
              </a:ext>
            </a:extLst>
          </p:cNvPr>
          <p:cNvCxnSpPr>
            <a:cxnSpLocks/>
            <a:stCxn id="47" idx="1"/>
            <a:endCxn id="39" idx="3"/>
          </p:cNvCxnSpPr>
          <p:nvPr/>
        </p:nvCxnSpPr>
        <p:spPr>
          <a:xfrm flipH="1" flipV="1">
            <a:off x="3419872" y="353839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5C5BC9F-55DF-4FE0-97D4-DA53B0F923DE}"/>
              </a:ext>
            </a:extLst>
          </p:cNvPr>
          <p:cNvCxnSpPr/>
          <p:nvPr/>
        </p:nvCxnSpPr>
        <p:spPr>
          <a:xfrm flipV="1">
            <a:off x="323528" y="3694801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495D14-64AE-442F-97D4-1CCCDD65014F}"/>
              </a:ext>
            </a:extLst>
          </p:cNvPr>
          <p:cNvSpPr/>
          <p:nvPr/>
        </p:nvSpPr>
        <p:spPr>
          <a:xfrm>
            <a:off x="1907704" y="468339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69F5248-3779-4837-A145-C2EA2A885129}"/>
              </a:ext>
            </a:extLst>
          </p:cNvPr>
          <p:cNvSpPr/>
          <p:nvPr/>
        </p:nvSpPr>
        <p:spPr>
          <a:xfrm>
            <a:off x="1907704" y="504330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F72897-DB8D-44EC-8D5C-0236EC0DEE3C}"/>
              </a:ext>
            </a:extLst>
          </p:cNvPr>
          <p:cNvSpPr/>
          <p:nvPr/>
        </p:nvSpPr>
        <p:spPr>
          <a:xfrm>
            <a:off x="1907704" y="540216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D1E2AC-5130-4F5A-8570-477405DE07E7}"/>
              </a:ext>
            </a:extLst>
          </p:cNvPr>
          <p:cNvSpPr txBox="1"/>
          <p:nvPr/>
        </p:nvSpPr>
        <p:spPr>
          <a:xfrm>
            <a:off x="3456421" y="5450263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80F4B5-8D83-4049-A09C-8F9F399F37CE}"/>
              </a:ext>
            </a:extLst>
          </p:cNvPr>
          <p:cNvSpPr/>
          <p:nvPr/>
        </p:nvSpPr>
        <p:spPr>
          <a:xfrm>
            <a:off x="323528" y="5094715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8AB42E-E9BD-46D0-9C46-800A58D65BE5}"/>
              </a:ext>
            </a:extLst>
          </p:cNvPr>
          <p:cNvSpPr txBox="1"/>
          <p:nvPr/>
        </p:nvSpPr>
        <p:spPr>
          <a:xfrm>
            <a:off x="395536" y="4816289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ACFB114-7676-4599-9CBC-08E507710D47}"/>
              </a:ext>
            </a:extLst>
          </p:cNvPr>
          <p:cNvCxnSpPr>
            <a:stCxn id="60" idx="3"/>
            <a:endCxn id="56" idx="1"/>
          </p:cNvCxnSpPr>
          <p:nvPr/>
        </p:nvCxnSpPr>
        <p:spPr>
          <a:xfrm flipV="1">
            <a:off x="1115616" y="4863350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E0FBAF5-69A1-4C80-9964-CCC5238A9A59}"/>
              </a:ext>
            </a:extLst>
          </p:cNvPr>
          <p:cNvSpPr/>
          <p:nvPr/>
        </p:nvSpPr>
        <p:spPr>
          <a:xfrm>
            <a:off x="4716016" y="468339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44AA00D-184F-45BA-95A4-0F85EBB9E90A}"/>
              </a:ext>
            </a:extLst>
          </p:cNvPr>
          <p:cNvSpPr/>
          <p:nvPr/>
        </p:nvSpPr>
        <p:spPr>
          <a:xfrm>
            <a:off x="4716016" y="504330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9B2D742-7CB3-4564-8712-559D32680466}"/>
              </a:ext>
            </a:extLst>
          </p:cNvPr>
          <p:cNvSpPr/>
          <p:nvPr/>
        </p:nvSpPr>
        <p:spPr>
          <a:xfrm>
            <a:off x="4716016" y="540216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CAD6DCB-A739-40EC-829B-8A971746CF5B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 flipV="1">
            <a:off x="3419872" y="4863350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C357AD7-9BA4-4D7B-A515-F5EE4525A825}"/>
              </a:ext>
            </a:extLst>
          </p:cNvPr>
          <p:cNvSpPr txBox="1"/>
          <p:nvPr/>
        </p:nvSpPr>
        <p:spPr>
          <a:xfrm>
            <a:off x="6300192" y="5450263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639BFE-D76F-425B-894A-395CCAB6324D}"/>
              </a:ext>
            </a:extLst>
          </p:cNvPr>
          <p:cNvSpPr/>
          <p:nvPr/>
        </p:nvSpPr>
        <p:spPr>
          <a:xfrm>
            <a:off x="7308304" y="5129382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3FD14A-956E-4691-885B-A349DB053796}"/>
              </a:ext>
            </a:extLst>
          </p:cNvPr>
          <p:cNvSpPr txBox="1"/>
          <p:nvPr/>
        </p:nvSpPr>
        <p:spPr>
          <a:xfrm>
            <a:off x="7380312" y="48509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EE576EC-4C40-405E-AB0A-6C253FF802D0}"/>
              </a:ext>
            </a:extLst>
          </p:cNvPr>
          <p:cNvCxnSpPr>
            <a:cxnSpLocks/>
            <a:stCxn id="68" idx="1"/>
            <a:endCxn id="63" idx="3"/>
          </p:cNvCxnSpPr>
          <p:nvPr/>
        </p:nvCxnSpPr>
        <p:spPr>
          <a:xfrm flipH="1" flipV="1">
            <a:off x="6228184" y="4863350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1C17778-D73D-4D16-A463-92B904AA48BC}"/>
              </a:ext>
            </a:extLst>
          </p:cNvPr>
          <p:cNvCxnSpPr>
            <a:cxnSpLocks/>
            <a:stCxn id="64" idx="1"/>
            <a:endCxn id="56" idx="3"/>
          </p:cNvCxnSpPr>
          <p:nvPr/>
        </p:nvCxnSpPr>
        <p:spPr>
          <a:xfrm flipH="1" flipV="1">
            <a:off x="3419872" y="4863350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43C19A4-8C88-4761-BFCC-69386956E076}"/>
              </a:ext>
            </a:extLst>
          </p:cNvPr>
          <p:cNvCxnSpPr/>
          <p:nvPr/>
        </p:nvCxnSpPr>
        <p:spPr>
          <a:xfrm flipV="1">
            <a:off x="323528" y="5019756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144E767-AF9A-4BA0-BDD4-778D88DCA0F3}"/>
              </a:ext>
            </a:extLst>
          </p:cNvPr>
          <p:cNvCxnSpPr/>
          <p:nvPr/>
        </p:nvCxnSpPr>
        <p:spPr>
          <a:xfrm flipV="1">
            <a:off x="7308304" y="5065991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BEEC5EE-06C4-4065-8957-0AE59F522195}"/>
              </a:ext>
            </a:extLst>
          </p:cNvPr>
          <p:cNvCxnSpPr>
            <a:cxnSpLocks/>
          </p:cNvCxnSpPr>
          <p:nvPr/>
        </p:nvCxnSpPr>
        <p:spPr>
          <a:xfrm flipV="1">
            <a:off x="1835696" y="3381851"/>
            <a:ext cx="1584176" cy="1088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984238E-26A8-4A0F-AE5A-31776184ED59}"/>
              </a:ext>
            </a:extLst>
          </p:cNvPr>
          <p:cNvCxnSpPr>
            <a:cxnSpLocks/>
          </p:cNvCxnSpPr>
          <p:nvPr/>
        </p:nvCxnSpPr>
        <p:spPr>
          <a:xfrm flipV="1">
            <a:off x="1944253" y="4676159"/>
            <a:ext cx="1584176" cy="1088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4015976-D5D8-49FE-BBC3-1EB905E4E5A8}"/>
              </a:ext>
            </a:extLst>
          </p:cNvPr>
          <p:cNvCxnSpPr>
            <a:cxnSpLocks/>
          </p:cNvCxnSpPr>
          <p:nvPr/>
        </p:nvCxnSpPr>
        <p:spPr>
          <a:xfrm flipV="1">
            <a:off x="4642711" y="4683399"/>
            <a:ext cx="1584176" cy="1088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3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4427984" y="260786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4427984" y="62068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4427984" y="97955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cxnSpLocks/>
            <a:stCxn id="78" idx="3"/>
            <a:endCxn id="4" idx="1"/>
          </p:cNvCxnSpPr>
          <p:nvPr/>
        </p:nvCxnSpPr>
        <p:spPr>
          <a:xfrm flipV="1">
            <a:off x="2195736" y="440737"/>
            <a:ext cx="2232248" cy="28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FE0453-82D4-4004-B5C3-CB8272EED23A}"/>
              </a:ext>
            </a:extLst>
          </p:cNvPr>
          <p:cNvSpPr/>
          <p:nvPr/>
        </p:nvSpPr>
        <p:spPr>
          <a:xfrm>
            <a:off x="683568" y="188778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913F4F-36CE-40F6-9F6A-09667AA958B2}"/>
              </a:ext>
            </a:extLst>
          </p:cNvPr>
          <p:cNvSpPr/>
          <p:nvPr/>
        </p:nvSpPr>
        <p:spPr>
          <a:xfrm>
            <a:off x="683568" y="54868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5F83FDF-904D-4CF5-9145-EE3879F4F162}"/>
              </a:ext>
            </a:extLst>
          </p:cNvPr>
          <p:cNvSpPr/>
          <p:nvPr/>
        </p:nvSpPr>
        <p:spPr>
          <a:xfrm>
            <a:off x="683568" y="15557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16B2C8A-9CD5-4019-965A-2BE19913924E}"/>
              </a:ext>
            </a:extLst>
          </p:cNvPr>
          <p:cNvSpPr/>
          <p:nvPr/>
        </p:nvSpPr>
        <p:spPr>
          <a:xfrm>
            <a:off x="683568" y="19156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F8E2C95-959D-4604-B2AC-66298CA91CFE}"/>
              </a:ext>
            </a:extLst>
          </p:cNvPr>
          <p:cNvSpPr/>
          <p:nvPr/>
        </p:nvSpPr>
        <p:spPr>
          <a:xfrm>
            <a:off x="683568" y="227198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A45AB-F19B-4C3B-9F96-91E94181CADA}"/>
              </a:ext>
            </a:extLst>
          </p:cNvPr>
          <p:cNvSpPr txBox="1"/>
          <p:nvPr/>
        </p:nvSpPr>
        <p:spPr>
          <a:xfrm>
            <a:off x="5923947" y="96208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509BFC9-3875-44FF-ABEF-F24F65481187}"/>
              </a:ext>
            </a:extLst>
          </p:cNvPr>
          <p:cNvSpPr/>
          <p:nvPr/>
        </p:nvSpPr>
        <p:spPr>
          <a:xfrm>
            <a:off x="4427984" y="133739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153BF6-AE17-4ACF-AC86-C057A4C2F304}"/>
              </a:ext>
            </a:extLst>
          </p:cNvPr>
          <p:cNvSpPr txBox="1"/>
          <p:nvPr/>
        </p:nvSpPr>
        <p:spPr>
          <a:xfrm>
            <a:off x="5923947" y="13199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5DE5119-576F-4B6E-A7B4-4908E249D2E4}"/>
              </a:ext>
            </a:extLst>
          </p:cNvPr>
          <p:cNvCxnSpPr>
            <a:cxnSpLocks/>
            <a:stCxn id="80" idx="3"/>
            <a:endCxn id="4" idx="1"/>
          </p:cNvCxnSpPr>
          <p:nvPr/>
        </p:nvCxnSpPr>
        <p:spPr>
          <a:xfrm flipV="1">
            <a:off x="2195736" y="440737"/>
            <a:ext cx="2232248" cy="165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1169C67-9DF5-4567-B477-40F35DF614F3}"/>
              </a:ext>
            </a:extLst>
          </p:cNvPr>
          <p:cNvSpPr/>
          <p:nvPr/>
        </p:nvSpPr>
        <p:spPr>
          <a:xfrm>
            <a:off x="4427984" y="2961155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D1113F-3468-491F-947E-BFB3C6DC08D0}"/>
              </a:ext>
            </a:extLst>
          </p:cNvPr>
          <p:cNvSpPr/>
          <p:nvPr/>
        </p:nvSpPr>
        <p:spPr>
          <a:xfrm>
            <a:off x="4427984" y="332105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052605C-28A2-4222-821B-A50067D301C4}"/>
              </a:ext>
            </a:extLst>
          </p:cNvPr>
          <p:cNvSpPr/>
          <p:nvPr/>
        </p:nvSpPr>
        <p:spPr>
          <a:xfrm>
            <a:off x="4427984" y="367992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CCE500F-013D-4B58-9654-BF0B63F4DDAD}"/>
              </a:ext>
            </a:extLst>
          </p:cNvPr>
          <p:cNvSpPr/>
          <p:nvPr/>
        </p:nvSpPr>
        <p:spPr>
          <a:xfrm>
            <a:off x="683568" y="2889147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308BEBF-ABD5-4909-8158-2C3A1047338E}"/>
              </a:ext>
            </a:extLst>
          </p:cNvPr>
          <p:cNvSpPr/>
          <p:nvPr/>
        </p:nvSpPr>
        <p:spPr>
          <a:xfrm>
            <a:off x="683568" y="3249049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49486F4-46E6-4B71-9BAA-3ABFB30E800F}"/>
              </a:ext>
            </a:extLst>
          </p:cNvPr>
          <p:cNvSpPr/>
          <p:nvPr/>
        </p:nvSpPr>
        <p:spPr>
          <a:xfrm>
            <a:off x="683568" y="42561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15D6D8C-6108-45F0-84F0-EE496F065BD5}"/>
              </a:ext>
            </a:extLst>
          </p:cNvPr>
          <p:cNvSpPr/>
          <p:nvPr/>
        </p:nvSpPr>
        <p:spPr>
          <a:xfrm>
            <a:off x="683568" y="46160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6B1B071-6CBB-4776-A9FD-FCBB110BB6AE}"/>
              </a:ext>
            </a:extLst>
          </p:cNvPr>
          <p:cNvSpPr/>
          <p:nvPr/>
        </p:nvSpPr>
        <p:spPr>
          <a:xfrm>
            <a:off x="683568" y="4972354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5B7A81-CA18-4D07-8956-27959BAC84B6}"/>
              </a:ext>
            </a:extLst>
          </p:cNvPr>
          <p:cNvSpPr txBox="1"/>
          <p:nvPr/>
        </p:nvSpPr>
        <p:spPr>
          <a:xfrm>
            <a:off x="5923947" y="366245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FB9D2B3-6E62-4906-9C93-614D6CF0A134}"/>
              </a:ext>
            </a:extLst>
          </p:cNvPr>
          <p:cNvSpPr/>
          <p:nvPr/>
        </p:nvSpPr>
        <p:spPr>
          <a:xfrm>
            <a:off x="4427984" y="403776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B7EA68-0E1A-4120-8604-350C0957A100}"/>
              </a:ext>
            </a:extLst>
          </p:cNvPr>
          <p:cNvSpPr txBox="1"/>
          <p:nvPr/>
        </p:nvSpPr>
        <p:spPr>
          <a:xfrm>
            <a:off x="5923947" y="40202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0509A25-E7B8-4038-A918-D9315B0CB459}"/>
              </a:ext>
            </a:extLst>
          </p:cNvPr>
          <p:cNvCxnSpPr>
            <a:cxnSpLocks/>
            <a:stCxn id="92" idx="3"/>
            <a:endCxn id="85" idx="1"/>
          </p:cNvCxnSpPr>
          <p:nvPr/>
        </p:nvCxnSpPr>
        <p:spPr>
          <a:xfrm flipV="1">
            <a:off x="2195736" y="3141106"/>
            <a:ext cx="2232248" cy="165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57E7340-65F0-4A13-B0F6-10CA4D2DDED7}"/>
              </a:ext>
            </a:extLst>
          </p:cNvPr>
          <p:cNvCxnSpPr>
            <a:cxnSpLocks/>
          </p:cNvCxnSpPr>
          <p:nvPr/>
        </p:nvCxnSpPr>
        <p:spPr>
          <a:xfrm flipV="1">
            <a:off x="669123" y="2889078"/>
            <a:ext cx="1526613" cy="724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C050620-0CFB-4A15-A39A-246A93A2E4E1}"/>
              </a:ext>
            </a:extLst>
          </p:cNvPr>
          <p:cNvCxnSpPr>
            <a:cxnSpLocks/>
          </p:cNvCxnSpPr>
          <p:nvPr/>
        </p:nvCxnSpPr>
        <p:spPr>
          <a:xfrm flipV="1">
            <a:off x="4403595" y="2970232"/>
            <a:ext cx="1560946" cy="14125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194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3059832" y="2564256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3059832" y="292415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3059832" y="328302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cxnSpLocks/>
            <a:stCxn id="78" idx="3"/>
            <a:endCxn id="4" idx="1"/>
          </p:cNvCxnSpPr>
          <p:nvPr/>
        </p:nvCxnSpPr>
        <p:spPr>
          <a:xfrm>
            <a:off x="1835696" y="2025951"/>
            <a:ext cx="1224136" cy="71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FE0453-82D4-4004-B5C3-CB8272EED23A}"/>
              </a:ext>
            </a:extLst>
          </p:cNvPr>
          <p:cNvSpPr/>
          <p:nvPr/>
        </p:nvSpPr>
        <p:spPr>
          <a:xfrm>
            <a:off x="323528" y="1486098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913F4F-36CE-40F6-9F6A-09667AA958B2}"/>
              </a:ext>
            </a:extLst>
          </p:cNvPr>
          <p:cNvSpPr/>
          <p:nvPr/>
        </p:nvSpPr>
        <p:spPr>
          <a:xfrm>
            <a:off x="323528" y="184600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5FD4F3-7164-4860-B62A-02A6ADC4BB90}"/>
              </a:ext>
            </a:extLst>
          </p:cNvPr>
          <p:cNvSpPr/>
          <p:nvPr/>
        </p:nvSpPr>
        <p:spPr>
          <a:xfrm>
            <a:off x="3059832" y="767332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69A848-DC16-4CB7-A9C2-DF30669A64E6}"/>
              </a:ext>
            </a:extLst>
          </p:cNvPr>
          <p:cNvSpPr/>
          <p:nvPr/>
        </p:nvSpPr>
        <p:spPr>
          <a:xfrm>
            <a:off x="3059832" y="1127234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7DA1DB-DC04-4AD4-AE77-606732B09F93}"/>
              </a:ext>
            </a:extLst>
          </p:cNvPr>
          <p:cNvSpPr/>
          <p:nvPr/>
        </p:nvSpPr>
        <p:spPr>
          <a:xfrm>
            <a:off x="3059832" y="148609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70CC1-9829-4944-8CCC-060FD1FF7DBD}"/>
              </a:ext>
            </a:extLst>
          </p:cNvPr>
          <p:cNvSpPr txBox="1"/>
          <p:nvPr/>
        </p:nvSpPr>
        <p:spPr>
          <a:xfrm>
            <a:off x="4555795" y="14686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9E9609-39E0-4E61-8287-75F878A95E69}"/>
              </a:ext>
            </a:extLst>
          </p:cNvPr>
          <p:cNvSpPr/>
          <p:nvPr/>
        </p:nvSpPr>
        <p:spPr>
          <a:xfrm>
            <a:off x="3059832" y="184394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F6E5529-C2B1-415C-B785-952706E93CA8}"/>
              </a:ext>
            </a:extLst>
          </p:cNvPr>
          <p:cNvCxnSpPr>
            <a:cxnSpLocks/>
            <a:stCxn id="4" idx="0"/>
            <a:endCxn id="35" idx="2"/>
          </p:cNvCxnSpPr>
          <p:nvPr/>
        </p:nvCxnSpPr>
        <p:spPr>
          <a:xfrm flipV="1">
            <a:off x="3815916" y="2203845"/>
            <a:ext cx="0" cy="36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F84F66-FD94-4E3D-ACC0-683FA8E5196E}"/>
              </a:ext>
            </a:extLst>
          </p:cNvPr>
          <p:cNvSpPr/>
          <p:nvPr/>
        </p:nvSpPr>
        <p:spPr>
          <a:xfrm>
            <a:off x="6156176" y="2744207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02B5E0-C2AF-4DDD-AD34-D7CD517B95D7}"/>
              </a:ext>
            </a:extLst>
          </p:cNvPr>
          <p:cNvSpPr/>
          <p:nvPr/>
        </p:nvSpPr>
        <p:spPr>
          <a:xfrm>
            <a:off x="6156176" y="3104109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CD2AE-F67D-40B5-BAF6-32DF903EA4C1}"/>
              </a:ext>
            </a:extLst>
          </p:cNvPr>
          <p:cNvSpPr/>
          <p:nvPr/>
        </p:nvSpPr>
        <p:spPr>
          <a:xfrm>
            <a:off x="6156176" y="346297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88C21-43A2-4B1E-A46F-6E831DE37A0B}"/>
              </a:ext>
            </a:extLst>
          </p:cNvPr>
          <p:cNvSpPr txBox="1"/>
          <p:nvPr/>
        </p:nvSpPr>
        <p:spPr>
          <a:xfrm>
            <a:off x="7970095" y="30596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732B49-6ABA-4722-B5A9-1AFC540596B5}"/>
              </a:ext>
            </a:extLst>
          </p:cNvPr>
          <p:cNvSpPr/>
          <p:nvPr/>
        </p:nvSpPr>
        <p:spPr>
          <a:xfrm>
            <a:off x="6156176" y="3820818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2E894F-F934-4667-A47D-3860BD1FECF0}"/>
              </a:ext>
            </a:extLst>
          </p:cNvPr>
          <p:cNvSpPr/>
          <p:nvPr/>
        </p:nvSpPr>
        <p:spPr>
          <a:xfrm>
            <a:off x="6156176" y="838026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3685263-F768-4368-ABD1-55B6C79ED010}"/>
              </a:ext>
            </a:extLst>
          </p:cNvPr>
          <p:cNvSpPr/>
          <p:nvPr/>
        </p:nvSpPr>
        <p:spPr>
          <a:xfrm>
            <a:off x="6156176" y="1197928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94D1FA-C3A8-4382-8BF6-1DDE09DDD41E}"/>
              </a:ext>
            </a:extLst>
          </p:cNvPr>
          <p:cNvSpPr/>
          <p:nvPr/>
        </p:nvSpPr>
        <p:spPr>
          <a:xfrm>
            <a:off x="6156176" y="1556792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9BD9C28-9103-450B-AE60-0C7F6DF20DBA}"/>
              </a:ext>
            </a:extLst>
          </p:cNvPr>
          <p:cNvSpPr/>
          <p:nvPr/>
        </p:nvSpPr>
        <p:spPr>
          <a:xfrm>
            <a:off x="6156176" y="1914637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E847D2-7581-49DA-BC06-334B578D4182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4572000" y="1666049"/>
            <a:ext cx="1584176" cy="125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AD4D389-5D96-4EA1-8A3D-40234C51E406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V="1">
            <a:off x="7056276" y="2274539"/>
            <a:ext cx="0" cy="46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6EABD3-93B4-4B21-9F05-96EDB5CBAAD5}"/>
              </a:ext>
            </a:extLst>
          </p:cNvPr>
          <p:cNvSpPr txBox="1"/>
          <p:nvPr/>
        </p:nvSpPr>
        <p:spPr>
          <a:xfrm>
            <a:off x="7970095" y="34290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9D6841-C2F8-435D-85FE-F0D56E597478}"/>
              </a:ext>
            </a:extLst>
          </p:cNvPr>
          <p:cNvSpPr txBox="1"/>
          <p:nvPr/>
        </p:nvSpPr>
        <p:spPr>
          <a:xfrm>
            <a:off x="7970095" y="37983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159461-288B-4EC0-966D-F8FEE43EA1CD}"/>
              </a:ext>
            </a:extLst>
          </p:cNvPr>
          <p:cNvSpPr/>
          <p:nvPr/>
        </p:nvSpPr>
        <p:spPr>
          <a:xfrm>
            <a:off x="6156176" y="4175746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817E2C-3CCF-48F5-A7F0-16C9692DD4B2}"/>
              </a:ext>
            </a:extLst>
          </p:cNvPr>
          <p:cNvSpPr txBox="1"/>
          <p:nvPr/>
        </p:nvSpPr>
        <p:spPr>
          <a:xfrm>
            <a:off x="7970095" y="41532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392FDE6-6789-4D2E-BA7C-FBF8E8B14AD3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 flipV="1">
            <a:off x="4572000" y="947283"/>
            <a:ext cx="1584176" cy="305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2D7A02-4DEF-45AA-B063-FA516E08638A}"/>
              </a:ext>
            </a:extLst>
          </p:cNvPr>
          <p:cNvSpPr txBox="1"/>
          <p:nvPr/>
        </p:nvSpPr>
        <p:spPr>
          <a:xfrm>
            <a:off x="2339752" y="11663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incStrong();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91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2987824" y="3861281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2987824" y="422118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2987824" y="458004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cxnSpLocks/>
            <a:stCxn id="78" idx="3"/>
            <a:endCxn id="4" idx="1"/>
          </p:cNvCxnSpPr>
          <p:nvPr/>
        </p:nvCxnSpPr>
        <p:spPr>
          <a:xfrm>
            <a:off x="1763688" y="3322976"/>
            <a:ext cx="1224136" cy="71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FE0453-82D4-4004-B5C3-CB8272EED23A}"/>
              </a:ext>
            </a:extLst>
          </p:cNvPr>
          <p:cNvSpPr/>
          <p:nvPr/>
        </p:nvSpPr>
        <p:spPr>
          <a:xfrm>
            <a:off x="251520" y="27831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913F4F-36CE-40F6-9F6A-09667AA958B2}"/>
              </a:ext>
            </a:extLst>
          </p:cNvPr>
          <p:cNvSpPr/>
          <p:nvPr/>
        </p:nvSpPr>
        <p:spPr>
          <a:xfrm>
            <a:off x="251520" y="31430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5FD4F3-7164-4860-B62A-02A6ADC4BB90}"/>
              </a:ext>
            </a:extLst>
          </p:cNvPr>
          <p:cNvSpPr/>
          <p:nvPr/>
        </p:nvSpPr>
        <p:spPr>
          <a:xfrm>
            <a:off x="2987824" y="2064357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69A848-DC16-4CB7-A9C2-DF30669A64E6}"/>
              </a:ext>
            </a:extLst>
          </p:cNvPr>
          <p:cNvSpPr/>
          <p:nvPr/>
        </p:nvSpPr>
        <p:spPr>
          <a:xfrm>
            <a:off x="2987824" y="2424259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7DA1DB-DC04-4AD4-AE77-606732B09F93}"/>
              </a:ext>
            </a:extLst>
          </p:cNvPr>
          <p:cNvSpPr/>
          <p:nvPr/>
        </p:nvSpPr>
        <p:spPr>
          <a:xfrm>
            <a:off x="2987824" y="278312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70CC1-9829-4944-8CCC-060FD1FF7DBD}"/>
              </a:ext>
            </a:extLst>
          </p:cNvPr>
          <p:cNvSpPr txBox="1"/>
          <p:nvPr/>
        </p:nvSpPr>
        <p:spPr>
          <a:xfrm>
            <a:off x="4483787" y="276565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9E9609-39E0-4E61-8287-75F878A95E69}"/>
              </a:ext>
            </a:extLst>
          </p:cNvPr>
          <p:cNvSpPr/>
          <p:nvPr/>
        </p:nvSpPr>
        <p:spPr>
          <a:xfrm>
            <a:off x="2987824" y="314096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F6E5529-C2B1-415C-B785-952706E93CA8}"/>
              </a:ext>
            </a:extLst>
          </p:cNvPr>
          <p:cNvCxnSpPr>
            <a:cxnSpLocks/>
            <a:stCxn id="4" idx="0"/>
            <a:endCxn id="35" idx="2"/>
          </p:cNvCxnSpPr>
          <p:nvPr/>
        </p:nvCxnSpPr>
        <p:spPr>
          <a:xfrm flipV="1">
            <a:off x="3743908" y="3500870"/>
            <a:ext cx="0" cy="36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F84F66-FD94-4E3D-ACC0-683FA8E5196E}"/>
              </a:ext>
            </a:extLst>
          </p:cNvPr>
          <p:cNvSpPr/>
          <p:nvPr/>
        </p:nvSpPr>
        <p:spPr>
          <a:xfrm>
            <a:off x="6084168" y="4041232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02B5E0-C2AF-4DDD-AD34-D7CD517B95D7}"/>
              </a:ext>
            </a:extLst>
          </p:cNvPr>
          <p:cNvSpPr/>
          <p:nvPr/>
        </p:nvSpPr>
        <p:spPr>
          <a:xfrm>
            <a:off x="6084168" y="4401134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CD2AE-F67D-40B5-BAF6-32DF903EA4C1}"/>
              </a:ext>
            </a:extLst>
          </p:cNvPr>
          <p:cNvSpPr/>
          <p:nvPr/>
        </p:nvSpPr>
        <p:spPr>
          <a:xfrm>
            <a:off x="6084168" y="4759998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88C21-43A2-4B1E-A46F-6E831DE37A0B}"/>
              </a:ext>
            </a:extLst>
          </p:cNvPr>
          <p:cNvSpPr txBox="1"/>
          <p:nvPr/>
        </p:nvSpPr>
        <p:spPr>
          <a:xfrm>
            <a:off x="7898087" y="435669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732B49-6ABA-4722-B5A9-1AFC540596B5}"/>
              </a:ext>
            </a:extLst>
          </p:cNvPr>
          <p:cNvSpPr/>
          <p:nvPr/>
        </p:nvSpPr>
        <p:spPr>
          <a:xfrm>
            <a:off x="6084168" y="511784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2E894F-F934-4667-A47D-3860BD1FECF0}"/>
              </a:ext>
            </a:extLst>
          </p:cNvPr>
          <p:cNvSpPr/>
          <p:nvPr/>
        </p:nvSpPr>
        <p:spPr>
          <a:xfrm>
            <a:off x="6084168" y="2135051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3685263-F768-4368-ABD1-55B6C79ED010}"/>
              </a:ext>
            </a:extLst>
          </p:cNvPr>
          <p:cNvSpPr/>
          <p:nvPr/>
        </p:nvSpPr>
        <p:spPr>
          <a:xfrm>
            <a:off x="6084168" y="249495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94D1FA-C3A8-4382-8BF6-1DDE09DDD41E}"/>
              </a:ext>
            </a:extLst>
          </p:cNvPr>
          <p:cNvSpPr/>
          <p:nvPr/>
        </p:nvSpPr>
        <p:spPr>
          <a:xfrm>
            <a:off x="6084168" y="2853817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9BD9C28-9103-450B-AE60-0C7F6DF20DBA}"/>
              </a:ext>
            </a:extLst>
          </p:cNvPr>
          <p:cNvSpPr/>
          <p:nvPr/>
        </p:nvSpPr>
        <p:spPr>
          <a:xfrm>
            <a:off x="6084168" y="3211662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E847D2-7581-49DA-BC06-334B578D4182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4499992" y="2963074"/>
            <a:ext cx="1584176" cy="125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AD4D389-5D96-4EA1-8A3D-40234C51E406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V="1">
            <a:off x="6984268" y="3571564"/>
            <a:ext cx="0" cy="46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6EABD3-93B4-4B21-9F05-96EDB5CBAAD5}"/>
              </a:ext>
            </a:extLst>
          </p:cNvPr>
          <p:cNvSpPr txBox="1"/>
          <p:nvPr/>
        </p:nvSpPr>
        <p:spPr>
          <a:xfrm>
            <a:off x="7898087" y="472602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9D6841-C2F8-435D-85FE-F0D56E597478}"/>
              </a:ext>
            </a:extLst>
          </p:cNvPr>
          <p:cNvSpPr txBox="1"/>
          <p:nvPr/>
        </p:nvSpPr>
        <p:spPr>
          <a:xfrm>
            <a:off x="7898087" y="509535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159461-288B-4EC0-966D-F8FEE43EA1CD}"/>
              </a:ext>
            </a:extLst>
          </p:cNvPr>
          <p:cNvSpPr/>
          <p:nvPr/>
        </p:nvSpPr>
        <p:spPr>
          <a:xfrm>
            <a:off x="6084168" y="5472771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817E2C-3CCF-48F5-A7F0-16C9692DD4B2}"/>
              </a:ext>
            </a:extLst>
          </p:cNvPr>
          <p:cNvSpPr txBox="1"/>
          <p:nvPr/>
        </p:nvSpPr>
        <p:spPr>
          <a:xfrm>
            <a:off x="7898087" y="54502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392FDE6-6789-4D2E-BA7C-FBF8E8B14AD3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 flipV="1">
            <a:off x="4499992" y="2244308"/>
            <a:ext cx="1584176" cy="305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2D7A02-4DEF-45AA-B063-FA516E08638A}"/>
              </a:ext>
            </a:extLst>
          </p:cNvPr>
          <p:cNvSpPr txBox="1"/>
          <p:nvPr/>
        </p:nvSpPr>
        <p:spPr>
          <a:xfrm>
            <a:off x="2267744" y="141365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decStrong();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73487-8077-4072-9073-488F2215E658}"/>
              </a:ext>
            </a:extLst>
          </p:cNvPr>
          <p:cNvSpPr txBox="1"/>
          <p:nvPr/>
        </p:nvSpPr>
        <p:spPr>
          <a:xfrm>
            <a:off x="971600" y="116632"/>
            <a:ext cx="518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객체의 소멸시기는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되는 시점 </a:t>
            </a:r>
          </a:p>
        </p:txBody>
      </p:sp>
    </p:spTree>
    <p:extLst>
      <p:ext uri="{BB962C8B-B14F-4D97-AF65-F5344CB8AC3E}">
        <p14:creationId xmlns:p14="http://schemas.microsoft.com/office/powerpoint/2010/main" val="381544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2987824" y="3861281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2987824" y="422118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2987824" y="458004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FE0453-82D4-4004-B5C3-CB8272EED23A}"/>
              </a:ext>
            </a:extLst>
          </p:cNvPr>
          <p:cNvSpPr/>
          <p:nvPr/>
        </p:nvSpPr>
        <p:spPr>
          <a:xfrm>
            <a:off x="251520" y="27831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913F4F-36CE-40F6-9F6A-09667AA958B2}"/>
              </a:ext>
            </a:extLst>
          </p:cNvPr>
          <p:cNvSpPr/>
          <p:nvPr/>
        </p:nvSpPr>
        <p:spPr>
          <a:xfrm>
            <a:off x="251520" y="31430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5FD4F3-7164-4860-B62A-02A6ADC4BB90}"/>
              </a:ext>
            </a:extLst>
          </p:cNvPr>
          <p:cNvSpPr/>
          <p:nvPr/>
        </p:nvSpPr>
        <p:spPr>
          <a:xfrm>
            <a:off x="2987824" y="2064357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69A848-DC16-4CB7-A9C2-DF30669A64E6}"/>
              </a:ext>
            </a:extLst>
          </p:cNvPr>
          <p:cNvSpPr/>
          <p:nvPr/>
        </p:nvSpPr>
        <p:spPr>
          <a:xfrm>
            <a:off x="2987824" y="2424259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7DA1DB-DC04-4AD4-AE77-606732B09F93}"/>
              </a:ext>
            </a:extLst>
          </p:cNvPr>
          <p:cNvSpPr/>
          <p:nvPr/>
        </p:nvSpPr>
        <p:spPr>
          <a:xfrm>
            <a:off x="2987824" y="278312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70CC1-9829-4944-8CCC-060FD1FF7DBD}"/>
              </a:ext>
            </a:extLst>
          </p:cNvPr>
          <p:cNvSpPr txBox="1"/>
          <p:nvPr/>
        </p:nvSpPr>
        <p:spPr>
          <a:xfrm>
            <a:off x="4483787" y="276565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9E9609-39E0-4E61-8287-75F878A95E69}"/>
              </a:ext>
            </a:extLst>
          </p:cNvPr>
          <p:cNvSpPr/>
          <p:nvPr/>
        </p:nvSpPr>
        <p:spPr>
          <a:xfrm>
            <a:off x="2987824" y="314096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F6E5529-C2B1-415C-B785-952706E93CA8}"/>
              </a:ext>
            </a:extLst>
          </p:cNvPr>
          <p:cNvCxnSpPr>
            <a:cxnSpLocks/>
            <a:stCxn id="4" idx="0"/>
            <a:endCxn id="35" idx="2"/>
          </p:cNvCxnSpPr>
          <p:nvPr/>
        </p:nvCxnSpPr>
        <p:spPr>
          <a:xfrm flipV="1">
            <a:off x="3743908" y="3500870"/>
            <a:ext cx="0" cy="36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F84F66-FD94-4E3D-ACC0-683FA8E5196E}"/>
              </a:ext>
            </a:extLst>
          </p:cNvPr>
          <p:cNvSpPr/>
          <p:nvPr/>
        </p:nvSpPr>
        <p:spPr>
          <a:xfrm>
            <a:off x="6084168" y="4041232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02B5E0-C2AF-4DDD-AD34-D7CD517B95D7}"/>
              </a:ext>
            </a:extLst>
          </p:cNvPr>
          <p:cNvSpPr/>
          <p:nvPr/>
        </p:nvSpPr>
        <p:spPr>
          <a:xfrm>
            <a:off x="6084168" y="4401134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CD2AE-F67D-40B5-BAF6-32DF903EA4C1}"/>
              </a:ext>
            </a:extLst>
          </p:cNvPr>
          <p:cNvSpPr/>
          <p:nvPr/>
        </p:nvSpPr>
        <p:spPr>
          <a:xfrm>
            <a:off x="6084168" y="4759998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88C21-43A2-4B1E-A46F-6E831DE37A0B}"/>
              </a:ext>
            </a:extLst>
          </p:cNvPr>
          <p:cNvSpPr txBox="1"/>
          <p:nvPr/>
        </p:nvSpPr>
        <p:spPr>
          <a:xfrm>
            <a:off x="7898087" y="435669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732B49-6ABA-4722-B5A9-1AFC540596B5}"/>
              </a:ext>
            </a:extLst>
          </p:cNvPr>
          <p:cNvSpPr/>
          <p:nvPr/>
        </p:nvSpPr>
        <p:spPr>
          <a:xfrm>
            <a:off x="6084168" y="511784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2E894F-F934-4667-A47D-3860BD1FECF0}"/>
              </a:ext>
            </a:extLst>
          </p:cNvPr>
          <p:cNvSpPr/>
          <p:nvPr/>
        </p:nvSpPr>
        <p:spPr>
          <a:xfrm>
            <a:off x="6084168" y="2135051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3685263-F768-4368-ABD1-55B6C79ED010}"/>
              </a:ext>
            </a:extLst>
          </p:cNvPr>
          <p:cNvSpPr/>
          <p:nvPr/>
        </p:nvSpPr>
        <p:spPr>
          <a:xfrm>
            <a:off x="6084168" y="249495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94D1FA-C3A8-4382-8BF6-1DDE09DDD41E}"/>
              </a:ext>
            </a:extLst>
          </p:cNvPr>
          <p:cNvSpPr/>
          <p:nvPr/>
        </p:nvSpPr>
        <p:spPr>
          <a:xfrm>
            <a:off x="6084168" y="2853817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9BD9C28-9103-450B-AE60-0C7F6DF20DBA}"/>
              </a:ext>
            </a:extLst>
          </p:cNvPr>
          <p:cNvSpPr/>
          <p:nvPr/>
        </p:nvSpPr>
        <p:spPr>
          <a:xfrm>
            <a:off x="6084168" y="3211662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E847D2-7581-49DA-BC06-334B578D4182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4499992" y="2963074"/>
            <a:ext cx="1584176" cy="125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AD4D389-5D96-4EA1-8A3D-40234C51E406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V="1">
            <a:off x="6984268" y="3571564"/>
            <a:ext cx="0" cy="46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6EABD3-93B4-4B21-9F05-96EDB5CBAAD5}"/>
              </a:ext>
            </a:extLst>
          </p:cNvPr>
          <p:cNvSpPr txBox="1"/>
          <p:nvPr/>
        </p:nvSpPr>
        <p:spPr>
          <a:xfrm>
            <a:off x="7898087" y="472602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9D6841-C2F8-435D-85FE-F0D56E597478}"/>
              </a:ext>
            </a:extLst>
          </p:cNvPr>
          <p:cNvSpPr txBox="1"/>
          <p:nvPr/>
        </p:nvSpPr>
        <p:spPr>
          <a:xfrm>
            <a:off x="7898087" y="509535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159461-288B-4EC0-966D-F8FEE43EA1CD}"/>
              </a:ext>
            </a:extLst>
          </p:cNvPr>
          <p:cNvSpPr/>
          <p:nvPr/>
        </p:nvSpPr>
        <p:spPr>
          <a:xfrm>
            <a:off x="6084168" y="5472771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817E2C-3CCF-48F5-A7F0-16C9692DD4B2}"/>
              </a:ext>
            </a:extLst>
          </p:cNvPr>
          <p:cNvSpPr txBox="1"/>
          <p:nvPr/>
        </p:nvSpPr>
        <p:spPr>
          <a:xfrm>
            <a:off x="7898087" y="54502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392FDE6-6789-4D2E-BA7C-FBF8E8B14AD3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 flipV="1">
            <a:off x="4499992" y="2244308"/>
            <a:ext cx="1584176" cy="305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2D7A02-4DEF-45AA-B063-FA516E08638A}"/>
              </a:ext>
            </a:extLst>
          </p:cNvPr>
          <p:cNvSpPr txBox="1"/>
          <p:nvPr/>
        </p:nvSpPr>
        <p:spPr>
          <a:xfrm>
            <a:off x="2267744" y="141365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decStrong();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73487-8077-4072-9073-488F2215E658}"/>
              </a:ext>
            </a:extLst>
          </p:cNvPr>
          <p:cNvSpPr txBox="1"/>
          <p:nvPr/>
        </p:nvSpPr>
        <p:spPr>
          <a:xfrm>
            <a:off x="971600" y="116632"/>
            <a:ext cx="5062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객체의 소멸시기는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되는 시점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의 소멸시기는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되는 시점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1248A7-BCA1-42E3-B700-C0952AAC5ED1}"/>
              </a:ext>
            </a:extLst>
          </p:cNvPr>
          <p:cNvSpPr/>
          <p:nvPr/>
        </p:nvSpPr>
        <p:spPr>
          <a:xfrm>
            <a:off x="215516" y="43661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806CA4-261E-416E-8CD6-C475F6071CC0}"/>
              </a:ext>
            </a:extLst>
          </p:cNvPr>
          <p:cNvSpPr/>
          <p:nvPr/>
        </p:nvSpPr>
        <p:spPr>
          <a:xfrm>
            <a:off x="215516" y="47260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46363F-0FAC-47A9-AA7C-73420A61C0CC}"/>
              </a:ext>
            </a:extLst>
          </p:cNvPr>
          <p:cNvSpPr/>
          <p:nvPr/>
        </p:nvSpPr>
        <p:spPr>
          <a:xfrm>
            <a:off x="215516" y="508334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CF463CC-C292-424C-B3CF-FF52E5A63677}"/>
              </a:ext>
            </a:extLst>
          </p:cNvPr>
          <p:cNvCxnSpPr>
            <a:cxnSpLocks/>
            <a:stCxn id="39" idx="3"/>
            <a:endCxn id="48" idx="1"/>
          </p:cNvCxnSpPr>
          <p:nvPr/>
        </p:nvCxnSpPr>
        <p:spPr>
          <a:xfrm flipV="1">
            <a:off x="1727684" y="2315002"/>
            <a:ext cx="4356484" cy="2948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0962AE1-0572-4312-88EF-AE19F363DE38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1727684" y="4041232"/>
            <a:ext cx="1260140" cy="864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449340D-5719-4B84-B451-A6C4A0B7AE76}"/>
              </a:ext>
            </a:extLst>
          </p:cNvPr>
          <p:cNvCxnSpPr>
            <a:cxnSpLocks/>
          </p:cNvCxnSpPr>
          <p:nvPr/>
        </p:nvCxnSpPr>
        <p:spPr>
          <a:xfrm flipV="1">
            <a:off x="208293" y="2828474"/>
            <a:ext cx="1526613" cy="724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0EBD7E5-849A-470C-AD1B-AE5218DA068C}"/>
              </a:ext>
            </a:extLst>
          </p:cNvPr>
          <p:cNvCxnSpPr>
            <a:cxnSpLocks/>
          </p:cNvCxnSpPr>
          <p:nvPr/>
        </p:nvCxnSpPr>
        <p:spPr>
          <a:xfrm flipV="1">
            <a:off x="2998604" y="2073434"/>
            <a:ext cx="1501388" cy="28534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83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1A75A2-8C06-4AFC-9490-C4CDB76A4669}"/>
              </a:ext>
            </a:extLst>
          </p:cNvPr>
          <p:cNvSpPr txBox="1"/>
          <p:nvPr/>
        </p:nvSpPr>
        <p:spPr>
          <a:xfrm>
            <a:off x="539552" y="188640"/>
            <a:ext cx="83407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sp&lt;ProcessState&gt; proc(ProcessState::self());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sp&lt;IServiceManager&gt; sm(defaultServiceManager());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35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6DD4E-EABE-4294-9016-87B731A4372F}"/>
              </a:ext>
            </a:extLst>
          </p:cNvPr>
          <p:cNvSpPr/>
          <p:nvPr/>
        </p:nvSpPr>
        <p:spPr>
          <a:xfrm>
            <a:off x="1547664" y="476672"/>
            <a:ext cx="2304256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A20F26-9859-4198-B3F9-20648D537826}"/>
              </a:ext>
            </a:extLst>
          </p:cNvPr>
          <p:cNvSpPr/>
          <p:nvPr/>
        </p:nvSpPr>
        <p:spPr>
          <a:xfrm>
            <a:off x="1547664" y="980728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mDriverFd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14A1DC-0A5C-495A-A17B-36199AF6CA84}"/>
              </a:ext>
            </a:extLst>
          </p:cNvPr>
          <p:cNvSpPr/>
          <p:nvPr/>
        </p:nvSpPr>
        <p:spPr>
          <a:xfrm>
            <a:off x="1547664" y="1484784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mVMStart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79C4CE-5F42-416E-9CC5-70B83A3F54D2}"/>
              </a:ext>
            </a:extLst>
          </p:cNvPr>
          <p:cNvSpPr/>
          <p:nvPr/>
        </p:nvSpPr>
        <p:spPr>
          <a:xfrm>
            <a:off x="2267744" y="2708920"/>
            <a:ext cx="5832648" cy="20162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246F56-81BC-4258-956D-EB38682E95C3}"/>
              </a:ext>
            </a:extLst>
          </p:cNvPr>
          <p:cNvSpPr/>
          <p:nvPr/>
        </p:nvSpPr>
        <p:spPr>
          <a:xfrm>
            <a:off x="2267744" y="4725144"/>
            <a:ext cx="5832648" cy="20162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CB1AD-CE1E-40C8-827C-97D2699766A9}"/>
              </a:ext>
            </a:extLst>
          </p:cNvPr>
          <p:cNvSpPr/>
          <p:nvPr/>
        </p:nvSpPr>
        <p:spPr>
          <a:xfrm>
            <a:off x="6228184" y="4221088"/>
            <a:ext cx="1440160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9FF440-8B4D-4C77-8747-5087F994A2F5}"/>
              </a:ext>
            </a:extLst>
          </p:cNvPr>
          <p:cNvSpPr/>
          <p:nvPr/>
        </p:nvSpPr>
        <p:spPr>
          <a:xfrm>
            <a:off x="6228184" y="4725144"/>
            <a:ext cx="1440160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99F3054-4DAF-4E05-A6C1-F86D4BD4696A}"/>
              </a:ext>
            </a:extLst>
          </p:cNvPr>
          <p:cNvCxnSpPr>
            <a:stCxn id="5" idx="3"/>
            <a:endCxn id="9" idx="0"/>
          </p:cNvCxnSpPr>
          <p:nvPr/>
        </p:nvCxnSpPr>
        <p:spPr>
          <a:xfrm>
            <a:off x="3851920" y="1232756"/>
            <a:ext cx="3096344" cy="2988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F42F13-8C19-43FA-AA9D-1F44A72D2BB7}"/>
              </a:ext>
            </a:extLst>
          </p:cNvPr>
          <p:cNvSpPr/>
          <p:nvPr/>
        </p:nvSpPr>
        <p:spPr>
          <a:xfrm>
            <a:off x="4211960" y="3209528"/>
            <a:ext cx="1440160" cy="15138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071BA8-F219-492D-B528-1E39F6C5C581}"/>
              </a:ext>
            </a:extLst>
          </p:cNvPr>
          <p:cNvSpPr/>
          <p:nvPr/>
        </p:nvSpPr>
        <p:spPr>
          <a:xfrm>
            <a:off x="4211960" y="4723420"/>
            <a:ext cx="1440160" cy="15138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42F4D0-76A2-4E2C-8262-193884658BFE}"/>
              </a:ext>
            </a:extLst>
          </p:cNvPr>
          <p:cNvSpPr/>
          <p:nvPr/>
        </p:nvSpPr>
        <p:spPr>
          <a:xfrm>
            <a:off x="4211960" y="3696353"/>
            <a:ext cx="1440160" cy="57261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622CFFE-6E5A-4D3B-8703-147530C69888}"/>
              </a:ext>
            </a:extLst>
          </p:cNvPr>
          <p:cNvCxnSpPr>
            <a:stCxn id="6" idx="3"/>
          </p:cNvCxnSpPr>
          <p:nvPr/>
        </p:nvCxnSpPr>
        <p:spPr>
          <a:xfrm>
            <a:off x="3851920" y="1736812"/>
            <a:ext cx="360040" cy="195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569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1A75A2-8C06-4AFC-9490-C4CDB76A4669}"/>
              </a:ext>
            </a:extLst>
          </p:cNvPr>
          <p:cNvSpPr txBox="1"/>
          <p:nvPr/>
        </p:nvSpPr>
        <p:spPr>
          <a:xfrm>
            <a:off x="0" y="116632"/>
            <a:ext cx="100399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defaultServiceManager();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gDefaultServiceManager = interface_cast&lt;IServiceManager&gt;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       (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            proc-&gt;getContextObject(NULL)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       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return getStrongProxyForHandle(0);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29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A51020-CE16-4195-9110-3B55D82D2127}"/>
              </a:ext>
            </a:extLst>
          </p:cNvPr>
          <p:cNvSpPr/>
          <p:nvPr/>
        </p:nvSpPr>
        <p:spPr>
          <a:xfrm>
            <a:off x="1547664" y="476672"/>
            <a:ext cx="2304256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BC95BC-D2B7-4881-8B1E-00828B137ACE}"/>
              </a:ext>
            </a:extLst>
          </p:cNvPr>
          <p:cNvSpPr/>
          <p:nvPr/>
        </p:nvSpPr>
        <p:spPr>
          <a:xfrm>
            <a:off x="1547664" y="980728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mDriverFd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DE2CD0-C04F-4F5C-9F36-9127D5A74014}"/>
              </a:ext>
            </a:extLst>
          </p:cNvPr>
          <p:cNvSpPr/>
          <p:nvPr/>
        </p:nvSpPr>
        <p:spPr>
          <a:xfrm>
            <a:off x="1547664" y="1484784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mVMStart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5E9B13-AFEB-4348-9FF8-39FC6B3F850A}"/>
              </a:ext>
            </a:extLst>
          </p:cNvPr>
          <p:cNvSpPr/>
          <p:nvPr/>
        </p:nvSpPr>
        <p:spPr>
          <a:xfrm>
            <a:off x="1547664" y="1988840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mHandleToObject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DA02B3-7DBF-4EE2-A8AC-EF5A97457D63}"/>
              </a:ext>
            </a:extLst>
          </p:cNvPr>
          <p:cNvSpPr/>
          <p:nvPr/>
        </p:nvSpPr>
        <p:spPr>
          <a:xfrm>
            <a:off x="4785925" y="1933005"/>
            <a:ext cx="720080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0B847-8433-48CF-866C-76F3B2207517}"/>
              </a:ext>
            </a:extLst>
          </p:cNvPr>
          <p:cNvSpPr txBox="1"/>
          <p:nvPr/>
        </p:nvSpPr>
        <p:spPr>
          <a:xfrm>
            <a:off x="5473758" y="20003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22E2F6-C1C4-4B2D-8828-30DD96C903DD}"/>
              </a:ext>
            </a:extLst>
          </p:cNvPr>
          <p:cNvSpPr/>
          <p:nvPr/>
        </p:nvSpPr>
        <p:spPr>
          <a:xfrm>
            <a:off x="4786229" y="1469544"/>
            <a:ext cx="720080" cy="5040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58DF4E-5A62-4249-AF66-EFC2E0FFB1E4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851920" y="2185033"/>
            <a:ext cx="934005" cy="5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356264F-25E3-475A-AB7A-08F34E09C1D8}"/>
              </a:ext>
            </a:extLst>
          </p:cNvPr>
          <p:cNvCxnSpPr/>
          <p:nvPr/>
        </p:nvCxnSpPr>
        <p:spPr>
          <a:xfrm>
            <a:off x="4281869" y="1933005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65BC1B-A55C-487B-8676-C4C3E79E08C9}"/>
              </a:ext>
            </a:extLst>
          </p:cNvPr>
          <p:cNvSpPr txBox="1"/>
          <p:nvPr/>
        </p:nvSpPr>
        <p:spPr>
          <a:xfrm>
            <a:off x="3957235" y="17215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C6896A-6137-4229-ADC0-655AB71F4B30}"/>
              </a:ext>
            </a:extLst>
          </p:cNvPr>
          <p:cNvSpPr/>
          <p:nvPr/>
        </p:nvSpPr>
        <p:spPr>
          <a:xfrm>
            <a:off x="6996410" y="2996952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E3461B-9200-40DA-B9A7-F4DA60E3319E}"/>
              </a:ext>
            </a:extLst>
          </p:cNvPr>
          <p:cNvSpPr/>
          <p:nvPr/>
        </p:nvSpPr>
        <p:spPr>
          <a:xfrm>
            <a:off x="6996410" y="3501008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1179C7-B404-454B-965E-E04D67261B81}"/>
              </a:ext>
            </a:extLst>
          </p:cNvPr>
          <p:cNvSpPr/>
          <p:nvPr/>
        </p:nvSpPr>
        <p:spPr>
          <a:xfrm>
            <a:off x="6996410" y="4005064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BC9541-8FDF-4203-9D41-781CF2D9D86C}"/>
              </a:ext>
            </a:extLst>
          </p:cNvPr>
          <p:cNvSpPr/>
          <p:nvPr/>
        </p:nvSpPr>
        <p:spPr>
          <a:xfrm>
            <a:off x="6996410" y="1048090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4EDFC0-EA3B-44C5-B534-09B0F9E668A3}"/>
              </a:ext>
            </a:extLst>
          </p:cNvPr>
          <p:cNvSpPr/>
          <p:nvPr/>
        </p:nvSpPr>
        <p:spPr>
          <a:xfrm>
            <a:off x="6996410" y="1552146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E3AAA5-CE51-4EB5-88DB-6D585C0882DC}"/>
              </a:ext>
            </a:extLst>
          </p:cNvPr>
          <p:cNvSpPr/>
          <p:nvPr/>
        </p:nvSpPr>
        <p:spPr>
          <a:xfrm>
            <a:off x="6996410" y="2056202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737AF7-95EC-4032-8D39-25B0D91B0F26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V="1">
            <a:off x="7908441" y="2560258"/>
            <a:ext cx="0" cy="43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8A3621-8748-49FE-B4A3-4E0BC42FA831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5506005" y="1300118"/>
            <a:ext cx="1490405" cy="88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08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6659F7-D3DF-40D7-87C4-0BCA6633B14C}"/>
              </a:ext>
            </a:extLst>
          </p:cNvPr>
          <p:cNvSpPr/>
          <p:nvPr/>
        </p:nvSpPr>
        <p:spPr>
          <a:xfrm>
            <a:off x="6996410" y="2996952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ADE07E-C2DF-4A50-9D68-5EA1236E971D}"/>
              </a:ext>
            </a:extLst>
          </p:cNvPr>
          <p:cNvSpPr/>
          <p:nvPr/>
        </p:nvSpPr>
        <p:spPr>
          <a:xfrm>
            <a:off x="6996410" y="3501008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134FB8-3A5F-4202-93DA-E5C641F5AEE7}"/>
              </a:ext>
            </a:extLst>
          </p:cNvPr>
          <p:cNvSpPr/>
          <p:nvPr/>
        </p:nvSpPr>
        <p:spPr>
          <a:xfrm>
            <a:off x="6996410" y="4005064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70A21E-8F21-4E95-B99A-6B503B321A40}"/>
              </a:ext>
            </a:extLst>
          </p:cNvPr>
          <p:cNvSpPr/>
          <p:nvPr/>
        </p:nvSpPr>
        <p:spPr>
          <a:xfrm>
            <a:off x="6996410" y="1048090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7CA5F3-CB0C-4DDF-A370-48584820B07A}"/>
              </a:ext>
            </a:extLst>
          </p:cNvPr>
          <p:cNvSpPr/>
          <p:nvPr/>
        </p:nvSpPr>
        <p:spPr>
          <a:xfrm>
            <a:off x="6996410" y="1552146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919F98-4223-491E-86A9-751886FCE76F}"/>
              </a:ext>
            </a:extLst>
          </p:cNvPr>
          <p:cNvSpPr/>
          <p:nvPr/>
        </p:nvSpPr>
        <p:spPr>
          <a:xfrm>
            <a:off x="6996410" y="2056202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FEBE0C-D896-459A-8E7D-44E552F63F94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7908441" y="2560258"/>
            <a:ext cx="0" cy="43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630CD0-34C1-4F83-9D92-FDDEF37C424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06005" y="1300118"/>
            <a:ext cx="1490405" cy="88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5A64A7-9787-4DC5-8EFC-1BF95ED4E3C4}"/>
              </a:ext>
            </a:extLst>
          </p:cNvPr>
          <p:cNvSpPr txBox="1"/>
          <p:nvPr/>
        </p:nvSpPr>
        <p:spPr>
          <a:xfrm>
            <a:off x="-190136" y="-75554"/>
            <a:ext cx="84160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inline sp&lt;IServiceManager&gt; interface_cast(const sp&lt;IBinder&gt;&amp; obj)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IServiceManager::asInterface(obj);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C59C23-6C84-4575-BF20-530208A46F52}"/>
              </a:ext>
            </a:extLst>
          </p:cNvPr>
          <p:cNvSpPr txBox="1"/>
          <p:nvPr/>
        </p:nvSpPr>
        <p:spPr>
          <a:xfrm>
            <a:off x="5076056" y="19888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obj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EDEB7-E996-4E94-A326-FC5A9FCB41F7}"/>
              </a:ext>
            </a:extLst>
          </p:cNvPr>
          <p:cNvSpPr txBox="1"/>
          <p:nvPr/>
        </p:nvSpPr>
        <p:spPr>
          <a:xfrm>
            <a:off x="-828600" y="1202652"/>
            <a:ext cx="95558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static ::android::sp&lt;IServicemanager&gt; asInterface(                     \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const ::android::sp&lt;::android::IBinder&gt;&amp; obj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::android::sp&lt;IServiceManager&gt; IServiceManager::asInterface(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const ::android::sp&lt;::android::IBinder&gt;&amp; obj)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                                         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::android::sp&lt;IServiceManager&gt; intr;     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intr = new BpServiceManager(obj);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   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intr;                          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223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62913" y="472514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92513" y="4338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94308" y="549317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823908" y="5106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422944" y="5094476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67072" y="547586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96672" y="50892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stCxn id="8" idx="2"/>
            <a:endCxn id="23" idx="2"/>
          </p:cNvCxnSpPr>
          <p:nvPr/>
        </p:nvCxnSpPr>
        <p:spPr>
          <a:xfrm flipH="1">
            <a:off x="5778961" y="5094476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51771" y="4540478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81371" y="41538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67270" y="545855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96870" y="507191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2411802" y="4909810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468560" y="1566854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1404646" y="13298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587332" y="5643221"/>
            <a:ext cx="1879740" cy="17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3284984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3284984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H="1">
            <a:off x="8162781" y="1093386"/>
            <a:ext cx="657665" cy="1168630"/>
          </a:xfrm>
          <a:prstGeom prst="bentConnector5">
            <a:avLst>
              <a:gd name="adj1" fmla="val -34759"/>
              <a:gd name="adj2" fmla="val 49035"/>
              <a:gd name="adj3" fmla="val 13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 flipH="1">
            <a:off x="8172399" y="2861117"/>
            <a:ext cx="2520280" cy="608533"/>
          </a:xfrm>
          <a:prstGeom prst="bentConnector5">
            <a:avLst>
              <a:gd name="adj1" fmla="val -9070"/>
              <a:gd name="adj2" fmla="val 51853"/>
              <a:gd name="adj3" fmla="val 109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90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6659F7-D3DF-40D7-87C4-0BCA6633B14C}"/>
              </a:ext>
            </a:extLst>
          </p:cNvPr>
          <p:cNvSpPr/>
          <p:nvPr/>
        </p:nvSpPr>
        <p:spPr>
          <a:xfrm>
            <a:off x="6955750" y="3649670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ADE07E-C2DF-4A50-9D68-5EA1236E971D}"/>
              </a:ext>
            </a:extLst>
          </p:cNvPr>
          <p:cNvSpPr/>
          <p:nvPr/>
        </p:nvSpPr>
        <p:spPr>
          <a:xfrm>
            <a:off x="6955750" y="4153726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134FB8-3A5F-4202-93DA-E5C641F5AEE7}"/>
              </a:ext>
            </a:extLst>
          </p:cNvPr>
          <p:cNvSpPr/>
          <p:nvPr/>
        </p:nvSpPr>
        <p:spPr>
          <a:xfrm>
            <a:off x="6955750" y="4657782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70A21E-8F21-4E95-B99A-6B503B321A40}"/>
              </a:ext>
            </a:extLst>
          </p:cNvPr>
          <p:cNvSpPr/>
          <p:nvPr/>
        </p:nvSpPr>
        <p:spPr>
          <a:xfrm>
            <a:off x="6955750" y="1700808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7CA5F3-CB0C-4DDF-A370-48584820B07A}"/>
              </a:ext>
            </a:extLst>
          </p:cNvPr>
          <p:cNvSpPr/>
          <p:nvPr/>
        </p:nvSpPr>
        <p:spPr>
          <a:xfrm>
            <a:off x="6955750" y="2204864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919F98-4223-491E-86A9-751886FCE76F}"/>
              </a:ext>
            </a:extLst>
          </p:cNvPr>
          <p:cNvSpPr/>
          <p:nvPr/>
        </p:nvSpPr>
        <p:spPr>
          <a:xfrm>
            <a:off x="6955750" y="2708920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FEBE0C-D896-459A-8E7D-44E552F63F94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7867781" y="3212976"/>
            <a:ext cx="0" cy="43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630CD0-34C1-4F83-9D92-FDDEF37C424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465345" y="1952836"/>
            <a:ext cx="1490405" cy="88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C59C23-6C84-4575-BF20-530208A46F52}"/>
              </a:ext>
            </a:extLst>
          </p:cNvPr>
          <p:cNvSpPr txBox="1"/>
          <p:nvPr/>
        </p:nvSpPr>
        <p:spPr>
          <a:xfrm>
            <a:off x="4531340" y="25242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C6330-5B3F-48D1-A33F-F560F7DE2416}"/>
              </a:ext>
            </a:extLst>
          </p:cNvPr>
          <p:cNvSpPr txBox="1"/>
          <p:nvPr/>
        </p:nvSpPr>
        <p:spPr>
          <a:xfrm>
            <a:off x="0" y="118867"/>
            <a:ext cx="6955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binder_call( bs, msg, reply, target=0, code=3 );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7D40E-ABB7-4957-AAC2-8D35A0E1B190}"/>
              </a:ext>
            </a:extLst>
          </p:cNvPr>
          <p:cNvSpPr txBox="1"/>
          <p:nvPr/>
        </p:nvSpPr>
        <p:spPr>
          <a:xfrm>
            <a:off x="0" y="930786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transact( code, msg, reply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71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6659F7-D3DF-40D7-87C4-0BCA6633B14C}"/>
              </a:ext>
            </a:extLst>
          </p:cNvPr>
          <p:cNvSpPr/>
          <p:nvPr/>
        </p:nvSpPr>
        <p:spPr>
          <a:xfrm>
            <a:off x="6950307" y="4322039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ADE07E-C2DF-4A50-9D68-5EA1236E971D}"/>
              </a:ext>
            </a:extLst>
          </p:cNvPr>
          <p:cNvSpPr/>
          <p:nvPr/>
        </p:nvSpPr>
        <p:spPr>
          <a:xfrm>
            <a:off x="6950307" y="4746053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134FB8-3A5F-4202-93DA-E5C641F5AEE7}"/>
              </a:ext>
            </a:extLst>
          </p:cNvPr>
          <p:cNvSpPr/>
          <p:nvPr/>
        </p:nvSpPr>
        <p:spPr>
          <a:xfrm>
            <a:off x="6950307" y="5170066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70A21E-8F21-4E95-B99A-6B503B321A40}"/>
              </a:ext>
            </a:extLst>
          </p:cNvPr>
          <p:cNvSpPr/>
          <p:nvPr/>
        </p:nvSpPr>
        <p:spPr>
          <a:xfrm>
            <a:off x="6950307" y="2682651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7CA5F3-CB0C-4DDF-A370-48584820B07A}"/>
              </a:ext>
            </a:extLst>
          </p:cNvPr>
          <p:cNvSpPr/>
          <p:nvPr/>
        </p:nvSpPr>
        <p:spPr>
          <a:xfrm>
            <a:off x="6950307" y="3106664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919F98-4223-491E-86A9-751886FCE76F}"/>
              </a:ext>
            </a:extLst>
          </p:cNvPr>
          <p:cNvSpPr/>
          <p:nvPr/>
        </p:nvSpPr>
        <p:spPr>
          <a:xfrm>
            <a:off x="6950307" y="3530678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FEBE0C-D896-459A-8E7D-44E552F63F94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7717511" y="3954691"/>
            <a:ext cx="0" cy="3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630CD0-34C1-4F83-9D92-FDDEF37C424E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 flipV="1">
            <a:off x="5634817" y="2894657"/>
            <a:ext cx="1315490" cy="24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260ED7-E934-4162-A21D-C2076F3BFEB6}"/>
              </a:ext>
            </a:extLst>
          </p:cNvPr>
          <p:cNvSpPr/>
          <p:nvPr/>
        </p:nvSpPr>
        <p:spPr>
          <a:xfrm>
            <a:off x="2347281" y="5408452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BpServiceManager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F68B07-C236-421B-A738-83A0D91A6D21}"/>
              </a:ext>
            </a:extLst>
          </p:cNvPr>
          <p:cNvSpPr/>
          <p:nvPr/>
        </p:nvSpPr>
        <p:spPr>
          <a:xfrm>
            <a:off x="2347281" y="5832465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79A558-1981-4AEC-AE8B-0DBFCCE06F12}"/>
              </a:ext>
            </a:extLst>
          </p:cNvPr>
          <p:cNvSpPr/>
          <p:nvPr/>
        </p:nvSpPr>
        <p:spPr>
          <a:xfrm>
            <a:off x="2347281" y="6256479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getService(){}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E1AC5C-668E-4272-B035-8D01B54E8CFB}"/>
              </a:ext>
            </a:extLst>
          </p:cNvPr>
          <p:cNvSpPr/>
          <p:nvPr/>
        </p:nvSpPr>
        <p:spPr>
          <a:xfrm>
            <a:off x="2347281" y="3772971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264A98-8108-416B-B2EB-2125868E25ED}"/>
              </a:ext>
            </a:extLst>
          </p:cNvPr>
          <p:cNvSpPr/>
          <p:nvPr/>
        </p:nvSpPr>
        <p:spPr>
          <a:xfrm>
            <a:off x="2347281" y="419698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192FC0-5878-4B99-8D98-B73049726777}"/>
              </a:ext>
            </a:extLst>
          </p:cNvPr>
          <p:cNvSpPr/>
          <p:nvPr/>
        </p:nvSpPr>
        <p:spPr>
          <a:xfrm>
            <a:off x="2347281" y="4620998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7D42A00-491E-4CDD-9AC2-042E5A5FB382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3346741" y="5045011"/>
            <a:ext cx="0" cy="363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F3F32A-760E-44CF-9430-16685C50D445}"/>
              </a:ext>
            </a:extLst>
          </p:cNvPr>
          <p:cNvSpPr/>
          <p:nvPr/>
        </p:nvSpPr>
        <p:spPr>
          <a:xfrm>
            <a:off x="1067890" y="2076917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IServiceManager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1477B3-B57D-4000-9733-2DD34331B7E2}"/>
              </a:ext>
            </a:extLst>
          </p:cNvPr>
          <p:cNvSpPr/>
          <p:nvPr/>
        </p:nvSpPr>
        <p:spPr>
          <a:xfrm>
            <a:off x="1067890" y="2500930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28D6A1-387F-4F8A-93ED-DEC6F47669EA}"/>
              </a:ext>
            </a:extLst>
          </p:cNvPr>
          <p:cNvSpPr/>
          <p:nvPr/>
        </p:nvSpPr>
        <p:spPr>
          <a:xfrm>
            <a:off x="1067890" y="292494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getService()=0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4FA1FB-8D58-4E16-B656-B2B91B4368F6}"/>
              </a:ext>
            </a:extLst>
          </p:cNvPr>
          <p:cNvSpPr/>
          <p:nvPr/>
        </p:nvSpPr>
        <p:spPr>
          <a:xfrm>
            <a:off x="3635896" y="2076917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1BBFB1-D340-48B1-96D1-7DCE4B484061}"/>
              </a:ext>
            </a:extLst>
          </p:cNvPr>
          <p:cNvSpPr/>
          <p:nvPr/>
        </p:nvSpPr>
        <p:spPr>
          <a:xfrm>
            <a:off x="3635896" y="2500930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remote();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69D627-D738-4D1C-9130-9572CDF8CA1A}"/>
              </a:ext>
            </a:extLst>
          </p:cNvPr>
          <p:cNvSpPr/>
          <p:nvPr/>
        </p:nvSpPr>
        <p:spPr>
          <a:xfrm>
            <a:off x="3635896" y="292494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FB97C9B-9D93-4854-A4E7-18BC77E0A89B}"/>
              </a:ext>
            </a:extLst>
          </p:cNvPr>
          <p:cNvCxnSpPr>
            <a:cxnSpLocks/>
            <a:stCxn id="20" idx="0"/>
            <a:endCxn id="31" idx="2"/>
          </p:cNvCxnSpPr>
          <p:nvPr/>
        </p:nvCxnSpPr>
        <p:spPr>
          <a:xfrm flipH="1" flipV="1">
            <a:off x="2067350" y="3348957"/>
            <a:ext cx="1279391" cy="42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290F2EE-CC21-4737-8E20-FFEE38CEB02F}"/>
              </a:ext>
            </a:extLst>
          </p:cNvPr>
          <p:cNvCxnSpPr>
            <a:cxnSpLocks/>
            <a:stCxn id="20" idx="0"/>
            <a:endCxn id="34" idx="2"/>
          </p:cNvCxnSpPr>
          <p:nvPr/>
        </p:nvCxnSpPr>
        <p:spPr>
          <a:xfrm flipV="1">
            <a:off x="3346741" y="3348957"/>
            <a:ext cx="1288616" cy="42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3BC225C-679B-4D5B-BC1C-CA193812328E}"/>
              </a:ext>
            </a:extLst>
          </p:cNvPr>
          <p:cNvSpPr/>
          <p:nvPr/>
        </p:nvSpPr>
        <p:spPr>
          <a:xfrm>
            <a:off x="1067890" y="411151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0D9079C-E0C6-4ED9-9A63-F27C7C9A509B}"/>
              </a:ext>
            </a:extLst>
          </p:cNvPr>
          <p:cNvSpPr/>
          <p:nvPr/>
        </p:nvSpPr>
        <p:spPr>
          <a:xfrm>
            <a:off x="1067890" y="83516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6198701-10B8-4526-84D9-ACD36D025590}"/>
              </a:ext>
            </a:extLst>
          </p:cNvPr>
          <p:cNvSpPr/>
          <p:nvPr/>
        </p:nvSpPr>
        <p:spPr>
          <a:xfrm>
            <a:off x="1067890" y="1259178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CC8A611-33C1-4FAC-B327-81F8F7531561}"/>
              </a:ext>
            </a:extLst>
          </p:cNvPr>
          <p:cNvCxnSpPr>
            <a:cxnSpLocks/>
            <a:stCxn id="29" idx="0"/>
            <a:endCxn id="47" idx="2"/>
          </p:cNvCxnSpPr>
          <p:nvPr/>
        </p:nvCxnSpPr>
        <p:spPr>
          <a:xfrm flipV="1">
            <a:off x="2067351" y="1683191"/>
            <a:ext cx="0" cy="39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A2731B7-AC66-4337-B55A-D23C56CE5F99}"/>
              </a:ext>
            </a:extLst>
          </p:cNvPr>
          <p:cNvSpPr txBox="1"/>
          <p:nvPr/>
        </p:nvSpPr>
        <p:spPr>
          <a:xfrm>
            <a:off x="4283968" y="97030"/>
            <a:ext cx="59683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msg.writeString16("led.service", new()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transact( code, msg, reply 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sm-&gt;addService( "led.service", new()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4C7F9AB-3376-482A-A34C-343E5E5224A2}"/>
              </a:ext>
            </a:extLst>
          </p:cNvPr>
          <p:cNvCxnSpPr>
            <a:cxnSpLocks/>
          </p:cNvCxnSpPr>
          <p:nvPr/>
        </p:nvCxnSpPr>
        <p:spPr>
          <a:xfrm>
            <a:off x="410145" y="2279200"/>
            <a:ext cx="65774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7764B03-612D-43BA-B03C-F2694BA335DE}"/>
              </a:ext>
            </a:extLst>
          </p:cNvPr>
          <p:cNvSpPr txBox="1"/>
          <p:nvPr/>
        </p:nvSpPr>
        <p:spPr>
          <a:xfrm>
            <a:off x="0" y="21072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49D75BF-6BF2-46F9-8DD6-7EC9B798356E}"/>
              </a:ext>
            </a:extLst>
          </p:cNvPr>
          <p:cNvSpPr/>
          <p:nvPr/>
        </p:nvSpPr>
        <p:spPr>
          <a:xfrm>
            <a:off x="971600" y="1988840"/>
            <a:ext cx="2232246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DCBE1C4-2EF4-418F-B2EF-506B08B6ECA1}"/>
              </a:ext>
            </a:extLst>
          </p:cNvPr>
          <p:cNvSpPr/>
          <p:nvPr/>
        </p:nvSpPr>
        <p:spPr>
          <a:xfrm>
            <a:off x="2230618" y="5310048"/>
            <a:ext cx="2232246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4AAEB3-4E71-4650-BF20-BA1EC7957568}"/>
              </a:ext>
            </a:extLst>
          </p:cNvPr>
          <p:cNvSpPr txBox="1"/>
          <p:nvPr/>
        </p:nvSpPr>
        <p:spPr>
          <a:xfrm>
            <a:off x="-1512640" y="270479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IServiceManager.h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94BFB2-476D-4947-9BD1-BD231B931B9F}"/>
              </a:ext>
            </a:extLst>
          </p:cNvPr>
          <p:cNvSpPr txBox="1"/>
          <p:nvPr/>
        </p:nvSpPr>
        <p:spPr>
          <a:xfrm>
            <a:off x="-556370" y="5251126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IServiceManager.cpp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56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A51020-CE16-4195-9110-3B55D82D2127}"/>
              </a:ext>
            </a:extLst>
          </p:cNvPr>
          <p:cNvSpPr/>
          <p:nvPr/>
        </p:nvSpPr>
        <p:spPr>
          <a:xfrm>
            <a:off x="1547664" y="476672"/>
            <a:ext cx="2304256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BC95BC-D2B7-4881-8B1E-00828B137ACE}"/>
              </a:ext>
            </a:extLst>
          </p:cNvPr>
          <p:cNvSpPr/>
          <p:nvPr/>
        </p:nvSpPr>
        <p:spPr>
          <a:xfrm>
            <a:off x="1547664" y="980728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mDriverFd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DE2CD0-C04F-4F5C-9F36-9127D5A74014}"/>
              </a:ext>
            </a:extLst>
          </p:cNvPr>
          <p:cNvSpPr/>
          <p:nvPr/>
        </p:nvSpPr>
        <p:spPr>
          <a:xfrm>
            <a:off x="1547664" y="1484784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mVMStart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5E9B13-AFEB-4348-9FF8-39FC6B3F850A}"/>
              </a:ext>
            </a:extLst>
          </p:cNvPr>
          <p:cNvSpPr/>
          <p:nvPr/>
        </p:nvSpPr>
        <p:spPr>
          <a:xfrm>
            <a:off x="1547664" y="1988840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mHandleToObject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DA02B3-7DBF-4EE2-A8AC-EF5A97457D63}"/>
              </a:ext>
            </a:extLst>
          </p:cNvPr>
          <p:cNvSpPr/>
          <p:nvPr/>
        </p:nvSpPr>
        <p:spPr>
          <a:xfrm>
            <a:off x="4785925" y="1933005"/>
            <a:ext cx="720080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0B847-8433-48CF-866C-76F3B2207517}"/>
              </a:ext>
            </a:extLst>
          </p:cNvPr>
          <p:cNvSpPr txBox="1"/>
          <p:nvPr/>
        </p:nvSpPr>
        <p:spPr>
          <a:xfrm>
            <a:off x="3951952" y="20109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22E2F6-C1C4-4B2D-8828-30DD96C903DD}"/>
              </a:ext>
            </a:extLst>
          </p:cNvPr>
          <p:cNvSpPr/>
          <p:nvPr/>
        </p:nvSpPr>
        <p:spPr>
          <a:xfrm>
            <a:off x="4786229" y="1469544"/>
            <a:ext cx="720080" cy="5040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58DF4E-5A62-4249-AF66-EFC2E0FFB1E4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851920" y="2185033"/>
            <a:ext cx="934005" cy="5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356264F-25E3-475A-AB7A-08F34E09C1D8}"/>
              </a:ext>
            </a:extLst>
          </p:cNvPr>
          <p:cNvCxnSpPr/>
          <p:nvPr/>
        </p:nvCxnSpPr>
        <p:spPr>
          <a:xfrm>
            <a:off x="4281869" y="1933005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65BC1B-A55C-487B-8676-C4C3E79E08C9}"/>
              </a:ext>
            </a:extLst>
          </p:cNvPr>
          <p:cNvSpPr txBox="1"/>
          <p:nvPr/>
        </p:nvSpPr>
        <p:spPr>
          <a:xfrm>
            <a:off x="3957235" y="17215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C6896A-6137-4229-ADC0-655AB71F4B30}"/>
              </a:ext>
            </a:extLst>
          </p:cNvPr>
          <p:cNvSpPr/>
          <p:nvPr/>
        </p:nvSpPr>
        <p:spPr>
          <a:xfrm>
            <a:off x="6996410" y="2996952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E3461B-9200-40DA-B9A7-F4DA60E3319E}"/>
              </a:ext>
            </a:extLst>
          </p:cNvPr>
          <p:cNvSpPr/>
          <p:nvPr/>
        </p:nvSpPr>
        <p:spPr>
          <a:xfrm>
            <a:off x="6996410" y="3501008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1179C7-B404-454B-965E-E04D67261B81}"/>
              </a:ext>
            </a:extLst>
          </p:cNvPr>
          <p:cNvSpPr/>
          <p:nvPr/>
        </p:nvSpPr>
        <p:spPr>
          <a:xfrm>
            <a:off x="6996410" y="4005064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BC9541-8FDF-4203-9D41-781CF2D9D86C}"/>
              </a:ext>
            </a:extLst>
          </p:cNvPr>
          <p:cNvSpPr/>
          <p:nvPr/>
        </p:nvSpPr>
        <p:spPr>
          <a:xfrm>
            <a:off x="6996410" y="1048090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4EDFC0-EA3B-44C5-B534-09B0F9E668A3}"/>
              </a:ext>
            </a:extLst>
          </p:cNvPr>
          <p:cNvSpPr/>
          <p:nvPr/>
        </p:nvSpPr>
        <p:spPr>
          <a:xfrm>
            <a:off x="6996410" y="1552146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E3AAA5-CE51-4EB5-88DB-6D585C0882DC}"/>
              </a:ext>
            </a:extLst>
          </p:cNvPr>
          <p:cNvSpPr/>
          <p:nvPr/>
        </p:nvSpPr>
        <p:spPr>
          <a:xfrm>
            <a:off x="6996410" y="2056202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737AF7-95EC-4032-8D39-25B0D91B0F26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V="1">
            <a:off x="7908441" y="2560258"/>
            <a:ext cx="0" cy="43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8A3621-8748-49FE-B4A3-4E0BC42FA831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flipV="1">
            <a:off x="5145965" y="1300118"/>
            <a:ext cx="1850445" cy="63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637E4C-A1B6-4E3F-B29E-0A4FC782A19A}"/>
              </a:ext>
            </a:extLst>
          </p:cNvPr>
          <p:cNvSpPr/>
          <p:nvPr/>
        </p:nvSpPr>
        <p:spPr>
          <a:xfrm>
            <a:off x="5505701" y="1933005"/>
            <a:ext cx="720080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DD6412-3F2C-435C-B0F9-32EC66CD561B}"/>
              </a:ext>
            </a:extLst>
          </p:cNvPr>
          <p:cNvSpPr/>
          <p:nvPr/>
        </p:nvSpPr>
        <p:spPr>
          <a:xfrm>
            <a:off x="5506005" y="1448635"/>
            <a:ext cx="720080" cy="5040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A1A6B4C-B7A0-4329-BD05-59487BDEC6EE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 flipH="1">
            <a:off x="5474050" y="2437061"/>
            <a:ext cx="391691" cy="56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3AD394-C210-43D6-8197-B4FB00AE431A}"/>
              </a:ext>
            </a:extLst>
          </p:cNvPr>
          <p:cNvSpPr/>
          <p:nvPr/>
        </p:nvSpPr>
        <p:spPr>
          <a:xfrm>
            <a:off x="4562019" y="4950969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A2BD19-D902-440E-BAB3-1B034996CBFD}"/>
              </a:ext>
            </a:extLst>
          </p:cNvPr>
          <p:cNvSpPr/>
          <p:nvPr/>
        </p:nvSpPr>
        <p:spPr>
          <a:xfrm>
            <a:off x="4562019" y="5455025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25E440-8BCB-4AC9-A475-0C4E55A75AAF}"/>
              </a:ext>
            </a:extLst>
          </p:cNvPr>
          <p:cNvSpPr/>
          <p:nvPr/>
        </p:nvSpPr>
        <p:spPr>
          <a:xfrm>
            <a:off x="4562019" y="5959081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378241-A6FC-4FDF-9774-9EA3E6E6870E}"/>
              </a:ext>
            </a:extLst>
          </p:cNvPr>
          <p:cNvSpPr/>
          <p:nvPr/>
        </p:nvSpPr>
        <p:spPr>
          <a:xfrm>
            <a:off x="4562019" y="3002107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5B5A6B-A88C-4277-AD18-DF2F37E75A24}"/>
              </a:ext>
            </a:extLst>
          </p:cNvPr>
          <p:cNvSpPr/>
          <p:nvPr/>
        </p:nvSpPr>
        <p:spPr>
          <a:xfrm>
            <a:off x="4562019" y="3506163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F38658-28AC-44A2-871B-C760FF399ED1}"/>
              </a:ext>
            </a:extLst>
          </p:cNvPr>
          <p:cNvSpPr/>
          <p:nvPr/>
        </p:nvSpPr>
        <p:spPr>
          <a:xfrm>
            <a:off x="4562019" y="4010219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FB1E301-AA2D-47E2-ABF2-1FC392258858}"/>
              </a:ext>
            </a:extLst>
          </p:cNvPr>
          <p:cNvCxnSpPr>
            <a:cxnSpLocks/>
            <a:stCxn id="29" idx="0"/>
            <a:endCxn id="34" idx="2"/>
          </p:cNvCxnSpPr>
          <p:nvPr/>
        </p:nvCxnSpPr>
        <p:spPr>
          <a:xfrm flipV="1">
            <a:off x="5474050" y="4514275"/>
            <a:ext cx="0" cy="43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53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6659F7-D3DF-40D7-87C4-0BCA6633B14C}"/>
              </a:ext>
            </a:extLst>
          </p:cNvPr>
          <p:cNvSpPr/>
          <p:nvPr/>
        </p:nvSpPr>
        <p:spPr>
          <a:xfrm>
            <a:off x="6950307" y="4322039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ADE07E-C2DF-4A50-9D68-5EA1236E971D}"/>
              </a:ext>
            </a:extLst>
          </p:cNvPr>
          <p:cNvSpPr/>
          <p:nvPr/>
        </p:nvSpPr>
        <p:spPr>
          <a:xfrm>
            <a:off x="6950307" y="4746053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134FB8-3A5F-4202-93DA-E5C641F5AEE7}"/>
              </a:ext>
            </a:extLst>
          </p:cNvPr>
          <p:cNvSpPr/>
          <p:nvPr/>
        </p:nvSpPr>
        <p:spPr>
          <a:xfrm>
            <a:off x="6950307" y="5170066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70A21E-8F21-4E95-B99A-6B503B321A40}"/>
              </a:ext>
            </a:extLst>
          </p:cNvPr>
          <p:cNvSpPr/>
          <p:nvPr/>
        </p:nvSpPr>
        <p:spPr>
          <a:xfrm>
            <a:off x="6950307" y="2682651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7CA5F3-CB0C-4DDF-A370-48584820B07A}"/>
              </a:ext>
            </a:extLst>
          </p:cNvPr>
          <p:cNvSpPr/>
          <p:nvPr/>
        </p:nvSpPr>
        <p:spPr>
          <a:xfrm>
            <a:off x="6950307" y="3106664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919F98-4223-491E-86A9-751886FCE76F}"/>
              </a:ext>
            </a:extLst>
          </p:cNvPr>
          <p:cNvSpPr/>
          <p:nvPr/>
        </p:nvSpPr>
        <p:spPr>
          <a:xfrm>
            <a:off x="6950307" y="3530678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FEBE0C-D896-459A-8E7D-44E552F63F94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7717511" y="3954691"/>
            <a:ext cx="0" cy="3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630CD0-34C1-4F83-9D92-FDDEF37C424E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 flipV="1">
            <a:off x="5634817" y="2894657"/>
            <a:ext cx="1315490" cy="24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260ED7-E934-4162-A21D-C2076F3BFEB6}"/>
              </a:ext>
            </a:extLst>
          </p:cNvPr>
          <p:cNvSpPr/>
          <p:nvPr/>
        </p:nvSpPr>
        <p:spPr>
          <a:xfrm>
            <a:off x="2347281" y="5408452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F68B07-C236-421B-A738-83A0D91A6D21}"/>
              </a:ext>
            </a:extLst>
          </p:cNvPr>
          <p:cNvSpPr/>
          <p:nvPr/>
        </p:nvSpPr>
        <p:spPr>
          <a:xfrm>
            <a:off x="2347281" y="5832465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79A558-1981-4AEC-AE8B-0DBFCCE06F12}"/>
              </a:ext>
            </a:extLst>
          </p:cNvPr>
          <p:cNvSpPr/>
          <p:nvPr/>
        </p:nvSpPr>
        <p:spPr>
          <a:xfrm>
            <a:off x="2347281" y="6256479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E1AC5C-668E-4272-B035-8D01B54E8CFB}"/>
              </a:ext>
            </a:extLst>
          </p:cNvPr>
          <p:cNvSpPr/>
          <p:nvPr/>
        </p:nvSpPr>
        <p:spPr>
          <a:xfrm>
            <a:off x="2347281" y="3772971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264A98-8108-416B-B2EB-2125868E25ED}"/>
              </a:ext>
            </a:extLst>
          </p:cNvPr>
          <p:cNvSpPr/>
          <p:nvPr/>
        </p:nvSpPr>
        <p:spPr>
          <a:xfrm>
            <a:off x="2347281" y="419698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192FC0-5878-4B99-8D98-B73049726777}"/>
              </a:ext>
            </a:extLst>
          </p:cNvPr>
          <p:cNvSpPr/>
          <p:nvPr/>
        </p:nvSpPr>
        <p:spPr>
          <a:xfrm>
            <a:off x="2347281" y="4620998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7D42A00-491E-4CDD-9AC2-042E5A5FB382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3346741" y="5045011"/>
            <a:ext cx="0" cy="363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F3F32A-760E-44CF-9430-16685C50D445}"/>
              </a:ext>
            </a:extLst>
          </p:cNvPr>
          <p:cNvSpPr/>
          <p:nvPr/>
        </p:nvSpPr>
        <p:spPr>
          <a:xfrm>
            <a:off x="1067890" y="2076917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1477B3-B57D-4000-9733-2DD34331B7E2}"/>
              </a:ext>
            </a:extLst>
          </p:cNvPr>
          <p:cNvSpPr/>
          <p:nvPr/>
        </p:nvSpPr>
        <p:spPr>
          <a:xfrm>
            <a:off x="1067890" y="2500930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28D6A1-387F-4F8A-93ED-DEC6F47669EA}"/>
              </a:ext>
            </a:extLst>
          </p:cNvPr>
          <p:cNvSpPr/>
          <p:nvPr/>
        </p:nvSpPr>
        <p:spPr>
          <a:xfrm>
            <a:off x="1067890" y="292494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4FA1FB-8D58-4E16-B656-B2B91B4368F6}"/>
              </a:ext>
            </a:extLst>
          </p:cNvPr>
          <p:cNvSpPr/>
          <p:nvPr/>
        </p:nvSpPr>
        <p:spPr>
          <a:xfrm>
            <a:off x="3635896" y="2076917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1BBFB1-D340-48B1-96D1-7DCE4B484061}"/>
              </a:ext>
            </a:extLst>
          </p:cNvPr>
          <p:cNvSpPr/>
          <p:nvPr/>
        </p:nvSpPr>
        <p:spPr>
          <a:xfrm>
            <a:off x="3635896" y="2500930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remote();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69D627-D738-4D1C-9130-9572CDF8CA1A}"/>
              </a:ext>
            </a:extLst>
          </p:cNvPr>
          <p:cNvSpPr/>
          <p:nvPr/>
        </p:nvSpPr>
        <p:spPr>
          <a:xfrm>
            <a:off x="3635896" y="292494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FB97C9B-9D93-4854-A4E7-18BC77E0A89B}"/>
              </a:ext>
            </a:extLst>
          </p:cNvPr>
          <p:cNvCxnSpPr>
            <a:cxnSpLocks/>
            <a:stCxn id="20" idx="0"/>
            <a:endCxn id="31" idx="2"/>
          </p:cNvCxnSpPr>
          <p:nvPr/>
        </p:nvCxnSpPr>
        <p:spPr>
          <a:xfrm flipH="1" flipV="1">
            <a:off x="2067350" y="3348957"/>
            <a:ext cx="1279391" cy="42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290F2EE-CC21-4737-8E20-FFEE38CEB02F}"/>
              </a:ext>
            </a:extLst>
          </p:cNvPr>
          <p:cNvCxnSpPr>
            <a:cxnSpLocks/>
            <a:stCxn id="20" idx="0"/>
            <a:endCxn id="34" idx="2"/>
          </p:cNvCxnSpPr>
          <p:nvPr/>
        </p:nvCxnSpPr>
        <p:spPr>
          <a:xfrm flipV="1">
            <a:off x="3346741" y="3348957"/>
            <a:ext cx="1288616" cy="42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3BC225C-679B-4D5B-BC1C-CA193812328E}"/>
              </a:ext>
            </a:extLst>
          </p:cNvPr>
          <p:cNvSpPr/>
          <p:nvPr/>
        </p:nvSpPr>
        <p:spPr>
          <a:xfrm>
            <a:off x="1067890" y="411151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0D9079C-E0C6-4ED9-9A63-F27C7C9A509B}"/>
              </a:ext>
            </a:extLst>
          </p:cNvPr>
          <p:cNvSpPr/>
          <p:nvPr/>
        </p:nvSpPr>
        <p:spPr>
          <a:xfrm>
            <a:off x="1067890" y="83516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6198701-10B8-4526-84D9-ACD36D025590}"/>
              </a:ext>
            </a:extLst>
          </p:cNvPr>
          <p:cNvSpPr/>
          <p:nvPr/>
        </p:nvSpPr>
        <p:spPr>
          <a:xfrm>
            <a:off x="1067890" y="1259178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CC8A611-33C1-4FAC-B327-81F8F7531561}"/>
              </a:ext>
            </a:extLst>
          </p:cNvPr>
          <p:cNvCxnSpPr>
            <a:cxnSpLocks/>
            <a:stCxn id="29" idx="0"/>
            <a:endCxn id="47" idx="2"/>
          </p:cNvCxnSpPr>
          <p:nvPr/>
        </p:nvCxnSpPr>
        <p:spPr>
          <a:xfrm flipV="1">
            <a:off x="2067351" y="1683191"/>
            <a:ext cx="0" cy="39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4C7F9AB-3376-482A-A34C-343E5E5224A2}"/>
              </a:ext>
            </a:extLst>
          </p:cNvPr>
          <p:cNvCxnSpPr>
            <a:cxnSpLocks/>
          </p:cNvCxnSpPr>
          <p:nvPr/>
        </p:nvCxnSpPr>
        <p:spPr>
          <a:xfrm>
            <a:off x="410145" y="2279200"/>
            <a:ext cx="65774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7764B03-612D-43BA-B03C-F2694BA335DE}"/>
              </a:ext>
            </a:extLst>
          </p:cNvPr>
          <p:cNvSpPr txBox="1"/>
          <p:nvPr/>
        </p:nvSpPr>
        <p:spPr>
          <a:xfrm>
            <a:off x="0" y="21072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49D75BF-6BF2-46F9-8DD6-7EC9B798356E}"/>
              </a:ext>
            </a:extLst>
          </p:cNvPr>
          <p:cNvSpPr/>
          <p:nvPr/>
        </p:nvSpPr>
        <p:spPr>
          <a:xfrm>
            <a:off x="971600" y="1988840"/>
            <a:ext cx="2232246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DCBE1C4-2EF4-418F-B2EF-506B08B6ECA1}"/>
              </a:ext>
            </a:extLst>
          </p:cNvPr>
          <p:cNvSpPr/>
          <p:nvPr/>
        </p:nvSpPr>
        <p:spPr>
          <a:xfrm>
            <a:off x="2230618" y="5310048"/>
            <a:ext cx="2232246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4AAEB3-4E71-4650-BF20-BA1EC7957568}"/>
              </a:ext>
            </a:extLst>
          </p:cNvPr>
          <p:cNvSpPr txBox="1"/>
          <p:nvPr/>
        </p:nvSpPr>
        <p:spPr>
          <a:xfrm>
            <a:off x="-1259363" y="270479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ILedService.h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94BFB2-476D-4947-9BD1-BD231B931B9F}"/>
              </a:ext>
            </a:extLst>
          </p:cNvPr>
          <p:cNvSpPr txBox="1"/>
          <p:nvPr/>
        </p:nvSpPr>
        <p:spPr>
          <a:xfrm>
            <a:off x="-303095" y="525112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ILedService.cpp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59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62913" y="472514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92513" y="4338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94308" y="549317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823908" y="5106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422944" y="5094476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484585" y="35193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78636" y="1196752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67072" y="547586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96672" y="50892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stCxn id="8" idx="2"/>
            <a:endCxn id="23" idx="2"/>
          </p:cNvCxnSpPr>
          <p:nvPr/>
        </p:nvCxnSpPr>
        <p:spPr>
          <a:xfrm flipH="1">
            <a:off x="5778961" y="5094476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122495" y="4188458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152095" y="38018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937994" y="510653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967594" y="471989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2482526" y="4557790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658056" y="5291201"/>
            <a:ext cx="1809016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3284984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3284984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H="1">
            <a:off x="8162781" y="1093386"/>
            <a:ext cx="657665" cy="1168630"/>
          </a:xfrm>
          <a:prstGeom prst="bentConnector5">
            <a:avLst>
              <a:gd name="adj1" fmla="val -34759"/>
              <a:gd name="adj2" fmla="val 49035"/>
              <a:gd name="adj3" fmla="val 13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 flipH="1">
            <a:off x="8172399" y="2861117"/>
            <a:ext cx="2520280" cy="608533"/>
          </a:xfrm>
          <a:prstGeom prst="bentConnector5">
            <a:avLst>
              <a:gd name="adj1" fmla="val -9070"/>
              <a:gd name="adj2" fmla="val 51853"/>
              <a:gd name="adj3" fmla="val 109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20EB75-23EF-4BAA-B357-85A2B582468B}"/>
              </a:ext>
            </a:extLst>
          </p:cNvPr>
          <p:cNvSpPr/>
          <p:nvPr/>
        </p:nvSpPr>
        <p:spPr>
          <a:xfrm>
            <a:off x="1128978" y="57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0A2DFE-60D0-4852-BEE1-47B072719EBD}"/>
              </a:ext>
            </a:extLst>
          </p:cNvPr>
          <p:cNvSpPr txBox="1"/>
          <p:nvPr/>
        </p:nvSpPr>
        <p:spPr>
          <a:xfrm>
            <a:off x="1158578" y="53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113929-885E-4DBA-B0D9-D6DFEB5F6A92}"/>
              </a:ext>
            </a:extLst>
          </p:cNvPr>
          <p:cNvCxnSpPr>
            <a:cxnSpLocks/>
          </p:cNvCxnSpPr>
          <p:nvPr/>
        </p:nvCxnSpPr>
        <p:spPr>
          <a:xfrm flipH="1">
            <a:off x="4390355" y="2685883"/>
            <a:ext cx="3416945" cy="3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AA4D1B-230C-4CFB-A962-6CD77F3752E5}"/>
              </a:ext>
            </a:extLst>
          </p:cNvPr>
          <p:cNvSpPr txBox="1"/>
          <p:nvPr/>
        </p:nvSpPr>
        <p:spPr>
          <a:xfrm>
            <a:off x="5208340" y="2863194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handle=140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18229D-BC5F-4510-88B0-5A54F5B73C59}"/>
              </a:ext>
            </a:extLst>
          </p:cNvPr>
          <p:cNvCxnSpPr>
            <a:cxnSpLocks/>
          </p:cNvCxnSpPr>
          <p:nvPr/>
        </p:nvCxnSpPr>
        <p:spPr>
          <a:xfrm flipH="1">
            <a:off x="914060" y="3003191"/>
            <a:ext cx="3416945" cy="3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739C275-8D4C-44DE-BAAE-E3A2872075A2}"/>
              </a:ext>
            </a:extLst>
          </p:cNvPr>
          <p:cNvSpPr txBox="1"/>
          <p:nvPr/>
        </p:nvSpPr>
        <p:spPr>
          <a:xfrm>
            <a:off x="2235307" y="313348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FB9605-5D66-435C-A964-B3DC6633B511}"/>
              </a:ext>
            </a:extLst>
          </p:cNvPr>
          <p:cNvSpPr/>
          <p:nvPr/>
        </p:nvSpPr>
        <p:spPr>
          <a:xfrm>
            <a:off x="1792064" y="643794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C9DA2B-7EEC-48A8-A463-97E998BBE6B6}"/>
              </a:ext>
            </a:extLst>
          </p:cNvPr>
          <p:cNvSpPr txBox="1"/>
          <p:nvPr/>
        </p:nvSpPr>
        <p:spPr>
          <a:xfrm>
            <a:off x="1821664" y="60513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8C86ACA-1BCE-41A6-8528-E81ED460349B}"/>
              </a:ext>
            </a:extLst>
          </p:cNvPr>
          <p:cNvCxnSpPr>
            <a:cxnSpLocks/>
            <a:stCxn id="44" idx="2"/>
            <a:endCxn id="58" idx="2"/>
          </p:cNvCxnSpPr>
          <p:nvPr/>
        </p:nvCxnSpPr>
        <p:spPr>
          <a:xfrm>
            <a:off x="1489009" y="6133946"/>
            <a:ext cx="614944" cy="28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3390D93-7701-4622-A8C7-118B2B3741E5}"/>
              </a:ext>
            </a:extLst>
          </p:cNvPr>
          <p:cNvCxnSpPr>
            <a:cxnSpLocks/>
            <a:stCxn id="57" idx="3"/>
            <a:endCxn id="31" idx="2"/>
          </p:cNvCxnSpPr>
          <p:nvPr/>
        </p:nvCxnSpPr>
        <p:spPr>
          <a:xfrm flipV="1">
            <a:off x="2512126" y="5475867"/>
            <a:ext cx="785899" cy="1146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466786" y="3455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호출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78636" y="1196752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LED_ON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5507904" y="4653136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5537504" y="4266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6323403" y="557121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6353003" y="518456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5867935" y="5022468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20EB75-23EF-4BAA-B357-85A2B582468B}"/>
              </a:ext>
            </a:extLst>
          </p:cNvPr>
          <p:cNvSpPr/>
          <p:nvPr/>
        </p:nvSpPr>
        <p:spPr>
          <a:xfrm>
            <a:off x="1714414" y="489788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0A2DFE-60D0-4852-BEE1-47B072719EBD}"/>
              </a:ext>
            </a:extLst>
          </p:cNvPr>
          <p:cNvSpPr txBox="1"/>
          <p:nvPr/>
        </p:nvSpPr>
        <p:spPr>
          <a:xfrm>
            <a:off x="1744014" y="45112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FB9605-5D66-435C-A964-B3DC6633B511}"/>
              </a:ext>
            </a:extLst>
          </p:cNvPr>
          <p:cNvSpPr/>
          <p:nvPr/>
        </p:nvSpPr>
        <p:spPr>
          <a:xfrm>
            <a:off x="2377500" y="557121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C9DA2B-7EEC-48A8-A463-97E998BBE6B6}"/>
              </a:ext>
            </a:extLst>
          </p:cNvPr>
          <p:cNvSpPr txBox="1"/>
          <p:nvPr/>
        </p:nvSpPr>
        <p:spPr>
          <a:xfrm>
            <a:off x="2407100" y="51845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8C86ACA-1BCE-41A6-8528-E81ED460349B}"/>
              </a:ext>
            </a:extLst>
          </p:cNvPr>
          <p:cNvCxnSpPr>
            <a:cxnSpLocks/>
            <a:stCxn id="44" idx="2"/>
            <a:endCxn id="58" idx="2"/>
          </p:cNvCxnSpPr>
          <p:nvPr/>
        </p:nvCxnSpPr>
        <p:spPr>
          <a:xfrm>
            <a:off x="2074445" y="5267214"/>
            <a:ext cx="614944" cy="28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3390D93-7701-4622-A8C7-118B2B3741E5}"/>
              </a:ext>
            </a:extLst>
          </p:cNvPr>
          <p:cNvCxnSpPr>
            <a:cxnSpLocks/>
            <a:stCxn id="57" idx="3"/>
            <a:endCxn id="31" idx="1"/>
          </p:cNvCxnSpPr>
          <p:nvPr/>
        </p:nvCxnSpPr>
        <p:spPr>
          <a:xfrm>
            <a:off x="3097562" y="5755879"/>
            <a:ext cx="32258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B5CB1B8-52E7-4F85-AD1B-FB727A5E096F}"/>
              </a:ext>
            </a:extLst>
          </p:cNvPr>
          <p:cNvSpPr/>
          <p:nvPr/>
        </p:nvSpPr>
        <p:spPr>
          <a:xfrm>
            <a:off x="8224541" y="1700808"/>
            <a:ext cx="1167967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BA033A-5883-4A24-A87A-65BF4EAA28C0}"/>
              </a:ext>
            </a:extLst>
          </p:cNvPr>
          <p:cNvSpPr txBox="1"/>
          <p:nvPr/>
        </p:nvSpPr>
        <p:spPr>
          <a:xfrm>
            <a:off x="9454640" y="14784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0FA852F-1BCC-4B38-A589-9B851EFB9F8D}"/>
              </a:ext>
            </a:extLst>
          </p:cNvPr>
          <p:cNvSpPr/>
          <p:nvPr/>
        </p:nvSpPr>
        <p:spPr>
          <a:xfrm>
            <a:off x="8224540" y="2059035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1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1403648" y="404664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binder_open();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open(bs-&gt;fd);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C3CC17-DF26-4BDD-A1E9-7253461C36DC}"/>
              </a:ext>
            </a:extLst>
          </p:cNvPr>
          <p:cNvSpPr txBox="1"/>
          <p:nvPr/>
        </p:nvSpPr>
        <p:spPr>
          <a:xfrm>
            <a:off x="6516216" y="411157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binder_open();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E8289EF-F695-49FD-9E33-5C7246F79A43}"/>
              </a:ext>
            </a:extLst>
          </p:cNvPr>
          <p:cNvSpPr/>
          <p:nvPr/>
        </p:nvSpPr>
        <p:spPr>
          <a:xfrm>
            <a:off x="6660232" y="5085184"/>
            <a:ext cx="1152128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7B1475-E257-44BB-B25C-854A2A76DED7}"/>
              </a:ext>
            </a:extLst>
          </p:cNvPr>
          <p:cNvSpPr txBox="1"/>
          <p:nvPr/>
        </p:nvSpPr>
        <p:spPr>
          <a:xfrm>
            <a:off x="6660232" y="46531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4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276261" y="48587"/>
            <a:ext cx="7151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binder_become_context_manager(bs);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ioctl(bs-&gt;fd, BINDER_SET_CONTEXT_MGR, 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F26ED-C384-40C6-849D-184887AA7E96}"/>
              </a:ext>
            </a:extLst>
          </p:cNvPr>
          <p:cNvSpPr txBox="1"/>
          <p:nvPr/>
        </p:nvSpPr>
        <p:spPr>
          <a:xfrm>
            <a:off x="5942235" y="4842415"/>
            <a:ext cx="2970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sys_ioctl();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binder_ioctl();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BINDER_SET_CONTEXT_MGR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E7D5F0-8303-4243-B3EA-811A80E9FA5C}"/>
              </a:ext>
            </a:extLst>
          </p:cNvPr>
          <p:cNvSpPr/>
          <p:nvPr/>
        </p:nvSpPr>
        <p:spPr>
          <a:xfrm>
            <a:off x="4067944" y="5228974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53613-AE7B-4575-B219-801B5F8837AD}"/>
              </a:ext>
            </a:extLst>
          </p:cNvPr>
          <p:cNvSpPr txBox="1"/>
          <p:nvPr/>
        </p:nvSpPr>
        <p:spPr>
          <a:xfrm>
            <a:off x="4067944" y="48424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82078B-BEC6-4D78-A2E2-E023473447DE}"/>
              </a:ext>
            </a:extLst>
          </p:cNvPr>
          <p:cNvSpPr/>
          <p:nvPr/>
        </p:nvSpPr>
        <p:spPr>
          <a:xfrm>
            <a:off x="4878261" y="5978417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E7EAA-575E-459A-AA58-028B265F3C3F}"/>
              </a:ext>
            </a:extLst>
          </p:cNvPr>
          <p:cNvSpPr txBox="1"/>
          <p:nvPr/>
        </p:nvSpPr>
        <p:spPr>
          <a:xfrm>
            <a:off x="4878261" y="55918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762BC0-79E2-4832-9D64-B61C7363BDBF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4413552" y="5572624"/>
            <a:ext cx="810317" cy="40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29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276261" y="4858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open("/dev/binder");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E7D5F0-8303-4243-B3EA-811A80E9FA5C}"/>
              </a:ext>
            </a:extLst>
          </p:cNvPr>
          <p:cNvSpPr/>
          <p:nvPr/>
        </p:nvSpPr>
        <p:spPr>
          <a:xfrm>
            <a:off x="6588224" y="5127598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53613-AE7B-4575-B219-801B5F8837AD}"/>
              </a:ext>
            </a:extLst>
          </p:cNvPr>
          <p:cNvSpPr txBox="1"/>
          <p:nvPr/>
        </p:nvSpPr>
        <p:spPr>
          <a:xfrm>
            <a:off x="6588224" y="474103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82078B-BEC6-4D78-A2E2-E023473447DE}"/>
              </a:ext>
            </a:extLst>
          </p:cNvPr>
          <p:cNvSpPr/>
          <p:nvPr/>
        </p:nvSpPr>
        <p:spPr>
          <a:xfrm>
            <a:off x="7398541" y="5877041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E7EAA-575E-459A-AA58-028B265F3C3F}"/>
              </a:ext>
            </a:extLst>
          </p:cNvPr>
          <p:cNvSpPr txBox="1"/>
          <p:nvPr/>
        </p:nvSpPr>
        <p:spPr>
          <a:xfrm>
            <a:off x="7398541" y="54904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762BC0-79E2-4832-9D64-B61C7363BDBF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6933832" y="5471248"/>
            <a:ext cx="810317" cy="40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E8DDFC8-8B03-455F-9E08-2437582D2B4D}"/>
              </a:ext>
            </a:extLst>
          </p:cNvPr>
          <p:cNvSpPr/>
          <p:nvPr/>
        </p:nvSpPr>
        <p:spPr>
          <a:xfrm>
            <a:off x="738198" y="5105095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E133D5-1B17-452C-AE6B-EB2409BE0502}"/>
              </a:ext>
            </a:extLst>
          </p:cNvPr>
          <p:cNvSpPr txBox="1"/>
          <p:nvPr/>
        </p:nvSpPr>
        <p:spPr>
          <a:xfrm>
            <a:off x="738198" y="47185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5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2100</Words>
  <Application>Microsoft Office PowerPoint</Application>
  <PresentationFormat>화면 슬라이드 쇼(4:3)</PresentationFormat>
  <Paragraphs>825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 정인</cp:lastModifiedBy>
  <cp:revision>218</cp:revision>
  <dcterms:created xsi:type="dcterms:W3CDTF">2017-09-04T00:10:04Z</dcterms:created>
  <dcterms:modified xsi:type="dcterms:W3CDTF">2018-06-14T06:51:58Z</dcterms:modified>
</cp:coreProperties>
</file>