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3" r:id="rId41"/>
    <p:sldId id="322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333" r:id="rId5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42" autoAdjust="0"/>
    <p:restoredTop sz="94660"/>
  </p:normalViewPr>
  <p:slideViewPr>
    <p:cSldViewPr>
      <p:cViewPr varScale="1">
        <p:scale>
          <a:sx n="106" d="100"/>
          <a:sy n="106" d="100"/>
        </p:scale>
        <p:origin x="174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8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3582" y="116632"/>
            <a:ext cx="902041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>
                <a:latin typeface="Consolas" pitchFamily="49" charset="0"/>
                <a:cs typeface="Consolas" pitchFamily="49" charset="0"/>
              </a:rPr>
              <a:t>강사명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김정인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email :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jikim@imguru.co.kr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공유자료 서버 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https://github.com/ioacademy-jikim/android_framework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자료공유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01_day.pptx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01_day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폴더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강의 환경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ubuntu 18.04 , virtual box , android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oreo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nexus 9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강의 배포 파일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USB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내에 있는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android_framework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_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수업자료 폴더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점심시간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11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20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- 12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40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쉬는시간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15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- 20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91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68911-7522-45D5-90EE-49FF7F4DBE8F}"/>
              </a:ext>
            </a:extLst>
          </p:cNvPr>
          <p:cNvSpPr txBox="1"/>
          <p:nvPr/>
        </p:nvSpPr>
        <p:spPr>
          <a:xfrm>
            <a:off x="221433" y="-2995"/>
            <a:ext cx="5503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unsigned iodata[512/4];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struct binder_io msg;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bio_init(&amp;msg, iodata, sizeof(iodata), 4);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62DFF-01CD-448F-9805-8F2D2980C07E}"/>
              </a:ext>
            </a:extLst>
          </p:cNvPr>
          <p:cNvSpPr/>
          <p:nvPr/>
        </p:nvSpPr>
        <p:spPr>
          <a:xfrm>
            <a:off x="899592" y="11247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D64BB-85A5-4B39-8562-2A9014FEBBD3}"/>
              </a:ext>
            </a:extLst>
          </p:cNvPr>
          <p:cNvSpPr/>
          <p:nvPr/>
        </p:nvSpPr>
        <p:spPr>
          <a:xfrm>
            <a:off x="899592" y="14847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C4D3F-BEF2-4503-B80B-3F4C3DEB7019}"/>
              </a:ext>
            </a:extLst>
          </p:cNvPr>
          <p:cNvSpPr/>
          <p:nvPr/>
        </p:nvSpPr>
        <p:spPr>
          <a:xfrm>
            <a:off x="899592" y="184482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04211-6176-4259-B2C0-C9FF219E83DF}"/>
              </a:ext>
            </a:extLst>
          </p:cNvPr>
          <p:cNvSpPr/>
          <p:nvPr/>
        </p:nvSpPr>
        <p:spPr>
          <a:xfrm>
            <a:off x="899592" y="220486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708317-624D-4335-9AA1-6D97B30BE6CC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236BE-B8E4-40F1-9207-AC64E589E547}"/>
              </a:ext>
            </a:extLst>
          </p:cNvPr>
          <p:cNvSpPr/>
          <p:nvPr/>
        </p:nvSpPr>
        <p:spPr>
          <a:xfrm>
            <a:off x="899592" y="29249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1FDD2-A284-40EC-8AC7-105D093375A3}"/>
              </a:ext>
            </a:extLst>
          </p:cNvPr>
          <p:cNvSpPr/>
          <p:nvPr/>
        </p:nvSpPr>
        <p:spPr>
          <a:xfrm>
            <a:off x="899592" y="32849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878D-0524-41A5-982B-3A1DE1D0340A}"/>
              </a:ext>
            </a:extLst>
          </p:cNvPr>
          <p:cNvSpPr txBox="1"/>
          <p:nvPr/>
        </p:nvSpPr>
        <p:spPr>
          <a:xfrm>
            <a:off x="219255" y="10527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AB6CC-49E1-4F39-BB50-5C8DEFE2C6B3}"/>
              </a:ext>
            </a:extLst>
          </p:cNvPr>
          <p:cNvSpPr txBox="1"/>
          <p:nvPr/>
        </p:nvSpPr>
        <p:spPr>
          <a:xfrm>
            <a:off x="219255" y="14487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2DC6B-51B9-4F32-8023-304BB07154E2}"/>
              </a:ext>
            </a:extLst>
          </p:cNvPr>
          <p:cNvSpPr txBox="1"/>
          <p:nvPr/>
        </p:nvSpPr>
        <p:spPr>
          <a:xfrm>
            <a:off x="-540568" y="182682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F3D05-82B7-41F8-9BB7-2EEE5ABF216F}"/>
              </a:ext>
            </a:extLst>
          </p:cNvPr>
          <p:cNvSpPr txBox="1"/>
          <p:nvPr/>
        </p:nvSpPr>
        <p:spPr>
          <a:xfrm>
            <a:off x="-540568" y="218686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A3B13-FDE2-4048-A9B1-1277C90ABBFB}"/>
              </a:ext>
            </a:extLst>
          </p:cNvPr>
          <p:cNvSpPr txBox="1"/>
          <p:nvPr/>
        </p:nvSpPr>
        <p:spPr>
          <a:xfrm>
            <a:off x="92617" y="25469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F6592-215F-4355-83A1-6E4B36C9CB98}"/>
              </a:ext>
            </a:extLst>
          </p:cNvPr>
          <p:cNvSpPr txBox="1"/>
          <p:nvPr/>
        </p:nvSpPr>
        <p:spPr>
          <a:xfrm>
            <a:off x="92617" y="28976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697FC-FDF8-4E07-ADDD-5E37D6C29E3E}"/>
              </a:ext>
            </a:extLst>
          </p:cNvPr>
          <p:cNvSpPr txBox="1"/>
          <p:nvPr/>
        </p:nvSpPr>
        <p:spPr>
          <a:xfrm>
            <a:off x="92617" y="326698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0D2B6-9B7F-43CA-8D29-0F151552416B}"/>
              </a:ext>
            </a:extLst>
          </p:cNvPr>
          <p:cNvSpPr/>
          <p:nvPr/>
        </p:nvSpPr>
        <p:spPr>
          <a:xfrm>
            <a:off x="2843808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BF8B1-8124-4232-B95D-6BC4F5FE964D}"/>
              </a:ext>
            </a:extLst>
          </p:cNvPr>
          <p:cNvSpPr txBox="1"/>
          <p:nvPr/>
        </p:nvSpPr>
        <p:spPr>
          <a:xfrm>
            <a:off x="2411760" y="430811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79CA1-90C7-4CA9-BC53-DA49FC57CD10}"/>
              </a:ext>
            </a:extLst>
          </p:cNvPr>
          <p:cNvSpPr txBox="1"/>
          <p:nvPr/>
        </p:nvSpPr>
        <p:spPr>
          <a:xfrm>
            <a:off x="1045508" y="36199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41076-3C64-42CB-9C03-91EDE5051B52}"/>
              </a:ext>
            </a:extLst>
          </p:cNvPr>
          <p:cNvSpPr/>
          <p:nvPr/>
        </p:nvSpPr>
        <p:spPr>
          <a:xfrm>
            <a:off x="3408386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3C8711-5848-4E9C-94AF-ABB1AEFD412B}"/>
              </a:ext>
            </a:extLst>
          </p:cNvPr>
          <p:cNvSpPr/>
          <p:nvPr/>
        </p:nvSpPr>
        <p:spPr>
          <a:xfrm>
            <a:off x="3972964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061A05-2D2A-4D5F-8409-6776C32C0EF9}"/>
              </a:ext>
            </a:extLst>
          </p:cNvPr>
          <p:cNvSpPr/>
          <p:nvPr/>
        </p:nvSpPr>
        <p:spPr>
          <a:xfrm>
            <a:off x="4537542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250684-961C-425C-B472-0EB709A24BB4}"/>
              </a:ext>
            </a:extLst>
          </p:cNvPr>
          <p:cNvSpPr/>
          <p:nvPr/>
        </p:nvSpPr>
        <p:spPr>
          <a:xfrm>
            <a:off x="5089181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A24E47-D995-4741-B39F-26199140949D}"/>
              </a:ext>
            </a:extLst>
          </p:cNvPr>
          <p:cNvSpPr/>
          <p:nvPr/>
        </p:nvSpPr>
        <p:spPr>
          <a:xfrm>
            <a:off x="5653759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57CD69B-B994-4EB9-8F8D-B3BC3C93C0D9}"/>
              </a:ext>
            </a:extLst>
          </p:cNvPr>
          <p:cNvSpPr/>
          <p:nvPr/>
        </p:nvSpPr>
        <p:spPr>
          <a:xfrm>
            <a:off x="6218337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13B396-B3E4-484E-B8D9-90EE5397B48D}"/>
              </a:ext>
            </a:extLst>
          </p:cNvPr>
          <p:cNvSpPr/>
          <p:nvPr/>
        </p:nvSpPr>
        <p:spPr>
          <a:xfrm>
            <a:off x="6782915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AC2E54-2113-441E-A774-EF463F18B32D}"/>
              </a:ext>
            </a:extLst>
          </p:cNvPr>
          <p:cNvSpPr/>
          <p:nvPr/>
        </p:nvSpPr>
        <p:spPr>
          <a:xfrm>
            <a:off x="7347493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929968-07FB-4D2D-B1AB-2DBE58E206FF}"/>
              </a:ext>
            </a:extLst>
          </p:cNvPr>
          <p:cNvSpPr/>
          <p:nvPr/>
        </p:nvSpPr>
        <p:spPr>
          <a:xfrm>
            <a:off x="7912071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89F943B-5583-42BB-A804-1883724A4E55}"/>
              </a:ext>
            </a:extLst>
          </p:cNvPr>
          <p:cNvCxnSpPr>
            <a:stCxn id="5" idx="3"/>
          </p:cNvCxnSpPr>
          <p:nvPr/>
        </p:nvCxnSpPr>
        <p:spPr>
          <a:xfrm>
            <a:off x="2123728" y="1304764"/>
            <a:ext cx="2978392" cy="265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0DFD91-9B77-4B9D-93F9-7DFD882B55C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23728" y="2744924"/>
            <a:ext cx="2965453" cy="122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4EBEECE-A3AA-43F5-9E54-2AB5480451A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23728" y="1664804"/>
            <a:ext cx="710494" cy="230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A084B46-FCAD-4F12-A809-25946995E17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23728" y="3104964"/>
            <a:ext cx="717213" cy="85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21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68911-7522-45D5-90EE-49FF7F4DBE8F}"/>
              </a:ext>
            </a:extLst>
          </p:cNvPr>
          <p:cNvSpPr txBox="1"/>
          <p:nvPr/>
        </p:nvSpPr>
        <p:spPr>
          <a:xfrm>
            <a:off x="221433" y="-2995"/>
            <a:ext cx="426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bio_put_uint32(&amp;msg, 0);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62DFF-01CD-448F-9805-8F2D2980C07E}"/>
              </a:ext>
            </a:extLst>
          </p:cNvPr>
          <p:cNvSpPr/>
          <p:nvPr/>
        </p:nvSpPr>
        <p:spPr>
          <a:xfrm>
            <a:off x="899592" y="11247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D64BB-85A5-4B39-8562-2A9014FEBBD3}"/>
              </a:ext>
            </a:extLst>
          </p:cNvPr>
          <p:cNvSpPr/>
          <p:nvPr/>
        </p:nvSpPr>
        <p:spPr>
          <a:xfrm>
            <a:off x="899592" y="14847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C4D3F-BEF2-4503-B80B-3F4C3DEB7019}"/>
              </a:ext>
            </a:extLst>
          </p:cNvPr>
          <p:cNvSpPr/>
          <p:nvPr/>
        </p:nvSpPr>
        <p:spPr>
          <a:xfrm>
            <a:off x="899592" y="184482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04211-6176-4259-B2C0-C9FF219E83DF}"/>
              </a:ext>
            </a:extLst>
          </p:cNvPr>
          <p:cNvSpPr/>
          <p:nvPr/>
        </p:nvSpPr>
        <p:spPr>
          <a:xfrm>
            <a:off x="899592" y="220486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708317-624D-4335-9AA1-6D97B30BE6CC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236BE-B8E4-40F1-9207-AC64E589E547}"/>
              </a:ext>
            </a:extLst>
          </p:cNvPr>
          <p:cNvSpPr/>
          <p:nvPr/>
        </p:nvSpPr>
        <p:spPr>
          <a:xfrm>
            <a:off x="899592" y="29249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1FDD2-A284-40EC-8AC7-105D093375A3}"/>
              </a:ext>
            </a:extLst>
          </p:cNvPr>
          <p:cNvSpPr/>
          <p:nvPr/>
        </p:nvSpPr>
        <p:spPr>
          <a:xfrm>
            <a:off x="899592" y="32849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878D-0524-41A5-982B-3A1DE1D0340A}"/>
              </a:ext>
            </a:extLst>
          </p:cNvPr>
          <p:cNvSpPr txBox="1"/>
          <p:nvPr/>
        </p:nvSpPr>
        <p:spPr>
          <a:xfrm>
            <a:off x="219255" y="10527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AB6CC-49E1-4F39-BB50-5C8DEFE2C6B3}"/>
              </a:ext>
            </a:extLst>
          </p:cNvPr>
          <p:cNvSpPr txBox="1"/>
          <p:nvPr/>
        </p:nvSpPr>
        <p:spPr>
          <a:xfrm>
            <a:off x="219255" y="14487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2DC6B-51B9-4F32-8023-304BB07154E2}"/>
              </a:ext>
            </a:extLst>
          </p:cNvPr>
          <p:cNvSpPr txBox="1"/>
          <p:nvPr/>
        </p:nvSpPr>
        <p:spPr>
          <a:xfrm>
            <a:off x="-540568" y="182682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F3D05-82B7-41F8-9BB7-2EEE5ABF216F}"/>
              </a:ext>
            </a:extLst>
          </p:cNvPr>
          <p:cNvSpPr txBox="1"/>
          <p:nvPr/>
        </p:nvSpPr>
        <p:spPr>
          <a:xfrm>
            <a:off x="-540568" y="218686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A3B13-FDE2-4048-A9B1-1277C90ABBFB}"/>
              </a:ext>
            </a:extLst>
          </p:cNvPr>
          <p:cNvSpPr txBox="1"/>
          <p:nvPr/>
        </p:nvSpPr>
        <p:spPr>
          <a:xfrm>
            <a:off x="92617" y="25469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F6592-215F-4355-83A1-6E4B36C9CB98}"/>
              </a:ext>
            </a:extLst>
          </p:cNvPr>
          <p:cNvSpPr txBox="1"/>
          <p:nvPr/>
        </p:nvSpPr>
        <p:spPr>
          <a:xfrm>
            <a:off x="92617" y="28976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697FC-FDF8-4E07-ADDD-5E37D6C29E3E}"/>
              </a:ext>
            </a:extLst>
          </p:cNvPr>
          <p:cNvSpPr txBox="1"/>
          <p:nvPr/>
        </p:nvSpPr>
        <p:spPr>
          <a:xfrm>
            <a:off x="92617" y="326698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0D2B6-9B7F-43CA-8D29-0F151552416B}"/>
              </a:ext>
            </a:extLst>
          </p:cNvPr>
          <p:cNvSpPr/>
          <p:nvPr/>
        </p:nvSpPr>
        <p:spPr>
          <a:xfrm>
            <a:off x="2843808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BF8B1-8124-4232-B95D-6BC4F5FE964D}"/>
              </a:ext>
            </a:extLst>
          </p:cNvPr>
          <p:cNvSpPr txBox="1"/>
          <p:nvPr/>
        </p:nvSpPr>
        <p:spPr>
          <a:xfrm>
            <a:off x="2411760" y="430811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79CA1-90C7-4CA9-BC53-DA49FC57CD10}"/>
              </a:ext>
            </a:extLst>
          </p:cNvPr>
          <p:cNvSpPr txBox="1"/>
          <p:nvPr/>
        </p:nvSpPr>
        <p:spPr>
          <a:xfrm>
            <a:off x="1045508" y="36199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41076-3C64-42CB-9C03-91EDE5051B52}"/>
              </a:ext>
            </a:extLst>
          </p:cNvPr>
          <p:cNvSpPr/>
          <p:nvPr/>
        </p:nvSpPr>
        <p:spPr>
          <a:xfrm>
            <a:off x="3408386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3C8711-5848-4E9C-94AF-ABB1AEFD412B}"/>
              </a:ext>
            </a:extLst>
          </p:cNvPr>
          <p:cNvSpPr/>
          <p:nvPr/>
        </p:nvSpPr>
        <p:spPr>
          <a:xfrm>
            <a:off x="3972964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061A05-2D2A-4D5F-8409-6776C32C0EF9}"/>
              </a:ext>
            </a:extLst>
          </p:cNvPr>
          <p:cNvSpPr/>
          <p:nvPr/>
        </p:nvSpPr>
        <p:spPr>
          <a:xfrm>
            <a:off x="4537542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250684-961C-425C-B472-0EB709A24BB4}"/>
              </a:ext>
            </a:extLst>
          </p:cNvPr>
          <p:cNvSpPr/>
          <p:nvPr/>
        </p:nvSpPr>
        <p:spPr>
          <a:xfrm>
            <a:off x="5089181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A24E47-D995-4741-B39F-26199140949D}"/>
              </a:ext>
            </a:extLst>
          </p:cNvPr>
          <p:cNvSpPr/>
          <p:nvPr/>
        </p:nvSpPr>
        <p:spPr>
          <a:xfrm>
            <a:off x="5653759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57CD69B-B994-4EB9-8F8D-B3BC3C93C0D9}"/>
              </a:ext>
            </a:extLst>
          </p:cNvPr>
          <p:cNvSpPr/>
          <p:nvPr/>
        </p:nvSpPr>
        <p:spPr>
          <a:xfrm>
            <a:off x="6218337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13B396-B3E4-484E-B8D9-90EE5397B48D}"/>
              </a:ext>
            </a:extLst>
          </p:cNvPr>
          <p:cNvSpPr/>
          <p:nvPr/>
        </p:nvSpPr>
        <p:spPr>
          <a:xfrm>
            <a:off x="6782915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AC2E54-2113-441E-A774-EF463F18B32D}"/>
              </a:ext>
            </a:extLst>
          </p:cNvPr>
          <p:cNvSpPr/>
          <p:nvPr/>
        </p:nvSpPr>
        <p:spPr>
          <a:xfrm>
            <a:off x="7347493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929968-07FB-4D2D-B1AB-2DBE58E206FF}"/>
              </a:ext>
            </a:extLst>
          </p:cNvPr>
          <p:cNvSpPr/>
          <p:nvPr/>
        </p:nvSpPr>
        <p:spPr>
          <a:xfrm>
            <a:off x="7912071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89F943B-5583-42BB-A804-1883724A4E5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23728" y="1304764"/>
            <a:ext cx="3542970" cy="265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0DFD91-9B77-4B9D-93F9-7DFD882B55C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23728" y="2744924"/>
            <a:ext cx="2965453" cy="122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4EBEECE-A3AA-43F5-9E54-2AB5480451A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23728" y="1664804"/>
            <a:ext cx="710494" cy="230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A084B46-FCAD-4F12-A809-25946995E17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23728" y="3104964"/>
            <a:ext cx="717213" cy="85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6F7F9C1-9CC3-4C83-8FD6-7946369860BC}"/>
              </a:ext>
            </a:extLst>
          </p:cNvPr>
          <p:cNvSpPr txBox="1"/>
          <p:nvPr/>
        </p:nvSpPr>
        <p:spPr>
          <a:xfrm>
            <a:off x="3804695" y="533872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size = (size + 3) &amp; (~3);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D76D99-4DF2-4314-BEAC-1D88515386C3}"/>
              </a:ext>
            </a:extLst>
          </p:cNvPr>
          <p:cNvSpPr txBox="1"/>
          <p:nvPr/>
        </p:nvSpPr>
        <p:spPr>
          <a:xfrm>
            <a:off x="4572000" y="1139569"/>
            <a:ext cx="39228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size = (1 + 3) &amp; (~3);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0100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1100 &amp;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0100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21AAA3D-2A64-44CC-823C-544F8733E80A}"/>
              </a:ext>
            </a:extLst>
          </p:cNvPr>
          <p:cNvCxnSpPr/>
          <p:nvPr/>
        </p:nvCxnSpPr>
        <p:spPr>
          <a:xfrm>
            <a:off x="5102120" y="3355498"/>
            <a:ext cx="0" cy="601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3A2C88-3974-49DF-9AF3-7110D453D329}"/>
              </a:ext>
            </a:extLst>
          </p:cNvPr>
          <p:cNvSpPr txBox="1"/>
          <p:nvPr/>
        </p:nvSpPr>
        <p:spPr>
          <a:xfrm>
            <a:off x="4716016" y="2941731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ptr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935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68911-7522-45D5-90EE-49FF7F4DBE8F}"/>
              </a:ext>
            </a:extLst>
          </p:cNvPr>
          <p:cNvSpPr txBox="1"/>
          <p:nvPr/>
        </p:nvSpPr>
        <p:spPr>
          <a:xfrm>
            <a:off x="221433" y="-2995"/>
            <a:ext cx="953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bio_put_string16_x(&amp;msg, "android.os.IServiceManager");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62DFF-01CD-448F-9805-8F2D2980C07E}"/>
              </a:ext>
            </a:extLst>
          </p:cNvPr>
          <p:cNvSpPr/>
          <p:nvPr/>
        </p:nvSpPr>
        <p:spPr>
          <a:xfrm>
            <a:off x="899592" y="11247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D64BB-85A5-4B39-8562-2A9014FEBBD3}"/>
              </a:ext>
            </a:extLst>
          </p:cNvPr>
          <p:cNvSpPr/>
          <p:nvPr/>
        </p:nvSpPr>
        <p:spPr>
          <a:xfrm>
            <a:off x="899592" y="14847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C4D3F-BEF2-4503-B80B-3F4C3DEB7019}"/>
              </a:ext>
            </a:extLst>
          </p:cNvPr>
          <p:cNvSpPr/>
          <p:nvPr/>
        </p:nvSpPr>
        <p:spPr>
          <a:xfrm>
            <a:off x="899592" y="184482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04211-6176-4259-B2C0-C9FF219E83DF}"/>
              </a:ext>
            </a:extLst>
          </p:cNvPr>
          <p:cNvSpPr/>
          <p:nvPr/>
        </p:nvSpPr>
        <p:spPr>
          <a:xfrm>
            <a:off x="899592" y="220486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708317-624D-4335-9AA1-6D97B30BE6CC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236BE-B8E4-40F1-9207-AC64E589E547}"/>
              </a:ext>
            </a:extLst>
          </p:cNvPr>
          <p:cNvSpPr/>
          <p:nvPr/>
        </p:nvSpPr>
        <p:spPr>
          <a:xfrm>
            <a:off x="899592" y="29249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1FDD2-A284-40EC-8AC7-105D093375A3}"/>
              </a:ext>
            </a:extLst>
          </p:cNvPr>
          <p:cNvSpPr/>
          <p:nvPr/>
        </p:nvSpPr>
        <p:spPr>
          <a:xfrm>
            <a:off x="899592" y="32849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878D-0524-41A5-982B-3A1DE1D0340A}"/>
              </a:ext>
            </a:extLst>
          </p:cNvPr>
          <p:cNvSpPr txBox="1"/>
          <p:nvPr/>
        </p:nvSpPr>
        <p:spPr>
          <a:xfrm>
            <a:off x="219255" y="10527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AB6CC-49E1-4F39-BB50-5C8DEFE2C6B3}"/>
              </a:ext>
            </a:extLst>
          </p:cNvPr>
          <p:cNvSpPr txBox="1"/>
          <p:nvPr/>
        </p:nvSpPr>
        <p:spPr>
          <a:xfrm>
            <a:off x="219255" y="14487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2DC6B-51B9-4F32-8023-304BB07154E2}"/>
              </a:ext>
            </a:extLst>
          </p:cNvPr>
          <p:cNvSpPr txBox="1"/>
          <p:nvPr/>
        </p:nvSpPr>
        <p:spPr>
          <a:xfrm>
            <a:off x="-540568" y="182682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F3D05-82B7-41F8-9BB7-2EEE5ABF216F}"/>
              </a:ext>
            </a:extLst>
          </p:cNvPr>
          <p:cNvSpPr txBox="1"/>
          <p:nvPr/>
        </p:nvSpPr>
        <p:spPr>
          <a:xfrm>
            <a:off x="-540568" y="218686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A3B13-FDE2-4048-A9B1-1277C90ABBFB}"/>
              </a:ext>
            </a:extLst>
          </p:cNvPr>
          <p:cNvSpPr txBox="1"/>
          <p:nvPr/>
        </p:nvSpPr>
        <p:spPr>
          <a:xfrm>
            <a:off x="92617" y="25469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F6592-215F-4355-83A1-6E4B36C9CB98}"/>
              </a:ext>
            </a:extLst>
          </p:cNvPr>
          <p:cNvSpPr txBox="1"/>
          <p:nvPr/>
        </p:nvSpPr>
        <p:spPr>
          <a:xfrm>
            <a:off x="92617" y="28976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697FC-FDF8-4E07-ADDD-5E37D6C29E3E}"/>
              </a:ext>
            </a:extLst>
          </p:cNvPr>
          <p:cNvSpPr txBox="1"/>
          <p:nvPr/>
        </p:nvSpPr>
        <p:spPr>
          <a:xfrm>
            <a:off x="92617" y="326698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0D2B6-9B7F-43CA-8D29-0F151552416B}"/>
              </a:ext>
            </a:extLst>
          </p:cNvPr>
          <p:cNvSpPr/>
          <p:nvPr/>
        </p:nvSpPr>
        <p:spPr>
          <a:xfrm>
            <a:off x="2843808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BF8B1-8124-4232-B95D-6BC4F5FE964D}"/>
              </a:ext>
            </a:extLst>
          </p:cNvPr>
          <p:cNvSpPr txBox="1"/>
          <p:nvPr/>
        </p:nvSpPr>
        <p:spPr>
          <a:xfrm>
            <a:off x="2411760" y="430811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79CA1-90C7-4CA9-BC53-DA49FC57CD10}"/>
              </a:ext>
            </a:extLst>
          </p:cNvPr>
          <p:cNvSpPr txBox="1"/>
          <p:nvPr/>
        </p:nvSpPr>
        <p:spPr>
          <a:xfrm>
            <a:off x="1045508" y="36199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41076-3C64-42CB-9C03-91EDE5051B52}"/>
              </a:ext>
            </a:extLst>
          </p:cNvPr>
          <p:cNvSpPr/>
          <p:nvPr/>
        </p:nvSpPr>
        <p:spPr>
          <a:xfrm>
            <a:off x="3408386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3C8711-5848-4E9C-94AF-ABB1AEFD412B}"/>
              </a:ext>
            </a:extLst>
          </p:cNvPr>
          <p:cNvSpPr/>
          <p:nvPr/>
        </p:nvSpPr>
        <p:spPr>
          <a:xfrm>
            <a:off x="3972964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061A05-2D2A-4D5F-8409-6776C32C0EF9}"/>
              </a:ext>
            </a:extLst>
          </p:cNvPr>
          <p:cNvSpPr/>
          <p:nvPr/>
        </p:nvSpPr>
        <p:spPr>
          <a:xfrm>
            <a:off x="4537542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250684-961C-425C-B472-0EB709A24BB4}"/>
              </a:ext>
            </a:extLst>
          </p:cNvPr>
          <p:cNvSpPr/>
          <p:nvPr/>
        </p:nvSpPr>
        <p:spPr>
          <a:xfrm>
            <a:off x="5089181" y="3948071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A24E47-D995-4741-B39F-26199140949D}"/>
              </a:ext>
            </a:extLst>
          </p:cNvPr>
          <p:cNvSpPr/>
          <p:nvPr/>
        </p:nvSpPr>
        <p:spPr>
          <a:xfrm>
            <a:off x="6218336" y="3946029"/>
            <a:ext cx="409784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0DFD91-9B77-4B9D-93F9-7DFD882B55C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23728" y="2744924"/>
            <a:ext cx="2965453" cy="122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4EBEECE-A3AA-43F5-9E54-2AB5480451A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23728" y="1664804"/>
            <a:ext cx="710494" cy="230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A084B46-FCAD-4F12-A809-25946995E17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23728" y="3104964"/>
            <a:ext cx="717213" cy="85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21AAA3D-2A64-44CC-823C-544F8733E80A}"/>
              </a:ext>
            </a:extLst>
          </p:cNvPr>
          <p:cNvCxnSpPr/>
          <p:nvPr/>
        </p:nvCxnSpPr>
        <p:spPr>
          <a:xfrm>
            <a:off x="6218336" y="3344091"/>
            <a:ext cx="0" cy="601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3A2C88-3974-49DF-9AF3-7110D453D329}"/>
              </a:ext>
            </a:extLst>
          </p:cNvPr>
          <p:cNvSpPr txBox="1"/>
          <p:nvPr/>
        </p:nvSpPr>
        <p:spPr>
          <a:xfrm>
            <a:off x="5832232" y="293032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ptr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792815-C082-43FC-A609-66B7EDEDB11E}"/>
              </a:ext>
            </a:extLst>
          </p:cNvPr>
          <p:cNvSpPr/>
          <p:nvPr/>
        </p:nvSpPr>
        <p:spPr>
          <a:xfrm>
            <a:off x="5653759" y="3948071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CBFCD2-FCB9-4363-9C88-43E4A8DCD6F3}"/>
              </a:ext>
            </a:extLst>
          </p:cNvPr>
          <p:cNvSpPr/>
          <p:nvPr/>
        </p:nvSpPr>
        <p:spPr>
          <a:xfrm>
            <a:off x="4932041" y="4657509"/>
            <a:ext cx="201622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CDD51-F1AE-4B57-BC26-89FBE94365DC}"/>
              </a:ext>
            </a:extLst>
          </p:cNvPr>
          <p:cNvSpPr/>
          <p:nvPr/>
        </p:nvSpPr>
        <p:spPr>
          <a:xfrm>
            <a:off x="4367463" y="4657509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89F943B-5583-42BB-A804-1883724A4E5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23728" y="1304764"/>
            <a:ext cx="4824537" cy="335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565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68911-7522-45D5-90EE-49FF7F4DBE8F}"/>
              </a:ext>
            </a:extLst>
          </p:cNvPr>
          <p:cNvSpPr txBox="1"/>
          <p:nvPr/>
        </p:nvSpPr>
        <p:spPr>
          <a:xfrm>
            <a:off x="221433" y="-2995"/>
            <a:ext cx="5282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bio_put_obj(&amp;msg, ptr=0x1000);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62DFF-01CD-448F-9805-8F2D2980C07E}"/>
              </a:ext>
            </a:extLst>
          </p:cNvPr>
          <p:cNvSpPr/>
          <p:nvPr/>
        </p:nvSpPr>
        <p:spPr>
          <a:xfrm>
            <a:off x="899592" y="11247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D64BB-85A5-4B39-8562-2A9014FEBBD3}"/>
              </a:ext>
            </a:extLst>
          </p:cNvPr>
          <p:cNvSpPr/>
          <p:nvPr/>
        </p:nvSpPr>
        <p:spPr>
          <a:xfrm>
            <a:off x="899592" y="14847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C4D3F-BEF2-4503-B80B-3F4C3DEB7019}"/>
              </a:ext>
            </a:extLst>
          </p:cNvPr>
          <p:cNvSpPr/>
          <p:nvPr/>
        </p:nvSpPr>
        <p:spPr>
          <a:xfrm>
            <a:off x="899592" y="184482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04211-6176-4259-B2C0-C9FF219E83DF}"/>
              </a:ext>
            </a:extLst>
          </p:cNvPr>
          <p:cNvSpPr/>
          <p:nvPr/>
        </p:nvSpPr>
        <p:spPr>
          <a:xfrm>
            <a:off x="899592" y="220486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708317-624D-4335-9AA1-6D97B30BE6CC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236BE-B8E4-40F1-9207-AC64E589E547}"/>
              </a:ext>
            </a:extLst>
          </p:cNvPr>
          <p:cNvSpPr/>
          <p:nvPr/>
        </p:nvSpPr>
        <p:spPr>
          <a:xfrm>
            <a:off x="899592" y="29249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1FDD2-A284-40EC-8AC7-105D093375A3}"/>
              </a:ext>
            </a:extLst>
          </p:cNvPr>
          <p:cNvSpPr/>
          <p:nvPr/>
        </p:nvSpPr>
        <p:spPr>
          <a:xfrm>
            <a:off x="899592" y="32849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878D-0524-41A5-982B-3A1DE1D0340A}"/>
              </a:ext>
            </a:extLst>
          </p:cNvPr>
          <p:cNvSpPr txBox="1"/>
          <p:nvPr/>
        </p:nvSpPr>
        <p:spPr>
          <a:xfrm>
            <a:off x="219255" y="10527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AB6CC-49E1-4F39-BB50-5C8DEFE2C6B3}"/>
              </a:ext>
            </a:extLst>
          </p:cNvPr>
          <p:cNvSpPr txBox="1"/>
          <p:nvPr/>
        </p:nvSpPr>
        <p:spPr>
          <a:xfrm>
            <a:off x="219255" y="14487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2DC6B-51B9-4F32-8023-304BB07154E2}"/>
              </a:ext>
            </a:extLst>
          </p:cNvPr>
          <p:cNvSpPr txBox="1"/>
          <p:nvPr/>
        </p:nvSpPr>
        <p:spPr>
          <a:xfrm>
            <a:off x="-540568" y="182682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F3D05-82B7-41F8-9BB7-2EEE5ABF216F}"/>
              </a:ext>
            </a:extLst>
          </p:cNvPr>
          <p:cNvSpPr txBox="1"/>
          <p:nvPr/>
        </p:nvSpPr>
        <p:spPr>
          <a:xfrm>
            <a:off x="-540568" y="218686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A3B13-FDE2-4048-A9B1-1277C90ABBFB}"/>
              </a:ext>
            </a:extLst>
          </p:cNvPr>
          <p:cNvSpPr txBox="1"/>
          <p:nvPr/>
        </p:nvSpPr>
        <p:spPr>
          <a:xfrm>
            <a:off x="92617" y="25469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F6592-215F-4355-83A1-6E4B36C9CB98}"/>
              </a:ext>
            </a:extLst>
          </p:cNvPr>
          <p:cNvSpPr txBox="1"/>
          <p:nvPr/>
        </p:nvSpPr>
        <p:spPr>
          <a:xfrm>
            <a:off x="92617" y="28976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697FC-FDF8-4E07-ADDD-5E37D6C29E3E}"/>
              </a:ext>
            </a:extLst>
          </p:cNvPr>
          <p:cNvSpPr txBox="1"/>
          <p:nvPr/>
        </p:nvSpPr>
        <p:spPr>
          <a:xfrm>
            <a:off x="92617" y="326698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0D2B6-9B7F-43CA-8D29-0F151552416B}"/>
              </a:ext>
            </a:extLst>
          </p:cNvPr>
          <p:cNvSpPr/>
          <p:nvPr/>
        </p:nvSpPr>
        <p:spPr>
          <a:xfrm>
            <a:off x="2843808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BF8B1-8124-4232-B95D-6BC4F5FE964D}"/>
              </a:ext>
            </a:extLst>
          </p:cNvPr>
          <p:cNvSpPr txBox="1"/>
          <p:nvPr/>
        </p:nvSpPr>
        <p:spPr>
          <a:xfrm>
            <a:off x="2411760" y="430811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79CA1-90C7-4CA9-BC53-DA49FC57CD10}"/>
              </a:ext>
            </a:extLst>
          </p:cNvPr>
          <p:cNvSpPr txBox="1"/>
          <p:nvPr/>
        </p:nvSpPr>
        <p:spPr>
          <a:xfrm>
            <a:off x="1045508" y="36199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41076-3C64-42CB-9C03-91EDE5051B52}"/>
              </a:ext>
            </a:extLst>
          </p:cNvPr>
          <p:cNvSpPr/>
          <p:nvPr/>
        </p:nvSpPr>
        <p:spPr>
          <a:xfrm>
            <a:off x="3408386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3C8711-5848-4E9C-94AF-ABB1AEFD412B}"/>
              </a:ext>
            </a:extLst>
          </p:cNvPr>
          <p:cNvSpPr/>
          <p:nvPr/>
        </p:nvSpPr>
        <p:spPr>
          <a:xfrm>
            <a:off x="3972964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061A05-2D2A-4D5F-8409-6776C32C0EF9}"/>
              </a:ext>
            </a:extLst>
          </p:cNvPr>
          <p:cNvSpPr/>
          <p:nvPr/>
        </p:nvSpPr>
        <p:spPr>
          <a:xfrm>
            <a:off x="4537542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250684-961C-425C-B472-0EB709A24BB4}"/>
              </a:ext>
            </a:extLst>
          </p:cNvPr>
          <p:cNvSpPr/>
          <p:nvPr/>
        </p:nvSpPr>
        <p:spPr>
          <a:xfrm>
            <a:off x="5089181" y="3948071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A24E47-D995-4741-B39F-26199140949D}"/>
              </a:ext>
            </a:extLst>
          </p:cNvPr>
          <p:cNvSpPr/>
          <p:nvPr/>
        </p:nvSpPr>
        <p:spPr>
          <a:xfrm>
            <a:off x="6218336" y="3946029"/>
            <a:ext cx="409784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0DFD91-9B77-4B9D-93F9-7DFD882B55C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23728" y="2744924"/>
            <a:ext cx="2965453" cy="122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4EBEECE-A3AA-43F5-9E54-2AB5480451A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23728" y="1664804"/>
            <a:ext cx="1315127" cy="230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A084B46-FCAD-4F12-A809-25946995E17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23728" y="3104964"/>
            <a:ext cx="717212" cy="86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21AAA3D-2A64-44CC-823C-544F8733E80A}"/>
              </a:ext>
            </a:extLst>
          </p:cNvPr>
          <p:cNvCxnSpPr/>
          <p:nvPr/>
        </p:nvCxnSpPr>
        <p:spPr>
          <a:xfrm>
            <a:off x="2339752" y="4975678"/>
            <a:ext cx="0" cy="601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3A2C88-3974-49DF-9AF3-7110D453D329}"/>
              </a:ext>
            </a:extLst>
          </p:cNvPr>
          <p:cNvSpPr txBox="1"/>
          <p:nvPr/>
        </p:nvSpPr>
        <p:spPr>
          <a:xfrm>
            <a:off x="2102000" y="456445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obj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792815-C082-43FC-A609-66B7EDEDB11E}"/>
              </a:ext>
            </a:extLst>
          </p:cNvPr>
          <p:cNvSpPr/>
          <p:nvPr/>
        </p:nvSpPr>
        <p:spPr>
          <a:xfrm>
            <a:off x="5653759" y="3948071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CBFCD2-FCB9-4363-9C88-43E4A8DCD6F3}"/>
              </a:ext>
            </a:extLst>
          </p:cNvPr>
          <p:cNvSpPr/>
          <p:nvPr/>
        </p:nvSpPr>
        <p:spPr>
          <a:xfrm>
            <a:off x="4932041" y="4657509"/>
            <a:ext cx="201622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CDD51-F1AE-4B57-BC26-89FBE94365DC}"/>
              </a:ext>
            </a:extLst>
          </p:cNvPr>
          <p:cNvSpPr/>
          <p:nvPr/>
        </p:nvSpPr>
        <p:spPr>
          <a:xfrm>
            <a:off x="4367463" y="4657509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89F943B-5583-42BB-A804-1883724A4E5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23728" y="1304764"/>
            <a:ext cx="7286712" cy="427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E4C1CF4-E4A4-4BF0-AE9B-A3413EB81579}"/>
              </a:ext>
            </a:extLst>
          </p:cNvPr>
          <p:cNvSpPr/>
          <p:nvPr/>
        </p:nvSpPr>
        <p:spPr>
          <a:xfrm>
            <a:off x="2339752" y="5557609"/>
            <a:ext cx="257077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A1626B3-2560-4707-B525-51C5076BEE8F}"/>
              </a:ext>
            </a:extLst>
          </p:cNvPr>
          <p:cNvSpPr/>
          <p:nvPr/>
        </p:nvSpPr>
        <p:spPr>
          <a:xfrm>
            <a:off x="4910529" y="5557609"/>
            <a:ext cx="103425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1D1AC89-5DD0-4AE9-8488-2C77E7FEEFC4}"/>
              </a:ext>
            </a:extLst>
          </p:cNvPr>
          <p:cNvSpPr/>
          <p:nvPr/>
        </p:nvSpPr>
        <p:spPr>
          <a:xfrm>
            <a:off x="5936226" y="5557609"/>
            <a:ext cx="174138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3E0BCD-3C2A-4389-9C2A-32901C43885E}"/>
              </a:ext>
            </a:extLst>
          </p:cNvPr>
          <p:cNvSpPr/>
          <p:nvPr/>
        </p:nvSpPr>
        <p:spPr>
          <a:xfrm>
            <a:off x="7669053" y="5557609"/>
            <a:ext cx="174138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DF6C43-115F-425E-AB14-45F1246A3088}"/>
              </a:ext>
            </a:extLst>
          </p:cNvPr>
          <p:cNvSpPr txBox="1"/>
          <p:nvPr/>
        </p:nvSpPr>
        <p:spPr>
          <a:xfrm>
            <a:off x="2855111" y="586065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type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672951-2E24-4906-BD4B-160C9F19C841}"/>
              </a:ext>
            </a:extLst>
          </p:cNvPr>
          <p:cNvSpPr txBox="1"/>
          <p:nvPr/>
        </p:nvSpPr>
        <p:spPr>
          <a:xfrm>
            <a:off x="4637643" y="586065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flags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5E949D-0870-4537-87EA-768D629869C9}"/>
              </a:ext>
            </a:extLst>
          </p:cNvPr>
          <p:cNvSpPr txBox="1"/>
          <p:nvPr/>
        </p:nvSpPr>
        <p:spPr>
          <a:xfrm>
            <a:off x="6216646" y="5860656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8618C9-D294-4D75-ADE1-D146C7465574}"/>
              </a:ext>
            </a:extLst>
          </p:cNvPr>
          <p:cNvSpPr txBox="1"/>
          <p:nvPr/>
        </p:nvSpPr>
        <p:spPr>
          <a:xfrm>
            <a:off x="7884368" y="5860656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5552294-466C-40C7-978F-140E662E8913}"/>
              </a:ext>
            </a:extLst>
          </p:cNvPr>
          <p:cNvCxnSpPr/>
          <p:nvPr/>
        </p:nvCxnSpPr>
        <p:spPr>
          <a:xfrm>
            <a:off x="5071651" y="3387392"/>
            <a:ext cx="0" cy="601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04FAC25-4F19-4C1C-B127-2AA1435C38B2}"/>
              </a:ext>
            </a:extLst>
          </p:cNvPr>
          <p:cNvSpPr txBox="1"/>
          <p:nvPr/>
        </p:nvSpPr>
        <p:spPr>
          <a:xfrm>
            <a:off x="7164288" y="326698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56+24+12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62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68911-7522-45D5-90EE-49FF7F4DBE8F}"/>
              </a:ext>
            </a:extLst>
          </p:cNvPr>
          <p:cNvSpPr txBox="1"/>
          <p:nvPr/>
        </p:nvSpPr>
        <p:spPr>
          <a:xfrm>
            <a:off x="-7194" y="-86980"/>
            <a:ext cx="9071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binder_call(bs, &amp;msg, &amp;reply, target=0, SVC_MGR_ADD_SERVICE=3);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ioctl(bs-&gt;fd, BINDER_WRITE_READ, &amp;bwr);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62DFF-01CD-448F-9805-8F2D2980C07E}"/>
              </a:ext>
            </a:extLst>
          </p:cNvPr>
          <p:cNvSpPr/>
          <p:nvPr/>
        </p:nvSpPr>
        <p:spPr>
          <a:xfrm>
            <a:off x="899592" y="11247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D64BB-85A5-4B39-8562-2A9014FEBBD3}"/>
              </a:ext>
            </a:extLst>
          </p:cNvPr>
          <p:cNvSpPr/>
          <p:nvPr/>
        </p:nvSpPr>
        <p:spPr>
          <a:xfrm>
            <a:off x="899592" y="14847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C4D3F-BEF2-4503-B80B-3F4C3DEB7019}"/>
              </a:ext>
            </a:extLst>
          </p:cNvPr>
          <p:cNvSpPr/>
          <p:nvPr/>
        </p:nvSpPr>
        <p:spPr>
          <a:xfrm>
            <a:off x="899592" y="184482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04211-6176-4259-B2C0-C9FF219E83DF}"/>
              </a:ext>
            </a:extLst>
          </p:cNvPr>
          <p:cNvSpPr/>
          <p:nvPr/>
        </p:nvSpPr>
        <p:spPr>
          <a:xfrm>
            <a:off x="899592" y="220486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708317-624D-4335-9AA1-6D97B30BE6CC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236BE-B8E4-40F1-9207-AC64E589E547}"/>
              </a:ext>
            </a:extLst>
          </p:cNvPr>
          <p:cNvSpPr/>
          <p:nvPr/>
        </p:nvSpPr>
        <p:spPr>
          <a:xfrm>
            <a:off x="899592" y="29249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878D-0524-41A5-982B-3A1DE1D0340A}"/>
              </a:ext>
            </a:extLst>
          </p:cNvPr>
          <p:cNvSpPr txBox="1"/>
          <p:nvPr/>
        </p:nvSpPr>
        <p:spPr>
          <a:xfrm>
            <a:off x="-479438" y="105273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AB6CC-49E1-4F39-BB50-5C8DEFE2C6B3}"/>
              </a:ext>
            </a:extLst>
          </p:cNvPr>
          <p:cNvSpPr txBox="1"/>
          <p:nvPr/>
        </p:nvSpPr>
        <p:spPr>
          <a:xfrm>
            <a:off x="-985987" y="144878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write_consumed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2DC6B-51B9-4F32-8023-304BB07154E2}"/>
              </a:ext>
            </a:extLst>
          </p:cNvPr>
          <p:cNvSpPr txBox="1"/>
          <p:nvPr/>
        </p:nvSpPr>
        <p:spPr>
          <a:xfrm>
            <a:off x="-732713" y="182682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write_buffer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F3D05-82B7-41F8-9BB7-2EEE5ABF216F}"/>
              </a:ext>
            </a:extLst>
          </p:cNvPr>
          <p:cNvSpPr txBox="1"/>
          <p:nvPr/>
        </p:nvSpPr>
        <p:spPr>
          <a:xfrm>
            <a:off x="-352802" y="218686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A3B13-FDE2-4048-A9B1-1277C90ABBFB}"/>
              </a:ext>
            </a:extLst>
          </p:cNvPr>
          <p:cNvSpPr txBox="1"/>
          <p:nvPr/>
        </p:nvSpPr>
        <p:spPr>
          <a:xfrm>
            <a:off x="-859350" y="2546902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read_consumed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F6592-215F-4355-83A1-6E4B36C9CB98}"/>
              </a:ext>
            </a:extLst>
          </p:cNvPr>
          <p:cNvSpPr txBox="1"/>
          <p:nvPr/>
        </p:nvSpPr>
        <p:spPr>
          <a:xfrm>
            <a:off x="-606076" y="289765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read_buffer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0D2B6-9B7F-43CA-8D29-0F151552416B}"/>
              </a:ext>
            </a:extLst>
          </p:cNvPr>
          <p:cNvSpPr/>
          <p:nvPr/>
        </p:nvSpPr>
        <p:spPr>
          <a:xfrm>
            <a:off x="2689225" y="4442834"/>
            <a:ext cx="446927" cy="28501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92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BF8B1-8124-4232-B95D-6BC4F5FE964D}"/>
              </a:ext>
            </a:extLst>
          </p:cNvPr>
          <p:cNvSpPr txBox="1"/>
          <p:nvPr/>
        </p:nvSpPr>
        <p:spPr>
          <a:xfrm>
            <a:off x="2347211" y="4727847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41076-3C64-42CB-9C03-91EDE5051B52}"/>
              </a:ext>
            </a:extLst>
          </p:cNvPr>
          <p:cNvSpPr/>
          <p:nvPr/>
        </p:nvSpPr>
        <p:spPr>
          <a:xfrm>
            <a:off x="3136152" y="4442834"/>
            <a:ext cx="446927" cy="28501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3C8711-5848-4E9C-94AF-ABB1AEFD412B}"/>
              </a:ext>
            </a:extLst>
          </p:cNvPr>
          <p:cNvSpPr/>
          <p:nvPr/>
        </p:nvSpPr>
        <p:spPr>
          <a:xfrm>
            <a:off x="3583079" y="4442834"/>
            <a:ext cx="446927" cy="28501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061A05-2D2A-4D5F-8409-6776C32C0EF9}"/>
              </a:ext>
            </a:extLst>
          </p:cNvPr>
          <p:cNvSpPr/>
          <p:nvPr/>
        </p:nvSpPr>
        <p:spPr>
          <a:xfrm>
            <a:off x="4030006" y="4442834"/>
            <a:ext cx="446927" cy="28501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250684-961C-425C-B472-0EB709A24BB4}"/>
              </a:ext>
            </a:extLst>
          </p:cNvPr>
          <p:cNvSpPr/>
          <p:nvPr/>
        </p:nvSpPr>
        <p:spPr>
          <a:xfrm>
            <a:off x="4466690" y="4442834"/>
            <a:ext cx="446927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A24E47-D995-4741-B39F-26199140949D}"/>
              </a:ext>
            </a:extLst>
          </p:cNvPr>
          <p:cNvSpPr/>
          <p:nvPr/>
        </p:nvSpPr>
        <p:spPr>
          <a:xfrm>
            <a:off x="5360543" y="4441218"/>
            <a:ext cx="3243906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792815-C082-43FC-A609-66B7EDEDB11E}"/>
              </a:ext>
            </a:extLst>
          </p:cNvPr>
          <p:cNvSpPr/>
          <p:nvPr/>
        </p:nvSpPr>
        <p:spPr>
          <a:xfrm>
            <a:off x="4913617" y="4442834"/>
            <a:ext cx="446927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CBFCD2-FCB9-4363-9C88-43E4A8DCD6F3}"/>
              </a:ext>
            </a:extLst>
          </p:cNvPr>
          <p:cNvSpPr/>
          <p:nvPr/>
        </p:nvSpPr>
        <p:spPr>
          <a:xfrm>
            <a:off x="4342296" y="5004434"/>
            <a:ext cx="1596068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CDD51-F1AE-4B57-BC26-89FBE94365DC}"/>
              </a:ext>
            </a:extLst>
          </p:cNvPr>
          <p:cNvSpPr/>
          <p:nvPr/>
        </p:nvSpPr>
        <p:spPr>
          <a:xfrm>
            <a:off x="3895369" y="5004434"/>
            <a:ext cx="446927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E4C1CF4-E4A4-4BF0-AE9B-A3413EB81579}"/>
              </a:ext>
            </a:extLst>
          </p:cNvPr>
          <p:cNvSpPr/>
          <p:nvPr/>
        </p:nvSpPr>
        <p:spPr>
          <a:xfrm>
            <a:off x="2290208" y="5716964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A1626B3-2560-4707-B525-51C5076BEE8F}"/>
              </a:ext>
            </a:extLst>
          </p:cNvPr>
          <p:cNvSpPr/>
          <p:nvPr/>
        </p:nvSpPr>
        <p:spPr>
          <a:xfrm>
            <a:off x="4325267" y="5716964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1D1AC89-5DD0-4AE9-8488-2C77E7FEEFC4}"/>
              </a:ext>
            </a:extLst>
          </p:cNvPr>
          <p:cNvSpPr/>
          <p:nvPr/>
        </p:nvSpPr>
        <p:spPr>
          <a:xfrm>
            <a:off x="5137221" y="5716964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3E0BCD-3C2A-4389-9C2A-32901C43885E}"/>
              </a:ext>
            </a:extLst>
          </p:cNvPr>
          <p:cNvSpPr/>
          <p:nvPr/>
        </p:nvSpPr>
        <p:spPr>
          <a:xfrm>
            <a:off x="6508948" y="5716964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DF6C43-115F-425E-AB14-45F1246A3088}"/>
              </a:ext>
            </a:extLst>
          </p:cNvPr>
          <p:cNvSpPr txBox="1"/>
          <p:nvPr/>
        </p:nvSpPr>
        <p:spPr>
          <a:xfrm>
            <a:off x="2698173" y="595686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672951-2E24-4906-BD4B-160C9F19C841}"/>
              </a:ext>
            </a:extLst>
          </p:cNvPr>
          <p:cNvSpPr txBox="1"/>
          <p:nvPr/>
        </p:nvSpPr>
        <p:spPr>
          <a:xfrm>
            <a:off x="4109247" y="595686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5E949D-0870-4537-87EA-768D629869C9}"/>
              </a:ext>
            </a:extLst>
          </p:cNvPr>
          <p:cNvSpPr txBox="1"/>
          <p:nvPr/>
        </p:nvSpPr>
        <p:spPr>
          <a:xfrm>
            <a:off x="5359205" y="595686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8618C9-D294-4D75-ADE1-D146C7465574}"/>
              </a:ext>
            </a:extLst>
          </p:cNvPr>
          <p:cNvSpPr txBox="1"/>
          <p:nvPr/>
        </p:nvSpPr>
        <p:spPr>
          <a:xfrm>
            <a:off x="6679394" y="595686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DA7DE0-ACAD-48D3-AB92-4913BD54C5D8}"/>
              </a:ext>
            </a:extLst>
          </p:cNvPr>
          <p:cNvSpPr txBox="1"/>
          <p:nvPr/>
        </p:nvSpPr>
        <p:spPr>
          <a:xfrm>
            <a:off x="1200064" y="70905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bwr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C62F561-039C-428D-8990-A0F01CF4D571}"/>
              </a:ext>
            </a:extLst>
          </p:cNvPr>
          <p:cNvSpPr/>
          <p:nvPr/>
        </p:nvSpPr>
        <p:spPr>
          <a:xfrm>
            <a:off x="5227031" y="1146927"/>
            <a:ext cx="1224136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BC_TRANSACTION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79A61CE-2FAE-4ACF-B064-5B59FC5BD94E}"/>
              </a:ext>
            </a:extLst>
          </p:cNvPr>
          <p:cNvSpPr/>
          <p:nvPr/>
        </p:nvSpPr>
        <p:spPr>
          <a:xfrm>
            <a:off x="5227031" y="1506967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BDA096D-89A6-4EB8-8CBD-6E0EFBC6E3B6}"/>
              </a:ext>
            </a:extLst>
          </p:cNvPr>
          <p:cNvSpPr/>
          <p:nvPr/>
        </p:nvSpPr>
        <p:spPr>
          <a:xfrm>
            <a:off x="5227031" y="1867007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2F54CB4-CC0C-4693-BBFE-69DED240969A}"/>
              </a:ext>
            </a:extLst>
          </p:cNvPr>
          <p:cNvSpPr/>
          <p:nvPr/>
        </p:nvSpPr>
        <p:spPr>
          <a:xfrm>
            <a:off x="5227031" y="2227047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84605CA-683D-45CA-9568-2E40627F2FFC}"/>
              </a:ext>
            </a:extLst>
          </p:cNvPr>
          <p:cNvSpPr/>
          <p:nvPr/>
        </p:nvSpPr>
        <p:spPr>
          <a:xfrm>
            <a:off x="5227031" y="2587087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202FB49-7044-4A4A-B52F-2EC81D2649DD}"/>
              </a:ext>
            </a:extLst>
          </p:cNvPr>
          <p:cNvSpPr/>
          <p:nvPr/>
        </p:nvSpPr>
        <p:spPr>
          <a:xfrm>
            <a:off x="5227031" y="2947127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A92829-112B-45F1-9C4C-A225989BE799}"/>
              </a:ext>
            </a:extLst>
          </p:cNvPr>
          <p:cNvSpPr txBox="1"/>
          <p:nvPr/>
        </p:nvSpPr>
        <p:spPr>
          <a:xfrm>
            <a:off x="4579420" y="113461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cmd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661013-86F7-4FC8-B924-D9F3B67789B5}"/>
              </a:ext>
            </a:extLst>
          </p:cNvPr>
          <p:cNvSpPr txBox="1"/>
          <p:nvPr/>
        </p:nvSpPr>
        <p:spPr>
          <a:xfrm>
            <a:off x="4579420" y="211215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txn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1D8E19B-4121-415B-B572-E073C7A02C6B}"/>
              </a:ext>
            </a:extLst>
          </p:cNvPr>
          <p:cNvSpPr txBox="1"/>
          <p:nvPr/>
        </p:nvSpPr>
        <p:spPr>
          <a:xfrm>
            <a:off x="5527503" y="73123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writebuf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57DA885-E52C-4B0B-8F19-60487D3B2BEB}"/>
              </a:ext>
            </a:extLst>
          </p:cNvPr>
          <p:cNvSpPr txBox="1"/>
          <p:nvPr/>
        </p:nvSpPr>
        <p:spPr>
          <a:xfrm>
            <a:off x="6451167" y="148013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target.ptr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715A4C-3F54-42B7-8623-2A2971F71A72}"/>
              </a:ext>
            </a:extLst>
          </p:cNvPr>
          <p:cNvSpPr txBox="1"/>
          <p:nvPr/>
        </p:nvSpPr>
        <p:spPr>
          <a:xfrm>
            <a:off x="6451167" y="186271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592491-7977-4BA5-A803-735FE263D1B5}"/>
              </a:ext>
            </a:extLst>
          </p:cNvPr>
          <p:cNvSpPr txBox="1"/>
          <p:nvPr/>
        </p:nvSpPr>
        <p:spPr>
          <a:xfrm>
            <a:off x="6436174" y="220448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B0FE7C-0D59-4F0D-9954-4A42BAB3D483}"/>
              </a:ext>
            </a:extLst>
          </p:cNvPr>
          <p:cNvSpPr txBox="1"/>
          <p:nvPr/>
        </p:nvSpPr>
        <p:spPr>
          <a:xfrm>
            <a:off x="6436174" y="258773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buffer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246C8A0-41AF-4653-8613-7127E8DD8EC5}"/>
              </a:ext>
            </a:extLst>
          </p:cNvPr>
          <p:cNvSpPr txBox="1"/>
          <p:nvPr/>
        </p:nvSpPr>
        <p:spPr>
          <a:xfrm>
            <a:off x="6436174" y="293085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offsets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69C9E71-E8E0-4FC0-AEA6-4858B88E5F6D}"/>
              </a:ext>
            </a:extLst>
          </p:cNvPr>
          <p:cNvCxnSpPr>
            <a:stCxn id="54" idx="3"/>
          </p:cNvCxnSpPr>
          <p:nvPr/>
        </p:nvCxnSpPr>
        <p:spPr>
          <a:xfrm flipH="1">
            <a:off x="4466690" y="2767107"/>
            <a:ext cx="1984477" cy="167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7EC6638-ABB0-4828-8869-B751B3CF97D6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2698173" y="3115521"/>
            <a:ext cx="3738001" cy="132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18C01B9-CB6B-423D-B119-04178984D86A}"/>
              </a:ext>
            </a:extLst>
          </p:cNvPr>
          <p:cNvSpPr/>
          <p:nvPr/>
        </p:nvSpPr>
        <p:spPr>
          <a:xfrm>
            <a:off x="755576" y="3561572"/>
            <a:ext cx="2880320" cy="4161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76EAFEC-73CB-4A44-A088-4D79F9CF9E9D}"/>
              </a:ext>
            </a:extLst>
          </p:cNvPr>
          <p:cNvCxnSpPr>
            <a:stCxn id="10" idx="3"/>
          </p:cNvCxnSpPr>
          <p:nvPr/>
        </p:nvCxnSpPr>
        <p:spPr>
          <a:xfrm flipH="1">
            <a:off x="755576" y="3104964"/>
            <a:ext cx="1368152" cy="456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8B4B2A4-1B1E-4236-BA01-C7C31F8CB90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123728" y="1157889"/>
            <a:ext cx="3103303" cy="86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41E1FD-2A9D-47D3-9B13-D1F45C731B2E}"/>
              </a:ext>
            </a:extLst>
          </p:cNvPr>
          <p:cNvSpPr txBox="1"/>
          <p:nvPr/>
        </p:nvSpPr>
        <p:spPr>
          <a:xfrm>
            <a:off x="1979712" y="539513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hdr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5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2961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12160" y="524849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041760" y="48618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6743555" y="6016532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6773155" y="56298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>
            <a:off x="6372191" y="5617829"/>
            <a:ext cx="746572" cy="3813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074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251520" y="32336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등록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293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924500" y="1152947"/>
            <a:ext cx="4237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from"led.service"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to:"android.os.IServiceManager"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740349-658E-4FA6-A7EF-097C329C781C}"/>
              </a:ext>
            </a:extLst>
          </p:cNvPr>
          <p:cNvSpPr/>
          <p:nvPr/>
        </p:nvSpPr>
        <p:spPr>
          <a:xfrm>
            <a:off x="5443219" y="602108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D86E7-392C-45C0-959B-41C13FE093EF}"/>
              </a:ext>
            </a:extLst>
          </p:cNvPr>
          <p:cNvSpPr txBox="1"/>
          <p:nvPr/>
        </p:nvSpPr>
        <p:spPr>
          <a:xfrm>
            <a:off x="5472819" y="56344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CF189F-3796-421A-9AC8-02FCEA0D8A41}"/>
              </a:ext>
            </a:extLst>
          </p:cNvPr>
          <p:cNvCxnSpPr>
            <a:cxnSpLocks/>
            <a:endCxn id="23" idx="2"/>
          </p:cNvCxnSpPr>
          <p:nvPr/>
        </p:nvCxnSpPr>
        <p:spPr>
          <a:xfrm flipH="1">
            <a:off x="5755108" y="5639693"/>
            <a:ext cx="643983" cy="364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2001018" y="5063831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2030618" y="467718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2809856" y="596461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2839456" y="557797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2354388" y="5415869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86BE2A-B68A-46B4-BF86-F9C7F587A9CA}"/>
              </a:ext>
            </a:extLst>
          </p:cNvPr>
          <p:cNvSpPr/>
          <p:nvPr/>
        </p:nvSpPr>
        <p:spPr>
          <a:xfrm>
            <a:off x="-468560" y="1566854"/>
            <a:ext cx="116796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4B0A30-F1C4-43E7-81AC-0857CAACC168}"/>
              </a:ext>
            </a:extLst>
          </p:cNvPr>
          <p:cNvSpPr txBox="1"/>
          <p:nvPr/>
        </p:nvSpPr>
        <p:spPr>
          <a:xfrm>
            <a:off x="-1404646" y="132980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BF1792-427E-4DEE-BE31-60D7B9E37302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529919" y="6156822"/>
            <a:ext cx="1913300" cy="489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158DA2-9657-4CB3-840D-4923CF36D6AA}"/>
              </a:ext>
            </a:extLst>
          </p:cNvPr>
          <p:cNvSpPr/>
          <p:nvPr/>
        </p:nvSpPr>
        <p:spPr>
          <a:xfrm>
            <a:off x="8172399" y="1555836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7EB2A8-4D5D-4BC1-84C2-FB56802C806B}"/>
              </a:ext>
            </a:extLst>
          </p:cNvPr>
          <p:cNvSpPr/>
          <p:nvPr/>
        </p:nvSpPr>
        <p:spPr>
          <a:xfrm>
            <a:off x="8820446" y="1555836"/>
            <a:ext cx="187223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165F3D-BD96-4557-896B-B36F15D457E6}"/>
              </a:ext>
            </a:extLst>
          </p:cNvPr>
          <p:cNvSpPr/>
          <p:nvPr/>
        </p:nvSpPr>
        <p:spPr>
          <a:xfrm>
            <a:off x="8172399" y="908720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6673A-A088-4159-867F-7AD1AE245862}"/>
              </a:ext>
            </a:extLst>
          </p:cNvPr>
          <p:cNvSpPr txBox="1"/>
          <p:nvPr/>
        </p:nvSpPr>
        <p:spPr>
          <a:xfrm>
            <a:off x="8204969" y="5411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D2565FE-F3FD-479D-94CF-A2755C3E3F3E}"/>
              </a:ext>
            </a:extLst>
          </p:cNvPr>
          <p:cNvCxnSpPr>
            <a:cxnSpLocks/>
            <a:stCxn id="42" idx="3"/>
            <a:endCxn id="40" idx="1"/>
          </p:cNvCxnSpPr>
          <p:nvPr/>
        </p:nvCxnSpPr>
        <p:spPr>
          <a:xfrm flipH="1">
            <a:off x="8172399" y="1093386"/>
            <a:ext cx="648047" cy="647116"/>
          </a:xfrm>
          <a:prstGeom prst="bentConnector5">
            <a:avLst>
              <a:gd name="adj1" fmla="val -35275"/>
              <a:gd name="adj2" fmla="val 50000"/>
              <a:gd name="adj3" fmla="val 135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6DA9CD-9805-4CEE-9686-98C0D22F4734}"/>
              </a:ext>
            </a:extLst>
          </p:cNvPr>
          <p:cNvSpPr/>
          <p:nvPr/>
        </p:nvSpPr>
        <p:spPr>
          <a:xfrm>
            <a:off x="8172399" y="2653899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558A28-75B0-40F7-B28E-71DB259F4D26}"/>
              </a:ext>
            </a:extLst>
          </p:cNvPr>
          <p:cNvSpPr/>
          <p:nvPr/>
        </p:nvSpPr>
        <p:spPr>
          <a:xfrm>
            <a:off x="8820446" y="2653899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52508D-4E5B-4532-895E-C208633AA29F}"/>
              </a:ext>
            </a:extLst>
          </p:cNvPr>
          <p:cNvSpPr/>
          <p:nvPr/>
        </p:nvSpPr>
        <p:spPr>
          <a:xfrm>
            <a:off x="8162781" y="2054798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B5CC54-5EDA-407C-ABC8-E82C87783F5B}"/>
              </a:ext>
            </a:extLst>
          </p:cNvPr>
          <p:cNvSpPr/>
          <p:nvPr/>
        </p:nvSpPr>
        <p:spPr>
          <a:xfrm>
            <a:off x="8810828" y="2054798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46C43B9-F40A-4C84-8CEF-54F059428C2F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 flipH="1">
            <a:off x="8172399" y="2262016"/>
            <a:ext cx="2510662" cy="599101"/>
          </a:xfrm>
          <a:prstGeom prst="bentConnector5">
            <a:avLst>
              <a:gd name="adj1" fmla="val -9105"/>
              <a:gd name="adj2" fmla="val 50000"/>
              <a:gd name="adj3" fmla="val 109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A0FBBE2-843E-4518-8B93-9657708C04C9}"/>
              </a:ext>
            </a:extLst>
          </p:cNvPr>
          <p:cNvCxnSpPr>
            <a:cxnSpLocks/>
            <a:stCxn id="41" idx="3"/>
            <a:endCxn id="50" idx="1"/>
          </p:cNvCxnSpPr>
          <p:nvPr/>
        </p:nvCxnSpPr>
        <p:spPr>
          <a:xfrm flipH="1">
            <a:off x="8162781" y="1740502"/>
            <a:ext cx="2529898" cy="521514"/>
          </a:xfrm>
          <a:prstGeom prst="bentConnector5">
            <a:avLst>
              <a:gd name="adj1" fmla="val -9036"/>
              <a:gd name="adj2" fmla="val 47838"/>
              <a:gd name="adj3" fmla="val 109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FD0CB0A-8CFF-4454-BB0D-A743A9B78D99}"/>
              </a:ext>
            </a:extLst>
          </p:cNvPr>
          <p:cNvSpPr/>
          <p:nvPr/>
        </p:nvSpPr>
        <p:spPr>
          <a:xfrm>
            <a:off x="-1684368" y="3291747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A47BA08-1565-4CE3-A381-5CD6EE878FC9}"/>
              </a:ext>
            </a:extLst>
          </p:cNvPr>
          <p:cNvSpPr/>
          <p:nvPr/>
        </p:nvSpPr>
        <p:spPr>
          <a:xfrm>
            <a:off x="350691" y="3291747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25364F9-134C-4CC7-BC92-1AA8BFE7B865}"/>
              </a:ext>
            </a:extLst>
          </p:cNvPr>
          <p:cNvSpPr/>
          <p:nvPr/>
        </p:nvSpPr>
        <p:spPr>
          <a:xfrm>
            <a:off x="1162645" y="3291747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4907DE6-A192-4425-970B-ADBB0D51D0C3}"/>
              </a:ext>
            </a:extLst>
          </p:cNvPr>
          <p:cNvSpPr/>
          <p:nvPr/>
        </p:nvSpPr>
        <p:spPr>
          <a:xfrm>
            <a:off x="2534372" y="3291747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CCDF6D0-FB41-4B2A-BC1D-594CC6F0250D}"/>
              </a:ext>
            </a:extLst>
          </p:cNvPr>
          <p:cNvSpPr txBox="1"/>
          <p:nvPr/>
        </p:nvSpPr>
        <p:spPr>
          <a:xfrm>
            <a:off x="-1276403" y="353164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0E2E00-4C37-4A1F-9C8A-EDCC7015E42C}"/>
              </a:ext>
            </a:extLst>
          </p:cNvPr>
          <p:cNvSpPr txBox="1"/>
          <p:nvPr/>
        </p:nvSpPr>
        <p:spPr>
          <a:xfrm>
            <a:off x="134671" y="35316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F760FC-D79B-4F6F-8E62-186F8FD450EE}"/>
              </a:ext>
            </a:extLst>
          </p:cNvPr>
          <p:cNvSpPr txBox="1"/>
          <p:nvPr/>
        </p:nvSpPr>
        <p:spPr>
          <a:xfrm>
            <a:off x="1384629" y="353164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60A2B7-792F-4B56-9D5D-734F889037EF}"/>
              </a:ext>
            </a:extLst>
          </p:cNvPr>
          <p:cNvSpPr txBox="1"/>
          <p:nvPr/>
        </p:nvSpPr>
        <p:spPr>
          <a:xfrm>
            <a:off x="2704818" y="353164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CECE5E-3B8B-48C7-B730-9A3794A90F23}"/>
              </a:ext>
            </a:extLst>
          </p:cNvPr>
          <p:cNvSpPr txBox="1"/>
          <p:nvPr/>
        </p:nvSpPr>
        <p:spPr>
          <a:xfrm>
            <a:off x="7478794" y="5351857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binder_context_mgr_node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A2E9CF-DEBE-4D33-A2EF-F9E6181C2480}"/>
              </a:ext>
            </a:extLst>
          </p:cNvPr>
          <p:cNvSpPr txBox="1"/>
          <p:nvPr/>
        </p:nvSpPr>
        <p:spPr>
          <a:xfrm>
            <a:off x="7553146" y="5796145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ACD0B2-0350-45C9-83A4-E06FFB1CAD42}"/>
              </a:ext>
            </a:extLst>
          </p:cNvPr>
          <p:cNvSpPr txBox="1"/>
          <p:nvPr/>
        </p:nvSpPr>
        <p:spPr>
          <a:xfrm>
            <a:off x="6077287" y="448201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64F18EE-2973-4597-8309-0C443201693F}"/>
              </a:ext>
            </a:extLst>
          </p:cNvPr>
          <p:cNvSpPr/>
          <p:nvPr/>
        </p:nvSpPr>
        <p:spPr>
          <a:xfrm>
            <a:off x="3885209" y="3850233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8A94142-2DA4-4AEC-8930-EDD1FD637D83}"/>
              </a:ext>
            </a:extLst>
          </p:cNvPr>
          <p:cNvSpPr/>
          <p:nvPr/>
        </p:nvSpPr>
        <p:spPr>
          <a:xfrm>
            <a:off x="5920268" y="3850233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D4C5305-F114-40C1-BB03-F17A430A4070}"/>
              </a:ext>
            </a:extLst>
          </p:cNvPr>
          <p:cNvSpPr/>
          <p:nvPr/>
        </p:nvSpPr>
        <p:spPr>
          <a:xfrm>
            <a:off x="6732222" y="3850233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4D36E37-7E72-4868-B4DA-8626193D0422}"/>
              </a:ext>
            </a:extLst>
          </p:cNvPr>
          <p:cNvSpPr/>
          <p:nvPr/>
        </p:nvSpPr>
        <p:spPr>
          <a:xfrm>
            <a:off x="8103949" y="3850233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E035AC3-26AF-425C-87D2-EB86C499DBF4}"/>
              </a:ext>
            </a:extLst>
          </p:cNvPr>
          <p:cNvSpPr txBox="1"/>
          <p:nvPr/>
        </p:nvSpPr>
        <p:spPr>
          <a:xfrm>
            <a:off x="4293174" y="40901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7A40D4-3160-4ADD-BAB3-1ECB9FF77F4B}"/>
              </a:ext>
            </a:extLst>
          </p:cNvPr>
          <p:cNvSpPr txBox="1"/>
          <p:nvPr/>
        </p:nvSpPr>
        <p:spPr>
          <a:xfrm>
            <a:off x="5704248" y="409012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3E0C94-65ED-436C-B63E-9860EF39C3C5}"/>
              </a:ext>
            </a:extLst>
          </p:cNvPr>
          <p:cNvSpPr txBox="1"/>
          <p:nvPr/>
        </p:nvSpPr>
        <p:spPr>
          <a:xfrm>
            <a:off x="6954206" y="40901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CD4859-517D-411F-91CE-AAA3D6B22BFA}"/>
              </a:ext>
            </a:extLst>
          </p:cNvPr>
          <p:cNvSpPr txBox="1"/>
          <p:nvPr/>
        </p:nvSpPr>
        <p:spPr>
          <a:xfrm>
            <a:off x="8274395" y="40901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F9F849-9B33-4C23-878E-F854EE91B210}"/>
              </a:ext>
            </a:extLst>
          </p:cNvPr>
          <p:cNvSpPr txBox="1"/>
          <p:nvPr/>
        </p:nvSpPr>
        <p:spPr>
          <a:xfrm>
            <a:off x="-324544" y="119675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token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781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2961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12160" y="524849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041760" y="48618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6743555" y="6016532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6773155" y="56298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>
            <a:off x="6372191" y="5617829"/>
            <a:ext cx="746572" cy="3813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074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251520" y="32336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검색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293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924500" y="1123291"/>
            <a:ext cx="4237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code=2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from:"led.service"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to:"android.os.IServiceManager"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740349-658E-4FA6-A7EF-097C329C781C}"/>
              </a:ext>
            </a:extLst>
          </p:cNvPr>
          <p:cNvSpPr/>
          <p:nvPr/>
        </p:nvSpPr>
        <p:spPr>
          <a:xfrm>
            <a:off x="5443219" y="602108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D86E7-392C-45C0-959B-41C13FE093EF}"/>
              </a:ext>
            </a:extLst>
          </p:cNvPr>
          <p:cNvSpPr txBox="1"/>
          <p:nvPr/>
        </p:nvSpPr>
        <p:spPr>
          <a:xfrm>
            <a:off x="5472819" y="56344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CF189F-3796-421A-9AC8-02FCEA0D8A41}"/>
              </a:ext>
            </a:extLst>
          </p:cNvPr>
          <p:cNvCxnSpPr>
            <a:cxnSpLocks/>
            <a:endCxn id="23" idx="2"/>
          </p:cNvCxnSpPr>
          <p:nvPr/>
        </p:nvCxnSpPr>
        <p:spPr>
          <a:xfrm flipH="1">
            <a:off x="5755108" y="5639693"/>
            <a:ext cx="643983" cy="364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2016500" y="400507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2046100" y="361843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2825338" y="490585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2854938" y="451921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2369870" y="4357112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BF1792-427E-4DEE-BE31-60D7B9E37302}"/>
              </a:ext>
            </a:extLst>
          </p:cNvPr>
          <p:cNvCxnSpPr>
            <a:cxnSpLocks/>
            <a:stCxn id="22" idx="1"/>
            <a:endCxn id="31" idx="3"/>
          </p:cNvCxnSpPr>
          <p:nvPr/>
        </p:nvCxnSpPr>
        <p:spPr>
          <a:xfrm flipH="1" flipV="1">
            <a:off x="3545400" y="5090523"/>
            <a:ext cx="1897819" cy="11152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158DA2-9657-4CB3-840D-4923CF36D6AA}"/>
              </a:ext>
            </a:extLst>
          </p:cNvPr>
          <p:cNvSpPr/>
          <p:nvPr/>
        </p:nvSpPr>
        <p:spPr>
          <a:xfrm>
            <a:off x="8172399" y="1555836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7EB2A8-4D5D-4BC1-84C2-FB56802C806B}"/>
              </a:ext>
            </a:extLst>
          </p:cNvPr>
          <p:cNvSpPr/>
          <p:nvPr/>
        </p:nvSpPr>
        <p:spPr>
          <a:xfrm>
            <a:off x="8820446" y="1555836"/>
            <a:ext cx="187223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165F3D-BD96-4557-896B-B36F15D457E6}"/>
              </a:ext>
            </a:extLst>
          </p:cNvPr>
          <p:cNvSpPr/>
          <p:nvPr/>
        </p:nvSpPr>
        <p:spPr>
          <a:xfrm>
            <a:off x="8172399" y="908720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6673A-A088-4159-867F-7AD1AE245862}"/>
              </a:ext>
            </a:extLst>
          </p:cNvPr>
          <p:cNvSpPr txBox="1"/>
          <p:nvPr/>
        </p:nvSpPr>
        <p:spPr>
          <a:xfrm>
            <a:off x="8204969" y="5411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D2565FE-F3FD-479D-94CF-A2755C3E3F3E}"/>
              </a:ext>
            </a:extLst>
          </p:cNvPr>
          <p:cNvCxnSpPr>
            <a:cxnSpLocks/>
            <a:stCxn id="42" idx="3"/>
            <a:endCxn id="40" idx="1"/>
          </p:cNvCxnSpPr>
          <p:nvPr/>
        </p:nvCxnSpPr>
        <p:spPr>
          <a:xfrm flipH="1">
            <a:off x="8172399" y="1093386"/>
            <a:ext cx="648047" cy="647116"/>
          </a:xfrm>
          <a:prstGeom prst="bentConnector5">
            <a:avLst>
              <a:gd name="adj1" fmla="val -35275"/>
              <a:gd name="adj2" fmla="val 50000"/>
              <a:gd name="adj3" fmla="val 135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6DA9CD-9805-4CEE-9686-98C0D22F4734}"/>
              </a:ext>
            </a:extLst>
          </p:cNvPr>
          <p:cNvSpPr/>
          <p:nvPr/>
        </p:nvSpPr>
        <p:spPr>
          <a:xfrm>
            <a:off x="8172399" y="2653899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558A28-75B0-40F7-B28E-71DB259F4D26}"/>
              </a:ext>
            </a:extLst>
          </p:cNvPr>
          <p:cNvSpPr/>
          <p:nvPr/>
        </p:nvSpPr>
        <p:spPr>
          <a:xfrm>
            <a:off x="8820446" y="2653899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52508D-4E5B-4532-895E-C208633AA29F}"/>
              </a:ext>
            </a:extLst>
          </p:cNvPr>
          <p:cNvSpPr/>
          <p:nvPr/>
        </p:nvSpPr>
        <p:spPr>
          <a:xfrm>
            <a:off x="8162781" y="2054798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B5CC54-5EDA-407C-ABC8-E82C87783F5B}"/>
              </a:ext>
            </a:extLst>
          </p:cNvPr>
          <p:cNvSpPr/>
          <p:nvPr/>
        </p:nvSpPr>
        <p:spPr>
          <a:xfrm>
            <a:off x="8810828" y="2054798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46C43B9-F40A-4C84-8CEF-54F059428C2F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 flipH="1">
            <a:off x="8172399" y="2262016"/>
            <a:ext cx="2510662" cy="599101"/>
          </a:xfrm>
          <a:prstGeom prst="bentConnector5">
            <a:avLst>
              <a:gd name="adj1" fmla="val -9105"/>
              <a:gd name="adj2" fmla="val 50000"/>
              <a:gd name="adj3" fmla="val 109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A0FBBE2-843E-4518-8B93-9657708C04C9}"/>
              </a:ext>
            </a:extLst>
          </p:cNvPr>
          <p:cNvCxnSpPr>
            <a:cxnSpLocks/>
            <a:stCxn id="41" idx="3"/>
            <a:endCxn id="50" idx="1"/>
          </p:cNvCxnSpPr>
          <p:nvPr/>
        </p:nvCxnSpPr>
        <p:spPr>
          <a:xfrm flipH="1">
            <a:off x="8162781" y="1740502"/>
            <a:ext cx="2529898" cy="521514"/>
          </a:xfrm>
          <a:prstGeom prst="bentConnector5">
            <a:avLst>
              <a:gd name="adj1" fmla="val -9036"/>
              <a:gd name="adj2" fmla="val 47838"/>
              <a:gd name="adj3" fmla="val 109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2CECE5E-3B8B-48C7-B730-9A3794A90F23}"/>
              </a:ext>
            </a:extLst>
          </p:cNvPr>
          <p:cNvSpPr txBox="1"/>
          <p:nvPr/>
        </p:nvSpPr>
        <p:spPr>
          <a:xfrm>
            <a:off x="7478794" y="5351857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binder_context_mgr_node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ACD0B2-0350-45C9-83A4-E06FFB1CAD42}"/>
              </a:ext>
            </a:extLst>
          </p:cNvPr>
          <p:cNvSpPr txBox="1"/>
          <p:nvPr/>
        </p:nvSpPr>
        <p:spPr>
          <a:xfrm>
            <a:off x="480734" y="473649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912E54F-33FC-44D2-BFF0-9170DF6C5A1A}"/>
              </a:ext>
            </a:extLst>
          </p:cNvPr>
          <p:cNvSpPr/>
          <p:nvPr/>
        </p:nvSpPr>
        <p:spPr>
          <a:xfrm>
            <a:off x="1266525" y="540763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0B7533E-0CDB-41CC-8D56-8CBFA9CFF84F}"/>
              </a:ext>
            </a:extLst>
          </p:cNvPr>
          <p:cNvSpPr txBox="1"/>
          <p:nvPr/>
        </p:nvSpPr>
        <p:spPr>
          <a:xfrm>
            <a:off x="1296125" y="502099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760A556-4A91-4D29-BC9E-9F7C32A4267E}"/>
              </a:ext>
            </a:extLst>
          </p:cNvPr>
          <p:cNvCxnSpPr>
            <a:cxnSpLocks/>
          </p:cNvCxnSpPr>
          <p:nvPr/>
        </p:nvCxnSpPr>
        <p:spPr>
          <a:xfrm flipH="1">
            <a:off x="4340318" y="2758458"/>
            <a:ext cx="3501360" cy="3098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689B313-A564-41C0-ABA4-488FBA6EE0FB}"/>
              </a:ext>
            </a:extLst>
          </p:cNvPr>
          <p:cNvSpPr txBox="1"/>
          <p:nvPr/>
        </p:nvSpPr>
        <p:spPr>
          <a:xfrm>
            <a:off x="5129281" y="2941125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BC_REPLY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handle=140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25EBD59-C42B-4729-9996-C3B231182ED4}"/>
              </a:ext>
            </a:extLst>
          </p:cNvPr>
          <p:cNvSpPr/>
          <p:nvPr/>
        </p:nvSpPr>
        <p:spPr>
          <a:xfrm>
            <a:off x="4340318" y="3652501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A9AAF6E-1534-4CF7-BD78-47FACBE722E6}"/>
              </a:ext>
            </a:extLst>
          </p:cNvPr>
          <p:cNvSpPr/>
          <p:nvPr/>
        </p:nvSpPr>
        <p:spPr>
          <a:xfrm>
            <a:off x="6375377" y="3652501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727212D-AE8E-4E4C-A134-65AEAE499001}"/>
              </a:ext>
            </a:extLst>
          </p:cNvPr>
          <p:cNvSpPr/>
          <p:nvPr/>
        </p:nvSpPr>
        <p:spPr>
          <a:xfrm>
            <a:off x="7187331" y="3652501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EF196E7-FAB7-467E-BA32-B4D191EC61CC}"/>
              </a:ext>
            </a:extLst>
          </p:cNvPr>
          <p:cNvSpPr/>
          <p:nvPr/>
        </p:nvSpPr>
        <p:spPr>
          <a:xfrm>
            <a:off x="8559058" y="3652501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41D7876-A244-49EA-A2D7-8E5D65BC1B21}"/>
              </a:ext>
            </a:extLst>
          </p:cNvPr>
          <p:cNvSpPr txBox="1"/>
          <p:nvPr/>
        </p:nvSpPr>
        <p:spPr>
          <a:xfrm>
            <a:off x="4748283" y="389239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80BC6D0-B23B-49FA-9C7F-835C3571392D}"/>
              </a:ext>
            </a:extLst>
          </p:cNvPr>
          <p:cNvSpPr txBox="1"/>
          <p:nvPr/>
        </p:nvSpPr>
        <p:spPr>
          <a:xfrm>
            <a:off x="6159357" y="389239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83B828C-996B-4A87-BE74-3D654E59B84F}"/>
              </a:ext>
            </a:extLst>
          </p:cNvPr>
          <p:cNvSpPr txBox="1"/>
          <p:nvPr/>
        </p:nvSpPr>
        <p:spPr>
          <a:xfrm>
            <a:off x="7409315" y="389239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ACF69-4C10-4C0C-BDF2-F48240810157}"/>
              </a:ext>
            </a:extLst>
          </p:cNvPr>
          <p:cNvSpPr txBox="1"/>
          <p:nvPr/>
        </p:nvSpPr>
        <p:spPr>
          <a:xfrm>
            <a:off x="8729504" y="389239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96443AB-A6FD-49A4-86DC-1C6D3D500188}"/>
              </a:ext>
            </a:extLst>
          </p:cNvPr>
          <p:cNvSpPr/>
          <p:nvPr/>
        </p:nvSpPr>
        <p:spPr>
          <a:xfrm>
            <a:off x="2101101" y="6133319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9A28D6-F7F7-4F96-8F5A-D377F5A68FD0}"/>
              </a:ext>
            </a:extLst>
          </p:cNvPr>
          <p:cNvSpPr txBox="1"/>
          <p:nvPr/>
        </p:nvSpPr>
        <p:spPr>
          <a:xfrm>
            <a:off x="2130701" y="574667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7D5A19D-C913-4154-B016-073A48887816}"/>
              </a:ext>
            </a:extLst>
          </p:cNvPr>
          <p:cNvCxnSpPr>
            <a:cxnSpLocks/>
            <a:stCxn id="70" idx="2"/>
            <a:endCxn id="82" idx="0"/>
          </p:cNvCxnSpPr>
          <p:nvPr/>
        </p:nvCxnSpPr>
        <p:spPr>
          <a:xfrm>
            <a:off x="1626556" y="5776969"/>
            <a:ext cx="834576" cy="35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616F7A3-3E0A-487B-8F24-33BF98459ABE}"/>
              </a:ext>
            </a:extLst>
          </p:cNvPr>
          <p:cNvCxnSpPr>
            <a:cxnSpLocks/>
            <a:stCxn id="82" idx="3"/>
            <a:endCxn id="31" idx="2"/>
          </p:cNvCxnSpPr>
          <p:nvPr/>
        </p:nvCxnSpPr>
        <p:spPr>
          <a:xfrm flipV="1">
            <a:off x="2821163" y="5275189"/>
            <a:ext cx="364206" cy="10427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DC9C387-C64D-44F7-A8D3-1108A875BB0D}"/>
              </a:ext>
            </a:extLst>
          </p:cNvPr>
          <p:cNvSpPr/>
          <p:nvPr/>
        </p:nvSpPr>
        <p:spPr>
          <a:xfrm>
            <a:off x="-1628546" y="2582564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FC964D3-4CA5-40A7-AC35-BDE06642A903}"/>
              </a:ext>
            </a:extLst>
          </p:cNvPr>
          <p:cNvSpPr/>
          <p:nvPr/>
        </p:nvSpPr>
        <p:spPr>
          <a:xfrm>
            <a:off x="406513" y="2582564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CE5F6E0-BC7D-46CA-BAA0-E2F38B1CB3DF}"/>
              </a:ext>
            </a:extLst>
          </p:cNvPr>
          <p:cNvSpPr/>
          <p:nvPr/>
        </p:nvSpPr>
        <p:spPr>
          <a:xfrm>
            <a:off x="1218467" y="2582564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A9134E0-216E-4248-9932-D545532273D4}"/>
              </a:ext>
            </a:extLst>
          </p:cNvPr>
          <p:cNvSpPr/>
          <p:nvPr/>
        </p:nvSpPr>
        <p:spPr>
          <a:xfrm>
            <a:off x="2590194" y="2582564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D18E6AE-0261-4CAD-9D1B-324AB727D708}"/>
              </a:ext>
            </a:extLst>
          </p:cNvPr>
          <p:cNvSpPr txBox="1"/>
          <p:nvPr/>
        </p:nvSpPr>
        <p:spPr>
          <a:xfrm>
            <a:off x="-1220581" y="282246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1AD5A7-B708-4B33-9DBE-DE5DAE580D96}"/>
              </a:ext>
            </a:extLst>
          </p:cNvPr>
          <p:cNvSpPr txBox="1"/>
          <p:nvPr/>
        </p:nvSpPr>
        <p:spPr>
          <a:xfrm>
            <a:off x="190493" y="282246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05E84E2-A0C6-4FC8-A998-466FBB7B2C9A}"/>
              </a:ext>
            </a:extLst>
          </p:cNvPr>
          <p:cNvSpPr txBox="1"/>
          <p:nvPr/>
        </p:nvSpPr>
        <p:spPr>
          <a:xfrm>
            <a:off x="1440451" y="282246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E97D652-96C9-43A7-8770-6A6F9B7A27B1}"/>
              </a:ext>
            </a:extLst>
          </p:cNvPr>
          <p:cNvSpPr txBox="1"/>
          <p:nvPr/>
        </p:nvSpPr>
        <p:spPr>
          <a:xfrm>
            <a:off x="2760640" y="282246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AA4D4277-97AE-4937-A2D8-12DF0EA3F7ED}"/>
              </a:ext>
            </a:extLst>
          </p:cNvPr>
          <p:cNvCxnSpPr>
            <a:cxnSpLocks/>
          </p:cNvCxnSpPr>
          <p:nvPr/>
        </p:nvCxnSpPr>
        <p:spPr>
          <a:xfrm flipH="1">
            <a:off x="936936" y="3059599"/>
            <a:ext cx="3403381" cy="324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483397C-975D-4E48-B88C-69198AE7BA7E}"/>
              </a:ext>
            </a:extLst>
          </p:cNvPr>
          <p:cNvSpPr txBox="1"/>
          <p:nvPr/>
        </p:nvSpPr>
        <p:spPr>
          <a:xfrm>
            <a:off x="2740987" y="3134276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BR_REPLY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92C84E9-620C-4447-A6FD-C02D73F991A8}"/>
              </a:ext>
            </a:extLst>
          </p:cNvPr>
          <p:cNvSpPr txBox="1"/>
          <p:nvPr/>
        </p:nvSpPr>
        <p:spPr>
          <a:xfrm>
            <a:off x="-598345" y="334143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940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2961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led.service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074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251520" y="32336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호출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293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440501" y="439133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1106464" y="1154177"/>
            <a:ext cx="1957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code=1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5851246" y="419547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6660084" y="509625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6689684" y="470961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204616" y="4547512"/>
            <a:ext cx="815499" cy="5487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7ACD0B2-0350-45C9-83A4-E06FFB1CAD42}"/>
              </a:ext>
            </a:extLst>
          </p:cNvPr>
          <p:cNvSpPr txBox="1"/>
          <p:nvPr/>
        </p:nvSpPr>
        <p:spPr>
          <a:xfrm>
            <a:off x="5457615" y="374030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912E54F-33FC-44D2-BFF0-9170DF6C5A1A}"/>
              </a:ext>
            </a:extLst>
          </p:cNvPr>
          <p:cNvSpPr/>
          <p:nvPr/>
        </p:nvSpPr>
        <p:spPr>
          <a:xfrm>
            <a:off x="1964324" y="4340281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0B7533E-0CDB-41CC-8D56-8CBFA9CFF84F}"/>
              </a:ext>
            </a:extLst>
          </p:cNvPr>
          <p:cNvSpPr txBox="1"/>
          <p:nvPr/>
        </p:nvSpPr>
        <p:spPr>
          <a:xfrm>
            <a:off x="1993924" y="39536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96443AB-A6FD-49A4-86DC-1C6D3D500188}"/>
              </a:ext>
            </a:extLst>
          </p:cNvPr>
          <p:cNvSpPr/>
          <p:nvPr/>
        </p:nvSpPr>
        <p:spPr>
          <a:xfrm>
            <a:off x="2798900" y="5065963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9A28D6-F7F7-4F96-8F5A-D377F5A68FD0}"/>
              </a:ext>
            </a:extLst>
          </p:cNvPr>
          <p:cNvSpPr txBox="1"/>
          <p:nvPr/>
        </p:nvSpPr>
        <p:spPr>
          <a:xfrm>
            <a:off x="2828500" y="467931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7D5A19D-C913-4154-B016-073A48887816}"/>
              </a:ext>
            </a:extLst>
          </p:cNvPr>
          <p:cNvCxnSpPr>
            <a:cxnSpLocks/>
            <a:stCxn id="70" idx="2"/>
            <a:endCxn id="82" idx="0"/>
          </p:cNvCxnSpPr>
          <p:nvPr/>
        </p:nvCxnSpPr>
        <p:spPr>
          <a:xfrm>
            <a:off x="2324355" y="4709613"/>
            <a:ext cx="834576" cy="35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616F7A3-3E0A-487B-8F24-33BF98459ABE}"/>
              </a:ext>
            </a:extLst>
          </p:cNvPr>
          <p:cNvCxnSpPr>
            <a:cxnSpLocks/>
            <a:stCxn id="82" idx="3"/>
            <a:endCxn id="31" idx="1"/>
          </p:cNvCxnSpPr>
          <p:nvPr/>
        </p:nvCxnSpPr>
        <p:spPr>
          <a:xfrm>
            <a:off x="3518962" y="5250629"/>
            <a:ext cx="3141122" cy="302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3405A50-6D45-4220-A26C-C9D234F29FCE}"/>
              </a:ext>
            </a:extLst>
          </p:cNvPr>
          <p:cNvSpPr txBox="1"/>
          <p:nvPr/>
        </p:nvSpPr>
        <p:spPr>
          <a:xfrm>
            <a:off x="5083812" y="1531785"/>
            <a:ext cx="1957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7FB9B4-2789-4C7D-8C4A-E90F9562630B}"/>
              </a:ext>
            </a:extLst>
          </p:cNvPr>
          <p:cNvSpPr txBox="1"/>
          <p:nvPr/>
        </p:nvSpPr>
        <p:spPr>
          <a:xfrm>
            <a:off x="3504571" y="-39844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IPC =&gt; RPC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F0D77E3-D63A-4467-A9BA-A9D8D1672452}"/>
              </a:ext>
            </a:extLst>
          </p:cNvPr>
          <p:cNvSpPr txBox="1"/>
          <p:nvPr/>
        </p:nvSpPr>
        <p:spPr>
          <a:xfrm>
            <a:off x="7876059" y="153178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F516100-CEA7-46DC-9B3F-30D0EEEE81F1}"/>
              </a:ext>
            </a:extLst>
          </p:cNvPr>
          <p:cNvSpPr/>
          <p:nvPr/>
        </p:nvSpPr>
        <p:spPr>
          <a:xfrm>
            <a:off x="8028384" y="1901117"/>
            <a:ext cx="79216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742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2961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12160" y="524849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041760" y="48618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6743555" y="6016532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6773155" y="56298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>
            <a:off x="6372191" y="5617829"/>
            <a:ext cx="746572" cy="3813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074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251520" y="32336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등록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293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924500" y="1152947"/>
            <a:ext cx="4237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from"led.service"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to:"android.os.IServiceManager"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740349-658E-4FA6-A7EF-097C329C781C}"/>
              </a:ext>
            </a:extLst>
          </p:cNvPr>
          <p:cNvSpPr/>
          <p:nvPr/>
        </p:nvSpPr>
        <p:spPr>
          <a:xfrm>
            <a:off x="5443219" y="602108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D86E7-392C-45C0-959B-41C13FE093EF}"/>
              </a:ext>
            </a:extLst>
          </p:cNvPr>
          <p:cNvSpPr txBox="1"/>
          <p:nvPr/>
        </p:nvSpPr>
        <p:spPr>
          <a:xfrm>
            <a:off x="5472819" y="56344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CF189F-3796-421A-9AC8-02FCEA0D8A41}"/>
              </a:ext>
            </a:extLst>
          </p:cNvPr>
          <p:cNvCxnSpPr>
            <a:cxnSpLocks/>
            <a:endCxn id="23" idx="2"/>
          </p:cNvCxnSpPr>
          <p:nvPr/>
        </p:nvCxnSpPr>
        <p:spPr>
          <a:xfrm flipH="1">
            <a:off x="5755108" y="5639693"/>
            <a:ext cx="643983" cy="364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2001018" y="5063831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2030618" y="467718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2809856" y="596461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2839456" y="557797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2354388" y="5415869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86BE2A-B68A-46B4-BF86-F9C7F587A9CA}"/>
              </a:ext>
            </a:extLst>
          </p:cNvPr>
          <p:cNvSpPr/>
          <p:nvPr/>
        </p:nvSpPr>
        <p:spPr>
          <a:xfrm>
            <a:off x="-1238229" y="1122448"/>
            <a:ext cx="116796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4B0A30-F1C4-43E7-81AC-0857CAACC168}"/>
              </a:ext>
            </a:extLst>
          </p:cNvPr>
          <p:cNvSpPr txBox="1"/>
          <p:nvPr/>
        </p:nvSpPr>
        <p:spPr>
          <a:xfrm>
            <a:off x="-2105258" y="90809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BF1792-427E-4DEE-BE31-60D7B9E37302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529919" y="6156822"/>
            <a:ext cx="1913300" cy="489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158DA2-9657-4CB3-840D-4923CF36D6AA}"/>
              </a:ext>
            </a:extLst>
          </p:cNvPr>
          <p:cNvSpPr/>
          <p:nvPr/>
        </p:nvSpPr>
        <p:spPr>
          <a:xfrm>
            <a:off x="8172399" y="1555836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7EB2A8-4D5D-4BC1-84C2-FB56802C806B}"/>
              </a:ext>
            </a:extLst>
          </p:cNvPr>
          <p:cNvSpPr/>
          <p:nvPr/>
        </p:nvSpPr>
        <p:spPr>
          <a:xfrm>
            <a:off x="8820446" y="1555836"/>
            <a:ext cx="187223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165F3D-BD96-4557-896B-B36F15D457E6}"/>
              </a:ext>
            </a:extLst>
          </p:cNvPr>
          <p:cNvSpPr/>
          <p:nvPr/>
        </p:nvSpPr>
        <p:spPr>
          <a:xfrm>
            <a:off x="8172399" y="908720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6673A-A088-4159-867F-7AD1AE245862}"/>
              </a:ext>
            </a:extLst>
          </p:cNvPr>
          <p:cNvSpPr txBox="1"/>
          <p:nvPr/>
        </p:nvSpPr>
        <p:spPr>
          <a:xfrm>
            <a:off x="8204969" y="5411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D2565FE-F3FD-479D-94CF-A2755C3E3F3E}"/>
              </a:ext>
            </a:extLst>
          </p:cNvPr>
          <p:cNvCxnSpPr>
            <a:cxnSpLocks/>
            <a:stCxn id="42" idx="3"/>
            <a:endCxn id="40" idx="1"/>
          </p:cNvCxnSpPr>
          <p:nvPr/>
        </p:nvCxnSpPr>
        <p:spPr>
          <a:xfrm flipH="1">
            <a:off x="8172399" y="1093386"/>
            <a:ext cx="648047" cy="647116"/>
          </a:xfrm>
          <a:prstGeom prst="bentConnector5">
            <a:avLst>
              <a:gd name="adj1" fmla="val -35275"/>
              <a:gd name="adj2" fmla="val 50000"/>
              <a:gd name="adj3" fmla="val 135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6DA9CD-9805-4CEE-9686-98C0D22F4734}"/>
              </a:ext>
            </a:extLst>
          </p:cNvPr>
          <p:cNvSpPr/>
          <p:nvPr/>
        </p:nvSpPr>
        <p:spPr>
          <a:xfrm>
            <a:off x="8172399" y="2653899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558A28-75B0-40F7-B28E-71DB259F4D26}"/>
              </a:ext>
            </a:extLst>
          </p:cNvPr>
          <p:cNvSpPr/>
          <p:nvPr/>
        </p:nvSpPr>
        <p:spPr>
          <a:xfrm>
            <a:off x="8820446" y="2653899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52508D-4E5B-4532-895E-C208633AA29F}"/>
              </a:ext>
            </a:extLst>
          </p:cNvPr>
          <p:cNvSpPr/>
          <p:nvPr/>
        </p:nvSpPr>
        <p:spPr>
          <a:xfrm>
            <a:off x="8162781" y="2054798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B5CC54-5EDA-407C-ABC8-E82C87783F5B}"/>
              </a:ext>
            </a:extLst>
          </p:cNvPr>
          <p:cNvSpPr/>
          <p:nvPr/>
        </p:nvSpPr>
        <p:spPr>
          <a:xfrm>
            <a:off x="8810828" y="2054798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46C43B9-F40A-4C84-8CEF-54F059428C2F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 flipH="1">
            <a:off x="8172399" y="2262016"/>
            <a:ext cx="2510662" cy="599101"/>
          </a:xfrm>
          <a:prstGeom prst="bentConnector5">
            <a:avLst>
              <a:gd name="adj1" fmla="val -9105"/>
              <a:gd name="adj2" fmla="val 50000"/>
              <a:gd name="adj3" fmla="val 109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A0FBBE2-843E-4518-8B93-9657708C04C9}"/>
              </a:ext>
            </a:extLst>
          </p:cNvPr>
          <p:cNvCxnSpPr>
            <a:cxnSpLocks/>
            <a:stCxn id="41" idx="3"/>
            <a:endCxn id="50" idx="1"/>
          </p:cNvCxnSpPr>
          <p:nvPr/>
        </p:nvCxnSpPr>
        <p:spPr>
          <a:xfrm flipH="1">
            <a:off x="8162781" y="1740502"/>
            <a:ext cx="2529898" cy="521514"/>
          </a:xfrm>
          <a:prstGeom prst="bentConnector5">
            <a:avLst>
              <a:gd name="adj1" fmla="val -9036"/>
              <a:gd name="adj2" fmla="val 47838"/>
              <a:gd name="adj3" fmla="val 109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FD0CB0A-8CFF-4454-BB0D-A743A9B78D99}"/>
              </a:ext>
            </a:extLst>
          </p:cNvPr>
          <p:cNvSpPr/>
          <p:nvPr/>
        </p:nvSpPr>
        <p:spPr>
          <a:xfrm>
            <a:off x="-1684368" y="3291747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A47BA08-1565-4CE3-A381-5CD6EE878FC9}"/>
              </a:ext>
            </a:extLst>
          </p:cNvPr>
          <p:cNvSpPr/>
          <p:nvPr/>
        </p:nvSpPr>
        <p:spPr>
          <a:xfrm>
            <a:off x="350691" y="3291747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25364F9-134C-4CC7-BC92-1AA8BFE7B865}"/>
              </a:ext>
            </a:extLst>
          </p:cNvPr>
          <p:cNvSpPr/>
          <p:nvPr/>
        </p:nvSpPr>
        <p:spPr>
          <a:xfrm>
            <a:off x="1162645" y="3291747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4907DE6-A192-4425-970B-ADBB0D51D0C3}"/>
              </a:ext>
            </a:extLst>
          </p:cNvPr>
          <p:cNvSpPr/>
          <p:nvPr/>
        </p:nvSpPr>
        <p:spPr>
          <a:xfrm>
            <a:off x="2534372" y="3291747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CCDF6D0-FB41-4B2A-BC1D-594CC6F0250D}"/>
              </a:ext>
            </a:extLst>
          </p:cNvPr>
          <p:cNvSpPr txBox="1"/>
          <p:nvPr/>
        </p:nvSpPr>
        <p:spPr>
          <a:xfrm>
            <a:off x="-1276403" y="353164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0E2E00-4C37-4A1F-9C8A-EDCC7015E42C}"/>
              </a:ext>
            </a:extLst>
          </p:cNvPr>
          <p:cNvSpPr txBox="1"/>
          <p:nvPr/>
        </p:nvSpPr>
        <p:spPr>
          <a:xfrm>
            <a:off x="134671" y="35316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F760FC-D79B-4F6F-8E62-186F8FD450EE}"/>
              </a:ext>
            </a:extLst>
          </p:cNvPr>
          <p:cNvSpPr txBox="1"/>
          <p:nvPr/>
        </p:nvSpPr>
        <p:spPr>
          <a:xfrm>
            <a:off x="1384629" y="353164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60A2B7-792F-4B56-9D5D-734F889037EF}"/>
              </a:ext>
            </a:extLst>
          </p:cNvPr>
          <p:cNvSpPr txBox="1"/>
          <p:nvPr/>
        </p:nvSpPr>
        <p:spPr>
          <a:xfrm>
            <a:off x="2704818" y="353164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CECE5E-3B8B-48C7-B730-9A3794A90F23}"/>
              </a:ext>
            </a:extLst>
          </p:cNvPr>
          <p:cNvSpPr txBox="1"/>
          <p:nvPr/>
        </p:nvSpPr>
        <p:spPr>
          <a:xfrm>
            <a:off x="7478794" y="5351857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binder_context_mgr_node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A2E9CF-DEBE-4D33-A2EF-F9E6181C2480}"/>
              </a:ext>
            </a:extLst>
          </p:cNvPr>
          <p:cNvSpPr txBox="1"/>
          <p:nvPr/>
        </p:nvSpPr>
        <p:spPr>
          <a:xfrm>
            <a:off x="7553146" y="5796145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ACD0B2-0350-45C9-83A4-E06FFB1CAD42}"/>
              </a:ext>
            </a:extLst>
          </p:cNvPr>
          <p:cNvSpPr txBox="1"/>
          <p:nvPr/>
        </p:nvSpPr>
        <p:spPr>
          <a:xfrm>
            <a:off x="6077287" y="448201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64F18EE-2973-4597-8309-0C443201693F}"/>
              </a:ext>
            </a:extLst>
          </p:cNvPr>
          <p:cNvSpPr/>
          <p:nvPr/>
        </p:nvSpPr>
        <p:spPr>
          <a:xfrm>
            <a:off x="3885209" y="3850233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8A94142-2DA4-4AEC-8930-EDD1FD637D83}"/>
              </a:ext>
            </a:extLst>
          </p:cNvPr>
          <p:cNvSpPr/>
          <p:nvPr/>
        </p:nvSpPr>
        <p:spPr>
          <a:xfrm>
            <a:off x="5920268" y="3850233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D4C5305-F114-40C1-BB03-F17A430A4070}"/>
              </a:ext>
            </a:extLst>
          </p:cNvPr>
          <p:cNvSpPr/>
          <p:nvPr/>
        </p:nvSpPr>
        <p:spPr>
          <a:xfrm>
            <a:off x="6732222" y="3850233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4D36E37-7E72-4868-B4DA-8626193D0422}"/>
              </a:ext>
            </a:extLst>
          </p:cNvPr>
          <p:cNvSpPr/>
          <p:nvPr/>
        </p:nvSpPr>
        <p:spPr>
          <a:xfrm>
            <a:off x="8103949" y="3850233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E035AC3-26AF-425C-87D2-EB86C499DBF4}"/>
              </a:ext>
            </a:extLst>
          </p:cNvPr>
          <p:cNvSpPr txBox="1"/>
          <p:nvPr/>
        </p:nvSpPr>
        <p:spPr>
          <a:xfrm>
            <a:off x="4293174" y="40901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7A40D4-3160-4ADD-BAB3-1ECB9FF77F4B}"/>
              </a:ext>
            </a:extLst>
          </p:cNvPr>
          <p:cNvSpPr txBox="1"/>
          <p:nvPr/>
        </p:nvSpPr>
        <p:spPr>
          <a:xfrm>
            <a:off x="5704248" y="409012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3E0C94-65ED-436C-B63E-9860EF39C3C5}"/>
              </a:ext>
            </a:extLst>
          </p:cNvPr>
          <p:cNvSpPr txBox="1"/>
          <p:nvPr/>
        </p:nvSpPr>
        <p:spPr>
          <a:xfrm>
            <a:off x="6954206" y="40901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CD4859-517D-411F-91CE-AAA3D6B22BFA}"/>
              </a:ext>
            </a:extLst>
          </p:cNvPr>
          <p:cNvSpPr txBox="1"/>
          <p:nvPr/>
        </p:nvSpPr>
        <p:spPr>
          <a:xfrm>
            <a:off x="8274395" y="40901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F9F849-9B33-4C23-878E-F854EE91B210}"/>
              </a:ext>
            </a:extLst>
          </p:cNvPr>
          <p:cNvSpPr txBox="1"/>
          <p:nvPr/>
        </p:nvSpPr>
        <p:spPr>
          <a:xfrm>
            <a:off x="-1025156" y="77503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1DEAC3-A9BB-4658-8222-600A2B249153}"/>
              </a:ext>
            </a:extLst>
          </p:cNvPr>
          <p:cNvSpPr txBox="1"/>
          <p:nvPr/>
        </p:nvSpPr>
        <p:spPr>
          <a:xfrm>
            <a:off x="-1781467" y="115294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4D31C47-17D2-4D19-A416-81CEE9C4B515}"/>
              </a:ext>
            </a:extLst>
          </p:cNvPr>
          <p:cNvSpPr/>
          <p:nvPr/>
        </p:nvSpPr>
        <p:spPr>
          <a:xfrm>
            <a:off x="-1238229" y="1484472"/>
            <a:ext cx="116796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9B4668-E9EF-40EA-BBFC-76A77002C863}"/>
              </a:ext>
            </a:extLst>
          </p:cNvPr>
          <p:cNvSpPr txBox="1"/>
          <p:nvPr/>
        </p:nvSpPr>
        <p:spPr>
          <a:xfrm>
            <a:off x="-1781467" y="151497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두루마리 모양: 세로로 말림 6">
            <a:extLst>
              <a:ext uri="{FF2B5EF4-FFF2-40B4-BE49-F238E27FC236}">
                <a16:creationId xmlns:a16="http://schemas.microsoft.com/office/drawing/2014/main" id="{47B9C3A6-B61C-4035-8E7F-713AD5682586}"/>
              </a:ext>
            </a:extLst>
          </p:cNvPr>
          <p:cNvSpPr/>
          <p:nvPr/>
        </p:nvSpPr>
        <p:spPr>
          <a:xfrm>
            <a:off x="323528" y="980728"/>
            <a:ext cx="473230" cy="432048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두루마리 모양: 세로로 말림 72">
            <a:extLst>
              <a:ext uri="{FF2B5EF4-FFF2-40B4-BE49-F238E27FC236}">
                <a16:creationId xmlns:a16="http://schemas.microsoft.com/office/drawing/2014/main" id="{FC501F4E-B431-420C-9F34-ABC32A6BC3FC}"/>
              </a:ext>
            </a:extLst>
          </p:cNvPr>
          <p:cNvSpPr/>
          <p:nvPr/>
        </p:nvSpPr>
        <p:spPr>
          <a:xfrm>
            <a:off x="311949" y="1699637"/>
            <a:ext cx="473230" cy="432048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332ADE7-E3DD-47C5-B3E5-A6A79F9289A9}"/>
              </a:ext>
            </a:extLst>
          </p:cNvPr>
          <p:cNvSpPr txBox="1"/>
          <p:nvPr/>
        </p:nvSpPr>
        <p:spPr>
          <a:xfrm>
            <a:off x="113917" y="65233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ledOn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1F432A4-36A3-4E78-BF70-9671BFF54B26}"/>
              </a:ext>
            </a:extLst>
          </p:cNvPr>
          <p:cNvSpPr txBox="1"/>
          <p:nvPr/>
        </p:nvSpPr>
        <p:spPr>
          <a:xfrm>
            <a:off x="109151" y="139021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ledOff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E0944FE-6F50-421F-B193-8BAA0AC3456F}"/>
              </a:ext>
            </a:extLst>
          </p:cNvPr>
          <p:cNvCxnSpPr>
            <a:cxnSpLocks/>
            <a:stCxn id="34" idx="3"/>
            <a:endCxn id="7" idx="1"/>
          </p:cNvCxnSpPr>
          <p:nvPr/>
        </p:nvCxnSpPr>
        <p:spPr>
          <a:xfrm flipV="1">
            <a:off x="-70262" y="1196752"/>
            <a:ext cx="447796" cy="1103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F2EC8D7-18ED-4422-9044-554F55D3D350}"/>
              </a:ext>
            </a:extLst>
          </p:cNvPr>
          <p:cNvCxnSpPr>
            <a:cxnSpLocks/>
            <a:stCxn id="71" idx="3"/>
            <a:endCxn id="73" idx="1"/>
          </p:cNvCxnSpPr>
          <p:nvPr/>
        </p:nvCxnSpPr>
        <p:spPr>
          <a:xfrm>
            <a:off x="-70262" y="1669138"/>
            <a:ext cx="436217" cy="2465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616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5580112" y="1844824"/>
            <a:ext cx="1512168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5580112" y="234888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297DC0-0DDA-4CFE-AA61-04E18F1BBE3A}"/>
              </a:ext>
            </a:extLst>
          </p:cNvPr>
          <p:cNvSpPr/>
          <p:nvPr/>
        </p:nvSpPr>
        <p:spPr>
          <a:xfrm>
            <a:off x="755576" y="90872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73586-4AA0-4880-B10C-AF621E6EBAC0}"/>
              </a:ext>
            </a:extLst>
          </p:cNvPr>
          <p:cNvSpPr txBox="1"/>
          <p:nvPr/>
        </p:nvSpPr>
        <p:spPr>
          <a:xfrm>
            <a:off x="1292690" y="4766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9D58B6-C741-4911-A66D-6A1A62CE2CED}"/>
              </a:ext>
            </a:extLst>
          </p:cNvPr>
          <p:cNvSpPr/>
          <p:nvPr/>
        </p:nvSpPr>
        <p:spPr>
          <a:xfrm>
            <a:off x="779458" y="270892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0DE28B-2CB0-4E35-BA62-30ABDA885091}"/>
              </a:ext>
            </a:extLst>
          </p:cNvPr>
          <p:cNvSpPr txBox="1"/>
          <p:nvPr/>
        </p:nvSpPr>
        <p:spPr>
          <a:xfrm>
            <a:off x="1316572" y="22768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3179785" y="360902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4A4161-8A3E-4E28-90DE-4EFD6514BD82}"/>
              </a:ext>
            </a:extLst>
          </p:cNvPr>
          <p:cNvSpPr txBox="1"/>
          <p:nvPr/>
        </p:nvSpPr>
        <p:spPr>
          <a:xfrm>
            <a:off x="3633991" y="320368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EC1D2F1-D37C-4A85-B8A4-39F36FA9502C}"/>
              </a:ext>
            </a:extLst>
          </p:cNvPr>
          <p:cNvCxnSpPr/>
          <p:nvPr/>
        </p:nvCxnSpPr>
        <p:spPr>
          <a:xfrm>
            <a:off x="251520" y="3861048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8AB8D9-D077-49E5-8273-B6A8F815A6F5}"/>
              </a:ext>
            </a:extLst>
          </p:cNvPr>
          <p:cNvSpPr/>
          <p:nvPr/>
        </p:nvSpPr>
        <p:spPr>
          <a:xfrm>
            <a:off x="5634953" y="5301209"/>
            <a:ext cx="1512168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D4D7A5-B047-4F02-8782-DF308F0760C3}"/>
              </a:ext>
            </a:extLst>
          </p:cNvPr>
          <p:cNvSpPr/>
          <p:nvPr/>
        </p:nvSpPr>
        <p:spPr>
          <a:xfrm>
            <a:off x="5634953" y="5805265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A2E621-8CBD-49CC-8F00-0FA5163F6E91}"/>
              </a:ext>
            </a:extLst>
          </p:cNvPr>
          <p:cNvSpPr/>
          <p:nvPr/>
        </p:nvSpPr>
        <p:spPr>
          <a:xfrm>
            <a:off x="810417" y="4365105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CF0F20-094E-4C87-8161-6FFADF230695}"/>
              </a:ext>
            </a:extLst>
          </p:cNvPr>
          <p:cNvSpPr txBox="1"/>
          <p:nvPr/>
        </p:nvSpPr>
        <p:spPr>
          <a:xfrm>
            <a:off x="1347531" y="39330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94E83E-07E7-4FCF-B751-633894390DF6}"/>
              </a:ext>
            </a:extLst>
          </p:cNvPr>
          <p:cNvSpPr/>
          <p:nvPr/>
        </p:nvSpPr>
        <p:spPr>
          <a:xfrm>
            <a:off x="834299" y="6165305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B8B3EC-D778-4E4D-88A7-26A3A84B95B2}"/>
              </a:ext>
            </a:extLst>
          </p:cNvPr>
          <p:cNvSpPr txBox="1"/>
          <p:nvPr/>
        </p:nvSpPr>
        <p:spPr>
          <a:xfrm>
            <a:off x="1371413" y="57332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313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6632"/>
            <a:ext cx="7409401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수업 내용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부팅 과정 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ueventd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servicemanager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Consolas" pitchFamily="49" charset="0"/>
                <a:cs typeface="Consolas" pitchFamily="49" charset="0"/>
              </a:rPr>
              <a:t>안드로이드 바인더 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binder driver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wp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proxy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stub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역방향 바인더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Ashmem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Ashmem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driver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proxy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stub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MemoryHeapBase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MemoryBase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Thread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pthread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library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Thread Class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Looper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Looper Class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JNI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Graphic HAL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HIDL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890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5580112" y="1844824"/>
            <a:ext cx="1512168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5580112" y="234888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incStrong()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decStrong()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297DC0-0DDA-4CFE-AA61-04E18F1BBE3A}"/>
              </a:ext>
            </a:extLst>
          </p:cNvPr>
          <p:cNvSpPr/>
          <p:nvPr/>
        </p:nvSpPr>
        <p:spPr>
          <a:xfrm>
            <a:off x="755576" y="90872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73586-4AA0-4880-B10C-AF621E6EBAC0}"/>
              </a:ext>
            </a:extLst>
          </p:cNvPr>
          <p:cNvSpPr txBox="1"/>
          <p:nvPr/>
        </p:nvSpPr>
        <p:spPr>
          <a:xfrm>
            <a:off x="1292690" y="4766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9D58B6-C741-4911-A66D-6A1A62CE2CED}"/>
              </a:ext>
            </a:extLst>
          </p:cNvPr>
          <p:cNvSpPr/>
          <p:nvPr/>
        </p:nvSpPr>
        <p:spPr>
          <a:xfrm>
            <a:off x="779458" y="270892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0DE28B-2CB0-4E35-BA62-30ABDA885091}"/>
              </a:ext>
            </a:extLst>
          </p:cNvPr>
          <p:cNvSpPr txBox="1"/>
          <p:nvPr/>
        </p:nvSpPr>
        <p:spPr>
          <a:xfrm>
            <a:off x="1316572" y="22768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5580112" y="2851484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4A4161-8A3E-4E28-90DE-4EFD6514BD82}"/>
              </a:ext>
            </a:extLst>
          </p:cNvPr>
          <p:cNvSpPr txBox="1"/>
          <p:nvPr/>
        </p:nvSpPr>
        <p:spPr>
          <a:xfrm>
            <a:off x="7063136" y="291884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74C2611-A42E-465D-AAB5-1D2224558E9B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2267744" y="1160748"/>
            <a:ext cx="3312368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7D8CFFF-E40C-4158-9FFA-9A17A8AD2A73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 flipV="1">
            <a:off x="2291626" y="2096852"/>
            <a:ext cx="3288486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55138DD-36FC-4710-B5B6-8B2679464DEB}"/>
              </a:ext>
            </a:extLst>
          </p:cNvPr>
          <p:cNvCxnSpPr/>
          <p:nvPr/>
        </p:nvCxnSpPr>
        <p:spPr>
          <a:xfrm>
            <a:off x="323528" y="357301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77035F7-F343-41AB-9599-67B4BCCD5B52}"/>
              </a:ext>
            </a:extLst>
          </p:cNvPr>
          <p:cNvSpPr/>
          <p:nvPr/>
        </p:nvSpPr>
        <p:spPr>
          <a:xfrm>
            <a:off x="5599947" y="5121189"/>
            <a:ext cx="1512168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500CAC3-BC68-4D44-85B0-F5364BC12C5B}"/>
              </a:ext>
            </a:extLst>
          </p:cNvPr>
          <p:cNvSpPr/>
          <p:nvPr/>
        </p:nvSpPr>
        <p:spPr>
          <a:xfrm>
            <a:off x="5599947" y="5625245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27EBD16-CB84-419B-8BA6-38986979E892}"/>
              </a:ext>
            </a:extLst>
          </p:cNvPr>
          <p:cNvSpPr/>
          <p:nvPr/>
        </p:nvSpPr>
        <p:spPr>
          <a:xfrm>
            <a:off x="775411" y="4185085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2D916B-04C0-45BE-8E01-D4B3A2ABFB7F}"/>
              </a:ext>
            </a:extLst>
          </p:cNvPr>
          <p:cNvSpPr txBox="1"/>
          <p:nvPr/>
        </p:nvSpPr>
        <p:spPr>
          <a:xfrm>
            <a:off x="1312525" y="375303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AA7FE81-F14C-45DD-97CF-5D8C34998F50}"/>
              </a:ext>
            </a:extLst>
          </p:cNvPr>
          <p:cNvSpPr/>
          <p:nvPr/>
        </p:nvSpPr>
        <p:spPr>
          <a:xfrm>
            <a:off x="799293" y="5985285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16C5AC-488D-48B5-8230-0C71EAE852F4}"/>
              </a:ext>
            </a:extLst>
          </p:cNvPr>
          <p:cNvSpPr txBox="1"/>
          <p:nvPr/>
        </p:nvSpPr>
        <p:spPr>
          <a:xfrm>
            <a:off x="1336407" y="555323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29B37E4-9CBA-401A-B078-78ACA3C91F31}"/>
              </a:ext>
            </a:extLst>
          </p:cNvPr>
          <p:cNvSpPr/>
          <p:nvPr/>
        </p:nvSpPr>
        <p:spPr>
          <a:xfrm>
            <a:off x="5599947" y="6127849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649F65-8F56-49BA-9681-47DAA301EC4F}"/>
              </a:ext>
            </a:extLst>
          </p:cNvPr>
          <p:cNvSpPr txBox="1"/>
          <p:nvPr/>
        </p:nvSpPr>
        <p:spPr>
          <a:xfrm>
            <a:off x="7082971" y="619521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28F41E1-9B05-4702-85EA-EAC9EE7E03A8}"/>
              </a:ext>
            </a:extLst>
          </p:cNvPr>
          <p:cNvCxnSpPr>
            <a:stCxn id="33" idx="3"/>
            <a:endCxn id="31" idx="1"/>
          </p:cNvCxnSpPr>
          <p:nvPr/>
        </p:nvCxnSpPr>
        <p:spPr>
          <a:xfrm>
            <a:off x="2287579" y="4437113"/>
            <a:ext cx="3312368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C416A3D-EF8A-485E-AF91-32E43035C099}"/>
              </a:ext>
            </a:extLst>
          </p:cNvPr>
          <p:cNvCxnSpPr>
            <a:cxnSpLocks/>
            <a:stCxn id="35" idx="3"/>
            <a:endCxn id="31" idx="1"/>
          </p:cNvCxnSpPr>
          <p:nvPr/>
        </p:nvCxnSpPr>
        <p:spPr>
          <a:xfrm flipV="1">
            <a:off x="2311461" y="5373217"/>
            <a:ext cx="3288486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740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5508104" y="2564904"/>
            <a:ext cx="1512168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5508104" y="306896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foo();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297DC0-0DDA-4CFE-AA61-04E18F1BBE3A}"/>
              </a:ext>
            </a:extLst>
          </p:cNvPr>
          <p:cNvSpPr/>
          <p:nvPr/>
        </p:nvSpPr>
        <p:spPr>
          <a:xfrm>
            <a:off x="755576" y="90872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73586-4AA0-4880-B10C-AF621E6EBAC0}"/>
              </a:ext>
            </a:extLst>
          </p:cNvPr>
          <p:cNvSpPr txBox="1"/>
          <p:nvPr/>
        </p:nvSpPr>
        <p:spPr>
          <a:xfrm>
            <a:off x="1292690" y="4766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9D58B6-C741-4911-A66D-6A1A62CE2CED}"/>
              </a:ext>
            </a:extLst>
          </p:cNvPr>
          <p:cNvSpPr/>
          <p:nvPr/>
        </p:nvSpPr>
        <p:spPr>
          <a:xfrm>
            <a:off x="779458" y="270892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0DE28B-2CB0-4E35-BA62-30ABDA885091}"/>
              </a:ext>
            </a:extLst>
          </p:cNvPr>
          <p:cNvSpPr txBox="1"/>
          <p:nvPr/>
        </p:nvSpPr>
        <p:spPr>
          <a:xfrm>
            <a:off x="1316572" y="22768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5508104" y="3571564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74C2611-A42E-465D-AAB5-1D2224558E9B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2267744" y="1160748"/>
            <a:ext cx="3240360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7D8CFFF-E40C-4158-9FFA-9A17A8AD2A73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 flipV="1">
            <a:off x="2291626" y="2816932"/>
            <a:ext cx="3216478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C83F7D3-86EA-43B5-894C-86276888F749}"/>
              </a:ext>
            </a:extLst>
          </p:cNvPr>
          <p:cNvSpPr/>
          <p:nvPr/>
        </p:nvSpPr>
        <p:spPr>
          <a:xfrm>
            <a:off x="5521289" y="719890"/>
            <a:ext cx="1512168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C49A472-E385-466E-9352-0828E73ADE20}"/>
              </a:ext>
            </a:extLst>
          </p:cNvPr>
          <p:cNvSpPr/>
          <p:nvPr/>
        </p:nvSpPr>
        <p:spPr>
          <a:xfrm>
            <a:off x="5521289" y="1223946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incStrong()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decStrong()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31A2A8-E37B-488F-8534-9F93C9FC5C36}"/>
              </a:ext>
            </a:extLst>
          </p:cNvPr>
          <p:cNvSpPr/>
          <p:nvPr/>
        </p:nvSpPr>
        <p:spPr>
          <a:xfrm>
            <a:off x="5521289" y="172655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1FDE9F-3E05-4CFB-8C49-6E29F84336A6}"/>
              </a:ext>
            </a:extLst>
          </p:cNvPr>
          <p:cNvSpPr txBox="1"/>
          <p:nvPr/>
        </p:nvSpPr>
        <p:spPr>
          <a:xfrm>
            <a:off x="7004313" y="179391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B7ADBB3-CBAE-402F-95E2-242EFFC8B3D0}"/>
              </a:ext>
            </a:extLst>
          </p:cNvPr>
          <p:cNvCxnSpPr>
            <a:cxnSpLocks/>
            <a:stCxn id="4" idx="0"/>
            <a:endCxn id="29" idx="2"/>
          </p:cNvCxnSpPr>
          <p:nvPr/>
        </p:nvCxnSpPr>
        <p:spPr>
          <a:xfrm flipV="1">
            <a:off x="6264188" y="2230606"/>
            <a:ext cx="13185" cy="334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491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1907704" y="622140"/>
            <a:ext cx="1512168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1907704" y="1126196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foo();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1907704" y="162880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E7DCF-32C7-4BAA-AEE5-9CBF02888182}"/>
              </a:ext>
            </a:extLst>
          </p:cNvPr>
          <p:cNvSpPr txBox="1"/>
          <p:nvPr/>
        </p:nvSpPr>
        <p:spPr>
          <a:xfrm>
            <a:off x="3456421" y="169616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854ADA-5AD3-4582-B1AA-C248A120322F}"/>
              </a:ext>
            </a:extLst>
          </p:cNvPr>
          <p:cNvSpPr/>
          <p:nvPr/>
        </p:nvSpPr>
        <p:spPr>
          <a:xfrm>
            <a:off x="323528" y="1198204"/>
            <a:ext cx="79208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107E02-71E6-45A2-9C94-4B5EF831A883}"/>
              </a:ext>
            </a:extLst>
          </p:cNvPr>
          <p:cNvSpPr txBox="1"/>
          <p:nvPr/>
        </p:nvSpPr>
        <p:spPr>
          <a:xfrm>
            <a:off x="395536" y="8082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C5AF0E9-D0C4-42FC-AAD7-BE986EEE72C5}"/>
              </a:ext>
            </a:extLst>
          </p:cNvPr>
          <p:cNvCxnSpPr>
            <a:stCxn id="18" idx="3"/>
            <a:endCxn id="4" idx="1"/>
          </p:cNvCxnSpPr>
          <p:nvPr/>
        </p:nvCxnSpPr>
        <p:spPr>
          <a:xfrm flipV="1">
            <a:off x="1115616" y="874168"/>
            <a:ext cx="792088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351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1907704" y="622140"/>
            <a:ext cx="1512168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1907704" y="1126196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sp&lt;BBB&gt; pb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1907704" y="162880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E7DCF-32C7-4BAA-AEE5-9CBF02888182}"/>
              </a:ext>
            </a:extLst>
          </p:cNvPr>
          <p:cNvSpPr txBox="1"/>
          <p:nvPr/>
        </p:nvSpPr>
        <p:spPr>
          <a:xfrm>
            <a:off x="3456421" y="169616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854ADA-5AD3-4582-B1AA-C248A120322F}"/>
              </a:ext>
            </a:extLst>
          </p:cNvPr>
          <p:cNvSpPr/>
          <p:nvPr/>
        </p:nvSpPr>
        <p:spPr>
          <a:xfrm>
            <a:off x="323528" y="1198204"/>
            <a:ext cx="79208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107E02-71E6-45A2-9C94-4B5EF831A883}"/>
              </a:ext>
            </a:extLst>
          </p:cNvPr>
          <p:cNvSpPr txBox="1"/>
          <p:nvPr/>
        </p:nvSpPr>
        <p:spPr>
          <a:xfrm>
            <a:off x="395536" y="8082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C5AF0E9-D0C4-42FC-AAD7-BE986EEE72C5}"/>
              </a:ext>
            </a:extLst>
          </p:cNvPr>
          <p:cNvCxnSpPr>
            <a:stCxn id="18" idx="3"/>
            <a:endCxn id="4" idx="1"/>
          </p:cNvCxnSpPr>
          <p:nvPr/>
        </p:nvCxnSpPr>
        <p:spPr>
          <a:xfrm flipV="1">
            <a:off x="1115616" y="874168"/>
            <a:ext cx="792088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61C64A-C870-4B63-9DBE-D714D0D0B86F}"/>
              </a:ext>
            </a:extLst>
          </p:cNvPr>
          <p:cNvSpPr/>
          <p:nvPr/>
        </p:nvSpPr>
        <p:spPr>
          <a:xfrm>
            <a:off x="4716016" y="622140"/>
            <a:ext cx="1512168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D04D59-C244-453C-B098-DF5259341F81}"/>
              </a:ext>
            </a:extLst>
          </p:cNvPr>
          <p:cNvSpPr/>
          <p:nvPr/>
        </p:nvSpPr>
        <p:spPr>
          <a:xfrm>
            <a:off x="4716016" y="1126196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2A1173-3770-41C8-A5B8-AD31E7F0A7DB}"/>
              </a:ext>
            </a:extLst>
          </p:cNvPr>
          <p:cNvSpPr/>
          <p:nvPr/>
        </p:nvSpPr>
        <p:spPr>
          <a:xfrm>
            <a:off x="4716016" y="162880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0E0DA1A-EE6F-4D85-9553-D283AE57F352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3419872" y="874168"/>
            <a:ext cx="129614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9C3115-B995-4DED-8EA7-39398E64F36B}"/>
              </a:ext>
            </a:extLst>
          </p:cNvPr>
          <p:cNvSpPr txBox="1"/>
          <p:nvPr/>
        </p:nvSpPr>
        <p:spPr>
          <a:xfrm>
            <a:off x="6300192" y="169616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EE5F42-FEA1-4D37-8BB6-BD1C0735B4D9}"/>
              </a:ext>
            </a:extLst>
          </p:cNvPr>
          <p:cNvCxnSpPr/>
          <p:nvPr/>
        </p:nvCxnSpPr>
        <p:spPr>
          <a:xfrm flipV="1">
            <a:off x="323528" y="1198204"/>
            <a:ext cx="792088" cy="360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23683F8-8B50-4C93-AA4A-7C86EAE5C235}"/>
              </a:ext>
            </a:extLst>
          </p:cNvPr>
          <p:cNvCxnSpPr>
            <a:cxnSpLocks/>
          </p:cNvCxnSpPr>
          <p:nvPr/>
        </p:nvCxnSpPr>
        <p:spPr>
          <a:xfrm flipV="1">
            <a:off x="1871155" y="622140"/>
            <a:ext cx="1548717" cy="15107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8E5B717-65B5-4D71-A98E-52F3B9A8BCC1}"/>
              </a:ext>
            </a:extLst>
          </p:cNvPr>
          <p:cNvCxnSpPr>
            <a:cxnSpLocks/>
          </p:cNvCxnSpPr>
          <p:nvPr/>
        </p:nvCxnSpPr>
        <p:spPr>
          <a:xfrm flipV="1">
            <a:off x="4685274" y="622140"/>
            <a:ext cx="1548717" cy="15107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178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1907704" y="622140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1907704" y="982042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sp&lt;BBB&gt; pb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1907704" y="134090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E7DCF-32C7-4BAA-AEE5-9CBF02888182}"/>
              </a:ext>
            </a:extLst>
          </p:cNvPr>
          <p:cNvSpPr txBox="1"/>
          <p:nvPr/>
        </p:nvSpPr>
        <p:spPr>
          <a:xfrm>
            <a:off x="3456421" y="1389004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854ADA-5AD3-4582-B1AA-C248A120322F}"/>
              </a:ext>
            </a:extLst>
          </p:cNvPr>
          <p:cNvSpPr/>
          <p:nvPr/>
        </p:nvSpPr>
        <p:spPr>
          <a:xfrm>
            <a:off x="323528" y="1033456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107E02-71E6-45A2-9C94-4B5EF831A883}"/>
              </a:ext>
            </a:extLst>
          </p:cNvPr>
          <p:cNvSpPr txBox="1"/>
          <p:nvPr/>
        </p:nvSpPr>
        <p:spPr>
          <a:xfrm>
            <a:off x="395536" y="755030"/>
            <a:ext cx="437940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C5AF0E9-D0C4-42FC-AAD7-BE986EEE72C5}"/>
              </a:ext>
            </a:extLst>
          </p:cNvPr>
          <p:cNvCxnSpPr>
            <a:stCxn id="18" idx="3"/>
            <a:endCxn id="4" idx="1"/>
          </p:cNvCxnSpPr>
          <p:nvPr/>
        </p:nvCxnSpPr>
        <p:spPr>
          <a:xfrm flipV="1">
            <a:off x="1115616" y="802091"/>
            <a:ext cx="792088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61C64A-C870-4B63-9DBE-D714D0D0B86F}"/>
              </a:ext>
            </a:extLst>
          </p:cNvPr>
          <p:cNvSpPr/>
          <p:nvPr/>
        </p:nvSpPr>
        <p:spPr>
          <a:xfrm>
            <a:off x="4716016" y="622140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D04D59-C244-453C-B098-DF5259341F81}"/>
              </a:ext>
            </a:extLst>
          </p:cNvPr>
          <p:cNvSpPr/>
          <p:nvPr/>
        </p:nvSpPr>
        <p:spPr>
          <a:xfrm>
            <a:off x="4716016" y="982042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2A1173-3770-41C8-A5B8-AD31E7F0A7DB}"/>
              </a:ext>
            </a:extLst>
          </p:cNvPr>
          <p:cNvSpPr/>
          <p:nvPr/>
        </p:nvSpPr>
        <p:spPr>
          <a:xfrm>
            <a:off x="4716016" y="134090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0E0DA1A-EE6F-4D85-9553-D283AE57F352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3419872" y="802091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9C3115-B995-4DED-8EA7-39398E64F36B}"/>
              </a:ext>
            </a:extLst>
          </p:cNvPr>
          <p:cNvSpPr txBox="1"/>
          <p:nvPr/>
        </p:nvSpPr>
        <p:spPr>
          <a:xfrm>
            <a:off x="6300192" y="1389004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64ADDF-DF83-40E1-B577-D5EAE2F78909}"/>
              </a:ext>
            </a:extLst>
          </p:cNvPr>
          <p:cNvSpPr/>
          <p:nvPr/>
        </p:nvSpPr>
        <p:spPr>
          <a:xfrm>
            <a:off x="1907704" y="1990154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4BD161-9904-403A-A1D1-4936C00D1874}"/>
              </a:ext>
            </a:extLst>
          </p:cNvPr>
          <p:cNvSpPr/>
          <p:nvPr/>
        </p:nvSpPr>
        <p:spPr>
          <a:xfrm>
            <a:off x="1907704" y="235005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sp&lt;BBB&gt; pb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E34CEC-F706-44AD-A8EC-59612314500A}"/>
              </a:ext>
            </a:extLst>
          </p:cNvPr>
          <p:cNvSpPr/>
          <p:nvPr/>
        </p:nvSpPr>
        <p:spPr>
          <a:xfrm>
            <a:off x="1907704" y="270892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8743D6-13B0-4F0D-8D73-0DA2ACE77455}"/>
              </a:ext>
            </a:extLst>
          </p:cNvPr>
          <p:cNvSpPr txBox="1"/>
          <p:nvPr/>
        </p:nvSpPr>
        <p:spPr>
          <a:xfrm>
            <a:off x="3456421" y="2757018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7CC47D-F871-4889-B7AC-E00CA6A54E77}"/>
              </a:ext>
            </a:extLst>
          </p:cNvPr>
          <p:cNvSpPr/>
          <p:nvPr/>
        </p:nvSpPr>
        <p:spPr>
          <a:xfrm>
            <a:off x="323528" y="2401470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E96328-D380-475B-84A5-B3CAB6ADE609}"/>
              </a:ext>
            </a:extLst>
          </p:cNvPr>
          <p:cNvSpPr txBox="1"/>
          <p:nvPr/>
        </p:nvSpPr>
        <p:spPr>
          <a:xfrm>
            <a:off x="395536" y="2123044"/>
            <a:ext cx="437940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3780E45-672D-4834-9A42-D3AEAD9A8129}"/>
              </a:ext>
            </a:extLst>
          </p:cNvPr>
          <p:cNvCxnSpPr>
            <a:stCxn id="27" idx="3"/>
            <a:endCxn id="23" idx="1"/>
          </p:cNvCxnSpPr>
          <p:nvPr/>
        </p:nvCxnSpPr>
        <p:spPr>
          <a:xfrm flipV="1">
            <a:off x="1115616" y="2170105"/>
            <a:ext cx="792088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7025D11-0EF1-4D62-81B7-2632F4BCC711}"/>
              </a:ext>
            </a:extLst>
          </p:cNvPr>
          <p:cNvSpPr/>
          <p:nvPr/>
        </p:nvSpPr>
        <p:spPr>
          <a:xfrm>
            <a:off x="4716016" y="1990154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A741A3D-9608-467F-8D61-7A041D636B3C}"/>
              </a:ext>
            </a:extLst>
          </p:cNvPr>
          <p:cNvSpPr/>
          <p:nvPr/>
        </p:nvSpPr>
        <p:spPr>
          <a:xfrm>
            <a:off x="4716016" y="235005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sp&lt;AAA&gt; pa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4E013-9575-43CE-B862-025236D8CAF9}"/>
              </a:ext>
            </a:extLst>
          </p:cNvPr>
          <p:cNvSpPr/>
          <p:nvPr/>
        </p:nvSpPr>
        <p:spPr>
          <a:xfrm>
            <a:off x="4716016" y="270892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06C3254-2250-4089-95E0-C6A31DED0DA5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 flipV="1">
            <a:off x="3419872" y="2170105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F801AC9-4ED1-4B7C-92C7-4006A6537DDC}"/>
              </a:ext>
            </a:extLst>
          </p:cNvPr>
          <p:cNvSpPr txBox="1"/>
          <p:nvPr/>
        </p:nvSpPr>
        <p:spPr>
          <a:xfrm>
            <a:off x="6300192" y="2757018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9871D7C-0838-4E93-9D64-C3CBAE5AA4AA}"/>
              </a:ext>
            </a:extLst>
          </p:cNvPr>
          <p:cNvSpPr/>
          <p:nvPr/>
        </p:nvSpPr>
        <p:spPr>
          <a:xfrm>
            <a:off x="7308304" y="2436137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B741EC-7B60-45AD-9764-F2A55FD1679E}"/>
              </a:ext>
            </a:extLst>
          </p:cNvPr>
          <p:cNvSpPr txBox="1"/>
          <p:nvPr/>
        </p:nvSpPr>
        <p:spPr>
          <a:xfrm>
            <a:off x="7380312" y="215771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1CA6BC3-C987-48FA-A03A-937613BB626F}"/>
              </a:ext>
            </a:extLst>
          </p:cNvPr>
          <p:cNvCxnSpPr>
            <a:cxnSpLocks/>
            <a:stCxn id="35" idx="1"/>
            <a:endCxn id="30" idx="3"/>
          </p:cNvCxnSpPr>
          <p:nvPr/>
        </p:nvCxnSpPr>
        <p:spPr>
          <a:xfrm flipH="1" flipV="1">
            <a:off x="6228184" y="2170105"/>
            <a:ext cx="1080120" cy="39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A15AE90-C370-496E-B2E4-FFD090533F45}"/>
              </a:ext>
            </a:extLst>
          </p:cNvPr>
          <p:cNvCxnSpPr>
            <a:cxnSpLocks/>
            <a:stCxn id="31" idx="1"/>
            <a:endCxn id="23" idx="3"/>
          </p:cNvCxnSpPr>
          <p:nvPr/>
        </p:nvCxnSpPr>
        <p:spPr>
          <a:xfrm flipH="1" flipV="1">
            <a:off x="3419872" y="2170105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AE25E36-6D33-4944-A7A2-A1874C0186E3}"/>
              </a:ext>
            </a:extLst>
          </p:cNvPr>
          <p:cNvSpPr/>
          <p:nvPr/>
        </p:nvSpPr>
        <p:spPr>
          <a:xfrm>
            <a:off x="1907704" y="3358444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7E1A285-2AB1-4EE0-AE41-9137097D4C5F}"/>
              </a:ext>
            </a:extLst>
          </p:cNvPr>
          <p:cNvSpPr/>
          <p:nvPr/>
        </p:nvSpPr>
        <p:spPr>
          <a:xfrm>
            <a:off x="1907704" y="371834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sp&lt;BBB&gt; pb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F83140A-30E4-4D4D-A27D-87803563FA82}"/>
              </a:ext>
            </a:extLst>
          </p:cNvPr>
          <p:cNvSpPr/>
          <p:nvPr/>
        </p:nvSpPr>
        <p:spPr>
          <a:xfrm>
            <a:off x="1907704" y="407721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0BF97F-0EF6-43BF-8D89-9981A3202F5E}"/>
              </a:ext>
            </a:extLst>
          </p:cNvPr>
          <p:cNvSpPr txBox="1"/>
          <p:nvPr/>
        </p:nvSpPr>
        <p:spPr>
          <a:xfrm>
            <a:off x="3456421" y="4125308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4E183AF-7194-40E5-87B9-E6FB34474BBD}"/>
              </a:ext>
            </a:extLst>
          </p:cNvPr>
          <p:cNvSpPr/>
          <p:nvPr/>
        </p:nvSpPr>
        <p:spPr>
          <a:xfrm>
            <a:off x="323528" y="3769760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2D0A31-63FF-45EF-A92D-6D31AD2854B6}"/>
              </a:ext>
            </a:extLst>
          </p:cNvPr>
          <p:cNvSpPr txBox="1"/>
          <p:nvPr/>
        </p:nvSpPr>
        <p:spPr>
          <a:xfrm>
            <a:off x="395536" y="3491334"/>
            <a:ext cx="437940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3EEBC03-1317-483B-AD9C-AD96FDD0F4DC}"/>
              </a:ext>
            </a:extLst>
          </p:cNvPr>
          <p:cNvCxnSpPr>
            <a:stCxn id="43" idx="3"/>
            <a:endCxn id="39" idx="1"/>
          </p:cNvCxnSpPr>
          <p:nvPr/>
        </p:nvCxnSpPr>
        <p:spPr>
          <a:xfrm flipV="1">
            <a:off x="1115616" y="3538395"/>
            <a:ext cx="792088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8A56D6-CDCF-4C4C-BA20-540CF46D35DB}"/>
              </a:ext>
            </a:extLst>
          </p:cNvPr>
          <p:cNvSpPr/>
          <p:nvPr/>
        </p:nvSpPr>
        <p:spPr>
          <a:xfrm>
            <a:off x="4716016" y="3358444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7FDEA03-1A6E-44EA-B91E-D2D759514259}"/>
              </a:ext>
            </a:extLst>
          </p:cNvPr>
          <p:cNvSpPr/>
          <p:nvPr/>
        </p:nvSpPr>
        <p:spPr>
          <a:xfrm>
            <a:off x="4716016" y="371834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sp&lt;AAA&gt; pa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08D27E2-2C73-4ED5-83B8-7311AE0B8D90}"/>
              </a:ext>
            </a:extLst>
          </p:cNvPr>
          <p:cNvSpPr/>
          <p:nvPr/>
        </p:nvSpPr>
        <p:spPr>
          <a:xfrm>
            <a:off x="4716016" y="407721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43D0B03-AFB1-4235-ADC8-C7977C2B3525}"/>
              </a:ext>
            </a:extLst>
          </p:cNvPr>
          <p:cNvCxnSpPr>
            <a:cxnSpLocks/>
            <a:stCxn id="40" idx="3"/>
            <a:endCxn id="46" idx="1"/>
          </p:cNvCxnSpPr>
          <p:nvPr/>
        </p:nvCxnSpPr>
        <p:spPr>
          <a:xfrm flipV="1">
            <a:off x="3419872" y="3538395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9BA644E-5702-4832-81A1-66412F086A81}"/>
              </a:ext>
            </a:extLst>
          </p:cNvPr>
          <p:cNvSpPr txBox="1"/>
          <p:nvPr/>
        </p:nvSpPr>
        <p:spPr>
          <a:xfrm>
            <a:off x="6300192" y="4125308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FE01E02-A28D-4DA8-8699-77C750378C82}"/>
              </a:ext>
            </a:extLst>
          </p:cNvPr>
          <p:cNvSpPr/>
          <p:nvPr/>
        </p:nvSpPr>
        <p:spPr>
          <a:xfrm>
            <a:off x="7308304" y="3804427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31A33A-0EA1-45C5-9448-31F3A05A0A19}"/>
              </a:ext>
            </a:extLst>
          </p:cNvPr>
          <p:cNvSpPr txBox="1"/>
          <p:nvPr/>
        </p:nvSpPr>
        <p:spPr>
          <a:xfrm>
            <a:off x="7380312" y="352600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C2CE4CF-5FEB-4053-A2ED-0004B2E11260}"/>
              </a:ext>
            </a:extLst>
          </p:cNvPr>
          <p:cNvCxnSpPr>
            <a:cxnSpLocks/>
            <a:stCxn id="51" idx="1"/>
            <a:endCxn id="46" idx="3"/>
          </p:cNvCxnSpPr>
          <p:nvPr/>
        </p:nvCxnSpPr>
        <p:spPr>
          <a:xfrm flipH="1" flipV="1">
            <a:off x="6228184" y="3538395"/>
            <a:ext cx="1080120" cy="39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2D7804B-F505-4883-8919-54564856C9BE}"/>
              </a:ext>
            </a:extLst>
          </p:cNvPr>
          <p:cNvCxnSpPr>
            <a:cxnSpLocks/>
            <a:stCxn id="47" idx="1"/>
            <a:endCxn id="39" idx="3"/>
          </p:cNvCxnSpPr>
          <p:nvPr/>
        </p:nvCxnSpPr>
        <p:spPr>
          <a:xfrm flipH="1" flipV="1">
            <a:off x="3419872" y="3538395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5C5BC9F-55DF-4FE0-97D4-DA53B0F923DE}"/>
              </a:ext>
            </a:extLst>
          </p:cNvPr>
          <p:cNvCxnSpPr/>
          <p:nvPr/>
        </p:nvCxnSpPr>
        <p:spPr>
          <a:xfrm flipV="1">
            <a:off x="323528" y="3694801"/>
            <a:ext cx="792088" cy="360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7495D14-64AE-442F-97D4-1CCCDD65014F}"/>
              </a:ext>
            </a:extLst>
          </p:cNvPr>
          <p:cNvSpPr/>
          <p:nvPr/>
        </p:nvSpPr>
        <p:spPr>
          <a:xfrm>
            <a:off x="1907704" y="4683399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69F5248-3779-4837-A145-C2EA2A885129}"/>
              </a:ext>
            </a:extLst>
          </p:cNvPr>
          <p:cNvSpPr/>
          <p:nvPr/>
        </p:nvSpPr>
        <p:spPr>
          <a:xfrm>
            <a:off x="1907704" y="5043301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sp&lt;BBB&gt; pb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CF72897-DB8D-44EC-8D5C-0236EC0DEE3C}"/>
              </a:ext>
            </a:extLst>
          </p:cNvPr>
          <p:cNvSpPr/>
          <p:nvPr/>
        </p:nvSpPr>
        <p:spPr>
          <a:xfrm>
            <a:off x="1907704" y="5402165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D1E2AC-5130-4F5A-8570-477405DE07E7}"/>
              </a:ext>
            </a:extLst>
          </p:cNvPr>
          <p:cNvSpPr txBox="1"/>
          <p:nvPr/>
        </p:nvSpPr>
        <p:spPr>
          <a:xfrm>
            <a:off x="3456421" y="5450263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C80F4B5-8D83-4049-A09C-8F9F399F37CE}"/>
              </a:ext>
            </a:extLst>
          </p:cNvPr>
          <p:cNvSpPr/>
          <p:nvPr/>
        </p:nvSpPr>
        <p:spPr>
          <a:xfrm>
            <a:off x="323528" y="5094715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8AB42E-E9BD-46D0-9C46-800A58D65BE5}"/>
              </a:ext>
            </a:extLst>
          </p:cNvPr>
          <p:cNvSpPr txBox="1"/>
          <p:nvPr/>
        </p:nvSpPr>
        <p:spPr>
          <a:xfrm>
            <a:off x="395536" y="4816289"/>
            <a:ext cx="437940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ACFB114-7676-4599-9CBC-08E507710D47}"/>
              </a:ext>
            </a:extLst>
          </p:cNvPr>
          <p:cNvCxnSpPr>
            <a:stCxn id="60" idx="3"/>
            <a:endCxn id="56" idx="1"/>
          </p:cNvCxnSpPr>
          <p:nvPr/>
        </p:nvCxnSpPr>
        <p:spPr>
          <a:xfrm flipV="1">
            <a:off x="1115616" y="4863350"/>
            <a:ext cx="792088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E0FBAF5-69A1-4C80-9964-CCC5238A9A59}"/>
              </a:ext>
            </a:extLst>
          </p:cNvPr>
          <p:cNvSpPr/>
          <p:nvPr/>
        </p:nvSpPr>
        <p:spPr>
          <a:xfrm>
            <a:off x="4716016" y="4683399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44AA00D-184F-45BA-95A4-0F85EBB9E90A}"/>
              </a:ext>
            </a:extLst>
          </p:cNvPr>
          <p:cNvSpPr/>
          <p:nvPr/>
        </p:nvSpPr>
        <p:spPr>
          <a:xfrm>
            <a:off x="4716016" y="5043301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sp&lt;AAA&gt; pa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9B2D742-7CB3-4564-8712-559D32680466}"/>
              </a:ext>
            </a:extLst>
          </p:cNvPr>
          <p:cNvSpPr/>
          <p:nvPr/>
        </p:nvSpPr>
        <p:spPr>
          <a:xfrm>
            <a:off x="4716016" y="5402165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CAD6DCB-A739-40EC-829B-8A971746CF5B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 flipV="1">
            <a:off x="3419872" y="4863350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C357AD7-9BA4-4D7B-A515-F5EE4525A825}"/>
              </a:ext>
            </a:extLst>
          </p:cNvPr>
          <p:cNvSpPr txBox="1"/>
          <p:nvPr/>
        </p:nvSpPr>
        <p:spPr>
          <a:xfrm>
            <a:off x="6300192" y="5450263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A639BFE-D76F-425B-894A-395CCAB6324D}"/>
              </a:ext>
            </a:extLst>
          </p:cNvPr>
          <p:cNvSpPr/>
          <p:nvPr/>
        </p:nvSpPr>
        <p:spPr>
          <a:xfrm>
            <a:off x="7308304" y="5129382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3FD14A-956E-4691-885B-A349DB053796}"/>
              </a:ext>
            </a:extLst>
          </p:cNvPr>
          <p:cNvSpPr txBox="1"/>
          <p:nvPr/>
        </p:nvSpPr>
        <p:spPr>
          <a:xfrm>
            <a:off x="7380312" y="485095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EE576EC-4C40-405E-AB0A-6C253FF802D0}"/>
              </a:ext>
            </a:extLst>
          </p:cNvPr>
          <p:cNvCxnSpPr>
            <a:cxnSpLocks/>
            <a:stCxn id="68" idx="1"/>
            <a:endCxn id="63" idx="3"/>
          </p:cNvCxnSpPr>
          <p:nvPr/>
        </p:nvCxnSpPr>
        <p:spPr>
          <a:xfrm flipH="1" flipV="1">
            <a:off x="6228184" y="4863350"/>
            <a:ext cx="1080120" cy="39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1C17778-D73D-4D16-A463-92B904AA48BC}"/>
              </a:ext>
            </a:extLst>
          </p:cNvPr>
          <p:cNvCxnSpPr>
            <a:cxnSpLocks/>
            <a:stCxn id="64" idx="1"/>
            <a:endCxn id="56" idx="3"/>
          </p:cNvCxnSpPr>
          <p:nvPr/>
        </p:nvCxnSpPr>
        <p:spPr>
          <a:xfrm flipH="1" flipV="1">
            <a:off x="3419872" y="4863350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43C19A4-8C88-4761-BFCC-69386956E076}"/>
              </a:ext>
            </a:extLst>
          </p:cNvPr>
          <p:cNvCxnSpPr/>
          <p:nvPr/>
        </p:nvCxnSpPr>
        <p:spPr>
          <a:xfrm flipV="1">
            <a:off x="323528" y="5019756"/>
            <a:ext cx="792088" cy="360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144E767-AF9A-4BA0-BDD4-778D88DCA0F3}"/>
              </a:ext>
            </a:extLst>
          </p:cNvPr>
          <p:cNvCxnSpPr/>
          <p:nvPr/>
        </p:nvCxnSpPr>
        <p:spPr>
          <a:xfrm flipV="1">
            <a:off x="7308304" y="5065991"/>
            <a:ext cx="792088" cy="360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355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3419872" y="1558106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3419872" y="1918008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3419872" y="2276872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foo()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1A37EF2-6941-4774-8C9F-6688C3029629}"/>
              </a:ext>
            </a:extLst>
          </p:cNvPr>
          <p:cNvSpPr/>
          <p:nvPr/>
        </p:nvSpPr>
        <p:spPr>
          <a:xfrm>
            <a:off x="611560" y="622002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69C2370-0008-4591-9AF4-DDD6AAD70290}"/>
              </a:ext>
            </a:extLst>
          </p:cNvPr>
          <p:cNvSpPr/>
          <p:nvPr/>
        </p:nvSpPr>
        <p:spPr>
          <a:xfrm>
            <a:off x="611560" y="981904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327583B-8DE3-448E-BED9-00A83122ABCB}"/>
              </a:ext>
            </a:extLst>
          </p:cNvPr>
          <p:cNvCxnSpPr>
            <a:stCxn id="75" idx="3"/>
            <a:endCxn id="4" idx="1"/>
          </p:cNvCxnSpPr>
          <p:nvPr/>
        </p:nvCxnSpPr>
        <p:spPr>
          <a:xfrm>
            <a:off x="2123728" y="1161855"/>
            <a:ext cx="1296144" cy="57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6EAE50C-707B-4491-BB38-80273643EEC8}"/>
              </a:ext>
            </a:extLst>
          </p:cNvPr>
          <p:cNvSpPr/>
          <p:nvPr/>
        </p:nvSpPr>
        <p:spPr>
          <a:xfrm>
            <a:off x="3419872" y="138075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7DB1BD8-7AA3-4F5B-A179-7F58C058BB83}"/>
              </a:ext>
            </a:extLst>
          </p:cNvPr>
          <p:cNvSpPr/>
          <p:nvPr/>
        </p:nvSpPr>
        <p:spPr>
          <a:xfrm>
            <a:off x="3419872" y="497977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F2481FF-F861-4198-AE08-E631D5F06624}"/>
              </a:ext>
            </a:extLst>
          </p:cNvPr>
          <p:cNvSpPr/>
          <p:nvPr/>
        </p:nvSpPr>
        <p:spPr>
          <a:xfrm>
            <a:off x="3419872" y="856841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1843D7F-3B64-41F5-9A09-D4F2F36EB226}"/>
              </a:ext>
            </a:extLst>
          </p:cNvPr>
          <p:cNvCxnSpPr>
            <a:cxnSpLocks/>
            <a:stCxn id="4" idx="0"/>
            <a:endCxn id="79" idx="2"/>
          </p:cNvCxnSpPr>
          <p:nvPr/>
        </p:nvCxnSpPr>
        <p:spPr>
          <a:xfrm flipV="1">
            <a:off x="4175956" y="1216743"/>
            <a:ext cx="0" cy="34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A82CFC4-067E-4270-8EE2-71C254820BFD}"/>
              </a:ext>
            </a:extLst>
          </p:cNvPr>
          <p:cNvSpPr/>
          <p:nvPr/>
        </p:nvSpPr>
        <p:spPr>
          <a:xfrm>
            <a:off x="3419872" y="4568823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46B638F-C318-472E-B942-B7CC3E565D90}"/>
              </a:ext>
            </a:extLst>
          </p:cNvPr>
          <p:cNvSpPr/>
          <p:nvPr/>
        </p:nvSpPr>
        <p:spPr>
          <a:xfrm>
            <a:off x="3419872" y="4928725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814DAE6-AEF0-4F6E-A314-B9C49904BDE5}"/>
              </a:ext>
            </a:extLst>
          </p:cNvPr>
          <p:cNvSpPr/>
          <p:nvPr/>
        </p:nvSpPr>
        <p:spPr>
          <a:xfrm>
            <a:off x="3419872" y="5287589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foo()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7486F71-1A46-4C43-9FD4-120033A94C2D}"/>
              </a:ext>
            </a:extLst>
          </p:cNvPr>
          <p:cNvSpPr/>
          <p:nvPr/>
        </p:nvSpPr>
        <p:spPr>
          <a:xfrm>
            <a:off x="611560" y="3632719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536A3C3-145E-4097-8EE8-9B3A0207AF5D}"/>
              </a:ext>
            </a:extLst>
          </p:cNvPr>
          <p:cNvSpPr/>
          <p:nvPr/>
        </p:nvSpPr>
        <p:spPr>
          <a:xfrm>
            <a:off x="611560" y="3992621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1EC9147-7246-44DC-9DEC-D079ACD442E0}"/>
              </a:ext>
            </a:extLst>
          </p:cNvPr>
          <p:cNvCxnSpPr>
            <a:stCxn id="85" idx="3"/>
            <a:endCxn id="81" idx="1"/>
          </p:cNvCxnSpPr>
          <p:nvPr/>
        </p:nvCxnSpPr>
        <p:spPr>
          <a:xfrm>
            <a:off x="2123728" y="4172572"/>
            <a:ext cx="1296144" cy="57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7A8FD91-EFA4-48E2-8C62-ABA3B512F97E}"/>
              </a:ext>
            </a:extLst>
          </p:cNvPr>
          <p:cNvSpPr/>
          <p:nvPr/>
        </p:nvSpPr>
        <p:spPr>
          <a:xfrm>
            <a:off x="3419872" y="3148792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BA03A4E-B5B3-4492-8CA6-E4E6EC9A0C4C}"/>
              </a:ext>
            </a:extLst>
          </p:cNvPr>
          <p:cNvSpPr/>
          <p:nvPr/>
        </p:nvSpPr>
        <p:spPr>
          <a:xfrm>
            <a:off x="3419872" y="3508694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C940173-547A-40FA-A877-D5FDFE2DFE46}"/>
              </a:ext>
            </a:extLst>
          </p:cNvPr>
          <p:cNvSpPr/>
          <p:nvPr/>
        </p:nvSpPr>
        <p:spPr>
          <a:xfrm>
            <a:off x="3419872" y="3867558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13BA1F51-06D9-45B6-B8ED-E6475BD978DA}"/>
              </a:ext>
            </a:extLst>
          </p:cNvPr>
          <p:cNvCxnSpPr>
            <a:cxnSpLocks/>
            <a:stCxn id="81" idx="0"/>
            <a:endCxn id="89" idx="2"/>
          </p:cNvCxnSpPr>
          <p:nvPr/>
        </p:nvCxnSpPr>
        <p:spPr>
          <a:xfrm flipV="1">
            <a:off x="4175956" y="4227460"/>
            <a:ext cx="0" cy="34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DA6AE60-8468-41C2-B783-EB3C0FD8CE2D}"/>
              </a:ext>
            </a:extLst>
          </p:cNvPr>
          <p:cNvSpPr/>
          <p:nvPr/>
        </p:nvSpPr>
        <p:spPr>
          <a:xfrm>
            <a:off x="611560" y="434895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782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59678A-17E7-4895-BDA6-D8E89AB4A2F4}"/>
              </a:ext>
            </a:extLst>
          </p:cNvPr>
          <p:cNvSpPr txBox="1"/>
          <p:nvPr/>
        </p:nvSpPr>
        <p:spPr>
          <a:xfrm>
            <a:off x="683568" y="33265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Strong Pointer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1F0272-AF1B-4874-9C8A-AA1AF1EFCD8B}"/>
              </a:ext>
            </a:extLst>
          </p:cNvPr>
          <p:cNvSpPr txBox="1"/>
          <p:nvPr/>
        </p:nvSpPr>
        <p:spPr>
          <a:xfrm>
            <a:off x="4716016" y="345386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Weak Pointer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5AB310-D525-4129-A6A0-7F8CAF934127}"/>
              </a:ext>
            </a:extLst>
          </p:cNvPr>
          <p:cNvSpPr txBox="1"/>
          <p:nvPr/>
        </p:nvSpPr>
        <p:spPr>
          <a:xfrm>
            <a:off x="683567" y="1196752"/>
            <a:ext cx="2733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*p = &amp;data;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*p = 10;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0A72EC-F15D-425E-9861-2E4026A3E5AF}"/>
              </a:ext>
            </a:extLst>
          </p:cNvPr>
          <p:cNvSpPr txBox="1"/>
          <p:nvPr/>
        </p:nvSpPr>
        <p:spPr>
          <a:xfrm>
            <a:off x="4750087" y="1196751"/>
            <a:ext cx="2903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void *p = &amp;data;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*p = 10; // x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8A402A-D830-4CC9-BB97-8D8F6CDAAA9A}"/>
              </a:ext>
            </a:extLst>
          </p:cNvPr>
          <p:cNvSpPr txBox="1"/>
          <p:nvPr/>
        </p:nvSpPr>
        <p:spPr>
          <a:xfrm>
            <a:off x="683567" y="2924944"/>
            <a:ext cx="3413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sp&lt;AAA&gt; pa=new AAA;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pa-&gt;foo();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07E245-C9D1-4FF4-84DD-807BF620E577}"/>
              </a:ext>
            </a:extLst>
          </p:cNvPr>
          <p:cNvSpPr txBox="1"/>
          <p:nvPr/>
        </p:nvSpPr>
        <p:spPr>
          <a:xfrm>
            <a:off x="4860032" y="2924943"/>
            <a:ext cx="3413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wp&lt;AAA&gt; pa=new AAA;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pa-&gt;foo(); // X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854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59678A-17E7-4895-BDA6-D8E89AB4A2F4}"/>
              </a:ext>
            </a:extLst>
          </p:cNvPr>
          <p:cNvSpPr txBox="1"/>
          <p:nvPr/>
        </p:nvSpPr>
        <p:spPr>
          <a:xfrm>
            <a:off x="683568" y="33265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Strong Pointer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1F0272-AF1B-4874-9C8A-AA1AF1EFCD8B}"/>
              </a:ext>
            </a:extLst>
          </p:cNvPr>
          <p:cNvSpPr txBox="1"/>
          <p:nvPr/>
        </p:nvSpPr>
        <p:spPr>
          <a:xfrm>
            <a:off x="4716016" y="345386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Weak Pointer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5AB310-D525-4129-A6A0-7F8CAF934127}"/>
              </a:ext>
            </a:extLst>
          </p:cNvPr>
          <p:cNvSpPr txBox="1"/>
          <p:nvPr/>
        </p:nvSpPr>
        <p:spPr>
          <a:xfrm>
            <a:off x="683567" y="1196752"/>
            <a:ext cx="2733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*p = &amp;data;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*p = 10;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0A72EC-F15D-425E-9861-2E4026A3E5AF}"/>
              </a:ext>
            </a:extLst>
          </p:cNvPr>
          <p:cNvSpPr txBox="1"/>
          <p:nvPr/>
        </p:nvSpPr>
        <p:spPr>
          <a:xfrm>
            <a:off x="4750087" y="1196751"/>
            <a:ext cx="2903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void *p = &amp;data;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*(int*)p = 10;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8A402A-D830-4CC9-BB97-8D8F6CDAAA9A}"/>
              </a:ext>
            </a:extLst>
          </p:cNvPr>
          <p:cNvSpPr txBox="1"/>
          <p:nvPr/>
        </p:nvSpPr>
        <p:spPr>
          <a:xfrm>
            <a:off x="683567" y="2924944"/>
            <a:ext cx="3413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sp&lt;AAA&gt; pa=new AAA;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pa-&gt;foo();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07E245-C9D1-4FF4-84DD-807BF620E577}"/>
              </a:ext>
            </a:extLst>
          </p:cNvPr>
          <p:cNvSpPr txBox="1"/>
          <p:nvPr/>
        </p:nvSpPr>
        <p:spPr>
          <a:xfrm>
            <a:off x="4860032" y="2924943"/>
            <a:ext cx="3583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wp&lt;AAA&gt; pa=new AAA;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pa.promote()-&gt;foo();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670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59678A-17E7-4895-BDA6-D8E89AB4A2F4}"/>
              </a:ext>
            </a:extLst>
          </p:cNvPr>
          <p:cNvSpPr txBox="1"/>
          <p:nvPr/>
        </p:nvSpPr>
        <p:spPr>
          <a:xfrm>
            <a:off x="683568" y="33265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Strong Pointer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1F0272-AF1B-4874-9C8A-AA1AF1EFCD8B}"/>
              </a:ext>
            </a:extLst>
          </p:cNvPr>
          <p:cNvSpPr txBox="1"/>
          <p:nvPr/>
        </p:nvSpPr>
        <p:spPr>
          <a:xfrm>
            <a:off x="4716016" y="345386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Weak Pointer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5AB310-D525-4129-A6A0-7F8CAF934127}"/>
              </a:ext>
            </a:extLst>
          </p:cNvPr>
          <p:cNvSpPr txBox="1"/>
          <p:nvPr/>
        </p:nvSpPr>
        <p:spPr>
          <a:xfrm>
            <a:off x="683567" y="1196752"/>
            <a:ext cx="2733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*p = &amp;data;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*p = 10;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0A72EC-F15D-425E-9861-2E4026A3E5AF}"/>
              </a:ext>
            </a:extLst>
          </p:cNvPr>
          <p:cNvSpPr txBox="1"/>
          <p:nvPr/>
        </p:nvSpPr>
        <p:spPr>
          <a:xfrm>
            <a:off x="4750087" y="1196751"/>
            <a:ext cx="2903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void *p = &amp;data;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*(int*)p = 10;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4904E-8723-4EF7-BFB7-FCC9A2C85FB3}"/>
              </a:ext>
            </a:extLst>
          </p:cNvPr>
          <p:cNvSpPr txBox="1"/>
          <p:nvPr/>
        </p:nvSpPr>
        <p:spPr>
          <a:xfrm>
            <a:off x="2176255" y="4653136"/>
            <a:ext cx="37529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sp&lt;AAA&gt; p1 = new AAA;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wp&lt;AAA&gt; p2 = p1;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DB75F8-6B1C-4F77-946C-E2F260EC15D3}"/>
              </a:ext>
            </a:extLst>
          </p:cNvPr>
          <p:cNvSpPr txBox="1"/>
          <p:nvPr/>
        </p:nvSpPr>
        <p:spPr>
          <a:xfrm>
            <a:off x="2159868" y="3050376"/>
            <a:ext cx="2903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*p1 = &amp;data;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void *p2 = p1;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984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59678A-17E7-4895-BDA6-D8E89AB4A2F4}"/>
              </a:ext>
            </a:extLst>
          </p:cNvPr>
          <p:cNvSpPr txBox="1"/>
          <p:nvPr/>
        </p:nvSpPr>
        <p:spPr>
          <a:xfrm>
            <a:off x="683568" y="33265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Strong Pointer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1F0272-AF1B-4874-9C8A-AA1AF1EFCD8B}"/>
              </a:ext>
            </a:extLst>
          </p:cNvPr>
          <p:cNvSpPr txBox="1"/>
          <p:nvPr/>
        </p:nvSpPr>
        <p:spPr>
          <a:xfrm>
            <a:off x="4716016" y="345386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Weak Pointer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5AB310-D525-4129-A6A0-7F8CAF934127}"/>
              </a:ext>
            </a:extLst>
          </p:cNvPr>
          <p:cNvSpPr txBox="1"/>
          <p:nvPr/>
        </p:nvSpPr>
        <p:spPr>
          <a:xfrm>
            <a:off x="683567" y="1196752"/>
            <a:ext cx="2733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*p = &amp;data;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*p = 10;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0A72EC-F15D-425E-9861-2E4026A3E5AF}"/>
              </a:ext>
            </a:extLst>
          </p:cNvPr>
          <p:cNvSpPr txBox="1"/>
          <p:nvPr/>
        </p:nvSpPr>
        <p:spPr>
          <a:xfrm>
            <a:off x="4750087" y="1196751"/>
            <a:ext cx="2903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void *p = &amp;data;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*(int*)p = 10;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4904E-8723-4EF7-BFB7-FCC9A2C85FB3}"/>
              </a:ext>
            </a:extLst>
          </p:cNvPr>
          <p:cNvSpPr txBox="1"/>
          <p:nvPr/>
        </p:nvSpPr>
        <p:spPr>
          <a:xfrm>
            <a:off x="2176255" y="4653136"/>
            <a:ext cx="46025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wp&lt;AAA&gt; p1 = new AAA;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sp&lt;AAA&gt; p2 = p1.promote();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DB75F8-6B1C-4F77-946C-E2F260EC15D3}"/>
              </a:ext>
            </a:extLst>
          </p:cNvPr>
          <p:cNvSpPr txBox="1"/>
          <p:nvPr/>
        </p:nvSpPr>
        <p:spPr>
          <a:xfrm>
            <a:off x="2159868" y="3050376"/>
            <a:ext cx="3413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void *p1 = &amp;data;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*p2 = (int*)p1;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90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6444208" y="692696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5465414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84176" y="4869160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113776" y="44825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5105383" y="5589240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5134983" y="520259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 flipH="1">
            <a:off x="5480591" y="5238492"/>
            <a:ext cx="963616" cy="3334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34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1907704" y="622140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1907704" y="982042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wp&lt;BBB&gt; pb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1907704" y="134090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E7DCF-32C7-4BAA-AEE5-9CBF02888182}"/>
              </a:ext>
            </a:extLst>
          </p:cNvPr>
          <p:cNvSpPr txBox="1"/>
          <p:nvPr/>
        </p:nvSpPr>
        <p:spPr>
          <a:xfrm>
            <a:off x="3456421" y="1389004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854ADA-5AD3-4582-B1AA-C248A120322F}"/>
              </a:ext>
            </a:extLst>
          </p:cNvPr>
          <p:cNvSpPr/>
          <p:nvPr/>
        </p:nvSpPr>
        <p:spPr>
          <a:xfrm>
            <a:off x="323528" y="1033456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107E02-71E6-45A2-9C94-4B5EF831A883}"/>
              </a:ext>
            </a:extLst>
          </p:cNvPr>
          <p:cNvSpPr txBox="1"/>
          <p:nvPr/>
        </p:nvSpPr>
        <p:spPr>
          <a:xfrm>
            <a:off x="395536" y="755030"/>
            <a:ext cx="437940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C5AF0E9-D0C4-42FC-AAD7-BE986EEE72C5}"/>
              </a:ext>
            </a:extLst>
          </p:cNvPr>
          <p:cNvCxnSpPr>
            <a:stCxn id="18" idx="3"/>
            <a:endCxn id="4" idx="1"/>
          </p:cNvCxnSpPr>
          <p:nvPr/>
        </p:nvCxnSpPr>
        <p:spPr>
          <a:xfrm flipV="1">
            <a:off x="1115616" y="802091"/>
            <a:ext cx="792088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61C64A-C870-4B63-9DBE-D714D0D0B86F}"/>
              </a:ext>
            </a:extLst>
          </p:cNvPr>
          <p:cNvSpPr/>
          <p:nvPr/>
        </p:nvSpPr>
        <p:spPr>
          <a:xfrm>
            <a:off x="4716016" y="622140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D04D59-C244-453C-B098-DF5259341F81}"/>
              </a:ext>
            </a:extLst>
          </p:cNvPr>
          <p:cNvSpPr/>
          <p:nvPr/>
        </p:nvSpPr>
        <p:spPr>
          <a:xfrm>
            <a:off x="4716016" y="982042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2A1173-3770-41C8-A5B8-AD31E7F0A7DB}"/>
              </a:ext>
            </a:extLst>
          </p:cNvPr>
          <p:cNvSpPr/>
          <p:nvPr/>
        </p:nvSpPr>
        <p:spPr>
          <a:xfrm>
            <a:off x="4716016" y="134090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0E0DA1A-EE6F-4D85-9553-D283AE57F352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3419872" y="802091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9C3115-B995-4DED-8EA7-39398E64F36B}"/>
              </a:ext>
            </a:extLst>
          </p:cNvPr>
          <p:cNvSpPr txBox="1"/>
          <p:nvPr/>
        </p:nvSpPr>
        <p:spPr>
          <a:xfrm>
            <a:off x="6300192" y="1389004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64ADDF-DF83-40E1-B577-D5EAE2F78909}"/>
              </a:ext>
            </a:extLst>
          </p:cNvPr>
          <p:cNvSpPr/>
          <p:nvPr/>
        </p:nvSpPr>
        <p:spPr>
          <a:xfrm>
            <a:off x="1907704" y="1990154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4BD161-9904-403A-A1D1-4936C00D1874}"/>
              </a:ext>
            </a:extLst>
          </p:cNvPr>
          <p:cNvSpPr/>
          <p:nvPr/>
        </p:nvSpPr>
        <p:spPr>
          <a:xfrm>
            <a:off x="1907704" y="235005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wp&lt;BBB&gt; pb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E34CEC-F706-44AD-A8EC-59612314500A}"/>
              </a:ext>
            </a:extLst>
          </p:cNvPr>
          <p:cNvSpPr/>
          <p:nvPr/>
        </p:nvSpPr>
        <p:spPr>
          <a:xfrm>
            <a:off x="1907704" y="270892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8743D6-13B0-4F0D-8D73-0DA2ACE77455}"/>
              </a:ext>
            </a:extLst>
          </p:cNvPr>
          <p:cNvSpPr txBox="1"/>
          <p:nvPr/>
        </p:nvSpPr>
        <p:spPr>
          <a:xfrm>
            <a:off x="3456421" y="2757018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7CC47D-F871-4889-B7AC-E00CA6A54E77}"/>
              </a:ext>
            </a:extLst>
          </p:cNvPr>
          <p:cNvSpPr/>
          <p:nvPr/>
        </p:nvSpPr>
        <p:spPr>
          <a:xfrm>
            <a:off x="323528" y="2401470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E96328-D380-475B-84A5-B3CAB6ADE609}"/>
              </a:ext>
            </a:extLst>
          </p:cNvPr>
          <p:cNvSpPr txBox="1"/>
          <p:nvPr/>
        </p:nvSpPr>
        <p:spPr>
          <a:xfrm>
            <a:off x="395536" y="2123044"/>
            <a:ext cx="437940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3780E45-672D-4834-9A42-D3AEAD9A8129}"/>
              </a:ext>
            </a:extLst>
          </p:cNvPr>
          <p:cNvCxnSpPr>
            <a:stCxn id="27" idx="3"/>
            <a:endCxn id="23" idx="1"/>
          </p:cNvCxnSpPr>
          <p:nvPr/>
        </p:nvCxnSpPr>
        <p:spPr>
          <a:xfrm flipV="1">
            <a:off x="1115616" y="2170105"/>
            <a:ext cx="792088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7025D11-0EF1-4D62-81B7-2632F4BCC711}"/>
              </a:ext>
            </a:extLst>
          </p:cNvPr>
          <p:cNvSpPr/>
          <p:nvPr/>
        </p:nvSpPr>
        <p:spPr>
          <a:xfrm>
            <a:off x="4716016" y="1990154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A741A3D-9608-467F-8D61-7A041D636B3C}"/>
              </a:ext>
            </a:extLst>
          </p:cNvPr>
          <p:cNvSpPr/>
          <p:nvPr/>
        </p:nvSpPr>
        <p:spPr>
          <a:xfrm>
            <a:off x="4716016" y="235005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wp&lt;AAA&gt; pa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4E013-9575-43CE-B862-025236D8CAF9}"/>
              </a:ext>
            </a:extLst>
          </p:cNvPr>
          <p:cNvSpPr/>
          <p:nvPr/>
        </p:nvSpPr>
        <p:spPr>
          <a:xfrm>
            <a:off x="4716016" y="270892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06C3254-2250-4089-95E0-C6A31DED0DA5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 flipV="1">
            <a:off x="3419872" y="2170105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F801AC9-4ED1-4B7C-92C7-4006A6537DDC}"/>
              </a:ext>
            </a:extLst>
          </p:cNvPr>
          <p:cNvSpPr txBox="1"/>
          <p:nvPr/>
        </p:nvSpPr>
        <p:spPr>
          <a:xfrm>
            <a:off x="6300192" y="2757018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9871D7C-0838-4E93-9D64-C3CBAE5AA4AA}"/>
              </a:ext>
            </a:extLst>
          </p:cNvPr>
          <p:cNvSpPr/>
          <p:nvPr/>
        </p:nvSpPr>
        <p:spPr>
          <a:xfrm>
            <a:off x="7308304" y="2436137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B741EC-7B60-45AD-9764-F2A55FD1679E}"/>
              </a:ext>
            </a:extLst>
          </p:cNvPr>
          <p:cNvSpPr txBox="1"/>
          <p:nvPr/>
        </p:nvSpPr>
        <p:spPr>
          <a:xfrm>
            <a:off x="7380312" y="215771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1CA6BC3-C987-48FA-A03A-937613BB626F}"/>
              </a:ext>
            </a:extLst>
          </p:cNvPr>
          <p:cNvCxnSpPr>
            <a:cxnSpLocks/>
            <a:stCxn id="35" idx="1"/>
            <a:endCxn id="30" idx="3"/>
          </p:cNvCxnSpPr>
          <p:nvPr/>
        </p:nvCxnSpPr>
        <p:spPr>
          <a:xfrm flipH="1" flipV="1">
            <a:off x="6228184" y="2170105"/>
            <a:ext cx="1080120" cy="39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A15AE90-C370-496E-B2E4-FFD090533F45}"/>
              </a:ext>
            </a:extLst>
          </p:cNvPr>
          <p:cNvCxnSpPr>
            <a:cxnSpLocks/>
            <a:stCxn id="31" idx="1"/>
            <a:endCxn id="23" idx="3"/>
          </p:cNvCxnSpPr>
          <p:nvPr/>
        </p:nvCxnSpPr>
        <p:spPr>
          <a:xfrm flipH="1" flipV="1">
            <a:off x="3419872" y="2170105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AE25E36-6D33-4944-A7A2-A1874C0186E3}"/>
              </a:ext>
            </a:extLst>
          </p:cNvPr>
          <p:cNvSpPr/>
          <p:nvPr/>
        </p:nvSpPr>
        <p:spPr>
          <a:xfrm>
            <a:off x="1907704" y="3358444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7E1A285-2AB1-4EE0-AE41-9137097D4C5F}"/>
              </a:ext>
            </a:extLst>
          </p:cNvPr>
          <p:cNvSpPr/>
          <p:nvPr/>
        </p:nvSpPr>
        <p:spPr>
          <a:xfrm>
            <a:off x="1907704" y="371834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wp&lt;BBB&gt; pb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F83140A-30E4-4D4D-A27D-87803563FA82}"/>
              </a:ext>
            </a:extLst>
          </p:cNvPr>
          <p:cNvSpPr/>
          <p:nvPr/>
        </p:nvSpPr>
        <p:spPr>
          <a:xfrm>
            <a:off x="1907704" y="407721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0BF97F-0EF6-43BF-8D89-9981A3202F5E}"/>
              </a:ext>
            </a:extLst>
          </p:cNvPr>
          <p:cNvSpPr txBox="1"/>
          <p:nvPr/>
        </p:nvSpPr>
        <p:spPr>
          <a:xfrm>
            <a:off x="3456421" y="4125308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4E183AF-7194-40E5-87B9-E6FB34474BBD}"/>
              </a:ext>
            </a:extLst>
          </p:cNvPr>
          <p:cNvSpPr/>
          <p:nvPr/>
        </p:nvSpPr>
        <p:spPr>
          <a:xfrm>
            <a:off x="323528" y="3769760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2D0A31-63FF-45EF-A92D-6D31AD2854B6}"/>
              </a:ext>
            </a:extLst>
          </p:cNvPr>
          <p:cNvSpPr txBox="1"/>
          <p:nvPr/>
        </p:nvSpPr>
        <p:spPr>
          <a:xfrm>
            <a:off x="395536" y="3491334"/>
            <a:ext cx="437940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3EEBC03-1317-483B-AD9C-AD96FDD0F4DC}"/>
              </a:ext>
            </a:extLst>
          </p:cNvPr>
          <p:cNvCxnSpPr>
            <a:stCxn id="43" idx="3"/>
            <a:endCxn id="39" idx="1"/>
          </p:cNvCxnSpPr>
          <p:nvPr/>
        </p:nvCxnSpPr>
        <p:spPr>
          <a:xfrm flipV="1">
            <a:off x="1115616" y="3538395"/>
            <a:ext cx="792088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8A56D6-CDCF-4C4C-BA20-540CF46D35DB}"/>
              </a:ext>
            </a:extLst>
          </p:cNvPr>
          <p:cNvSpPr/>
          <p:nvPr/>
        </p:nvSpPr>
        <p:spPr>
          <a:xfrm>
            <a:off x="4716016" y="3358444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7FDEA03-1A6E-44EA-B91E-D2D759514259}"/>
              </a:ext>
            </a:extLst>
          </p:cNvPr>
          <p:cNvSpPr/>
          <p:nvPr/>
        </p:nvSpPr>
        <p:spPr>
          <a:xfrm>
            <a:off x="4716016" y="371834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wp&lt;AAA&gt; pa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08D27E2-2C73-4ED5-83B8-7311AE0B8D90}"/>
              </a:ext>
            </a:extLst>
          </p:cNvPr>
          <p:cNvSpPr/>
          <p:nvPr/>
        </p:nvSpPr>
        <p:spPr>
          <a:xfrm>
            <a:off x="4716016" y="407721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43D0B03-AFB1-4235-ADC8-C7977C2B3525}"/>
              </a:ext>
            </a:extLst>
          </p:cNvPr>
          <p:cNvCxnSpPr>
            <a:cxnSpLocks/>
            <a:stCxn id="40" idx="3"/>
            <a:endCxn id="46" idx="1"/>
          </p:cNvCxnSpPr>
          <p:nvPr/>
        </p:nvCxnSpPr>
        <p:spPr>
          <a:xfrm flipV="1">
            <a:off x="3419872" y="3538395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9BA644E-5702-4832-81A1-66412F086A81}"/>
              </a:ext>
            </a:extLst>
          </p:cNvPr>
          <p:cNvSpPr txBox="1"/>
          <p:nvPr/>
        </p:nvSpPr>
        <p:spPr>
          <a:xfrm>
            <a:off x="6300192" y="4125308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FE01E02-A28D-4DA8-8699-77C750378C82}"/>
              </a:ext>
            </a:extLst>
          </p:cNvPr>
          <p:cNvSpPr/>
          <p:nvPr/>
        </p:nvSpPr>
        <p:spPr>
          <a:xfrm>
            <a:off x="7308304" y="3804427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31A33A-0EA1-45C5-9448-31F3A05A0A19}"/>
              </a:ext>
            </a:extLst>
          </p:cNvPr>
          <p:cNvSpPr txBox="1"/>
          <p:nvPr/>
        </p:nvSpPr>
        <p:spPr>
          <a:xfrm>
            <a:off x="7380312" y="352600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C2CE4CF-5FEB-4053-A2ED-0004B2E11260}"/>
              </a:ext>
            </a:extLst>
          </p:cNvPr>
          <p:cNvCxnSpPr>
            <a:cxnSpLocks/>
            <a:stCxn id="51" idx="1"/>
            <a:endCxn id="46" idx="3"/>
          </p:cNvCxnSpPr>
          <p:nvPr/>
        </p:nvCxnSpPr>
        <p:spPr>
          <a:xfrm flipH="1" flipV="1">
            <a:off x="6228184" y="3538395"/>
            <a:ext cx="1080120" cy="39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2D7804B-F505-4883-8919-54564856C9BE}"/>
              </a:ext>
            </a:extLst>
          </p:cNvPr>
          <p:cNvCxnSpPr>
            <a:cxnSpLocks/>
            <a:stCxn id="47" idx="1"/>
            <a:endCxn id="39" idx="3"/>
          </p:cNvCxnSpPr>
          <p:nvPr/>
        </p:nvCxnSpPr>
        <p:spPr>
          <a:xfrm flipH="1" flipV="1">
            <a:off x="3419872" y="3538395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5C5BC9F-55DF-4FE0-97D4-DA53B0F923DE}"/>
              </a:ext>
            </a:extLst>
          </p:cNvPr>
          <p:cNvCxnSpPr/>
          <p:nvPr/>
        </p:nvCxnSpPr>
        <p:spPr>
          <a:xfrm flipV="1">
            <a:off x="323528" y="3694801"/>
            <a:ext cx="792088" cy="360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7495D14-64AE-442F-97D4-1CCCDD65014F}"/>
              </a:ext>
            </a:extLst>
          </p:cNvPr>
          <p:cNvSpPr/>
          <p:nvPr/>
        </p:nvSpPr>
        <p:spPr>
          <a:xfrm>
            <a:off x="1907704" y="4683399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69F5248-3779-4837-A145-C2EA2A885129}"/>
              </a:ext>
            </a:extLst>
          </p:cNvPr>
          <p:cNvSpPr/>
          <p:nvPr/>
        </p:nvSpPr>
        <p:spPr>
          <a:xfrm>
            <a:off x="1907704" y="5043301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wp&lt;BBB&gt; pb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CF72897-DB8D-44EC-8D5C-0236EC0DEE3C}"/>
              </a:ext>
            </a:extLst>
          </p:cNvPr>
          <p:cNvSpPr/>
          <p:nvPr/>
        </p:nvSpPr>
        <p:spPr>
          <a:xfrm>
            <a:off x="1907704" y="5402165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D1E2AC-5130-4F5A-8570-477405DE07E7}"/>
              </a:ext>
            </a:extLst>
          </p:cNvPr>
          <p:cNvSpPr txBox="1"/>
          <p:nvPr/>
        </p:nvSpPr>
        <p:spPr>
          <a:xfrm>
            <a:off x="3456421" y="5450263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C80F4B5-8D83-4049-A09C-8F9F399F37CE}"/>
              </a:ext>
            </a:extLst>
          </p:cNvPr>
          <p:cNvSpPr/>
          <p:nvPr/>
        </p:nvSpPr>
        <p:spPr>
          <a:xfrm>
            <a:off x="323528" y="5094715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8AB42E-E9BD-46D0-9C46-800A58D65BE5}"/>
              </a:ext>
            </a:extLst>
          </p:cNvPr>
          <p:cNvSpPr txBox="1"/>
          <p:nvPr/>
        </p:nvSpPr>
        <p:spPr>
          <a:xfrm>
            <a:off x="395536" y="4816289"/>
            <a:ext cx="437940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ACFB114-7676-4599-9CBC-08E507710D47}"/>
              </a:ext>
            </a:extLst>
          </p:cNvPr>
          <p:cNvCxnSpPr>
            <a:stCxn id="60" idx="3"/>
            <a:endCxn id="56" idx="1"/>
          </p:cNvCxnSpPr>
          <p:nvPr/>
        </p:nvCxnSpPr>
        <p:spPr>
          <a:xfrm flipV="1">
            <a:off x="1115616" y="4863350"/>
            <a:ext cx="792088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E0FBAF5-69A1-4C80-9964-CCC5238A9A59}"/>
              </a:ext>
            </a:extLst>
          </p:cNvPr>
          <p:cNvSpPr/>
          <p:nvPr/>
        </p:nvSpPr>
        <p:spPr>
          <a:xfrm>
            <a:off x="4716016" y="4683399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44AA00D-184F-45BA-95A4-0F85EBB9E90A}"/>
              </a:ext>
            </a:extLst>
          </p:cNvPr>
          <p:cNvSpPr/>
          <p:nvPr/>
        </p:nvSpPr>
        <p:spPr>
          <a:xfrm>
            <a:off x="4716016" y="5043301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wp&lt;AAA&gt; pa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9B2D742-7CB3-4564-8712-559D32680466}"/>
              </a:ext>
            </a:extLst>
          </p:cNvPr>
          <p:cNvSpPr/>
          <p:nvPr/>
        </p:nvSpPr>
        <p:spPr>
          <a:xfrm>
            <a:off x="4716016" y="5402165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CAD6DCB-A739-40EC-829B-8A971746CF5B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 flipV="1">
            <a:off x="3419872" y="4863350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C357AD7-9BA4-4D7B-A515-F5EE4525A825}"/>
              </a:ext>
            </a:extLst>
          </p:cNvPr>
          <p:cNvSpPr txBox="1"/>
          <p:nvPr/>
        </p:nvSpPr>
        <p:spPr>
          <a:xfrm>
            <a:off x="6300192" y="5450263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A639BFE-D76F-425B-894A-395CCAB6324D}"/>
              </a:ext>
            </a:extLst>
          </p:cNvPr>
          <p:cNvSpPr/>
          <p:nvPr/>
        </p:nvSpPr>
        <p:spPr>
          <a:xfrm>
            <a:off x="7308304" y="5129382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3FD14A-956E-4691-885B-A349DB053796}"/>
              </a:ext>
            </a:extLst>
          </p:cNvPr>
          <p:cNvSpPr txBox="1"/>
          <p:nvPr/>
        </p:nvSpPr>
        <p:spPr>
          <a:xfrm>
            <a:off x="7380312" y="485095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EE576EC-4C40-405E-AB0A-6C253FF802D0}"/>
              </a:ext>
            </a:extLst>
          </p:cNvPr>
          <p:cNvCxnSpPr>
            <a:cxnSpLocks/>
            <a:stCxn id="68" idx="1"/>
            <a:endCxn id="63" idx="3"/>
          </p:cNvCxnSpPr>
          <p:nvPr/>
        </p:nvCxnSpPr>
        <p:spPr>
          <a:xfrm flipH="1" flipV="1">
            <a:off x="6228184" y="4863350"/>
            <a:ext cx="1080120" cy="39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1C17778-D73D-4D16-A463-92B904AA48BC}"/>
              </a:ext>
            </a:extLst>
          </p:cNvPr>
          <p:cNvCxnSpPr>
            <a:cxnSpLocks/>
            <a:stCxn id="64" idx="1"/>
            <a:endCxn id="56" idx="3"/>
          </p:cNvCxnSpPr>
          <p:nvPr/>
        </p:nvCxnSpPr>
        <p:spPr>
          <a:xfrm flipH="1" flipV="1">
            <a:off x="3419872" y="4863350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43C19A4-8C88-4761-BFCC-69386956E076}"/>
              </a:ext>
            </a:extLst>
          </p:cNvPr>
          <p:cNvCxnSpPr/>
          <p:nvPr/>
        </p:nvCxnSpPr>
        <p:spPr>
          <a:xfrm flipV="1">
            <a:off x="323528" y="5019756"/>
            <a:ext cx="792088" cy="360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144E767-AF9A-4BA0-BDD4-778D88DCA0F3}"/>
              </a:ext>
            </a:extLst>
          </p:cNvPr>
          <p:cNvCxnSpPr/>
          <p:nvPr/>
        </p:nvCxnSpPr>
        <p:spPr>
          <a:xfrm flipV="1">
            <a:off x="7308304" y="5065991"/>
            <a:ext cx="792088" cy="360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BEEC5EE-06C4-4065-8957-0AE59F522195}"/>
              </a:ext>
            </a:extLst>
          </p:cNvPr>
          <p:cNvCxnSpPr>
            <a:cxnSpLocks/>
          </p:cNvCxnSpPr>
          <p:nvPr/>
        </p:nvCxnSpPr>
        <p:spPr>
          <a:xfrm flipV="1">
            <a:off x="1835696" y="3381851"/>
            <a:ext cx="1584176" cy="10882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984238E-26A8-4A0F-AE5A-31776184ED59}"/>
              </a:ext>
            </a:extLst>
          </p:cNvPr>
          <p:cNvCxnSpPr>
            <a:cxnSpLocks/>
          </p:cNvCxnSpPr>
          <p:nvPr/>
        </p:nvCxnSpPr>
        <p:spPr>
          <a:xfrm flipV="1">
            <a:off x="1944253" y="4676159"/>
            <a:ext cx="1584176" cy="10882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4015976-D5D8-49FE-BBC3-1EB905E4E5A8}"/>
              </a:ext>
            </a:extLst>
          </p:cNvPr>
          <p:cNvCxnSpPr>
            <a:cxnSpLocks/>
          </p:cNvCxnSpPr>
          <p:nvPr/>
        </p:nvCxnSpPr>
        <p:spPr>
          <a:xfrm flipV="1">
            <a:off x="4642711" y="4683399"/>
            <a:ext cx="1584176" cy="10882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53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4427984" y="260786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4427984" y="620688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4427984" y="979552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C5AF0E9-D0C4-42FC-AAD7-BE986EEE72C5}"/>
              </a:ext>
            </a:extLst>
          </p:cNvPr>
          <p:cNvCxnSpPr>
            <a:cxnSpLocks/>
            <a:stCxn id="78" idx="3"/>
            <a:endCxn id="4" idx="1"/>
          </p:cNvCxnSpPr>
          <p:nvPr/>
        </p:nvCxnSpPr>
        <p:spPr>
          <a:xfrm flipV="1">
            <a:off x="2195736" y="440737"/>
            <a:ext cx="2232248" cy="28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8FE0453-82D4-4004-B5C3-CB8272EED23A}"/>
              </a:ext>
            </a:extLst>
          </p:cNvPr>
          <p:cNvSpPr/>
          <p:nvPr/>
        </p:nvSpPr>
        <p:spPr>
          <a:xfrm>
            <a:off x="683568" y="188778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7913F4F-36CE-40F6-9F6A-09667AA958B2}"/>
              </a:ext>
            </a:extLst>
          </p:cNvPr>
          <p:cNvSpPr/>
          <p:nvPr/>
        </p:nvSpPr>
        <p:spPr>
          <a:xfrm>
            <a:off x="683568" y="54868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5F83FDF-904D-4CF5-9145-EE3879F4F162}"/>
              </a:ext>
            </a:extLst>
          </p:cNvPr>
          <p:cNvSpPr/>
          <p:nvPr/>
        </p:nvSpPr>
        <p:spPr>
          <a:xfrm>
            <a:off x="683568" y="1555754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16B2C8A-9CD5-4019-965A-2BE19913924E}"/>
              </a:ext>
            </a:extLst>
          </p:cNvPr>
          <p:cNvSpPr/>
          <p:nvPr/>
        </p:nvSpPr>
        <p:spPr>
          <a:xfrm>
            <a:off x="683568" y="191565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F8E2C95-959D-4604-B2AC-66298CA91CFE}"/>
              </a:ext>
            </a:extLst>
          </p:cNvPr>
          <p:cNvSpPr/>
          <p:nvPr/>
        </p:nvSpPr>
        <p:spPr>
          <a:xfrm>
            <a:off x="683568" y="2271985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BA45AB-F19B-4C3B-9F96-91E94181CADA}"/>
              </a:ext>
            </a:extLst>
          </p:cNvPr>
          <p:cNvSpPr txBox="1"/>
          <p:nvPr/>
        </p:nvSpPr>
        <p:spPr>
          <a:xfrm>
            <a:off x="5923947" y="96208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mStrong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509BFC9-3875-44FF-ABEF-F24F65481187}"/>
              </a:ext>
            </a:extLst>
          </p:cNvPr>
          <p:cNvSpPr/>
          <p:nvPr/>
        </p:nvSpPr>
        <p:spPr>
          <a:xfrm>
            <a:off x="4427984" y="1337397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2153BF6-AE17-4ACF-AC86-C057A4C2F304}"/>
              </a:ext>
            </a:extLst>
          </p:cNvPr>
          <p:cNvSpPr txBox="1"/>
          <p:nvPr/>
        </p:nvSpPr>
        <p:spPr>
          <a:xfrm>
            <a:off x="5923947" y="131992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mWeak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5DE5119-576F-4B6E-A7B4-4908E249D2E4}"/>
              </a:ext>
            </a:extLst>
          </p:cNvPr>
          <p:cNvCxnSpPr>
            <a:cxnSpLocks/>
            <a:stCxn id="80" idx="3"/>
            <a:endCxn id="4" idx="1"/>
          </p:cNvCxnSpPr>
          <p:nvPr/>
        </p:nvCxnSpPr>
        <p:spPr>
          <a:xfrm flipV="1">
            <a:off x="2195736" y="440737"/>
            <a:ext cx="2232248" cy="165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1169C67-9DF5-4567-B477-40F35DF614F3}"/>
              </a:ext>
            </a:extLst>
          </p:cNvPr>
          <p:cNvSpPr/>
          <p:nvPr/>
        </p:nvSpPr>
        <p:spPr>
          <a:xfrm>
            <a:off x="4427984" y="2961155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8D1113F-3468-491F-947E-BFB3C6DC08D0}"/>
              </a:ext>
            </a:extLst>
          </p:cNvPr>
          <p:cNvSpPr/>
          <p:nvPr/>
        </p:nvSpPr>
        <p:spPr>
          <a:xfrm>
            <a:off x="4427984" y="3321057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052605C-28A2-4222-821B-A50067D301C4}"/>
              </a:ext>
            </a:extLst>
          </p:cNvPr>
          <p:cNvSpPr/>
          <p:nvPr/>
        </p:nvSpPr>
        <p:spPr>
          <a:xfrm>
            <a:off x="4427984" y="3679921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CCE500F-013D-4B58-9654-BF0B63F4DDAD}"/>
              </a:ext>
            </a:extLst>
          </p:cNvPr>
          <p:cNvSpPr/>
          <p:nvPr/>
        </p:nvSpPr>
        <p:spPr>
          <a:xfrm>
            <a:off x="683568" y="2889147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308BEBF-ABD5-4909-8158-2C3A1047338E}"/>
              </a:ext>
            </a:extLst>
          </p:cNvPr>
          <p:cNvSpPr/>
          <p:nvPr/>
        </p:nvSpPr>
        <p:spPr>
          <a:xfrm>
            <a:off x="683568" y="3249049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49486F4-46E6-4B71-9BAA-3ABFB30E800F}"/>
              </a:ext>
            </a:extLst>
          </p:cNvPr>
          <p:cNvSpPr/>
          <p:nvPr/>
        </p:nvSpPr>
        <p:spPr>
          <a:xfrm>
            <a:off x="683568" y="4256123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15D6D8C-6108-45F0-84F0-EE496F065BD5}"/>
              </a:ext>
            </a:extLst>
          </p:cNvPr>
          <p:cNvSpPr/>
          <p:nvPr/>
        </p:nvSpPr>
        <p:spPr>
          <a:xfrm>
            <a:off x="683568" y="4616025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6B1B071-6CBB-4776-A9FD-FCBB110BB6AE}"/>
              </a:ext>
            </a:extLst>
          </p:cNvPr>
          <p:cNvSpPr/>
          <p:nvPr/>
        </p:nvSpPr>
        <p:spPr>
          <a:xfrm>
            <a:off x="683568" y="4972354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C5B7A81-CA18-4D07-8956-27959BAC84B6}"/>
              </a:ext>
            </a:extLst>
          </p:cNvPr>
          <p:cNvSpPr txBox="1"/>
          <p:nvPr/>
        </p:nvSpPr>
        <p:spPr>
          <a:xfrm>
            <a:off x="5923947" y="366245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mStrong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FB9D2B3-6E62-4906-9C93-614D6CF0A134}"/>
              </a:ext>
            </a:extLst>
          </p:cNvPr>
          <p:cNvSpPr/>
          <p:nvPr/>
        </p:nvSpPr>
        <p:spPr>
          <a:xfrm>
            <a:off x="4427984" y="403776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B7EA68-0E1A-4120-8604-350C0957A100}"/>
              </a:ext>
            </a:extLst>
          </p:cNvPr>
          <p:cNvSpPr txBox="1"/>
          <p:nvPr/>
        </p:nvSpPr>
        <p:spPr>
          <a:xfrm>
            <a:off x="5923947" y="402029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mWeak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0509A25-E7B8-4038-A918-D9315B0CB459}"/>
              </a:ext>
            </a:extLst>
          </p:cNvPr>
          <p:cNvCxnSpPr>
            <a:cxnSpLocks/>
            <a:stCxn id="92" idx="3"/>
            <a:endCxn id="85" idx="1"/>
          </p:cNvCxnSpPr>
          <p:nvPr/>
        </p:nvCxnSpPr>
        <p:spPr>
          <a:xfrm flipV="1">
            <a:off x="2195736" y="3141106"/>
            <a:ext cx="2232248" cy="165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657E7340-65F0-4A13-B0F6-10CA4D2DDED7}"/>
              </a:ext>
            </a:extLst>
          </p:cNvPr>
          <p:cNvCxnSpPr>
            <a:cxnSpLocks/>
          </p:cNvCxnSpPr>
          <p:nvPr/>
        </p:nvCxnSpPr>
        <p:spPr>
          <a:xfrm flipV="1">
            <a:off x="669123" y="2889078"/>
            <a:ext cx="1526613" cy="7248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2C050620-0CFB-4A15-A39A-246A93A2E4E1}"/>
              </a:ext>
            </a:extLst>
          </p:cNvPr>
          <p:cNvCxnSpPr>
            <a:cxnSpLocks/>
          </p:cNvCxnSpPr>
          <p:nvPr/>
        </p:nvCxnSpPr>
        <p:spPr>
          <a:xfrm flipV="1">
            <a:off x="4403595" y="2970232"/>
            <a:ext cx="1560946" cy="14125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194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3059832" y="2564256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3059832" y="2924158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3059832" y="3283022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C5AF0E9-D0C4-42FC-AAD7-BE986EEE72C5}"/>
              </a:ext>
            </a:extLst>
          </p:cNvPr>
          <p:cNvCxnSpPr>
            <a:cxnSpLocks/>
            <a:stCxn id="78" idx="3"/>
            <a:endCxn id="4" idx="1"/>
          </p:cNvCxnSpPr>
          <p:nvPr/>
        </p:nvCxnSpPr>
        <p:spPr>
          <a:xfrm>
            <a:off x="1835696" y="2025951"/>
            <a:ext cx="1224136" cy="718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8FE0453-82D4-4004-B5C3-CB8272EED23A}"/>
              </a:ext>
            </a:extLst>
          </p:cNvPr>
          <p:cNvSpPr/>
          <p:nvPr/>
        </p:nvSpPr>
        <p:spPr>
          <a:xfrm>
            <a:off x="323528" y="1486098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7913F4F-36CE-40F6-9F6A-09667AA958B2}"/>
              </a:ext>
            </a:extLst>
          </p:cNvPr>
          <p:cNvSpPr/>
          <p:nvPr/>
        </p:nvSpPr>
        <p:spPr>
          <a:xfrm>
            <a:off x="323528" y="184600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5FD4F3-7164-4860-B62A-02A6ADC4BB90}"/>
              </a:ext>
            </a:extLst>
          </p:cNvPr>
          <p:cNvSpPr/>
          <p:nvPr/>
        </p:nvSpPr>
        <p:spPr>
          <a:xfrm>
            <a:off x="3059832" y="767332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69A848-DC16-4CB7-A9C2-DF30669A64E6}"/>
              </a:ext>
            </a:extLst>
          </p:cNvPr>
          <p:cNvSpPr/>
          <p:nvPr/>
        </p:nvSpPr>
        <p:spPr>
          <a:xfrm>
            <a:off x="3059832" y="1127234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7DA1DB-DC04-4AD4-AE77-606732B09F93}"/>
              </a:ext>
            </a:extLst>
          </p:cNvPr>
          <p:cNvSpPr/>
          <p:nvPr/>
        </p:nvSpPr>
        <p:spPr>
          <a:xfrm>
            <a:off x="3059832" y="1486098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A70CC1-9829-4944-8CCC-060FD1FF7DBD}"/>
              </a:ext>
            </a:extLst>
          </p:cNvPr>
          <p:cNvSpPr txBox="1"/>
          <p:nvPr/>
        </p:nvSpPr>
        <p:spPr>
          <a:xfrm>
            <a:off x="4555795" y="146862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9E9609-39E0-4E61-8287-75F878A95E69}"/>
              </a:ext>
            </a:extLst>
          </p:cNvPr>
          <p:cNvSpPr/>
          <p:nvPr/>
        </p:nvSpPr>
        <p:spPr>
          <a:xfrm>
            <a:off x="3059832" y="1843943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F6E5529-C2B1-415C-B785-952706E93CA8}"/>
              </a:ext>
            </a:extLst>
          </p:cNvPr>
          <p:cNvCxnSpPr>
            <a:cxnSpLocks/>
            <a:stCxn id="4" idx="0"/>
            <a:endCxn id="35" idx="2"/>
          </p:cNvCxnSpPr>
          <p:nvPr/>
        </p:nvCxnSpPr>
        <p:spPr>
          <a:xfrm flipV="1">
            <a:off x="3815916" y="2203845"/>
            <a:ext cx="0" cy="36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1F84F66-FD94-4E3D-ACC0-683FA8E5196E}"/>
              </a:ext>
            </a:extLst>
          </p:cNvPr>
          <p:cNvSpPr/>
          <p:nvPr/>
        </p:nvSpPr>
        <p:spPr>
          <a:xfrm>
            <a:off x="6156176" y="2744207"/>
            <a:ext cx="1800200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weakref_impl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402B5E0-C2AF-4DDD-AD34-D7CD517B95D7}"/>
              </a:ext>
            </a:extLst>
          </p:cNvPr>
          <p:cNvSpPr/>
          <p:nvPr/>
        </p:nvSpPr>
        <p:spPr>
          <a:xfrm>
            <a:off x="6156176" y="3104109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0CD2AE-F67D-40B5-BAF6-32DF903EA4C1}"/>
              </a:ext>
            </a:extLst>
          </p:cNvPr>
          <p:cNvSpPr/>
          <p:nvPr/>
        </p:nvSpPr>
        <p:spPr>
          <a:xfrm>
            <a:off x="6156176" y="3462973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488C21-43A2-4B1E-A46F-6E831DE37A0B}"/>
              </a:ext>
            </a:extLst>
          </p:cNvPr>
          <p:cNvSpPr txBox="1"/>
          <p:nvPr/>
        </p:nvSpPr>
        <p:spPr>
          <a:xfrm>
            <a:off x="7970095" y="30596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mStrong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0732B49-6ABA-4722-B5A9-1AFC540596B5}"/>
              </a:ext>
            </a:extLst>
          </p:cNvPr>
          <p:cNvSpPr/>
          <p:nvPr/>
        </p:nvSpPr>
        <p:spPr>
          <a:xfrm>
            <a:off x="6156176" y="3820818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52E894F-F934-4667-A47D-3860BD1FECF0}"/>
              </a:ext>
            </a:extLst>
          </p:cNvPr>
          <p:cNvSpPr/>
          <p:nvPr/>
        </p:nvSpPr>
        <p:spPr>
          <a:xfrm>
            <a:off x="6156176" y="838026"/>
            <a:ext cx="1800200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weakref_type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3685263-F768-4368-ABD1-55B6C79ED010}"/>
              </a:ext>
            </a:extLst>
          </p:cNvPr>
          <p:cNvSpPr/>
          <p:nvPr/>
        </p:nvSpPr>
        <p:spPr>
          <a:xfrm>
            <a:off x="6156176" y="1197928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194D1FA-C3A8-4382-8BF6-1DDE09DDD41E}"/>
              </a:ext>
            </a:extLst>
          </p:cNvPr>
          <p:cNvSpPr/>
          <p:nvPr/>
        </p:nvSpPr>
        <p:spPr>
          <a:xfrm>
            <a:off x="6156176" y="1556792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9BD9C28-9103-450B-AE60-0C7F6DF20DBA}"/>
              </a:ext>
            </a:extLst>
          </p:cNvPr>
          <p:cNvSpPr/>
          <p:nvPr/>
        </p:nvSpPr>
        <p:spPr>
          <a:xfrm>
            <a:off x="6156176" y="1914637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CE847D2-7581-49DA-BC06-334B578D4182}"/>
              </a:ext>
            </a:extLst>
          </p:cNvPr>
          <p:cNvCxnSpPr>
            <a:cxnSpLocks/>
            <a:stCxn id="33" idx="3"/>
            <a:endCxn id="43" idx="1"/>
          </p:cNvCxnSpPr>
          <p:nvPr/>
        </p:nvCxnSpPr>
        <p:spPr>
          <a:xfrm>
            <a:off x="4572000" y="1666049"/>
            <a:ext cx="1584176" cy="1258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AD4D389-5D96-4EA1-8A3D-40234C51E406}"/>
              </a:ext>
            </a:extLst>
          </p:cNvPr>
          <p:cNvCxnSpPr>
            <a:cxnSpLocks/>
            <a:stCxn id="43" idx="0"/>
            <a:endCxn id="52" idx="2"/>
          </p:cNvCxnSpPr>
          <p:nvPr/>
        </p:nvCxnSpPr>
        <p:spPr>
          <a:xfrm flipV="1">
            <a:off x="7056276" y="2274539"/>
            <a:ext cx="0" cy="46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06EABD3-93B4-4B21-9F05-96EDB5CBAAD5}"/>
              </a:ext>
            </a:extLst>
          </p:cNvPr>
          <p:cNvSpPr txBox="1"/>
          <p:nvPr/>
        </p:nvSpPr>
        <p:spPr>
          <a:xfrm>
            <a:off x="7970095" y="34290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mWeak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9D6841-C2F8-435D-85FE-F0D56E597478}"/>
              </a:ext>
            </a:extLst>
          </p:cNvPr>
          <p:cNvSpPr txBox="1"/>
          <p:nvPr/>
        </p:nvSpPr>
        <p:spPr>
          <a:xfrm>
            <a:off x="7970095" y="379833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mBase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A159461-288B-4EC0-966D-F8FEE43EA1CD}"/>
              </a:ext>
            </a:extLst>
          </p:cNvPr>
          <p:cNvSpPr/>
          <p:nvPr/>
        </p:nvSpPr>
        <p:spPr>
          <a:xfrm>
            <a:off x="6156176" y="4175746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A817E2C-3CCF-48F5-A7F0-16C9692DD4B2}"/>
              </a:ext>
            </a:extLst>
          </p:cNvPr>
          <p:cNvSpPr txBox="1"/>
          <p:nvPr/>
        </p:nvSpPr>
        <p:spPr>
          <a:xfrm>
            <a:off x="7970095" y="415326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392FDE6-6789-4D2E-BA7C-FBF8E8B14AD3}"/>
              </a:ext>
            </a:extLst>
          </p:cNvPr>
          <p:cNvCxnSpPr>
            <a:cxnSpLocks/>
            <a:stCxn id="47" idx="1"/>
            <a:endCxn id="31" idx="3"/>
          </p:cNvCxnSpPr>
          <p:nvPr/>
        </p:nvCxnSpPr>
        <p:spPr>
          <a:xfrm flipH="1" flipV="1">
            <a:off x="4572000" y="947283"/>
            <a:ext cx="1584176" cy="3053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2D7A02-4DEF-45AA-B063-FA516E08638A}"/>
              </a:ext>
            </a:extLst>
          </p:cNvPr>
          <p:cNvSpPr txBox="1"/>
          <p:nvPr/>
        </p:nvSpPr>
        <p:spPr>
          <a:xfrm>
            <a:off x="2339752" y="11663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incStrong();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391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2987824" y="3861281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2987824" y="4221183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2987824" y="4580047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C5AF0E9-D0C4-42FC-AAD7-BE986EEE72C5}"/>
              </a:ext>
            </a:extLst>
          </p:cNvPr>
          <p:cNvCxnSpPr>
            <a:cxnSpLocks/>
            <a:stCxn id="78" idx="3"/>
            <a:endCxn id="4" idx="1"/>
          </p:cNvCxnSpPr>
          <p:nvPr/>
        </p:nvCxnSpPr>
        <p:spPr>
          <a:xfrm>
            <a:off x="1763688" y="3322976"/>
            <a:ext cx="1224136" cy="718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8FE0453-82D4-4004-B5C3-CB8272EED23A}"/>
              </a:ext>
            </a:extLst>
          </p:cNvPr>
          <p:cNvSpPr/>
          <p:nvPr/>
        </p:nvSpPr>
        <p:spPr>
          <a:xfrm>
            <a:off x="251520" y="2783123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7913F4F-36CE-40F6-9F6A-09667AA958B2}"/>
              </a:ext>
            </a:extLst>
          </p:cNvPr>
          <p:cNvSpPr/>
          <p:nvPr/>
        </p:nvSpPr>
        <p:spPr>
          <a:xfrm>
            <a:off x="251520" y="3143025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5FD4F3-7164-4860-B62A-02A6ADC4BB90}"/>
              </a:ext>
            </a:extLst>
          </p:cNvPr>
          <p:cNvSpPr/>
          <p:nvPr/>
        </p:nvSpPr>
        <p:spPr>
          <a:xfrm>
            <a:off x="2987824" y="2064357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69A848-DC16-4CB7-A9C2-DF30669A64E6}"/>
              </a:ext>
            </a:extLst>
          </p:cNvPr>
          <p:cNvSpPr/>
          <p:nvPr/>
        </p:nvSpPr>
        <p:spPr>
          <a:xfrm>
            <a:off x="2987824" y="2424259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7DA1DB-DC04-4AD4-AE77-606732B09F93}"/>
              </a:ext>
            </a:extLst>
          </p:cNvPr>
          <p:cNvSpPr/>
          <p:nvPr/>
        </p:nvSpPr>
        <p:spPr>
          <a:xfrm>
            <a:off x="2987824" y="2783123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A70CC1-9829-4944-8CCC-060FD1FF7DBD}"/>
              </a:ext>
            </a:extLst>
          </p:cNvPr>
          <p:cNvSpPr txBox="1"/>
          <p:nvPr/>
        </p:nvSpPr>
        <p:spPr>
          <a:xfrm>
            <a:off x="4483787" y="276565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9E9609-39E0-4E61-8287-75F878A95E69}"/>
              </a:ext>
            </a:extLst>
          </p:cNvPr>
          <p:cNvSpPr/>
          <p:nvPr/>
        </p:nvSpPr>
        <p:spPr>
          <a:xfrm>
            <a:off x="2987824" y="3140968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F6E5529-C2B1-415C-B785-952706E93CA8}"/>
              </a:ext>
            </a:extLst>
          </p:cNvPr>
          <p:cNvCxnSpPr>
            <a:cxnSpLocks/>
            <a:stCxn id="4" idx="0"/>
            <a:endCxn id="35" idx="2"/>
          </p:cNvCxnSpPr>
          <p:nvPr/>
        </p:nvCxnSpPr>
        <p:spPr>
          <a:xfrm flipV="1">
            <a:off x="3743908" y="3500870"/>
            <a:ext cx="0" cy="36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1F84F66-FD94-4E3D-ACC0-683FA8E5196E}"/>
              </a:ext>
            </a:extLst>
          </p:cNvPr>
          <p:cNvSpPr/>
          <p:nvPr/>
        </p:nvSpPr>
        <p:spPr>
          <a:xfrm>
            <a:off x="6084168" y="4041232"/>
            <a:ext cx="1800200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weakref_impl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402B5E0-C2AF-4DDD-AD34-D7CD517B95D7}"/>
              </a:ext>
            </a:extLst>
          </p:cNvPr>
          <p:cNvSpPr/>
          <p:nvPr/>
        </p:nvSpPr>
        <p:spPr>
          <a:xfrm>
            <a:off x="6084168" y="4401134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0CD2AE-F67D-40B5-BAF6-32DF903EA4C1}"/>
              </a:ext>
            </a:extLst>
          </p:cNvPr>
          <p:cNvSpPr/>
          <p:nvPr/>
        </p:nvSpPr>
        <p:spPr>
          <a:xfrm>
            <a:off x="6084168" y="4759998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488C21-43A2-4B1E-A46F-6E831DE37A0B}"/>
              </a:ext>
            </a:extLst>
          </p:cNvPr>
          <p:cNvSpPr txBox="1"/>
          <p:nvPr/>
        </p:nvSpPr>
        <p:spPr>
          <a:xfrm>
            <a:off x="7898087" y="435669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mStrong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0732B49-6ABA-4722-B5A9-1AFC540596B5}"/>
              </a:ext>
            </a:extLst>
          </p:cNvPr>
          <p:cNvSpPr/>
          <p:nvPr/>
        </p:nvSpPr>
        <p:spPr>
          <a:xfrm>
            <a:off x="6084168" y="5117843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52E894F-F934-4667-A47D-3860BD1FECF0}"/>
              </a:ext>
            </a:extLst>
          </p:cNvPr>
          <p:cNvSpPr/>
          <p:nvPr/>
        </p:nvSpPr>
        <p:spPr>
          <a:xfrm>
            <a:off x="6084168" y="2135051"/>
            <a:ext cx="1800200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weakref_type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3685263-F768-4368-ABD1-55B6C79ED010}"/>
              </a:ext>
            </a:extLst>
          </p:cNvPr>
          <p:cNvSpPr/>
          <p:nvPr/>
        </p:nvSpPr>
        <p:spPr>
          <a:xfrm>
            <a:off x="6084168" y="2494953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194D1FA-C3A8-4382-8BF6-1DDE09DDD41E}"/>
              </a:ext>
            </a:extLst>
          </p:cNvPr>
          <p:cNvSpPr/>
          <p:nvPr/>
        </p:nvSpPr>
        <p:spPr>
          <a:xfrm>
            <a:off x="6084168" y="2853817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9BD9C28-9103-450B-AE60-0C7F6DF20DBA}"/>
              </a:ext>
            </a:extLst>
          </p:cNvPr>
          <p:cNvSpPr/>
          <p:nvPr/>
        </p:nvSpPr>
        <p:spPr>
          <a:xfrm>
            <a:off x="6084168" y="3211662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CE847D2-7581-49DA-BC06-334B578D4182}"/>
              </a:ext>
            </a:extLst>
          </p:cNvPr>
          <p:cNvCxnSpPr>
            <a:cxnSpLocks/>
            <a:stCxn id="33" idx="3"/>
            <a:endCxn id="43" idx="1"/>
          </p:cNvCxnSpPr>
          <p:nvPr/>
        </p:nvCxnSpPr>
        <p:spPr>
          <a:xfrm>
            <a:off x="4499992" y="2963074"/>
            <a:ext cx="1584176" cy="1258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AD4D389-5D96-4EA1-8A3D-40234C51E406}"/>
              </a:ext>
            </a:extLst>
          </p:cNvPr>
          <p:cNvCxnSpPr>
            <a:cxnSpLocks/>
            <a:stCxn id="43" idx="0"/>
            <a:endCxn id="52" idx="2"/>
          </p:cNvCxnSpPr>
          <p:nvPr/>
        </p:nvCxnSpPr>
        <p:spPr>
          <a:xfrm flipV="1">
            <a:off x="6984268" y="3571564"/>
            <a:ext cx="0" cy="46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06EABD3-93B4-4B21-9F05-96EDB5CBAAD5}"/>
              </a:ext>
            </a:extLst>
          </p:cNvPr>
          <p:cNvSpPr txBox="1"/>
          <p:nvPr/>
        </p:nvSpPr>
        <p:spPr>
          <a:xfrm>
            <a:off x="7898087" y="472602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mWeak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9D6841-C2F8-435D-85FE-F0D56E597478}"/>
              </a:ext>
            </a:extLst>
          </p:cNvPr>
          <p:cNvSpPr txBox="1"/>
          <p:nvPr/>
        </p:nvSpPr>
        <p:spPr>
          <a:xfrm>
            <a:off x="7898087" y="509535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mBase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A159461-288B-4EC0-966D-F8FEE43EA1CD}"/>
              </a:ext>
            </a:extLst>
          </p:cNvPr>
          <p:cNvSpPr/>
          <p:nvPr/>
        </p:nvSpPr>
        <p:spPr>
          <a:xfrm>
            <a:off x="6084168" y="5472771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A817E2C-3CCF-48F5-A7F0-16C9692DD4B2}"/>
              </a:ext>
            </a:extLst>
          </p:cNvPr>
          <p:cNvSpPr txBox="1"/>
          <p:nvPr/>
        </p:nvSpPr>
        <p:spPr>
          <a:xfrm>
            <a:off x="7898087" y="545028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392FDE6-6789-4D2E-BA7C-FBF8E8B14AD3}"/>
              </a:ext>
            </a:extLst>
          </p:cNvPr>
          <p:cNvCxnSpPr>
            <a:cxnSpLocks/>
            <a:stCxn id="47" idx="1"/>
            <a:endCxn id="31" idx="3"/>
          </p:cNvCxnSpPr>
          <p:nvPr/>
        </p:nvCxnSpPr>
        <p:spPr>
          <a:xfrm flipH="1" flipV="1">
            <a:off x="4499992" y="2244308"/>
            <a:ext cx="1584176" cy="3053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2D7A02-4DEF-45AA-B063-FA516E08638A}"/>
              </a:ext>
            </a:extLst>
          </p:cNvPr>
          <p:cNvSpPr txBox="1"/>
          <p:nvPr/>
        </p:nvSpPr>
        <p:spPr>
          <a:xfrm>
            <a:off x="2267744" y="141365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decStrong();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E73487-8077-4072-9073-488F2215E658}"/>
              </a:ext>
            </a:extLst>
          </p:cNvPr>
          <p:cNvSpPr txBox="1"/>
          <p:nvPr/>
        </p:nvSpPr>
        <p:spPr>
          <a:xfrm>
            <a:off x="971600" y="116632"/>
            <a:ext cx="5189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객체의 소멸시기는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mStrong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이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이 되는 시점 </a:t>
            </a:r>
          </a:p>
        </p:txBody>
      </p:sp>
    </p:spTree>
    <p:extLst>
      <p:ext uri="{BB962C8B-B14F-4D97-AF65-F5344CB8AC3E}">
        <p14:creationId xmlns:p14="http://schemas.microsoft.com/office/powerpoint/2010/main" val="3815441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2987824" y="3861281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2987824" y="4221183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2987824" y="4580047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8FE0453-82D4-4004-B5C3-CB8272EED23A}"/>
              </a:ext>
            </a:extLst>
          </p:cNvPr>
          <p:cNvSpPr/>
          <p:nvPr/>
        </p:nvSpPr>
        <p:spPr>
          <a:xfrm>
            <a:off x="251520" y="2783123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7913F4F-36CE-40F6-9F6A-09667AA958B2}"/>
              </a:ext>
            </a:extLst>
          </p:cNvPr>
          <p:cNvSpPr/>
          <p:nvPr/>
        </p:nvSpPr>
        <p:spPr>
          <a:xfrm>
            <a:off x="251520" y="3143025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5FD4F3-7164-4860-B62A-02A6ADC4BB90}"/>
              </a:ext>
            </a:extLst>
          </p:cNvPr>
          <p:cNvSpPr/>
          <p:nvPr/>
        </p:nvSpPr>
        <p:spPr>
          <a:xfrm>
            <a:off x="2987824" y="2064357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69A848-DC16-4CB7-A9C2-DF30669A64E6}"/>
              </a:ext>
            </a:extLst>
          </p:cNvPr>
          <p:cNvSpPr/>
          <p:nvPr/>
        </p:nvSpPr>
        <p:spPr>
          <a:xfrm>
            <a:off x="2987824" y="2424259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7DA1DB-DC04-4AD4-AE77-606732B09F93}"/>
              </a:ext>
            </a:extLst>
          </p:cNvPr>
          <p:cNvSpPr/>
          <p:nvPr/>
        </p:nvSpPr>
        <p:spPr>
          <a:xfrm>
            <a:off x="2987824" y="2783123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A70CC1-9829-4944-8CCC-060FD1FF7DBD}"/>
              </a:ext>
            </a:extLst>
          </p:cNvPr>
          <p:cNvSpPr txBox="1"/>
          <p:nvPr/>
        </p:nvSpPr>
        <p:spPr>
          <a:xfrm>
            <a:off x="4483787" y="276565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9E9609-39E0-4E61-8287-75F878A95E69}"/>
              </a:ext>
            </a:extLst>
          </p:cNvPr>
          <p:cNvSpPr/>
          <p:nvPr/>
        </p:nvSpPr>
        <p:spPr>
          <a:xfrm>
            <a:off x="2987824" y="3140968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F6E5529-C2B1-415C-B785-952706E93CA8}"/>
              </a:ext>
            </a:extLst>
          </p:cNvPr>
          <p:cNvCxnSpPr>
            <a:cxnSpLocks/>
            <a:stCxn id="4" idx="0"/>
            <a:endCxn id="35" idx="2"/>
          </p:cNvCxnSpPr>
          <p:nvPr/>
        </p:nvCxnSpPr>
        <p:spPr>
          <a:xfrm flipV="1">
            <a:off x="3743908" y="3500870"/>
            <a:ext cx="0" cy="36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1F84F66-FD94-4E3D-ACC0-683FA8E5196E}"/>
              </a:ext>
            </a:extLst>
          </p:cNvPr>
          <p:cNvSpPr/>
          <p:nvPr/>
        </p:nvSpPr>
        <p:spPr>
          <a:xfrm>
            <a:off x="6084168" y="4041232"/>
            <a:ext cx="1800200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weakref_impl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402B5E0-C2AF-4DDD-AD34-D7CD517B95D7}"/>
              </a:ext>
            </a:extLst>
          </p:cNvPr>
          <p:cNvSpPr/>
          <p:nvPr/>
        </p:nvSpPr>
        <p:spPr>
          <a:xfrm>
            <a:off x="6084168" y="4401134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0CD2AE-F67D-40B5-BAF6-32DF903EA4C1}"/>
              </a:ext>
            </a:extLst>
          </p:cNvPr>
          <p:cNvSpPr/>
          <p:nvPr/>
        </p:nvSpPr>
        <p:spPr>
          <a:xfrm>
            <a:off x="6084168" y="4759998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488C21-43A2-4B1E-A46F-6E831DE37A0B}"/>
              </a:ext>
            </a:extLst>
          </p:cNvPr>
          <p:cNvSpPr txBox="1"/>
          <p:nvPr/>
        </p:nvSpPr>
        <p:spPr>
          <a:xfrm>
            <a:off x="7898087" y="435669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mStrong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0732B49-6ABA-4722-B5A9-1AFC540596B5}"/>
              </a:ext>
            </a:extLst>
          </p:cNvPr>
          <p:cNvSpPr/>
          <p:nvPr/>
        </p:nvSpPr>
        <p:spPr>
          <a:xfrm>
            <a:off x="6084168" y="5117843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52E894F-F934-4667-A47D-3860BD1FECF0}"/>
              </a:ext>
            </a:extLst>
          </p:cNvPr>
          <p:cNvSpPr/>
          <p:nvPr/>
        </p:nvSpPr>
        <p:spPr>
          <a:xfrm>
            <a:off x="6084168" y="2135051"/>
            <a:ext cx="1800200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weakref_type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3685263-F768-4368-ABD1-55B6C79ED010}"/>
              </a:ext>
            </a:extLst>
          </p:cNvPr>
          <p:cNvSpPr/>
          <p:nvPr/>
        </p:nvSpPr>
        <p:spPr>
          <a:xfrm>
            <a:off x="6084168" y="2494953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194D1FA-C3A8-4382-8BF6-1DDE09DDD41E}"/>
              </a:ext>
            </a:extLst>
          </p:cNvPr>
          <p:cNvSpPr/>
          <p:nvPr/>
        </p:nvSpPr>
        <p:spPr>
          <a:xfrm>
            <a:off x="6084168" y="2853817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9BD9C28-9103-450B-AE60-0C7F6DF20DBA}"/>
              </a:ext>
            </a:extLst>
          </p:cNvPr>
          <p:cNvSpPr/>
          <p:nvPr/>
        </p:nvSpPr>
        <p:spPr>
          <a:xfrm>
            <a:off x="6084168" y="3211662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CE847D2-7581-49DA-BC06-334B578D4182}"/>
              </a:ext>
            </a:extLst>
          </p:cNvPr>
          <p:cNvCxnSpPr>
            <a:cxnSpLocks/>
            <a:stCxn id="33" idx="3"/>
            <a:endCxn id="43" idx="1"/>
          </p:cNvCxnSpPr>
          <p:nvPr/>
        </p:nvCxnSpPr>
        <p:spPr>
          <a:xfrm>
            <a:off x="4499992" y="2963074"/>
            <a:ext cx="1584176" cy="1258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AD4D389-5D96-4EA1-8A3D-40234C51E406}"/>
              </a:ext>
            </a:extLst>
          </p:cNvPr>
          <p:cNvCxnSpPr>
            <a:cxnSpLocks/>
            <a:stCxn id="43" idx="0"/>
            <a:endCxn id="52" idx="2"/>
          </p:cNvCxnSpPr>
          <p:nvPr/>
        </p:nvCxnSpPr>
        <p:spPr>
          <a:xfrm flipV="1">
            <a:off x="6984268" y="3571564"/>
            <a:ext cx="0" cy="46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06EABD3-93B4-4B21-9F05-96EDB5CBAAD5}"/>
              </a:ext>
            </a:extLst>
          </p:cNvPr>
          <p:cNvSpPr txBox="1"/>
          <p:nvPr/>
        </p:nvSpPr>
        <p:spPr>
          <a:xfrm>
            <a:off x="7898087" y="472602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mWeak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9D6841-C2F8-435D-85FE-F0D56E597478}"/>
              </a:ext>
            </a:extLst>
          </p:cNvPr>
          <p:cNvSpPr txBox="1"/>
          <p:nvPr/>
        </p:nvSpPr>
        <p:spPr>
          <a:xfrm>
            <a:off x="7898087" y="509535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mBase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A159461-288B-4EC0-966D-F8FEE43EA1CD}"/>
              </a:ext>
            </a:extLst>
          </p:cNvPr>
          <p:cNvSpPr/>
          <p:nvPr/>
        </p:nvSpPr>
        <p:spPr>
          <a:xfrm>
            <a:off x="6084168" y="5472771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A817E2C-3CCF-48F5-A7F0-16C9692DD4B2}"/>
              </a:ext>
            </a:extLst>
          </p:cNvPr>
          <p:cNvSpPr txBox="1"/>
          <p:nvPr/>
        </p:nvSpPr>
        <p:spPr>
          <a:xfrm>
            <a:off x="7898087" y="545028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392FDE6-6789-4D2E-BA7C-FBF8E8B14AD3}"/>
              </a:ext>
            </a:extLst>
          </p:cNvPr>
          <p:cNvCxnSpPr>
            <a:cxnSpLocks/>
            <a:stCxn id="47" idx="1"/>
            <a:endCxn id="31" idx="3"/>
          </p:cNvCxnSpPr>
          <p:nvPr/>
        </p:nvCxnSpPr>
        <p:spPr>
          <a:xfrm flipH="1" flipV="1">
            <a:off x="4499992" y="2244308"/>
            <a:ext cx="1584176" cy="3053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2D7A02-4DEF-45AA-B063-FA516E08638A}"/>
              </a:ext>
            </a:extLst>
          </p:cNvPr>
          <p:cNvSpPr txBox="1"/>
          <p:nvPr/>
        </p:nvSpPr>
        <p:spPr>
          <a:xfrm>
            <a:off x="2267744" y="141365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decStrong();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E73487-8077-4072-9073-488F2215E658}"/>
              </a:ext>
            </a:extLst>
          </p:cNvPr>
          <p:cNvSpPr txBox="1"/>
          <p:nvPr/>
        </p:nvSpPr>
        <p:spPr>
          <a:xfrm>
            <a:off x="971600" y="116632"/>
            <a:ext cx="5062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객체의 소멸시기는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mStrong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이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이 되는 시점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의 소멸시기는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mWeak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가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이 되는 시점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C1248A7-BCA1-42E3-B700-C0952AAC5ED1}"/>
              </a:ext>
            </a:extLst>
          </p:cNvPr>
          <p:cNvSpPr/>
          <p:nvPr/>
        </p:nvSpPr>
        <p:spPr>
          <a:xfrm>
            <a:off x="215516" y="4366123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806CA4-261E-416E-8CD6-C475F6071CC0}"/>
              </a:ext>
            </a:extLst>
          </p:cNvPr>
          <p:cNvSpPr/>
          <p:nvPr/>
        </p:nvSpPr>
        <p:spPr>
          <a:xfrm>
            <a:off x="215516" y="4726025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C46363F-0FAC-47A9-AA7C-73420A61C0CC}"/>
              </a:ext>
            </a:extLst>
          </p:cNvPr>
          <p:cNvSpPr/>
          <p:nvPr/>
        </p:nvSpPr>
        <p:spPr>
          <a:xfrm>
            <a:off x="215516" y="5083341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CF463CC-C292-424C-B3CF-FF52E5A63677}"/>
              </a:ext>
            </a:extLst>
          </p:cNvPr>
          <p:cNvCxnSpPr>
            <a:cxnSpLocks/>
            <a:stCxn id="39" idx="3"/>
            <a:endCxn id="48" idx="1"/>
          </p:cNvCxnSpPr>
          <p:nvPr/>
        </p:nvCxnSpPr>
        <p:spPr>
          <a:xfrm flipV="1">
            <a:off x="1727684" y="2315002"/>
            <a:ext cx="4356484" cy="2948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0962AE1-0572-4312-88EF-AE19F363DE38}"/>
              </a:ext>
            </a:extLst>
          </p:cNvPr>
          <p:cNvCxnSpPr>
            <a:cxnSpLocks/>
            <a:stCxn id="37" idx="3"/>
            <a:endCxn id="4" idx="1"/>
          </p:cNvCxnSpPr>
          <p:nvPr/>
        </p:nvCxnSpPr>
        <p:spPr>
          <a:xfrm flipV="1">
            <a:off x="1727684" y="4041232"/>
            <a:ext cx="1260140" cy="864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449340D-5719-4B84-B451-A6C4A0B7AE76}"/>
              </a:ext>
            </a:extLst>
          </p:cNvPr>
          <p:cNvCxnSpPr>
            <a:cxnSpLocks/>
          </p:cNvCxnSpPr>
          <p:nvPr/>
        </p:nvCxnSpPr>
        <p:spPr>
          <a:xfrm flipV="1">
            <a:off x="208293" y="2828474"/>
            <a:ext cx="1526613" cy="7248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0EBD7E5-849A-470C-AD1B-AE5218DA068C}"/>
              </a:ext>
            </a:extLst>
          </p:cNvPr>
          <p:cNvCxnSpPr>
            <a:cxnSpLocks/>
          </p:cNvCxnSpPr>
          <p:nvPr/>
        </p:nvCxnSpPr>
        <p:spPr>
          <a:xfrm flipV="1">
            <a:off x="2998604" y="2073434"/>
            <a:ext cx="1501388" cy="28534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783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1A75A2-8C06-4AFC-9490-C4CDB76A4669}"/>
              </a:ext>
            </a:extLst>
          </p:cNvPr>
          <p:cNvSpPr txBox="1"/>
          <p:nvPr/>
        </p:nvSpPr>
        <p:spPr>
          <a:xfrm>
            <a:off x="539552" y="188640"/>
            <a:ext cx="83407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Consolas" pitchFamily="49" charset="0"/>
                <a:cs typeface="Consolas" pitchFamily="49" charset="0"/>
              </a:rPr>
              <a:t>sp&lt;ProcessState&gt; proc(ProcessState::self());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sp&lt;IServiceManager&gt; sm(defaultServiceManager());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354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76DD4E-EABE-4294-9016-87B731A4372F}"/>
              </a:ext>
            </a:extLst>
          </p:cNvPr>
          <p:cNvSpPr/>
          <p:nvPr/>
        </p:nvSpPr>
        <p:spPr>
          <a:xfrm>
            <a:off x="1547664" y="476672"/>
            <a:ext cx="2304256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ProcessState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A20F26-9859-4198-B3F9-20648D537826}"/>
              </a:ext>
            </a:extLst>
          </p:cNvPr>
          <p:cNvSpPr/>
          <p:nvPr/>
        </p:nvSpPr>
        <p:spPr>
          <a:xfrm>
            <a:off x="1547664" y="980728"/>
            <a:ext cx="2304256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mDriverFd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14A1DC-0A5C-495A-A17B-36199AF6CA84}"/>
              </a:ext>
            </a:extLst>
          </p:cNvPr>
          <p:cNvSpPr/>
          <p:nvPr/>
        </p:nvSpPr>
        <p:spPr>
          <a:xfrm>
            <a:off x="1547664" y="1484784"/>
            <a:ext cx="2304256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mVMStart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79C4CE-5F42-416E-9CC5-70B83A3F54D2}"/>
              </a:ext>
            </a:extLst>
          </p:cNvPr>
          <p:cNvSpPr/>
          <p:nvPr/>
        </p:nvSpPr>
        <p:spPr>
          <a:xfrm>
            <a:off x="2267744" y="2708920"/>
            <a:ext cx="5832648" cy="201622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246F56-81BC-4258-956D-EB38682E95C3}"/>
              </a:ext>
            </a:extLst>
          </p:cNvPr>
          <p:cNvSpPr/>
          <p:nvPr/>
        </p:nvSpPr>
        <p:spPr>
          <a:xfrm>
            <a:off x="2267744" y="4725144"/>
            <a:ext cx="5832648" cy="201622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6CB1AD-CE1E-40C8-827C-97D2699766A9}"/>
              </a:ext>
            </a:extLst>
          </p:cNvPr>
          <p:cNvSpPr/>
          <p:nvPr/>
        </p:nvSpPr>
        <p:spPr>
          <a:xfrm>
            <a:off x="6228184" y="4221088"/>
            <a:ext cx="1440160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9FF440-8B4D-4C77-8747-5087F994A2F5}"/>
              </a:ext>
            </a:extLst>
          </p:cNvPr>
          <p:cNvSpPr/>
          <p:nvPr/>
        </p:nvSpPr>
        <p:spPr>
          <a:xfrm>
            <a:off x="6228184" y="4725144"/>
            <a:ext cx="1440160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E99F3054-4DAF-4E05-A6C1-F86D4BD4696A}"/>
              </a:ext>
            </a:extLst>
          </p:cNvPr>
          <p:cNvCxnSpPr>
            <a:stCxn id="5" idx="3"/>
            <a:endCxn id="9" idx="0"/>
          </p:cNvCxnSpPr>
          <p:nvPr/>
        </p:nvCxnSpPr>
        <p:spPr>
          <a:xfrm>
            <a:off x="3851920" y="1232756"/>
            <a:ext cx="3096344" cy="2988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F42F13-8C19-43FA-AA9D-1F44A72D2BB7}"/>
              </a:ext>
            </a:extLst>
          </p:cNvPr>
          <p:cNvSpPr/>
          <p:nvPr/>
        </p:nvSpPr>
        <p:spPr>
          <a:xfrm>
            <a:off x="4211960" y="3209528"/>
            <a:ext cx="1440160" cy="15138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4071BA8-F219-492D-B528-1E39F6C5C581}"/>
              </a:ext>
            </a:extLst>
          </p:cNvPr>
          <p:cNvSpPr/>
          <p:nvPr/>
        </p:nvSpPr>
        <p:spPr>
          <a:xfrm>
            <a:off x="4211960" y="4723420"/>
            <a:ext cx="1440160" cy="15138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742F4D0-76A2-4E2C-8262-193884658BFE}"/>
              </a:ext>
            </a:extLst>
          </p:cNvPr>
          <p:cNvSpPr/>
          <p:nvPr/>
        </p:nvSpPr>
        <p:spPr>
          <a:xfrm>
            <a:off x="4211960" y="3696353"/>
            <a:ext cx="1440160" cy="57261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622CFFE-6E5A-4D3B-8703-147530C69888}"/>
              </a:ext>
            </a:extLst>
          </p:cNvPr>
          <p:cNvCxnSpPr>
            <a:stCxn id="6" idx="3"/>
          </p:cNvCxnSpPr>
          <p:nvPr/>
        </p:nvCxnSpPr>
        <p:spPr>
          <a:xfrm>
            <a:off x="3851920" y="1736812"/>
            <a:ext cx="360040" cy="1959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569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1A75A2-8C06-4AFC-9490-C4CDB76A4669}"/>
              </a:ext>
            </a:extLst>
          </p:cNvPr>
          <p:cNvSpPr txBox="1"/>
          <p:nvPr/>
        </p:nvSpPr>
        <p:spPr>
          <a:xfrm>
            <a:off x="0" y="116632"/>
            <a:ext cx="100399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Consolas" pitchFamily="49" charset="0"/>
                <a:cs typeface="Consolas" pitchFamily="49" charset="0"/>
              </a:rPr>
              <a:t>defaultServiceManager();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gDefaultServiceManager = interface_cast&lt;IServiceManager&gt;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                 (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                      proc-&gt;getContextObject(NULL)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                 );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return getStrongProxyForHandle(0);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0298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A51020-CE16-4195-9110-3B55D82D2127}"/>
              </a:ext>
            </a:extLst>
          </p:cNvPr>
          <p:cNvSpPr/>
          <p:nvPr/>
        </p:nvSpPr>
        <p:spPr>
          <a:xfrm>
            <a:off x="1547664" y="476672"/>
            <a:ext cx="2304256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ProcessState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BC95BC-D2B7-4881-8B1E-00828B137ACE}"/>
              </a:ext>
            </a:extLst>
          </p:cNvPr>
          <p:cNvSpPr/>
          <p:nvPr/>
        </p:nvSpPr>
        <p:spPr>
          <a:xfrm>
            <a:off x="1547664" y="980728"/>
            <a:ext cx="2304256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mDriverFd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DE2CD0-C04F-4F5C-9F36-9127D5A74014}"/>
              </a:ext>
            </a:extLst>
          </p:cNvPr>
          <p:cNvSpPr/>
          <p:nvPr/>
        </p:nvSpPr>
        <p:spPr>
          <a:xfrm>
            <a:off x="1547664" y="1484784"/>
            <a:ext cx="2304256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mVMStart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5E9B13-AFEB-4348-9FF8-39FC6B3F850A}"/>
              </a:ext>
            </a:extLst>
          </p:cNvPr>
          <p:cNvSpPr/>
          <p:nvPr/>
        </p:nvSpPr>
        <p:spPr>
          <a:xfrm>
            <a:off x="1547664" y="1988840"/>
            <a:ext cx="2304256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mHandleToObject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DA02B3-7DBF-4EE2-A8AC-EF5A97457D63}"/>
              </a:ext>
            </a:extLst>
          </p:cNvPr>
          <p:cNvSpPr/>
          <p:nvPr/>
        </p:nvSpPr>
        <p:spPr>
          <a:xfrm>
            <a:off x="4785925" y="1933005"/>
            <a:ext cx="720080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00B847-8433-48CF-866C-76F3B2207517}"/>
              </a:ext>
            </a:extLst>
          </p:cNvPr>
          <p:cNvSpPr txBox="1"/>
          <p:nvPr/>
        </p:nvSpPr>
        <p:spPr>
          <a:xfrm>
            <a:off x="5473758" y="200036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22E2F6-C1C4-4B2D-8828-30DD96C903DD}"/>
              </a:ext>
            </a:extLst>
          </p:cNvPr>
          <p:cNvSpPr/>
          <p:nvPr/>
        </p:nvSpPr>
        <p:spPr>
          <a:xfrm>
            <a:off x="4786229" y="1469544"/>
            <a:ext cx="720080" cy="5040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558DF4E-5A62-4249-AF66-EFC2E0FFB1E4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851920" y="2185033"/>
            <a:ext cx="934005" cy="5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356264F-25E3-475A-AB7A-08F34E09C1D8}"/>
              </a:ext>
            </a:extLst>
          </p:cNvPr>
          <p:cNvCxnSpPr/>
          <p:nvPr/>
        </p:nvCxnSpPr>
        <p:spPr>
          <a:xfrm>
            <a:off x="4281869" y="1933005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265BC1B-A55C-487B-8676-C4C3E79E08C9}"/>
              </a:ext>
            </a:extLst>
          </p:cNvPr>
          <p:cNvSpPr txBox="1"/>
          <p:nvPr/>
        </p:nvSpPr>
        <p:spPr>
          <a:xfrm>
            <a:off x="3957235" y="17215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C6896A-6137-4229-ADC0-655AB71F4B30}"/>
              </a:ext>
            </a:extLst>
          </p:cNvPr>
          <p:cNvSpPr/>
          <p:nvPr/>
        </p:nvSpPr>
        <p:spPr>
          <a:xfrm>
            <a:off x="6996410" y="2996952"/>
            <a:ext cx="182406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E3461B-9200-40DA-B9A7-F4DA60E3319E}"/>
              </a:ext>
            </a:extLst>
          </p:cNvPr>
          <p:cNvSpPr/>
          <p:nvPr/>
        </p:nvSpPr>
        <p:spPr>
          <a:xfrm>
            <a:off x="6996410" y="3501008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1179C7-B404-454B-965E-E04D67261B81}"/>
              </a:ext>
            </a:extLst>
          </p:cNvPr>
          <p:cNvSpPr/>
          <p:nvPr/>
        </p:nvSpPr>
        <p:spPr>
          <a:xfrm>
            <a:off x="6996410" y="4005064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CBC9541-8FDF-4203-9D41-781CF2D9D86C}"/>
              </a:ext>
            </a:extLst>
          </p:cNvPr>
          <p:cNvSpPr/>
          <p:nvPr/>
        </p:nvSpPr>
        <p:spPr>
          <a:xfrm>
            <a:off x="6996410" y="1048090"/>
            <a:ext cx="182406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4EDFC0-EA3B-44C5-B534-09B0F9E668A3}"/>
              </a:ext>
            </a:extLst>
          </p:cNvPr>
          <p:cNvSpPr/>
          <p:nvPr/>
        </p:nvSpPr>
        <p:spPr>
          <a:xfrm>
            <a:off x="6996410" y="1552146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BE3AAA5-CE51-4EB5-88DB-6D585C0882DC}"/>
              </a:ext>
            </a:extLst>
          </p:cNvPr>
          <p:cNvSpPr/>
          <p:nvPr/>
        </p:nvSpPr>
        <p:spPr>
          <a:xfrm>
            <a:off x="6996410" y="2056202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2737AF7-95EC-4032-8D39-25B0D91B0F26}"/>
              </a:ext>
            </a:extLst>
          </p:cNvPr>
          <p:cNvCxnSpPr>
            <a:cxnSpLocks/>
            <a:stCxn id="16" idx="0"/>
            <a:endCxn id="21" idx="2"/>
          </p:cNvCxnSpPr>
          <p:nvPr/>
        </p:nvCxnSpPr>
        <p:spPr>
          <a:xfrm flipV="1">
            <a:off x="7908441" y="2560258"/>
            <a:ext cx="0" cy="436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88A3621-8748-49FE-B4A3-4E0BC42FA831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 flipV="1">
            <a:off x="5506005" y="1300118"/>
            <a:ext cx="1490405" cy="88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608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06659F7-D3DF-40D7-87C4-0BCA6633B14C}"/>
              </a:ext>
            </a:extLst>
          </p:cNvPr>
          <p:cNvSpPr/>
          <p:nvPr/>
        </p:nvSpPr>
        <p:spPr>
          <a:xfrm>
            <a:off x="6996410" y="2996952"/>
            <a:ext cx="182406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ADE07E-C2DF-4A50-9D68-5EA1236E971D}"/>
              </a:ext>
            </a:extLst>
          </p:cNvPr>
          <p:cNvSpPr/>
          <p:nvPr/>
        </p:nvSpPr>
        <p:spPr>
          <a:xfrm>
            <a:off x="6996410" y="3501008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134FB8-3A5F-4202-93DA-E5C641F5AEE7}"/>
              </a:ext>
            </a:extLst>
          </p:cNvPr>
          <p:cNvSpPr/>
          <p:nvPr/>
        </p:nvSpPr>
        <p:spPr>
          <a:xfrm>
            <a:off x="6996410" y="4005064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70A21E-8F21-4E95-B99A-6B503B321A40}"/>
              </a:ext>
            </a:extLst>
          </p:cNvPr>
          <p:cNvSpPr/>
          <p:nvPr/>
        </p:nvSpPr>
        <p:spPr>
          <a:xfrm>
            <a:off x="6996410" y="1048090"/>
            <a:ext cx="182406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7CA5F3-CB0C-4DDF-A370-48584820B07A}"/>
              </a:ext>
            </a:extLst>
          </p:cNvPr>
          <p:cNvSpPr/>
          <p:nvPr/>
        </p:nvSpPr>
        <p:spPr>
          <a:xfrm>
            <a:off x="6996410" y="1552146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919F98-4223-491E-86A9-751886FCE76F}"/>
              </a:ext>
            </a:extLst>
          </p:cNvPr>
          <p:cNvSpPr/>
          <p:nvPr/>
        </p:nvSpPr>
        <p:spPr>
          <a:xfrm>
            <a:off x="6996410" y="2056202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AFEBE0C-D896-459A-8E7D-44E552F63F94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7908441" y="2560258"/>
            <a:ext cx="0" cy="436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A630CD0-34C1-4F83-9D92-FDDEF37C424E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506005" y="1300118"/>
            <a:ext cx="1490405" cy="88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5A64A7-9787-4DC5-8EFC-1BF95ED4E3C4}"/>
              </a:ext>
            </a:extLst>
          </p:cNvPr>
          <p:cNvSpPr txBox="1"/>
          <p:nvPr/>
        </p:nvSpPr>
        <p:spPr>
          <a:xfrm>
            <a:off x="-190136" y="-75554"/>
            <a:ext cx="84160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inline sp&lt;IServiceManager&gt; interface_cast(const sp&lt;IBinder&gt;&amp; obj)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IServiceManager::asInterface(obj);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C59C23-6C84-4575-BF20-530208A46F52}"/>
              </a:ext>
            </a:extLst>
          </p:cNvPr>
          <p:cNvSpPr txBox="1"/>
          <p:nvPr/>
        </p:nvSpPr>
        <p:spPr>
          <a:xfrm>
            <a:off x="5076056" y="19888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obj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0EDEB7-E996-4E94-A326-FC5A9FCB41F7}"/>
              </a:ext>
            </a:extLst>
          </p:cNvPr>
          <p:cNvSpPr txBox="1"/>
          <p:nvPr/>
        </p:nvSpPr>
        <p:spPr>
          <a:xfrm>
            <a:off x="-828600" y="1202652"/>
            <a:ext cx="95558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static ::android::sp&lt;IServicemanager&gt; asInterface(                     \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const ::android::sp&lt;::android::IBinder&gt;&amp; obj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::android::sp&lt;IServiceManager&gt; IServiceManager::asInterface(     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const ::android::sp&lt;::android::IBinder&gt;&amp; obj)      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                                                          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::android::sp&lt;IServiceManager&gt; intr;                      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intr = new BpServiceManager(obj);                 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                    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intr;                                           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2231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62913" y="472514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092513" y="43385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6794308" y="5493179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6823908" y="510653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>
            <a:off x="6422944" y="5094476"/>
            <a:ext cx="746572" cy="3813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251520" y="32336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등록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924500" y="1152947"/>
            <a:ext cx="4237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from"led.service"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to:"android.os.IServiceManager"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740349-658E-4FA6-A7EF-097C329C781C}"/>
              </a:ext>
            </a:extLst>
          </p:cNvPr>
          <p:cNvSpPr/>
          <p:nvPr/>
        </p:nvSpPr>
        <p:spPr>
          <a:xfrm>
            <a:off x="5467072" y="547586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D86E7-392C-45C0-959B-41C13FE093EF}"/>
              </a:ext>
            </a:extLst>
          </p:cNvPr>
          <p:cNvSpPr txBox="1"/>
          <p:nvPr/>
        </p:nvSpPr>
        <p:spPr>
          <a:xfrm>
            <a:off x="5496672" y="508922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CF189F-3796-421A-9AC8-02FCEA0D8A41}"/>
              </a:ext>
            </a:extLst>
          </p:cNvPr>
          <p:cNvCxnSpPr>
            <a:cxnSpLocks/>
            <a:stCxn id="8" idx="2"/>
            <a:endCxn id="23" idx="2"/>
          </p:cNvCxnSpPr>
          <p:nvPr/>
        </p:nvCxnSpPr>
        <p:spPr>
          <a:xfrm flipH="1">
            <a:off x="5778961" y="5094476"/>
            <a:ext cx="643983" cy="364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2051771" y="4540478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2081371" y="415383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2867270" y="5458555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2896870" y="507191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stCxn id="29" idx="2"/>
            <a:endCxn id="32" idx="2"/>
          </p:cNvCxnSpPr>
          <p:nvPr/>
        </p:nvCxnSpPr>
        <p:spPr>
          <a:xfrm>
            <a:off x="2411802" y="4909810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86BE2A-B68A-46B4-BF86-F9C7F587A9CA}"/>
              </a:ext>
            </a:extLst>
          </p:cNvPr>
          <p:cNvSpPr/>
          <p:nvPr/>
        </p:nvSpPr>
        <p:spPr>
          <a:xfrm>
            <a:off x="-468560" y="1566854"/>
            <a:ext cx="116796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4B0A30-F1C4-43E7-81AC-0857CAACC168}"/>
              </a:ext>
            </a:extLst>
          </p:cNvPr>
          <p:cNvSpPr txBox="1"/>
          <p:nvPr/>
        </p:nvSpPr>
        <p:spPr>
          <a:xfrm>
            <a:off x="-1404646" y="132980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BF1792-427E-4DEE-BE31-60D7B9E37302}"/>
              </a:ext>
            </a:extLst>
          </p:cNvPr>
          <p:cNvCxnSpPr>
            <a:cxnSpLocks/>
            <a:stCxn id="22" idx="1"/>
            <a:endCxn id="31" idx="3"/>
          </p:cNvCxnSpPr>
          <p:nvPr/>
        </p:nvCxnSpPr>
        <p:spPr>
          <a:xfrm flipH="1" flipV="1">
            <a:off x="3587332" y="5643221"/>
            <a:ext cx="1879740" cy="173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158DA2-9657-4CB3-840D-4923CF36D6AA}"/>
              </a:ext>
            </a:extLst>
          </p:cNvPr>
          <p:cNvSpPr/>
          <p:nvPr/>
        </p:nvSpPr>
        <p:spPr>
          <a:xfrm>
            <a:off x="8172399" y="3284984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7EB2A8-4D5D-4BC1-84C2-FB56802C806B}"/>
              </a:ext>
            </a:extLst>
          </p:cNvPr>
          <p:cNvSpPr/>
          <p:nvPr/>
        </p:nvSpPr>
        <p:spPr>
          <a:xfrm>
            <a:off x="8820446" y="3284984"/>
            <a:ext cx="187223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165F3D-BD96-4557-896B-B36F15D457E6}"/>
              </a:ext>
            </a:extLst>
          </p:cNvPr>
          <p:cNvSpPr/>
          <p:nvPr/>
        </p:nvSpPr>
        <p:spPr>
          <a:xfrm>
            <a:off x="8172399" y="908720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6673A-A088-4159-867F-7AD1AE245862}"/>
              </a:ext>
            </a:extLst>
          </p:cNvPr>
          <p:cNvSpPr txBox="1"/>
          <p:nvPr/>
        </p:nvSpPr>
        <p:spPr>
          <a:xfrm>
            <a:off x="8204969" y="5411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D2565FE-F3FD-479D-94CF-A2755C3E3F3E}"/>
              </a:ext>
            </a:extLst>
          </p:cNvPr>
          <p:cNvCxnSpPr>
            <a:cxnSpLocks/>
            <a:stCxn id="42" idx="3"/>
            <a:endCxn id="50" idx="1"/>
          </p:cNvCxnSpPr>
          <p:nvPr/>
        </p:nvCxnSpPr>
        <p:spPr>
          <a:xfrm flipH="1">
            <a:off x="8162781" y="1093386"/>
            <a:ext cx="657665" cy="1168630"/>
          </a:xfrm>
          <a:prstGeom prst="bentConnector5">
            <a:avLst>
              <a:gd name="adj1" fmla="val -34759"/>
              <a:gd name="adj2" fmla="val 49035"/>
              <a:gd name="adj3" fmla="val 1347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6DA9CD-9805-4CEE-9686-98C0D22F4734}"/>
              </a:ext>
            </a:extLst>
          </p:cNvPr>
          <p:cNvSpPr/>
          <p:nvPr/>
        </p:nvSpPr>
        <p:spPr>
          <a:xfrm>
            <a:off x="8172399" y="2653899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558A28-75B0-40F7-B28E-71DB259F4D26}"/>
              </a:ext>
            </a:extLst>
          </p:cNvPr>
          <p:cNvSpPr/>
          <p:nvPr/>
        </p:nvSpPr>
        <p:spPr>
          <a:xfrm>
            <a:off x="8820446" y="2653899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52508D-4E5B-4532-895E-C208633AA29F}"/>
              </a:ext>
            </a:extLst>
          </p:cNvPr>
          <p:cNvSpPr/>
          <p:nvPr/>
        </p:nvSpPr>
        <p:spPr>
          <a:xfrm>
            <a:off x="8162781" y="2054798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B5CC54-5EDA-407C-ABC8-E82C87783F5B}"/>
              </a:ext>
            </a:extLst>
          </p:cNvPr>
          <p:cNvSpPr/>
          <p:nvPr/>
        </p:nvSpPr>
        <p:spPr>
          <a:xfrm>
            <a:off x="8810828" y="2054798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46C43B9-F40A-4C84-8CEF-54F059428C2F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 flipH="1">
            <a:off x="8172399" y="2262016"/>
            <a:ext cx="2510662" cy="599101"/>
          </a:xfrm>
          <a:prstGeom prst="bentConnector5">
            <a:avLst>
              <a:gd name="adj1" fmla="val -9105"/>
              <a:gd name="adj2" fmla="val 50000"/>
              <a:gd name="adj3" fmla="val 109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A0FBBE2-843E-4518-8B93-9657708C04C9}"/>
              </a:ext>
            </a:extLst>
          </p:cNvPr>
          <p:cNvCxnSpPr>
            <a:cxnSpLocks/>
            <a:stCxn id="49" idx="3"/>
            <a:endCxn id="40" idx="1"/>
          </p:cNvCxnSpPr>
          <p:nvPr/>
        </p:nvCxnSpPr>
        <p:spPr>
          <a:xfrm flipH="1">
            <a:off x="8172399" y="2861117"/>
            <a:ext cx="2520280" cy="608533"/>
          </a:xfrm>
          <a:prstGeom prst="bentConnector5">
            <a:avLst>
              <a:gd name="adj1" fmla="val -9070"/>
              <a:gd name="adj2" fmla="val 51853"/>
              <a:gd name="adj3" fmla="val 109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9909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06659F7-D3DF-40D7-87C4-0BCA6633B14C}"/>
              </a:ext>
            </a:extLst>
          </p:cNvPr>
          <p:cNvSpPr/>
          <p:nvPr/>
        </p:nvSpPr>
        <p:spPr>
          <a:xfrm>
            <a:off x="6955750" y="3649670"/>
            <a:ext cx="182406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ADE07E-C2DF-4A50-9D68-5EA1236E971D}"/>
              </a:ext>
            </a:extLst>
          </p:cNvPr>
          <p:cNvSpPr/>
          <p:nvPr/>
        </p:nvSpPr>
        <p:spPr>
          <a:xfrm>
            <a:off x="6955750" y="4153726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134FB8-3A5F-4202-93DA-E5C641F5AEE7}"/>
              </a:ext>
            </a:extLst>
          </p:cNvPr>
          <p:cNvSpPr/>
          <p:nvPr/>
        </p:nvSpPr>
        <p:spPr>
          <a:xfrm>
            <a:off x="6955750" y="4657782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70A21E-8F21-4E95-B99A-6B503B321A40}"/>
              </a:ext>
            </a:extLst>
          </p:cNvPr>
          <p:cNvSpPr/>
          <p:nvPr/>
        </p:nvSpPr>
        <p:spPr>
          <a:xfrm>
            <a:off x="6955750" y="1700808"/>
            <a:ext cx="182406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7CA5F3-CB0C-4DDF-A370-48584820B07A}"/>
              </a:ext>
            </a:extLst>
          </p:cNvPr>
          <p:cNvSpPr/>
          <p:nvPr/>
        </p:nvSpPr>
        <p:spPr>
          <a:xfrm>
            <a:off x="6955750" y="2204864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919F98-4223-491E-86A9-751886FCE76F}"/>
              </a:ext>
            </a:extLst>
          </p:cNvPr>
          <p:cNvSpPr/>
          <p:nvPr/>
        </p:nvSpPr>
        <p:spPr>
          <a:xfrm>
            <a:off x="6955750" y="2708920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AFEBE0C-D896-459A-8E7D-44E552F63F94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7867781" y="3212976"/>
            <a:ext cx="0" cy="436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A630CD0-34C1-4F83-9D92-FDDEF37C424E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465345" y="1952836"/>
            <a:ext cx="1490405" cy="88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9C59C23-6C84-4575-BF20-530208A46F52}"/>
              </a:ext>
            </a:extLst>
          </p:cNvPr>
          <p:cNvSpPr txBox="1"/>
          <p:nvPr/>
        </p:nvSpPr>
        <p:spPr>
          <a:xfrm>
            <a:off x="4531340" y="252425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0C6330-5B3F-48D1-A33F-F560F7DE2416}"/>
              </a:ext>
            </a:extLst>
          </p:cNvPr>
          <p:cNvSpPr txBox="1"/>
          <p:nvPr/>
        </p:nvSpPr>
        <p:spPr>
          <a:xfrm>
            <a:off x="0" y="118867"/>
            <a:ext cx="6955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binder_call( bs, msg, reply, target=0, code=3 );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A7D40E-ABB7-4957-AAC2-8D35A0E1B190}"/>
              </a:ext>
            </a:extLst>
          </p:cNvPr>
          <p:cNvSpPr txBox="1"/>
          <p:nvPr/>
        </p:nvSpPr>
        <p:spPr>
          <a:xfrm>
            <a:off x="0" y="930786"/>
            <a:ext cx="427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transact( code, msg, reply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3715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06659F7-D3DF-40D7-87C4-0BCA6633B14C}"/>
              </a:ext>
            </a:extLst>
          </p:cNvPr>
          <p:cNvSpPr/>
          <p:nvPr/>
        </p:nvSpPr>
        <p:spPr>
          <a:xfrm>
            <a:off x="6950307" y="4322039"/>
            <a:ext cx="1534407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ADE07E-C2DF-4A50-9D68-5EA1236E971D}"/>
              </a:ext>
            </a:extLst>
          </p:cNvPr>
          <p:cNvSpPr/>
          <p:nvPr/>
        </p:nvSpPr>
        <p:spPr>
          <a:xfrm>
            <a:off x="6950307" y="4746053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134FB8-3A5F-4202-93DA-E5C641F5AEE7}"/>
              </a:ext>
            </a:extLst>
          </p:cNvPr>
          <p:cNvSpPr/>
          <p:nvPr/>
        </p:nvSpPr>
        <p:spPr>
          <a:xfrm>
            <a:off x="6950307" y="5170066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70A21E-8F21-4E95-B99A-6B503B321A40}"/>
              </a:ext>
            </a:extLst>
          </p:cNvPr>
          <p:cNvSpPr/>
          <p:nvPr/>
        </p:nvSpPr>
        <p:spPr>
          <a:xfrm>
            <a:off x="6950307" y="2682651"/>
            <a:ext cx="1534407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7CA5F3-CB0C-4DDF-A370-48584820B07A}"/>
              </a:ext>
            </a:extLst>
          </p:cNvPr>
          <p:cNvSpPr/>
          <p:nvPr/>
        </p:nvSpPr>
        <p:spPr>
          <a:xfrm>
            <a:off x="6950307" y="3106664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919F98-4223-491E-86A9-751886FCE76F}"/>
              </a:ext>
            </a:extLst>
          </p:cNvPr>
          <p:cNvSpPr/>
          <p:nvPr/>
        </p:nvSpPr>
        <p:spPr>
          <a:xfrm>
            <a:off x="6950307" y="3530678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AFEBE0C-D896-459A-8E7D-44E552F63F94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7717511" y="3954691"/>
            <a:ext cx="0" cy="367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A630CD0-34C1-4F83-9D92-FDDEF37C424E}"/>
              </a:ext>
            </a:extLst>
          </p:cNvPr>
          <p:cNvCxnSpPr>
            <a:cxnSpLocks/>
            <a:stCxn id="34" idx="3"/>
            <a:endCxn id="7" idx="1"/>
          </p:cNvCxnSpPr>
          <p:nvPr/>
        </p:nvCxnSpPr>
        <p:spPr>
          <a:xfrm flipV="1">
            <a:off x="5634817" y="2894657"/>
            <a:ext cx="1315490" cy="242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260ED7-E934-4162-A21D-C2076F3BFEB6}"/>
              </a:ext>
            </a:extLst>
          </p:cNvPr>
          <p:cNvSpPr/>
          <p:nvPr/>
        </p:nvSpPr>
        <p:spPr>
          <a:xfrm>
            <a:off x="2347281" y="5408452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BpServiceManager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F68B07-C236-421B-A738-83A0D91A6D21}"/>
              </a:ext>
            </a:extLst>
          </p:cNvPr>
          <p:cNvSpPr/>
          <p:nvPr/>
        </p:nvSpPr>
        <p:spPr>
          <a:xfrm>
            <a:off x="2347281" y="5832465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addService(){}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79A558-1981-4AEC-AE8B-0DBFCCE06F12}"/>
              </a:ext>
            </a:extLst>
          </p:cNvPr>
          <p:cNvSpPr/>
          <p:nvPr/>
        </p:nvSpPr>
        <p:spPr>
          <a:xfrm>
            <a:off x="2347281" y="6256479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getService(){}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E1AC5C-668E-4272-B035-8D01B54E8CFB}"/>
              </a:ext>
            </a:extLst>
          </p:cNvPr>
          <p:cNvSpPr/>
          <p:nvPr/>
        </p:nvSpPr>
        <p:spPr>
          <a:xfrm>
            <a:off x="2347281" y="3772971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BpInterface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264A98-8108-416B-B2EB-2125868E25ED}"/>
              </a:ext>
            </a:extLst>
          </p:cNvPr>
          <p:cNvSpPr/>
          <p:nvPr/>
        </p:nvSpPr>
        <p:spPr>
          <a:xfrm>
            <a:off x="2347281" y="4196984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9192FC0-5878-4B99-8D98-B73049726777}"/>
              </a:ext>
            </a:extLst>
          </p:cNvPr>
          <p:cNvSpPr/>
          <p:nvPr/>
        </p:nvSpPr>
        <p:spPr>
          <a:xfrm>
            <a:off x="2347281" y="4620998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7D42A00-491E-4CDD-9AC2-042E5A5FB382}"/>
              </a:ext>
            </a:extLst>
          </p:cNvPr>
          <p:cNvCxnSpPr>
            <a:cxnSpLocks/>
            <a:stCxn id="15" idx="0"/>
            <a:endCxn id="22" idx="2"/>
          </p:cNvCxnSpPr>
          <p:nvPr/>
        </p:nvCxnSpPr>
        <p:spPr>
          <a:xfrm flipV="1">
            <a:off x="3346741" y="5045011"/>
            <a:ext cx="0" cy="363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F3F32A-760E-44CF-9430-16685C50D445}"/>
              </a:ext>
            </a:extLst>
          </p:cNvPr>
          <p:cNvSpPr/>
          <p:nvPr/>
        </p:nvSpPr>
        <p:spPr>
          <a:xfrm>
            <a:off x="1067890" y="2076917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IServiceManager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1477B3-B57D-4000-9733-2DD34331B7E2}"/>
              </a:ext>
            </a:extLst>
          </p:cNvPr>
          <p:cNvSpPr/>
          <p:nvPr/>
        </p:nvSpPr>
        <p:spPr>
          <a:xfrm>
            <a:off x="1067890" y="2500930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addService()=0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128D6A1-387F-4F8A-93ED-DEC6F47669EA}"/>
              </a:ext>
            </a:extLst>
          </p:cNvPr>
          <p:cNvSpPr/>
          <p:nvPr/>
        </p:nvSpPr>
        <p:spPr>
          <a:xfrm>
            <a:off x="1067890" y="2924944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getService()=0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D4FA1FB-8D58-4E16-B656-B2B91B4368F6}"/>
              </a:ext>
            </a:extLst>
          </p:cNvPr>
          <p:cNvSpPr/>
          <p:nvPr/>
        </p:nvSpPr>
        <p:spPr>
          <a:xfrm>
            <a:off x="3635896" y="2076917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BpRefBase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1BBFB1-D340-48B1-96D1-7DCE4B484061}"/>
              </a:ext>
            </a:extLst>
          </p:cNvPr>
          <p:cNvSpPr/>
          <p:nvPr/>
        </p:nvSpPr>
        <p:spPr>
          <a:xfrm>
            <a:off x="3635896" y="2500930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remote();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669D627-D738-4D1C-9130-9572CDF8CA1A}"/>
              </a:ext>
            </a:extLst>
          </p:cNvPr>
          <p:cNvSpPr/>
          <p:nvPr/>
        </p:nvSpPr>
        <p:spPr>
          <a:xfrm>
            <a:off x="3635896" y="2924944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mRemote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FB97C9B-9D93-4854-A4E7-18BC77E0A89B}"/>
              </a:ext>
            </a:extLst>
          </p:cNvPr>
          <p:cNvCxnSpPr>
            <a:cxnSpLocks/>
            <a:stCxn id="20" idx="0"/>
            <a:endCxn id="31" idx="2"/>
          </p:cNvCxnSpPr>
          <p:nvPr/>
        </p:nvCxnSpPr>
        <p:spPr>
          <a:xfrm flipH="1" flipV="1">
            <a:off x="2067350" y="3348957"/>
            <a:ext cx="1279391" cy="42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290F2EE-CC21-4737-8E20-FFEE38CEB02F}"/>
              </a:ext>
            </a:extLst>
          </p:cNvPr>
          <p:cNvCxnSpPr>
            <a:cxnSpLocks/>
            <a:stCxn id="20" idx="0"/>
            <a:endCxn id="34" idx="2"/>
          </p:cNvCxnSpPr>
          <p:nvPr/>
        </p:nvCxnSpPr>
        <p:spPr>
          <a:xfrm flipV="1">
            <a:off x="3346741" y="3348957"/>
            <a:ext cx="1288616" cy="42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3BC225C-679B-4D5B-BC1C-CA193812328E}"/>
              </a:ext>
            </a:extLst>
          </p:cNvPr>
          <p:cNvSpPr/>
          <p:nvPr/>
        </p:nvSpPr>
        <p:spPr>
          <a:xfrm>
            <a:off x="1067890" y="411151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0D9079C-E0C6-4ED9-9A63-F27C7C9A509B}"/>
              </a:ext>
            </a:extLst>
          </p:cNvPr>
          <p:cNvSpPr/>
          <p:nvPr/>
        </p:nvSpPr>
        <p:spPr>
          <a:xfrm>
            <a:off x="1067890" y="835164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6198701-10B8-4526-84D9-ACD36D025590}"/>
              </a:ext>
            </a:extLst>
          </p:cNvPr>
          <p:cNvSpPr/>
          <p:nvPr/>
        </p:nvSpPr>
        <p:spPr>
          <a:xfrm>
            <a:off x="1067890" y="1259178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CC8A611-33C1-4FAC-B327-81F8F7531561}"/>
              </a:ext>
            </a:extLst>
          </p:cNvPr>
          <p:cNvCxnSpPr>
            <a:cxnSpLocks/>
            <a:stCxn id="29" idx="0"/>
            <a:endCxn id="47" idx="2"/>
          </p:cNvCxnSpPr>
          <p:nvPr/>
        </p:nvCxnSpPr>
        <p:spPr>
          <a:xfrm flipV="1">
            <a:off x="2067351" y="1683191"/>
            <a:ext cx="0" cy="393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A2731B7-AC66-4337-B55A-D23C56CE5F99}"/>
              </a:ext>
            </a:extLst>
          </p:cNvPr>
          <p:cNvSpPr txBox="1"/>
          <p:nvPr/>
        </p:nvSpPr>
        <p:spPr>
          <a:xfrm>
            <a:off x="4283968" y="97030"/>
            <a:ext cx="59683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msg.writeString16("led.service", new()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transact( code, msg, reply );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sm-&gt;addService( "led.service", new()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4C7F9AB-3376-482A-A34C-343E5E5224A2}"/>
              </a:ext>
            </a:extLst>
          </p:cNvPr>
          <p:cNvCxnSpPr>
            <a:cxnSpLocks/>
          </p:cNvCxnSpPr>
          <p:nvPr/>
        </p:nvCxnSpPr>
        <p:spPr>
          <a:xfrm>
            <a:off x="410145" y="2279200"/>
            <a:ext cx="65774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7764B03-612D-43BA-B03C-F2694BA335DE}"/>
              </a:ext>
            </a:extLst>
          </p:cNvPr>
          <p:cNvSpPr txBox="1"/>
          <p:nvPr/>
        </p:nvSpPr>
        <p:spPr>
          <a:xfrm>
            <a:off x="0" y="210720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49D75BF-6BF2-46F9-8DD6-7EC9B798356E}"/>
              </a:ext>
            </a:extLst>
          </p:cNvPr>
          <p:cNvSpPr/>
          <p:nvPr/>
        </p:nvSpPr>
        <p:spPr>
          <a:xfrm>
            <a:off x="971600" y="1988840"/>
            <a:ext cx="2232246" cy="144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DCBE1C4-2EF4-418F-B2EF-506B08B6ECA1}"/>
              </a:ext>
            </a:extLst>
          </p:cNvPr>
          <p:cNvSpPr/>
          <p:nvPr/>
        </p:nvSpPr>
        <p:spPr>
          <a:xfrm>
            <a:off x="2230618" y="5310048"/>
            <a:ext cx="2232246" cy="144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54AAEB3-4E71-4650-BF20-BA1EC7957568}"/>
              </a:ext>
            </a:extLst>
          </p:cNvPr>
          <p:cNvSpPr txBox="1"/>
          <p:nvPr/>
        </p:nvSpPr>
        <p:spPr>
          <a:xfrm>
            <a:off x="-1512640" y="2704797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IServiceManager.h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94BFB2-476D-4947-9BD1-BD231B931B9F}"/>
              </a:ext>
            </a:extLst>
          </p:cNvPr>
          <p:cNvSpPr txBox="1"/>
          <p:nvPr/>
        </p:nvSpPr>
        <p:spPr>
          <a:xfrm>
            <a:off x="-556370" y="5251126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IServiceManager.cpp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0562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A51020-CE16-4195-9110-3B55D82D2127}"/>
              </a:ext>
            </a:extLst>
          </p:cNvPr>
          <p:cNvSpPr/>
          <p:nvPr/>
        </p:nvSpPr>
        <p:spPr>
          <a:xfrm>
            <a:off x="1547664" y="476672"/>
            <a:ext cx="2304256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ProcessState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BC95BC-D2B7-4881-8B1E-00828B137ACE}"/>
              </a:ext>
            </a:extLst>
          </p:cNvPr>
          <p:cNvSpPr/>
          <p:nvPr/>
        </p:nvSpPr>
        <p:spPr>
          <a:xfrm>
            <a:off x="1547664" y="980728"/>
            <a:ext cx="2304256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mDriverFd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DE2CD0-C04F-4F5C-9F36-9127D5A74014}"/>
              </a:ext>
            </a:extLst>
          </p:cNvPr>
          <p:cNvSpPr/>
          <p:nvPr/>
        </p:nvSpPr>
        <p:spPr>
          <a:xfrm>
            <a:off x="1547664" y="1484784"/>
            <a:ext cx="2304256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mVMStart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5E9B13-AFEB-4348-9FF8-39FC6B3F850A}"/>
              </a:ext>
            </a:extLst>
          </p:cNvPr>
          <p:cNvSpPr/>
          <p:nvPr/>
        </p:nvSpPr>
        <p:spPr>
          <a:xfrm>
            <a:off x="1547664" y="1988840"/>
            <a:ext cx="2304256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mHandleToObject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DA02B3-7DBF-4EE2-A8AC-EF5A97457D63}"/>
              </a:ext>
            </a:extLst>
          </p:cNvPr>
          <p:cNvSpPr/>
          <p:nvPr/>
        </p:nvSpPr>
        <p:spPr>
          <a:xfrm>
            <a:off x="4785925" y="1933005"/>
            <a:ext cx="720080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00B847-8433-48CF-866C-76F3B2207517}"/>
              </a:ext>
            </a:extLst>
          </p:cNvPr>
          <p:cNvSpPr txBox="1"/>
          <p:nvPr/>
        </p:nvSpPr>
        <p:spPr>
          <a:xfrm>
            <a:off x="3951952" y="201091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22E2F6-C1C4-4B2D-8828-30DD96C903DD}"/>
              </a:ext>
            </a:extLst>
          </p:cNvPr>
          <p:cNvSpPr/>
          <p:nvPr/>
        </p:nvSpPr>
        <p:spPr>
          <a:xfrm>
            <a:off x="4786229" y="1469544"/>
            <a:ext cx="720080" cy="5040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558DF4E-5A62-4249-AF66-EFC2E0FFB1E4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851920" y="2185033"/>
            <a:ext cx="934005" cy="5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356264F-25E3-475A-AB7A-08F34E09C1D8}"/>
              </a:ext>
            </a:extLst>
          </p:cNvPr>
          <p:cNvCxnSpPr/>
          <p:nvPr/>
        </p:nvCxnSpPr>
        <p:spPr>
          <a:xfrm>
            <a:off x="4281869" y="1933005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265BC1B-A55C-487B-8676-C4C3E79E08C9}"/>
              </a:ext>
            </a:extLst>
          </p:cNvPr>
          <p:cNvSpPr txBox="1"/>
          <p:nvPr/>
        </p:nvSpPr>
        <p:spPr>
          <a:xfrm>
            <a:off x="3957235" y="17215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C6896A-6137-4229-ADC0-655AB71F4B30}"/>
              </a:ext>
            </a:extLst>
          </p:cNvPr>
          <p:cNvSpPr/>
          <p:nvPr/>
        </p:nvSpPr>
        <p:spPr>
          <a:xfrm>
            <a:off x="6996410" y="2996952"/>
            <a:ext cx="182406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E3461B-9200-40DA-B9A7-F4DA60E3319E}"/>
              </a:ext>
            </a:extLst>
          </p:cNvPr>
          <p:cNvSpPr/>
          <p:nvPr/>
        </p:nvSpPr>
        <p:spPr>
          <a:xfrm>
            <a:off x="6996410" y="3501008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1179C7-B404-454B-965E-E04D67261B81}"/>
              </a:ext>
            </a:extLst>
          </p:cNvPr>
          <p:cNvSpPr/>
          <p:nvPr/>
        </p:nvSpPr>
        <p:spPr>
          <a:xfrm>
            <a:off x="6996410" y="4005064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CBC9541-8FDF-4203-9D41-781CF2D9D86C}"/>
              </a:ext>
            </a:extLst>
          </p:cNvPr>
          <p:cNvSpPr/>
          <p:nvPr/>
        </p:nvSpPr>
        <p:spPr>
          <a:xfrm>
            <a:off x="6996410" y="1048090"/>
            <a:ext cx="182406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4EDFC0-EA3B-44C5-B534-09B0F9E668A3}"/>
              </a:ext>
            </a:extLst>
          </p:cNvPr>
          <p:cNvSpPr/>
          <p:nvPr/>
        </p:nvSpPr>
        <p:spPr>
          <a:xfrm>
            <a:off x="6996410" y="1552146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BE3AAA5-CE51-4EB5-88DB-6D585C0882DC}"/>
              </a:ext>
            </a:extLst>
          </p:cNvPr>
          <p:cNvSpPr/>
          <p:nvPr/>
        </p:nvSpPr>
        <p:spPr>
          <a:xfrm>
            <a:off x="6996410" y="2056202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2737AF7-95EC-4032-8D39-25B0D91B0F26}"/>
              </a:ext>
            </a:extLst>
          </p:cNvPr>
          <p:cNvCxnSpPr>
            <a:cxnSpLocks/>
            <a:stCxn id="16" idx="0"/>
            <a:endCxn id="21" idx="2"/>
          </p:cNvCxnSpPr>
          <p:nvPr/>
        </p:nvCxnSpPr>
        <p:spPr>
          <a:xfrm flipV="1">
            <a:off x="7908441" y="2560258"/>
            <a:ext cx="0" cy="436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88A3621-8748-49FE-B4A3-4E0BC42FA831}"/>
              </a:ext>
            </a:extLst>
          </p:cNvPr>
          <p:cNvCxnSpPr>
            <a:cxnSpLocks/>
            <a:stCxn id="8" idx="0"/>
            <a:endCxn id="19" idx="1"/>
          </p:cNvCxnSpPr>
          <p:nvPr/>
        </p:nvCxnSpPr>
        <p:spPr>
          <a:xfrm flipV="1">
            <a:off x="5145965" y="1300118"/>
            <a:ext cx="1850445" cy="63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637E4C-A1B6-4E3F-B29E-0A4FC782A19A}"/>
              </a:ext>
            </a:extLst>
          </p:cNvPr>
          <p:cNvSpPr/>
          <p:nvPr/>
        </p:nvSpPr>
        <p:spPr>
          <a:xfrm>
            <a:off x="5505701" y="1933005"/>
            <a:ext cx="720080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5DD6412-3F2C-435C-B0F9-32EC66CD561B}"/>
              </a:ext>
            </a:extLst>
          </p:cNvPr>
          <p:cNvSpPr/>
          <p:nvPr/>
        </p:nvSpPr>
        <p:spPr>
          <a:xfrm>
            <a:off x="5506005" y="1448635"/>
            <a:ext cx="720080" cy="5040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A1A6B4C-B7A0-4329-BD05-59487BDEC6EE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 flipH="1">
            <a:off x="5474050" y="2437061"/>
            <a:ext cx="391691" cy="565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A3AD394-C210-43D6-8197-B4FB00AE431A}"/>
              </a:ext>
            </a:extLst>
          </p:cNvPr>
          <p:cNvSpPr/>
          <p:nvPr/>
        </p:nvSpPr>
        <p:spPr>
          <a:xfrm>
            <a:off x="4562019" y="4950969"/>
            <a:ext cx="182406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A2BD19-D902-440E-BAB3-1B034996CBFD}"/>
              </a:ext>
            </a:extLst>
          </p:cNvPr>
          <p:cNvSpPr/>
          <p:nvPr/>
        </p:nvSpPr>
        <p:spPr>
          <a:xfrm>
            <a:off x="4562019" y="5455025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25E440-8BCB-4AC9-A475-0C4E55A75AAF}"/>
              </a:ext>
            </a:extLst>
          </p:cNvPr>
          <p:cNvSpPr/>
          <p:nvPr/>
        </p:nvSpPr>
        <p:spPr>
          <a:xfrm>
            <a:off x="4562019" y="5959081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4378241-A6FC-4FDF-9774-9EA3E6E6870E}"/>
              </a:ext>
            </a:extLst>
          </p:cNvPr>
          <p:cNvSpPr/>
          <p:nvPr/>
        </p:nvSpPr>
        <p:spPr>
          <a:xfrm>
            <a:off x="4562019" y="3002107"/>
            <a:ext cx="182406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15B5A6B-A88C-4277-AD18-DF2F37E75A24}"/>
              </a:ext>
            </a:extLst>
          </p:cNvPr>
          <p:cNvSpPr/>
          <p:nvPr/>
        </p:nvSpPr>
        <p:spPr>
          <a:xfrm>
            <a:off x="4562019" y="3506163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4F38658-28AC-44A2-871B-C760FF399ED1}"/>
              </a:ext>
            </a:extLst>
          </p:cNvPr>
          <p:cNvSpPr/>
          <p:nvPr/>
        </p:nvSpPr>
        <p:spPr>
          <a:xfrm>
            <a:off x="4562019" y="4010219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FB1E301-AA2D-47E2-ABF2-1FC392258858}"/>
              </a:ext>
            </a:extLst>
          </p:cNvPr>
          <p:cNvCxnSpPr>
            <a:cxnSpLocks/>
            <a:stCxn id="29" idx="0"/>
            <a:endCxn id="34" idx="2"/>
          </p:cNvCxnSpPr>
          <p:nvPr/>
        </p:nvCxnSpPr>
        <p:spPr>
          <a:xfrm flipV="1">
            <a:off x="5474050" y="4514275"/>
            <a:ext cx="0" cy="436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1538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06659F7-D3DF-40D7-87C4-0BCA6633B14C}"/>
              </a:ext>
            </a:extLst>
          </p:cNvPr>
          <p:cNvSpPr/>
          <p:nvPr/>
        </p:nvSpPr>
        <p:spPr>
          <a:xfrm>
            <a:off x="6950307" y="4322039"/>
            <a:ext cx="1534407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ADE07E-C2DF-4A50-9D68-5EA1236E971D}"/>
              </a:ext>
            </a:extLst>
          </p:cNvPr>
          <p:cNvSpPr/>
          <p:nvPr/>
        </p:nvSpPr>
        <p:spPr>
          <a:xfrm>
            <a:off x="6950307" y="4746053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134FB8-3A5F-4202-93DA-E5C641F5AEE7}"/>
              </a:ext>
            </a:extLst>
          </p:cNvPr>
          <p:cNvSpPr/>
          <p:nvPr/>
        </p:nvSpPr>
        <p:spPr>
          <a:xfrm>
            <a:off x="6950307" y="5170066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70A21E-8F21-4E95-B99A-6B503B321A40}"/>
              </a:ext>
            </a:extLst>
          </p:cNvPr>
          <p:cNvSpPr/>
          <p:nvPr/>
        </p:nvSpPr>
        <p:spPr>
          <a:xfrm>
            <a:off x="6950307" y="2682651"/>
            <a:ext cx="1534407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7CA5F3-CB0C-4DDF-A370-48584820B07A}"/>
              </a:ext>
            </a:extLst>
          </p:cNvPr>
          <p:cNvSpPr/>
          <p:nvPr/>
        </p:nvSpPr>
        <p:spPr>
          <a:xfrm>
            <a:off x="6950307" y="3106664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919F98-4223-491E-86A9-751886FCE76F}"/>
              </a:ext>
            </a:extLst>
          </p:cNvPr>
          <p:cNvSpPr/>
          <p:nvPr/>
        </p:nvSpPr>
        <p:spPr>
          <a:xfrm>
            <a:off x="6950307" y="3530678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AFEBE0C-D896-459A-8E7D-44E552F63F94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7717511" y="3954691"/>
            <a:ext cx="0" cy="367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A630CD0-34C1-4F83-9D92-FDDEF37C424E}"/>
              </a:ext>
            </a:extLst>
          </p:cNvPr>
          <p:cNvCxnSpPr>
            <a:cxnSpLocks/>
            <a:stCxn id="34" idx="3"/>
            <a:endCxn id="7" idx="1"/>
          </p:cNvCxnSpPr>
          <p:nvPr/>
        </p:nvCxnSpPr>
        <p:spPr>
          <a:xfrm flipV="1">
            <a:off x="5634817" y="2894657"/>
            <a:ext cx="1315490" cy="242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260ED7-E934-4162-A21D-C2076F3BFEB6}"/>
              </a:ext>
            </a:extLst>
          </p:cNvPr>
          <p:cNvSpPr/>
          <p:nvPr/>
        </p:nvSpPr>
        <p:spPr>
          <a:xfrm>
            <a:off x="2347281" y="5408452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BpLedService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F68B07-C236-421B-A738-83A0D91A6D21}"/>
              </a:ext>
            </a:extLst>
          </p:cNvPr>
          <p:cNvSpPr/>
          <p:nvPr/>
        </p:nvSpPr>
        <p:spPr>
          <a:xfrm>
            <a:off x="2347281" y="5832465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79A558-1981-4AEC-AE8B-0DBFCCE06F12}"/>
              </a:ext>
            </a:extLst>
          </p:cNvPr>
          <p:cNvSpPr/>
          <p:nvPr/>
        </p:nvSpPr>
        <p:spPr>
          <a:xfrm>
            <a:off x="2347281" y="6256479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E1AC5C-668E-4272-B035-8D01B54E8CFB}"/>
              </a:ext>
            </a:extLst>
          </p:cNvPr>
          <p:cNvSpPr/>
          <p:nvPr/>
        </p:nvSpPr>
        <p:spPr>
          <a:xfrm>
            <a:off x="2347281" y="3772971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BpInterface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264A98-8108-416B-B2EB-2125868E25ED}"/>
              </a:ext>
            </a:extLst>
          </p:cNvPr>
          <p:cNvSpPr/>
          <p:nvPr/>
        </p:nvSpPr>
        <p:spPr>
          <a:xfrm>
            <a:off x="2347281" y="4196984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9192FC0-5878-4B99-8D98-B73049726777}"/>
              </a:ext>
            </a:extLst>
          </p:cNvPr>
          <p:cNvSpPr/>
          <p:nvPr/>
        </p:nvSpPr>
        <p:spPr>
          <a:xfrm>
            <a:off x="2347281" y="4620998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7D42A00-491E-4CDD-9AC2-042E5A5FB382}"/>
              </a:ext>
            </a:extLst>
          </p:cNvPr>
          <p:cNvCxnSpPr>
            <a:cxnSpLocks/>
            <a:stCxn id="15" idx="0"/>
            <a:endCxn id="22" idx="2"/>
          </p:cNvCxnSpPr>
          <p:nvPr/>
        </p:nvCxnSpPr>
        <p:spPr>
          <a:xfrm flipV="1">
            <a:off x="3346741" y="5045011"/>
            <a:ext cx="0" cy="363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F3F32A-760E-44CF-9430-16685C50D445}"/>
              </a:ext>
            </a:extLst>
          </p:cNvPr>
          <p:cNvSpPr/>
          <p:nvPr/>
        </p:nvSpPr>
        <p:spPr>
          <a:xfrm>
            <a:off x="1067890" y="2076917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ILedService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1477B3-B57D-4000-9733-2DD34331B7E2}"/>
              </a:ext>
            </a:extLst>
          </p:cNvPr>
          <p:cNvSpPr/>
          <p:nvPr/>
        </p:nvSpPr>
        <p:spPr>
          <a:xfrm>
            <a:off x="1067890" y="2500930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128D6A1-387F-4F8A-93ED-DEC6F47669EA}"/>
              </a:ext>
            </a:extLst>
          </p:cNvPr>
          <p:cNvSpPr/>
          <p:nvPr/>
        </p:nvSpPr>
        <p:spPr>
          <a:xfrm>
            <a:off x="1067890" y="2924944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D4FA1FB-8D58-4E16-B656-B2B91B4368F6}"/>
              </a:ext>
            </a:extLst>
          </p:cNvPr>
          <p:cNvSpPr/>
          <p:nvPr/>
        </p:nvSpPr>
        <p:spPr>
          <a:xfrm>
            <a:off x="3635896" y="2076917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BpRefBase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1BBFB1-D340-48B1-96D1-7DCE4B484061}"/>
              </a:ext>
            </a:extLst>
          </p:cNvPr>
          <p:cNvSpPr/>
          <p:nvPr/>
        </p:nvSpPr>
        <p:spPr>
          <a:xfrm>
            <a:off x="3635896" y="2500930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remote();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669D627-D738-4D1C-9130-9572CDF8CA1A}"/>
              </a:ext>
            </a:extLst>
          </p:cNvPr>
          <p:cNvSpPr/>
          <p:nvPr/>
        </p:nvSpPr>
        <p:spPr>
          <a:xfrm>
            <a:off x="3635896" y="2924944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mRemote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FB97C9B-9D93-4854-A4E7-18BC77E0A89B}"/>
              </a:ext>
            </a:extLst>
          </p:cNvPr>
          <p:cNvCxnSpPr>
            <a:cxnSpLocks/>
            <a:stCxn id="20" idx="0"/>
            <a:endCxn id="31" idx="2"/>
          </p:cNvCxnSpPr>
          <p:nvPr/>
        </p:nvCxnSpPr>
        <p:spPr>
          <a:xfrm flipH="1" flipV="1">
            <a:off x="2067350" y="3348957"/>
            <a:ext cx="1279391" cy="42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290F2EE-CC21-4737-8E20-FFEE38CEB02F}"/>
              </a:ext>
            </a:extLst>
          </p:cNvPr>
          <p:cNvCxnSpPr>
            <a:cxnSpLocks/>
            <a:stCxn id="20" idx="0"/>
            <a:endCxn id="34" idx="2"/>
          </p:cNvCxnSpPr>
          <p:nvPr/>
        </p:nvCxnSpPr>
        <p:spPr>
          <a:xfrm flipV="1">
            <a:off x="3346741" y="3348957"/>
            <a:ext cx="1288616" cy="42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3BC225C-679B-4D5B-BC1C-CA193812328E}"/>
              </a:ext>
            </a:extLst>
          </p:cNvPr>
          <p:cNvSpPr/>
          <p:nvPr/>
        </p:nvSpPr>
        <p:spPr>
          <a:xfrm>
            <a:off x="1067890" y="411151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0D9079C-E0C6-4ED9-9A63-F27C7C9A509B}"/>
              </a:ext>
            </a:extLst>
          </p:cNvPr>
          <p:cNvSpPr/>
          <p:nvPr/>
        </p:nvSpPr>
        <p:spPr>
          <a:xfrm>
            <a:off x="1067890" y="835164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6198701-10B8-4526-84D9-ACD36D025590}"/>
              </a:ext>
            </a:extLst>
          </p:cNvPr>
          <p:cNvSpPr/>
          <p:nvPr/>
        </p:nvSpPr>
        <p:spPr>
          <a:xfrm>
            <a:off x="1067890" y="1259178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CC8A611-33C1-4FAC-B327-81F8F7531561}"/>
              </a:ext>
            </a:extLst>
          </p:cNvPr>
          <p:cNvCxnSpPr>
            <a:cxnSpLocks/>
            <a:stCxn id="29" idx="0"/>
            <a:endCxn id="47" idx="2"/>
          </p:cNvCxnSpPr>
          <p:nvPr/>
        </p:nvCxnSpPr>
        <p:spPr>
          <a:xfrm flipV="1">
            <a:off x="2067351" y="1683191"/>
            <a:ext cx="0" cy="393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4C7F9AB-3376-482A-A34C-343E5E5224A2}"/>
              </a:ext>
            </a:extLst>
          </p:cNvPr>
          <p:cNvCxnSpPr>
            <a:cxnSpLocks/>
          </p:cNvCxnSpPr>
          <p:nvPr/>
        </p:nvCxnSpPr>
        <p:spPr>
          <a:xfrm>
            <a:off x="410145" y="2279200"/>
            <a:ext cx="65774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7764B03-612D-43BA-B03C-F2694BA335DE}"/>
              </a:ext>
            </a:extLst>
          </p:cNvPr>
          <p:cNvSpPr txBox="1"/>
          <p:nvPr/>
        </p:nvSpPr>
        <p:spPr>
          <a:xfrm>
            <a:off x="0" y="210720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49D75BF-6BF2-46F9-8DD6-7EC9B798356E}"/>
              </a:ext>
            </a:extLst>
          </p:cNvPr>
          <p:cNvSpPr/>
          <p:nvPr/>
        </p:nvSpPr>
        <p:spPr>
          <a:xfrm>
            <a:off x="971600" y="1988840"/>
            <a:ext cx="2232246" cy="144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DCBE1C4-2EF4-418F-B2EF-506B08B6ECA1}"/>
              </a:ext>
            </a:extLst>
          </p:cNvPr>
          <p:cNvSpPr/>
          <p:nvPr/>
        </p:nvSpPr>
        <p:spPr>
          <a:xfrm>
            <a:off x="2230618" y="5310048"/>
            <a:ext cx="2232246" cy="144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54AAEB3-4E71-4650-BF20-BA1EC7957568}"/>
              </a:ext>
            </a:extLst>
          </p:cNvPr>
          <p:cNvSpPr txBox="1"/>
          <p:nvPr/>
        </p:nvSpPr>
        <p:spPr>
          <a:xfrm>
            <a:off x="-1259363" y="270479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ILedService.h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94BFB2-476D-4947-9BD1-BD231B931B9F}"/>
              </a:ext>
            </a:extLst>
          </p:cNvPr>
          <p:cNvSpPr txBox="1"/>
          <p:nvPr/>
        </p:nvSpPr>
        <p:spPr>
          <a:xfrm>
            <a:off x="-303095" y="5251126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ILedService.cpp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595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D48F041-226B-4573-B700-D0D8C7D1675D}"/>
              </a:ext>
            </a:extLst>
          </p:cNvPr>
          <p:cNvSpPr/>
          <p:nvPr/>
        </p:nvSpPr>
        <p:spPr>
          <a:xfrm>
            <a:off x="467544" y="3428273"/>
            <a:ext cx="1534407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FBDA2E-8CC5-4D97-94D8-D7383F3640AE}"/>
              </a:ext>
            </a:extLst>
          </p:cNvPr>
          <p:cNvSpPr/>
          <p:nvPr/>
        </p:nvSpPr>
        <p:spPr>
          <a:xfrm>
            <a:off x="467544" y="3852287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E7AEED-02A5-4D99-8CD6-51BB94F2D6AB}"/>
              </a:ext>
            </a:extLst>
          </p:cNvPr>
          <p:cNvSpPr/>
          <p:nvPr/>
        </p:nvSpPr>
        <p:spPr>
          <a:xfrm>
            <a:off x="467544" y="4276300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A2C87B-D1AD-477D-882B-46D965A34609}"/>
              </a:ext>
            </a:extLst>
          </p:cNvPr>
          <p:cNvSpPr/>
          <p:nvPr/>
        </p:nvSpPr>
        <p:spPr>
          <a:xfrm>
            <a:off x="467544" y="1788885"/>
            <a:ext cx="1534407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84D1CE-9C75-449C-92EB-4039ED321854}"/>
              </a:ext>
            </a:extLst>
          </p:cNvPr>
          <p:cNvSpPr/>
          <p:nvPr/>
        </p:nvSpPr>
        <p:spPr>
          <a:xfrm>
            <a:off x="467544" y="2212898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86B992-824A-4F2C-BE64-94C97629C7F2}"/>
              </a:ext>
            </a:extLst>
          </p:cNvPr>
          <p:cNvSpPr/>
          <p:nvPr/>
        </p:nvSpPr>
        <p:spPr>
          <a:xfrm>
            <a:off x="467544" y="2636912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D2F50A-F732-4745-8680-44071F189664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1234748" y="3060925"/>
            <a:ext cx="0" cy="367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F39FCB-72B9-450C-96EA-CED6469B28FD}"/>
              </a:ext>
            </a:extLst>
          </p:cNvPr>
          <p:cNvSpPr/>
          <p:nvPr/>
        </p:nvSpPr>
        <p:spPr>
          <a:xfrm>
            <a:off x="5292080" y="3428273"/>
            <a:ext cx="1534407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9AA72A-F392-4580-BEA5-46B478AB50D0}"/>
              </a:ext>
            </a:extLst>
          </p:cNvPr>
          <p:cNvSpPr/>
          <p:nvPr/>
        </p:nvSpPr>
        <p:spPr>
          <a:xfrm>
            <a:off x="5292080" y="3852287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EA627A-C5F1-43BE-A6C0-BED018220DCC}"/>
              </a:ext>
            </a:extLst>
          </p:cNvPr>
          <p:cNvSpPr/>
          <p:nvPr/>
        </p:nvSpPr>
        <p:spPr>
          <a:xfrm>
            <a:off x="5292080" y="4276300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onTransact(){}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01D96C-0638-4B16-B242-2660DC996FB8}"/>
              </a:ext>
            </a:extLst>
          </p:cNvPr>
          <p:cNvSpPr/>
          <p:nvPr/>
        </p:nvSpPr>
        <p:spPr>
          <a:xfrm>
            <a:off x="5292080" y="1788885"/>
            <a:ext cx="1534407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731A5A-3350-49FC-B610-B2B8FAA594F1}"/>
              </a:ext>
            </a:extLst>
          </p:cNvPr>
          <p:cNvSpPr/>
          <p:nvPr/>
        </p:nvSpPr>
        <p:spPr>
          <a:xfrm>
            <a:off x="5292080" y="2212898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F27493-FE4B-4FE6-AC86-20A92E4EB4AE}"/>
              </a:ext>
            </a:extLst>
          </p:cNvPr>
          <p:cNvSpPr/>
          <p:nvPr/>
        </p:nvSpPr>
        <p:spPr>
          <a:xfrm>
            <a:off x="5292080" y="2636912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0BD2D62-BFF5-439C-BE7B-D56F7CA7B376}"/>
              </a:ext>
            </a:extLst>
          </p:cNvPr>
          <p:cNvCxnSpPr>
            <a:cxnSpLocks/>
            <a:stCxn id="11" idx="0"/>
            <a:endCxn id="16" idx="2"/>
          </p:cNvCxnSpPr>
          <p:nvPr/>
        </p:nvCxnSpPr>
        <p:spPr>
          <a:xfrm flipV="1">
            <a:off x="6059284" y="3060925"/>
            <a:ext cx="0" cy="367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B8523E0-AF58-4E08-851E-2189AFE549FE}"/>
              </a:ext>
            </a:extLst>
          </p:cNvPr>
          <p:cNvSpPr/>
          <p:nvPr/>
        </p:nvSpPr>
        <p:spPr>
          <a:xfrm>
            <a:off x="5287180" y="5013176"/>
            <a:ext cx="1534407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LedService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DD7B604-726B-4D09-B640-4541CE0617FC}"/>
              </a:ext>
            </a:extLst>
          </p:cNvPr>
          <p:cNvSpPr/>
          <p:nvPr/>
        </p:nvSpPr>
        <p:spPr>
          <a:xfrm>
            <a:off x="5287180" y="5437190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D41B119-5E27-48AB-80D4-9747346A1B4F}"/>
              </a:ext>
            </a:extLst>
          </p:cNvPr>
          <p:cNvSpPr/>
          <p:nvPr/>
        </p:nvSpPr>
        <p:spPr>
          <a:xfrm>
            <a:off x="5287180" y="5861203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onTransact(){}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47983CD-2B05-45B4-AC5F-4400563A6D57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flipV="1">
            <a:off x="6054384" y="4700313"/>
            <a:ext cx="4900" cy="312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BF0EF1D1-4EE8-4487-B228-8B94F77114A7}"/>
              </a:ext>
            </a:extLst>
          </p:cNvPr>
          <p:cNvSpPr/>
          <p:nvPr/>
        </p:nvSpPr>
        <p:spPr>
          <a:xfrm>
            <a:off x="2411760" y="3573016"/>
            <a:ext cx="2736304" cy="424013"/>
          </a:xfrm>
          <a:prstGeom prst="right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5507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129864D-4649-4BA2-A373-FFB654EE0C93}"/>
              </a:ext>
            </a:extLst>
          </p:cNvPr>
          <p:cNvSpPr/>
          <p:nvPr/>
        </p:nvSpPr>
        <p:spPr>
          <a:xfrm>
            <a:off x="2771800" y="5626759"/>
            <a:ext cx="1998921" cy="3691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AudioFlinger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8FC6D5-B61C-4FA2-B40C-31B5DD64E72F}"/>
              </a:ext>
            </a:extLst>
          </p:cNvPr>
          <p:cNvSpPr/>
          <p:nvPr/>
        </p:nvSpPr>
        <p:spPr>
          <a:xfrm>
            <a:off x="2771800" y="5995922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F90BE8-DA5E-4280-8FD6-044861DC3233}"/>
              </a:ext>
            </a:extLst>
          </p:cNvPr>
          <p:cNvSpPr/>
          <p:nvPr/>
        </p:nvSpPr>
        <p:spPr>
          <a:xfrm>
            <a:off x="2771800" y="6365087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createTrack(){}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DACB0B-1A48-4EFD-B638-E0AE5539879E}"/>
              </a:ext>
            </a:extLst>
          </p:cNvPr>
          <p:cNvSpPr/>
          <p:nvPr/>
        </p:nvSpPr>
        <p:spPr>
          <a:xfrm>
            <a:off x="2771800" y="4202839"/>
            <a:ext cx="1998921" cy="3691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BnAudioFlinger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DAE1D6-676E-415A-8C30-1BF197ED1275}"/>
              </a:ext>
            </a:extLst>
          </p:cNvPr>
          <p:cNvSpPr/>
          <p:nvPr/>
        </p:nvSpPr>
        <p:spPr>
          <a:xfrm>
            <a:off x="2771800" y="4572003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49B492-78A3-44E1-B39C-6918EC9CA8C5}"/>
              </a:ext>
            </a:extLst>
          </p:cNvPr>
          <p:cNvSpPr/>
          <p:nvPr/>
        </p:nvSpPr>
        <p:spPr>
          <a:xfrm>
            <a:off x="2771800" y="4941168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onTransact();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F6C1B71-74E4-416C-B310-EB1F2D9E7BC1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3771260" y="5310331"/>
            <a:ext cx="0" cy="316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8B387D-0FB9-4C22-87F8-E52CE78062B7}"/>
              </a:ext>
            </a:extLst>
          </p:cNvPr>
          <p:cNvSpPr/>
          <p:nvPr/>
        </p:nvSpPr>
        <p:spPr>
          <a:xfrm>
            <a:off x="2771799" y="2769871"/>
            <a:ext cx="1998921" cy="3691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BnInterface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CC8F27-EB9C-46B3-BB13-0B8B9D68E57F}"/>
              </a:ext>
            </a:extLst>
          </p:cNvPr>
          <p:cNvSpPr/>
          <p:nvPr/>
        </p:nvSpPr>
        <p:spPr>
          <a:xfrm>
            <a:off x="2771799" y="3139035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B75188-3565-4C8B-8D67-4588BD010014}"/>
              </a:ext>
            </a:extLst>
          </p:cNvPr>
          <p:cNvSpPr/>
          <p:nvPr/>
        </p:nvSpPr>
        <p:spPr>
          <a:xfrm>
            <a:off x="2771799" y="3508200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E9E2AC7-6DDE-4CBB-AF15-B136EC62ED71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H="1" flipV="1">
            <a:off x="3771260" y="3877364"/>
            <a:ext cx="1" cy="325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CBDADD-1A60-4BEA-9DA9-5D54D51DA495}"/>
              </a:ext>
            </a:extLst>
          </p:cNvPr>
          <p:cNvSpPr/>
          <p:nvPr/>
        </p:nvSpPr>
        <p:spPr>
          <a:xfrm>
            <a:off x="1043608" y="1293215"/>
            <a:ext cx="1998921" cy="3691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IAudioFlinger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984919-42DE-4F85-BB16-D1ED030A9E57}"/>
              </a:ext>
            </a:extLst>
          </p:cNvPr>
          <p:cNvSpPr/>
          <p:nvPr/>
        </p:nvSpPr>
        <p:spPr>
          <a:xfrm>
            <a:off x="1043608" y="1662379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9944AEC-41DD-45B1-87F6-5A87D371C2D9}"/>
              </a:ext>
            </a:extLst>
          </p:cNvPr>
          <p:cNvSpPr/>
          <p:nvPr/>
        </p:nvSpPr>
        <p:spPr>
          <a:xfrm>
            <a:off x="1043608" y="2031544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createTrack()=0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4DBB3A3-537F-42AD-9EE3-F96BF9BB856F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H="1" flipV="1">
            <a:off x="2043069" y="2400708"/>
            <a:ext cx="1728191" cy="369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07F3B5C-E749-4CD2-BA59-7255ACB560E7}"/>
              </a:ext>
            </a:extLst>
          </p:cNvPr>
          <p:cNvSpPr/>
          <p:nvPr/>
        </p:nvSpPr>
        <p:spPr>
          <a:xfrm>
            <a:off x="4211960" y="1293213"/>
            <a:ext cx="1998921" cy="3691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C149ECD-66CD-4309-A792-170FEA276B39}"/>
              </a:ext>
            </a:extLst>
          </p:cNvPr>
          <p:cNvSpPr/>
          <p:nvPr/>
        </p:nvSpPr>
        <p:spPr>
          <a:xfrm>
            <a:off x="4211960" y="1662377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F76CD44-55E8-4250-BFDA-A8B2F574973B}"/>
              </a:ext>
            </a:extLst>
          </p:cNvPr>
          <p:cNvSpPr/>
          <p:nvPr/>
        </p:nvSpPr>
        <p:spPr>
          <a:xfrm>
            <a:off x="4211960" y="2031542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A089279-D02F-4EF1-A0DE-245FD96E03E2}"/>
              </a:ext>
            </a:extLst>
          </p:cNvPr>
          <p:cNvCxnSpPr>
            <a:cxnSpLocks/>
            <a:stCxn id="13" idx="0"/>
            <a:endCxn id="29" idx="2"/>
          </p:cNvCxnSpPr>
          <p:nvPr/>
        </p:nvCxnSpPr>
        <p:spPr>
          <a:xfrm flipV="1">
            <a:off x="3771260" y="2400706"/>
            <a:ext cx="1440161" cy="369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0762C81-0C5D-42E8-9777-06CBAA956246}"/>
              </a:ext>
            </a:extLst>
          </p:cNvPr>
          <p:cNvSpPr/>
          <p:nvPr/>
        </p:nvSpPr>
        <p:spPr>
          <a:xfrm>
            <a:off x="4211960" y="-16442"/>
            <a:ext cx="1998921" cy="3691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F4AC096-F495-4B63-9D68-8B5010932699}"/>
              </a:ext>
            </a:extLst>
          </p:cNvPr>
          <p:cNvSpPr/>
          <p:nvPr/>
        </p:nvSpPr>
        <p:spPr>
          <a:xfrm>
            <a:off x="4211960" y="352722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6A2549A-D05E-4AF9-850D-CD80CBAFA87E}"/>
              </a:ext>
            </a:extLst>
          </p:cNvPr>
          <p:cNvSpPr/>
          <p:nvPr/>
        </p:nvSpPr>
        <p:spPr>
          <a:xfrm>
            <a:off x="4211960" y="721887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1529128-09FD-4D1B-AEDD-479FA4543CFA}"/>
              </a:ext>
            </a:extLst>
          </p:cNvPr>
          <p:cNvCxnSpPr>
            <a:cxnSpLocks/>
            <a:stCxn id="27" idx="0"/>
            <a:endCxn id="36" idx="2"/>
          </p:cNvCxnSpPr>
          <p:nvPr/>
        </p:nvCxnSpPr>
        <p:spPr>
          <a:xfrm flipV="1">
            <a:off x="5211421" y="1091051"/>
            <a:ext cx="0" cy="202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78DE32E-C17B-4CC2-8E75-C2AA7FEE632D}"/>
              </a:ext>
            </a:extLst>
          </p:cNvPr>
          <p:cNvSpPr/>
          <p:nvPr/>
        </p:nvSpPr>
        <p:spPr>
          <a:xfrm>
            <a:off x="954299" y="1173191"/>
            <a:ext cx="2177538" cy="1319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1F4AE35-1A79-4F50-88DC-5423AB41F7D0}"/>
              </a:ext>
            </a:extLst>
          </p:cNvPr>
          <p:cNvSpPr/>
          <p:nvPr/>
        </p:nvSpPr>
        <p:spPr>
          <a:xfrm>
            <a:off x="2682490" y="4079525"/>
            <a:ext cx="2177538" cy="1319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BED9342-4DAA-4281-874D-5B480CEBE562}"/>
              </a:ext>
            </a:extLst>
          </p:cNvPr>
          <p:cNvSpPr/>
          <p:nvPr/>
        </p:nvSpPr>
        <p:spPr>
          <a:xfrm>
            <a:off x="2682490" y="5512493"/>
            <a:ext cx="2177538" cy="1319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006163-CEC8-44B8-98BF-16B6766DB032}"/>
              </a:ext>
            </a:extLst>
          </p:cNvPr>
          <p:cNvSpPr txBox="1"/>
          <p:nvPr/>
        </p:nvSpPr>
        <p:spPr>
          <a:xfrm>
            <a:off x="395536" y="420283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IAudioFlinger.h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D9112D-49C4-4762-8244-8C4DBE2A8795}"/>
              </a:ext>
            </a:extLst>
          </p:cNvPr>
          <p:cNvSpPr txBox="1"/>
          <p:nvPr/>
        </p:nvSpPr>
        <p:spPr>
          <a:xfrm>
            <a:off x="395536" y="465313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IAudioFlinger.cpp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930F90-AF48-44C6-BC91-6614A57BA736}"/>
              </a:ext>
            </a:extLst>
          </p:cNvPr>
          <p:cNvSpPr txBox="1"/>
          <p:nvPr/>
        </p:nvSpPr>
        <p:spPr>
          <a:xfrm>
            <a:off x="440833" y="5704757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AudioFlinger.h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841D96-761F-4370-B7FC-ECB06551D708}"/>
              </a:ext>
            </a:extLst>
          </p:cNvPr>
          <p:cNvSpPr txBox="1"/>
          <p:nvPr/>
        </p:nvSpPr>
        <p:spPr>
          <a:xfrm>
            <a:off x="440833" y="615505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AudioFlinger.cpp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285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129864D-4649-4BA2-A373-FFB654EE0C93}"/>
              </a:ext>
            </a:extLst>
          </p:cNvPr>
          <p:cNvSpPr/>
          <p:nvPr/>
        </p:nvSpPr>
        <p:spPr>
          <a:xfrm>
            <a:off x="2771800" y="5626759"/>
            <a:ext cx="1998921" cy="3691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LedService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8FC6D5-B61C-4FA2-B40C-31B5DD64E72F}"/>
              </a:ext>
            </a:extLst>
          </p:cNvPr>
          <p:cNvSpPr/>
          <p:nvPr/>
        </p:nvSpPr>
        <p:spPr>
          <a:xfrm>
            <a:off x="2771800" y="5995922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F90BE8-DA5E-4280-8FD6-044861DC3233}"/>
              </a:ext>
            </a:extLst>
          </p:cNvPr>
          <p:cNvSpPr/>
          <p:nvPr/>
        </p:nvSpPr>
        <p:spPr>
          <a:xfrm>
            <a:off x="2771800" y="6365087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DACB0B-1A48-4EFD-B638-E0AE5539879E}"/>
              </a:ext>
            </a:extLst>
          </p:cNvPr>
          <p:cNvSpPr/>
          <p:nvPr/>
        </p:nvSpPr>
        <p:spPr>
          <a:xfrm>
            <a:off x="2771800" y="4202839"/>
            <a:ext cx="1998921" cy="3691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BnLedService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DAE1D6-676E-415A-8C30-1BF197ED1275}"/>
              </a:ext>
            </a:extLst>
          </p:cNvPr>
          <p:cNvSpPr/>
          <p:nvPr/>
        </p:nvSpPr>
        <p:spPr>
          <a:xfrm>
            <a:off x="2771800" y="4572003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49B492-78A3-44E1-B39C-6918EC9CA8C5}"/>
              </a:ext>
            </a:extLst>
          </p:cNvPr>
          <p:cNvSpPr/>
          <p:nvPr/>
        </p:nvSpPr>
        <p:spPr>
          <a:xfrm>
            <a:off x="2771800" y="4941168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onTransact();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F6C1B71-74E4-416C-B310-EB1F2D9E7BC1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3771260" y="5310331"/>
            <a:ext cx="0" cy="316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8B387D-0FB9-4C22-87F8-E52CE78062B7}"/>
              </a:ext>
            </a:extLst>
          </p:cNvPr>
          <p:cNvSpPr/>
          <p:nvPr/>
        </p:nvSpPr>
        <p:spPr>
          <a:xfrm>
            <a:off x="2771799" y="2769871"/>
            <a:ext cx="1998921" cy="3691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BnInterface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CC8F27-EB9C-46B3-BB13-0B8B9D68E57F}"/>
              </a:ext>
            </a:extLst>
          </p:cNvPr>
          <p:cNvSpPr/>
          <p:nvPr/>
        </p:nvSpPr>
        <p:spPr>
          <a:xfrm>
            <a:off x="2771799" y="3139035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B75188-3565-4C8B-8D67-4588BD010014}"/>
              </a:ext>
            </a:extLst>
          </p:cNvPr>
          <p:cNvSpPr/>
          <p:nvPr/>
        </p:nvSpPr>
        <p:spPr>
          <a:xfrm>
            <a:off x="2771799" y="3508200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E9E2AC7-6DDE-4CBB-AF15-B136EC62ED71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H="1" flipV="1">
            <a:off x="3771260" y="3877364"/>
            <a:ext cx="1" cy="325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CBDADD-1A60-4BEA-9DA9-5D54D51DA495}"/>
              </a:ext>
            </a:extLst>
          </p:cNvPr>
          <p:cNvSpPr/>
          <p:nvPr/>
        </p:nvSpPr>
        <p:spPr>
          <a:xfrm>
            <a:off x="1043608" y="1293215"/>
            <a:ext cx="1998921" cy="3691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ILedService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984919-42DE-4F85-BB16-D1ED030A9E57}"/>
              </a:ext>
            </a:extLst>
          </p:cNvPr>
          <p:cNvSpPr/>
          <p:nvPr/>
        </p:nvSpPr>
        <p:spPr>
          <a:xfrm>
            <a:off x="1043608" y="1662379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9944AEC-41DD-45B1-87F6-5A87D371C2D9}"/>
              </a:ext>
            </a:extLst>
          </p:cNvPr>
          <p:cNvSpPr/>
          <p:nvPr/>
        </p:nvSpPr>
        <p:spPr>
          <a:xfrm>
            <a:off x="1043608" y="2031544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4DBB3A3-537F-42AD-9EE3-F96BF9BB856F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H="1" flipV="1">
            <a:off x="2043069" y="2400708"/>
            <a:ext cx="1728191" cy="369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07F3B5C-E749-4CD2-BA59-7255ACB560E7}"/>
              </a:ext>
            </a:extLst>
          </p:cNvPr>
          <p:cNvSpPr/>
          <p:nvPr/>
        </p:nvSpPr>
        <p:spPr>
          <a:xfrm>
            <a:off x="4211960" y="1293213"/>
            <a:ext cx="1998921" cy="3691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C149ECD-66CD-4309-A792-170FEA276B39}"/>
              </a:ext>
            </a:extLst>
          </p:cNvPr>
          <p:cNvSpPr/>
          <p:nvPr/>
        </p:nvSpPr>
        <p:spPr>
          <a:xfrm>
            <a:off x="4211960" y="1662377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F76CD44-55E8-4250-BFDA-A8B2F574973B}"/>
              </a:ext>
            </a:extLst>
          </p:cNvPr>
          <p:cNvSpPr/>
          <p:nvPr/>
        </p:nvSpPr>
        <p:spPr>
          <a:xfrm>
            <a:off x="4211960" y="2031542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A089279-D02F-4EF1-A0DE-245FD96E03E2}"/>
              </a:ext>
            </a:extLst>
          </p:cNvPr>
          <p:cNvCxnSpPr>
            <a:cxnSpLocks/>
            <a:stCxn id="13" idx="0"/>
            <a:endCxn id="29" idx="2"/>
          </p:cNvCxnSpPr>
          <p:nvPr/>
        </p:nvCxnSpPr>
        <p:spPr>
          <a:xfrm flipV="1">
            <a:off x="3771260" y="2400706"/>
            <a:ext cx="1440161" cy="369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0762C81-0C5D-42E8-9777-06CBAA956246}"/>
              </a:ext>
            </a:extLst>
          </p:cNvPr>
          <p:cNvSpPr/>
          <p:nvPr/>
        </p:nvSpPr>
        <p:spPr>
          <a:xfrm>
            <a:off x="4211960" y="-16442"/>
            <a:ext cx="1998921" cy="3691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F4AC096-F495-4B63-9D68-8B5010932699}"/>
              </a:ext>
            </a:extLst>
          </p:cNvPr>
          <p:cNvSpPr/>
          <p:nvPr/>
        </p:nvSpPr>
        <p:spPr>
          <a:xfrm>
            <a:off x="4211960" y="352722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6A2549A-D05E-4AF9-850D-CD80CBAFA87E}"/>
              </a:ext>
            </a:extLst>
          </p:cNvPr>
          <p:cNvSpPr/>
          <p:nvPr/>
        </p:nvSpPr>
        <p:spPr>
          <a:xfrm>
            <a:off x="4211960" y="721887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1529128-09FD-4D1B-AEDD-479FA4543CFA}"/>
              </a:ext>
            </a:extLst>
          </p:cNvPr>
          <p:cNvCxnSpPr>
            <a:cxnSpLocks/>
            <a:stCxn id="27" idx="0"/>
            <a:endCxn id="36" idx="2"/>
          </p:cNvCxnSpPr>
          <p:nvPr/>
        </p:nvCxnSpPr>
        <p:spPr>
          <a:xfrm flipV="1">
            <a:off x="5211421" y="1091051"/>
            <a:ext cx="0" cy="202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1F4AE35-1A79-4F50-88DC-5423AB41F7D0}"/>
              </a:ext>
            </a:extLst>
          </p:cNvPr>
          <p:cNvSpPr/>
          <p:nvPr/>
        </p:nvSpPr>
        <p:spPr>
          <a:xfrm>
            <a:off x="2682490" y="4079525"/>
            <a:ext cx="2177538" cy="1319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BED9342-4DAA-4281-874D-5B480CEBE562}"/>
              </a:ext>
            </a:extLst>
          </p:cNvPr>
          <p:cNvSpPr/>
          <p:nvPr/>
        </p:nvSpPr>
        <p:spPr>
          <a:xfrm>
            <a:off x="2682490" y="5512493"/>
            <a:ext cx="2177538" cy="1319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60F71C-41CB-431E-BB8C-EE84FAD47105}"/>
              </a:ext>
            </a:extLst>
          </p:cNvPr>
          <p:cNvSpPr txBox="1"/>
          <p:nvPr/>
        </p:nvSpPr>
        <p:spPr>
          <a:xfrm>
            <a:off x="395536" y="4202839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ILedService.h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8209F8-1F07-4230-B6C7-C8015FFF3EA7}"/>
              </a:ext>
            </a:extLst>
          </p:cNvPr>
          <p:cNvSpPr txBox="1"/>
          <p:nvPr/>
        </p:nvSpPr>
        <p:spPr>
          <a:xfrm>
            <a:off x="395536" y="4653136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ILedService.cpp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81C4F4-DE25-43B9-8271-F2F5BF8738CF}"/>
              </a:ext>
            </a:extLst>
          </p:cNvPr>
          <p:cNvSpPr txBox="1"/>
          <p:nvPr/>
        </p:nvSpPr>
        <p:spPr>
          <a:xfrm>
            <a:off x="440833" y="570475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LedService.h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42E5D3-C065-4F13-85AF-5B31198B3D14}"/>
              </a:ext>
            </a:extLst>
          </p:cNvPr>
          <p:cNvSpPr txBox="1"/>
          <p:nvPr/>
        </p:nvSpPr>
        <p:spPr>
          <a:xfrm>
            <a:off x="440833" y="615505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LedService.cpp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3337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D3A2267-1644-4DAD-9F7C-471FD2BB2C9C}"/>
              </a:ext>
            </a:extLst>
          </p:cNvPr>
          <p:cNvGrpSpPr/>
          <p:nvPr/>
        </p:nvGrpSpPr>
        <p:grpSpPr>
          <a:xfrm>
            <a:off x="107504" y="692696"/>
            <a:ext cx="1537858" cy="2009107"/>
            <a:chOff x="1043608" y="-16442"/>
            <a:chExt cx="5167273" cy="675069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129864D-4649-4BA2-A373-FFB654EE0C93}"/>
                </a:ext>
              </a:extLst>
            </p:cNvPr>
            <p:cNvSpPr/>
            <p:nvPr/>
          </p:nvSpPr>
          <p:spPr>
            <a:xfrm>
              <a:off x="2771800" y="5626759"/>
              <a:ext cx="1998921" cy="369164"/>
            </a:xfrm>
            <a:prstGeom prst="rect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LedService</a:t>
              </a:r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B8FC6D5-B61C-4FA2-B40C-31B5DD64E72F}"/>
                </a:ext>
              </a:extLst>
            </p:cNvPr>
            <p:cNvSpPr/>
            <p:nvPr/>
          </p:nvSpPr>
          <p:spPr>
            <a:xfrm>
              <a:off x="2771800" y="5995922"/>
              <a:ext cx="1998921" cy="36916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0F90BE8-DA5E-4280-8FD6-044861DC3233}"/>
                </a:ext>
              </a:extLst>
            </p:cNvPr>
            <p:cNvSpPr/>
            <p:nvPr/>
          </p:nvSpPr>
          <p:spPr>
            <a:xfrm>
              <a:off x="2771800" y="6365087"/>
              <a:ext cx="1998921" cy="36916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ledOn(){}</a:t>
              </a:r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5DACB0B-1A48-4EFD-B638-E0AE5539879E}"/>
                </a:ext>
              </a:extLst>
            </p:cNvPr>
            <p:cNvSpPr/>
            <p:nvPr/>
          </p:nvSpPr>
          <p:spPr>
            <a:xfrm>
              <a:off x="2771800" y="4202839"/>
              <a:ext cx="1998921" cy="369164"/>
            </a:xfrm>
            <a:prstGeom prst="rect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BnLedService</a:t>
              </a:r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EDAE1D6-676E-415A-8C30-1BF197ED1275}"/>
                </a:ext>
              </a:extLst>
            </p:cNvPr>
            <p:cNvSpPr/>
            <p:nvPr/>
          </p:nvSpPr>
          <p:spPr>
            <a:xfrm>
              <a:off x="2771800" y="4572003"/>
              <a:ext cx="1998921" cy="36916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A49B492-78A3-44E1-B39C-6918EC9CA8C5}"/>
                </a:ext>
              </a:extLst>
            </p:cNvPr>
            <p:cNvSpPr/>
            <p:nvPr/>
          </p:nvSpPr>
          <p:spPr>
            <a:xfrm>
              <a:off x="2771800" y="4941168"/>
              <a:ext cx="1998921" cy="36916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onTransact();</a:t>
              </a:r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BF6C1B71-74E4-416C-B310-EB1F2D9E7BC1}"/>
                </a:ext>
              </a:extLst>
            </p:cNvPr>
            <p:cNvCxnSpPr>
              <a:cxnSpLocks/>
              <a:stCxn id="4" idx="0"/>
              <a:endCxn id="9" idx="2"/>
            </p:cNvCxnSpPr>
            <p:nvPr/>
          </p:nvCxnSpPr>
          <p:spPr>
            <a:xfrm flipV="1">
              <a:off x="3771260" y="5310331"/>
              <a:ext cx="0" cy="3164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78B387D-0FB9-4C22-87F8-E52CE78062B7}"/>
                </a:ext>
              </a:extLst>
            </p:cNvPr>
            <p:cNvSpPr/>
            <p:nvPr/>
          </p:nvSpPr>
          <p:spPr>
            <a:xfrm>
              <a:off x="2771799" y="2769871"/>
              <a:ext cx="1998921" cy="369164"/>
            </a:xfrm>
            <a:prstGeom prst="rect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BnInterface</a:t>
              </a:r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7CC8F27-EB9C-46B3-BB13-0B8B9D68E57F}"/>
                </a:ext>
              </a:extLst>
            </p:cNvPr>
            <p:cNvSpPr/>
            <p:nvPr/>
          </p:nvSpPr>
          <p:spPr>
            <a:xfrm>
              <a:off x="2771799" y="3139035"/>
              <a:ext cx="1998921" cy="36916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6B75188-3565-4C8B-8D67-4588BD010014}"/>
                </a:ext>
              </a:extLst>
            </p:cNvPr>
            <p:cNvSpPr/>
            <p:nvPr/>
          </p:nvSpPr>
          <p:spPr>
            <a:xfrm>
              <a:off x="2771799" y="3508200"/>
              <a:ext cx="1998921" cy="36916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E9E2AC7-6DDE-4CBB-AF15-B136EC62ED71}"/>
                </a:ext>
              </a:extLst>
            </p:cNvPr>
            <p:cNvCxnSpPr>
              <a:cxnSpLocks/>
              <a:stCxn id="7" idx="0"/>
              <a:endCxn id="15" idx="2"/>
            </p:cNvCxnSpPr>
            <p:nvPr/>
          </p:nvCxnSpPr>
          <p:spPr>
            <a:xfrm flipH="1" flipV="1">
              <a:off x="3771260" y="3877364"/>
              <a:ext cx="1" cy="3254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2CBDADD-1A60-4BEA-9DA9-5D54D51DA495}"/>
                </a:ext>
              </a:extLst>
            </p:cNvPr>
            <p:cNvSpPr/>
            <p:nvPr/>
          </p:nvSpPr>
          <p:spPr>
            <a:xfrm>
              <a:off x="1043608" y="1293215"/>
              <a:ext cx="1998921" cy="369164"/>
            </a:xfrm>
            <a:prstGeom prst="rect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ILedService</a:t>
              </a:r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A984919-42DE-4F85-BB16-D1ED030A9E57}"/>
                </a:ext>
              </a:extLst>
            </p:cNvPr>
            <p:cNvSpPr/>
            <p:nvPr/>
          </p:nvSpPr>
          <p:spPr>
            <a:xfrm>
              <a:off x="1043608" y="1662379"/>
              <a:ext cx="1998921" cy="36916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9944AEC-41DD-45B1-87F6-5A87D371C2D9}"/>
                </a:ext>
              </a:extLst>
            </p:cNvPr>
            <p:cNvSpPr/>
            <p:nvPr/>
          </p:nvSpPr>
          <p:spPr>
            <a:xfrm>
              <a:off x="1043608" y="2031544"/>
              <a:ext cx="1998921" cy="36916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ledOn()=0</a:t>
              </a:r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54DBB3A3-537F-42AD-9EE3-F96BF9BB856F}"/>
                </a:ext>
              </a:extLst>
            </p:cNvPr>
            <p:cNvCxnSpPr>
              <a:cxnSpLocks/>
              <a:stCxn id="13" idx="0"/>
              <a:endCxn id="22" idx="2"/>
            </p:cNvCxnSpPr>
            <p:nvPr/>
          </p:nvCxnSpPr>
          <p:spPr>
            <a:xfrm flipH="1" flipV="1">
              <a:off x="2043069" y="2400708"/>
              <a:ext cx="1728191" cy="369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07F3B5C-E749-4CD2-BA59-7255ACB560E7}"/>
                </a:ext>
              </a:extLst>
            </p:cNvPr>
            <p:cNvSpPr/>
            <p:nvPr/>
          </p:nvSpPr>
          <p:spPr>
            <a:xfrm>
              <a:off x="4211960" y="1293213"/>
              <a:ext cx="1998921" cy="369164"/>
            </a:xfrm>
            <a:prstGeom prst="rect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BBinder</a:t>
              </a:r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C149ECD-66CD-4309-A792-170FEA276B39}"/>
                </a:ext>
              </a:extLst>
            </p:cNvPr>
            <p:cNvSpPr/>
            <p:nvPr/>
          </p:nvSpPr>
          <p:spPr>
            <a:xfrm>
              <a:off x="4211960" y="1662377"/>
              <a:ext cx="1998921" cy="36916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76CD44-55E8-4250-BFDA-A8B2F574973B}"/>
                </a:ext>
              </a:extLst>
            </p:cNvPr>
            <p:cNvSpPr/>
            <p:nvPr/>
          </p:nvSpPr>
          <p:spPr>
            <a:xfrm>
              <a:off x="4211960" y="2031542"/>
              <a:ext cx="1998921" cy="36916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BA089279-D02F-4EF1-A0DE-245FD96E03E2}"/>
                </a:ext>
              </a:extLst>
            </p:cNvPr>
            <p:cNvCxnSpPr>
              <a:cxnSpLocks/>
              <a:stCxn id="13" idx="0"/>
              <a:endCxn id="29" idx="2"/>
            </p:cNvCxnSpPr>
            <p:nvPr/>
          </p:nvCxnSpPr>
          <p:spPr>
            <a:xfrm flipV="1">
              <a:off x="3771260" y="2400706"/>
              <a:ext cx="1440161" cy="369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0762C81-0C5D-42E8-9777-06CBAA956246}"/>
                </a:ext>
              </a:extLst>
            </p:cNvPr>
            <p:cNvSpPr/>
            <p:nvPr/>
          </p:nvSpPr>
          <p:spPr>
            <a:xfrm>
              <a:off x="4211960" y="-16442"/>
              <a:ext cx="1998921" cy="369164"/>
            </a:xfrm>
            <a:prstGeom prst="rect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IBinder</a:t>
              </a:r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F4AC096-F495-4B63-9D68-8B5010932699}"/>
                </a:ext>
              </a:extLst>
            </p:cNvPr>
            <p:cNvSpPr/>
            <p:nvPr/>
          </p:nvSpPr>
          <p:spPr>
            <a:xfrm>
              <a:off x="4211960" y="352722"/>
              <a:ext cx="1998921" cy="36916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6A2549A-D05E-4AF9-850D-CD80CBAFA87E}"/>
                </a:ext>
              </a:extLst>
            </p:cNvPr>
            <p:cNvSpPr/>
            <p:nvPr/>
          </p:nvSpPr>
          <p:spPr>
            <a:xfrm>
              <a:off x="4211960" y="721887"/>
              <a:ext cx="1998921" cy="36916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1529128-09FD-4D1B-AEDD-479FA4543CFA}"/>
                </a:ext>
              </a:extLst>
            </p:cNvPr>
            <p:cNvCxnSpPr>
              <a:cxnSpLocks/>
              <a:stCxn id="27" idx="0"/>
              <a:endCxn id="36" idx="2"/>
            </p:cNvCxnSpPr>
            <p:nvPr/>
          </p:nvCxnSpPr>
          <p:spPr>
            <a:xfrm flipV="1">
              <a:off x="5211421" y="1091051"/>
              <a:ext cx="0" cy="2021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DBB40B4-3CD3-4E32-8B4C-1CBB929B3D08}"/>
              </a:ext>
            </a:extLst>
          </p:cNvPr>
          <p:cNvSpPr txBox="1"/>
          <p:nvPr/>
        </p:nvSpPr>
        <p:spPr>
          <a:xfrm>
            <a:off x="-1332656" y="128478"/>
            <a:ext cx="638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sm-&gt;addService("led.service", new LedSerivce() 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7097F0-966D-41D4-8ABA-4C751CF657F2}"/>
              </a:ext>
            </a:extLst>
          </p:cNvPr>
          <p:cNvSpPr txBox="1"/>
          <p:nvPr/>
        </p:nvSpPr>
        <p:spPr>
          <a:xfrm>
            <a:off x="-931423" y="8779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830ED89-587D-43F0-9F07-BA200E9BC84A}"/>
              </a:ext>
            </a:extLst>
          </p:cNvPr>
          <p:cNvSpPr/>
          <p:nvPr/>
        </p:nvSpPr>
        <p:spPr>
          <a:xfrm>
            <a:off x="179512" y="2325109"/>
            <a:ext cx="360035" cy="156956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14DE3799-BFB7-497B-B97A-793DEB221252}"/>
              </a:ext>
            </a:extLst>
          </p:cNvPr>
          <p:cNvSpPr/>
          <p:nvPr/>
        </p:nvSpPr>
        <p:spPr>
          <a:xfrm flipH="1">
            <a:off x="1645363" y="692696"/>
            <a:ext cx="334350" cy="159572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E37B5F2-B402-4321-A5E4-22797C6324EF}"/>
              </a:ext>
            </a:extLst>
          </p:cNvPr>
          <p:cNvCxnSpPr/>
          <p:nvPr/>
        </p:nvCxnSpPr>
        <p:spPr>
          <a:xfrm>
            <a:off x="2195736" y="620688"/>
            <a:ext cx="0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CB2558F-F5DA-488D-A638-322C25C708C4}"/>
              </a:ext>
            </a:extLst>
          </p:cNvPr>
          <p:cNvCxnSpPr/>
          <p:nvPr/>
        </p:nvCxnSpPr>
        <p:spPr>
          <a:xfrm>
            <a:off x="7524328" y="692696"/>
            <a:ext cx="0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46DA5E2-6D3D-487E-878D-445160895500}"/>
              </a:ext>
            </a:extLst>
          </p:cNvPr>
          <p:cNvSpPr/>
          <p:nvPr/>
        </p:nvSpPr>
        <p:spPr>
          <a:xfrm>
            <a:off x="2769669" y="3534561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6F5BEC2-6334-4DE3-9642-0420471894A0}"/>
              </a:ext>
            </a:extLst>
          </p:cNvPr>
          <p:cNvSpPr/>
          <p:nvPr/>
        </p:nvSpPr>
        <p:spPr>
          <a:xfrm>
            <a:off x="3247152" y="4254641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A7C360-7A20-4E98-8553-47A632730DAF}"/>
              </a:ext>
            </a:extLst>
          </p:cNvPr>
          <p:cNvSpPr txBox="1"/>
          <p:nvPr/>
        </p:nvSpPr>
        <p:spPr>
          <a:xfrm>
            <a:off x="3533047" y="462397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6946C7-A5B9-4B64-8DEC-FB11E4814128}"/>
              </a:ext>
            </a:extLst>
          </p:cNvPr>
          <p:cNvSpPr txBox="1"/>
          <p:nvPr/>
        </p:nvSpPr>
        <p:spPr>
          <a:xfrm>
            <a:off x="2707675" y="31652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C36588A-EB8C-4213-B204-5F0CFBE9F20C}"/>
              </a:ext>
            </a:extLst>
          </p:cNvPr>
          <p:cNvCxnSpPr>
            <a:cxnSpLocks/>
            <a:stCxn id="19" idx="2"/>
            <a:endCxn id="43" idx="0"/>
          </p:cNvCxnSpPr>
          <p:nvPr/>
        </p:nvCxnSpPr>
        <p:spPr>
          <a:xfrm>
            <a:off x="3084280" y="3903893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F9A3C97-E8E1-4D46-B0F2-63D159A3C37A}"/>
              </a:ext>
            </a:extLst>
          </p:cNvPr>
          <p:cNvSpPr/>
          <p:nvPr/>
        </p:nvSpPr>
        <p:spPr>
          <a:xfrm>
            <a:off x="6319043" y="3501008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62D877B-C510-463E-B315-48692C238FD1}"/>
              </a:ext>
            </a:extLst>
          </p:cNvPr>
          <p:cNvSpPr/>
          <p:nvPr/>
        </p:nvSpPr>
        <p:spPr>
          <a:xfrm>
            <a:off x="6796526" y="4221088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9FA5D3-9E82-4573-AB04-DF78CDA92C40}"/>
              </a:ext>
            </a:extLst>
          </p:cNvPr>
          <p:cNvSpPr txBox="1"/>
          <p:nvPr/>
        </p:nvSpPr>
        <p:spPr>
          <a:xfrm>
            <a:off x="7082421" y="459042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40B13D4-4CE4-4DC1-851E-E27EFA55AA9D}"/>
              </a:ext>
            </a:extLst>
          </p:cNvPr>
          <p:cNvSpPr txBox="1"/>
          <p:nvPr/>
        </p:nvSpPr>
        <p:spPr>
          <a:xfrm>
            <a:off x="6257049" y="31316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C8D6426-BB2A-4AF5-95BC-F119FCCBFB96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6633654" y="3870340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EB6EDF2-DE6D-4D10-A828-6A2663A7D9D0}"/>
              </a:ext>
            </a:extLst>
          </p:cNvPr>
          <p:cNvSpPr/>
          <p:nvPr/>
        </p:nvSpPr>
        <p:spPr>
          <a:xfrm>
            <a:off x="5490365" y="4243889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C55260-653F-44A9-87B7-E4EAF4E89F8A}"/>
              </a:ext>
            </a:extLst>
          </p:cNvPr>
          <p:cNvSpPr txBox="1"/>
          <p:nvPr/>
        </p:nvSpPr>
        <p:spPr>
          <a:xfrm>
            <a:off x="5776260" y="461322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628CCDE-5CEB-4DA0-8593-E771D24C7E85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>
          <a:xfrm flipH="1">
            <a:off x="6043711" y="3870340"/>
            <a:ext cx="589943" cy="37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894BB4B-2CB9-413A-BC7A-3751B7A40EAF}"/>
              </a:ext>
            </a:extLst>
          </p:cNvPr>
          <p:cNvCxnSpPr>
            <a:cxnSpLocks/>
            <a:stCxn id="52" idx="1"/>
            <a:endCxn id="43" idx="3"/>
          </p:cNvCxnSpPr>
          <p:nvPr/>
        </p:nvCxnSpPr>
        <p:spPr>
          <a:xfrm flipH="1">
            <a:off x="4353844" y="4428555"/>
            <a:ext cx="1136521" cy="107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91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BB40B4-3CD3-4E32-8B4C-1CBB929B3D08}"/>
              </a:ext>
            </a:extLst>
          </p:cNvPr>
          <p:cNvSpPr txBox="1"/>
          <p:nvPr/>
        </p:nvSpPr>
        <p:spPr>
          <a:xfrm>
            <a:off x="-1332656" y="128478"/>
            <a:ext cx="5123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 = sm-&gt;getService("led.service");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 = interface_cast(binder)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E37B5F2-B402-4321-A5E4-22797C6324EF}"/>
              </a:ext>
            </a:extLst>
          </p:cNvPr>
          <p:cNvCxnSpPr/>
          <p:nvPr/>
        </p:nvCxnSpPr>
        <p:spPr>
          <a:xfrm>
            <a:off x="2195736" y="620688"/>
            <a:ext cx="0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CB2558F-F5DA-488D-A638-322C25C708C4}"/>
              </a:ext>
            </a:extLst>
          </p:cNvPr>
          <p:cNvCxnSpPr/>
          <p:nvPr/>
        </p:nvCxnSpPr>
        <p:spPr>
          <a:xfrm>
            <a:off x="7524328" y="692696"/>
            <a:ext cx="0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46DA5E2-6D3D-487E-878D-445160895500}"/>
              </a:ext>
            </a:extLst>
          </p:cNvPr>
          <p:cNvSpPr/>
          <p:nvPr/>
        </p:nvSpPr>
        <p:spPr>
          <a:xfrm>
            <a:off x="2705355" y="2778403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6F5BEC2-6334-4DE3-9642-0420471894A0}"/>
              </a:ext>
            </a:extLst>
          </p:cNvPr>
          <p:cNvSpPr/>
          <p:nvPr/>
        </p:nvSpPr>
        <p:spPr>
          <a:xfrm>
            <a:off x="3182838" y="3498483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A7C360-7A20-4E98-8553-47A632730DAF}"/>
              </a:ext>
            </a:extLst>
          </p:cNvPr>
          <p:cNvSpPr txBox="1"/>
          <p:nvPr/>
        </p:nvSpPr>
        <p:spPr>
          <a:xfrm>
            <a:off x="3468733" y="386781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6946C7-A5B9-4B64-8DEC-FB11E4814128}"/>
              </a:ext>
            </a:extLst>
          </p:cNvPr>
          <p:cNvSpPr txBox="1"/>
          <p:nvPr/>
        </p:nvSpPr>
        <p:spPr>
          <a:xfrm>
            <a:off x="2643361" y="240907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C36588A-EB8C-4213-B204-5F0CFBE9F20C}"/>
              </a:ext>
            </a:extLst>
          </p:cNvPr>
          <p:cNvCxnSpPr>
            <a:cxnSpLocks/>
            <a:stCxn id="19" idx="2"/>
            <a:endCxn id="43" idx="0"/>
          </p:cNvCxnSpPr>
          <p:nvPr/>
        </p:nvCxnSpPr>
        <p:spPr>
          <a:xfrm>
            <a:off x="3019966" y="3147735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F9A3C97-E8E1-4D46-B0F2-63D159A3C37A}"/>
              </a:ext>
            </a:extLst>
          </p:cNvPr>
          <p:cNvSpPr/>
          <p:nvPr/>
        </p:nvSpPr>
        <p:spPr>
          <a:xfrm>
            <a:off x="6319043" y="3501008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62D877B-C510-463E-B315-48692C238FD1}"/>
              </a:ext>
            </a:extLst>
          </p:cNvPr>
          <p:cNvSpPr/>
          <p:nvPr/>
        </p:nvSpPr>
        <p:spPr>
          <a:xfrm>
            <a:off x="6796526" y="4221088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9FA5D3-9E82-4573-AB04-DF78CDA92C40}"/>
              </a:ext>
            </a:extLst>
          </p:cNvPr>
          <p:cNvSpPr txBox="1"/>
          <p:nvPr/>
        </p:nvSpPr>
        <p:spPr>
          <a:xfrm>
            <a:off x="7082421" y="459042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40B13D4-4CE4-4DC1-851E-E27EFA55AA9D}"/>
              </a:ext>
            </a:extLst>
          </p:cNvPr>
          <p:cNvSpPr txBox="1"/>
          <p:nvPr/>
        </p:nvSpPr>
        <p:spPr>
          <a:xfrm>
            <a:off x="6257049" y="31316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C8D6426-BB2A-4AF5-95BC-F119FCCBFB96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6633654" y="3870340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EB6EDF2-DE6D-4D10-A828-6A2663A7D9D0}"/>
              </a:ext>
            </a:extLst>
          </p:cNvPr>
          <p:cNvSpPr/>
          <p:nvPr/>
        </p:nvSpPr>
        <p:spPr>
          <a:xfrm>
            <a:off x="5490365" y="4243889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C55260-653F-44A9-87B7-E4EAF4E89F8A}"/>
              </a:ext>
            </a:extLst>
          </p:cNvPr>
          <p:cNvSpPr txBox="1"/>
          <p:nvPr/>
        </p:nvSpPr>
        <p:spPr>
          <a:xfrm>
            <a:off x="5776260" y="461322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628CCDE-5CEB-4DA0-8593-E771D24C7E85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>
          <a:xfrm flipH="1">
            <a:off x="6043711" y="3870340"/>
            <a:ext cx="589943" cy="37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894BB4B-2CB9-413A-BC7A-3751B7A40EAF}"/>
              </a:ext>
            </a:extLst>
          </p:cNvPr>
          <p:cNvCxnSpPr>
            <a:cxnSpLocks/>
            <a:stCxn id="52" idx="1"/>
            <a:endCxn id="43" idx="3"/>
          </p:cNvCxnSpPr>
          <p:nvPr/>
        </p:nvCxnSpPr>
        <p:spPr>
          <a:xfrm flipH="1" flipV="1">
            <a:off x="4289530" y="3683149"/>
            <a:ext cx="1200835" cy="7454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15CFBCA-5CB9-46CA-957B-6E0DB0FCE4EC}"/>
              </a:ext>
            </a:extLst>
          </p:cNvPr>
          <p:cNvSpPr/>
          <p:nvPr/>
        </p:nvSpPr>
        <p:spPr>
          <a:xfrm>
            <a:off x="2598489" y="4444003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FA1C955-8A63-4ADD-8C49-7131BE57DAE8}"/>
              </a:ext>
            </a:extLst>
          </p:cNvPr>
          <p:cNvSpPr/>
          <p:nvPr/>
        </p:nvSpPr>
        <p:spPr>
          <a:xfrm>
            <a:off x="3075972" y="5164083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5B55386-CFCA-4E48-82A1-CF310390DA0A}"/>
              </a:ext>
            </a:extLst>
          </p:cNvPr>
          <p:cNvSpPr txBox="1"/>
          <p:nvPr/>
        </p:nvSpPr>
        <p:spPr>
          <a:xfrm>
            <a:off x="3361867" y="553341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013EBC-934B-4B58-BAFB-98125536DB38}"/>
              </a:ext>
            </a:extLst>
          </p:cNvPr>
          <p:cNvSpPr txBox="1"/>
          <p:nvPr/>
        </p:nvSpPr>
        <p:spPr>
          <a:xfrm>
            <a:off x="2536495" y="407467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1F7351C-ABE2-4856-BEF7-D00D799AFEFA}"/>
              </a:ext>
            </a:extLst>
          </p:cNvPr>
          <p:cNvCxnSpPr>
            <a:cxnSpLocks/>
            <a:stCxn id="51" idx="2"/>
            <a:endCxn id="54" idx="0"/>
          </p:cNvCxnSpPr>
          <p:nvPr/>
        </p:nvCxnSpPr>
        <p:spPr>
          <a:xfrm>
            <a:off x="2913100" y="4813335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5BBDAAB-DB53-4279-8398-1190B398DB92}"/>
              </a:ext>
            </a:extLst>
          </p:cNvPr>
          <p:cNvCxnSpPr>
            <a:cxnSpLocks/>
            <a:stCxn id="54" idx="3"/>
            <a:endCxn id="43" idx="3"/>
          </p:cNvCxnSpPr>
          <p:nvPr/>
        </p:nvCxnSpPr>
        <p:spPr>
          <a:xfrm flipV="1">
            <a:off x="4182664" y="3683149"/>
            <a:ext cx="106866" cy="1665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109786C-ED1D-4C1E-B60B-8084A4948D8D}"/>
              </a:ext>
            </a:extLst>
          </p:cNvPr>
          <p:cNvSpPr/>
          <p:nvPr/>
        </p:nvSpPr>
        <p:spPr>
          <a:xfrm>
            <a:off x="1336536" y="3455184"/>
            <a:ext cx="508160" cy="14042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7A19398-0C37-4511-9B98-7D43E2E302BB}"/>
              </a:ext>
            </a:extLst>
          </p:cNvPr>
          <p:cNvSpPr/>
          <p:nvPr/>
        </p:nvSpPr>
        <p:spPr>
          <a:xfrm>
            <a:off x="1336536" y="3595607"/>
            <a:ext cx="508160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C0E8276-5782-47A1-8F21-605771A31519}"/>
              </a:ext>
            </a:extLst>
          </p:cNvPr>
          <p:cNvSpPr/>
          <p:nvPr/>
        </p:nvSpPr>
        <p:spPr>
          <a:xfrm>
            <a:off x="1336536" y="3736031"/>
            <a:ext cx="508160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mHandle=1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270C472-7A95-471B-8D90-70F4DE6CE604}"/>
              </a:ext>
            </a:extLst>
          </p:cNvPr>
          <p:cNvSpPr/>
          <p:nvPr/>
        </p:nvSpPr>
        <p:spPr>
          <a:xfrm>
            <a:off x="1336536" y="2912256"/>
            <a:ext cx="508160" cy="14042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84D6391-DA82-4B52-99AE-BF23AAE04753}"/>
              </a:ext>
            </a:extLst>
          </p:cNvPr>
          <p:cNvSpPr/>
          <p:nvPr/>
        </p:nvSpPr>
        <p:spPr>
          <a:xfrm>
            <a:off x="1336536" y="3052680"/>
            <a:ext cx="508160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7A4348C-070A-4676-8521-843F764D3E75}"/>
              </a:ext>
            </a:extLst>
          </p:cNvPr>
          <p:cNvSpPr/>
          <p:nvPr/>
        </p:nvSpPr>
        <p:spPr>
          <a:xfrm>
            <a:off x="1336536" y="3193103"/>
            <a:ext cx="508160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273F7CB-1ED2-4054-8FEE-69FD45332C17}"/>
              </a:ext>
            </a:extLst>
          </p:cNvPr>
          <p:cNvCxnSpPr>
            <a:cxnSpLocks/>
            <a:stCxn id="61" idx="0"/>
            <a:endCxn id="66" idx="2"/>
          </p:cNvCxnSpPr>
          <p:nvPr/>
        </p:nvCxnSpPr>
        <p:spPr>
          <a:xfrm flipV="1">
            <a:off x="1590616" y="3333526"/>
            <a:ext cx="0" cy="121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63BE967-B23B-47A3-87BE-7CC8D65A5A01}"/>
              </a:ext>
            </a:extLst>
          </p:cNvPr>
          <p:cNvCxnSpPr>
            <a:cxnSpLocks/>
            <a:stCxn id="81" idx="3"/>
            <a:endCxn id="64" idx="1"/>
          </p:cNvCxnSpPr>
          <p:nvPr/>
        </p:nvCxnSpPr>
        <p:spPr>
          <a:xfrm flipV="1">
            <a:off x="900876" y="2982468"/>
            <a:ext cx="435660" cy="802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BB1D64E-E353-41B1-B52B-7AEB3BEF7EF2}"/>
              </a:ext>
            </a:extLst>
          </p:cNvPr>
          <p:cNvSpPr/>
          <p:nvPr/>
        </p:nvSpPr>
        <p:spPr>
          <a:xfrm>
            <a:off x="-187880" y="3814978"/>
            <a:ext cx="661997" cy="14042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BpLedService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DD69070-E8D3-4A13-BD13-42058CA7194B}"/>
              </a:ext>
            </a:extLst>
          </p:cNvPr>
          <p:cNvSpPr/>
          <p:nvPr/>
        </p:nvSpPr>
        <p:spPr>
          <a:xfrm>
            <a:off x="-187880" y="3955402"/>
            <a:ext cx="661997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ledOn(){}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B007361-1664-49D6-9AE8-290B2A6BF0DD}"/>
              </a:ext>
            </a:extLst>
          </p:cNvPr>
          <p:cNvSpPr/>
          <p:nvPr/>
        </p:nvSpPr>
        <p:spPr>
          <a:xfrm>
            <a:off x="-187880" y="4095825"/>
            <a:ext cx="661997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4A023FE-46D7-403A-9F20-E0618F8810FC}"/>
              </a:ext>
            </a:extLst>
          </p:cNvPr>
          <p:cNvSpPr/>
          <p:nvPr/>
        </p:nvSpPr>
        <p:spPr>
          <a:xfrm>
            <a:off x="-187880" y="3273345"/>
            <a:ext cx="661997" cy="14042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BpInterface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9176FC4-A072-4F71-B12A-11619C59725D}"/>
              </a:ext>
            </a:extLst>
          </p:cNvPr>
          <p:cNvSpPr/>
          <p:nvPr/>
        </p:nvSpPr>
        <p:spPr>
          <a:xfrm>
            <a:off x="-187880" y="3413768"/>
            <a:ext cx="661997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CD15C3F-26F0-485A-B64C-E0CB405BB34D}"/>
              </a:ext>
            </a:extLst>
          </p:cNvPr>
          <p:cNvSpPr/>
          <p:nvPr/>
        </p:nvSpPr>
        <p:spPr>
          <a:xfrm>
            <a:off x="-187880" y="3554192"/>
            <a:ext cx="661997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33EE17-0584-4492-8FF1-98059194F333}"/>
              </a:ext>
            </a:extLst>
          </p:cNvPr>
          <p:cNvCxnSpPr>
            <a:cxnSpLocks/>
            <a:stCxn id="69" idx="0"/>
            <a:endCxn id="74" idx="2"/>
          </p:cNvCxnSpPr>
          <p:nvPr/>
        </p:nvCxnSpPr>
        <p:spPr>
          <a:xfrm flipV="1">
            <a:off x="143118" y="3694615"/>
            <a:ext cx="0" cy="12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1D86929-8659-4BD4-8A4A-D765616EFBB0}"/>
              </a:ext>
            </a:extLst>
          </p:cNvPr>
          <p:cNvSpPr/>
          <p:nvPr/>
        </p:nvSpPr>
        <p:spPr>
          <a:xfrm>
            <a:off x="-611585" y="2711651"/>
            <a:ext cx="661997" cy="14042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ILedService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1AFE128-7ADF-4017-8920-44BA4060024F}"/>
              </a:ext>
            </a:extLst>
          </p:cNvPr>
          <p:cNvSpPr/>
          <p:nvPr/>
        </p:nvSpPr>
        <p:spPr>
          <a:xfrm>
            <a:off x="-611585" y="2852074"/>
            <a:ext cx="661997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ledOn()=0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5524874-2A52-4145-92E6-EBE5205218AD}"/>
              </a:ext>
            </a:extLst>
          </p:cNvPr>
          <p:cNvSpPr/>
          <p:nvPr/>
        </p:nvSpPr>
        <p:spPr>
          <a:xfrm>
            <a:off x="-611585" y="2992498"/>
            <a:ext cx="661997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0AA18F9-A40B-4FF0-8F3A-D4DADD64F8FE}"/>
              </a:ext>
            </a:extLst>
          </p:cNvPr>
          <p:cNvSpPr/>
          <p:nvPr/>
        </p:nvSpPr>
        <p:spPr>
          <a:xfrm>
            <a:off x="238879" y="2711651"/>
            <a:ext cx="661997" cy="14042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BpRefBase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53C32F3-887A-4E7C-A7E2-A5F8B175508D}"/>
              </a:ext>
            </a:extLst>
          </p:cNvPr>
          <p:cNvSpPr/>
          <p:nvPr/>
        </p:nvSpPr>
        <p:spPr>
          <a:xfrm>
            <a:off x="238879" y="2852074"/>
            <a:ext cx="661997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remote();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E4FD762-830F-4822-B83C-934F225D9B4B}"/>
              </a:ext>
            </a:extLst>
          </p:cNvPr>
          <p:cNvSpPr/>
          <p:nvPr/>
        </p:nvSpPr>
        <p:spPr>
          <a:xfrm>
            <a:off x="238879" y="2992498"/>
            <a:ext cx="661997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mRemote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105246D-33B4-4985-99E1-16C6456DDD55}"/>
              </a:ext>
            </a:extLst>
          </p:cNvPr>
          <p:cNvCxnSpPr>
            <a:cxnSpLocks/>
            <a:stCxn id="72" idx="0"/>
            <a:endCxn id="78" idx="2"/>
          </p:cNvCxnSpPr>
          <p:nvPr/>
        </p:nvCxnSpPr>
        <p:spPr>
          <a:xfrm flipH="1" flipV="1">
            <a:off x="-280587" y="3132921"/>
            <a:ext cx="423705" cy="140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D51303D-88D8-4822-AA1B-FC57E5991CF4}"/>
              </a:ext>
            </a:extLst>
          </p:cNvPr>
          <p:cNvCxnSpPr>
            <a:cxnSpLocks/>
            <a:stCxn id="72" idx="0"/>
            <a:endCxn id="81" idx="2"/>
          </p:cNvCxnSpPr>
          <p:nvPr/>
        </p:nvCxnSpPr>
        <p:spPr>
          <a:xfrm flipV="1">
            <a:off x="143118" y="3132921"/>
            <a:ext cx="426760" cy="140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0177D66-DEBA-45C0-9043-EF41D7A2D75F}"/>
              </a:ext>
            </a:extLst>
          </p:cNvPr>
          <p:cNvSpPr/>
          <p:nvPr/>
        </p:nvSpPr>
        <p:spPr>
          <a:xfrm>
            <a:off x="-611585" y="2159988"/>
            <a:ext cx="661997" cy="14042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E93BAA1-38E2-4A9F-8D6D-9E01487062C4}"/>
              </a:ext>
            </a:extLst>
          </p:cNvPr>
          <p:cNvSpPr/>
          <p:nvPr/>
        </p:nvSpPr>
        <p:spPr>
          <a:xfrm>
            <a:off x="-611585" y="2300411"/>
            <a:ext cx="661997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5EAF7AE-E2C3-4BA7-80F0-35C1DF4BEB0B}"/>
              </a:ext>
            </a:extLst>
          </p:cNvPr>
          <p:cNvSpPr/>
          <p:nvPr/>
        </p:nvSpPr>
        <p:spPr>
          <a:xfrm>
            <a:off x="-611585" y="2440835"/>
            <a:ext cx="661997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A9A23C7-DF61-4FEF-8A51-3934FCDCA1EE}"/>
              </a:ext>
            </a:extLst>
          </p:cNvPr>
          <p:cNvCxnSpPr>
            <a:cxnSpLocks/>
            <a:stCxn id="76" idx="0"/>
            <a:endCxn id="86" idx="2"/>
          </p:cNvCxnSpPr>
          <p:nvPr/>
        </p:nvCxnSpPr>
        <p:spPr>
          <a:xfrm flipV="1">
            <a:off x="-280587" y="2581258"/>
            <a:ext cx="0" cy="130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화살표: 오른쪽 89">
            <a:extLst>
              <a:ext uri="{FF2B5EF4-FFF2-40B4-BE49-F238E27FC236}">
                <a16:creationId xmlns:a16="http://schemas.microsoft.com/office/drawing/2014/main" id="{2BCEBA68-CCE6-468E-9B5C-C95FD331A4FF}"/>
              </a:ext>
            </a:extLst>
          </p:cNvPr>
          <p:cNvSpPr/>
          <p:nvPr/>
        </p:nvSpPr>
        <p:spPr>
          <a:xfrm flipH="1">
            <a:off x="1860587" y="2863017"/>
            <a:ext cx="334350" cy="159572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화살표: 오른쪽 90">
            <a:extLst>
              <a:ext uri="{FF2B5EF4-FFF2-40B4-BE49-F238E27FC236}">
                <a16:creationId xmlns:a16="http://schemas.microsoft.com/office/drawing/2014/main" id="{E84E0A69-1017-47FB-A161-F7966D030A12}"/>
              </a:ext>
            </a:extLst>
          </p:cNvPr>
          <p:cNvSpPr/>
          <p:nvPr/>
        </p:nvSpPr>
        <p:spPr>
          <a:xfrm>
            <a:off x="-1028210" y="2752684"/>
            <a:ext cx="400734" cy="229784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B41389-1B88-48AA-BEE5-0C0DD443A1F2}"/>
              </a:ext>
            </a:extLst>
          </p:cNvPr>
          <p:cNvSpPr txBox="1"/>
          <p:nvPr/>
        </p:nvSpPr>
        <p:spPr>
          <a:xfrm>
            <a:off x="-1548680" y="271165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3654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BB40B4-3CD3-4E32-8B4C-1CBB929B3D08}"/>
              </a:ext>
            </a:extLst>
          </p:cNvPr>
          <p:cNvSpPr txBox="1"/>
          <p:nvPr/>
        </p:nvSpPr>
        <p:spPr>
          <a:xfrm>
            <a:off x="-1332656" y="128478"/>
            <a:ext cx="5123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 = sm-&gt;getService("led.service");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 = interface_cast(binder)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led-&gt;ledOn();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E37B5F2-B402-4321-A5E4-22797C6324EF}"/>
              </a:ext>
            </a:extLst>
          </p:cNvPr>
          <p:cNvCxnSpPr/>
          <p:nvPr/>
        </p:nvCxnSpPr>
        <p:spPr>
          <a:xfrm>
            <a:off x="2195736" y="620688"/>
            <a:ext cx="0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CB2558F-F5DA-488D-A638-322C25C708C4}"/>
              </a:ext>
            </a:extLst>
          </p:cNvPr>
          <p:cNvCxnSpPr/>
          <p:nvPr/>
        </p:nvCxnSpPr>
        <p:spPr>
          <a:xfrm>
            <a:off x="7524328" y="692696"/>
            <a:ext cx="0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46DA5E2-6D3D-487E-878D-445160895500}"/>
              </a:ext>
            </a:extLst>
          </p:cNvPr>
          <p:cNvSpPr/>
          <p:nvPr/>
        </p:nvSpPr>
        <p:spPr>
          <a:xfrm>
            <a:off x="5802708" y="4444003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6F5BEC2-6334-4DE3-9642-0420471894A0}"/>
              </a:ext>
            </a:extLst>
          </p:cNvPr>
          <p:cNvSpPr/>
          <p:nvPr/>
        </p:nvSpPr>
        <p:spPr>
          <a:xfrm>
            <a:off x="6280191" y="5164083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A7C360-7A20-4E98-8553-47A632730DAF}"/>
              </a:ext>
            </a:extLst>
          </p:cNvPr>
          <p:cNvSpPr txBox="1"/>
          <p:nvPr/>
        </p:nvSpPr>
        <p:spPr>
          <a:xfrm>
            <a:off x="3998216" y="59014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RPC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6946C7-A5B9-4B64-8DEC-FB11E4814128}"/>
              </a:ext>
            </a:extLst>
          </p:cNvPr>
          <p:cNvSpPr txBox="1"/>
          <p:nvPr/>
        </p:nvSpPr>
        <p:spPr>
          <a:xfrm>
            <a:off x="5740714" y="407467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C36588A-EB8C-4213-B204-5F0CFBE9F20C}"/>
              </a:ext>
            </a:extLst>
          </p:cNvPr>
          <p:cNvCxnSpPr>
            <a:cxnSpLocks/>
            <a:stCxn id="19" idx="2"/>
            <a:endCxn id="43" idx="0"/>
          </p:cNvCxnSpPr>
          <p:nvPr/>
        </p:nvCxnSpPr>
        <p:spPr>
          <a:xfrm>
            <a:off x="6117319" y="4813335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15CFBCA-5CB9-46CA-957B-6E0DB0FCE4EC}"/>
              </a:ext>
            </a:extLst>
          </p:cNvPr>
          <p:cNvSpPr/>
          <p:nvPr/>
        </p:nvSpPr>
        <p:spPr>
          <a:xfrm>
            <a:off x="2598489" y="4444003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FA1C955-8A63-4ADD-8C49-7131BE57DAE8}"/>
              </a:ext>
            </a:extLst>
          </p:cNvPr>
          <p:cNvSpPr/>
          <p:nvPr/>
        </p:nvSpPr>
        <p:spPr>
          <a:xfrm>
            <a:off x="3075972" y="5164083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5B55386-CFCA-4E48-82A1-CF310390DA0A}"/>
              </a:ext>
            </a:extLst>
          </p:cNvPr>
          <p:cNvSpPr txBox="1"/>
          <p:nvPr/>
        </p:nvSpPr>
        <p:spPr>
          <a:xfrm>
            <a:off x="3361867" y="553341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013EBC-934B-4B58-BAFB-98125536DB38}"/>
              </a:ext>
            </a:extLst>
          </p:cNvPr>
          <p:cNvSpPr txBox="1"/>
          <p:nvPr/>
        </p:nvSpPr>
        <p:spPr>
          <a:xfrm>
            <a:off x="2536495" y="407467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1F7351C-ABE2-4856-BEF7-D00D799AFEFA}"/>
              </a:ext>
            </a:extLst>
          </p:cNvPr>
          <p:cNvCxnSpPr>
            <a:cxnSpLocks/>
            <a:stCxn id="51" idx="2"/>
            <a:endCxn id="54" idx="0"/>
          </p:cNvCxnSpPr>
          <p:nvPr/>
        </p:nvCxnSpPr>
        <p:spPr>
          <a:xfrm>
            <a:off x="2913100" y="4813335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5BBDAAB-DB53-4279-8398-1190B398DB92}"/>
              </a:ext>
            </a:extLst>
          </p:cNvPr>
          <p:cNvCxnSpPr>
            <a:cxnSpLocks/>
            <a:stCxn id="54" idx="3"/>
            <a:endCxn id="43" idx="1"/>
          </p:cNvCxnSpPr>
          <p:nvPr/>
        </p:nvCxnSpPr>
        <p:spPr>
          <a:xfrm>
            <a:off x="4182664" y="5348749"/>
            <a:ext cx="20975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109786C-ED1D-4C1E-B60B-8084A4948D8D}"/>
              </a:ext>
            </a:extLst>
          </p:cNvPr>
          <p:cNvSpPr/>
          <p:nvPr/>
        </p:nvSpPr>
        <p:spPr>
          <a:xfrm>
            <a:off x="1336536" y="3455184"/>
            <a:ext cx="508160" cy="14042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7A19398-0C37-4511-9B98-7D43E2E302BB}"/>
              </a:ext>
            </a:extLst>
          </p:cNvPr>
          <p:cNvSpPr/>
          <p:nvPr/>
        </p:nvSpPr>
        <p:spPr>
          <a:xfrm>
            <a:off x="1336536" y="3595607"/>
            <a:ext cx="508160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C0E8276-5782-47A1-8F21-605771A31519}"/>
              </a:ext>
            </a:extLst>
          </p:cNvPr>
          <p:cNvSpPr/>
          <p:nvPr/>
        </p:nvSpPr>
        <p:spPr>
          <a:xfrm>
            <a:off x="1336536" y="3736031"/>
            <a:ext cx="508160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mHandle=1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270C472-7A95-471B-8D90-70F4DE6CE604}"/>
              </a:ext>
            </a:extLst>
          </p:cNvPr>
          <p:cNvSpPr/>
          <p:nvPr/>
        </p:nvSpPr>
        <p:spPr>
          <a:xfrm>
            <a:off x="1336536" y="2912256"/>
            <a:ext cx="508160" cy="14042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84D6391-DA82-4B52-99AE-BF23AAE04753}"/>
              </a:ext>
            </a:extLst>
          </p:cNvPr>
          <p:cNvSpPr/>
          <p:nvPr/>
        </p:nvSpPr>
        <p:spPr>
          <a:xfrm>
            <a:off x="1336536" y="3052680"/>
            <a:ext cx="508160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7A4348C-070A-4676-8521-843F764D3E75}"/>
              </a:ext>
            </a:extLst>
          </p:cNvPr>
          <p:cNvSpPr/>
          <p:nvPr/>
        </p:nvSpPr>
        <p:spPr>
          <a:xfrm>
            <a:off x="1336536" y="3193103"/>
            <a:ext cx="508160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273F7CB-1ED2-4054-8FEE-69FD45332C17}"/>
              </a:ext>
            </a:extLst>
          </p:cNvPr>
          <p:cNvCxnSpPr>
            <a:cxnSpLocks/>
            <a:stCxn id="61" idx="0"/>
            <a:endCxn id="66" idx="2"/>
          </p:cNvCxnSpPr>
          <p:nvPr/>
        </p:nvCxnSpPr>
        <p:spPr>
          <a:xfrm flipV="1">
            <a:off x="1590616" y="3333526"/>
            <a:ext cx="0" cy="121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63BE967-B23B-47A3-87BE-7CC8D65A5A01}"/>
              </a:ext>
            </a:extLst>
          </p:cNvPr>
          <p:cNvCxnSpPr>
            <a:cxnSpLocks/>
            <a:stCxn id="81" idx="3"/>
            <a:endCxn id="64" idx="1"/>
          </p:cNvCxnSpPr>
          <p:nvPr/>
        </p:nvCxnSpPr>
        <p:spPr>
          <a:xfrm flipV="1">
            <a:off x="900876" y="2982468"/>
            <a:ext cx="435660" cy="802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BB1D64E-E353-41B1-B52B-7AEB3BEF7EF2}"/>
              </a:ext>
            </a:extLst>
          </p:cNvPr>
          <p:cNvSpPr/>
          <p:nvPr/>
        </p:nvSpPr>
        <p:spPr>
          <a:xfrm>
            <a:off x="-187880" y="3814978"/>
            <a:ext cx="661997" cy="14042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BpLedService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DD69070-E8D3-4A13-BD13-42058CA7194B}"/>
              </a:ext>
            </a:extLst>
          </p:cNvPr>
          <p:cNvSpPr/>
          <p:nvPr/>
        </p:nvSpPr>
        <p:spPr>
          <a:xfrm>
            <a:off x="-187880" y="3955402"/>
            <a:ext cx="661997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ledOn(){}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B007361-1664-49D6-9AE8-290B2A6BF0DD}"/>
              </a:ext>
            </a:extLst>
          </p:cNvPr>
          <p:cNvSpPr/>
          <p:nvPr/>
        </p:nvSpPr>
        <p:spPr>
          <a:xfrm>
            <a:off x="-187880" y="4095825"/>
            <a:ext cx="661997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4A023FE-46D7-403A-9F20-E0618F8810FC}"/>
              </a:ext>
            </a:extLst>
          </p:cNvPr>
          <p:cNvSpPr/>
          <p:nvPr/>
        </p:nvSpPr>
        <p:spPr>
          <a:xfrm>
            <a:off x="-187880" y="3273345"/>
            <a:ext cx="661997" cy="14042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BpInterface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9176FC4-A072-4F71-B12A-11619C59725D}"/>
              </a:ext>
            </a:extLst>
          </p:cNvPr>
          <p:cNvSpPr/>
          <p:nvPr/>
        </p:nvSpPr>
        <p:spPr>
          <a:xfrm>
            <a:off x="-187880" y="3413768"/>
            <a:ext cx="661997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CD15C3F-26F0-485A-B64C-E0CB405BB34D}"/>
              </a:ext>
            </a:extLst>
          </p:cNvPr>
          <p:cNvSpPr/>
          <p:nvPr/>
        </p:nvSpPr>
        <p:spPr>
          <a:xfrm>
            <a:off x="-187880" y="3554192"/>
            <a:ext cx="661997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33EE17-0584-4492-8FF1-98059194F333}"/>
              </a:ext>
            </a:extLst>
          </p:cNvPr>
          <p:cNvCxnSpPr>
            <a:cxnSpLocks/>
            <a:stCxn id="69" idx="0"/>
            <a:endCxn id="74" idx="2"/>
          </p:cNvCxnSpPr>
          <p:nvPr/>
        </p:nvCxnSpPr>
        <p:spPr>
          <a:xfrm flipV="1">
            <a:off x="143118" y="3694615"/>
            <a:ext cx="0" cy="12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1D86929-8659-4BD4-8A4A-D765616EFBB0}"/>
              </a:ext>
            </a:extLst>
          </p:cNvPr>
          <p:cNvSpPr/>
          <p:nvPr/>
        </p:nvSpPr>
        <p:spPr>
          <a:xfrm>
            <a:off x="-611585" y="2711651"/>
            <a:ext cx="661997" cy="14042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ILedService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1AFE128-7ADF-4017-8920-44BA4060024F}"/>
              </a:ext>
            </a:extLst>
          </p:cNvPr>
          <p:cNvSpPr/>
          <p:nvPr/>
        </p:nvSpPr>
        <p:spPr>
          <a:xfrm>
            <a:off x="-611585" y="2852074"/>
            <a:ext cx="661997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ledOn()=0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5524874-2A52-4145-92E6-EBE5205218AD}"/>
              </a:ext>
            </a:extLst>
          </p:cNvPr>
          <p:cNvSpPr/>
          <p:nvPr/>
        </p:nvSpPr>
        <p:spPr>
          <a:xfrm>
            <a:off x="-611585" y="2992498"/>
            <a:ext cx="661997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0AA18F9-A40B-4FF0-8F3A-D4DADD64F8FE}"/>
              </a:ext>
            </a:extLst>
          </p:cNvPr>
          <p:cNvSpPr/>
          <p:nvPr/>
        </p:nvSpPr>
        <p:spPr>
          <a:xfrm>
            <a:off x="238879" y="2711651"/>
            <a:ext cx="661997" cy="14042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BpRefBase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53C32F3-887A-4E7C-A7E2-A5F8B175508D}"/>
              </a:ext>
            </a:extLst>
          </p:cNvPr>
          <p:cNvSpPr/>
          <p:nvPr/>
        </p:nvSpPr>
        <p:spPr>
          <a:xfrm>
            <a:off x="238879" y="2852074"/>
            <a:ext cx="661997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remote();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E4FD762-830F-4822-B83C-934F225D9B4B}"/>
              </a:ext>
            </a:extLst>
          </p:cNvPr>
          <p:cNvSpPr/>
          <p:nvPr/>
        </p:nvSpPr>
        <p:spPr>
          <a:xfrm>
            <a:off x="238879" y="2992498"/>
            <a:ext cx="661997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mRemote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105246D-33B4-4985-99E1-16C6456DDD55}"/>
              </a:ext>
            </a:extLst>
          </p:cNvPr>
          <p:cNvCxnSpPr>
            <a:cxnSpLocks/>
            <a:stCxn id="72" idx="0"/>
            <a:endCxn id="78" idx="2"/>
          </p:cNvCxnSpPr>
          <p:nvPr/>
        </p:nvCxnSpPr>
        <p:spPr>
          <a:xfrm flipH="1" flipV="1">
            <a:off x="-280587" y="3132921"/>
            <a:ext cx="423705" cy="140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D51303D-88D8-4822-AA1B-FC57E5991CF4}"/>
              </a:ext>
            </a:extLst>
          </p:cNvPr>
          <p:cNvCxnSpPr>
            <a:cxnSpLocks/>
            <a:stCxn id="72" idx="0"/>
            <a:endCxn id="81" idx="2"/>
          </p:cNvCxnSpPr>
          <p:nvPr/>
        </p:nvCxnSpPr>
        <p:spPr>
          <a:xfrm flipV="1">
            <a:off x="143118" y="3132921"/>
            <a:ext cx="426760" cy="140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0177D66-DEBA-45C0-9043-EF41D7A2D75F}"/>
              </a:ext>
            </a:extLst>
          </p:cNvPr>
          <p:cNvSpPr/>
          <p:nvPr/>
        </p:nvSpPr>
        <p:spPr>
          <a:xfrm>
            <a:off x="-611585" y="2159988"/>
            <a:ext cx="661997" cy="14042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E93BAA1-38E2-4A9F-8D6D-9E01487062C4}"/>
              </a:ext>
            </a:extLst>
          </p:cNvPr>
          <p:cNvSpPr/>
          <p:nvPr/>
        </p:nvSpPr>
        <p:spPr>
          <a:xfrm>
            <a:off x="-611585" y="2300411"/>
            <a:ext cx="661997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5EAF7AE-E2C3-4BA7-80F0-35C1DF4BEB0B}"/>
              </a:ext>
            </a:extLst>
          </p:cNvPr>
          <p:cNvSpPr/>
          <p:nvPr/>
        </p:nvSpPr>
        <p:spPr>
          <a:xfrm>
            <a:off x="-611585" y="2440835"/>
            <a:ext cx="661997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A9A23C7-DF61-4FEF-8A51-3934FCDCA1EE}"/>
              </a:ext>
            </a:extLst>
          </p:cNvPr>
          <p:cNvCxnSpPr>
            <a:cxnSpLocks/>
            <a:stCxn id="76" idx="0"/>
            <a:endCxn id="86" idx="2"/>
          </p:cNvCxnSpPr>
          <p:nvPr/>
        </p:nvCxnSpPr>
        <p:spPr>
          <a:xfrm flipV="1">
            <a:off x="-280587" y="2581258"/>
            <a:ext cx="0" cy="130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화살표: 오른쪽 89">
            <a:extLst>
              <a:ext uri="{FF2B5EF4-FFF2-40B4-BE49-F238E27FC236}">
                <a16:creationId xmlns:a16="http://schemas.microsoft.com/office/drawing/2014/main" id="{2BCEBA68-CCE6-468E-9B5C-C95FD331A4FF}"/>
              </a:ext>
            </a:extLst>
          </p:cNvPr>
          <p:cNvSpPr/>
          <p:nvPr/>
        </p:nvSpPr>
        <p:spPr>
          <a:xfrm flipH="1">
            <a:off x="1860587" y="2863017"/>
            <a:ext cx="334350" cy="159572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화살표: 오른쪽 90">
            <a:extLst>
              <a:ext uri="{FF2B5EF4-FFF2-40B4-BE49-F238E27FC236}">
                <a16:creationId xmlns:a16="http://schemas.microsoft.com/office/drawing/2014/main" id="{E84E0A69-1017-47FB-A161-F7966D030A12}"/>
              </a:ext>
            </a:extLst>
          </p:cNvPr>
          <p:cNvSpPr/>
          <p:nvPr/>
        </p:nvSpPr>
        <p:spPr>
          <a:xfrm>
            <a:off x="-1028210" y="2752684"/>
            <a:ext cx="400734" cy="229784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B41389-1B88-48AA-BEE5-0C0DD443A1F2}"/>
              </a:ext>
            </a:extLst>
          </p:cNvPr>
          <p:cNvSpPr txBox="1"/>
          <p:nvPr/>
        </p:nvSpPr>
        <p:spPr>
          <a:xfrm>
            <a:off x="-1548680" y="271165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94E62355-5B9B-40BB-AF61-4A932EE7A8FF}"/>
              </a:ext>
            </a:extLst>
          </p:cNvPr>
          <p:cNvGrpSpPr/>
          <p:nvPr/>
        </p:nvGrpSpPr>
        <p:grpSpPr>
          <a:xfrm>
            <a:off x="7807464" y="1907702"/>
            <a:ext cx="1537858" cy="2009107"/>
            <a:chOff x="1043608" y="-16442"/>
            <a:chExt cx="5167273" cy="6750693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EEDDAF0-B4EE-4BB4-A264-A09D8888A252}"/>
                </a:ext>
              </a:extLst>
            </p:cNvPr>
            <p:cNvSpPr/>
            <p:nvPr/>
          </p:nvSpPr>
          <p:spPr>
            <a:xfrm>
              <a:off x="2771800" y="5626759"/>
              <a:ext cx="1998921" cy="369164"/>
            </a:xfrm>
            <a:prstGeom prst="rect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LedService</a:t>
              </a:r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78466710-8BAF-4E81-9D74-09F40AB08A26}"/>
                </a:ext>
              </a:extLst>
            </p:cNvPr>
            <p:cNvSpPr/>
            <p:nvPr/>
          </p:nvSpPr>
          <p:spPr>
            <a:xfrm>
              <a:off x="2771800" y="5995922"/>
              <a:ext cx="1998921" cy="36916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C034537A-05FB-4E0A-9671-41F2602E28AE}"/>
                </a:ext>
              </a:extLst>
            </p:cNvPr>
            <p:cNvSpPr/>
            <p:nvPr/>
          </p:nvSpPr>
          <p:spPr>
            <a:xfrm>
              <a:off x="2771800" y="6365087"/>
              <a:ext cx="1998921" cy="36916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ledOn(){}</a:t>
              </a:r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5C8764E3-90A5-437A-B685-1EEA6DA2EA45}"/>
                </a:ext>
              </a:extLst>
            </p:cNvPr>
            <p:cNvSpPr/>
            <p:nvPr/>
          </p:nvSpPr>
          <p:spPr>
            <a:xfrm>
              <a:off x="2771800" y="4202839"/>
              <a:ext cx="1998921" cy="369164"/>
            </a:xfrm>
            <a:prstGeom prst="rect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BnLedService</a:t>
              </a:r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D6AC59B1-DE01-47F1-B7F4-C410C67F1806}"/>
                </a:ext>
              </a:extLst>
            </p:cNvPr>
            <p:cNvSpPr/>
            <p:nvPr/>
          </p:nvSpPr>
          <p:spPr>
            <a:xfrm>
              <a:off x="2771800" y="4572003"/>
              <a:ext cx="1998921" cy="36916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1B4B45B9-71EA-4D61-BF26-9BD26EDC147F}"/>
                </a:ext>
              </a:extLst>
            </p:cNvPr>
            <p:cNvSpPr/>
            <p:nvPr/>
          </p:nvSpPr>
          <p:spPr>
            <a:xfrm>
              <a:off x="2771800" y="4941168"/>
              <a:ext cx="1998921" cy="36916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onTransact();</a:t>
              </a:r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BFA54961-46B5-4265-817D-1B7C9EC27ECF}"/>
                </a:ext>
              </a:extLst>
            </p:cNvPr>
            <p:cNvCxnSpPr>
              <a:cxnSpLocks/>
              <a:stCxn id="117" idx="0"/>
              <a:endCxn id="122" idx="2"/>
            </p:cNvCxnSpPr>
            <p:nvPr/>
          </p:nvCxnSpPr>
          <p:spPr>
            <a:xfrm flipV="1">
              <a:off x="3771260" y="5310331"/>
              <a:ext cx="0" cy="3164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A5283879-BF31-4EE3-A9E9-5ED0DFCAC457}"/>
                </a:ext>
              </a:extLst>
            </p:cNvPr>
            <p:cNvSpPr/>
            <p:nvPr/>
          </p:nvSpPr>
          <p:spPr>
            <a:xfrm>
              <a:off x="2771799" y="2769871"/>
              <a:ext cx="1998921" cy="369164"/>
            </a:xfrm>
            <a:prstGeom prst="rect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BnInterface</a:t>
              </a:r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7FFF2F4E-A3CA-4464-BAC4-59EB752C353A}"/>
                </a:ext>
              </a:extLst>
            </p:cNvPr>
            <p:cNvSpPr/>
            <p:nvPr/>
          </p:nvSpPr>
          <p:spPr>
            <a:xfrm>
              <a:off x="2771799" y="3139035"/>
              <a:ext cx="1998921" cy="36916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27B107DF-79DF-4E65-9101-A5D029820EB6}"/>
                </a:ext>
              </a:extLst>
            </p:cNvPr>
            <p:cNvSpPr/>
            <p:nvPr/>
          </p:nvSpPr>
          <p:spPr>
            <a:xfrm>
              <a:off x="2771799" y="3508200"/>
              <a:ext cx="1998921" cy="36916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DEE28DB0-7EB7-4E2D-8D6D-DEEA9087B3B3}"/>
                </a:ext>
              </a:extLst>
            </p:cNvPr>
            <p:cNvCxnSpPr>
              <a:cxnSpLocks/>
              <a:stCxn id="120" idx="0"/>
              <a:endCxn id="126" idx="2"/>
            </p:cNvCxnSpPr>
            <p:nvPr/>
          </p:nvCxnSpPr>
          <p:spPr>
            <a:xfrm flipH="1" flipV="1">
              <a:off x="3771260" y="3877364"/>
              <a:ext cx="1" cy="3254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12D228F8-CAA8-419E-8193-D0B0FF75D152}"/>
                </a:ext>
              </a:extLst>
            </p:cNvPr>
            <p:cNvSpPr/>
            <p:nvPr/>
          </p:nvSpPr>
          <p:spPr>
            <a:xfrm>
              <a:off x="1043608" y="1293215"/>
              <a:ext cx="1998921" cy="369164"/>
            </a:xfrm>
            <a:prstGeom prst="rect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ILedService</a:t>
              </a:r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1FCFB1F8-CB92-4565-9820-A9E28A640E1D}"/>
                </a:ext>
              </a:extLst>
            </p:cNvPr>
            <p:cNvSpPr/>
            <p:nvPr/>
          </p:nvSpPr>
          <p:spPr>
            <a:xfrm>
              <a:off x="1043608" y="1662379"/>
              <a:ext cx="1998921" cy="36916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31CAE0A3-3FD1-4AFC-8C31-126DE38506CA}"/>
                </a:ext>
              </a:extLst>
            </p:cNvPr>
            <p:cNvSpPr/>
            <p:nvPr/>
          </p:nvSpPr>
          <p:spPr>
            <a:xfrm>
              <a:off x="1043608" y="2031544"/>
              <a:ext cx="1998921" cy="36916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ledOn()=0</a:t>
              </a:r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F76694AA-477A-4C3C-AE8A-3471A05B8A81}"/>
                </a:ext>
              </a:extLst>
            </p:cNvPr>
            <p:cNvCxnSpPr>
              <a:cxnSpLocks/>
              <a:stCxn id="124" idx="0"/>
              <a:endCxn id="130" idx="2"/>
            </p:cNvCxnSpPr>
            <p:nvPr/>
          </p:nvCxnSpPr>
          <p:spPr>
            <a:xfrm flipH="1" flipV="1">
              <a:off x="2043069" y="2400708"/>
              <a:ext cx="1728191" cy="369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44351D23-F822-415D-8978-BB8982FD83EF}"/>
                </a:ext>
              </a:extLst>
            </p:cNvPr>
            <p:cNvSpPr/>
            <p:nvPr/>
          </p:nvSpPr>
          <p:spPr>
            <a:xfrm>
              <a:off x="4211960" y="1293213"/>
              <a:ext cx="1998921" cy="369164"/>
            </a:xfrm>
            <a:prstGeom prst="rect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BBinder</a:t>
              </a:r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451AE973-4503-4C9A-8592-05AD520874CA}"/>
                </a:ext>
              </a:extLst>
            </p:cNvPr>
            <p:cNvSpPr/>
            <p:nvPr/>
          </p:nvSpPr>
          <p:spPr>
            <a:xfrm>
              <a:off x="4211960" y="1662377"/>
              <a:ext cx="1998921" cy="36916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3B55D01-FBB4-4514-9A27-C8D39AD50A00}"/>
                </a:ext>
              </a:extLst>
            </p:cNvPr>
            <p:cNvSpPr/>
            <p:nvPr/>
          </p:nvSpPr>
          <p:spPr>
            <a:xfrm>
              <a:off x="4211960" y="2031542"/>
              <a:ext cx="1998921" cy="36916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6E54B58C-AB36-400C-9049-75FF3FF27984}"/>
                </a:ext>
              </a:extLst>
            </p:cNvPr>
            <p:cNvCxnSpPr>
              <a:cxnSpLocks/>
              <a:stCxn id="124" idx="0"/>
              <a:endCxn id="134" idx="2"/>
            </p:cNvCxnSpPr>
            <p:nvPr/>
          </p:nvCxnSpPr>
          <p:spPr>
            <a:xfrm flipV="1">
              <a:off x="3771260" y="2400706"/>
              <a:ext cx="1440161" cy="369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492094A1-AB1D-4E9D-BCEF-1A86B422FE61}"/>
                </a:ext>
              </a:extLst>
            </p:cNvPr>
            <p:cNvSpPr/>
            <p:nvPr/>
          </p:nvSpPr>
          <p:spPr>
            <a:xfrm>
              <a:off x="4211960" y="-16442"/>
              <a:ext cx="1998921" cy="369164"/>
            </a:xfrm>
            <a:prstGeom prst="rect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IBinder</a:t>
              </a:r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B4E74F9E-F1F5-4D29-B622-0301DBAED539}"/>
                </a:ext>
              </a:extLst>
            </p:cNvPr>
            <p:cNvSpPr/>
            <p:nvPr/>
          </p:nvSpPr>
          <p:spPr>
            <a:xfrm>
              <a:off x="4211960" y="352722"/>
              <a:ext cx="1998921" cy="36916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1C1BF405-9D26-4082-BFEA-CC8B5DEEEEB9}"/>
                </a:ext>
              </a:extLst>
            </p:cNvPr>
            <p:cNvSpPr/>
            <p:nvPr/>
          </p:nvSpPr>
          <p:spPr>
            <a:xfrm>
              <a:off x="4211960" y="721887"/>
              <a:ext cx="1998921" cy="36916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87AE18FF-3CA1-4FDC-84DA-D4D6FE19E2F9}"/>
                </a:ext>
              </a:extLst>
            </p:cNvPr>
            <p:cNvCxnSpPr>
              <a:cxnSpLocks/>
              <a:stCxn id="132" idx="0"/>
              <a:endCxn id="138" idx="2"/>
            </p:cNvCxnSpPr>
            <p:nvPr/>
          </p:nvCxnSpPr>
          <p:spPr>
            <a:xfrm flipV="1">
              <a:off x="5211421" y="1091051"/>
              <a:ext cx="0" cy="2021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화살표: 오른쪽 139">
            <a:extLst>
              <a:ext uri="{FF2B5EF4-FFF2-40B4-BE49-F238E27FC236}">
                <a16:creationId xmlns:a16="http://schemas.microsoft.com/office/drawing/2014/main" id="{91893464-6744-4AB3-997D-4597FC2D65E8}"/>
              </a:ext>
            </a:extLst>
          </p:cNvPr>
          <p:cNvSpPr/>
          <p:nvPr/>
        </p:nvSpPr>
        <p:spPr>
          <a:xfrm flipH="1">
            <a:off x="9396536" y="2352409"/>
            <a:ext cx="432053" cy="193277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20A9B-E191-40B3-8999-6569FDB97C00}"/>
              </a:ext>
            </a:extLst>
          </p:cNvPr>
          <p:cNvSpPr txBox="1"/>
          <p:nvPr/>
        </p:nvSpPr>
        <p:spPr>
          <a:xfrm>
            <a:off x="9160673" y="1556792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cookie=0x1000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1" name="화살표: 오른쪽 140">
            <a:extLst>
              <a:ext uri="{FF2B5EF4-FFF2-40B4-BE49-F238E27FC236}">
                <a16:creationId xmlns:a16="http://schemas.microsoft.com/office/drawing/2014/main" id="{6E65F8D4-17AE-4334-B7CE-824887E86BEA}"/>
              </a:ext>
            </a:extLst>
          </p:cNvPr>
          <p:cNvSpPr/>
          <p:nvPr/>
        </p:nvSpPr>
        <p:spPr>
          <a:xfrm flipH="1">
            <a:off x="8964483" y="3649181"/>
            <a:ext cx="432053" cy="193277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31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62913" y="472514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092513" y="43385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6794308" y="5493179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6823908" y="510653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>
            <a:off x="6422944" y="5094476"/>
            <a:ext cx="746572" cy="3813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484585" y="35193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ledApp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검색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1178636" y="1196752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code=2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code=2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740349-658E-4FA6-A7EF-097C329C781C}"/>
              </a:ext>
            </a:extLst>
          </p:cNvPr>
          <p:cNvSpPr/>
          <p:nvPr/>
        </p:nvSpPr>
        <p:spPr>
          <a:xfrm>
            <a:off x="5467072" y="547586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D86E7-392C-45C0-959B-41C13FE093EF}"/>
              </a:ext>
            </a:extLst>
          </p:cNvPr>
          <p:cNvSpPr txBox="1"/>
          <p:nvPr/>
        </p:nvSpPr>
        <p:spPr>
          <a:xfrm>
            <a:off x="5496672" y="508922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CF189F-3796-421A-9AC8-02FCEA0D8A41}"/>
              </a:ext>
            </a:extLst>
          </p:cNvPr>
          <p:cNvCxnSpPr>
            <a:cxnSpLocks/>
            <a:stCxn id="8" idx="2"/>
            <a:endCxn id="23" idx="2"/>
          </p:cNvCxnSpPr>
          <p:nvPr/>
        </p:nvCxnSpPr>
        <p:spPr>
          <a:xfrm flipH="1">
            <a:off x="5778961" y="5094476"/>
            <a:ext cx="643983" cy="364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2122495" y="4188458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2152095" y="380181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2937994" y="5106535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2967594" y="471989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stCxn id="29" idx="2"/>
            <a:endCxn id="32" idx="2"/>
          </p:cNvCxnSpPr>
          <p:nvPr/>
        </p:nvCxnSpPr>
        <p:spPr>
          <a:xfrm>
            <a:off x="2482526" y="4557790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BF1792-427E-4DEE-BE31-60D7B9E37302}"/>
              </a:ext>
            </a:extLst>
          </p:cNvPr>
          <p:cNvCxnSpPr>
            <a:cxnSpLocks/>
            <a:stCxn id="22" idx="1"/>
            <a:endCxn id="31" idx="3"/>
          </p:cNvCxnSpPr>
          <p:nvPr/>
        </p:nvCxnSpPr>
        <p:spPr>
          <a:xfrm flipH="1" flipV="1">
            <a:off x="3658056" y="5291201"/>
            <a:ext cx="1809016" cy="369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158DA2-9657-4CB3-840D-4923CF36D6AA}"/>
              </a:ext>
            </a:extLst>
          </p:cNvPr>
          <p:cNvSpPr/>
          <p:nvPr/>
        </p:nvSpPr>
        <p:spPr>
          <a:xfrm>
            <a:off x="8172399" y="3284984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7EB2A8-4D5D-4BC1-84C2-FB56802C806B}"/>
              </a:ext>
            </a:extLst>
          </p:cNvPr>
          <p:cNvSpPr/>
          <p:nvPr/>
        </p:nvSpPr>
        <p:spPr>
          <a:xfrm>
            <a:off x="8820446" y="3284984"/>
            <a:ext cx="187223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165F3D-BD96-4557-896B-B36F15D457E6}"/>
              </a:ext>
            </a:extLst>
          </p:cNvPr>
          <p:cNvSpPr/>
          <p:nvPr/>
        </p:nvSpPr>
        <p:spPr>
          <a:xfrm>
            <a:off x="8172399" y="908720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6673A-A088-4159-867F-7AD1AE245862}"/>
              </a:ext>
            </a:extLst>
          </p:cNvPr>
          <p:cNvSpPr txBox="1"/>
          <p:nvPr/>
        </p:nvSpPr>
        <p:spPr>
          <a:xfrm>
            <a:off x="8204969" y="5411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D2565FE-F3FD-479D-94CF-A2755C3E3F3E}"/>
              </a:ext>
            </a:extLst>
          </p:cNvPr>
          <p:cNvCxnSpPr>
            <a:cxnSpLocks/>
            <a:stCxn id="42" idx="3"/>
            <a:endCxn id="50" idx="1"/>
          </p:cNvCxnSpPr>
          <p:nvPr/>
        </p:nvCxnSpPr>
        <p:spPr>
          <a:xfrm flipH="1">
            <a:off x="8162781" y="1093386"/>
            <a:ext cx="657665" cy="1168630"/>
          </a:xfrm>
          <a:prstGeom prst="bentConnector5">
            <a:avLst>
              <a:gd name="adj1" fmla="val -34759"/>
              <a:gd name="adj2" fmla="val 49035"/>
              <a:gd name="adj3" fmla="val 1347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6DA9CD-9805-4CEE-9686-98C0D22F4734}"/>
              </a:ext>
            </a:extLst>
          </p:cNvPr>
          <p:cNvSpPr/>
          <p:nvPr/>
        </p:nvSpPr>
        <p:spPr>
          <a:xfrm>
            <a:off x="8172399" y="2653899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558A28-75B0-40F7-B28E-71DB259F4D26}"/>
              </a:ext>
            </a:extLst>
          </p:cNvPr>
          <p:cNvSpPr/>
          <p:nvPr/>
        </p:nvSpPr>
        <p:spPr>
          <a:xfrm>
            <a:off x="8820446" y="2653899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52508D-4E5B-4532-895E-C208633AA29F}"/>
              </a:ext>
            </a:extLst>
          </p:cNvPr>
          <p:cNvSpPr/>
          <p:nvPr/>
        </p:nvSpPr>
        <p:spPr>
          <a:xfrm>
            <a:off x="8162781" y="2054798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B5CC54-5EDA-407C-ABC8-E82C87783F5B}"/>
              </a:ext>
            </a:extLst>
          </p:cNvPr>
          <p:cNvSpPr/>
          <p:nvPr/>
        </p:nvSpPr>
        <p:spPr>
          <a:xfrm>
            <a:off x="8810828" y="2054798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46C43B9-F40A-4C84-8CEF-54F059428C2F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 flipH="1">
            <a:off x="8172399" y="2262016"/>
            <a:ext cx="2510662" cy="599101"/>
          </a:xfrm>
          <a:prstGeom prst="bentConnector5">
            <a:avLst>
              <a:gd name="adj1" fmla="val -9105"/>
              <a:gd name="adj2" fmla="val 50000"/>
              <a:gd name="adj3" fmla="val 109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A0FBBE2-843E-4518-8B93-9657708C04C9}"/>
              </a:ext>
            </a:extLst>
          </p:cNvPr>
          <p:cNvCxnSpPr>
            <a:cxnSpLocks/>
            <a:stCxn id="49" idx="3"/>
            <a:endCxn id="40" idx="1"/>
          </p:cNvCxnSpPr>
          <p:nvPr/>
        </p:nvCxnSpPr>
        <p:spPr>
          <a:xfrm flipH="1">
            <a:off x="8172399" y="2861117"/>
            <a:ext cx="2520280" cy="608533"/>
          </a:xfrm>
          <a:prstGeom prst="bentConnector5">
            <a:avLst>
              <a:gd name="adj1" fmla="val -9070"/>
              <a:gd name="adj2" fmla="val 51853"/>
              <a:gd name="adj3" fmla="val 109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D20EB75-23EF-4BAA-B357-85A2B582468B}"/>
              </a:ext>
            </a:extLst>
          </p:cNvPr>
          <p:cNvSpPr/>
          <p:nvPr/>
        </p:nvSpPr>
        <p:spPr>
          <a:xfrm>
            <a:off x="1128978" y="576461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0A2DFE-60D0-4852-BEE1-47B072719EBD}"/>
              </a:ext>
            </a:extLst>
          </p:cNvPr>
          <p:cNvSpPr txBox="1"/>
          <p:nvPr/>
        </p:nvSpPr>
        <p:spPr>
          <a:xfrm>
            <a:off x="1158578" y="537797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8113929-885E-4DBA-B0D9-D6DFEB5F6A92}"/>
              </a:ext>
            </a:extLst>
          </p:cNvPr>
          <p:cNvCxnSpPr>
            <a:cxnSpLocks/>
          </p:cNvCxnSpPr>
          <p:nvPr/>
        </p:nvCxnSpPr>
        <p:spPr>
          <a:xfrm flipH="1">
            <a:off x="4390355" y="2685883"/>
            <a:ext cx="3416945" cy="3099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AAA4D1B-230C-4CFB-A962-6CD77F3752E5}"/>
              </a:ext>
            </a:extLst>
          </p:cNvPr>
          <p:cNvSpPr txBox="1"/>
          <p:nvPr/>
        </p:nvSpPr>
        <p:spPr>
          <a:xfrm>
            <a:off x="5208340" y="2863194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BC_REPLY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handle=140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C18229D-BC5F-4510-88B0-5A54F5B73C59}"/>
              </a:ext>
            </a:extLst>
          </p:cNvPr>
          <p:cNvCxnSpPr>
            <a:cxnSpLocks/>
          </p:cNvCxnSpPr>
          <p:nvPr/>
        </p:nvCxnSpPr>
        <p:spPr>
          <a:xfrm flipH="1">
            <a:off x="914060" y="3003191"/>
            <a:ext cx="3416945" cy="3099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739C275-8D4C-44DE-BAAE-E3A2872075A2}"/>
              </a:ext>
            </a:extLst>
          </p:cNvPr>
          <p:cNvSpPr txBox="1"/>
          <p:nvPr/>
        </p:nvSpPr>
        <p:spPr>
          <a:xfrm>
            <a:off x="2235307" y="3133482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BR_REPLY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0FB9605-5D66-435C-A964-B3DC6633B511}"/>
              </a:ext>
            </a:extLst>
          </p:cNvPr>
          <p:cNvSpPr/>
          <p:nvPr/>
        </p:nvSpPr>
        <p:spPr>
          <a:xfrm>
            <a:off x="1792064" y="6437945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C9DA2B-7EEC-48A8-A463-97E998BBE6B6}"/>
              </a:ext>
            </a:extLst>
          </p:cNvPr>
          <p:cNvSpPr txBox="1"/>
          <p:nvPr/>
        </p:nvSpPr>
        <p:spPr>
          <a:xfrm>
            <a:off x="1821664" y="605130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8C86ACA-1BCE-41A6-8528-E81ED460349B}"/>
              </a:ext>
            </a:extLst>
          </p:cNvPr>
          <p:cNvCxnSpPr>
            <a:cxnSpLocks/>
            <a:stCxn id="44" idx="2"/>
            <a:endCxn id="58" idx="2"/>
          </p:cNvCxnSpPr>
          <p:nvPr/>
        </p:nvCxnSpPr>
        <p:spPr>
          <a:xfrm>
            <a:off x="1489009" y="6133946"/>
            <a:ext cx="614944" cy="2866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3390D93-7701-4622-A8C7-118B2B3741E5}"/>
              </a:ext>
            </a:extLst>
          </p:cNvPr>
          <p:cNvCxnSpPr>
            <a:cxnSpLocks/>
            <a:stCxn id="57" idx="3"/>
            <a:endCxn id="31" idx="2"/>
          </p:cNvCxnSpPr>
          <p:nvPr/>
        </p:nvCxnSpPr>
        <p:spPr>
          <a:xfrm flipV="1">
            <a:off x="2512126" y="5475867"/>
            <a:ext cx="785899" cy="11467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745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20F9A8E-7C0D-4A1C-B9CF-32E810981A65}"/>
              </a:ext>
            </a:extLst>
          </p:cNvPr>
          <p:cNvSpPr/>
          <p:nvPr/>
        </p:nvSpPr>
        <p:spPr>
          <a:xfrm>
            <a:off x="4932040" y="692696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CameraService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E8012-A7A7-467E-8FF3-7D0B04C98902}"/>
              </a:ext>
            </a:extLst>
          </p:cNvPr>
          <p:cNvSpPr txBox="1"/>
          <p:nvPr/>
        </p:nvSpPr>
        <p:spPr>
          <a:xfrm>
            <a:off x="5220072" y="32336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"media.camera"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A38C95-22EF-4A22-A16F-739CBA564AF7}"/>
              </a:ext>
            </a:extLst>
          </p:cNvPr>
          <p:cNvSpPr/>
          <p:nvPr/>
        </p:nvSpPr>
        <p:spPr>
          <a:xfrm>
            <a:off x="971600" y="692696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BpCameraService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C460FD5-0061-49C9-A2BA-B7B017328E18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419872" y="944724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87EAC8-B313-4275-A916-EFFFD37E0CA1}"/>
              </a:ext>
            </a:extLst>
          </p:cNvPr>
          <p:cNvSpPr/>
          <p:nvPr/>
        </p:nvSpPr>
        <p:spPr>
          <a:xfrm>
            <a:off x="4929835" y="1772816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BpCameraClient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A0452E-833C-4108-957B-B4229F34F9EC}"/>
              </a:ext>
            </a:extLst>
          </p:cNvPr>
          <p:cNvSpPr/>
          <p:nvPr/>
        </p:nvSpPr>
        <p:spPr>
          <a:xfrm>
            <a:off x="955884" y="1772816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Camera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6A08DA8-F92D-4826-A842-6FF9FA01E212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3404156" y="2024844"/>
            <a:ext cx="1525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044796-3200-4C68-B922-FB87A5F67FE8}"/>
              </a:ext>
            </a:extLst>
          </p:cNvPr>
          <p:cNvSpPr txBox="1"/>
          <p:nvPr/>
        </p:nvSpPr>
        <p:spPr>
          <a:xfrm>
            <a:off x="1763688" y="32336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client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08D65D-8D98-4557-BE81-B50772213395}"/>
              </a:ext>
            </a:extLst>
          </p:cNvPr>
          <p:cNvSpPr txBox="1"/>
          <p:nvPr/>
        </p:nvSpPr>
        <p:spPr>
          <a:xfrm>
            <a:off x="3417667" y="100987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connect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194E66-3325-4216-A2F9-DA192A64992B}"/>
              </a:ext>
            </a:extLst>
          </p:cNvPr>
          <p:cNvSpPr txBox="1"/>
          <p:nvPr/>
        </p:nvSpPr>
        <p:spPr>
          <a:xfrm>
            <a:off x="3530589" y="227465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dataCallback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04F5BA-C1DD-4A4F-936B-3DFBD6940576}"/>
              </a:ext>
            </a:extLst>
          </p:cNvPr>
          <p:cNvSpPr/>
          <p:nvPr/>
        </p:nvSpPr>
        <p:spPr>
          <a:xfrm>
            <a:off x="4945551" y="3284984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Client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47881D-37CA-4F2C-B21C-E268B8FA0F9B}"/>
              </a:ext>
            </a:extLst>
          </p:cNvPr>
          <p:cNvSpPr/>
          <p:nvPr/>
        </p:nvSpPr>
        <p:spPr>
          <a:xfrm>
            <a:off x="971600" y="3284984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BpCamera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2B120E9-68BC-457D-A552-3EC4E2D1D649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3419872" y="3537012"/>
            <a:ext cx="1525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1CCDD99-654B-407F-858C-865AC6708C8A}"/>
              </a:ext>
            </a:extLst>
          </p:cNvPr>
          <p:cNvSpPr txBox="1"/>
          <p:nvPr/>
        </p:nvSpPr>
        <p:spPr>
          <a:xfrm>
            <a:off x="3546305" y="3786826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takepicture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9ACF6E-5CF8-4BD4-9097-3F5208D423AD}"/>
              </a:ext>
            </a:extLst>
          </p:cNvPr>
          <p:cNvSpPr/>
          <p:nvPr/>
        </p:nvSpPr>
        <p:spPr>
          <a:xfrm>
            <a:off x="827584" y="260648"/>
            <a:ext cx="6840760" cy="25922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147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20F9A8E-7C0D-4A1C-B9CF-32E810981A65}"/>
              </a:ext>
            </a:extLst>
          </p:cNvPr>
          <p:cNvSpPr/>
          <p:nvPr/>
        </p:nvSpPr>
        <p:spPr>
          <a:xfrm>
            <a:off x="4932040" y="692696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E8012-A7A7-467E-8FF3-7D0B04C98902}"/>
              </a:ext>
            </a:extLst>
          </p:cNvPr>
          <p:cNvSpPr txBox="1"/>
          <p:nvPr/>
        </p:nvSpPr>
        <p:spPr>
          <a:xfrm>
            <a:off x="5220072" y="32336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A38C95-22EF-4A22-A16F-739CBA564AF7}"/>
              </a:ext>
            </a:extLst>
          </p:cNvPr>
          <p:cNvSpPr/>
          <p:nvPr/>
        </p:nvSpPr>
        <p:spPr>
          <a:xfrm>
            <a:off x="971600" y="692696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BpLedService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C460FD5-0061-49C9-A2BA-B7B017328E18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419872" y="944724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87EAC8-B313-4275-A916-EFFFD37E0CA1}"/>
              </a:ext>
            </a:extLst>
          </p:cNvPr>
          <p:cNvSpPr/>
          <p:nvPr/>
        </p:nvSpPr>
        <p:spPr>
          <a:xfrm>
            <a:off x="4970004" y="3536994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BpLedClient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A0452E-833C-4108-957B-B4229F34F9EC}"/>
              </a:ext>
            </a:extLst>
          </p:cNvPr>
          <p:cNvSpPr/>
          <p:nvPr/>
        </p:nvSpPr>
        <p:spPr>
          <a:xfrm>
            <a:off x="996053" y="3536994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6A08DA8-F92D-4826-A842-6FF9FA01E212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3444325" y="3789022"/>
            <a:ext cx="1525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044796-3200-4C68-B922-FB87A5F67FE8}"/>
              </a:ext>
            </a:extLst>
          </p:cNvPr>
          <p:cNvSpPr txBox="1"/>
          <p:nvPr/>
        </p:nvSpPr>
        <p:spPr>
          <a:xfrm>
            <a:off x="1763688" y="32336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client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08D65D-8D98-4557-BE81-B50772213395}"/>
              </a:ext>
            </a:extLst>
          </p:cNvPr>
          <p:cNvSpPr txBox="1"/>
          <p:nvPr/>
        </p:nvSpPr>
        <p:spPr>
          <a:xfrm>
            <a:off x="3417667" y="100987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connect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194E66-3325-4216-A2F9-DA192A64992B}"/>
              </a:ext>
            </a:extLst>
          </p:cNvPr>
          <p:cNvSpPr txBox="1"/>
          <p:nvPr/>
        </p:nvSpPr>
        <p:spPr>
          <a:xfrm>
            <a:off x="3570758" y="4038836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dataCallback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9ACF6E-5CF8-4BD4-9097-3F5208D423AD}"/>
              </a:ext>
            </a:extLst>
          </p:cNvPr>
          <p:cNvSpPr/>
          <p:nvPr/>
        </p:nvSpPr>
        <p:spPr>
          <a:xfrm>
            <a:off x="827584" y="260648"/>
            <a:ext cx="6840760" cy="65527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4177C-456F-4995-92A2-5C48B74AC582}"/>
              </a:ext>
            </a:extLst>
          </p:cNvPr>
          <p:cNvSpPr/>
          <p:nvPr/>
        </p:nvSpPr>
        <p:spPr>
          <a:xfrm>
            <a:off x="5037711" y="1703285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A33F6CA-81D7-4280-9029-376819D40038}"/>
              </a:ext>
            </a:extLst>
          </p:cNvPr>
          <p:cNvSpPr/>
          <p:nvPr/>
        </p:nvSpPr>
        <p:spPr>
          <a:xfrm>
            <a:off x="5515194" y="2423365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7F3DF9-CE30-4239-AF0B-8A2D7B3659F1}"/>
              </a:ext>
            </a:extLst>
          </p:cNvPr>
          <p:cNvSpPr txBox="1"/>
          <p:nvPr/>
        </p:nvSpPr>
        <p:spPr>
          <a:xfrm>
            <a:off x="4975717" y="13339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6D24952-BC9C-456E-A586-17172426A398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>
            <a:off x="5352322" y="2072617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E54EA38-8F1C-4424-9592-321D9BC13BEC}"/>
              </a:ext>
            </a:extLst>
          </p:cNvPr>
          <p:cNvSpPr/>
          <p:nvPr/>
        </p:nvSpPr>
        <p:spPr>
          <a:xfrm>
            <a:off x="1833492" y="1703285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C2ABA92-1AC9-46DD-BDA5-ED1E28487121}"/>
              </a:ext>
            </a:extLst>
          </p:cNvPr>
          <p:cNvSpPr/>
          <p:nvPr/>
        </p:nvSpPr>
        <p:spPr>
          <a:xfrm>
            <a:off x="2310975" y="2423365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6C282F-F6CF-40BF-8BA1-7FFDBB141F1D}"/>
              </a:ext>
            </a:extLst>
          </p:cNvPr>
          <p:cNvSpPr txBox="1"/>
          <p:nvPr/>
        </p:nvSpPr>
        <p:spPr>
          <a:xfrm>
            <a:off x="2596870" y="279269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E0514E-20E9-4AE6-9BDA-1E7778F58592}"/>
              </a:ext>
            </a:extLst>
          </p:cNvPr>
          <p:cNvSpPr txBox="1"/>
          <p:nvPr/>
        </p:nvSpPr>
        <p:spPr>
          <a:xfrm>
            <a:off x="1771498" y="13339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89EF18A-B2F2-463C-9C1B-D16E55968F6B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2148103" y="2072617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EAFAB6F-161D-470F-AC79-7A8CA7C3BB58}"/>
              </a:ext>
            </a:extLst>
          </p:cNvPr>
          <p:cNvCxnSpPr>
            <a:cxnSpLocks/>
            <a:stCxn id="27" idx="3"/>
            <a:endCxn id="22" idx="1"/>
          </p:cNvCxnSpPr>
          <p:nvPr/>
        </p:nvCxnSpPr>
        <p:spPr>
          <a:xfrm>
            <a:off x="3417667" y="2608031"/>
            <a:ext cx="20975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7A814F6-502D-421F-9427-9613DC64BFDF}"/>
              </a:ext>
            </a:extLst>
          </p:cNvPr>
          <p:cNvSpPr/>
          <p:nvPr/>
        </p:nvSpPr>
        <p:spPr>
          <a:xfrm>
            <a:off x="5443851" y="4661374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A0E45DD-1745-4513-B789-2372E7975760}"/>
              </a:ext>
            </a:extLst>
          </p:cNvPr>
          <p:cNvSpPr/>
          <p:nvPr/>
        </p:nvSpPr>
        <p:spPr>
          <a:xfrm>
            <a:off x="5921334" y="5381454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D60856-970C-48A6-801F-E834275CE30E}"/>
              </a:ext>
            </a:extLst>
          </p:cNvPr>
          <p:cNvSpPr txBox="1"/>
          <p:nvPr/>
        </p:nvSpPr>
        <p:spPr>
          <a:xfrm>
            <a:off x="5381857" y="42920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63FA1FF-771A-4438-8FBD-21065AEDA2AE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5758462" y="5030706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E032829-F4C2-40F5-99E4-FC58B5ACE2D9}"/>
              </a:ext>
            </a:extLst>
          </p:cNvPr>
          <p:cNvSpPr/>
          <p:nvPr/>
        </p:nvSpPr>
        <p:spPr>
          <a:xfrm>
            <a:off x="2239632" y="4661374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F8645DD-AB43-41BF-B5C1-7586E13112D0}"/>
              </a:ext>
            </a:extLst>
          </p:cNvPr>
          <p:cNvSpPr/>
          <p:nvPr/>
        </p:nvSpPr>
        <p:spPr>
          <a:xfrm>
            <a:off x="2717115" y="5381454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38B27E-B2B9-424D-829F-D33660E09171}"/>
              </a:ext>
            </a:extLst>
          </p:cNvPr>
          <p:cNvSpPr txBox="1"/>
          <p:nvPr/>
        </p:nvSpPr>
        <p:spPr>
          <a:xfrm>
            <a:off x="3003010" y="57507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D4E18C-1CB5-42F4-BDC2-A366A85CEB3E}"/>
              </a:ext>
            </a:extLst>
          </p:cNvPr>
          <p:cNvSpPr txBox="1"/>
          <p:nvPr/>
        </p:nvSpPr>
        <p:spPr>
          <a:xfrm>
            <a:off x="2177638" y="42920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1DCAC13-A8E8-4624-BA0B-13019309B1DC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2554243" y="5030706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474053B-ABB3-4A8F-BC43-E224C95048DE}"/>
              </a:ext>
            </a:extLst>
          </p:cNvPr>
          <p:cNvCxnSpPr>
            <a:cxnSpLocks/>
            <a:stCxn id="37" idx="3"/>
            <a:endCxn id="33" idx="1"/>
          </p:cNvCxnSpPr>
          <p:nvPr/>
        </p:nvCxnSpPr>
        <p:spPr>
          <a:xfrm>
            <a:off x="3823807" y="5566120"/>
            <a:ext cx="20975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1B99ECF-8A74-4D67-BC07-E446E10BF6EB}"/>
              </a:ext>
            </a:extLst>
          </p:cNvPr>
          <p:cNvSpPr txBox="1"/>
          <p:nvPr/>
        </p:nvSpPr>
        <p:spPr>
          <a:xfrm>
            <a:off x="118599" y="316766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0x2000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F92DA3-5CB6-4A17-9EDB-FA54F9E73856}"/>
              </a:ext>
            </a:extLst>
          </p:cNvPr>
          <p:cNvSpPr txBox="1"/>
          <p:nvPr/>
        </p:nvSpPr>
        <p:spPr>
          <a:xfrm>
            <a:off x="7515943" y="50803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06752B3-7CE1-445E-8F3E-00E531789595}"/>
              </a:ext>
            </a:extLst>
          </p:cNvPr>
          <p:cNvSpPr/>
          <p:nvPr/>
        </p:nvSpPr>
        <p:spPr>
          <a:xfrm>
            <a:off x="1141964" y="5935452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0x2000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B9BBD14-327C-48D4-B5C3-00DF8CA323EA}"/>
              </a:ext>
            </a:extLst>
          </p:cNvPr>
          <p:cNvCxnSpPr>
            <a:cxnSpLocks/>
            <a:stCxn id="36" idx="2"/>
            <a:endCxn id="44" idx="0"/>
          </p:cNvCxnSpPr>
          <p:nvPr/>
        </p:nvCxnSpPr>
        <p:spPr>
          <a:xfrm flipH="1">
            <a:off x="1695310" y="5030706"/>
            <a:ext cx="858933" cy="9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E48A96F-F5E4-4CB0-8180-5ADB54899918}"/>
              </a:ext>
            </a:extLst>
          </p:cNvPr>
          <p:cNvSpPr/>
          <p:nvPr/>
        </p:nvSpPr>
        <p:spPr>
          <a:xfrm>
            <a:off x="4593378" y="5935452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CF5F8E-8FB1-486A-ADE0-28DEA32EB6D3}"/>
              </a:ext>
            </a:extLst>
          </p:cNvPr>
          <p:cNvSpPr txBox="1"/>
          <p:nvPr/>
        </p:nvSpPr>
        <p:spPr>
          <a:xfrm>
            <a:off x="4879273" y="630478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0CD80DC-CCEC-4B55-ABEF-CE6A2FBF7650}"/>
              </a:ext>
            </a:extLst>
          </p:cNvPr>
          <p:cNvCxnSpPr>
            <a:cxnSpLocks/>
            <a:stCxn id="32" idx="2"/>
            <a:endCxn id="47" idx="0"/>
          </p:cNvCxnSpPr>
          <p:nvPr/>
        </p:nvCxnSpPr>
        <p:spPr>
          <a:xfrm flipH="1">
            <a:off x="5146724" y="5030706"/>
            <a:ext cx="611738" cy="9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EDF8266-78AB-465B-AFFF-DF4E6FDE13C8}"/>
              </a:ext>
            </a:extLst>
          </p:cNvPr>
          <p:cNvCxnSpPr>
            <a:cxnSpLocks/>
            <a:stCxn id="47" idx="1"/>
            <a:endCxn id="44" idx="3"/>
          </p:cNvCxnSpPr>
          <p:nvPr/>
        </p:nvCxnSpPr>
        <p:spPr>
          <a:xfrm flipH="1">
            <a:off x="2248656" y="6120118"/>
            <a:ext cx="23447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27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led.service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466786" y="34558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ledApp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호출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1178636" y="1196752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LED_ON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LED_ON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5507904" y="4653136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5537504" y="42664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6323403" y="5571213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6353003" y="518456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stCxn id="29" idx="2"/>
            <a:endCxn id="32" idx="2"/>
          </p:cNvCxnSpPr>
          <p:nvPr/>
        </p:nvCxnSpPr>
        <p:spPr>
          <a:xfrm>
            <a:off x="5867935" y="5022468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D20EB75-23EF-4BAA-B357-85A2B582468B}"/>
              </a:ext>
            </a:extLst>
          </p:cNvPr>
          <p:cNvSpPr/>
          <p:nvPr/>
        </p:nvSpPr>
        <p:spPr>
          <a:xfrm>
            <a:off x="1714414" y="4897882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0A2DFE-60D0-4852-BEE1-47B072719EBD}"/>
              </a:ext>
            </a:extLst>
          </p:cNvPr>
          <p:cNvSpPr txBox="1"/>
          <p:nvPr/>
        </p:nvSpPr>
        <p:spPr>
          <a:xfrm>
            <a:off x="1744014" y="451123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0FB9605-5D66-435C-A964-B3DC6633B511}"/>
              </a:ext>
            </a:extLst>
          </p:cNvPr>
          <p:cNvSpPr/>
          <p:nvPr/>
        </p:nvSpPr>
        <p:spPr>
          <a:xfrm>
            <a:off x="2377500" y="5571213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C9DA2B-7EEC-48A8-A463-97E998BBE6B6}"/>
              </a:ext>
            </a:extLst>
          </p:cNvPr>
          <p:cNvSpPr txBox="1"/>
          <p:nvPr/>
        </p:nvSpPr>
        <p:spPr>
          <a:xfrm>
            <a:off x="2407100" y="518456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8C86ACA-1BCE-41A6-8528-E81ED460349B}"/>
              </a:ext>
            </a:extLst>
          </p:cNvPr>
          <p:cNvCxnSpPr>
            <a:cxnSpLocks/>
            <a:stCxn id="44" idx="2"/>
            <a:endCxn id="58" idx="2"/>
          </p:cNvCxnSpPr>
          <p:nvPr/>
        </p:nvCxnSpPr>
        <p:spPr>
          <a:xfrm>
            <a:off x="2074445" y="5267214"/>
            <a:ext cx="614944" cy="2866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3390D93-7701-4622-A8C7-118B2B3741E5}"/>
              </a:ext>
            </a:extLst>
          </p:cNvPr>
          <p:cNvCxnSpPr>
            <a:cxnSpLocks/>
            <a:stCxn id="57" idx="3"/>
            <a:endCxn id="31" idx="1"/>
          </p:cNvCxnSpPr>
          <p:nvPr/>
        </p:nvCxnSpPr>
        <p:spPr>
          <a:xfrm>
            <a:off x="3097562" y="5755879"/>
            <a:ext cx="322584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B5CB1B8-52E7-4F85-AD1B-FB727A5E096F}"/>
              </a:ext>
            </a:extLst>
          </p:cNvPr>
          <p:cNvSpPr/>
          <p:nvPr/>
        </p:nvSpPr>
        <p:spPr>
          <a:xfrm>
            <a:off x="8224541" y="1700808"/>
            <a:ext cx="1167967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1BA033A-5883-4A24-A87A-65BF4EAA28C0}"/>
              </a:ext>
            </a:extLst>
          </p:cNvPr>
          <p:cNvSpPr txBox="1"/>
          <p:nvPr/>
        </p:nvSpPr>
        <p:spPr>
          <a:xfrm>
            <a:off x="9454640" y="147844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0FA852F-1BCC-4B38-A589-9B851EFB9F8D}"/>
              </a:ext>
            </a:extLst>
          </p:cNvPr>
          <p:cNvSpPr/>
          <p:nvPr/>
        </p:nvSpPr>
        <p:spPr>
          <a:xfrm>
            <a:off x="8224540" y="2059035"/>
            <a:ext cx="116796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81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6C7BFD-7066-474D-BEF6-9153DF062277}"/>
              </a:ext>
            </a:extLst>
          </p:cNvPr>
          <p:cNvSpPr/>
          <p:nvPr/>
        </p:nvSpPr>
        <p:spPr>
          <a:xfrm>
            <a:off x="1691680" y="155679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9EA9A-FE7A-40D0-921F-AD59354256FC}"/>
              </a:ext>
            </a:extLst>
          </p:cNvPr>
          <p:cNvSpPr/>
          <p:nvPr/>
        </p:nvSpPr>
        <p:spPr>
          <a:xfrm>
            <a:off x="1691680" y="198884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E0DB84-283D-492C-B21B-4692F5A48A6F}"/>
              </a:ext>
            </a:extLst>
          </p:cNvPr>
          <p:cNvSpPr/>
          <p:nvPr/>
        </p:nvSpPr>
        <p:spPr>
          <a:xfrm>
            <a:off x="1691680" y="2420888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128*1024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06338-4F5B-4770-A320-6DC3132E4DA6}"/>
              </a:ext>
            </a:extLst>
          </p:cNvPr>
          <p:cNvSpPr txBox="1"/>
          <p:nvPr/>
        </p:nvSpPr>
        <p:spPr>
          <a:xfrm>
            <a:off x="2195736" y="11247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3A8E31-D53C-4428-A521-DBAA592B8EDB}"/>
              </a:ext>
            </a:extLst>
          </p:cNvPr>
          <p:cNvSpPr txBox="1"/>
          <p:nvPr/>
        </p:nvSpPr>
        <p:spPr>
          <a:xfrm>
            <a:off x="1244747" y="158757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CDD30-3A26-4C9A-AEA0-01EAA49D8CB0}"/>
              </a:ext>
            </a:extLst>
          </p:cNvPr>
          <p:cNvSpPr txBox="1"/>
          <p:nvPr/>
        </p:nvSpPr>
        <p:spPr>
          <a:xfrm>
            <a:off x="738198" y="19888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mapped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1AEC2-9205-4076-ACA6-D8F880CD9957}"/>
              </a:ext>
            </a:extLst>
          </p:cNvPr>
          <p:cNvSpPr txBox="1"/>
          <p:nvPr/>
        </p:nvSpPr>
        <p:spPr>
          <a:xfrm>
            <a:off x="611560" y="242088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610BC82-B0E4-4DA3-A47F-8E482CA975B8}"/>
              </a:ext>
            </a:extLst>
          </p:cNvPr>
          <p:cNvCxnSpPr/>
          <p:nvPr/>
        </p:nvCxnSpPr>
        <p:spPr>
          <a:xfrm>
            <a:off x="971600" y="3429000"/>
            <a:ext cx="7272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F9B794-435F-479E-899F-828BE3B77C31}"/>
              </a:ext>
            </a:extLst>
          </p:cNvPr>
          <p:cNvSpPr/>
          <p:nvPr/>
        </p:nvSpPr>
        <p:spPr>
          <a:xfrm>
            <a:off x="6444208" y="299695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D3B4D-F62D-48C6-807E-19D79DE5384C}"/>
              </a:ext>
            </a:extLst>
          </p:cNvPr>
          <p:cNvSpPr/>
          <p:nvPr/>
        </p:nvSpPr>
        <p:spPr>
          <a:xfrm>
            <a:off x="6444208" y="342900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7594883-06F9-4E52-BEF6-32425CBD886F}"/>
              </a:ext>
            </a:extLst>
          </p:cNvPr>
          <p:cNvCxnSpPr>
            <a:stCxn id="4" idx="3"/>
            <a:endCxn id="13" idx="0"/>
          </p:cNvCxnSpPr>
          <p:nvPr/>
        </p:nvCxnSpPr>
        <p:spPr>
          <a:xfrm>
            <a:off x="3131840" y="1772816"/>
            <a:ext cx="4032448" cy="1224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8A8E51-1E44-45B8-9C27-0387C37D7B50}"/>
              </a:ext>
            </a:extLst>
          </p:cNvPr>
          <p:cNvSpPr/>
          <p:nvPr/>
        </p:nvSpPr>
        <p:spPr>
          <a:xfrm>
            <a:off x="3851920" y="2204864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97BCEC-68B8-4849-874E-23E46F1BED7A}"/>
              </a:ext>
            </a:extLst>
          </p:cNvPr>
          <p:cNvSpPr/>
          <p:nvPr/>
        </p:nvSpPr>
        <p:spPr>
          <a:xfrm>
            <a:off x="3851920" y="3428982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DFA4AF-CB21-4C74-A12F-EAA23612F277}"/>
              </a:ext>
            </a:extLst>
          </p:cNvPr>
          <p:cNvSpPr/>
          <p:nvPr/>
        </p:nvSpPr>
        <p:spPr>
          <a:xfrm>
            <a:off x="3851920" y="3536758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0A9D98-0ED7-4866-889F-E93C5D0162D7}"/>
              </a:ext>
            </a:extLst>
          </p:cNvPr>
          <p:cNvSpPr/>
          <p:nvPr/>
        </p:nvSpPr>
        <p:spPr>
          <a:xfrm>
            <a:off x="5220072" y="3573016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3F7CFB-2C51-4DB0-AD9A-B7792158F3F2}"/>
              </a:ext>
            </a:extLst>
          </p:cNvPr>
          <p:cNvCxnSpPr/>
          <p:nvPr/>
        </p:nvCxnSpPr>
        <p:spPr>
          <a:xfrm>
            <a:off x="4860032" y="3536758"/>
            <a:ext cx="360040" cy="36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083D87E-E746-474F-AD0A-D422DECC9D0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860032" y="4041041"/>
            <a:ext cx="360040" cy="4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8037D4-2597-4621-9741-DA1ED9D18A6B}"/>
              </a:ext>
            </a:extLst>
          </p:cNvPr>
          <p:cNvSpPr/>
          <p:nvPr/>
        </p:nvSpPr>
        <p:spPr>
          <a:xfrm>
            <a:off x="3851920" y="2537713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712D57A-6156-4C82-B7BC-56D56BCC3B6D}"/>
              </a:ext>
            </a:extLst>
          </p:cNvPr>
          <p:cNvCxnSpPr>
            <a:cxnSpLocks/>
          </p:cNvCxnSpPr>
          <p:nvPr/>
        </p:nvCxnSpPr>
        <p:spPr>
          <a:xfrm>
            <a:off x="4860032" y="2537713"/>
            <a:ext cx="360040" cy="103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472C950-B5A1-497B-A88C-5A5C67153253}"/>
              </a:ext>
            </a:extLst>
          </p:cNvPr>
          <p:cNvCxnSpPr>
            <a:cxnSpLocks/>
          </p:cNvCxnSpPr>
          <p:nvPr/>
        </p:nvCxnSpPr>
        <p:spPr>
          <a:xfrm>
            <a:off x="4860032" y="3068733"/>
            <a:ext cx="360040" cy="1017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02E3F5-3C62-4518-BB33-7E1127FE540B}"/>
              </a:ext>
            </a:extLst>
          </p:cNvPr>
          <p:cNvCxnSpPr>
            <a:stCxn id="5" idx="3"/>
          </p:cNvCxnSpPr>
          <p:nvPr/>
        </p:nvCxnSpPr>
        <p:spPr>
          <a:xfrm>
            <a:off x="3131840" y="2204864"/>
            <a:ext cx="720080" cy="33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CCE741B-021E-46B3-9415-E06CAC93EAB7}"/>
              </a:ext>
            </a:extLst>
          </p:cNvPr>
          <p:cNvSpPr txBox="1"/>
          <p:nvPr/>
        </p:nvSpPr>
        <p:spPr>
          <a:xfrm>
            <a:off x="1403648" y="404664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binder_open();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open(bs-&gt;fd);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C3CC17-DF26-4BDD-A1E9-7253461C36DC}"/>
              </a:ext>
            </a:extLst>
          </p:cNvPr>
          <p:cNvSpPr txBox="1"/>
          <p:nvPr/>
        </p:nvSpPr>
        <p:spPr>
          <a:xfrm>
            <a:off x="6516216" y="4111577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binder_open();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E8289EF-F695-49FD-9E33-5C7246F79A43}"/>
              </a:ext>
            </a:extLst>
          </p:cNvPr>
          <p:cNvSpPr/>
          <p:nvPr/>
        </p:nvSpPr>
        <p:spPr>
          <a:xfrm>
            <a:off x="6660232" y="5085184"/>
            <a:ext cx="1152128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7B1475-E257-44BB-B25C-854A2A76DED7}"/>
              </a:ext>
            </a:extLst>
          </p:cNvPr>
          <p:cNvSpPr txBox="1"/>
          <p:nvPr/>
        </p:nvSpPr>
        <p:spPr>
          <a:xfrm>
            <a:off x="6660232" y="46531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541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6C7BFD-7066-474D-BEF6-9153DF062277}"/>
              </a:ext>
            </a:extLst>
          </p:cNvPr>
          <p:cNvSpPr/>
          <p:nvPr/>
        </p:nvSpPr>
        <p:spPr>
          <a:xfrm>
            <a:off x="1691680" y="155679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9EA9A-FE7A-40D0-921F-AD59354256FC}"/>
              </a:ext>
            </a:extLst>
          </p:cNvPr>
          <p:cNvSpPr/>
          <p:nvPr/>
        </p:nvSpPr>
        <p:spPr>
          <a:xfrm>
            <a:off x="1691680" y="198884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E0DB84-283D-492C-B21B-4692F5A48A6F}"/>
              </a:ext>
            </a:extLst>
          </p:cNvPr>
          <p:cNvSpPr/>
          <p:nvPr/>
        </p:nvSpPr>
        <p:spPr>
          <a:xfrm>
            <a:off x="1691680" y="2420888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128*1024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06338-4F5B-4770-A320-6DC3132E4DA6}"/>
              </a:ext>
            </a:extLst>
          </p:cNvPr>
          <p:cNvSpPr txBox="1"/>
          <p:nvPr/>
        </p:nvSpPr>
        <p:spPr>
          <a:xfrm>
            <a:off x="2195736" y="11247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3A8E31-D53C-4428-A521-DBAA592B8EDB}"/>
              </a:ext>
            </a:extLst>
          </p:cNvPr>
          <p:cNvSpPr txBox="1"/>
          <p:nvPr/>
        </p:nvSpPr>
        <p:spPr>
          <a:xfrm>
            <a:off x="1244747" y="158757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CDD30-3A26-4C9A-AEA0-01EAA49D8CB0}"/>
              </a:ext>
            </a:extLst>
          </p:cNvPr>
          <p:cNvSpPr txBox="1"/>
          <p:nvPr/>
        </p:nvSpPr>
        <p:spPr>
          <a:xfrm>
            <a:off x="738198" y="19888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mapped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1AEC2-9205-4076-ACA6-D8F880CD9957}"/>
              </a:ext>
            </a:extLst>
          </p:cNvPr>
          <p:cNvSpPr txBox="1"/>
          <p:nvPr/>
        </p:nvSpPr>
        <p:spPr>
          <a:xfrm>
            <a:off x="611560" y="242088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610BC82-B0E4-4DA3-A47F-8E482CA975B8}"/>
              </a:ext>
            </a:extLst>
          </p:cNvPr>
          <p:cNvCxnSpPr/>
          <p:nvPr/>
        </p:nvCxnSpPr>
        <p:spPr>
          <a:xfrm>
            <a:off x="971600" y="3429000"/>
            <a:ext cx="7272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F9B794-435F-479E-899F-828BE3B77C31}"/>
              </a:ext>
            </a:extLst>
          </p:cNvPr>
          <p:cNvSpPr/>
          <p:nvPr/>
        </p:nvSpPr>
        <p:spPr>
          <a:xfrm>
            <a:off x="6444208" y="299695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D3B4D-F62D-48C6-807E-19D79DE5384C}"/>
              </a:ext>
            </a:extLst>
          </p:cNvPr>
          <p:cNvSpPr/>
          <p:nvPr/>
        </p:nvSpPr>
        <p:spPr>
          <a:xfrm>
            <a:off x="6444208" y="342900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7594883-06F9-4E52-BEF6-32425CBD886F}"/>
              </a:ext>
            </a:extLst>
          </p:cNvPr>
          <p:cNvCxnSpPr>
            <a:stCxn id="4" idx="3"/>
            <a:endCxn id="13" idx="0"/>
          </p:cNvCxnSpPr>
          <p:nvPr/>
        </p:nvCxnSpPr>
        <p:spPr>
          <a:xfrm>
            <a:off x="3131840" y="1772816"/>
            <a:ext cx="4032448" cy="1224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8A8E51-1E44-45B8-9C27-0387C37D7B50}"/>
              </a:ext>
            </a:extLst>
          </p:cNvPr>
          <p:cNvSpPr/>
          <p:nvPr/>
        </p:nvSpPr>
        <p:spPr>
          <a:xfrm>
            <a:off x="3851920" y="2204864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97BCEC-68B8-4849-874E-23E46F1BED7A}"/>
              </a:ext>
            </a:extLst>
          </p:cNvPr>
          <p:cNvSpPr/>
          <p:nvPr/>
        </p:nvSpPr>
        <p:spPr>
          <a:xfrm>
            <a:off x="3851920" y="3428982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DFA4AF-CB21-4C74-A12F-EAA23612F277}"/>
              </a:ext>
            </a:extLst>
          </p:cNvPr>
          <p:cNvSpPr/>
          <p:nvPr/>
        </p:nvSpPr>
        <p:spPr>
          <a:xfrm>
            <a:off x="3851920" y="3536758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0A9D98-0ED7-4866-889F-E93C5D0162D7}"/>
              </a:ext>
            </a:extLst>
          </p:cNvPr>
          <p:cNvSpPr/>
          <p:nvPr/>
        </p:nvSpPr>
        <p:spPr>
          <a:xfrm>
            <a:off x="5220072" y="3573016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3F7CFB-2C51-4DB0-AD9A-B7792158F3F2}"/>
              </a:ext>
            </a:extLst>
          </p:cNvPr>
          <p:cNvCxnSpPr/>
          <p:nvPr/>
        </p:nvCxnSpPr>
        <p:spPr>
          <a:xfrm>
            <a:off x="4860032" y="3536758"/>
            <a:ext cx="360040" cy="36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083D87E-E746-474F-AD0A-D422DECC9D0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860032" y="4041041"/>
            <a:ext cx="360040" cy="4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8037D4-2597-4621-9741-DA1ED9D18A6B}"/>
              </a:ext>
            </a:extLst>
          </p:cNvPr>
          <p:cNvSpPr/>
          <p:nvPr/>
        </p:nvSpPr>
        <p:spPr>
          <a:xfrm>
            <a:off x="3851920" y="2537713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712D57A-6156-4C82-B7BC-56D56BCC3B6D}"/>
              </a:ext>
            </a:extLst>
          </p:cNvPr>
          <p:cNvCxnSpPr>
            <a:cxnSpLocks/>
          </p:cNvCxnSpPr>
          <p:nvPr/>
        </p:nvCxnSpPr>
        <p:spPr>
          <a:xfrm>
            <a:off x="4860032" y="2537713"/>
            <a:ext cx="360040" cy="103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472C950-B5A1-497B-A88C-5A5C67153253}"/>
              </a:ext>
            </a:extLst>
          </p:cNvPr>
          <p:cNvCxnSpPr>
            <a:cxnSpLocks/>
          </p:cNvCxnSpPr>
          <p:nvPr/>
        </p:nvCxnSpPr>
        <p:spPr>
          <a:xfrm>
            <a:off x="4860032" y="3068733"/>
            <a:ext cx="360040" cy="1017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02E3F5-3C62-4518-BB33-7E1127FE540B}"/>
              </a:ext>
            </a:extLst>
          </p:cNvPr>
          <p:cNvCxnSpPr>
            <a:stCxn id="5" idx="3"/>
          </p:cNvCxnSpPr>
          <p:nvPr/>
        </p:nvCxnSpPr>
        <p:spPr>
          <a:xfrm>
            <a:off x="3131840" y="2204864"/>
            <a:ext cx="720080" cy="33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CCE741B-021E-46B3-9415-E06CAC93EAB7}"/>
              </a:ext>
            </a:extLst>
          </p:cNvPr>
          <p:cNvSpPr txBox="1"/>
          <p:nvPr/>
        </p:nvSpPr>
        <p:spPr>
          <a:xfrm>
            <a:off x="276261" y="48587"/>
            <a:ext cx="7151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binder_become_context_manager(bs);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ioctl(bs-&gt;fd, BINDER_SET_CONTEXT_MGR, 0);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1F26ED-C384-40C6-849D-184887AA7E96}"/>
              </a:ext>
            </a:extLst>
          </p:cNvPr>
          <p:cNvSpPr txBox="1"/>
          <p:nvPr/>
        </p:nvSpPr>
        <p:spPr>
          <a:xfrm>
            <a:off x="5942235" y="4842415"/>
            <a:ext cx="29706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sys_ioctl();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binder_ioctl();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BINDER_SET_CONTEXT_MGR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1E7D5F0-8303-4243-B3EA-811A80E9FA5C}"/>
              </a:ext>
            </a:extLst>
          </p:cNvPr>
          <p:cNvSpPr/>
          <p:nvPr/>
        </p:nvSpPr>
        <p:spPr>
          <a:xfrm>
            <a:off x="4067944" y="5228974"/>
            <a:ext cx="691215" cy="3436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C53613-AE7B-4575-B219-801B5F8837AD}"/>
              </a:ext>
            </a:extLst>
          </p:cNvPr>
          <p:cNvSpPr txBox="1"/>
          <p:nvPr/>
        </p:nvSpPr>
        <p:spPr>
          <a:xfrm>
            <a:off x="4067944" y="484241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82078B-BEC6-4D78-A2E2-E023473447DE}"/>
              </a:ext>
            </a:extLst>
          </p:cNvPr>
          <p:cNvSpPr/>
          <p:nvPr/>
        </p:nvSpPr>
        <p:spPr>
          <a:xfrm>
            <a:off x="4878261" y="5978417"/>
            <a:ext cx="691215" cy="3436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8E7EAA-575E-459A-AA58-028B265F3C3F}"/>
              </a:ext>
            </a:extLst>
          </p:cNvPr>
          <p:cNvSpPr txBox="1"/>
          <p:nvPr/>
        </p:nvSpPr>
        <p:spPr>
          <a:xfrm>
            <a:off x="4878261" y="559185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8762BC0-79E2-4832-9D64-B61C7363BDBF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4413552" y="5572624"/>
            <a:ext cx="810317" cy="405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295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6C7BFD-7066-474D-BEF6-9153DF062277}"/>
              </a:ext>
            </a:extLst>
          </p:cNvPr>
          <p:cNvSpPr/>
          <p:nvPr/>
        </p:nvSpPr>
        <p:spPr>
          <a:xfrm>
            <a:off x="1691680" y="155679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9EA9A-FE7A-40D0-921F-AD59354256FC}"/>
              </a:ext>
            </a:extLst>
          </p:cNvPr>
          <p:cNvSpPr/>
          <p:nvPr/>
        </p:nvSpPr>
        <p:spPr>
          <a:xfrm>
            <a:off x="1691680" y="198884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E0DB84-283D-492C-B21B-4692F5A48A6F}"/>
              </a:ext>
            </a:extLst>
          </p:cNvPr>
          <p:cNvSpPr/>
          <p:nvPr/>
        </p:nvSpPr>
        <p:spPr>
          <a:xfrm>
            <a:off x="1691680" y="2420888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128*1024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06338-4F5B-4770-A320-6DC3132E4DA6}"/>
              </a:ext>
            </a:extLst>
          </p:cNvPr>
          <p:cNvSpPr txBox="1"/>
          <p:nvPr/>
        </p:nvSpPr>
        <p:spPr>
          <a:xfrm>
            <a:off x="2195736" y="11247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3A8E31-D53C-4428-A521-DBAA592B8EDB}"/>
              </a:ext>
            </a:extLst>
          </p:cNvPr>
          <p:cNvSpPr txBox="1"/>
          <p:nvPr/>
        </p:nvSpPr>
        <p:spPr>
          <a:xfrm>
            <a:off x="1244747" y="158757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CDD30-3A26-4C9A-AEA0-01EAA49D8CB0}"/>
              </a:ext>
            </a:extLst>
          </p:cNvPr>
          <p:cNvSpPr txBox="1"/>
          <p:nvPr/>
        </p:nvSpPr>
        <p:spPr>
          <a:xfrm>
            <a:off x="738198" y="19888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mapped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1AEC2-9205-4076-ACA6-D8F880CD9957}"/>
              </a:ext>
            </a:extLst>
          </p:cNvPr>
          <p:cNvSpPr txBox="1"/>
          <p:nvPr/>
        </p:nvSpPr>
        <p:spPr>
          <a:xfrm>
            <a:off x="611560" y="242088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610BC82-B0E4-4DA3-A47F-8E482CA975B8}"/>
              </a:ext>
            </a:extLst>
          </p:cNvPr>
          <p:cNvCxnSpPr/>
          <p:nvPr/>
        </p:nvCxnSpPr>
        <p:spPr>
          <a:xfrm>
            <a:off x="971600" y="3429000"/>
            <a:ext cx="7272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F9B794-435F-479E-899F-828BE3B77C31}"/>
              </a:ext>
            </a:extLst>
          </p:cNvPr>
          <p:cNvSpPr/>
          <p:nvPr/>
        </p:nvSpPr>
        <p:spPr>
          <a:xfrm>
            <a:off x="6444208" y="299695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D3B4D-F62D-48C6-807E-19D79DE5384C}"/>
              </a:ext>
            </a:extLst>
          </p:cNvPr>
          <p:cNvSpPr/>
          <p:nvPr/>
        </p:nvSpPr>
        <p:spPr>
          <a:xfrm>
            <a:off x="6444208" y="342900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7594883-06F9-4E52-BEF6-32425CBD886F}"/>
              </a:ext>
            </a:extLst>
          </p:cNvPr>
          <p:cNvCxnSpPr>
            <a:stCxn id="4" idx="3"/>
            <a:endCxn id="13" idx="0"/>
          </p:cNvCxnSpPr>
          <p:nvPr/>
        </p:nvCxnSpPr>
        <p:spPr>
          <a:xfrm>
            <a:off x="3131840" y="1772816"/>
            <a:ext cx="4032448" cy="1224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8A8E51-1E44-45B8-9C27-0387C37D7B50}"/>
              </a:ext>
            </a:extLst>
          </p:cNvPr>
          <p:cNvSpPr/>
          <p:nvPr/>
        </p:nvSpPr>
        <p:spPr>
          <a:xfrm>
            <a:off x="3851920" y="2204864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97BCEC-68B8-4849-874E-23E46F1BED7A}"/>
              </a:ext>
            </a:extLst>
          </p:cNvPr>
          <p:cNvSpPr/>
          <p:nvPr/>
        </p:nvSpPr>
        <p:spPr>
          <a:xfrm>
            <a:off x="3851920" y="3428982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DFA4AF-CB21-4C74-A12F-EAA23612F277}"/>
              </a:ext>
            </a:extLst>
          </p:cNvPr>
          <p:cNvSpPr/>
          <p:nvPr/>
        </p:nvSpPr>
        <p:spPr>
          <a:xfrm>
            <a:off x="3851920" y="3536758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0A9D98-0ED7-4866-889F-E93C5D0162D7}"/>
              </a:ext>
            </a:extLst>
          </p:cNvPr>
          <p:cNvSpPr/>
          <p:nvPr/>
        </p:nvSpPr>
        <p:spPr>
          <a:xfrm>
            <a:off x="5220072" y="3573016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3F7CFB-2C51-4DB0-AD9A-B7792158F3F2}"/>
              </a:ext>
            </a:extLst>
          </p:cNvPr>
          <p:cNvCxnSpPr/>
          <p:nvPr/>
        </p:nvCxnSpPr>
        <p:spPr>
          <a:xfrm>
            <a:off x="4860032" y="3536758"/>
            <a:ext cx="360040" cy="36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083D87E-E746-474F-AD0A-D422DECC9D0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860032" y="4041041"/>
            <a:ext cx="360040" cy="4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8037D4-2597-4621-9741-DA1ED9D18A6B}"/>
              </a:ext>
            </a:extLst>
          </p:cNvPr>
          <p:cNvSpPr/>
          <p:nvPr/>
        </p:nvSpPr>
        <p:spPr>
          <a:xfrm>
            <a:off x="3851920" y="2537713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712D57A-6156-4C82-B7BC-56D56BCC3B6D}"/>
              </a:ext>
            </a:extLst>
          </p:cNvPr>
          <p:cNvCxnSpPr>
            <a:cxnSpLocks/>
          </p:cNvCxnSpPr>
          <p:nvPr/>
        </p:nvCxnSpPr>
        <p:spPr>
          <a:xfrm>
            <a:off x="4860032" y="2537713"/>
            <a:ext cx="360040" cy="103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472C950-B5A1-497B-A88C-5A5C67153253}"/>
              </a:ext>
            </a:extLst>
          </p:cNvPr>
          <p:cNvCxnSpPr>
            <a:cxnSpLocks/>
          </p:cNvCxnSpPr>
          <p:nvPr/>
        </p:nvCxnSpPr>
        <p:spPr>
          <a:xfrm>
            <a:off x="4860032" y="3068733"/>
            <a:ext cx="360040" cy="1017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02E3F5-3C62-4518-BB33-7E1127FE540B}"/>
              </a:ext>
            </a:extLst>
          </p:cNvPr>
          <p:cNvCxnSpPr>
            <a:stCxn id="5" idx="3"/>
          </p:cNvCxnSpPr>
          <p:nvPr/>
        </p:nvCxnSpPr>
        <p:spPr>
          <a:xfrm>
            <a:off x="3131840" y="2204864"/>
            <a:ext cx="720080" cy="33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CCE741B-021E-46B3-9415-E06CAC93EAB7}"/>
              </a:ext>
            </a:extLst>
          </p:cNvPr>
          <p:cNvSpPr txBox="1"/>
          <p:nvPr/>
        </p:nvSpPr>
        <p:spPr>
          <a:xfrm>
            <a:off x="276261" y="48587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open("/dev/binder");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1E7D5F0-8303-4243-B3EA-811A80E9FA5C}"/>
              </a:ext>
            </a:extLst>
          </p:cNvPr>
          <p:cNvSpPr/>
          <p:nvPr/>
        </p:nvSpPr>
        <p:spPr>
          <a:xfrm>
            <a:off x="6588224" y="5127598"/>
            <a:ext cx="691215" cy="3436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C53613-AE7B-4575-B219-801B5F8837AD}"/>
              </a:ext>
            </a:extLst>
          </p:cNvPr>
          <p:cNvSpPr txBox="1"/>
          <p:nvPr/>
        </p:nvSpPr>
        <p:spPr>
          <a:xfrm>
            <a:off x="6588224" y="474103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82078B-BEC6-4D78-A2E2-E023473447DE}"/>
              </a:ext>
            </a:extLst>
          </p:cNvPr>
          <p:cNvSpPr/>
          <p:nvPr/>
        </p:nvSpPr>
        <p:spPr>
          <a:xfrm>
            <a:off x="7398541" y="5877041"/>
            <a:ext cx="691215" cy="3436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8E7EAA-575E-459A-AA58-028B265F3C3F}"/>
              </a:ext>
            </a:extLst>
          </p:cNvPr>
          <p:cNvSpPr txBox="1"/>
          <p:nvPr/>
        </p:nvSpPr>
        <p:spPr>
          <a:xfrm>
            <a:off x="7398541" y="549048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8762BC0-79E2-4832-9D64-B61C7363BDBF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6933832" y="5471248"/>
            <a:ext cx="810317" cy="405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E8DDFC8-8B03-455F-9E08-2437582D2B4D}"/>
              </a:ext>
            </a:extLst>
          </p:cNvPr>
          <p:cNvSpPr/>
          <p:nvPr/>
        </p:nvSpPr>
        <p:spPr>
          <a:xfrm>
            <a:off x="738198" y="5105095"/>
            <a:ext cx="691215" cy="3436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E133D5-1B17-452C-AE6B-EB2409BE0502}"/>
              </a:ext>
            </a:extLst>
          </p:cNvPr>
          <p:cNvSpPr txBox="1"/>
          <p:nvPr/>
        </p:nvSpPr>
        <p:spPr>
          <a:xfrm>
            <a:off x="738198" y="47185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95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12700"/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2369</Words>
  <Application>Microsoft Office PowerPoint</Application>
  <PresentationFormat>화면 슬라이드 쇼(4:3)</PresentationFormat>
  <Paragraphs>978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5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김 정인</cp:lastModifiedBy>
  <cp:revision>226</cp:revision>
  <dcterms:created xsi:type="dcterms:W3CDTF">2017-09-04T00:10:04Z</dcterms:created>
  <dcterms:modified xsi:type="dcterms:W3CDTF">2018-06-14T08:24:25Z</dcterms:modified>
</cp:coreProperties>
</file>