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1145663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505703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128967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64971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200975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8924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635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505703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9644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2189779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12687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6288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9888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885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033975" y="19598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469699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12492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60926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96930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865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940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448780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 =&gt;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324236" y="328498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324236" y="36450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324236" y="40050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384066" y="29012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184109" y="39760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32EA9-CFB8-434E-BFF5-3353A7CBF000}"/>
              </a:ext>
            </a:extLst>
          </p:cNvPr>
          <p:cNvSpPr txBox="1"/>
          <p:nvPr/>
        </p:nvSpPr>
        <p:spPr>
          <a:xfrm>
            <a:off x="1537738" y="16293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E4EB1-FCB7-4A13-9219-66DCDD77558F}"/>
              </a:ext>
            </a:extLst>
          </p:cNvPr>
          <p:cNvSpPr txBox="1"/>
          <p:nvPr/>
        </p:nvSpPr>
        <p:spPr>
          <a:xfrm>
            <a:off x="2771800" y="4462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D7D1BD-350E-4694-BD9D-AA4EA8DD9BD6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1620380" y="1448780"/>
            <a:ext cx="105593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79512" y="26064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pthread_key_create(&amp;key, my_destructor);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980728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944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1700808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0608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24208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278092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314096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350100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38610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42210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781826" y="170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46124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1772816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24115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1880828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61842" y="-6492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5275139" y="0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6111254" y="39864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6203891" y="36670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stCxn id="46" idx="1"/>
            <a:endCxn id="60" idx="3"/>
          </p:cNvCxnSpPr>
          <p:nvPr/>
        </p:nvCxnSpPr>
        <p:spPr>
          <a:xfrm flipH="1">
            <a:off x="7119366" y="3395314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-5522" y="-599633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handler_1(void*)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handler_1()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pthread_key_clean_all();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destructors[key](tls[key]);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754385" y="27605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940929" y="28685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2129590" y="4489199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2222227" y="4169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585922" y="4143097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5464802" y="455906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5557439" y="423967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472914" y="3967896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035820-90CE-4457-B7DF-0A104DEF905A}"/>
              </a:ext>
            </a:extLst>
          </p:cNvPr>
          <p:cNvSpPr txBox="1"/>
          <p:nvPr/>
        </p:nvSpPr>
        <p:spPr>
          <a:xfrm>
            <a:off x="6300192" y="-73622"/>
            <a:ext cx="4134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handler_2(void*)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handler_2()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5220072" y="1484784"/>
            <a:ext cx="2088232" cy="24482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5364088" y="105273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788024" y="3609890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2483768" y="233958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4067944" y="227687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004576" y="14220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004575" y="17914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004574" y="21607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004573" y="25300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476652" y="12374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859759" y="305966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43935" y="299695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907704" y="4566250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91880" y="4503534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C17CE-3954-49EA-951C-ED527A214BF7}"/>
              </a:ext>
            </a:extLst>
          </p:cNvPr>
          <p:cNvSpPr/>
          <p:nvPr/>
        </p:nvSpPr>
        <p:spPr>
          <a:xfrm>
            <a:off x="5463870" y="4477413"/>
            <a:ext cx="1351049" cy="41180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BCE8-8409-47CD-9A00-81C76F9E7999}"/>
              </a:ext>
            </a:extLst>
          </p:cNvPr>
          <p:cNvSpPr txBox="1"/>
          <p:nvPr/>
        </p:nvSpPr>
        <p:spPr>
          <a:xfrm>
            <a:off x="4658725" y="4891667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2F9B3-0DD8-4EC8-8FCF-7D082A955CBC}"/>
              </a:ext>
            </a:extLst>
          </p:cNvPr>
          <p:cNvSpPr txBox="1"/>
          <p:nvPr/>
        </p:nvSpPr>
        <p:spPr>
          <a:xfrm>
            <a:off x="6817641" y="450389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35FE6F-BA27-4F41-8007-5D181CDB2974}"/>
              </a:ext>
            </a:extLst>
          </p:cNvPr>
          <p:cNvSpPr/>
          <p:nvPr/>
        </p:nvSpPr>
        <p:spPr>
          <a:xfrm>
            <a:off x="755576" y="5795972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664092-A3A5-4A32-AE16-A155D2E16D9A}"/>
              </a:ext>
            </a:extLst>
          </p:cNvPr>
          <p:cNvSpPr/>
          <p:nvPr/>
        </p:nvSpPr>
        <p:spPr>
          <a:xfrm>
            <a:off x="2339752" y="5733256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4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5292080" y="4072126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4572000" y="451670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901599" y="40981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5270766" y="5331134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4550686" y="5775709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880285" y="53571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0103972" y="188975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6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3923338" y="327307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748466" y="8237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748465" y="45171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748464" y="82104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748463" y="119037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1220542" y="-1022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4691623" y="4185321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3971543" y="462989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301142" y="42113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4670309" y="5444329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3950229" y="5888904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279828" y="54703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1237606" y="45171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967F07-7579-4D51-9E6A-5082C1F5264F}"/>
              </a:ext>
            </a:extLst>
          </p:cNvPr>
          <p:cNvSpPr/>
          <p:nvPr/>
        </p:nvSpPr>
        <p:spPr>
          <a:xfrm>
            <a:off x="9540553" y="19008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CFBB7-B4DB-470C-9A93-E759D460742F}"/>
              </a:ext>
            </a:extLst>
          </p:cNvPr>
          <p:cNvSpPr/>
          <p:nvPr/>
        </p:nvSpPr>
        <p:spPr>
          <a:xfrm>
            <a:off x="9540552" y="22702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99A7C2-042C-44D0-84C3-DB7CA870210D}"/>
              </a:ext>
            </a:extLst>
          </p:cNvPr>
          <p:cNvSpPr/>
          <p:nvPr/>
        </p:nvSpPr>
        <p:spPr>
          <a:xfrm>
            <a:off x="9540551" y="26395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Preview();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31103-CD1E-4451-998C-6284D924C6A5}"/>
              </a:ext>
            </a:extLst>
          </p:cNvPr>
          <p:cNvSpPr/>
          <p:nvPr/>
        </p:nvSpPr>
        <p:spPr>
          <a:xfrm>
            <a:off x="9540550" y="30088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754C5D-B898-446D-A134-2EADF0CD81B7}"/>
              </a:ext>
            </a:extLst>
          </p:cNvPr>
          <p:cNvSpPr txBox="1"/>
          <p:nvPr/>
        </p:nvSpPr>
        <p:spPr>
          <a:xfrm>
            <a:off x="12012629" y="17162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8A6482-84FF-40D8-A26B-1BB96E31627C}"/>
              </a:ext>
            </a:extLst>
          </p:cNvPr>
          <p:cNvSpPr/>
          <p:nvPr/>
        </p:nvSpPr>
        <p:spPr>
          <a:xfrm>
            <a:off x="1935901" y="1698187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7ABB482-D12E-40CE-972C-572593840B10}"/>
              </a:ext>
            </a:extLst>
          </p:cNvPr>
          <p:cNvSpPr/>
          <p:nvPr/>
        </p:nvSpPr>
        <p:spPr>
          <a:xfrm>
            <a:off x="3520077" y="1635471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4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8261-FBA8-4C25-912F-1ECB260A58FF}"/>
              </a:ext>
            </a:extLst>
          </p:cNvPr>
          <p:cNvSpPr txBox="1"/>
          <p:nvPr/>
        </p:nvSpPr>
        <p:spPr>
          <a:xfrm>
            <a:off x="683568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mmap();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E1916-C05A-4304-BB12-01FC6E86A5BB}"/>
              </a:ext>
            </a:extLst>
          </p:cNvPr>
          <p:cNvSpPr/>
          <p:nvPr/>
        </p:nvSpPr>
        <p:spPr>
          <a:xfrm>
            <a:off x="1370614" y="980728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0BE4C-F127-4C90-81A5-483E061AFDBF}"/>
              </a:ext>
            </a:extLst>
          </p:cNvPr>
          <p:cNvSpPr/>
          <p:nvPr/>
        </p:nvSpPr>
        <p:spPr>
          <a:xfrm>
            <a:off x="1370614" y="2996952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0D8FE-C0AA-428A-A3D0-5FF48BB14540}"/>
              </a:ext>
            </a:extLst>
          </p:cNvPr>
          <p:cNvSpPr/>
          <p:nvPr/>
        </p:nvSpPr>
        <p:spPr>
          <a:xfrm>
            <a:off x="4355976" y="3104964"/>
            <a:ext cx="1440160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5FF3E-5679-4F5D-B4C8-AAB70A9C96D9}"/>
              </a:ext>
            </a:extLst>
          </p:cNvPr>
          <p:cNvSpPr/>
          <p:nvPr/>
        </p:nvSpPr>
        <p:spPr>
          <a:xfrm>
            <a:off x="1379571" y="3453245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E578B-D7E2-43EB-8C75-508EEDA1E9FF}"/>
              </a:ext>
            </a:extLst>
          </p:cNvPr>
          <p:cNvSpPr/>
          <p:nvPr/>
        </p:nvSpPr>
        <p:spPr>
          <a:xfrm>
            <a:off x="1379571" y="1893314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574278-09A2-44D9-A6C4-1394C9FCD43F}"/>
              </a:ext>
            </a:extLst>
          </p:cNvPr>
          <p:cNvCxnSpPr/>
          <p:nvPr/>
        </p:nvCxnSpPr>
        <p:spPr>
          <a:xfrm>
            <a:off x="2843807" y="1893314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F0B845-06CB-4E85-B0DC-14B7CAB10E2F}"/>
              </a:ext>
            </a:extLst>
          </p:cNvPr>
          <p:cNvCxnSpPr/>
          <p:nvPr/>
        </p:nvCxnSpPr>
        <p:spPr>
          <a:xfrm>
            <a:off x="2843807" y="2541386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1CD627-F179-4B07-99D4-281EA70EDCB3}"/>
              </a:ext>
            </a:extLst>
          </p:cNvPr>
          <p:cNvCxnSpPr>
            <a:cxnSpLocks/>
          </p:cNvCxnSpPr>
          <p:nvPr/>
        </p:nvCxnSpPr>
        <p:spPr>
          <a:xfrm flipV="1">
            <a:off x="2802650" y="3104964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4C88A6-B2B2-4EC4-ABBC-BE22332C9636}"/>
              </a:ext>
            </a:extLst>
          </p:cNvPr>
          <p:cNvCxnSpPr>
            <a:cxnSpLocks/>
          </p:cNvCxnSpPr>
          <p:nvPr/>
        </p:nvCxnSpPr>
        <p:spPr>
          <a:xfrm flipV="1">
            <a:off x="2814900" y="3761068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8352B-2F32-4254-AF4C-88654BD17C77}"/>
              </a:ext>
            </a:extLst>
          </p:cNvPr>
          <p:cNvSpPr/>
          <p:nvPr/>
        </p:nvSpPr>
        <p:spPr>
          <a:xfrm>
            <a:off x="7236296" y="1052736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920A53-76D7-484E-B914-B55A8F6459E0}"/>
              </a:ext>
            </a:extLst>
          </p:cNvPr>
          <p:cNvSpPr/>
          <p:nvPr/>
        </p:nvSpPr>
        <p:spPr>
          <a:xfrm>
            <a:off x="7236296" y="3068960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CADC1-3902-4322-B424-358F998436DF}"/>
              </a:ext>
            </a:extLst>
          </p:cNvPr>
          <p:cNvSpPr/>
          <p:nvPr/>
        </p:nvSpPr>
        <p:spPr>
          <a:xfrm>
            <a:off x="7245253" y="3525253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FE09E-4AF0-440F-92A8-21F7C639F8DD}"/>
              </a:ext>
            </a:extLst>
          </p:cNvPr>
          <p:cNvSpPr/>
          <p:nvPr/>
        </p:nvSpPr>
        <p:spPr>
          <a:xfrm>
            <a:off x="7245253" y="1965322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8DE0C0-0B7C-4831-A3AA-73FBBDB0744D}"/>
              </a:ext>
            </a:extLst>
          </p:cNvPr>
          <p:cNvCxnSpPr>
            <a:cxnSpLocks/>
          </p:cNvCxnSpPr>
          <p:nvPr/>
        </p:nvCxnSpPr>
        <p:spPr>
          <a:xfrm flipV="1">
            <a:off x="5796136" y="1957290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99F794-AA77-44A4-A8AA-B24DCEC065A2}"/>
              </a:ext>
            </a:extLst>
          </p:cNvPr>
          <p:cNvCxnSpPr>
            <a:cxnSpLocks/>
          </p:cNvCxnSpPr>
          <p:nvPr/>
        </p:nvCxnSpPr>
        <p:spPr>
          <a:xfrm flipV="1">
            <a:off x="5803908" y="2620243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3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8261-FBA8-4C25-912F-1ECB260A58FF}"/>
              </a:ext>
            </a:extLst>
          </p:cNvPr>
          <p:cNvSpPr txBox="1"/>
          <p:nvPr/>
        </p:nvSpPr>
        <p:spPr>
          <a:xfrm>
            <a:off x="1406692" y="7271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fd=3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E1916-C05A-4304-BB12-01FC6E86A5BB}"/>
              </a:ext>
            </a:extLst>
          </p:cNvPr>
          <p:cNvSpPr/>
          <p:nvPr/>
        </p:nvSpPr>
        <p:spPr>
          <a:xfrm>
            <a:off x="1370614" y="980728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0BE4C-F127-4C90-81A5-483E061AFDBF}"/>
              </a:ext>
            </a:extLst>
          </p:cNvPr>
          <p:cNvSpPr/>
          <p:nvPr/>
        </p:nvSpPr>
        <p:spPr>
          <a:xfrm>
            <a:off x="1370614" y="2996952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0D8FE-C0AA-428A-A3D0-5FF48BB14540}"/>
              </a:ext>
            </a:extLst>
          </p:cNvPr>
          <p:cNvSpPr/>
          <p:nvPr/>
        </p:nvSpPr>
        <p:spPr>
          <a:xfrm>
            <a:off x="4355976" y="3104964"/>
            <a:ext cx="1440160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5FF3E-5679-4F5D-B4C8-AAB70A9C96D9}"/>
              </a:ext>
            </a:extLst>
          </p:cNvPr>
          <p:cNvSpPr/>
          <p:nvPr/>
        </p:nvSpPr>
        <p:spPr>
          <a:xfrm>
            <a:off x="1379571" y="3453245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E578B-D7E2-43EB-8C75-508EEDA1E9FF}"/>
              </a:ext>
            </a:extLst>
          </p:cNvPr>
          <p:cNvSpPr/>
          <p:nvPr/>
        </p:nvSpPr>
        <p:spPr>
          <a:xfrm>
            <a:off x="1379571" y="1893314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574278-09A2-44D9-A6C4-1394C9FCD43F}"/>
              </a:ext>
            </a:extLst>
          </p:cNvPr>
          <p:cNvCxnSpPr/>
          <p:nvPr/>
        </p:nvCxnSpPr>
        <p:spPr>
          <a:xfrm>
            <a:off x="2843807" y="1893314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F0B845-06CB-4E85-B0DC-14B7CAB10E2F}"/>
              </a:ext>
            </a:extLst>
          </p:cNvPr>
          <p:cNvCxnSpPr/>
          <p:nvPr/>
        </p:nvCxnSpPr>
        <p:spPr>
          <a:xfrm>
            <a:off x="2843807" y="2541386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1CD627-F179-4B07-99D4-281EA70EDCB3}"/>
              </a:ext>
            </a:extLst>
          </p:cNvPr>
          <p:cNvCxnSpPr>
            <a:cxnSpLocks/>
          </p:cNvCxnSpPr>
          <p:nvPr/>
        </p:nvCxnSpPr>
        <p:spPr>
          <a:xfrm flipV="1">
            <a:off x="2802650" y="3104964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4C88A6-B2B2-4EC4-ABBC-BE22332C9636}"/>
              </a:ext>
            </a:extLst>
          </p:cNvPr>
          <p:cNvCxnSpPr>
            <a:cxnSpLocks/>
          </p:cNvCxnSpPr>
          <p:nvPr/>
        </p:nvCxnSpPr>
        <p:spPr>
          <a:xfrm flipV="1">
            <a:off x="2814900" y="3761068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8352B-2F32-4254-AF4C-88654BD17C77}"/>
              </a:ext>
            </a:extLst>
          </p:cNvPr>
          <p:cNvSpPr/>
          <p:nvPr/>
        </p:nvSpPr>
        <p:spPr>
          <a:xfrm>
            <a:off x="7236296" y="1052736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920A53-76D7-484E-B914-B55A8F6459E0}"/>
              </a:ext>
            </a:extLst>
          </p:cNvPr>
          <p:cNvSpPr/>
          <p:nvPr/>
        </p:nvSpPr>
        <p:spPr>
          <a:xfrm>
            <a:off x="7236296" y="3068960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CADC1-3902-4322-B424-358F998436DF}"/>
              </a:ext>
            </a:extLst>
          </p:cNvPr>
          <p:cNvSpPr/>
          <p:nvPr/>
        </p:nvSpPr>
        <p:spPr>
          <a:xfrm>
            <a:off x="7245253" y="3525253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FE09E-4AF0-440F-92A8-21F7C639F8DD}"/>
              </a:ext>
            </a:extLst>
          </p:cNvPr>
          <p:cNvSpPr/>
          <p:nvPr/>
        </p:nvSpPr>
        <p:spPr>
          <a:xfrm>
            <a:off x="7245253" y="1965322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8DE0C0-0B7C-4831-A3AA-73FBBDB0744D}"/>
              </a:ext>
            </a:extLst>
          </p:cNvPr>
          <p:cNvCxnSpPr>
            <a:cxnSpLocks/>
          </p:cNvCxnSpPr>
          <p:nvPr/>
        </p:nvCxnSpPr>
        <p:spPr>
          <a:xfrm flipV="1">
            <a:off x="5796136" y="1957290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99F794-AA77-44A4-A8AA-B24DCEC065A2}"/>
              </a:ext>
            </a:extLst>
          </p:cNvPr>
          <p:cNvCxnSpPr>
            <a:cxnSpLocks/>
          </p:cNvCxnSpPr>
          <p:nvPr/>
        </p:nvCxnSpPr>
        <p:spPr>
          <a:xfrm flipV="1">
            <a:off x="5803908" y="2620243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5F90F6-A65B-4E0D-BF46-CA3FD7CD259E}"/>
              </a:ext>
            </a:extLst>
          </p:cNvPr>
          <p:cNvSpPr txBox="1"/>
          <p:nvPr/>
        </p:nvSpPr>
        <p:spPr>
          <a:xfrm>
            <a:off x="7108553" y="18864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fd=4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8A841E-BCFE-451D-B0B7-55544094F25D}"/>
              </a:ext>
            </a:extLst>
          </p:cNvPr>
          <p:cNvSpPr/>
          <p:nvPr/>
        </p:nvSpPr>
        <p:spPr>
          <a:xfrm>
            <a:off x="3203848" y="4293096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9A9B41-0588-44E0-8485-00D47D40F61C}"/>
              </a:ext>
            </a:extLst>
          </p:cNvPr>
          <p:cNvSpPr/>
          <p:nvPr/>
        </p:nvSpPr>
        <p:spPr>
          <a:xfrm>
            <a:off x="3204348" y="4633082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848703-3202-4D68-B5D6-006ED7CC07D8}"/>
              </a:ext>
            </a:extLst>
          </p:cNvPr>
          <p:cNvSpPr/>
          <p:nvPr/>
        </p:nvSpPr>
        <p:spPr>
          <a:xfrm>
            <a:off x="3204848" y="4973068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3E1A6-EF9F-4A63-A247-0CA7F16D3E4D}"/>
              </a:ext>
            </a:extLst>
          </p:cNvPr>
          <p:cNvSpPr/>
          <p:nvPr/>
        </p:nvSpPr>
        <p:spPr>
          <a:xfrm>
            <a:off x="3205348" y="5313054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CD7FC7-8349-4575-8C0B-1BDA7A2BF996}"/>
              </a:ext>
            </a:extLst>
          </p:cNvPr>
          <p:cNvSpPr/>
          <p:nvPr/>
        </p:nvSpPr>
        <p:spPr>
          <a:xfrm>
            <a:off x="4778395" y="4637812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D1DEAD-65AE-4BA6-BAEB-1BC5AF28FDD9}"/>
              </a:ext>
            </a:extLst>
          </p:cNvPr>
          <p:cNvSpPr/>
          <p:nvPr/>
        </p:nvSpPr>
        <p:spPr>
          <a:xfrm>
            <a:off x="4778395" y="4913929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7F119C-3985-4CE0-885A-7BE974B0A9C3}"/>
              </a:ext>
            </a:extLst>
          </p:cNvPr>
          <p:cNvSpPr/>
          <p:nvPr/>
        </p:nvSpPr>
        <p:spPr>
          <a:xfrm>
            <a:off x="4778395" y="5190046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2FCA26-C7AD-4F10-A978-4C0E513D8D3E}"/>
              </a:ext>
            </a:extLst>
          </p:cNvPr>
          <p:cNvSpPr/>
          <p:nvPr/>
        </p:nvSpPr>
        <p:spPr>
          <a:xfrm>
            <a:off x="4778395" y="5466163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B4E8E0-24FE-4DAE-8F16-C010D743A445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H="1" flipV="1">
            <a:off x="5076056" y="3753036"/>
            <a:ext cx="350411" cy="102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CCEBCC-DD54-4561-A926-7C9C1DEE0E2B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3565388" y="4781828"/>
            <a:ext cx="1213007" cy="7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D93B7-FA1C-413F-BB2A-BFF770CE5F8A}"/>
              </a:ext>
            </a:extLst>
          </p:cNvPr>
          <p:cNvSpPr txBox="1"/>
          <p:nvPr/>
        </p:nvSpPr>
        <p:spPr>
          <a:xfrm>
            <a:off x="2843807" y="57332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4D74C7-0B2F-4456-9129-A19C27BEFC11}"/>
              </a:ext>
            </a:extLst>
          </p:cNvPr>
          <p:cNvSpPr txBox="1"/>
          <p:nvPr/>
        </p:nvSpPr>
        <p:spPr>
          <a:xfrm>
            <a:off x="4716016" y="42778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DC0998-EF12-4F2F-B92E-65628370E20C}"/>
              </a:ext>
            </a:extLst>
          </p:cNvPr>
          <p:cNvSpPr/>
          <p:nvPr/>
        </p:nvSpPr>
        <p:spPr>
          <a:xfrm>
            <a:off x="6470084" y="4268065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09DFF-CE3F-4B43-8068-608CC4302F39}"/>
              </a:ext>
            </a:extLst>
          </p:cNvPr>
          <p:cNvSpPr/>
          <p:nvPr/>
        </p:nvSpPr>
        <p:spPr>
          <a:xfrm>
            <a:off x="6470584" y="4608051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F61542-529B-4C96-8EA1-C5B93F4802EF}"/>
              </a:ext>
            </a:extLst>
          </p:cNvPr>
          <p:cNvSpPr/>
          <p:nvPr/>
        </p:nvSpPr>
        <p:spPr>
          <a:xfrm>
            <a:off x="6471084" y="4948037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172040-ED89-4BE8-ACA8-129EDF0BB7EF}"/>
              </a:ext>
            </a:extLst>
          </p:cNvPr>
          <p:cNvSpPr/>
          <p:nvPr/>
        </p:nvSpPr>
        <p:spPr>
          <a:xfrm>
            <a:off x="6471584" y="5288023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4CB9A-2EDF-412E-B223-1894595AD967}"/>
              </a:ext>
            </a:extLst>
          </p:cNvPr>
          <p:cNvSpPr txBox="1"/>
          <p:nvPr/>
        </p:nvSpPr>
        <p:spPr>
          <a:xfrm>
            <a:off x="6084168" y="6246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3E6488-7047-4B5C-AC21-DF27AF95EEAF}"/>
              </a:ext>
            </a:extLst>
          </p:cNvPr>
          <p:cNvSpPr/>
          <p:nvPr/>
        </p:nvSpPr>
        <p:spPr>
          <a:xfrm>
            <a:off x="6470084" y="5639868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BE79E6-7571-45B7-A82E-B6365DDBD376}"/>
              </a:ext>
            </a:extLst>
          </p:cNvPr>
          <p:cNvCxnSpPr>
            <a:cxnSpLocks/>
            <a:stCxn id="42" idx="1"/>
            <a:endCxn id="3" idx="3"/>
          </p:cNvCxnSpPr>
          <p:nvPr/>
        </p:nvCxnSpPr>
        <p:spPr>
          <a:xfrm flipH="1" flipV="1">
            <a:off x="5426467" y="4781828"/>
            <a:ext cx="1043617" cy="10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9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851F-D87A-4ACE-BFD6-DFA72C8CAD20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53CBA-6161-4749-890E-3A88B3863764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55E9-5793-4735-8EDE-2C49CD234361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34F06-289C-41E0-BE00-B7DB117BD351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4B97C-43F7-4CFE-961D-04C96E1BAB6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ECA8E-C9D1-4197-8045-1500596EB60A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0A94D-5750-4CFF-8072-043DEA21004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C08C55-A573-4A73-9F17-29D4EA7BFE19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6984D-7E3D-4E3F-9573-A3A13092C285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96FA7E-5762-48C6-B750-4022CAE38956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D495B-84B0-4CDD-ACF3-E251D7E286E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B9FEE-607B-444C-A052-F6E482231A79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A5BB28-6E1D-4794-847B-FA644AB8EB49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4B58-477B-4EA6-9F27-31B530C06664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281B9E-3575-465B-9C1C-C676DE96328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5F5A1-261F-493A-BD1A-ED0E45FC1C31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E1049-9E5A-46BF-8589-283658964461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88A72C-F71D-4C7F-B5E5-8D8DC83553D2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BD6449-532A-4100-AC19-7A9F0BCAD9F8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ECDC6C-ED18-46EA-B6E6-4598C51E0E62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62D8E-E2C8-4F98-B16A-41352FCD6D85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CC47F7-5E64-46C5-ADA4-BAC3099329D2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46B7CB-2D27-4490-BA2F-B70663D7D761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AD96BB-DA29-42F9-8F5A-DA0BD100D054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4193-375F-4B91-9AA3-1C29C26C9FFD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811DC-E6E4-4F6A-9248-B5D4E49C2B35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A250BF-CFAC-4B23-AC89-FA4E5CBBB198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DF42DE-259A-41F9-9B13-529CEC0F6F41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77724-DDA1-459A-9D87-4DEFA0342BA9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100E0B-478F-4B62-AE8C-707225C0407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0DE2B0-C34B-4A8C-A66A-D0B6586D8D00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00565-AD49-4BA9-8E0F-77B559E74799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E9957-472A-4A9A-9DC0-2F5A542CFBF9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2F308E-6302-48CD-A97B-7B7ED9271CA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84714" y="2888660"/>
            <a:ext cx="767806" cy="5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BFD8C4-C389-4C57-9CD5-897846A5C189}"/>
              </a:ext>
            </a:extLst>
          </p:cNvPr>
          <p:cNvSpPr txBox="1"/>
          <p:nvPr/>
        </p:nvSpPr>
        <p:spPr>
          <a:xfrm>
            <a:off x="9235626" y="2500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18-8A1C-415D-A101-639B42A594DC}"/>
              </a:ext>
            </a:extLst>
          </p:cNvPr>
          <p:cNvSpPr txBox="1"/>
          <p:nvPr/>
        </p:nvSpPr>
        <p:spPr>
          <a:xfrm>
            <a:off x="4788024" y="70716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asInterface();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 binder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0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851F-D87A-4ACE-BFD6-DFA72C8CAD20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53CBA-6161-4749-890E-3A88B3863764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55E9-5793-4735-8EDE-2C49CD234361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34F06-289C-41E0-BE00-B7DB117BD351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4B97C-43F7-4CFE-961D-04C96E1BAB6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ECA8E-C9D1-4197-8045-1500596EB60A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0A94D-5750-4CFF-8072-043DEA21004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C08C55-A573-4A73-9F17-29D4EA7BFE19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6984D-7E3D-4E3F-9573-A3A13092C285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96FA7E-5762-48C6-B750-4022CAE38956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D495B-84B0-4CDD-ACF3-E251D7E286E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B9FEE-607B-444C-A052-F6E482231A79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A5BB28-6E1D-4794-847B-FA644AB8EB49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4B58-477B-4EA6-9F27-31B530C06664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281B9E-3575-465B-9C1C-C676DE96328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5F5A1-261F-493A-BD1A-ED0E45FC1C31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E1049-9E5A-46BF-8589-283658964461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88A72C-F71D-4C7F-B5E5-8D8DC83553D2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BD6449-532A-4100-AC19-7A9F0BCAD9F8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ECDC6C-ED18-46EA-B6E6-4598C51E0E62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62D8E-E2C8-4F98-B16A-41352FCD6D85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CC47F7-5E64-46C5-ADA4-BAC3099329D2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46B7CB-2D27-4490-BA2F-B70663D7D761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AD96BB-DA29-42F9-8F5A-DA0BD100D054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4193-375F-4B91-9AA3-1C29C26C9FFD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811DC-E6E4-4F6A-9248-B5D4E49C2B35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A250BF-CFAC-4B23-AC89-FA4E5CBBB198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DF42DE-259A-41F9-9B13-529CEC0F6F41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77724-DDA1-459A-9D87-4DEFA0342BA9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100E0B-478F-4B62-AE8C-707225C0407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0DE2B0-C34B-4A8C-A66A-D0B6586D8D00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00565-AD49-4BA9-8E0F-77B559E74799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E9957-472A-4A9A-9DC0-2F5A542CFBF9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2F308E-6302-48CD-A97B-7B7ED9271CA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84714" y="2888660"/>
            <a:ext cx="767806" cy="5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BFD8C4-C389-4C57-9CD5-897846A5C189}"/>
              </a:ext>
            </a:extLst>
          </p:cNvPr>
          <p:cNvSpPr txBox="1"/>
          <p:nvPr/>
        </p:nvSpPr>
        <p:spPr>
          <a:xfrm>
            <a:off x="9252520" y="253353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18-8A1C-415D-A101-639B42A594DC}"/>
              </a:ext>
            </a:extLst>
          </p:cNvPr>
          <p:cNvSpPr txBox="1"/>
          <p:nvPr/>
        </p:nvSpPr>
        <p:spPr>
          <a:xfrm>
            <a:off x="4788024" y="70716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asInterface();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 binder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1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397D33-D124-4D06-9C28-CD166ECBCC31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727597-EFBC-45BB-8165-58361D8EB5D1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DBFC7A-1E3D-47BE-B97C-CCF4262F53A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55F3AE-4416-48B3-B65C-780AD6646925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D3649A-9BE9-42A7-9CF9-6B5D5C3FA92A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652FF9-BFA8-4CDF-B14A-1D68D0A52CD3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76047B-1030-4BC8-B761-4D7642D57A7A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1349D3-48B7-4884-9D4D-A90DD5505B8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A5AABCF-BB4B-483E-8E8C-DD33D0673F71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onAsBinder()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71294-F765-435A-BE58-845324BE3B9B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76950F5-43EF-4B5E-BE82-AD37D8F5AE61}"/>
              </a:ext>
            </a:extLst>
          </p:cNvPr>
          <p:cNvCxnSpPr>
            <a:cxnSpLocks/>
            <a:stCxn id="69" idx="0"/>
            <a:endCxn id="7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BAE4D6-60C4-4D62-A7EC-FD87D7934E72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5683AD-CE7F-47EE-A8F7-4439648480AA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486565-61DF-4B69-BD13-8FB146DE2CCB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4424F2-72F0-46EE-A382-94725D995667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964DD6-94A9-47D1-848D-EB5D4D0B55FD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3A5017E-6908-41B0-9415-945560787D96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1F3A55-00D3-4EC5-AA34-A1A141FECD21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1A44017-0D08-47C2-B9F1-A339FD06160F}"/>
              </a:ext>
            </a:extLst>
          </p:cNvPr>
          <p:cNvCxnSpPr>
            <a:cxnSpLocks/>
            <a:stCxn id="73" idx="0"/>
            <a:endCxn id="83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018296-EE84-4647-8B1F-58B7279DD5EC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22E5A5-B1B9-4096-B353-C8C9E5D30655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B43F28-59D9-4990-A961-A806F89F9C4D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D28CBA6-FDB1-4D19-8E98-B9066BDA58A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B09FACB-7CA6-4784-80FB-765E753076FD}"/>
              </a:ext>
            </a:extLst>
          </p:cNvPr>
          <p:cNvCxnSpPr/>
          <p:nvPr/>
        </p:nvCxnSpPr>
        <p:spPr>
          <a:xfrm flipV="1">
            <a:off x="-36512" y="1463908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E5FA8C-4737-4992-BCCF-44B9BDF010B3}"/>
              </a:ext>
            </a:extLst>
          </p:cNvPr>
          <p:cNvCxnSpPr/>
          <p:nvPr/>
        </p:nvCxnSpPr>
        <p:spPr>
          <a:xfrm flipV="1">
            <a:off x="3231199" y="137123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85B8F4-1347-4B47-9584-FB28F57E034B}"/>
              </a:ext>
            </a:extLst>
          </p:cNvPr>
          <p:cNvSpPr txBox="1"/>
          <p:nvPr/>
        </p:nvSpPr>
        <p:spPr>
          <a:xfrm>
            <a:off x="-540567" y="11696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interface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5C39F7-277F-409A-83C2-581C4FEDE58C}"/>
              </a:ext>
            </a:extLst>
          </p:cNvPr>
          <p:cNvSpPr txBox="1"/>
          <p:nvPr/>
        </p:nvSpPr>
        <p:spPr>
          <a:xfrm>
            <a:off x="3065654" y="4535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03F51CB-F800-4CE8-B87C-99B68A728B1A}"/>
              </a:ext>
            </a:extLst>
          </p:cNvPr>
          <p:cNvSpPr/>
          <p:nvPr/>
        </p:nvSpPr>
        <p:spPr>
          <a:xfrm>
            <a:off x="1030461" y="773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884EC0A-B29B-40D8-AF64-6A998115D89E}"/>
              </a:ext>
            </a:extLst>
          </p:cNvPr>
          <p:cNvSpPr/>
          <p:nvPr/>
        </p:nvSpPr>
        <p:spPr>
          <a:xfrm>
            <a:off x="1030461" y="37689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200A287-0783-41D5-8F1A-C418CCA0651C}"/>
              </a:ext>
            </a:extLst>
          </p:cNvPr>
          <p:cNvSpPr/>
          <p:nvPr/>
        </p:nvSpPr>
        <p:spPr>
          <a:xfrm>
            <a:off x="1030461" y="74606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asBinder()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429A943-83A5-4C1E-806F-4F5711A30451}"/>
              </a:ext>
            </a:extLst>
          </p:cNvPr>
          <p:cNvCxnSpPr>
            <a:cxnSpLocks/>
            <a:stCxn id="77" idx="0"/>
            <a:endCxn id="100" idx="2"/>
          </p:cNvCxnSpPr>
          <p:nvPr/>
        </p:nvCxnSpPr>
        <p:spPr>
          <a:xfrm flipH="1" flipV="1">
            <a:off x="2029922" y="1115226"/>
            <a:ext cx="13147" cy="177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76AA77E-B691-4427-8F0E-68DECCE28A62}"/>
              </a:ext>
            </a:extLst>
          </p:cNvPr>
          <p:cNvSpPr txBox="1"/>
          <p:nvPr/>
        </p:nvSpPr>
        <p:spPr>
          <a:xfrm>
            <a:off x="-1692696" y="322631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interface-&gt;asBinder();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89DACED-2C3F-4198-A904-BB75162E8C6D}"/>
              </a:ext>
            </a:extLst>
          </p:cNvPr>
          <p:cNvCxnSpPr/>
          <p:nvPr/>
        </p:nvCxnSpPr>
        <p:spPr>
          <a:xfrm flipV="1">
            <a:off x="1720796" y="2954453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C2BF64A-E9F7-4805-90C7-BFCE284BDDA6}"/>
              </a:ext>
            </a:extLst>
          </p:cNvPr>
          <p:cNvSpPr txBox="1"/>
          <p:nvPr/>
        </p:nvSpPr>
        <p:spPr>
          <a:xfrm>
            <a:off x="-900608" y="7460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0574CA-1E89-4E13-96D9-CD58BCEF4C0E}"/>
              </a:ext>
            </a:extLst>
          </p:cNvPr>
          <p:cNvSpPr txBox="1"/>
          <p:nvPr/>
        </p:nvSpPr>
        <p:spPr>
          <a:xfrm>
            <a:off x="884186" y="267231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7D4C-249A-4AA5-BF10-11087046BDDF}"/>
              </a:ext>
            </a:extLst>
          </p:cNvPr>
          <p:cNvSpPr/>
          <p:nvPr/>
        </p:nvSpPr>
        <p:spPr>
          <a:xfrm>
            <a:off x="3275856" y="18864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B48F81-A798-4F4D-934D-080E13898824}"/>
              </a:ext>
            </a:extLst>
          </p:cNvPr>
          <p:cNvSpPr/>
          <p:nvPr/>
        </p:nvSpPr>
        <p:spPr>
          <a:xfrm>
            <a:off x="3275856" y="90872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D521F-D188-4E24-B2BA-78D5DA530EFE}"/>
              </a:ext>
            </a:extLst>
          </p:cNvPr>
          <p:cNvSpPr/>
          <p:nvPr/>
        </p:nvSpPr>
        <p:spPr>
          <a:xfrm>
            <a:off x="3275856" y="162880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AB5348-B1A8-45D2-AE16-ED17D99F91AA}"/>
              </a:ext>
            </a:extLst>
          </p:cNvPr>
          <p:cNvSpPr/>
          <p:nvPr/>
        </p:nvSpPr>
        <p:spPr>
          <a:xfrm>
            <a:off x="3275856" y="2348880"/>
            <a:ext cx="2160240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20EB0-44B8-4053-9D4F-7A7FD9FE5CD2}"/>
              </a:ext>
            </a:extLst>
          </p:cNvPr>
          <p:cNvSpPr/>
          <p:nvPr/>
        </p:nvSpPr>
        <p:spPr>
          <a:xfrm>
            <a:off x="3275856" y="306896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07BA62-F808-45E9-BD94-AF6E4555EACE}"/>
              </a:ext>
            </a:extLst>
          </p:cNvPr>
          <p:cNvSpPr/>
          <p:nvPr/>
        </p:nvSpPr>
        <p:spPr>
          <a:xfrm>
            <a:off x="3275856" y="378904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7615BF-C029-4497-9E92-AADE2E687718}"/>
              </a:ext>
            </a:extLst>
          </p:cNvPr>
          <p:cNvSpPr/>
          <p:nvPr/>
        </p:nvSpPr>
        <p:spPr>
          <a:xfrm>
            <a:off x="3275856" y="450912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A2DFD-3733-4F2F-8F5A-66954D15E52B}"/>
              </a:ext>
            </a:extLst>
          </p:cNvPr>
          <p:cNvSpPr/>
          <p:nvPr/>
        </p:nvSpPr>
        <p:spPr>
          <a:xfrm>
            <a:off x="3275856" y="522920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C047-BFEE-4593-B0AC-D84AE13C82A9}"/>
              </a:ext>
            </a:extLst>
          </p:cNvPr>
          <p:cNvSpPr/>
          <p:nvPr/>
        </p:nvSpPr>
        <p:spPr>
          <a:xfrm>
            <a:off x="3275856" y="594928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C1EA0-D4EE-465D-B5C3-E60E8D75BEAA}"/>
              </a:ext>
            </a:extLst>
          </p:cNvPr>
          <p:cNvSpPr txBox="1"/>
          <p:nvPr/>
        </p:nvSpPr>
        <p:spPr>
          <a:xfrm>
            <a:off x="5652120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32KByte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50FF2-8CE2-4F02-AEFB-EC34916DE7AA}"/>
              </a:ext>
            </a:extLst>
          </p:cNvPr>
          <p:cNvCxnSpPr/>
          <p:nvPr/>
        </p:nvCxnSpPr>
        <p:spPr>
          <a:xfrm>
            <a:off x="2339752" y="1886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F7696-69D6-4885-B294-2BF6FCD4A36F}"/>
              </a:ext>
            </a:extLst>
          </p:cNvPr>
          <p:cNvCxnSpPr/>
          <p:nvPr/>
        </p:nvCxnSpPr>
        <p:spPr>
          <a:xfrm>
            <a:off x="2339752" y="23488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C4392C-6EBF-4C3B-BFB2-67D422FB2EFD}"/>
              </a:ext>
            </a:extLst>
          </p:cNvPr>
          <p:cNvCxnSpPr/>
          <p:nvPr/>
        </p:nvCxnSpPr>
        <p:spPr>
          <a:xfrm>
            <a:off x="2771800" y="188640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B2BDFE-02A8-4A57-B2BC-85F612650176}"/>
              </a:ext>
            </a:extLst>
          </p:cNvPr>
          <p:cNvSpPr txBox="1"/>
          <p:nvPr/>
        </p:nvSpPr>
        <p:spPr>
          <a:xfrm>
            <a:off x="1736677" y="10748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1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F05D-B2B1-43B2-BA08-25D473BDD2EC}"/>
              </a:ext>
            </a:extLst>
          </p:cNvPr>
          <p:cNvSpPr txBox="1"/>
          <p:nvPr/>
        </p:nvSpPr>
        <p:spPr>
          <a:xfrm>
            <a:off x="683568" y="332656"/>
            <a:ext cx="11059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HIDL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/root/android/hardware/interfaces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light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server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/root/android/device/htc/flounder/light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client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/root/android/hardware/interfaces/light/2.0/vts/functional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411722" y="12634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889205" y="196494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5349728" y="894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726333" y="1632781"/>
            <a:ext cx="716218" cy="3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3417667" y="2149611"/>
            <a:ext cx="2471538" cy="45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D2DFB8-EB81-4A71-82C4-87E95A793F19}"/>
              </a:ext>
            </a:extLst>
          </p:cNvPr>
          <p:cNvSpPr txBox="1"/>
          <p:nvPr/>
        </p:nvSpPr>
        <p:spPr>
          <a:xfrm>
            <a:off x="1547664" y="797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066E9-6C29-43E4-9A49-9E4676ADB5B6}"/>
              </a:ext>
            </a:extLst>
          </p:cNvPr>
          <p:cNvSpPr txBox="1"/>
          <p:nvPr/>
        </p:nvSpPr>
        <p:spPr>
          <a:xfrm>
            <a:off x="5446306" y="5514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DB01DE4-9981-40EC-BD3E-141882DB13C5}"/>
              </a:ext>
            </a:extLst>
          </p:cNvPr>
          <p:cNvSpPr/>
          <p:nvPr/>
        </p:nvSpPr>
        <p:spPr>
          <a:xfrm>
            <a:off x="1158881" y="305966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597B53-1EA8-40EE-924E-7510D5D5190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712227" y="2072617"/>
            <a:ext cx="435876" cy="9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22B3D6-7891-4D8A-BCFE-43110DB89D93}"/>
              </a:ext>
            </a:extLst>
          </p:cNvPr>
          <p:cNvSpPr txBox="1"/>
          <p:nvPr/>
        </p:nvSpPr>
        <p:spPr>
          <a:xfrm>
            <a:off x="1365587" y="3395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EADB70-FC17-43E9-A673-9DDEDF6F26D6}"/>
              </a:ext>
            </a:extLst>
          </p:cNvPr>
          <p:cNvSpPr/>
          <p:nvPr/>
        </p:nvSpPr>
        <p:spPr>
          <a:xfrm>
            <a:off x="4755593" y="278987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6EF35-8E29-421A-98EF-97BDCAED86B3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5308939" y="1632781"/>
            <a:ext cx="417394" cy="115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C2914F-ABCD-4ABC-8C69-E81A7730D218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>
            <a:off x="2265573" y="2974541"/>
            <a:ext cx="2490020" cy="269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AA8D79-1A50-40B0-8F81-E31DA4C43417}"/>
              </a:ext>
            </a:extLst>
          </p:cNvPr>
          <p:cNvSpPr/>
          <p:nvPr/>
        </p:nvSpPr>
        <p:spPr>
          <a:xfrm>
            <a:off x="5349728" y="42679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F1E018-4A7A-4A13-BB1E-4411B3C36200}"/>
              </a:ext>
            </a:extLst>
          </p:cNvPr>
          <p:cNvSpPr/>
          <p:nvPr/>
        </p:nvSpPr>
        <p:spPr>
          <a:xfrm>
            <a:off x="5827211" y="498802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1E25B-EE9C-46BA-97FF-ADA0898CD1F8}"/>
              </a:ext>
            </a:extLst>
          </p:cNvPr>
          <p:cNvSpPr txBox="1"/>
          <p:nvPr/>
        </p:nvSpPr>
        <p:spPr>
          <a:xfrm>
            <a:off x="5287734" y="389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BEFCD8-1EAF-41AD-B360-756D3093DD7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5664339" y="4637281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2753D6-3D7C-42CC-ABB5-9739513E2F00}"/>
              </a:ext>
            </a:extLst>
          </p:cNvPr>
          <p:cNvSpPr txBox="1"/>
          <p:nvPr/>
        </p:nvSpPr>
        <p:spPr>
          <a:xfrm>
            <a:off x="5384312" y="355592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3C1C1F8-5972-4A2D-ACE5-905E454F5F8E}"/>
              </a:ext>
            </a:extLst>
          </p:cNvPr>
          <p:cNvSpPr/>
          <p:nvPr/>
        </p:nvSpPr>
        <p:spPr>
          <a:xfrm>
            <a:off x="2957237" y="339547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A53D5F-08AE-4C1D-98B5-E93CD9427BB5}"/>
              </a:ext>
            </a:extLst>
          </p:cNvPr>
          <p:cNvSpPr txBox="1"/>
          <p:nvPr/>
        </p:nvSpPr>
        <p:spPr>
          <a:xfrm>
            <a:off x="3243132" y="37648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437C8-BEBE-451D-9695-BE4A149C4530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>
            <a:off x="2864321" y="2792697"/>
            <a:ext cx="64626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A968F5-AF18-4BCC-A04C-6F405D8C2620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>
            <a:off x="4063929" y="3580139"/>
            <a:ext cx="1763282" cy="159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D85027-7C9A-4816-A598-999FDBE42218}"/>
              </a:ext>
            </a:extLst>
          </p:cNvPr>
          <p:cNvSpPr/>
          <p:nvPr/>
        </p:nvSpPr>
        <p:spPr>
          <a:xfrm>
            <a:off x="1698949" y="393214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93714-4583-4562-A321-5E923FC71D50}"/>
              </a:ext>
            </a:extLst>
          </p:cNvPr>
          <p:cNvSpPr txBox="1"/>
          <p:nvPr/>
        </p:nvSpPr>
        <p:spPr>
          <a:xfrm>
            <a:off x="1905655" y="4267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FACF9-E672-43E4-B02C-20A4FBA25150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>
            <a:off x="1712227" y="3429000"/>
            <a:ext cx="540068" cy="5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5205F09-E613-4624-B011-244E6B952E31}"/>
              </a:ext>
            </a:extLst>
          </p:cNvPr>
          <p:cNvSpPr/>
          <p:nvPr/>
        </p:nvSpPr>
        <p:spPr>
          <a:xfrm>
            <a:off x="4310788" y="498056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6F4E-54B4-4F12-9DEB-3A70C5515174}"/>
              </a:ext>
            </a:extLst>
          </p:cNvPr>
          <p:cNvSpPr txBox="1"/>
          <p:nvPr/>
        </p:nvSpPr>
        <p:spPr>
          <a:xfrm>
            <a:off x="4596683" y="53498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546D42-3022-4337-9964-61F2C7F3B957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 flipH="1">
            <a:off x="4864134" y="4637281"/>
            <a:ext cx="800205" cy="3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7372F31-214F-4E93-B48B-ACC76BB0ECD6}"/>
              </a:ext>
            </a:extLst>
          </p:cNvPr>
          <p:cNvCxnSpPr>
            <a:cxnSpLocks/>
            <a:stCxn id="93" idx="1"/>
            <a:endCxn id="85" idx="3"/>
          </p:cNvCxnSpPr>
          <p:nvPr/>
        </p:nvCxnSpPr>
        <p:spPr>
          <a:xfrm flipH="1" flipV="1">
            <a:off x="2805641" y="4116810"/>
            <a:ext cx="1505147" cy="104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66092-603A-42D2-9ADE-CBA143FE73EC}"/>
              </a:ext>
            </a:extLst>
          </p:cNvPr>
          <p:cNvSpPr txBox="1"/>
          <p:nvPr/>
        </p:nvSpPr>
        <p:spPr>
          <a:xfrm>
            <a:off x="323528" y="476672"/>
            <a:ext cx="347723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EF18F-95E3-4C7D-A7F4-20AA85DE3C22}"/>
              </a:ext>
            </a:extLst>
          </p:cNvPr>
          <p:cNvSpPr txBox="1"/>
          <p:nvPr/>
        </p:nvSpPr>
        <p:spPr>
          <a:xfrm>
            <a:off x="4788024" y="450767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9F611-B3FD-4945-A14B-0C72FA17ABA1}"/>
              </a:ext>
            </a:extLst>
          </p:cNvPr>
          <p:cNvCxnSpPr/>
          <p:nvPr/>
        </p:nvCxnSpPr>
        <p:spPr>
          <a:xfrm>
            <a:off x="2123728" y="1268760"/>
            <a:ext cx="309634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CCB39A-B3A6-49CA-8BDE-450F1752B09E}"/>
              </a:ext>
            </a:extLst>
          </p:cNvPr>
          <p:cNvCxnSpPr>
            <a:cxnSpLocks/>
          </p:cNvCxnSpPr>
          <p:nvPr/>
        </p:nvCxnSpPr>
        <p:spPr>
          <a:xfrm>
            <a:off x="2555776" y="1808241"/>
            <a:ext cx="278746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39FE9-EEFE-454F-B65C-D6F0566AEAE7}"/>
              </a:ext>
            </a:extLst>
          </p:cNvPr>
          <p:cNvCxnSpPr>
            <a:cxnSpLocks/>
          </p:cNvCxnSpPr>
          <p:nvPr/>
        </p:nvCxnSpPr>
        <p:spPr>
          <a:xfrm flipV="1">
            <a:off x="2699792" y="729279"/>
            <a:ext cx="2088232" cy="13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9CA02B-BD2B-4BAA-B688-D894DD31F957}"/>
              </a:ext>
            </a:extLst>
          </p:cNvPr>
          <p:cNvCxnSpPr>
            <a:cxnSpLocks/>
          </p:cNvCxnSpPr>
          <p:nvPr/>
        </p:nvCxnSpPr>
        <p:spPr>
          <a:xfrm flipV="1">
            <a:off x="2489462" y="1484784"/>
            <a:ext cx="2787464" cy="13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DC6B0-9552-4923-A216-5E743DE78608}"/>
              </a:ext>
            </a:extLst>
          </p:cNvPr>
          <p:cNvCxnSpPr>
            <a:cxnSpLocks/>
          </p:cNvCxnSpPr>
          <p:nvPr/>
        </p:nvCxnSpPr>
        <p:spPr>
          <a:xfrm flipV="1">
            <a:off x="1907704" y="3429000"/>
            <a:ext cx="3402379" cy="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A0799-13BD-4D54-8D1A-48637D79190C}"/>
              </a:ext>
            </a:extLst>
          </p:cNvPr>
          <p:cNvSpPr txBox="1"/>
          <p:nvPr/>
        </p:nvSpPr>
        <p:spPr>
          <a:xfrm>
            <a:off x="5343240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-lpthread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스케줄링 단위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841279" y="2060848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788024" y="2060847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sys_clone()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683568" y="205210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sys_fork(SIGCHLD)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 = dup_mm(tsk);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355976" y="2015084"/>
            <a:ext cx="64716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sys_clone(CLONE_VM)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(clone_flags &amp; CLONE_VM)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atomic_inc(&amp;oldmm-&gt;mm_users);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mm = oldmm;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goto good_mm;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713615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073655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85763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21767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157771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46039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2037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073655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532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1757731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8367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1967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55679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4529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167965" y="1527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037651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81718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17722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5372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433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508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016732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=&gt; dup_mm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D8228-130C-4D6C-BCDB-A53A62696F86}"/>
              </a:ext>
            </a:extLst>
          </p:cNvPr>
          <p:cNvSpPr txBox="1"/>
          <p:nvPr/>
        </p:nvSpPr>
        <p:spPr>
          <a:xfrm>
            <a:off x="3122361" y="136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3778D-ECCA-41F3-9E01-F00C4EA6FEF4}"/>
              </a:ext>
            </a:extLst>
          </p:cNvPr>
          <p:cNvSpPr/>
          <p:nvPr/>
        </p:nvSpPr>
        <p:spPr>
          <a:xfrm>
            <a:off x="5135280" y="441156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3F4D-913C-478E-8B16-E701CC8EB395}"/>
              </a:ext>
            </a:extLst>
          </p:cNvPr>
          <p:cNvSpPr/>
          <p:nvPr/>
        </p:nvSpPr>
        <p:spPr>
          <a:xfrm>
            <a:off x="5135280" y="477160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73267-F1E4-4E3A-BA73-89C5E2572D82}"/>
              </a:ext>
            </a:extLst>
          </p:cNvPr>
          <p:cNvSpPr/>
          <p:nvPr/>
        </p:nvSpPr>
        <p:spPr>
          <a:xfrm>
            <a:off x="5135280" y="513164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4F183-822C-43D2-B05E-8672DEF63503}"/>
              </a:ext>
            </a:extLst>
          </p:cNvPr>
          <p:cNvSpPr txBox="1"/>
          <p:nvPr/>
        </p:nvSpPr>
        <p:spPr>
          <a:xfrm>
            <a:off x="4840116" y="401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1245F-02A7-4391-99B2-0645C8FCD1A2}"/>
              </a:ext>
            </a:extLst>
          </p:cNvPr>
          <p:cNvSpPr txBox="1"/>
          <p:nvPr/>
        </p:nvSpPr>
        <p:spPr>
          <a:xfrm>
            <a:off x="4077346" y="475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3B192-A695-4252-8286-A9304F2784FA}"/>
              </a:ext>
            </a:extLst>
          </p:cNvPr>
          <p:cNvSpPr txBox="1"/>
          <p:nvPr/>
        </p:nvSpPr>
        <p:spPr>
          <a:xfrm>
            <a:off x="4077346" y="50863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34DE33-2A5A-4586-9EA7-0503CD76FE4B}"/>
              </a:ext>
            </a:extLst>
          </p:cNvPr>
          <p:cNvSpPr/>
          <p:nvPr/>
        </p:nvSpPr>
        <p:spPr>
          <a:xfrm>
            <a:off x="2683442" y="439064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E7FA7-7601-44DF-BF43-6C75AFE673AA}"/>
              </a:ext>
            </a:extLst>
          </p:cNvPr>
          <p:cNvSpPr/>
          <p:nvPr/>
        </p:nvSpPr>
        <p:spPr>
          <a:xfrm>
            <a:off x="2683442" y="475068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374A58-FC12-4B26-8B1A-8472DEE4CDC1}"/>
              </a:ext>
            </a:extLst>
          </p:cNvPr>
          <p:cNvSpPr/>
          <p:nvPr/>
        </p:nvSpPr>
        <p:spPr>
          <a:xfrm>
            <a:off x="2683442" y="51107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971FE-1981-4D19-854F-B6151DD2348B}"/>
              </a:ext>
            </a:extLst>
          </p:cNvPr>
          <p:cNvSpPr txBox="1"/>
          <p:nvPr/>
        </p:nvSpPr>
        <p:spPr>
          <a:xfrm>
            <a:off x="2743272" y="40069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1490-150B-479C-8AA3-C07F9D23706B}"/>
              </a:ext>
            </a:extLst>
          </p:cNvPr>
          <p:cNvSpPr txBox="1"/>
          <p:nvPr/>
        </p:nvSpPr>
        <p:spPr>
          <a:xfrm>
            <a:off x="2175097" y="5081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188672-DFF0-4105-B298-DAF917E9660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79586" y="4591587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005055-F220-40EE-9EC8-924BFB1F198B}"/>
              </a:ext>
            </a:extLst>
          </p:cNvPr>
          <p:cNvSpPr txBox="1"/>
          <p:nvPr/>
        </p:nvSpPr>
        <p:spPr>
          <a:xfrm>
            <a:off x="3129493" y="36902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3FEEFE-8816-4BBD-A355-4EE5E0E03A6C}"/>
              </a:ext>
            </a:extLst>
          </p:cNvPr>
          <p:cNvSpPr/>
          <p:nvPr/>
        </p:nvSpPr>
        <p:spPr>
          <a:xfrm>
            <a:off x="7782980" y="4297721"/>
            <a:ext cx="1368152" cy="1965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7F6707-6142-41A3-A87A-6EAF3BB17BE6}"/>
              </a:ext>
            </a:extLst>
          </p:cNvPr>
          <p:cNvSpPr/>
          <p:nvPr/>
        </p:nvSpPr>
        <p:spPr>
          <a:xfrm>
            <a:off x="7782980" y="4657761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2FCD0C-DE6B-4509-BCA7-7C0256BF10E5}"/>
              </a:ext>
            </a:extLst>
          </p:cNvPr>
          <p:cNvCxnSpPr>
            <a:cxnSpLocks/>
          </p:cNvCxnSpPr>
          <p:nvPr/>
        </p:nvCxnSpPr>
        <p:spPr>
          <a:xfrm flipV="1">
            <a:off x="6421960" y="4657761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E449BF-A1D4-4F51-B5BF-6AA129E84DE9}"/>
              </a:ext>
            </a:extLst>
          </p:cNvPr>
          <p:cNvCxnSpPr>
            <a:cxnSpLocks/>
          </p:cNvCxnSpPr>
          <p:nvPr/>
        </p:nvCxnSpPr>
        <p:spPr>
          <a:xfrm>
            <a:off x="6421960" y="5341837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154871" y="42938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154871" y="46538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154871" y="501390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214701" y="391007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353474" y="49849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1B7CA7-126E-4EA7-8F41-010B58347503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1451015" y="4570668"/>
            <a:ext cx="1232427" cy="6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00AFD6-DB2B-4F24-8D42-D18ACB5FA13A}"/>
              </a:ext>
            </a:extLst>
          </p:cNvPr>
          <p:cNvCxnSpPr/>
          <p:nvPr/>
        </p:nvCxnSpPr>
        <p:spPr>
          <a:xfrm>
            <a:off x="-126268" y="3212976"/>
            <a:ext cx="93965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화면 슬라이드 쇼(4:3)</PresentationFormat>
  <Paragraphs>440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249</cp:revision>
  <dcterms:created xsi:type="dcterms:W3CDTF">2017-09-04T00:10:04Z</dcterms:created>
  <dcterms:modified xsi:type="dcterms:W3CDTF">2018-06-15T08:07:24Z</dcterms:modified>
</cp:coreProperties>
</file>