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4" d="100"/>
          <a:sy n="104" d="100"/>
        </p:scale>
        <p:origin x="180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58CD8-D5D6-4171-8DBD-45064AD457AF}"/>
              </a:ext>
            </a:extLst>
          </p:cNvPr>
          <p:cNvSpPr/>
          <p:nvPr/>
        </p:nvSpPr>
        <p:spPr>
          <a:xfrm>
            <a:off x="7785312" y="1145663"/>
            <a:ext cx="1368152" cy="213932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567076-272C-4D9E-A38E-E85731A41D0A}"/>
              </a:ext>
            </a:extLst>
          </p:cNvPr>
          <p:cNvSpPr/>
          <p:nvPr/>
        </p:nvSpPr>
        <p:spPr>
          <a:xfrm>
            <a:off x="7785312" y="1505703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B0348-9251-4E55-A824-00E277A9E4D0}"/>
              </a:ext>
            </a:extLst>
          </p:cNvPr>
          <p:cNvSpPr/>
          <p:nvPr/>
        </p:nvSpPr>
        <p:spPr>
          <a:xfrm>
            <a:off x="5128148" y="128967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6FBE6-68E0-4C33-B00B-156A869AC4C6}"/>
              </a:ext>
            </a:extLst>
          </p:cNvPr>
          <p:cNvSpPr/>
          <p:nvPr/>
        </p:nvSpPr>
        <p:spPr>
          <a:xfrm>
            <a:off x="5128148" y="164971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36EDB-5D46-4900-8BB8-833B60F7BF5C}"/>
              </a:ext>
            </a:extLst>
          </p:cNvPr>
          <p:cNvSpPr/>
          <p:nvPr/>
        </p:nvSpPr>
        <p:spPr>
          <a:xfrm>
            <a:off x="5128148" y="2009759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903A-1F14-4580-A303-92E847A80CFE}"/>
              </a:ext>
            </a:extLst>
          </p:cNvPr>
          <p:cNvSpPr txBox="1"/>
          <p:nvPr/>
        </p:nvSpPr>
        <p:spPr>
          <a:xfrm>
            <a:off x="4832984" y="89244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3F54-82FF-4A51-9737-8EB5E0CD2214}"/>
              </a:ext>
            </a:extLst>
          </p:cNvPr>
          <p:cNvSpPr txBox="1"/>
          <p:nvPr/>
        </p:nvSpPr>
        <p:spPr>
          <a:xfrm>
            <a:off x="4070214" y="16357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D3DA70-F78F-43CF-941E-B8DEEC7DFF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24292" y="1505703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8DF94-8DB2-4E56-AB20-BFAAA474DB41}"/>
              </a:ext>
            </a:extLst>
          </p:cNvPr>
          <p:cNvSpPr txBox="1"/>
          <p:nvPr/>
        </p:nvSpPr>
        <p:spPr>
          <a:xfrm>
            <a:off x="4070214" y="196446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A63105-91B8-436B-8AA0-9575F7155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24292" y="2189779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33339-EEF6-4D36-B6C8-87060A46E020}"/>
              </a:ext>
            </a:extLst>
          </p:cNvPr>
          <p:cNvSpPr/>
          <p:nvPr/>
        </p:nvSpPr>
        <p:spPr>
          <a:xfrm>
            <a:off x="2676310" y="12687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A9EE-295A-4BC7-A009-B9EDA8618D02}"/>
              </a:ext>
            </a:extLst>
          </p:cNvPr>
          <p:cNvSpPr/>
          <p:nvPr/>
        </p:nvSpPr>
        <p:spPr>
          <a:xfrm>
            <a:off x="2676310" y="162880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68199D-3B19-4E57-90F0-48EF68DD099C}"/>
              </a:ext>
            </a:extLst>
          </p:cNvPr>
          <p:cNvSpPr/>
          <p:nvPr/>
        </p:nvSpPr>
        <p:spPr>
          <a:xfrm>
            <a:off x="2676310" y="198884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F0E41-122A-414E-A0D7-E9702E1144FD}"/>
              </a:ext>
            </a:extLst>
          </p:cNvPr>
          <p:cNvSpPr txBox="1"/>
          <p:nvPr/>
        </p:nvSpPr>
        <p:spPr>
          <a:xfrm>
            <a:off x="2736140" y="885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EC787-6CAD-410E-994B-62FE4E8BD684}"/>
              </a:ext>
            </a:extLst>
          </p:cNvPr>
          <p:cNvSpPr txBox="1"/>
          <p:nvPr/>
        </p:nvSpPr>
        <p:spPr>
          <a:xfrm>
            <a:off x="2033975" y="19598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83F0DB-064D-4A61-9A89-434E76A9176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3972454" y="1469699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DBF3C-E0D6-4288-A3D7-C1509F7D79B2}"/>
              </a:ext>
            </a:extLst>
          </p:cNvPr>
          <p:cNvSpPr/>
          <p:nvPr/>
        </p:nvSpPr>
        <p:spPr>
          <a:xfrm>
            <a:off x="363579" y="124922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95A1EE-3426-4757-B4E5-048BD36B115A}"/>
              </a:ext>
            </a:extLst>
          </p:cNvPr>
          <p:cNvSpPr/>
          <p:nvPr/>
        </p:nvSpPr>
        <p:spPr>
          <a:xfrm>
            <a:off x="363579" y="160926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7EE65E-D238-47D5-9C40-8C5C71B294D0}"/>
              </a:ext>
            </a:extLst>
          </p:cNvPr>
          <p:cNvSpPr/>
          <p:nvPr/>
        </p:nvSpPr>
        <p:spPr>
          <a:xfrm>
            <a:off x="363579" y="196930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B5E69-4EE6-4C53-AEFB-19255F13E789}"/>
              </a:ext>
            </a:extLst>
          </p:cNvPr>
          <p:cNvSpPr txBox="1"/>
          <p:nvPr/>
        </p:nvSpPr>
        <p:spPr>
          <a:xfrm>
            <a:off x="423409" y="86548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0A19E-F2E5-4642-8045-8881905D9D04}"/>
              </a:ext>
            </a:extLst>
          </p:cNvPr>
          <p:cNvSpPr txBox="1"/>
          <p:nvPr/>
        </p:nvSpPr>
        <p:spPr>
          <a:xfrm>
            <a:off x="-144766" y="19403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EC1461-B2B3-478A-BEB8-B6BC39D860B8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59723" y="1448780"/>
            <a:ext cx="1016587" cy="7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6485C-FCC1-4B71-8369-857C62F9EBE7}"/>
              </a:ext>
            </a:extLst>
          </p:cNvPr>
          <p:cNvSpPr txBox="1"/>
          <p:nvPr/>
        </p:nvSpPr>
        <p:spPr>
          <a:xfrm>
            <a:off x="423409" y="4462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thread =&gt;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104602-8D34-4BEE-A6D7-F6D21D34E67B}"/>
              </a:ext>
            </a:extLst>
          </p:cNvPr>
          <p:cNvSpPr/>
          <p:nvPr/>
        </p:nvSpPr>
        <p:spPr>
          <a:xfrm>
            <a:off x="324236" y="328498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A50E9B-7CC7-497E-A368-052ED8CA2A10}"/>
              </a:ext>
            </a:extLst>
          </p:cNvPr>
          <p:cNvSpPr/>
          <p:nvPr/>
        </p:nvSpPr>
        <p:spPr>
          <a:xfrm>
            <a:off x="324236" y="364502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D9F058-FEF6-4C6F-9B4C-666D4B123165}"/>
              </a:ext>
            </a:extLst>
          </p:cNvPr>
          <p:cNvSpPr/>
          <p:nvPr/>
        </p:nvSpPr>
        <p:spPr>
          <a:xfrm>
            <a:off x="324236" y="400506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D0DA9-CDD9-4DB9-B9F8-1EE3F5911BAC}"/>
              </a:ext>
            </a:extLst>
          </p:cNvPr>
          <p:cNvSpPr txBox="1"/>
          <p:nvPr/>
        </p:nvSpPr>
        <p:spPr>
          <a:xfrm>
            <a:off x="384066" y="290123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BDA6C3-B8C9-4DC7-B24A-7D43FAC7C306}"/>
              </a:ext>
            </a:extLst>
          </p:cNvPr>
          <p:cNvSpPr txBox="1"/>
          <p:nvPr/>
        </p:nvSpPr>
        <p:spPr>
          <a:xfrm>
            <a:off x="-184109" y="39760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832EA9-CFB8-434E-BFF5-3353A7CBF000}"/>
              </a:ext>
            </a:extLst>
          </p:cNvPr>
          <p:cNvSpPr txBox="1"/>
          <p:nvPr/>
        </p:nvSpPr>
        <p:spPr>
          <a:xfrm>
            <a:off x="1537738" y="162935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mm_users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DE4EB1-FCB7-4A13-9219-66DCDD77558F}"/>
              </a:ext>
            </a:extLst>
          </p:cNvPr>
          <p:cNvSpPr txBox="1"/>
          <p:nvPr/>
        </p:nvSpPr>
        <p:spPr>
          <a:xfrm>
            <a:off x="2771800" y="4462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DD7D1BD-350E-4694-BD9D-AA4EA8DD9BD6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 flipV="1">
            <a:off x="1620380" y="1448780"/>
            <a:ext cx="1055930" cy="27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179512" y="260648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pthread_key_create(&amp;key, my_destructor);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980728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980728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944" y="620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1700808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06084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242088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278092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314096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350100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386104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4221088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781826" y="17008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46124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1772816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241159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1880828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9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161842" y="-6492"/>
            <a:ext cx="4839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count = pthread_getspecific(key);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pthread_setspecific(key, count);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 = count;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27089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28169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1731292" y="37077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1823929" y="338835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1187624" y="3361638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5275139" y="0"/>
            <a:ext cx="4839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count = pthread_getspecific(key);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pthread_setspecific(key, count);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thread-&gt;tls[key = count;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283024" y="27089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4469568" y="28169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1731292" y="37077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1823929" y="338835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1187624" y="3361638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ECA9D4-3BE1-47B5-A505-06C18CDDE840}"/>
              </a:ext>
            </a:extLst>
          </p:cNvPr>
          <p:cNvSpPr txBox="1"/>
          <p:nvPr/>
        </p:nvSpPr>
        <p:spPr>
          <a:xfrm>
            <a:off x="8668974" y="320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E70936-DC50-4C55-AA36-5808849B4114}"/>
              </a:ext>
            </a:extLst>
          </p:cNvPr>
          <p:cNvSpPr/>
          <p:nvPr/>
        </p:nvSpPr>
        <p:spPr>
          <a:xfrm>
            <a:off x="6111254" y="39864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18321F-E07C-45B1-9376-3ABFF71763C1}"/>
              </a:ext>
            </a:extLst>
          </p:cNvPr>
          <p:cNvSpPr txBox="1"/>
          <p:nvPr/>
        </p:nvSpPr>
        <p:spPr>
          <a:xfrm>
            <a:off x="6203891" y="36670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0D03EA2-0FF7-41AA-BAC2-C847F206A992}"/>
              </a:ext>
            </a:extLst>
          </p:cNvPr>
          <p:cNvCxnSpPr>
            <a:cxnSpLocks/>
            <a:stCxn id="46" idx="1"/>
            <a:endCxn id="60" idx="3"/>
          </p:cNvCxnSpPr>
          <p:nvPr/>
        </p:nvCxnSpPr>
        <p:spPr>
          <a:xfrm flipH="1">
            <a:off x="7119366" y="3395314"/>
            <a:ext cx="541496" cy="77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FF3B-8AAB-4090-91A2-F6419321BC97}"/>
              </a:ext>
            </a:extLst>
          </p:cNvPr>
          <p:cNvSpPr txBox="1"/>
          <p:nvPr/>
        </p:nvSpPr>
        <p:spPr>
          <a:xfrm>
            <a:off x="-5522" y="-599633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* handler_1(void*)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pthread_exit( handler_1()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pthread_key_clean_all();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destructors[key](tls[key]);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DA759-12EF-4F34-ABFF-190857B678E3}"/>
              </a:ext>
            </a:extLst>
          </p:cNvPr>
          <p:cNvSpPr/>
          <p:nvPr/>
        </p:nvSpPr>
        <p:spPr>
          <a:xfrm>
            <a:off x="19797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DA138-1DFB-42E5-AAE1-38D8B930B61D}"/>
              </a:ext>
            </a:extLst>
          </p:cNvPr>
          <p:cNvSpPr/>
          <p:nvPr/>
        </p:nvSpPr>
        <p:spPr>
          <a:xfrm>
            <a:off x="22722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9D05D3-E88F-4C30-9469-BB11B4F2DDBF}"/>
              </a:ext>
            </a:extLst>
          </p:cNvPr>
          <p:cNvSpPr/>
          <p:nvPr/>
        </p:nvSpPr>
        <p:spPr>
          <a:xfrm>
            <a:off x="25648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E0A48-C260-4238-ACF1-6AD6E12D5572}"/>
              </a:ext>
            </a:extLst>
          </p:cNvPr>
          <p:cNvSpPr/>
          <p:nvPr/>
        </p:nvSpPr>
        <p:spPr>
          <a:xfrm>
            <a:off x="28573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EDE72-B5B1-4913-BFA0-FC1D7C24BAD6}"/>
              </a:ext>
            </a:extLst>
          </p:cNvPr>
          <p:cNvSpPr/>
          <p:nvPr/>
        </p:nvSpPr>
        <p:spPr>
          <a:xfrm>
            <a:off x="31947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0FCADD-EB26-4FE1-9D09-4DCDAD492706}"/>
              </a:ext>
            </a:extLst>
          </p:cNvPr>
          <p:cNvSpPr/>
          <p:nvPr/>
        </p:nvSpPr>
        <p:spPr>
          <a:xfrm>
            <a:off x="34873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B3CE9-ED54-47C1-A774-B68ACA606ECD}"/>
              </a:ext>
            </a:extLst>
          </p:cNvPr>
          <p:cNvSpPr/>
          <p:nvPr/>
        </p:nvSpPr>
        <p:spPr>
          <a:xfrm>
            <a:off x="37799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85945-94F8-4292-9E15-8DB882366B93}"/>
              </a:ext>
            </a:extLst>
          </p:cNvPr>
          <p:cNvSpPr/>
          <p:nvPr/>
        </p:nvSpPr>
        <p:spPr>
          <a:xfrm>
            <a:off x="40724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9D4A57-B71A-4C57-B77F-E39149C82928}"/>
              </a:ext>
            </a:extLst>
          </p:cNvPr>
          <p:cNvSpPr/>
          <p:nvPr/>
        </p:nvSpPr>
        <p:spPr>
          <a:xfrm>
            <a:off x="44098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E764D-1B91-4152-8A11-B7A131B5F5EB}"/>
              </a:ext>
            </a:extLst>
          </p:cNvPr>
          <p:cNvSpPr/>
          <p:nvPr/>
        </p:nvSpPr>
        <p:spPr>
          <a:xfrm>
            <a:off x="470243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21DB26-28DA-4325-95F9-19769EED6FC3}"/>
              </a:ext>
            </a:extLst>
          </p:cNvPr>
          <p:cNvSpPr/>
          <p:nvPr/>
        </p:nvSpPr>
        <p:spPr>
          <a:xfrm>
            <a:off x="499499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93B77-04C5-4B45-88F9-3F2B74D20076}"/>
              </a:ext>
            </a:extLst>
          </p:cNvPr>
          <p:cNvSpPr/>
          <p:nvPr/>
        </p:nvSpPr>
        <p:spPr>
          <a:xfrm>
            <a:off x="52875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1D59E4-991E-4A91-9379-C8D88648E055}"/>
              </a:ext>
            </a:extLst>
          </p:cNvPr>
          <p:cNvSpPr/>
          <p:nvPr/>
        </p:nvSpPr>
        <p:spPr>
          <a:xfrm>
            <a:off x="562495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E8D01-1534-47C0-A125-391790DC60D6}"/>
              </a:ext>
            </a:extLst>
          </p:cNvPr>
          <p:cNvSpPr/>
          <p:nvPr/>
        </p:nvSpPr>
        <p:spPr>
          <a:xfrm>
            <a:off x="591751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ECADD6-8A82-40F6-B50B-406857E1AE86}"/>
              </a:ext>
            </a:extLst>
          </p:cNvPr>
          <p:cNvSpPr/>
          <p:nvPr/>
        </p:nvSpPr>
        <p:spPr>
          <a:xfrm>
            <a:off x="6210072" y="1916832"/>
            <a:ext cx="28803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98FE7C-A62A-404C-865C-AB719E4C64DF}"/>
              </a:ext>
            </a:extLst>
          </p:cNvPr>
          <p:cNvSpPr/>
          <p:nvPr/>
        </p:nvSpPr>
        <p:spPr>
          <a:xfrm>
            <a:off x="6502632" y="1916832"/>
            <a:ext cx="28803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CDA59-0001-4809-9C55-E802FE46A9A4}"/>
              </a:ext>
            </a:extLst>
          </p:cNvPr>
          <p:cNvSpPr txBox="1"/>
          <p:nvPr/>
        </p:nvSpPr>
        <p:spPr>
          <a:xfrm>
            <a:off x="6492478" y="15747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24D60D-7FF0-401B-AEC2-EF5EEA5C46C3}"/>
              </a:ext>
            </a:extLst>
          </p:cNvPr>
          <p:cNvSpPr/>
          <p:nvPr/>
        </p:nvSpPr>
        <p:spPr>
          <a:xfrm>
            <a:off x="3205120" y="2636912"/>
            <a:ext cx="126444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BBC8C-F683-4250-B44B-0E26537ADA04}"/>
              </a:ext>
            </a:extLst>
          </p:cNvPr>
          <p:cNvSpPr/>
          <p:nvPr/>
        </p:nvSpPr>
        <p:spPr>
          <a:xfrm>
            <a:off x="3205120" y="29969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FC1098-7D26-4884-BB79-94CEB40DE541}"/>
              </a:ext>
            </a:extLst>
          </p:cNvPr>
          <p:cNvSpPr/>
          <p:nvPr/>
        </p:nvSpPr>
        <p:spPr>
          <a:xfrm>
            <a:off x="3205120" y="33569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AE51CF-1740-4D2B-BE10-44EC59B1A9E0}"/>
              </a:ext>
            </a:extLst>
          </p:cNvPr>
          <p:cNvSpPr/>
          <p:nvPr/>
        </p:nvSpPr>
        <p:spPr>
          <a:xfrm>
            <a:off x="3205120" y="371703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66CA90-4377-47C5-A473-7531D3A9794D}"/>
              </a:ext>
            </a:extLst>
          </p:cNvPr>
          <p:cNvSpPr/>
          <p:nvPr/>
        </p:nvSpPr>
        <p:spPr>
          <a:xfrm>
            <a:off x="3205120" y="407707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0747E0-5708-4BB2-9B25-2838E82B05DC}"/>
              </a:ext>
            </a:extLst>
          </p:cNvPr>
          <p:cNvSpPr/>
          <p:nvPr/>
        </p:nvSpPr>
        <p:spPr>
          <a:xfrm>
            <a:off x="3205120" y="443711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D45631-1060-4B3F-86F8-09D25935885F}"/>
              </a:ext>
            </a:extLst>
          </p:cNvPr>
          <p:cNvSpPr/>
          <p:nvPr/>
        </p:nvSpPr>
        <p:spPr>
          <a:xfrm>
            <a:off x="3205120" y="479715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5C1A4-62F6-48E7-B550-A2534F7D36A9}"/>
              </a:ext>
            </a:extLst>
          </p:cNvPr>
          <p:cNvSpPr/>
          <p:nvPr/>
        </p:nvSpPr>
        <p:spPr>
          <a:xfrm>
            <a:off x="3205120" y="5157192"/>
            <a:ext cx="12644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CDA85-96CB-4317-AA3B-98E67F2B81AE}"/>
              </a:ext>
            </a:extLst>
          </p:cNvPr>
          <p:cNvSpPr txBox="1"/>
          <p:nvPr/>
        </p:nvSpPr>
        <p:spPr>
          <a:xfrm>
            <a:off x="2857093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FEECB2-148F-4941-B115-4BA8A0F3D864}"/>
              </a:ext>
            </a:extLst>
          </p:cNvPr>
          <p:cNvSpPr txBox="1"/>
          <p:nvPr/>
        </p:nvSpPr>
        <p:spPr>
          <a:xfrm>
            <a:off x="2970966" y="55485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destructors[]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두루마리 모양: 세로로 말림 31">
            <a:extLst>
              <a:ext uri="{FF2B5EF4-FFF2-40B4-BE49-F238E27FC236}">
                <a16:creationId xmlns:a16="http://schemas.microsoft.com/office/drawing/2014/main" id="{3A65575C-7306-4F9B-94ED-75E2843B27C3}"/>
              </a:ext>
            </a:extLst>
          </p:cNvPr>
          <p:cNvSpPr/>
          <p:nvPr/>
        </p:nvSpPr>
        <p:spPr>
          <a:xfrm>
            <a:off x="5754385" y="2760520"/>
            <a:ext cx="629960" cy="648072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8097D-42B2-4212-8C40-5448B3299905}"/>
              </a:ext>
            </a:extLst>
          </p:cNvPr>
          <p:cNvSpPr txBox="1"/>
          <p:nvPr/>
        </p:nvSpPr>
        <p:spPr>
          <a:xfrm>
            <a:off x="4860140" y="33477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235347-4F69-43DA-AAA6-F9260FAB8E8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940929" y="2868532"/>
            <a:ext cx="892201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7E0884-27DD-46C6-85D7-DC1808B31A96}"/>
              </a:ext>
            </a:extLst>
          </p:cNvPr>
          <p:cNvSpPr txBox="1"/>
          <p:nvPr/>
        </p:nvSpPr>
        <p:spPr>
          <a:xfrm>
            <a:off x="26852" y="22876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1CA87-0170-4B77-B6A2-9CF67CF02DF0}"/>
              </a:ext>
            </a:extLst>
          </p:cNvPr>
          <p:cNvSpPr txBox="1"/>
          <p:nvPr/>
        </p:nvSpPr>
        <p:spPr>
          <a:xfrm>
            <a:off x="7596336" y="25160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0003A9-166E-4CC8-B3DE-BB565E626F87}"/>
              </a:ext>
            </a:extLst>
          </p:cNvPr>
          <p:cNvSpPr/>
          <p:nvPr/>
        </p:nvSpPr>
        <p:spPr>
          <a:xfrm>
            <a:off x="179512" y="3176972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89A6B-678B-417A-BC6B-FA48FD7000B6}"/>
              </a:ext>
            </a:extLst>
          </p:cNvPr>
          <p:cNvSpPr/>
          <p:nvPr/>
        </p:nvSpPr>
        <p:spPr>
          <a:xfrm>
            <a:off x="179512" y="354630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123E7E-87A5-4751-B221-B8D2C61A913C}"/>
              </a:ext>
            </a:extLst>
          </p:cNvPr>
          <p:cNvSpPr/>
          <p:nvPr/>
        </p:nvSpPr>
        <p:spPr>
          <a:xfrm>
            <a:off x="179512" y="391563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2DE8-E285-450A-A0D4-E5F730C1FD03}"/>
              </a:ext>
            </a:extLst>
          </p:cNvPr>
          <p:cNvSpPr/>
          <p:nvPr/>
        </p:nvSpPr>
        <p:spPr>
          <a:xfrm>
            <a:off x="179512" y="428496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930AD3-DEE8-4767-97CE-BCA32AED025D}"/>
              </a:ext>
            </a:extLst>
          </p:cNvPr>
          <p:cNvSpPr/>
          <p:nvPr/>
        </p:nvSpPr>
        <p:spPr>
          <a:xfrm>
            <a:off x="179512" y="465430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45ED20-E0D4-466A-A429-407F6C7E109D}"/>
              </a:ext>
            </a:extLst>
          </p:cNvPr>
          <p:cNvSpPr/>
          <p:nvPr/>
        </p:nvSpPr>
        <p:spPr>
          <a:xfrm>
            <a:off x="179512" y="502363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9F1147-6D7A-4789-9913-A69EEB05BDE6}"/>
              </a:ext>
            </a:extLst>
          </p:cNvPr>
          <p:cNvSpPr/>
          <p:nvPr/>
        </p:nvSpPr>
        <p:spPr>
          <a:xfrm>
            <a:off x="179512" y="539296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DE8DEB-80B1-447C-9AB1-ABE95C1C235E}"/>
              </a:ext>
            </a:extLst>
          </p:cNvPr>
          <p:cNvSpPr/>
          <p:nvPr/>
        </p:nvSpPr>
        <p:spPr>
          <a:xfrm>
            <a:off x="179512" y="576229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72CA5-2EA3-4156-8485-3D8718A2A091}"/>
              </a:ext>
            </a:extLst>
          </p:cNvPr>
          <p:cNvSpPr txBox="1"/>
          <p:nvPr/>
        </p:nvSpPr>
        <p:spPr>
          <a:xfrm>
            <a:off x="-34047" y="28029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6F636-C158-49B0-B828-89BEBEC670E6}"/>
              </a:ext>
            </a:extLst>
          </p:cNvPr>
          <p:cNvSpPr txBox="1"/>
          <p:nvPr/>
        </p:nvSpPr>
        <p:spPr>
          <a:xfrm>
            <a:off x="7386812" y="2836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*tls[]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5846A-740B-4A79-8F9A-23959F0BE6EB}"/>
              </a:ext>
            </a:extLst>
          </p:cNvPr>
          <p:cNvSpPr/>
          <p:nvPr/>
        </p:nvSpPr>
        <p:spPr>
          <a:xfrm>
            <a:off x="7660862" y="3210648"/>
            <a:ext cx="100811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DA635-28C0-4EAC-B599-0B93D0806A9C}"/>
              </a:ext>
            </a:extLst>
          </p:cNvPr>
          <p:cNvSpPr/>
          <p:nvPr/>
        </p:nvSpPr>
        <p:spPr>
          <a:xfrm>
            <a:off x="7660862" y="357998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56FA35-6E98-432F-A984-7CA43C8A9B46}"/>
              </a:ext>
            </a:extLst>
          </p:cNvPr>
          <p:cNvSpPr/>
          <p:nvPr/>
        </p:nvSpPr>
        <p:spPr>
          <a:xfrm>
            <a:off x="7660862" y="394931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61C3F4-A4A6-4BFE-BB45-D44C307FAC58}"/>
              </a:ext>
            </a:extLst>
          </p:cNvPr>
          <p:cNvSpPr/>
          <p:nvPr/>
        </p:nvSpPr>
        <p:spPr>
          <a:xfrm>
            <a:off x="7660862" y="4318644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1F25FA-423C-4BAD-9C15-E2BA50B92A9F}"/>
              </a:ext>
            </a:extLst>
          </p:cNvPr>
          <p:cNvSpPr/>
          <p:nvPr/>
        </p:nvSpPr>
        <p:spPr>
          <a:xfrm>
            <a:off x="7660862" y="4687976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F907BFE-CFDE-4A4E-B2D6-C2E8FC408CC7}"/>
              </a:ext>
            </a:extLst>
          </p:cNvPr>
          <p:cNvSpPr/>
          <p:nvPr/>
        </p:nvSpPr>
        <p:spPr>
          <a:xfrm>
            <a:off x="7660862" y="5057308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349D20-A654-49D2-8807-C87207D99A34}"/>
              </a:ext>
            </a:extLst>
          </p:cNvPr>
          <p:cNvSpPr/>
          <p:nvPr/>
        </p:nvSpPr>
        <p:spPr>
          <a:xfrm>
            <a:off x="7660862" y="5426640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1DF54-5995-49E0-B39C-62CF95B6DF4B}"/>
              </a:ext>
            </a:extLst>
          </p:cNvPr>
          <p:cNvSpPr/>
          <p:nvPr/>
        </p:nvSpPr>
        <p:spPr>
          <a:xfrm>
            <a:off x="7660862" y="579597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A6E3D9-7859-43FA-9296-6F617B3179EF}"/>
              </a:ext>
            </a:extLst>
          </p:cNvPr>
          <p:cNvSpPr/>
          <p:nvPr/>
        </p:nvSpPr>
        <p:spPr>
          <a:xfrm>
            <a:off x="2129590" y="4489199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838ED8-E066-4371-8E31-EBC147102C1B}"/>
              </a:ext>
            </a:extLst>
          </p:cNvPr>
          <p:cNvSpPr txBox="1"/>
          <p:nvPr/>
        </p:nvSpPr>
        <p:spPr>
          <a:xfrm>
            <a:off x="2222227" y="416981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6D16F9E-746E-4B00-8F92-C1507AFA146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585922" y="4143097"/>
            <a:ext cx="543668" cy="53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9E09C6-615D-47F0-B650-F98B8AC09ABB}"/>
              </a:ext>
            </a:extLst>
          </p:cNvPr>
          <p:cNvSpPr txBox="1"/>
          <p:nvPr/>
        </p:nvSpPr>
        <p:spPr>
          <a:xfrm>
            <a:off x="-132520" y="3160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ECA9D4-3BE1-47B5-A505-06C18CDDE840}"/>
              </a:ext>
            </a:extLst>
          </p:cNvPr>
          <p:cNvSpPr txBox="1"/>
          <p:nvPr/>
        </p:nvSpPr>
        <p:spPr>
          <a:xfrm>
            <a:off x="8668974" y="320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E70936-DC50-4C55-AA36-5808849B4114}"/>
              </a:ext>
            </a:extLst>
          </p:cNvPr>
          <p:cNvSpPr/>
          <p:nvPr/>
        </p:nvSpPr>
        <p:spPr>
          <a:xfrm>
            <a:off x="5464802" y="4559062"/>
            <a:ext cx="1008112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18321F-E07C-45B1-9376-3ABFF71763C1}"/>
              </a:ext>
            </a:extLst>
          </p:cNvPr>
          <p:cNvSpPr txBox="1"/>
          <p:nvPr/>
        </p:nvSpPr>
        <p:spPr>
          <a:xfrm>
            <a:off x="5557439" y="423967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0D03EA2-0FF7-41AA-BAC2-C847F206A99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472914" y="3967896"/>
            <a:ext cx="541496" cy="77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A035820-90CE-4457-B7DF-0A104DEF905A}"/>
              </a:ext>
            </a:extLst>
          </p:cNvPr>
          <p:cNvSpPr txBox="1"/>
          <p:nvPr/>
        </p:nvSpPr>
        <p:spPr>
          <a:xfrm>
            <a:off x="6300192" y="-73622"/>
            <a:ext cx="41344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* handler_2(void*)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pthread_exit( handler_2()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5220072" y="1484784"/>
            <a:ext cx="2088232" cy="24482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5364088" y="105273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4788024" y="3609890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2483768" y="233958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4067944" y="227687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8004576" y="142206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8004575" y="179140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8004574" y="216073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8004573" y="253006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0476652" y="12374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825B72-8EC8-4299-867A-9545CDB0FB79}"/>
              </a:ext>
            </a:extLst>
          </p:cNvPr>
          <p:cNvSpPr/>
          <p:nvPr/>
        </p:nvSpPr>
        <p:spPr>
          <a:xfrm>
            <a:off x="1859759" y="305966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3627D34-B69D-4D71-88D4-28D218AA0880}"/>
              </a:ext>
            </a:extLst>
          </p:cNvPr>
          <p:cNvSpPr/>
          <p:nvPr/>
        </p:nvSpPr>
        <p:spPr>
          <a:xfrm>
            <a:off x="3443935" y="299695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2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7151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4658725" y="1822675"/>
            <a:ext cx="2088232" cy="131829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4788024" y="14127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4523795" y="3159876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1907704" y="269962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3491880" y="263691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7614832" y="152041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7614831" y="188975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7614830" y="225908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7614829" y="262841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0086908" y="13357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825B72-8EC8-4299-867A-9545CDB0FB79}"/>
              </a:ext>
            </a:extLst>
          </p:cNvPr>
          <p:cNvSpPr/>
          <p:nvPr/>
        </p:nvSpPr>
        <p:spPr>
          <a:xfrm>
            <a:off x="1907704" y="4566250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3627D34-B69D-4D71-88D4-28D218AA0880}"/>
              </a:ext>
            </a:extLst>
          </p:cNvPr>
          <p:cNvSpPr/>
          <p:nvPr/>
        </p:nvSpPr>
        <p:spPr>
          <a:xfrm>
            <a:off x="3491880" y="4503534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9C17CE-3954-49EA-951C-ED527A214BF7}"/>
              </a:ext>
            </a:extLst>
          </p:cNvPr>
          <p:cNvSpPr/>
          <p:nvPr/>
        </p:nvSpPr>
        <p:spPr>
          <a:xfrm>
            <a:off x="5463870" y="4477413"/>
            <a:ext cx="1351049" cy="41180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FBCE8-8409-47CD-9A00-81C76F9E7999}"/>
              </a:ext>
            </a:extLst>
          </p:cNvPr>
          <p:cNvSpPr txBox="1"/>
          <p:nvPr/>
        </p:nvSpPr>
        <p:spPr>
          <a:xfrm>
            <a:off x="4658725" y="4891667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2F9B3-0DD8-4EC8-8FCF-7D082A955CBC}"/>
              </a:ext>
            </a:extLst>
          </p:cNvPr>
          <p:cNvSpPr txBox="1"/>
          <p:nvPr/>
        </p:nvSpPr>
        <p:spPr>
          <a:xfrm>
            <a:off x="6817641" y="450389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35FE6F-BA27-4F41-8007-5D181CDB2974}"/>
              </a:ext>
            </a:extLst>
          </p:cNvPr>
          <p:cNvSpPr/>
          <p:nvPr/>
        </p:nvSpPr>
        <p:spPr>
          <a:xfrm>
            <a:off x="755576" y="5795972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664092-A3A5-4A32-AE16-A155D2E16D9A}"/>
              </a:ext>
            </a:extLst>
          </p:cNvPr>
          <p:cNvSpPr/>
          <p:nvPr/>
        </p:nvSpPr>
        <p:spPr>
          <a:xfrm>
            <a:off x="2339752" y="5733256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4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7321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4658725" y="1822675"/>
            <a:ext cx="2088232" cy="131829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4788024" y="14127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4523795" y="3159876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1907704" y="269962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3491880" y="263691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7614832" y="152041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7614831" y="188975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7614830" y="225908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7614829" y="262841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0086908" y="13357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C0FBA-358B-4D9D-B3D1-F4596D02B640}"/>
              </a:ext>
            </a:extLst>
          </p:cNvPr>
          <p:cNvSpPr/>
          <p:nvPr/>
        </p:nvSpPr>
        <p:spPr>
          <a:xfrm>
            <a:off x="5292080" y="4072126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94F77-0EAC-40D3-BF67-15F1A41CD0BF}"/>
              </a:ext>
            </a:extLst>
          </p:cNvPr>
          <p:cNvSpPr txBox="1"/>
          <p:nvPr/>
        </p:nvSpPr>
        <p:spPr>
          <a:xfrm>
            <a:off x="4572000" y="4516701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A1CE9D-B377-40DD-AEB7-9D389A35FABB}"/>
              </a:ext>
            </a:extLst>
          </p:cNvPr>
          <p:cNvSpPr txBox="1"/>
          <p:nvPr/>
        </p:nvSpPr>
        <p:spPr>
          <a:xfrm>
            <a:off x="6901599" y="409814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6CC8D4-636C-4DE6-AAF9-083280331860}"/>
              </a:ext>
            </a:extLst>
          </p:cNvPr>
          <p:cNvSpPr/>
          <p:nvPr/>
        </p:nvSpPr>
        <p:spPr>
          <a:xfrm>
            <a:off x="5270766" y="5331134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B1D96-E1FE-4C79-98F7-DD8AFE3B3DF3}"/>
              </a:ext>
            </a:extLst>
          </p:cNvPr>
          <p:cNvSpPr txBox="1"/>
          <p:nvPr/>
        </p:nvSpPr>
        <p:spPr>
          <a:xfrm>
            <a:off x="4550686" y="5775709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3DF81-D794-409E-B219-FFA1875E302B}"/>
              </a:ext>
            </a:extLst>
          </p:cNvPr>
          <p:cNvSpPr txBox="1"/>
          <p:nvPr/>
        </p:nvSpPr>
        <p:spPr>
          <a:xfrm>
            <a:off x="6880285" y="535715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D0510-5CFC-4C91-985E-56B714AB5BBA}"/>
              </a:ext>
            </a:extLst>
          </p:cNvPr>
          <p:cNvSpPr txBox="1"/>
          <p:nvPr/>
        </p:nvSpPr>
        <p:spPr>
          <a:xfrm>
            <a:off x="10103972" y="1889750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mThreadPoolStarted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62D66B-A86E-4E5C-9DFD-7F960BEBD498}"/>
              </a:ext>
            </a:extLst>
          </p:cNvPr>
          <p:cNvSpPr/>
          <p:nvPr/>
        </p:nvSpPr>
        <p:spPr>
          <a:xfrm>
            <a:off x="1187624" y="3196416"/>
            <a:ext cx="2232248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BR_SPAWN_LOOPER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6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ED7F-FD3D-475F-98B8-F4C99481EB3B}"/>
              </a:ext>
            </a:extLst>
          </p:cNvPr>
          <p:cNvSpPr txBox="1"/>
          <p:nvPr/>
        </p:nvSpPr>
        <p:spPr>
          <a:xfrm>
            <a:off x="539552" y="260648"/>
            <a:ext cx="7321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49EA-6CCB-4336-A4D3-E2254E583379}"/>
              </a:ext>
            </a:extLst>
          </p:cNvPr>
          <p:cNvSpPr/>
          <p:nvPr/>
        </p:nvSpPr>
        <p:spPr>
          <a:xfrm>
            <a:off x="4658725" y="1822675"/>
            <a:ext cx="2088232" cy="131829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2C35F-88AF-4CE3-A0FD-1840DCB42D6D}"/>
              </a:ext>
            </a:extLst>
          </p:cNvPr>
          <p:cNvSpPr txBox="1"/>
          <p:nvPr/>
        </p:nvSpPr>
        <p:spPr>
          <a:xfrm>
            <a:off x="4788024" y="141277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549A1-48B8-467A-BB9D-377429838B23}"/>
              </a:ext>
            </a:extLst>
          </p:cNvPr>
          <p:cNvSpPr txBox="1"/>
          <p:nvPr/>
        </p:nvSpPr>
        <p:spPr>
          <a:xfrm>
            <a:off x="3923338" y="3273071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24475C-5E2B-44CC-9911-05D669739C1F}"/>
              </a:ext>
            </a:extLst>
          </p:cNvPr>
          <p:cNvSpPr/>
          <p:nvPr/>
        </p:nvSpPr>
        <p:spPr>
          <a:xfrm>
            <a:off x="1907704" y="2699628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BDC4BCA-840F-4BAF-83FF-98182E1F732A}"/>
              </a:ext>
            </a:extLst>
          </p:cNvPr>
          <p:cNvSpPr/>
          <p:nvPr/>
        </p:nvSpPr>
        <p:spPr>
          <a:xfrm>
            <a:off x="3491880" y="2636912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4E03D-216B-4D60-A191-4154F8A6DBD5}"/>
              </a:ext>
            </a:extLst>
          </p:cNvPr>
          <p:cNvSpPr/>
          <p:nvPr/>
        </p:nvSpPr>
        <p:spPr>
          <a:xfrm>
            <a:off x="8748466" y="8237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MediaPlayerService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D91E47-51D6-432D-B964-FD1CB6CDDEAF}"/>
              </a:ext>
            </a:extLst>
          </p:cNvPr>
          <p:cNvSpPr/>
          <p:nvPr/>
        </p:nvSpPr>
        <p:spPr>
          <a:xfrm>
            <a:off x="8748465" y="45171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8C449-CD5F-483C-B40F-C67E0A3FB646}"/>
              </a:ext>
            </a:extLst>
          </p:cNvPr>
          <p:cNvSpPr/>
          <p:nvPr/>
        </p:nvSpPr>
        <p:spPr>
          <a:xfrm>
            <a:off x="8748464" y="82104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Play();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A391F-A66D-4C8D-8812-9F3637A7BFF3}"/>
              </a:ext>
            </a:extLst>
          </p:cNvPr>
          <p:cNvSpPr/>
          <p:nvPr/>
        </p:nvSpPr>
        <p:spPr>
          <a:xfrm>
            <a:off x="8748463" y="119037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DFACF-70D3-43BE-AEF3-3EC26A55BCB8}"/>
              </a:ext>
            </a:extLst>
          </p:cNvPr>
          <p:cNvSpPr txBox="1"/>
          <p:nvPr/>
        </p:nvSpPr>
        <p:spPr>
          <a:xfrm>
            <a:off x="11220542" y="-1022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C0FBA-358B-4D9D-B3D1-F4596D02B640}"/>
              </a:ext>
            </a:extLst>
          </p:cNvPr>
          <p:cNvSpPr/>
          <p:nvPr/>
        </p:nvSpPr>
        <p:spPr>
          <a:xfrm>
            <a:off x="4691623" y="4185321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94F77-0EAC-40D3-BF67-15F1A41CD0BF}"/>
              </a:ext>
            </a:extLst>
          </p:cNvPr>
          <p:cNvSpPr txBox="1"/>
          <p:nvPr/>
        </p:nvSpPr>
        <p:spPr>
          <a:xfrm>
            <a:off x="3971543" y="4629896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A1CE9D-B377-40DD-AEB7-9D389A35FABB}"/>
              </a:ext>
            </a:extLst>
          </p:cNvPr>
          <p:cNvSpPr txBox="1"/>
          <p:nvPr/>
        </p:nvSpPr>
        <p:spPr>
          <a:xfrm>
            <a:off x="6301142" y="421133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6CC8D4-636C-4DE6-AAF9-083280331860}"/>
              </a:ext>
            </a:extLst>
          </p:cNvPr>
          <p:cNvSpPr/>
          <p:nvPr/>
        </p:nvSpPr>
        <p:spPr>
          <a:xfrm>
            <a:off x="4670309" y="5444329"/>
            <a:ext cx="1411751" cy="3953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B1D96-E1FE-4C79-98F7-DD8AFE3B3DF3}"/>
              </a:ext>
            </a:extLst>
          </p:cNvPr>
          <p:cNvSpPr txBox="1"/>
          <p:nvPr/>
        </p:nvSpPr>
        <p:spPr>
          <a:xfrm>
            <a:off x="3950229" y="5888904"/>
            <a:ext cx="537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((BBinder*)cookie)-&gt;tracsact();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3DF81-D794-409E-B219-FFA1875E302B}"/>
              </a:ext>
            </a:extLst>
          </p:cNvPr>
          <p:cNvSpPr txBox="1"/>
          <p:nvPr/>
        </p:nvSpPr>
        <p:spPr>
          <a:xfrm>
            <a:off x="6279828" y="547034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D0510-5CFC-4C91-985E-56B714AB5BBA}"/>
              </a:ext>
            </a:extLst>
          </p:cNvPr>
          <p:cNvSpPr txBox="1"/>
          <p:nvPr/>
        </p:nvSpPr>
        <p:spPr>
          <a:xfrm>
            <a:off x="11237606" y="451710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itchFamily="49" charset="0"/>
                <a:cs typeface="Consolas" pitchFamily="49" charset="0"/>
              </a:rPr>
              <a:t>mThreadPoolStarted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62D66B-A86E-4E5C-9DFD-7F960BEBD498}"/>
              </a:ext>
            </a:extLst>
          </p:cNvPr>
          <p:cNvSpPr/>
          <p:nvPr/>
        </p:nvSpPr>
        <p:spPr>
          <a:xfrm>
            <a:off x="1187624" y="3196416"/>
            <a:ext cx="2232248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BR_SPAWN_LOOPER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967F07-7579-4D51-9E6A-5082C1F5264F}"/>
              </a:ext>
            </a:extLst>
          </p:cNvPr>
          <p:cNvSpPr/>
          <p:nvPr/>
        </p:nvSpPr>
        <p:spPr>
          <a:xfrm>
            <a:off x="9540553" y="1900868"/>
            <a:ext cx="2472079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8CFBB7-B4DB-470C-9A93-E759D460742F}"/>
              </a:ext>
            </a:extLst>
          </p:cNvPr>
          <p:cNvSpPr/>
          <p:nvPr/>
        </p:nvSpPr>
        <p:spPr>
          <a:xfrm>
            <a:off x="9540552" y="2270200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99A7C2-042C-44D0-84C3-DB7CA870210D}"/>
              </a:ext>
            </a:extLst>
          </p:cNvPr>
          <p:cNvSpPr/>
          <p:nvPr/>
        </p:nvSpPr>
        <p:spPr>
          <a:xfrm>
            <a:off x="9540551" y="2639532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Preview();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31103-CD1E-4451-998C-6284D924C6A5}"/>
              </a:ext>
            </a:extLst>
          </p:cNvPr>
          <p:cNvSpPr/>
          <p:nvPr/>
        </p:nvSpPr>
        <p:spPr>
          <a:xfrm>
            <a:off x="9540550" y="3008864"/>
            <a:ext cx="2472079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754C5D-B898-446D-A134-2EADF0CD81B7}"/>
              </a:ext>
            </a:extLst>
          </p:cNvPr>
          <p:cNvSpPr txBox="1"/>
          <p:nvPr/>
        </p:nvSpPr>
        <p:spPr>
          <a:xfrm>
            <a:off x="12012629" y="17162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8A6482-84FF-40D8-A26B-1BB96E31627C}"/>
              </a:ext>
            </a:extLst>
          </p:cNvPr>
          <p:cNvSpPr/>
          <p:nvPr/>
        </p:nvSpPr>
        <p:spPr>
          <a:xfrm>
            <a:off x="1935901" y="1698187"/>
            <a:ext cx="129614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7ABB482-D12E-40CE-972C-572593840B10}"/>
              </a:ext>
            </a:extLst>
          </p:cNvPr>
          <p:cNvSpPr/>
          <p:nvPr/>
        </p:nvSpPr>
        <p:spPr>
          <a:xfrm>
            <a:off x="3520077" y="1635471"/>
            <a:ext cx="936104" cy="461665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4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"media.camera"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29835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55884" y="177281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04156" y="2024844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30589" y="227465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04F5BA-C1DD-4A4F-936B-3DFBD6940576}"/>
              </a:ext>
            </a:extLst>
          </p:cNvPr>
          <p:cNvSpPr/>
          <p:nvPr/>
        </p:nvSpPr>
        <p:spPr>
          <a:xfrm>
            <a:off x="4945551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47881D-37CA-4F2C-B21C-E268B8FA0F9B}"/>
              </a:ext>
            </a:extLst>
          </p:cNvPr>
          <p:cNvSpPr/>
          <p:nvPr/>
        </p:nvSpPr>
        <p:spPr>
          <a:xfrm>
            <a:off x="971600" y="328498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B120E9-68BC-457D-A552-3EC4E2D1D649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3419872" y="353701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CCDD99-654B-407F-858C-865AC6708C8A}"/>
              </a:ext>
            </a:extLst>
          </p:cNvPr>
          <p:cNvSpPr txBox="1"/>
          <p:nvPr/>
        </p:nvSpPr>
        <p:spPr>
          <a:xfrm>
            <a:off x="3546305" y="378682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takepicture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25922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0F9A8E-7C0D-4A1C-B9CF-32E810981A65}"/>
              </a:ext>
            </a:extLst>
          </p:cNvPr>
          <p:cNvSpPr/>
          <p:nvPr/>
        </p:nvSpPr>
        <p:spPr>
          <a:xfrm>
            <a:off x="493204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8012-A7A7-467E-8FF3-7D0B04C98902}"/>
              </a:ext>
            </a:extLst>
          </p:cNvPr>
          <p:cNvSpPr txBox="1"/>
          <p:nvPr/>
        </p:nvSpPr>
        <p:spPr>
          <a:xfrm>
            <a:off x="5220072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A38C95-22EF-4A22-A16F-739CBA564AF7}"/>
              </a:ext>
            </a:extLst>
          </p:cNvPr>
          <p:cNvSpPr/>
          <p:nvPr/>
        </p:nvSpPr>
        <p:spPr>
          <a:xfrm>
            <a:off x="971600" y="692696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460FD5-0061-49C9-A2BA-B7B017328E1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419872" y="944724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87EAC8-B313-4275-A916-EFFFD37E0CA1}"/>
              </a:ext>
            </a:extLst>
          </p:cNvPr>
          <p:cNvSpPr/>
          <p:nvPr/>
        </p:nvSpPr>
        <p:spPr>
          <a:xfrm>
            <a:off x="4970004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A0452E-833C-4108-957B-B4229F34F9EC}"/>
              </a:ext>
            </a:extLst>
          </p:cNvPr>
          <p:cNvSpPr/>
          <p:nvPr/>
        </p:nvSpPr>
        <p:spPr>
          <a:xfrm>
            <a:off x="996053" y="3536994"/>
            <a:ext cx="244827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A08DA8-F92D-4826-A842-6FF9FA01E21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444325" y="3789022"/>
            <a:ext cx="15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044796-3200-4C68-B922-FB87A5F67FE8}"/>
              </a:ext>
            </a:extLst>
          </p:cNvPr>
          <p:cNvSpPr txBox="1"/>
          <p:nvPr/>
        </p:nvSpPr>
        <p:spPr>
          <a:xfrm>
            <a:off x="1763688" y="3233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8D65D-8D98-4557-BE81-B50772213395}"/>
              </a:ext>
            </a:extLst>
          </p:cNvPr>
          <p:cNvSpPr txBox="1"/>
          <p:nvPr/>
        </p:nvSpPr>
        <p:spPr>
          <a:xfrm>
            <a:off x="3417667" y="10098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94E66-3325-4216-A2F9-DA192A64992B}"/>
              </a:ext>
            </a:extLst>
          </p:cNvPr>
          <p:cNvSpPr txBox="1"/>
          <p:nvPr/>
        </p:nvSpPr>
        <p:spPr>
          <a:xfrm>
            <a:off x="3570758" y="403883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dataCallback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037711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515194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4975717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352322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3417667" y="2608031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7A814F6-502D-421F-9427-9613DC64BFDF}"/>
              </a:ext>
            </a:extLst>
          </p:cNvPr>
          <p:cNvSpPr/>
          <p:nvPr/>
        </p:nvSpPr>
        <p:spPr>
          <a:xfrm>
            <a:off x="5443851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A0E45DD-1745-4513-B789-2372E7975760}"/>
              </a:ext>
            </a:extLst>
          </p:cNvPr>
          <p:cNvSpPr/>
          <p:nvPr/>
        </p:nvSpPr>
        <p:spPr>
          <a:xfrm>
            <a:off x="5921334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D60856-970C-48A6-801F-E834275CE30E}"/>
              </a:ext>
            </a:extLst>
          </p:cNvPr>
          <p:cNvSpPr txBox="1"/>
          <p:nvPr/>
        </p:nvSpPr>
        <p:spPr>
          <a:xfrm>
            <a:off x="5381857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63FA1FF-771A-4438-8FBD-21065AEDA2A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758462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032829-F4C2-40F5-99E4-FC58B5ACE2D9}"/>
              </a:ext>
            </a:extLst>
          </p:cNvPr>
          <p:cNvSpPr/>
          <p:nvPr/>
        </p:nvSpPr>
        <p:spPr>
          <a:xfrm>
            <a:off x="2239632" y="4661374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8645DD-AB43-41BF-B5C1-7586E13112D0}"/>
              </a:ext>
            </a:extLst>
          </p:cNvPr>
          <p:cNvSpPr/>
          <p:nvPr/>
        </p:nvSpPr>
        <p:spPr>
          <a:xfrm>
            <a:off x="2717115" y="538145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38B27E-B2B9-424D-829F-D33660E09171}"/>
              </a:ext>
            </a:extLst>
          </p:cNvPr>
          <p:cNvSpPr txBox="1"/>
          <p:nvPr/>
        </p:nvSpPr>
        <p:spPr>
          <a:xfrm>
            <a:off x="3003010" y="57507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D4E18C-1CB5-42F4-BDC2-A366A85CEB3E}"/>
              </a:ext>
            </a:extLst>
          </p:cNvPr>
          <p:cNvSpPr txBox="1"/>
          <p:nvPr/>
        </p:nvSpPr>
        <p:spPr>
          <a:xfrm>
            <a:off x="2177638" y="42920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DCAC13-A8E8-4624-BA0B-13019309B1DC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2554243" y="5030706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74053B-ABB3-4A8F-BC43-E224C95048DE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>
            <a:off x="3823807" y="5566120"/>
            <a:ext cx="20975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B99ECF-8A74-4D67-BC07-E446E10BF6EB}"/>
              </a:ext>
            </a:extLst>
          </p:cNvPr>
          <p:cNvSpPr txBox="1"/>
          <p:nvPr/>
        </p:nvSpPr>
        <p:spPr>
          <a:xfrm>
            <a:off x="118599" y="31676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F92DA3-5CB6-4A17-9EDB-FA54F9E73856}"/>
              </a:ext>
            </a:extLst>
          </p:cNvPr>
          <p:cNvSpPr txBox="1"/>
          <p:nvPr/>
        </p:nvSpPr>
        <p:spPr>
          <a:xfrm>
            <a:off x="7515943" y="5080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06752B3-7CE1-445E-8F3E-00E531789595}"/>
              </a:ext>
            </a:extLst>
          </p:cNvPr>
          <p:cNvSpPr/>
          <p:nvPr/>
        </p:nvSpPr>
        <p:spPr>
          <a:xfrm>
            <a:off x="1141964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B9BBD14-327C-48D4-B5C3-00DF8CA323EA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1695310" y="5030706"/>
            <a:ext cx="858933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E48A96F-F5E4-4CB0-8180-5ADB54899918}"/>
              </a:ext>
            </a:extLst>
          </p:cNvPr>
          <p:cNvSpPr/>
          <p:nvPr/>
        </p:nvSpPr>
        <p:spPr>
          <a:xfrm>
            <a:off x="4593378" y="593545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CF5F8E-8FB1-486A-ADE0-28DEA32EB6D3}"/>
              </a:ext>
            </a:extLst>
          </p:cNvPr>
          <p:cNvSpPr txBox="1"/>
          <p:nvPr/>
        </p:nvSpPr>
        <p:spPr>
          <a:xfrm>
            <a:off x="4879273" y="63047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CD80DC-CCEC-4B55-ABEF-CE6A2FBF7650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5146724" y="5030706"/>
            <a:ext cx="611738" cy="9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DF8266-78AB-465B-AFFF-DF4E6FDE13C8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>
            <a:off x="2248656" y="6120118"/>
            <a:ext cx="23447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7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9ACF6E-5CF8-4BD4-9097-3F5208D423AD}"/>
              </a:ext>
            </a:extLst>
          </p:cNvPr>
          <p:cNvSpPr/>
          <p:nvPr/>
        </p:nvSpPr>
        <p:spPr>
          <a:xfrm>
            <a:off x="827584" y="260648"/>
            <a:ext cx="6840760" cy="6552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4177C-456F-4995-92A2-5C48B74AC582}"/>
              </a:ext>
            </a:extLst>
          </p:cNvPr>
          <p:cNvSpPr/>
          <p:nvPr/>
        </p:nvSpPr>
        <p:spPr>
          <a:xfrm>
            <a:off x="5411722" y="1263449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33F6CA-81D7-4280-9029-376819D40038}"/>
              </a:ext>
            </a:extLst>
          </p:cNvPr>
          <p:cNvSpPr/>
          <p:nvPr/>
        </p:nvSpPr>
        <p:spPr>
          <a:xfrm>
            <a:off x="5889205" y="196494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F3DF9-CE30-4239-AF0B-8A2D7B3659F1}"/>
              </a:ext>
            </a:extLst>
          </p:cNvPr>
          <p:cNvSpPr txBox="1"/>
          <p:nvPr/>
        </p:nvSpPr>
        <p:spPr>
          <a:xfrm>
            <a:off x="5349728" y="894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24952-BC9C-456E-A586-17172426A398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726333" y="1632781"/>
            <a:ext cx="716218" cy="33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54EA38-8F1C-4424-9592-321D9BC13BEC}"/>
              </a:ext>
            </a:extLst>
          </p:cNvPr>
          <p:cNvSpPr/>
          <p:nvPr/>
        </p:nvSpPr>
        <p:spPr>
          <a:xfrm>
            <a:off x="1833492" y="1703285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C2ABA92-1AC9-46DD-BDA5-ED1E28487121}"/>
              </a:ext>
            </a:extLst>
          </p:cNvPr>
          <p:cNvSpPr/>
          <p:nvPr/>
        </p:nvSpPr>
        <p:spPr>
          <a:xfrm>
            <a:off x="2310975" y="242336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C282F-F6CF-40BF-8BA1-7FFDBB141F1D}"/>
              </a:ext>
            </a:extLst>
          </p:cNvPr>
          <p:cNvSpPr txBox="1"/>
          <p:nvPr/>
        </p:nvSpPr>
        <p:spPr>
          <a:xfrm>
            <a:off x="2596870" y="279269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0514E-20E9-4AE6-9BDA-1E7778F58592}"/>
              </a:ext>
            </a:extLst>
          </p:cNvPr>
          <p:cNvSpPr txBox="1"/>
          <p:nvPr/>
        </p:nvSpPr>
        <p:spPr>
          <a:xfrm>
            <a:off x="1771498" y="13339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9EF18A-B2F2-463C-9C1B-D16E55968F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148103" y="2072617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AFAB6F-161D-470F-AC79-7A8CA7C3BB58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3417667" y="2149611"/>
            <a:ext cx="2471538" cy="458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D2DFB8-EB81-4A71-82C4-87E95A793F19}"/>
              </a:ext>
            </a:extLst>
          </p:cNvPr>
          <p:cNvSpPr txBox="1"/>
          <p:nvPr/>
        </p:nvSpPr>
        <p:spPr>
          <a:xfrm>
            <a:off x="1547664" y="797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066E9-6C29-43E4-9A49-9E4676ADB5B6}"/>
              </a:ext>
            </a:extLst>
          </p:cNvPr>
          <p:cNvSpPr txBox="1"/>
          <p:nvPr/>
        </p:nvSpPr>
        <p:spPr>
          <a:xfrm>
            <a:off x="5446306" y="55142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DB01DE4-9981-40EC-BD3E-141882DB13C5}"/>
              </a:ext>
            </a:extLst>
          </p:cNvPr>
          <p:cNvSpPr/>
          <p:nvPr/>
        </p:nvSpPr>
        <p:spPr>
          <a:xfrm>
            <a:off x="1158881" y="3059668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597B53-1EA8-40EE-924E-7510D5D5190A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flipH="1">
            <a:off x="1712227" y="2072617"/>
            <a:ext cx="435876" cy="98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22B3D6-7891-4D8A-BCFE-43110DB89D93}"/>
              </a:ext>
            </a:extLst>
          </p:cNvPr>
          <p:cNvSpPr txBox="1"/>
          <p:nvPr/>
        </p:nvSpPr>
        <p:spPr>
          <a:xfrm>
            <a:off x="1365587" y="33954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0EADB70-FC17-43E9-A673-9DDEDF6F26D6}"/>
              </a:ext>
            </a:extLst>
          </p:cNvPr>
          <p:cNvSpPr/>
          <p:nvPr/>
        </p:nvSpPr>
        <p:spPr>
          <a:xfrm>
            <a:off x="4755593" y="2789875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1E6EF35-8E29-421A-98EF-97BDCAED86B3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 flipH="1">
            <a:off x="5308939" y="1632781"/>
            <a:ext cx="417394" cy="115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DC2914F-ABCD-4ABC-8C69-E81A7730D218}"/>
              </a:ext>
            </a:extLst>
          </p:cNvPr>
          <p:cNvCxnSpPr>
            <a:cxnSpLocks/>
            <a:stCxn id="55" idx="1"/>
            <a:endCxn id="51" idx="3"/>
          </p:cNvCxnSpPr>
          <p:nvPr/>
        </p:nvCxnSpPr>
        <p:spPr>
          <a:xfrm flipH="1">
            <a:off x="2265573" y="2974541"/>
            <a:ext cx="2490020" cy="269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2AA8D79-1A50-40B0-8F81-E31DA4C43417}"/>
              </a:ext>
            </a:extLst>
          </p:cNvPr>
          <p:cNvSpPr/>
          <p:nvPr/>
        </p:nvSpPr>
        <p:spPr>
          <a:xfrm>
            <a:off x="5349728" y="4267949"/>
            <a:ext cx="629221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1F1E018-4A7A-4A13-BB1E-4411B3C36200}"/>
              </a:ext>
            </a:extLst>
          </p:cNvPr>
          <p:cNvSpPr/>
          <p:nvPr/>
        </p:nvSpPr>
        <p:spPr>
          <a:xfrm>
            <a:off x="5827211" y="4988029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F1E25B-EE9C-46BA-97FF-ADA0898CD1F8}"/>
              </a:ext>
            </a:extLst>
          </p:cNvPr>
          <p:cNvSpPr txBox="1"/>
          <p:nvPr/>
        </p:nvSpPr>
        <p:spPr>
          <a:xfrm>
            <a:off x="5287734" y="38986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2BEFCD8-1EAF-41AD-B360-756D3093DD7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5664339" y="4637281"/>
            <a:ext cx="716218" cy="35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2753D6-3D7C-42CC-ABB5-9739513E2F00}"/>
              </a:ext>
            </a:extLst>
          </p:cNvPr>
          <p:cNvSpPr txBox="1"/>
          <p:nvPr/>
        </p:nvSpPr>
        <p:spPr>
          <a:xfrm>
            <a:off x="5384312" y="355592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SurfaceFlinger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3C1C1F8-5972-4A2D-ACE5-905E454F5F8E}"/>
              </a:ext>
            </a:extLst>
          </p:cNvPr>
          <p:cNvSpPr/>
          <p:nvPr/>
        </p:nvSpPr>
        <p:spPr>
          <a:xfrm>
            <a:off x="2957237" y="3395473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A53D5F-08AE-4C1D-98B5-E93CD9427BB5}"/>
              </a:ext>
            </a:extLst>
          </p:cNvPr>
          <p:cNvSpPr txBox="1"/>
          <p:nvPr/>
        </p:nvSpPr>
        <p:spPr>
          <a:xfrm>
            <a:off x="3243132" y="37648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8437C8-BEBE-451D-9695-BE4A149C4530}"/>
              </a:ext>
            </a:extLst>
          </p:cNvPr>
          <p:cNvCxnSpPr>
            <a:cxnSpLocks/>
            <a:stCxn id="27" idx="2"/>
            <a:endCxn id="73" idx="0"/>
          </p:cNvCxnSpPr>
          <p:nvPr/>
        </p:nvCxnSpPr>
        <p:spPr>
          <a:xfrm>
            <a:off x="2864321" y="2792697"/>
            <a:ext cx="646262" cy="60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5A968F5-AF18-4BCC-A04C-6F405D8C2620}"/>
              </a:ext>
            </a:extLst>
          </p:cNvPr>
          <p:cNvCxnSpPr>
            <a:cxnSpLocks/>
            <a:stCxn id="73" idx="3"/>
            <a:endCxn id="65" idx="1"/>
          </p:cNvCxnSpPr>
          <p:nvPr/>
        </p:nvCxnSpPr>
        <p:spPr>
          <a:xfrm>
            <a:off x="4063929" y="3580139"/>
            <a:ext cx="1763282" cy="1592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9D85027-7C9A-4816-A598-999FDBE42218}"/>
              </a:ext>
            </a:extLst>
          </p:cNvPr>
          <p:cNvSpPr/>
          <p:nvPr/>
        </p:nvSpPr>
        <p:spPr>
          <a:xfrm>
            <a:off x="1698949" y="3932144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E93714-4583-4562-A321-5E923FC71D50}"/>
              </a:ext>
            </a:extLst>
          </p:cNvPr>
          <p:cNvSpPr txBox="1"/>
          <p:nvPr/>
        </p:nvSpPr>
        <p:spPr>
          <a:xfrm>
            <a:off x="1905655" y="42679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A7FACF9-E672-43E4-B02C-20A4FBA25150}"/>
              </a:ext>
            </a:extLst>
          </p:cNvPr>
          <p:cNvCxnSpPr>
            <a:cxnSpLocks/>
            <a:stCxn id="51" idx="2"/>
            <a:endCxn id="85" idx="0"/>
          </p:cNvCxnSpPr>
          <p:nvPr/>
        </p:nvCxnSpPr>
        <p:spPr>
          <a:xfrm>
            <a:off x="1712227" y="3429000"/>
            <a:ext cx="540068" cy="50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5205F09-E613-4624-B011-244E6B952E31}"/>
              </a:ext>
            </a:extLst>
          </p:cNvPr>
          <p:cNvSpPr/>
          <p:nvPr/>
        </p:nvSpPr>
        <p:spPr>
          <a:xfrm>
            <a:off x="4310788" y="4980562"/>
            <a:ext cx="110669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F26F4E-54B4-4F12-9DEB-3A70C5515174}"/>
              </a:ext>
            </a:extLst>
          </p:cNvPr>
          <p:cNvSpPr txBox="1"/>
          <p:nvPr/>
        </p:nvSpPr>
        <p:spPr>
          <a:xfrm>
            <a:off x="4596683" y="53498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9546D42-3022-4337-9964-61F2C7F3B957}"/>
              </a:ext>
            </a:extLst>
          </p:cNvPr>
          <p:cNvCxnSpPr>
            <a:cxnSpLocks/>
            <a:stCxn id="64" idx="2"/>
            <a:endCxn id="93" idx="0"/>
          </p:cNvCxnSpPr>
          <p:nvPr/>
        </p:nvCxnSpPr>
        <p:spPr>
          <a:xfrm flipH="1">
            <a:off x="4864134" y="4637281"/>
            <a:ext cx="800205" cy="3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7372F31-214F-4E93-B48B-ACC76BB0ECD6}"/>
              </a:ext>
            </a:extLst>
          </p:cNvPr>
          <p:cNvCxnSpPr>
            <a:cxnSpLocks/>
            <a:stCxn id="93" idx="1"/>
            <a:endCxn id="85" idx="3"/>
          </p:cNvCxnSpPr>
          <p:nvPr/>
        </p:nvCxnSpPr>
        <p:spPr>
          <a:xfrm flipH="1" flipV="1">
            <a:off x="2805641" y="4116810"/>
            <a:ext cx="1505147" cy="1048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1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66092-603A-42D2-9ADE-CBA143FE73EC}"/>
              </a:ext>
            </a:extLst>
          </p:cNvPr>
          <p:cNvSpPr txBox="1"/>
          <p:nvPr/>
        </p:nvSpPr>
        <p:spPr>
          <a:xfrm>
            <a:off x="323528" y="476672"/>
            <a:ext cx="3477234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pid_t pid;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 = fork();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pid == 0 )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wait(0);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EF18F-95E3-4C7D-A7F4-20AA85DE3C22}"/>
              </a:ext>
            </a:extLst>
          </p:cNvPr>
          <p:cNvSpPr txBox="1"/>
          <p:nvPr/>
        </p:nvSpPr>
        <p:spPr>
          <a:xfrm>
            <a:off x="4788024" y="450767"/>
            <a:ext cx="525015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*foo(void *data)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 // pthead_exit(0);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pthread_create(&amp;thread, 0, foo,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pthread_join( thread, 0 );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B9F611-B3FD-4945-A14B-0C72FA17ABA1}"/>
              </a:ext>
            </a:extLst>
          </p:cNvPr>
          <p:cNvCxnSpPr/>
          <p:nvPr/>
        </p:nvCxnSpPr>
        <p:spPr>
          <a:xfrm>
            <a:off x="2123728" y="1268760"/>
            <a:ext cx="3096344" cy="13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CCB39A-B3A6-49CA-8BDE-450F1752B09E}"/>
              </a:ext>
            </a:extLst>
          </p:cNvPr>
          <p:cNvCxnSpPr>
            <a:cxnSpLocks/>
          </p:cNvCxnSpPr>
          <p:nvPr/>
        </p:nvCxnSpPr>
        <p:spPr>
          <a:xfrm>
            <a:off x="2555776" y="1808241"/>
            <a:ext cx="2787464" cy="133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E39FE9-EEFE-454F-B65C-D6F0566AEAE7}"/>
              </a:ext>
            </a:extLst>
          </p:cNvPr>
          <p:cNvCxnSpPr>
            <a:cxnSpLocks/>
          </p:cNvCxnSpPr>
          <p:nvPr/>
        </p:nvCxnSpPr>
        <p:spPr>
          <a:xfrm flipV="1">
            <a:off x="2699792" y="729279"/>
            <a:ext cx="2088232" cy="133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9CA02B-BD2B-4BAA-B688-D894DD31F957}"/>
              </a:ext>
            </a:extLst>
          </p:cNvPr>
          <p:cNvCxnSpPr>
            <a:cxnSpLocks/>
          </p:cNvCxnSpPr>
          <p:nvPr/>
        </p:nvCxnSpPr>
        <p:spPr>
          <a:xfrm flipV="1">
            <a:off x="2489462" y="1484784"/>
            <a:ext cx="2787464" cy="139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CDC6B0-9552-4923-A216-5E743DE78608}"/>
              </a:ext>
            </a:extLst>
          </p:cNvPr>
          <p:cNvCxnSpPr>
            <a:cxnSpLocks/>
          </p:cNvCxnSpPr>
          <p:nvPr/>
        </p:nvCxnSpPr>
        <p:spPr>
          <a:xfrm flipV="1">
            <a:off x="1907704" y="3429000"/>
            <a:ext cx="3402379" cy="3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AA0799-13BD-4D54-8D1A-48637D79190C}"/>
              </a:ext>
            </a:extLst>
          </p:cNvPr>
          <p:cNvSpPr txBox="1"/>
          <p:nvPr/>
        </p:nvSpPr>
        <p:spPr>
          <a:xfrm>
            <a:off x="5343240" y="1166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-lpthread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DE7CC-5A4B-4A0A-808E-BAEE43EB3CEB}"/>
              </a:ext>
            </a:extLst>
          </p:cNvPr>
          <p:cNvSpPr txBox="1"/>
          <p:nvPr/>
        </p:nvSpPr>
        <p:spPr>
          <a:xfrm>
            <a:off x="827584" y="33265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process vs thread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5BEE2-BCAF-4474-9D79-E5284940700D}"/>
              </a:ext>
            </a:extLst>
          </p:cNvPr>
          <p:cNvSpPr txBox="1"/>
          <p:nvPr/>
        </p:nvSpPr>
        <p:spPr>
          <a:xfrm>
            <a:off x="899592" y="1124744"/>
            <a:ext cx="7143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공통점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스케줄링 단위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동시성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)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D7A20-5C86-4B20-BC5B-152888EC937F}"/>
              </a:ext>
            </a:extLst>
          </p:cNvPr>
          <p:cNvSpPr txBox="1"/>
          <p:nvPr/>
        </p:nvSpPr>
        <p:spPr>
          <a:xfrm>
            <a:off x="841279" y="2060848"/>
            <a:ext cx="2444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sys_fork()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03FB-4B92-4C86-B55F-2D2483EA502E}"/>
              </a:ext>
            </a:extLst>
          </p:cNvPr>
          <p:cNvSpPr txBox="1"/>
          <p:nvPr/>
        </p:nvSpPr>
        <p:spPr>
          <a:xfrm>
            <a:off x="4788024" y="2060847"/>
            <a:ext cx="38010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pthread_create()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clone();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sys_clone()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do_fork()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7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DE7CC-5A4B-4A0A-808E-BAEE43EB3CEB}"/>
              </a:ext>
            </a:extLst>
          </p:cNvPr>
          <p:cNvSpPr txBox="1"/>
          <p:nvPr/>
        </p:nvSpPr>
        <p:spPr>
          <a:xfrm>
            <a:off x="827584" y="33265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process vs thread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5BEE2-BCAF-4474-9D79-E5284940700D}"/>
              </a:ext>
            </a:extLst>
          </p:cNvPr>
          <p:cNvSpPr txBox="1"/>
          <p:nvPr/>
        </p:nvSpPr>
        <p:spPr>
          <a:xfrm>
            <a:off x="899592" y="1124744"/>
            <a:ext cx="6280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차이점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메모리의 공유 유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D7A20-5C86-4B20-BC5B-152888EC937F}"/>
              </a:ext>
            </a:extLst>
          </p:cNvPr>
          <p:cNvSpPr txBox="1"/>
          <p:nvPr/>
        </p:nvSpPr>
        <p:spPr>
          <a:xfrm>
            <a:off x="683568" y="2052109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sys_fork(SIGCHLD)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do_fork(flags)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copy_mm()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mm = dup_mm(tsk);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03FB-4B92-4C86-B55F-2D2483EA502E}"/>
              </a:ext>
            </a:extLst>
          </p:cNvPr>
          <p:cNvSpPr txBox="1"/>
          <p:nvPr/>
        </p:nvSpPr>
        <p:spPr>
          <a:xfrm>
            <a:off x="4355976" y="2015084"/>
            <a:ext cx="64716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pthread_create()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clone();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sys_clone(CLONE_VM)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do_fork(flags)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copy_mm()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(clone_flags &amp; CLONE_VM)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atomic_inc(&amp;oldmm-&gt;mm_users);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mm = oldmm;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goto good_mm;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2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58CD8-D5D6-4171-8DBD-45064AD457AF}"/>
              </a:ext>
            </a:extLst>
          </p:cNvPr>
          <p:cNvSpPr/>
          <p:nvPr/>
        </p:nvSpPr>
        <p:spPr>
          <a:xfrm>
            <a:off x="7785312" y="713615"/>
            <a:ext cx="1368152" cy="213932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567076-272C-4D9E-A38E-E85731A41D0A}"/>
              </a:ext>
            </a:extLst>
          </p:cNvPr>
          <p:cNvSpPr/>
          <p:nvPr/>
        </p:nvSpPr>
        <p:spPr>
          <a:xfrm>
            <a:off x="7785312" y="1073655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7B0348-9251-4E55-A824-00E277A9E4D0}"/>
              </a:ext>
            </a:extLst>
          </p:cNvPr>
          <p:cNvSpPr/>
          <p:nvPr/>
        </p:nvSpPr>
        <p:spPr>
          <a:xfrm>
            <a:off x="5128148" y="85763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16FBE6-68E0-4C33-B00B-156A869AC4C6}"/>
              </a:ext>
            </a:extLst>
          </p:cNvPr>
          <p:cNvSpPr/>
          <p:nvPr/>
        </p:nvSpPr>
        <p:spPr>
          <a:xfrm>
            <a:off x="5128148" y="121767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36EDB-5D46-4900-8BB8-833B60F7BF5C}"/>
              </a:ext>
            </a:extLst>
          </p:cNvPr>
          <p:cNvSpPr/>
          <p:nvPr/>
        </p:nvSpPr>
        <p:spPr>
          <a:xfrm>
            <a:off x="5128148" y="1577711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F903A-1F14-4580-A303-92E847A80CFE}"/>
              </a:ext>
            </a:extLst>
          </p:cNvPr>
          <p:cNvSpPr txBox="1"/>
          <p:nvPr/>
        </p:nvSpPr>
        <p:spPr>
          <a:xfrm>
            <a:off x="4832984" y="46039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33F54-82FF-4A51-9737-8EB5E0CD2214}"/>
              </a:ext>
            </a:extLst>
          </p:cNvPr>
          <p:cNvSpPr txBox="1"/>
          <p:nvPr/>
        </p:nvSpPr>
        <p:spPr>
          <a:xfrm>
            <a:off x="4070214" y="12037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D3DA70-F78F-43CF-941E-B8DEEC7DFF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24292" y="1073655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58DF94-8DB2-4E56-AB20-BFAAA474DB41}"/>
              </a:ext>
            </a:extLst>
          </p:cNvPr>
          <p:cNvSpPr txBox="1"/>
          <p:nvPr/>
        </p:nvSpPr>
        <p:spPr>
          <a:xfrm>
            <a:off x="4070214" y="15324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A63105-91B8-436B-8AA0-9575F7155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424292" y="1757731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33339-EEF6-4D36-B6C8-87060A46E020}"/>
              </a:ext>
            </a:extLst>
          </p:cNvPr>
          <p:cNvSpPr/>
          <p:nvPr/>
        </p:nvSpPr>
        <p:spPr>
          <a:xfrm>
            <a:off x="2676310" y="83671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A9EE-295A-4BC7-A009-B9EDA8618D02}"/>
              </a:ext>
            </a:extLst>
          </p:cNvPr>
          <p:cNvSpPr/>
          <p:nvPr/>
        </p:nvSpPr>
        <p:spPr>
          <a:xfrm>
            <a:off x="2676310" y="119675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68199D-3B19-4E57-90F0-48EF68DD099C}"/>
              </a:ext>
            </a:extLst>
          </p:cNvPr>
          <p:cNvSpPr/>
          <p:nvPr/>
        </p:nvSpPr>
        <p:spPr>
          <a:xfrm>
            <a:off x="2676310" y="1556792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F0E41-122A-414E-A0D7-E9702E1144FD}"/>
              </a:ext>
            </a:extLst>
          </p:cNvPr>
          <p:cNvSpPr txBox="1"/>
          <p:nvPr/>
        </p:nvSpPr>
        <p:spPr>
          <a:xfrm>
            <a:off x="2736140" y="4529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EC787-6CAD-410E-994B-62FE4E8BD684}"/>
              </a:ext>
            </a:extLst>
          </p:cNvPr>
          <p:cNvSpPr txBox="1"/>
          <p:nvPr/>
        </p:nvSpPr>
        <p:spPr>
          <a:xfrm>
            <a:off x="2167965" y="1527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83F0DB-064D-4A61-9A89-434E76A9176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3972454" y="1037651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DBF3C-E0D6-4288-A3D7-C1509F7D79B2}"/>
              </a:ext>
            </a:extLst>
          </p:cNvPr>
          <p:cNvSpPr/>
          <p:nvPr/>
        </p:nvSpPr>
        <p:spPr>
          <a:xfrm>
            <a:off x="363579" y="81718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95A1EE-3426-4757-B4E5-048BD36B115A}"/>
              </a:ext>
            </a:extLst>
          </p:cNvPr>
          <p:cNvSpPr/>
          <p:nvPr/>
        </p:nvSpPr>
        <p:spPr>
          <a:xfrm>
            <a:off x="363579" y="117722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7EE65E-D238-47D5-9C40-8C5C71B294D0}"/>
              </a:ext>
            </a:extLst>
          </p:cNvPr>
          <p:cNvSpPr/>
          <p:nvPr/>
        </p:nvSpPr>
        <p:spPr>
          <a:xfrm>
            <a:off x="363579" y="1537260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B5E69-4EE6-4C53-AEFB-19255F13E789}"/>
              </a:ext>
            </a:extLst>
          </p:cNvPr>
          <p:cNvSpPr txBox="1"/>
          <p:nvPr/>
        </p:nvSpPr>
        <p:spPr>
          <a:xfrm>
            <a:off x="423409" y="43343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00A19E-F2E5-4642-8045-8881905D9D04}"/>
              </a:ext>
            </a:extLst>
          </p:cNvPr>
          <p:cNvSpPr txBox="1"/>
          <p:nvPr/>
        </p:nvSpPr>
        <p:spPr>
          <a:xfrm>
            <a:off x="-144766" y="15082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EC1461-B2B3-478A-BEB8-B6BC39D860B8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59723" y="1016732"/>
            <a:ext cx="1016587" cy="7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E6485C-FCC1-4B71-8369-857C62F9EBE7}"/>
              </a:ext>
            </a:extLst>
          </p:cNvPr>
          <p:cNvSpPr txBox="1"/>
          <p:nvPr/>
        </p:nvSpPr>
        <p:spPr>
          <a:xfrm>
            <a:off x="423409" y="446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process =&gt; dup_mm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D8228-130C-4D6C-BCDB-A53A62696F86}"/>
              </a:ext>
            </a:extLst>
          </p:cNvPr>
          <p:cNvSpPr txBox="1"/>
          <p:nvPr/>
        </p:nvSpPr>
        <p:spPr>
          <a:xfrm>
            <a:off x="3122361" y="1363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73778D-ECCA-41F3-9E01-F00C4EA6FEF4}"/>
              </a:ext>
            </a:extLst>
          </p:cNvPr>
          <p:cNvSpPr/>
          <p:nvPr/>
        </p:nvSpPr>
        <p:spPr>
          <a:xfrm>
            <a:off x="5135280" y="441156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F3F4D-913C-478E-8B16-E701CC8EB395}"/>
              </a:ext>
            </a:extLst>
          </p:cNvPr>
          <p:cNvSpPr/>
          <p:nvPr/>
        </p:nvSpPr>
        <p:spPr>
          <a:xfrm>
            <a:off x="5135280" y="477160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73267-F1E4-4E3A-BA73-89C5E2572D82}"/>
              </a:ext>
            </a:extLst>
          </p:cNvPr>
          <p:cNvSpPr/>
          <p:nvPr/>
        </p:nvSpPr>
        <p:spPr>
          <a:xfrm>
            <a:off x="5135280" y="5131647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04F183-822C-43D2-B05E-8672DEF63503}"/>
              </a:ext>
            </a:extLst>
          </p:cNvPr>
          <p:cNvSpPr txBox="1"/>
          <p:nvPr/>
        </p:nvSpPr>
        <p:spPr>
          <a:xfrm>
            <a:off x="4840116" y="40143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1245F-02A7-4391-99B2-0645C8FCD1A2}"/>
              </a:ext>
            </a:extLst>
          </p:cNvPr>
          <p:cNvSpPr txBox="1"/>
          <p:nvPr/>
        </p:nvSpPr>
        <p:spPr>
          <a:xfrm>
            <a:off x="4077346" y="47576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A3B192-A695-4252-8286-A9304F2784FA}"/>
              </a:ext>
            </a:extLst>
          </p:cNvPr>
          <p:cNvSpPr txBox="1"/>
          <p:nvPr/>
        </p:nvSpPr>
        <p:spPr>
          <a:xfrm>
            <a:off x="4077346" y="508635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34DE33-2A5A-4586-9EA7-0503CD76FE4B}"/>
              </a:ext>
            </a:extLst>
          </p:cNvPr>
          <p:cNvSpPr/>
          <p:nvPr/>
        </p:nvSpPr>
        <p:spPr>
          <a:xfrm>
            <a:off x="2683442" y="439064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E7FA7-7601-44DF-BF43-6C75AFE673AA}"/>
              </a:ext>
            </a:extLst>
          </p:cNvPr>
          <p:cNvSpPr/>
          <p:nvPr/>
        </p:nvSpPr>
        <p:spPr>
          <a:xfrm>
            <a:off x="2683442" y="475068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374A58-FC12-4B26-8B1A-8472DEE4CDC1}"/>
              </a:ext>
            </a:extLst>
          </p:cNvPr>
          <p:cNvSpPr/>
          <p:nvPr/>
        </p:nvSpPr>
        <p:spPr>
          <a:xfrm>
            <a:off x="2683442" y="5110728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9971FE-1981-4D19-854F-B6151DD2348B}"/>
              </a:ext>
            </a:extLst>
          </p:cNvPr>
          <p:cNvSpPr txBox="1"/>
          <p:nvPr/>
        </p:nvSpPr>
        <p:spPr>
          <a:xfrm>
            <a:off x="2743272" y="40069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1490-150B-479C-8AA3-C07F9D23706B}"/>
              </a:ext>
            </a:extLst>
          </p:cNvPr>
          <p:cNvSpPr txBox="1"/>
          <p:nvPr/>
        </p:nvSpPr>
        <p:spPr>
          <a:xfrm>
            <a:off x="2175097" y="50817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E188672-DFF0-4105-B298-DAF917E96600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 flipV="1">
            <a:off x="3979586" y="4591587"/>
            <a:ext cx="1155694" cy="69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005055-F220-40EE-9EC8-924BFB1F198B}"/>
              </a:ext>
            </a:extLst>
          </p:cNvPr>
          <p:cNvSpPr txBox="1"/>
          <p:nvPr/>
        </p:nvSpPr>
        <p:spPr>
          <a:xfrm>
            <a:off x="3129493" y="36902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oldmm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3FEEFE-8816-4BBD-A355-4EE5E0E03A6C}"/>
              </a:ext>
            </a:extLst>
          </p:cNvPr>
          <p:cNvSpPr/>
          <p:nvPr/>
        </p:nvSpPr>
        <p:spPr>
          <a:xfrm>
            <a:off x="7782980" y="4297721"/>
            <a:ext cx="1368152" cy="19651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7F6707-6142-41A3-A87A-6EAF3BB17BE6}"/>
              </a:ext>
            </a:extLst>
          </p:cNvPr>
          <p:cNvSpPr/>
          <p:nvPr/>
        </p:nvSpPr>
        <p:spPr>
          <a:xfrm>
            <a:off x="7782980" y="4657761"/>
            <a:ext cx="136815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2FCD0C-DE6B-4509-BCA7-7C0256BF10E5}"/>
              </a:ext>
            </a:extLst>
          </p:cNvPr>
          <p:cNvCxnSpPr>
            <a:cxnSpLocks/>
          </p:cNvCxnSpPr>
          <p:nvPr/>
        </p:nvCxnSpPr>
        <p:spPr>
          <a:xfrm flipV="1">
            <a:off x="6421960" y="4657761"/>
            <a:ext cx="136102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E449BF-A1D4-4F51-B5BF-6AA129E84DE9}"/>
              </a:ext>
            </a:extLst>
          </p:cNvPr>
          <p:cNvCxnSpPr>
            <a:cxnSpLocks/>
          </p:cNvCxnSpPr>
          <p:nvPr/>
        </p:nvCxnSpPr>
        <p:spPr>
          <a:xfrm>
            <a:off x="6421960" y="5341837"/>
            <a:ext cx="1361020" cy="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104602-8D34-4BEE-A6D7-F6D21D34E67B}"/>
              </a:ext>
            </a:extLst>
          </p:cNvPr>
          <p:cNvSpPr/>
          <p:nvPr/>
        </p:nvSpPr>
        <p:spPr>
          <a:xfrm>
            <a:off x="154871" y="429382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A50E9B-7CC7-497E-A368-052ED8CA2A10}"/>
              </a:ext>
            </a:extLst>
          </p:cNvPr>
          <p:cNvSpPr/>
          <p:nvPr/>
        </p:nvSpPr>
        <p:spPr>
          <a:xfrm>
            <a:off x="154871" y="465386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0D9F058-FEF6-4C6F-9B4C-666D4B123165}"/>
              </a:ext>
            </a:extLst>
          </p:cNvPr>
          <p:cNvSpPr/>
          <p:nvPr/>
        </p:nvSpPr>
        <p:spPr>
          <a:xfrm>
            <a:off x="154871" y="5013904"/>
            <a:ext cx="129614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D0DA9-CDD9-4DB9-B9F8-1EE3F5911BAC}"/>
              </a:ext>
            </a:extLst>
          </p:cNvPr>
          <p:cNvSpPr txBox="1"/>
          <p:nvPr/>
        </p:nvSpPr>
        <p:spPr>
          <a:xfrm>
            <a:off x="214701" y="391007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BDA6C3-B8C9-4DC7-B24A-7D43FAC7C306}"/>
              </a:ext>
            </a:extLst>
          </p:cNvPr>
          <p:cNvSpPr txBox="1"/>
          <p:nvPr/>
        </p:nvSpPr>
        <p:spPr>
          <a:xfrm>
            <a:off x="-353474" y="49849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D1B7CA7-126E-4EA7-8F41-010B58347503}"/>
              </a:ext>
            </a:extLst>
          </p:cNvPr>
          <p:cNvCxnSpPr>
            <a:cxnSpLocks/>
            <a:stCxn id="57" idx="3"/>
            <a:endCxn id="43" idx="1"/>
          </p:cNvCxnSpPr>
          <p:nvPr/>
        </p:nvCxnSpPr>
        <p:spPr>
          <a:xfrm flipV="1">
            <a:off x="1451015" y="4570668"/>
            <a:ext cx="1232427" cy="62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900AFD6-DB2B-4F24-8D42-D18ACB5FA13A}"/>
              </a:ext>
            </a:extLst>
          </p:cNvPr>
          <p:cNvCxnSpPr/>
          <p:nvPr/>
        </p:nvCxnSpPr>
        <p:spPr>
          <a:xfrm>
            <a:off x="-126268" y="3212976"/>
            <a:ext cx="93965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9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Microsoft Office PowerPoint</Application>
  <PresentationFormat>화면 슬라이드 쇼(4:3)</PresentationFormat>
  <Paragraphs>358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243</cp:revision>
  <dcterms:created xsi:type="dcterms:W3CDTF">2017-09-04T00:10:04Z</dcterms:created>
  <dcterms:modified xsi:type="dcterms:W3CDTF">2018-06-15T05:32:21Z</dcterms:modified>
</cp:coreProperties>
</file>