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1145663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505703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128967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64971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200975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8924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635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505703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9644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2189779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12687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6288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9888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885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033975" y="19598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469699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12492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60926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96930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865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940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448780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 =&gt;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324236" y="328498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324236" y="36450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324236" y="40050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384066" y="29012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184109" y="39760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32EA9-CFB8-434E-BFF5-3353A7CBF000}"/>
              </a:ext>
            </a:extLst>
          </p:cNvPr>
          <p:cNvSpPr txBox="1"/>
          <p:nvPr/>
        </p:nvSpPr>
        <p:spPr>
          <a:xfrm>
            <a:off x="1537738" y="16293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E4EB1-FCB7-4A13-9219-66DCDD77558F}"/>
              </a:ext>
            </a:extLst>
          </p:cNvPr>
          <p:cNvSpPr txBox="1"/>
          <p:nvPr/>
        </p:nvSpPr>
        <p:spPr>
          <a:xfrm>
            <a:off x="2771800" y="4462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D7D1BD-350E-4694-BD9D-AA4EA8DD9BD6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1620380" y="1448780"/>
            <a:ext cx="105593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79512" y="26064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pthread_key_create(&amp;key, my_destructor);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980728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944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1700808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0608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24208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278092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314096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350100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38610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42210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781826" y="170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46124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1772816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24115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1880828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61842" y="-6492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5275139" y="0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6111254" y="39864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6203891" y="36670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stCxn id="46" idx="1"/>
            <a:endCxn id="60" idx="3"/>
          </p:cNvCxnSpPr>
          <p:nvPr/>
        </p:nvCxnSpPr>
        <p:spPr>
          <a:xfrm flipH="1">
            <a:off x="7119366" y="3395314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-5522" y="-599633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handler_1(void*)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handler_1()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pthread_key_clean_all();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destructors[key](tls[key]);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754385" y="27605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940929" y="28685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2129590" y="4489199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2222227" y="4169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585922" y="4143097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5464802" y="455906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5557439" y="423967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472914" y="3967896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035820-90CE-4457-B7DF-0A104DEF905A}"/>
              </a:ext>
            </a:extLst>
          </p:cNvPr>
          <p:cNvSpPr txBox="1"/>
          <p:nvPr/>
        </p:nvSpPr>
        <p:spPr>
          <a:xfrm>
            <a:off x="6300192" y="-73622"/>
            <a:ext cx="4134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handler_2(void*)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handler_2()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411722" y="12634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889205" y="196494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5349728" y="894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726333" y="1632781"/>
            <a:ext cx="716218" cy="3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3417667" y="2149611"/>
            <a:ext cx="2471538" cy="45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D2DFB8-EB81-4A71-82C4-87E95A793F19}"/>
              </a:ext>
            </a:extLst>
          </p:cNvPr>
          <p:cNvSpPr txBox="1"/>
          <p:nvPr/>
        </p:nvSpPr>
        <p:spPr>
          <a:xfrm>
            <a:off x="1547664" y="797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066E9-6C29-43E4-9A49-9E4676ADB5B6}"/>
              </a:ext>
            </a:extLst>
          </p:cNvPr>
          <p:cNvSpPr txBox="1"/>
          <p:nvPr/>
        </p:nvSpPr>
        <p:spPr>
          <a:xfrm>
            <a:off x="5446306" y="5514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DB01DE4-9981-40EC-BD3E-141882DB13C5}"/>
              </a:ext>
            </a:extLst>
          </p:cNvPr>
          <p:cNvSpPr/>
          <p:nvPr/>
        </p:nvSpPr>
        <p:spPr>
          <a:xfrm>
            <a:off x="1158881" y="305966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597B53-1EA8-40EE-924E-7510D5D5190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712227" y="2072617"/>
            <a:ext cx="435876" cy="9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22B3D6-7891-4D8A-BCFE-43110DB89D93}"/>
              </a:ext>
            </a:extLst>
          </p:cNvPr>
          <p:cNvSpPr txBox="1"/>
          <p:nvPr/>
        </p:nvSpPr>
        <p:spPr>
          <a:xfrm>
            <a:off x="1365587" y="3395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EADB70-FC17-43E9-A673-9DDEDF6F26D6}"/>
              </a:ext>
            </a:extLst>
          </p:cNvPr>
          <p:cNvSpPr/>
          <p:nvPr/>
        </p:nvSpPr>
        <p:spPr>
          <a:xfrm>
            <a:off x="4755593" y="278987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6EF35-8E29-421A-98EF-97BDCAED86B3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5308939" y="1632781"/>
            <a:ext cx="417394" cy="115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C2914F-ABCD-4ABC-8C69-E81A7730D218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>
            <a:off x="2265573" y="2974541"/>
            <a:ext cx="2490020" cy="269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AA8D79-1A50-40B0-8F81-E31DA4C43417}"/>
              </a:ext>
            </a:extLst>
          </p:cNvPr>
          <p:cNvSpPr/>
          <p:nvPr/>
        </p:nvSpPr>
        <p:spPr>
          <a:xfrm>
            <a:off x="5349728" y="42679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F1E018-4A7A-4A13-BB1E-4411B3C36200}"/>
              </a:ext>
            </a:extLst>
          </p:cNvPr>
          <p:cNvSpPr/>
          <p:nvPr/>
        </p:nvSpPr>
        <p:spPr>
          <a:xfrm>
            <a:off x="5827211" y="498802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1E25B-EE9C-46BA-97FF-ADA0898CD1F8}"/>
              </a:ext>
            </a:extLst>
          </p:cNvPr>
          <p:cNvSpPr txBox="1"/>
          <p:nvPr/>
        </p:nvSpPr>
        <p:spPr>
          <a:xfrm>
            <a:off x="5287734" y="389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BEFCD8-1EAF-41AD-B360-756D3093DD7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5664339" y="4637281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2753D6-3D7C-42CC-ABB5-9739513E2F00}"/>
              </a:ext>
            </a:extLst>
          </p:cNvPr>
          <p:cNvSpPr txBox="1"/>
          <p:nvPr/>
        </p:nvSpPr>
        <p:spPr>
          <a:xfrm>
            <a:off x="5384312" y="355592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3C1C1F8-5972-4A2D-ACE5-905E454F5F8E}"/>
              </a:ext>
            </a:extLst>
          </p:cNvPr>
          <p:cNvSpPr/>
          <p:nvPr/>
        </p:nvSpPr>
        <p:spPr>
          <a:xfrm>
            <a:off x="2957237" y="339547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A53D5F-08AE-4C1D-98B5-E93CD9427BB5}"/>
              </a:ext>
            </a:extLst>
          </p:cNvPr>
          <p:cNvSpPr txBox="1"/>
          <p:nvPr/>
        </p:nvSpPr>
        <p:spPr>
          <a:xfrm>
            <a:off x="3243132" y="37648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437C8-BEBE-451D-9695-BE4A149C4530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>
            <a:off x="2864321" y="2792697"/>
            <a:ext cx="64626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A968F5-AF18-4BCC-A04C-6F405D8C2620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>
            <a:off x="4063929" y="3580139"/>
            <a:ext cx="1763282" cy="159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D85027-7C9A-4816-A598-999FDBE42218}"/>
              </a:ext>
            </a:extLst>
          </p:cNvPr>
          <p:cNvSpPr/>
          <p:nvPr/>
        </p:nvSpPr>
        <p:spPr>
          <a:xfrm>
            <a:off x="1698949" y="393214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93714-4583-4562-A321-5E923FC71D50}"/>
              </a:ext>
            </a:extLst>
          </p:cNvPr>
          <p:cNvSpPr txBox="1"/>
          <p:nvPr/>
        </p:nvSpPr>
        <p:spPr>
          <a:xfrm>
            <a:off x="1905655" y="4267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FACF9-E672-43E4-B02C-20A4FBA25150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>
            <a:off x="1712227" y="3429000"/>
            <a:ext cx="540068" cy="5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5205F09-E613-4624-B011-244E6B952E31}"/>
              </a:ext>
            </a:extLst>
          </p:cNvPr>
          <p:cNvSpPr/>
          <p:nvPr/>
        </p:nvSpPr>
        <p:spPr>
          <a:xfrm>
            <a:off x="4310788" y="498056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6F4E-54B4-4F12-9DEB-3A70C5515174}"/>
              </a:ext>
            </a:extLst>
          </p:cNvPr>
          <p:cNvSpPr txBox="1"/>
          <p:nvPr/>
        </p:nvSpPr>
        <p:spPr>
          <a:xfrm>
            <a:off x="4596683" y="53498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546D42-3022-4337-9964-61F2C7F3B957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 flipH="1">
            <a:off x="4864134" y="4637281"/>
            <a:ext cx="800205" cy="3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7372F31-214F-4E93-B48B-ACC76BB0ECD6}"/>
              </a:ext>
            </a:extLst>
          </p:cNvPr>
          <p:cNvCxnSpPr>
            <a:cxnSpLocks/>
            <a:stCxn id="93" idx="1"/>
            <a:endCxn id="85" idx="3"/>
          </p:cNvCxnSpPr>
          <p:nvPr/>
        </p:nvCxnSpPr>
        <p:spPr>
          <a:xfrm flipH="1" flipV="1">
            <a:off x="2805641" y="4116810"/>
            <a:ext cx="1505147" cy="104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66092-603A-42D2-9ADE-CBA143FE73EC}"/>
              </a:ext>
            </a:extLst>
          </p:cNvPr>
          <p:cNvSpPr txBox="1"/>
          <p:nvPr/>
        </p:nvSpPr>
        <p:spPr>
          <a:xfrm>
            <a:off x="323528" y="476672"/>
            <a:ext cx="347723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EF18F-95E3-4C7D-A7F4-20AA85DE3C22}"/>
              </a:ext>
            </a:extLst>
          </p:cNvPr>
          <p:cNvSpPr txBox="1"/>
          <p:nvPr/>
        </p:nvSpPr>
        <p:spPr>
          <a:xfrm>
            <a:off x="4788024" y="450767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9F611-B3FD-4945-A14B-0C72FA17ABA1}"/>
              </a:ext>
            </a:extLst>
          </p:cNvPr>
          <p:cNvCxnSpPr/>
          <p:nvPr/>
        </p:nvCxnSpPr>
        <p:spPr>
          <a:xfrm>
            <a:off x="2123728" y="1268760"/>
            <a:ext cx="309634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CCB39A-B3A6-49CA-8BDE-450F1752B09E}"/>
              </a:ext>
            </a:extLst>
          </p:cNvPr>
          <p:cNvCxnSpPr>
            <a:cxnSpLocks/>
          </p:cNvCxnSpPr>
          <p:nvPr/>
        </p:nvCxnSpPr>
        <p:spPr>
          <a:xfrm>
            <a:off x="2555776" y="1808241"/>
            <a:ext cx="278746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39FE9-EEFE-454F-B65C-D6F0566AEAE7}"/>
              </a:ext>
            </a:extLst>
          </p:cNvPr>
          <p:cNvCxnSpPr>
            <a:cxnSpLocks/>
          </p:cNvCxnSpPr>
          <p:nvPr/>
        </p:nvCxnSpPr>
        <p:spPr>
          <a:xfrm flipV="1">
            <a:off x="2699792" y="729279"/>
            <a:ext cx="2088232" cy="13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9CA02B-BD2B-4BAA-B688-D894DD31F957}"/>
              </a:ext>
            </a:extLst>
          </p:cNvPr>
          <p:cNvCxnSpPr>
            <a:cxnSpLocks/>
          </p:cNvCxnSpPr>
          <p:nvPr/>
        </p:nvCxnSpPr>
        <p:spPr>
          <a:xfrm flipV="1">
            <a:off x="2489462" y="1484784"/>
            <a:ext cx="2787464" cy="13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DC6B0-9552-4923-A216-5E743DE78608}"/>
              </a:ext>
            </a:extLst>
          </p:cNvPr>
          <p:cNvCxnSpPr>
            <a:cxnSpLocks/>
          </p:cNvCxnSpPr>
          <p:nvPr/>
        </p:nvCxnSpPr>
        <p:spPr>
          <a:xfrm flipV="1">
            <a:off x="1907704" y="3429000"/>
            <a:ext cx="3402379" cy="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A0799-13BD-4D54-8D1A-48637D79190C}"/>
              </a:ext>
            </a:extLst>
          </p:cNvPr>
          <p:cNvSpPr txBox="1"/>
          <p:nvPr/>
        </p:nvSpPr>
        <p:spPr>
          <a:xfrm>
            <a:off x="5343240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-lpthread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스케줄링 단위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841279" y="2060848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788024" y="2060847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sys_clone()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683568" y="205210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sys_fork(SIGCHLD)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 = dup_mm(tsk);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355976" y="2015084"/>
            <a:ext cx="64716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sys_clone(CLONE_VM)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(clone_flags &amp; CLONE_VM)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atomic_inc(&amp;oldmm-&gt;mm_users);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mm = oldmm;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goto good_mm;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713615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073655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85763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21767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157771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46039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2037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073655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532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1757731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8367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1967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55679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4529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167965" y="1527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037651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81718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17722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5372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433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508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016732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=&gt; dup_mm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D8228-130C-4D6C-BCDB-A53A62696F86}"/>
              </a:ext>
            </a:extLst>
          </p:cNvPr>
          <p:cNvSpPr txBox="1"/>
          <p:nvPr/>
        </p:nvSpPr>
        <p:spPr>
          <a:xfrm>
            <a:off x="3122361" y="136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3778D-ECCA-41F3-9E01-F00C4EA6FEF4}"/>
              </a:ext>
            </a:extLst>
          </p:cNvPr>
          <p:cNvSpPr/>
          <p:nvPr/>
        </p:nvSpPr>
        <p:spPr>
          <a:xfrm>
            <a:off x="5135280" y="441156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3F4D-913C-478E-8B16-E701CC8EB395}"/>
              </a:ext>
            </a:extLst>
          </p:cNvPr>
          <p:cNvSpPr/>
          <p:nvPr/>
        </p:nvSpPr>
        <p:spPr>
          <a:xfrm>
            <a:off x="5135280" y="477160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73267-F1E4-4E3A-BA73-89C5E2572D82}"/>
              </a:ext>
            </a:extLst>
          </p:cNvPr>
          <p:cNvSpPr/>
          <p:nvPr/>
        </p:nvSpPr>
        <p:spPr>
          <a:xfrm>
            <a:off x="5135280" y="513164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4F183-822C-43D2-B05E-8672DEF63503}"/>
              </a:ext>
            </a:extLst>
          </p:cNvPr>
          <p:cNvSpPr txBox="1"/>
          <p:nvPr/>
        </p:nvSpPr>
        <p:spPr>
          <a:xfrm>
            <a:off x="4840116" y="401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1245F-02A7-4391-99B2-0645C8FCD1A2}"/>
              </a:ext>
            </a:extLst>
          </p:cNvPr>
          <p:cNvSpPr txBox="1"/>
          <p:nvPr/>
        </p:nvSpPr>
        <p:spPr>
          <a:xfrm>
            <a:off x="4077346" y="475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3B192-A695-4252-8286-A9304F2784FA}"/>
              </a:ext>
            </a:extLst>
          </p:cNvPr>
          <p:cNvSpPr txBox="1"/>
          <p:nvPr/>
        </p:nvSpPr>
        <p:spPr>
          <a:xfrm>
            <a:off x="4077346" y="50863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34DE33-2A5A-4586-9EA7-0503CD76FE4B}"/>
              </a:ext>
            </a:extLst>
          </p:cNvPr>
          <p:cNvSpPr/>
          <p:nvPr/>
        </p:nvSpPr>
        <p:spPr>
          <a:xfrm>
            <a:off x="2683442" y="439064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E7FA7-7601-44DF-BF43-6C75AFE673AA}"/>
              </a:ext>
            </a:extLst>
          </p:cNvPr>
          <p:cNvSpPr/>
          <p:nvPr/>
        </p:nvSpPr>
        <p:spPr>
          <a:xfrm>
            <a:off x="2683442" y="475068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374A58-FC12-4B26-8B1A-8472DEE4CDC1}"/>
              </a:ext>
            </a:extLst>
          </p:cNvPr>
          <p:cNvSpPr/>
          <p:nvPr/>
        </p:nvSpPr>
        <p:spPr>
          <a:xfrm>
            <a:off x="2683442" y="51107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971FE-1981-4D19-854F-B6151DD2348B}"/>
              </a:ext>
            </a:extLst>
          </p:cNvPr>
          <p:cNvSpPr txBox="1"/>
          <p:nvPr/>
        </p:nvSpPr>
        <p:spPr>
          <a:xfrm>
            <a:off x="2743272" y="40069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1490-150B-479C-8AA3-C07F9D23706B}"/>
              </a:ext>
            </a:extLst>
          </p:cNvPr>
          <p:cNvSpPr txBox="1"/>
          <p:nvPr/>
        </p:nvSpPr>
        <p:spPr>
          <a:xfrm>
            <a:off x="2175097" y="5081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188672-DFF0-4105-B298-DAF917E9660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79586" y="4591587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005055-F220-40EE-9EC8-924BFB1F198B}"/>
              </a:ext>
            </a:extLst>
          </p:cNvPr>
          <p:cNvSpPr txBox="1"/>
          <p:nvPr/>
        </p:nvSpPr>
        <p:spPr>
          <a:xfrm>
            <a:off x="3129493" y="36902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3FEEFE-8816-4BBD-A355-4EE5E0E03A6C}"/>
              </a:ext>
            </a:extLst>
          </p:cNvPr>
          <p:cNvSpPr/>
          <p:nvPr/>
        </p:nvSpPr>
        <p:spPr>
          <a:xfrm>
            <a:off x="7782980" y="4297721"/>
            <a:ext cx="1368152" cy="1965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7F6707-6142-41A3-A87A-6EAF3BB17BE6}"/>
              </a:ext>
            </a:extLst>
          </p:cNvPr>
          <p:cNvSpPr/>
          <p:nvPr/>
        </p:nvSpPr>
        <p:spPr>
          <a:xfrm>
            <a:off x="7782980" y="4657761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2FCD0C-DE6B-4509-BCA7-7C0256BF10E5}"/>
              </a:ext>
            </a:extLst>
          </p:cNvPr>
          <p:cNvCxnSpPr>
            <a:cxnSpLocks/>
          </p:cNvCxnSpPr>
          <p:nvPr/>
        </p:nvCxnSpPr>
        <p:spPr>
          <a:xfrm flipV="1">
            <a:off x="6421960" y="4657761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E449BF-A1D4-4F51-B5BF-6AA129E84DE9}"/>
              </a:ext>
            </a:extLst>
          </p:cNvPr>
          <p:cNvCxnSpPr>
            <a:cxnSpLocks/>
          </p:cNvCxnSpPr>
          <p:nvPr/>
        </p:nvCxnSpPr>
        <p:spPr>
          <a:xfrm>
            <a:off x="6421960" y="5341837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154871" y="42938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154871" y="46538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154871" y="501390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214701" y="391007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353474" y="49849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1B7CA7-126E-4EA7-8F41-010B58347503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1451015" y="4570668"/>
            <a:ext cx="1232427" cy="6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00AFD6-DB2B-4F24-8D42-D18ACB5FA13A}"/>
              </a:ext>
            </a:extLst>
          </p:cNvPr>
          <p:cNvCxnSpPr/>
          <p:nvPr/>
        </p:nvCxnSpPr>
        <p:spPr>
          <a:xfrm>
            <a:off x="-126268" y="3212976"/>
            <a:ext cx="93965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화면 슬라이드 쇼(4:3)</PresentationFormat>
  <Paragraphs>296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240</cp:revision>
  <dcterms:created xsi:type="dcterms:W3CDTF">2017-09-04T00:10:04Z</dcterms:created>
  <dcterms:modified xsi:type="dcterms:W3CDTF">2018-06-15T04:46:01Z</dcterms:modified>
</cp:coreProperties>
</file>