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2" autoAdjust="0"/>
    <p:restoredTop sz="94660"/>
  </p:normalViewPr>
  <p:slideViewPr>
    <p:cSldViewPr>
      <p:cViewPr varScale="1">
        <p:scale>
          <a:sx n="106" d="100"/>
          <a:sy n="106" d="100"/>
        </p:scale>
        <p:origin x="17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582" y="116632"/>
            <a:ext cx="902041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latin typeface="Consolas" pitchFamily="49" charset="0"/>
                <a:cs typeface="Consolas" pitchFamily="49" charset="0"/>
              </a:rPr>
              <a:t>강사명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email 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jikim@imguru.co.kr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공유자료 서버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https://github.com/ioacademy-jikim/android_framework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자료공유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01_day.pptx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01_day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폴더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환경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ubuntu 18.04 , virtual box , android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oreo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nexus 9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배포 파일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USB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내에 있는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android_framework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_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수업자료 폴더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점심시간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11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- 12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쉬는시간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15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- 20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1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550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unsigned iodata[512/4];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struct binder_io msg;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bio_init(&amp;msg, iodata, sizeof(iodata), 4);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653759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7CD69B-B994-4EB9-8F8D-B3BC3C93C0D9}"/>
              </a:ext>
            </a:extLst>
          </p:cNvPr>
          <p:cNvSpPr/>
          <p:nvPr/>
        </p:nvSpPr>
        <p:spPr>
          <a:xfrm>
            <a:off x="6218337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3B396-B3E4-484E-B8D9-90EE5397B48D}"/>
              </a:ext>
            </a:extLst>
          </p:cNvPr>
          <p:cNvSpPr/>
          <p:nvPr/>
        </p:nvSpPr>
        <p:spPr>
          <a:xfrm>
            <a:off x="6782915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C2E54-2113-441E-A774-EF463F18B32D}"/>
              </a:ext>
            </a:extLst>
          </p:cNvPr>
          <p:cNvSpPr/>
          <p:nvPr/>
        </p:nvSpPr>
        <p:spPr>
          <a:xfrm>
            <a:off x="7347493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29968-07FB-4D2D-B1AB-2DBE58E206FF}"/>
              </a:ext>
            </a:extLst>
          </p:cNvPr>
          <p:cNvSpPr/>
          <p:nvPr/>
        </p:nvSpPr>
        <p:spPr>
          <a:xfrm>
            <a:off x="791207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stCxn id="5" idx="3"/>
          </p:cNvCxnSpPr>
          <p:nvPr/>
        </p:nvCxnSpPr>
        <p:spPr>
          <a:xfrm>
            <a:off x="2123728" y="1304764"/>
            <a:ext cx="2978392" cy="26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2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bio_put_uint32(&amp;msg, 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653759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7CD69B-B994-4EB9-8F8D-B3BC3C93C0D9}"/>
              </a:ext>
            </a:extLst>
          </p:cNvPr>
          <p:cNvSpPr/>
          <p:nvPr/>
        </p:nvSpPr>
        <p:spPr>
          <a:xfrm>
            <a:off x="6218337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3B396-B3E4-484E-B8D9-90EE5397B48D}"/>
              </a:ext>
            </a:extLst>
          </p:cNvPr>
          <p:cNvSpPr/>
          <p:nvPr/>
        </p:nvSpPr>
        <p:spPr>
          <a:xfrm>
            <a:off x="6782915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C2E54-2113-441E-A774-EF463F18B32D}"/>
              </a:ext>
            </a:extLst>
          </p:cNvPr>
          <p:cNvSpPr/>
          <p:nvPr/>
        </p:nvSpPr>
        <p:spPr>
          <a:xfrm>
            <a:off x="7347493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29968-07FB-4D2D-B1AB-2DBE58E206FF}"/>
              </a:ext>
            </a:extLst>
          </p:cNvPr>
          <p:cNvSpPr/>
          <p:nvPr/>
        </p:nvSpPr>
        <p:spPr>
          <a:xfrm>
            <a:off x="791207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3542970" cy="26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F7F9C1-9CC3-4C83-8FD6-7946369860BC}"/>
              </a:ext>
            </a:extLst>
          </p:cNvPr>
          <p:cNvSpPr txBox="1"/>
          <p:nvPr/>
        </p:nvSpPr>
        <p:spPr>
          <a:xfrm>
            <a:off x="3804695" y="533872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(size + 3) &amp; (~3);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D76D99-4DF2-4314-BEAC-1D88515386C3}"/>
              </a:ext>
            </a:extLst>
          </p:cNvPr>
          <p:cNvSpPr txBox="1"/>
          <p:nvPr/>
        </p:nvSpPr>
        <p:spPr>
          <a:xfrm>
            <a:off x="4572000" y="1139569"/>
            <a:ext cx="39228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(1 + 3) &amp; (~3);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1100 &amp;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5102120" y="3355498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4716016" y="294173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3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953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bio_put_string16_x(&amp;msg, "android.os.IServiceManager");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6218336" y="3946029"/>
            <a:ext cx="409784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6218336" y="3344091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5832232" y="293032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5653759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932041" y="4657509"/>
            <a:ext cx="201622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4367463" y="4657509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4824537" cy="335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56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bio_put_obj(&amp;msg, ptr=0x1000);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6218336" y="3946029"/>
            <a:ext cx="409784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1315127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2" cy="86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2339752" y="4975678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2102000" y="456445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obj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5653759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932041" y="4657509"/>
            <a:ext cx="201622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4367463" y="4657509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7286712" cy="427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4C1CF4-E4A4-4BF0-AE9B-A3413EB81579}"/>
              </a:ext>
            </a:extLst>
          </p:cNvPr>
          <p:cNvSpPr/>
          <p:nvPr/>
        </p:nvSpPr>
        <p:spPr>
          <a:xfrm>
            <a:off x="2339752" y="5557609"/>
            <a:ext cx="257077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1626B3-2560-4707-B525-51C5076BEE8F}"/>
              </a:ext>
            </a:extLst>
          </p:cNvPr>
          <p:cNvSpPr/>
          <p:nvPr/>
        </p:nvSpPr>
        <p:spPr>
          <a:xfrm>
            <a:off x="4910529" y="5557609"/>
            <a:ext cx="103425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D1AC89-5DD0-4AE9-8488-2C77E7FEEFC4}"/>
              </a:ext>
            </a:extLst>
          </p:cNvPr>
          <p:cNvSpPr/>
          <p:nvPr/>
        </p:nvSpPr>
        <p:spPr>
          <a:xfrm>
            <a:off x="5936226" y="5557609"/>
            <a:ext cx="174138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3E0BCD-3C2A-4389-9C2A-32901C43885E}"/>
              </a:ext>
            </a:extLst>
          </p:cNvPr>
          <p:cNvSpPr/>
          <p:nvPr/>
        </p:nvSpPr>
        <p:spPr>
          <a:xfrm>
            <a:off x="7669053" y="5557609"/>
            <a:ext cx="174138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F6C43-115F-425E-AB14-45F1246A3088}"/>
              </a:ext>
            </a:extLst>
          </p:cNvPr>
          <p:cNvSpPr txBox="1"/>
          <p:nvPr/>
        </p:nvSpPr>
        <p:spPr>
          <a:xfrm>
            <a:off x="2855111" y="586065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type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672951-2E24-4906-BD4B-160C9F19C841}"/>
              </a:ext>
            </a:extLst>
          </p:cNvPr>
          <p:cNvSpPr txBox="1"/>
          <p:nvPr/>
        </p:nvSpPr>
        <p:spPr>
          <a:xfrm>
            <a:off x="4637643" y="586065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flags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5E949D-0870-4537-87EA-768D629869C9}"/>
              </a:ext>
            </a:extLst>
          </p:cNvPr>
          <p:cNvSpPr txBox="1"/>
          <p:nvPr/>
        </p:nvSpPr>
        <p:spPr>
          <a:xfrm>
            <a:off x="6216646" y="58606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618C9-D294-4D75-ADE1-D146C7465574}"/>
              </a:ext>
            </a:extLst>
          </p:cNvPr>
          <p:cNvSpPr txBox="1"/>
          <p:nvPr/>
        </p:nvSpPr>
        <p:spPr>
          <a:xfrm>
            <a:off x="7884368" y="58606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552294-466C-40C7-978F-140E662E8913}"/>
              </a:ext>
            </a:extLst>
          </p:cNvPr>
          <p:cNvCxnSpPr/>
          <p:nvPr/>
        </p:nvCxnSpPr>
        <p:spPr>
          <a:xfrm>
            <a:off x="5071651" y="3387392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4FAC25-4F19-4C1C-B127-2AA1435C38B2}"/>
              </a:ext>
            </a:extLst>
          </p:cNvPr>
          <p:cNvSpPr txBox="1"/>
          <p:nvPr/>
        </p:nvSpPr>
        <p:spPr>
          <a:xfrm>
            <a:off x="7164288" y="32669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56+24+12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6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-7194" y="-86980"/>
            <a:ext cx="907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binder_call(bs, &amp;msg, &amp;reply, target=0, SVC_MGR_ADD_SERVICE=3);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ioctl(bs-&gt;fd, BINDER_WRITE_READ, &amp;bwr);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-479438" y="105273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-985987" y="144878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732713" y="182682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352802" y="218686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-859350" y="254690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-606076" y="289765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689225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347211" y="472784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136152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583079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030006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4466690" y="44428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360543" y="4441218"/>
            <a:ext cx="3243906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4913617" y="44428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342296" y="5004434"/>
            <a:ext cx="1596068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3895369" y="50044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4C1CF4-E4A4-4BF0-AE9B-A3413EB81579}"/>
              </a:ext>
            </a:extLst>
          </p:cNvPr>
          <p:cNvSpPr/>
          <p:nvPr/>
        </p:nvSpPr>
        <p:spPr>
          <a:xfrm>
            <a:off x="2290208" y="5716964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1626B3-2560-4707-B525-51C5076BEE8F}"/>
              </a:ext>
            </a:extLst>
          </p:cNvPr>
          <p:cNvSpPr/>
          <p:nvPr/>
        </p:nvSpPr>
        <p:spPr>
          <a:xfrm>
            <a:off x="4325267" y="5716964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D1AC89-5DD0-4AE9-8488-2C77E7FEEFC4}"/>
              </a:ext>
            </a:extLst>
          </p:cNvPr>
          <p:cNvSpPr/>
          <p:nvPr/>
        </p:nvSpPr>
        <p:spPr>
          <a:xfrm>
            <a:off x="5137221" y="57169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3E0BCD-3C2A-4389-9C2A-32901C43885E}"/>
              </a:ext>
            </a:extLst>
          </p:cNvPr>
          <p:cNvSpPr/>
          <p:nvPr/>
        </p:nvSpPr>
        <p:spPr>
          <a:xfrm>
            <a:off x="6508948" y="57169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F6C43-115F-425E-AB14-45F1246A3088}"/>
              </a:ext>
            </a:extLst>
          </p:cNvPr>
          <p:cNvSpPr txBox="1"/>
          <p:nvPr/>
        </p:nvSpPr>
        <p:spPr>
          <a:xfrm>
            <a:off x="2698173" y="59568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672951-2E24-4906-BD4B-160C9F19C841}"/>
              </a:ext>
            </a:extLst>
          </p:cNvPr>
          <p:cNvSpPr txBox="1"/>
          <p:nvPr/>
        </p:nvSpPr>
        <p:spPr>
          <a:xfrm>
            <a:off x="4109247" y="59568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5E949D-0870-4537-87EA-768D629869C9}"/>
              </a:ext>
            </a:extLst>
          </p:cNvPr>
          <p:cNvSpPr txBox="1"/>
          <p:nvPr/>
        </p:nvSpPr>
        <p:spPr>
          <a:xfrm>
            <a:off x="5359205" y="59568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618C9-D294-4D75-ADE1-D146C7465574}"/>
              </a:ext>
            </a:extLst>
          </p:cNvPr>
          <p:cNvSpPr txBox="1"/>
          <p:nvPr/>
        </p:nvSpPr>
        <p:spPr>
          <a:xfrm>
            <a:off x="6679394" y="59568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DA7DE0-ACAD-48D3-AB92-4913BD54C5D8}"/>
              </a:ext>
            </a:extLst>
          </p:cNvPr>
          <p:cNvSpPr txBox="1"/>
          <p:nvPr/>
        </p:nvSpPr>
        <p:spPr>
          <a:xfrm>
            <a:off x="1200064" y="7090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bwr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C62F561-039C-428D-8990-A0F01CF4D571}"/>
              </a:ext>
            </a:extLst>
          </p:cNvPr>
          <p:cNvSpPr/>
          <p:nvPr/>
        </p:nvSpPr>
        <p:spPr>
          <a:xfrm>
            <a:off x="5227031" y="1146927"/>
            <a:ext cx="122413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BC_TRANSACTION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9A61CE-2FAE-4ACF-B064-5B59FC5BD94E}"/>
              </a:ext>
            </a:extLst>
          </p:cNvPr>
          <p:cNvSpPr/>
          <p:nvPr/>
        </p:nvSpPr>
        <p:spPr>
          <a:xfrm>
            <a:off x="5227031" y="150696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DA096D-89A6-4EB8-8CBD-6E0EFBC6E3B6}"/>
              </a:ext>
            </a:extLst>
          </p:cNvPr>
          <p:cNvSpPr/>
          <p:nvPr/>
        </p:nvSpPr>
        <p:spPr>
          <a:xfrm>
            <a:off x="5227031" y="186700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2F54CB4-CC0C-4693-BBFE-69DED240969A}"/>
              </a:ext>
            </a:extLst>
          </p:cNvPr>
          <p:cNvSpPr/>
          <p:nvPr/>
        </p:nvSpPr>
        <p:spPr>
          <a:xfrm>
            <a:off x="5227031" y="222704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605CA-683D-45CA-9568-2E40627F2FFC}"/>
              </a:ext>
            </a:extLst>
          </p:cNvPr>
          <p:cNvSpPr/>
          <p:nvPr/>
        </p:nvSpPr>
        <p:spPr>
          <a:xfrm>
            <a:off x="5227031" y="258708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02FB49-7044-4A4A-B52F-2EC81D2649DD}"/>
              </a:ext>
            </a:extLst>
          </p:cNvPr>
          <p:cNvSpPr/>
          <p:nvPr/>
        </p:nvSpPr>
        <p:spPr>
          <a:xfrm>
            <a:off x="5227031" y="294712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A92829-112B-45F1-9C4C-A225989BE799}"/>
              </a:ext>
            </a:extLst>
          </p:cNvPr>
          <p:cNvSpPr txBox="1"/>
          <p:nvPr/>
        </p:nvSpPr>
        <p:spPr>
          <a:xfrm>
            <a:off x="4579420" y="113461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cmd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661013-86F7-4FC8-B924-D9F3B67789B5}"/>
              </a:ext>
            </a:extLst>
          </p:cNvPr>
          <p:cNvSpPr txBox="1"/>
          <p:nvPr/>
        </p:nvSpPr>
        <p:spPr>
          <a:xfrm>
            <a:off x="4579420" y="21121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D8E19B-4121-415B-B572-E073C7A02C6B}"/>
              </a:ext>
            </a:extLst>
          </p:cNvPr>
          <p:cNvSpPr txBox="1"/>
          <p:nvPr/>
        </p:nvSpPr>
        <p:spPr>
          <a:xfrm>
            <a:off x="5527503" y="73123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7DA885-E52C-4B0B-8F19-60487D3B2BEB}"/>
              </a:ext>
            </a:extLst>
          </p:cNvPr>
          <p:cNvSpPr txBox="1"/>
          <p:nvPr/>
        </p:nvSpPr>
        <p:spPr>
          <a:xfrm>
            <a:off x="6451167" y="14801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target.ptr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715A4C-3F54-42B7-8623-2A2971F71A72}"/>
              </a:ext>
            </a:extLst>
          </p:cNvPr>
          <p:cNvSpPr txBox="1"/>
          <p:nvPr/>
        </p:nvSpPr>
        <p:spPr>
          <a:xfrm>
            <a:off x="6451167" y="186271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592491-7977-4BA5-A803-735FE263D1B5}"/>
              </a:ext>
            </a:extLst>
          </p:cNvPr>
          <p:cNvSpPr txBox="1"/>
          <p:nvPr/>
        </p:nvSpPr>
        <p:spPr>
          <a:xfrm>
            <a:off x="6436174" y="22044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B0FE7C-0D59-4F0D-9954-4A42BAB3D483}"/>
              </a:ext>
            </a:extLst>
          </p:cNvPr>
          <p:cNvSpPr txBox="1"/>
          <p:nvPr/>
        </p:nvSpPr>
        <p:spPr>
          <a:xfrm>
            <a:off x="6436174" y="258773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46C8A0-41AF-4653-8613-7127E8DD8EC5}"/>
              </a:ext>
            </a:extLst>
          </p:cNvPr>
          <p:cNvSpPr txBox="1"/>
          <p:nvPr/>
        </p:nvSpPr>
        <p:spPr>
          <a:xfrm>
            <a:off x="6436174" y="29308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69C9E71-E8E0-4FC0-AEA6-4858B88E5F6D}"/>
              </a:ext>
            </a:extLst>
          </p:cNvPr>
          <p:cNvCxnSpPr>
            <a:stCxn id="54" idx="3"/>
          </p:cNvCxnSpPr>
          <p:nvPr/>
        </p:nvCxnSpPr>
        <p:spPr>
          <a:xfrm flipH="1">
            <a:off x="4466690" y="2767107"/>
            <a:ext cx="1984477" cy="167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7EC6638-ABB0-4828-8869-B751B3CF97D6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2698173" y="3115521"/>
            <a:ext cx="3738001" cy="132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18C01B9-CB6B-423D-B119-04178984D86A}"/>
              </a:ext>
            </a:extLst>
          </p:cNvPr>
          <p:cNvSpPr/>
          <p:nvPr/>
        </p:nvSpPr>
        <p:spPr>
          <a:xfrm>
            <a:off x="755576" y="3561572"/>
            <a:ext cx="2880320" cy="4161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76EAFEC-73CB-4A44-A088-4D79F9CF9E9D}"/>
              </a:ext>
            </a:extLst>
          </p:cNvPr>
          <p:cNvCxnSpPr>
            <a:stCxn id="10" idx="3"/>
          </p:cNvCxnSpPr>
          <p:nvPr/>
        </p:nvCxnSpPr>
        <p:spPr>
          <a:xfrm flipH="1">
            <a:off x="755576" y="3104964"/>
            <a:ext cx="1368152" cy="45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8B4B2A4-1B1E-4236-BA01-C7C31F8CB90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23728" y="1157889"/>
            <a:ext cx="3103303" cy="86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E1FD-2A9D-47D3-9B13-D1F45C731B2E}"/>
              </a:ext>
            </a:extLst>
          </p:cNvPr>
          <p:cNvSpPr txBox="1"/>
          <p:nvPr/>
        </p:nvSpPr>
        <p:spPr>
          <a:xfrm>
            <a:off x="1979712" y="539513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hdr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01018" y="506383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30618" y="46771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09856" y="59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39456" y="55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54388" y="5415869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468560" y="1566854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1404646" y="13298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29919" y="6156822"/>
            <a:ext cx="1913300" cy="48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D0CB0A-8CFF-4454-BB0D-A743A9B78D99}"/>
              </a:ext>
            </a:extLst>
          </p:cNvPr>
          <p:cNvSpPr/>
          <p:nvPr/>
        </p:nvSpPr>
        <p:spPr>
          <a:xfrm>
            <a:off x="-1684368" y="3291747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47BA08-1565-4CE3-A381-5CD6EE878FC9}"/>
              </a:ext>
            </a:extLst>
          </p:cNvPr>
          <p:cNvSpPr/>
          <p:nvPr/>
        </p:nvSpPr>
        <p:spPr>
          <a:xfrm>
            <a:off x="350691" y="3291747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5364F9-134C-4CC7-BC92-1AA8BFE7B865}"/>
              </a:ext>
            </a:extLst>
          </p:cNvPr>
          <p:cNvSpPr/>
          <p:nvPr/>
        </p:nvSpPr>
        <p:spPr>
          <a:xfrm>
            <a:off x="1162645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4907DE6-A192-4425-970B-ADBB0D51D0C3}"/>
              </a:ext>
            </a:extLst>
          </p:cNvPr>
          <p:cNvSpPr/>
          <p:nvPr/>
        </p:nvSpPr>
        <p:spPr>
          <a:xfrm>
            <a:off x="2534372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CDF6D0-FB41-4B2A-BC1D-594CC6F0250D}"/>
              </a:ext>
            </a:extLst>
          </p:cNvPr>
          <p:cNvSpPr txBox="1"/>
          <p:nvPr/>
        </p:nvSpPr>
        <p:spPr>
          <a:xfrm>
            <a:off x="-1276403" y="35316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0E2E00-4C37-4A1F-9C8A-EDCC7015E42C}"/>
              </a:ext>
            </a:extLst>
          </p:cNvPr>
          <p:cNvSpPr txBox="1"/>
          <p:nvPr/>
        </p:nvSpPr>
        <p:spPr>
          <a:xfrm>
            <a:off x="134671" y="35316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F760FC-D79B-4F6F-8E62-186F8FD450EE}"/>
              </a:ext>
            </a:extLst>
          </p:cNvPr>
          <p:cNvSpPr txBox="1"/>
          <p:nvPr/>
        </p:nvSpPr>
        <p:spPr>
          <a:xfrm>
            <a:off x="1384629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60A2B7-792F-4B56-9D5D-734F889037EF}"/>
              </a:ext>
            </a:extLst>
          </p:cNvPr>
          <p:cNvSpPr txBox="1"/>
          <p:nvPr/>
        </p:nvSpPr>
        <p:spPr>
          <a:xfrm>
            <a:off x="2704818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A2E9CF-DEBE-4D33-A2EF-F9E6181C2480}"/>
              </a:ext>
            </a:extLst>
          </p:cNvPr>
          <p:cNvSpPr txBox="1"/>
          <p:nvPr/>
        </p:nvSpPr>
        <p:spPr>
          <a:xfrm>
            <a:off x="7553146" y="579614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6077287" y="44820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64F18EE-2973-4597-8309-0C443201693F}"/>
              </a:ext>
            </a:extLst>
          </p:cNvPr>
          <p:cNvSpPr/>
          <p:nvPr/>
        </p:nvSpPr>
        <p:spPr>
          <a:xfrm>
            <a:off x="3885209" y="3850233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A94142-2DA4-4AEC-8930-EDD1FD637D83}"/>
              </a:ext>
            </a:extLst>
          </p:cNvPr>
          <p:cNvSpPr/>
          <p:nvPr/>
        </p:nvSpPr>
        <p:spPr>
          <a:xfrm>
            <a:off x="5920268" y="3850233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4C5305-F114-40C1-BB03-F17A430A4070}"/>
              </a:ext>
            </a:extLst>
          </p:cNvPr>
          <p:cNvSpPr/>
          <p:nvPr/>
        </p:nvSpPr>
        <p:spPr>
          <a:xfrm>
            <a:off x="6732222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D36E37-7E72-4868-B4DA-8626193D0422}"/>
              </a:ext>
            </a:extLst>
          </p:cNvPr>
          <p:cNvSpPr/>
          <p:nvPr/>
        </p:nvSpPr>
        <p:spPr>
          <a:xfrm>
            <a:off x="8103949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035AC3-26AF-425C-87D2-EB86C499DBF4}"/>
              </a:ext>
            </a:extLst>
          </p:cNvPr>
          <p:cNvSpPr txBox="1"/>
          <p:nvPr/>
        </p:nvSpPr>
        <p:spPr>
          <a:xfrm>
            <a:off x="4293174" y="40901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7A40D4-3160-4ADD-BAB3-1ECB9FF77F4B}"/>
              </a:ext>
            </a:extLst>
          </p:cNvPr>
          <p:cNvSpPr txBox="1"/>
          <p:nvPr/>
        </p:nvSpPr>
        <p:spPr>
          <a:xfrm>
            <a:off x="5704248" y="40901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3E0C94-65ED-436C-B63E-9860EF39C3C5}"/>
              </a:ext>
            </a:extLst>
          </p:cNvPr>
          <p:cNvSpPr txBox="1"/>
          <p:nvPr/>
        </p:nvSpPr>
        <p:spPr>
          <a:xfrm>
            <a:off x="6954206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CD4859-517D-411F-91CE-AAA3D6B22BFA}"/>
              </a:ext>
            </a:extLst>
          </p:cNvPr>
          <p:cNvSpPr txBox="1"/>
          <p:nvPr/>
        </p:nvSpPr>
        <p:spPr>
          <a:xfrm>
            <a:off x="8274395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9F849-9B33-4C23-878E-F854EE91B210}"/>
              </a:ext>
            </a:extLst>
          </p:cNvPr>
          <p:cNvSpPr txBox="1"/>
          <p:nvPr/>
        </p:nvSpPr>
        <p:spPr>
          <a:xfrm>
            <a:off x="-324544" y="119675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token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81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23291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from:"led.service"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16500" y="400507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46100" y="36184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25338" y="490585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54938" y="451921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69870" y="4357112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545400" y="5090523"/>
            <a:ext cx="1897819" cy="1115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480734" y="473649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912E54F-33FC-44D2-BFF0-9170DF6C5A1A}"/>
              </a:ext>
            </a:extLst>
          </p:cNvPr>
          <p:cNvSpPr/>
          <p:nvPr/>
        </p:nvSpPr>
        <p:spPr>
          <a:xfrm>
            <a:off x="1266525" y="540763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B7533E-0CDB-41CC-8D56-8CBFA9CFF84F}"/>
              </a:ext>
            </a:extLst>
          </p:cNvPr>
          <p:cNvSpPr txBox="1"/>
          <p:nvPr/>
        </p:nvSpPr>
        <p:spPr>
          <a:xfrm>
            <a:off x="1296125" y="50209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760A556-4A91-4D29-BC9E-9F7C32A4267E}"/>
              </a:ext>
            </a:extLst>
          </p:cNvPr>
          <p:cNvCxnSpPr>
            <a:cxnSpLocks/>
          </p:cNvCxnSpPr>
          <p:nvPr/>
        </p:nvCxnSpPr>
        <p:spPr>
          <a:xfrm flipH="1">
            <a:off x="4340318" y="2758458"/>
            <a:ext cx="3501360" cy="309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89B313-A564-41C0-ABA4-488FBA6EE0FB}"/>
              </a:ext>
            </a:extLst>
          </p:cNvPr>
          <p:cNvSpPr txBox="1"/>
          <p:nvPr/>
        </p:nvSpPr>
        <p:spPr>
          <a:xfrm>
            <a:off x="5129281" y="2941125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handle=140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25EBD59-C42B-4729-9996-C3B231182ED4}"/>
              </a:ext>
            </a:extLst>
          </p:cNvPr>
          <p:cNvSpPr/>
          <p:nvPr/>
        </p:nvSpPr>
        <p:spPr>
          <a:xfrm>
            <a:off x="4340318" y="3652501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A9AAF6E-1534-4CF7-BD78-47FACBE722E6}"/>
              </a:ext>
            </a:extLst>
          </p:cNvPr>
          <p:cNvSpPr/>
          <p:nvPr/>
        </p:nvSpPr>
        <p:spPr>
          <a:xfrm>
            <a:off x="6375377" y="3652501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727212D-AE8E-4E4C-A134-65AEAE499001}"/>
              </a:ext>
            </a:extLst>
          </p:cNvPr>
          <p:cNvSpPr/>
          <p:nvPr/>
        </p:nvSpPr>
        <p:spPr>
          <a:xfrm>
            <a:off x="7187331" y="3652501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EF196E7-FAB7-467E-BA32-B4D191EC61CC}"/>
              </a:ext>
            </a:extLst>
          </p:cNvPr>
          <p:cNvSpPr/>
          <p:nvPr/>
        </p:nvSpPr>
        <p:spPr>
          <a:xfrm>
            <a:off x="8559058" y="3652501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1D7876-A244-49EA-A2D7-8E5D65BC1B21}"/>
              </a:ext>
            </a:extLst>
          </p:cNvPr>
          <p:cNvSpPr txBox="1"/>
          <p:nvPr/>
        </p:nvSpPr>
        <p:spPr>
          <a:xfrm>
            <a:off x="4748283" y="38923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0BC6D0-B23B-49FA-9C7F-835C3571392D}"/>
              </a:ext>
            </a:extLst>
          </p:cNvPr>
          <p:cNvSpPr txBox="1"/>
          <p:nvPr/>
        </p:nvSpPr>
        <p:spPr>
          <a:xfrm>
            <a:off x="6159357" y="38923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3B828C-996B-4A87-BE74-3D654E59B84F}"/>
              </a:ext>
            </a:extLst>
          </p:cNvPr>
          <p:cNvSpPr txBox="1"/>
          <p:nvPr/>
        </p:nvSpPr>
        <p:spPr>
          <a:xfrm>
            <a:off x="7409315" y="38923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ACF69-4C10-4C0C-BDF2-F48240810157}"/>
              </a:ext>
            </a:extLst>
          </p:cNvPr>
          <p:cNvSpPr txBox="1"/>
          <p:nvPr/>
        </p:nvSpPr>
        <p:spPr>
          <a:xfrm>
            <a:off x="8729504" y="38923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96443AB-A6FD-49A4-86DC-1C6D3D500188}"/>
              </a:ext>
            </a:extLst>
          </p:cNvPr>
          <p:cNvSpPr/>
          <p:nvPr/>
        </p:nvSpPr>
        <p:spPr>
          <a:xfrm>
            <a:off x="2101101" y="613331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9A28D6-F7F7-4F96-8F5A-D377F5A68FD0}"/>
              </a:ext>
            </a:extLst>
          </p:cNvPr>
          <p:cNvSpPr txBox="1"/>
          <p:nvPr/>
        </p:nvSpPr>
        <p:spPr>
          <a:xfrm>
            <a:off x="2130701" y="574667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7D5A19D-C913-4154-B016-073A48887816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>
            <a:off x="1626556" y="5776969"/>
            <a:ext cx="834576" cy="35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16F7A3-3E0A-487B-8F24-33BF98459ABE}"/>
              </a:ext>
            </a:extLst>
          </p:cNvPr>
          <p:cNvCxnSpPr>
            <a:cxnSpLocks/>
            <a:stCxn id="82" idx="3"/>
            <a:endCxn id="31" idx="2"/>
          </p:cNvCxnSpPr>
          <p:nvPr/>
        </p:nvCxnSpPr>
        <p:spPr>
          <a:xfrm flipV="1">
            <a:off x="2821163" y="5275189"/>
            <a:ext cx="364206" cy="1042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DC9C387-C64D-44F7-A8D3-1108A875BB0D}"/>
              </a:ext>
            </a:extLst>
          </p:cNvPr>
          <p:cNvSpPr/>
          <p:nvPr/>
        </p:nvSpPr>
        <p:spPr>
          <a:xfrm>
            <a:off x="-1628546" y="2582564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C964D3-4CA5-40A7-AC35-BDE06642A903}"/>
              </a:ext>
            </a:extLst>
          </p:cNvPr>
          <p:cNvSpPr/>
          <p:nvPr/>
        </p:nvSpPr>
        <p:spPr>
          <a:xfrm>
            <a:off x="406513" y="2582564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CE5F6E0-BC7D-46CA-BAA0-E2F38B1CB3DF}"/>
              </a:ext>
            </a:extLst>
          </p:cNvPr>
          <p:cNvSpPr/>
          <p:nvPr/>
        </p:nvSpPr>
        <p:spPr>
          <a:xfrm>
            <a:off x="1218467" y="25825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9134E0-216E-4248-9932-D545532273D4}"/>
              </a:ext>
            </a:extLst>
          </p:cNvPr>
          <p:cNvSpPr/>
          <p:nvPr/>
        </p:nvSpPr>
        <p:spPr>
          <a:xfrm>
            <a:off x="2590194" y="25825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18E6AE-0261-4CAD-9D1B-324AB727D708}"/>
              </a:ext>
            </a:extLst>
          </p:cNvPr>
          <p:cNvSpPr txBox="1"/>
          <p:nvPr/>
        </p:nvSpPr>
        <p:spPr>
          <a:xfrm>
            <a:off x="-1220581" y="28224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1AD5A7-B708-4B33-9DBE-DE5DAE580D96}"/>
              </a:ext>
            </a:extLst>
          </p:cNvPr>
          <p:cNvSpPr txBox="1"/>
          <p:nvPr/>
        </p:nvSpPr>
        <p:spPr>
          <a:xfrm>
            <a:off x="190493" y="28224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05E84E2-A0C6-4FC8-A998-466FBB7B2C9A}"/>
              </a:ext>
            </a:extLst>
          </p:cNvPr>
          <p:cNvSpPr txBox="1"/>
          <p:nvPr/>
        </p:nvSpPr>
        <p:spPr>
          <a:xfrm>
            <a:off x="1440451" y="28224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97D652-96C9-43A7-8770-6A6F9B7A27B1}"/>
              </a:ext>
            </a:extLst>
          </p:cNvPr>
          <p:cNvSpPr txBox="1"/>
          <p:nvPr/>
        </p:nvSpPr>
        <p:spPr>
          <a:xfrm>
            <a:off x="2760640" y="28224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A4D4277-97AE-4937-A2D8-12DF0EA3F7ED}"/>
              </a:ext>
            </a:extLst>
          </p:cNvPr>
          <p:cNvCxnSpPr>
            <a:cxnSpLocks/>
          </p:cNvCxnSpPr>
          <p:nvPr/>
        </p:nvCxnSpPr>
        <p:spPr>
          <a:xfrm flipH="1">
            <a:off x="936936" y="3059599"/>
            <a:ext cx="3403381" cy="324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483397C-975D-4E48-B88C-69198AE7BA7E}"/>
              </a:ext>
            </a:extLst>
          </p:cNvPr>
          <p:cNvSpPr txBox="1"/>
          <p:nvPr/>
        </p:nvSpPr>
        <p:spPr>
          <a:xfrm>
            <a:off x="2740987" y="3134276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2C84E9-620C-4447-A6FD-C02D73F991A8}"/>
              </a:ext>
            </a:extLst>
          </p:cNvPr>
          <p:cNvSpPr txBox="1"/>
          <p:nvPr/>
        </p:nvSpPr>
        <p:spPr>
          <a:xfrm>
            <a:off x="-598345" y="334143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94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호출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440501" y="43913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06464" y="1154177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5851246" y="419547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6660084" y="509625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6689684" y="470961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204616" y="4547512"/>
            <a:ext cx="815499" cy="5487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5457615" y="37403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912E54F-33FC-44D2-BFF0-9170DF6C5A1A}"/>
              </a:ext>
            </a:extLst>
          </p:cNvPr>
          <p:cNvSpPr/>
          <p:nvPr/>
        </p:nvSpPr>
        <p:spPr>
          <a:xfrm>
            <a:off x="1964324" y="434028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B7533E-0CDB-41CC-8D56-8CBFA9CFF84F}"/>
              </a:ext>
            </a:extLst>
          </p:cNvPr>
          <p:cNvSpPr txBox="1"/>
          <p:nvPr/>
        </p:nvSpPr>
        <p:spPr>
          <a:xfrm>
            <a:off x="1993924" y="39536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96443AB-A6FD-49A4-86DC-1C6D3D500188}"/>
              </a:ext>
            </a:extLst>
          </p:cNvPr>
          <p:cNvSpPr/>
          <p:nvPr/>
        </p:nvSpPr>
        <p:spPr>
          <a:xfrm>
            <a:off x="2798900" y="506596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9A28D6-F7F7-4F96-8F5A-D377F5A68FD0}"/>
              </a:ext>
            </a:extLst>
          </p:cNvPr>
          <p:cNvSpPr txBox="1"/>
          <p:nvPr/>
        </p:nvSpPr>
        <p:spPr>
          <a:xfrm>
            <a:off x="2828500" y="467931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7D5A19D-C913-4154-B016-073A48887816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>
            <a:off x="2324355" y="4709613"/>
            <a:ext cx="834576" cy="35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16F7A3-3E0A-487B-8F24-33BF98459ABE}"/>
              </a:ext>
            </a:extLst>
          </p:cNvPr>
          <p:cNvCxnSpPr>
            <a:cxnSpLocks/>
            <a:stCxn id="82" idx="3"/>
            <a:endCxn id="31" idx="1"/>
          </p:cNvCxnSpPr>
          <p:nvPr/>
        </p:nvCxnSpPr>
        <p:spPr>
          <a:xfrm>
            <a:off x="3518962" y="5250629"/>
            <a:ext cx="3141122" cy="302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405A50-6D45-4220-A26C-C9D234F29FCE}"/>
              </a:ext>
            </a:extLst>
          </p:cNvPr>
          <p:cNvSpPr txBox="1"/>
          <p:nvPr/>
        </p:nvSpPr>
        <p:spPr>
          <a:xfrm>
            <a:off x="5083812" y="1531785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7FB9B4-2789-4C7D-8C4A-E90F9562630B}"/>
              </a:ext>
            </a:extLst>
          </p:cNvPr>
          <p:cNvSpPr txBox="1"/>
          <p:nvPr/>
        </p:nvSpPr>
        <p:spPr>
          <a:xfrm>
            <a:off x="3504571" y="-3984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 =&gt; RPC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0D77E3-D63A-4467-A9BA-A9D8D1672452}"/>
              </a:ext>
            </a:extLst>
          </p:cNvPr>
          <p:cNvSpPr txBox="1"/>
          <p:nvPr/>
        </p:nvSpPr>
        <p:spPr>
          <a:xfrm>
            <a:off x="7876059" y="15317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516100-CEA7-46DC-9B3F-30D0EEEE81F1}"/>
              </a:ext>
            </a:extLst>
          </p:cNvPr>
          <p:cNvSpPr/>
          <p:nvPr/>
        </p:nvSpPr>
        <p:spPr>
          <a:xfrm>
            <a:off x="8028384" y="1901117"/>
            <a:ext cx="79216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4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01018" y="506383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30618" y="46771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09856" y="59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39456" y="55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54388" y="5415869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1238229" y="1122448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2105258" y="90809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29919" y="6156822"/>
            <a:ext cx="1913300" cy="48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D0CB0A-8CFF-4454-BB0D-A743A9B78D99}"/>
              </a:ext>
            </a:extLst>
          </p:cNvPr>
          <p:cNvSpPr/>
          <p:nvPr/>
        </p:nvSpPr>
        <p:spPr>
          <a:xfrm>
            <a:off x="-1684368" y="3291747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47BA08-1565-4CE3-A381-5CD6EE878FC9}"/>
              </a:ext>
            </a:extLst>
          </p:cNvPr>
          <p:cNvSpPr/>
          <p:nvPr/>
        </p:nvSpPr>
        <p:spPr>
          <a:xfrm>
            <a:off x="350691" y="3291747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5364F9-134C-4CC7-BC92-1AA8BFE7B865}"/>
              </a:ext>
            </a:extLst>
          </p:cNvPr>
          <p:cNvSpPr/>
          <p:nvPr/>
        </p:nvSpPr>
        <p:spPr>
          <a:xfrm>
            <a:off x="1162645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4907DE6-A192-4425-970B-ADBB0D51D0C3}"/>
              </a:ext>
            </a:extLst>
          </p:cNvPr>
          <p:cNvSpPr/>
          <p:nvPr/>
        </p:nvSpPr>
        <p:spPr>
          <a:xfrm>
            <a:off x="2534372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CDF6D0-FB41-4B2A-BC1D-594CC6F0250D}"/>
              </a:ext>
            </a:extLst>
          </p:cNvPr>
          <p:cNvSpPr txBox="1"/>
          <p:nvPr/>
        </p:nvSpPr>
        <p:spPr>
          <a:xfrm>
            <a:off x="-1276403" y="35316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0E2E00-4C37-4A1F-9C8A-EDCC7015E42C}"/>
              </a:ext>
            </a:extLst>
          </p:cNvPr>
          <p:cNvSpPr txBox="1"/>
          <p:nvPr/>
        </p:nvSpPr>
        <p:spPr>
          <a:xfrm>
            <a:off x="134671" y="35316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F760FC-D79B-4F6F-8E62-186F8FD450EE}"/>
              </a:ext>
            </a:extLst>
          </p:cNvPr>
          <p:cNvSpPr txBox="1"/>
          <p:nvPr/>
        </p:nvSpPr>
        <p:spPr>
          <a:xfrm>
            <a:off x="1384629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60A2B7-792F-4B56-9D5D-734F889037EF}"/>
              </a:ext>
            </a:extLst>
          </p:cNvPr>
          <p:cNvSpPr txBox="1"/>
          <p:nvPr/>
        </p:nvSpPr>
        <p:spPr>
          <a:xfrm>
            <a:off x="2704818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A2E9CF-DEBE-4D33-A2EF-F9E6181C2480}"/>
              </a:ext>
            </a:extLst>
          </p:cNvPr>
          <p:cNvSpPr txBox="1"/>
          <p:nvPr/>
        </p:nvSpPr>
        <p:spPr>
          <a:xfrm>
            <a:off x="7553146" y="579614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6077287" y="44820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64F18EE-2973-4597-8309-0C443201693F}"/>
              </a:ext>
            </a:extLst>
          </p:cNvPr>
          <p:cNvSpPr/>
          <p:nvPr/>
        </p:nvSpPr>
        <p:spPr>
          <a:xfrm>
            <a:off x="3885209" y="3850233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A94142-2DA4-4AEC-8930-EDD1FD637D83}"/>
              </a:ext>
            </a:extLst>
          </p:cNvPr>
          <p:cNvSpPr/>
          <p:nvPr/>
        </p:nvSpPr>
        <p:spPr>
          <a:xfrm>
            <a:off x="5920268" y="3850233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4C5305-F114-40C1-BB03-F17A430A4070}"/>
              </a:ext>
            </a:extLst>
          </p:cNvPr>
          <p:cNvSpPr/>
          <p:nvPr/>
        </p:nvSpPr>
        <p:spPr>
          <a:xfrm>
            <a:off x="6732222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D36E37-7E72-4868-B4DA-8626193D0422}"/>
              </a:ext>
            </a:extLst>
          </p:cNvPr>
          <p:cNvSpPr/>
          <p:nvPr/>
        </p:nvSpPr>
        <p:spPr>
          <a:xfrm>
            <a:off x="8103949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035AC3-26AF-425C-87D2-EB86C499DBF4}"/>
              </a:ext>
            </a:extLst>
          </p:cNvPr>
          <p:cNvSpPr txBox="1"/>
          <p:nvPr/>
        </p:nvSpPr>
        <p:spPr>
          <a:xfrm>
            <a:off x="4293174" y="40901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7A40D4-3160-4ADD-BAB3-1ECB9FF77F4B}"/>
              </a:ext>
            </a:extLst>
          </p:cNvPr>
          <p:cNvSpPr txBox="1"/>
          <p:nvPr/>
        </p:nvSpPr>
        <p:spPr>
          <a:xfrm>
            <a:off x="5704248" y="40901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3E0C94-65ED-436C-B63E-9860EF39C3C5}"/>
              </a:ext>
            </a:extLst>
          </p:cNvPr>
          <p:cNvSpPr txBox="1"/>
          <p:nvPr/>
        </p:nvSpPr>
        <p:spPr>
          <a:xfrm>
            <a:off x="6954206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CD4859-517D-411F-91CE-AAA3D6B22BFA}"/>
              </a:ext>
            </a:extLst>
          </p:cNvPr>
          <p:cNvSpPr txBox="1"/>
          <p:nvPr/>
        </p:nvSpPr>
        <p:spPr>
          <a:xfrm>
            <a:off x="8274395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9F849-9B33-4C23-878E-F854EE91B210}"/>
              </a:ext>
            </a:extLst>
          </p:cNvPr>
          <p:cNvSpPr txBox="1"/>
          <p:nvPr/>
        </p:nvSpPr>
        <p:spPr>
          <a:xfrm>
            <a:off x="-1025156" y="7750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1DEAC3-A9BB-4658-8222-600A2B249153}"/>
              </a:ext>
            </a:extLst>
          </p:cNvPr>
          <p:cNvSpPr txBox="1"/>
          <p:nvPr/>
        </p:nvSpPr>
        <p:spPr>
          <a:xfrm>
            <a:off x="-1781467" y="115294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4D31C47-17D2-4D19-A416-81CEE9C4B515}"/>
              </a:ext>
            </a:extLst>
          </p:cNvPr>
          <p:cNvSpPr/>
          <p:nvPr/>
        </p:nvSpPr>
        <p:spPr>
          <a:xfrm>
            <a:off x="-1238229" y="1484472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9B4668-E9EF-40EA-BBFC-76A77002C863}"/>
              </a:ext>
            </a:extLst>
          </p:cNvPr>
          <p:cNvSpPr txBox="1"/>
          <p:nvPr/>
        </p:nvSpPr>
        <p:spPr>
          <a:xfrm>
            <a:off x="-1781467" y="15149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두루마리 모양: 세로로 말림 6">
            <a:extLst>
              <a:ext uri="{FF2B5EF4-FFF2-40B4-BE49-F238E27FC236}">
                <a16:creationId xmlns:a16="http://schemas.microsoft.com/office/drawing/2014/main" id="{47B9C3A6-B61C-4035-8E7F-713AD5682586}"/>
              </a:ext>
            </a:extLst>
          </p:cNvPr>
          <p:cNvSpPr/>
          <p:nvPr/>
        </p:nvSpPr>
        <p:spPr>
          <a:xfrm>
            <a:off x="323528" y="980728"/>
            <a:ext cx="473230" cy="43204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두루마리 모양: 세로로 말림 72">
            <a:extLst>
              <a:ext uri="{FF2B5EF4-FFF2-40B4-BE49-F238E27FC236}">
                <a16:creationId xmlns:a16="http://schemas.microsoft.com/office/drawing/2014/main" id="{FC501F4E-B431-420C-9F34-ABC32A6BC3FC}"/>
              </a:ext>
            </a:extLst>
          </p:cNvPr>
          <p:cNvSpPr/>
          <p:nvPr/>
        </p:nvSpPr>
        <p:spPr>
          <a:xfrm>
            <a:off x="311949" y="1699637"/>
            <a:ext cx="473230" cy="43204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32ADE7-E3DD-47C5-B3E5-A6A79F9289A9}"/>
              </a:ext>
            </a:extLst>
          </p:cNvPr>
          <p:cNvSpPr txBox="1"/>
          <p:nvPr/>
        </p:nvSpPr>
        <p:spPr>
          <a:xfrm>
            <a:off x="113917" y="6523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F432A4-36A3-4E78-BF70-9671BFF54B26}"/>
              </a:ext>
            </a:extLst>
          </p:cNvPr>
          <p:cNvSpPr txBox="1"/>
          <p:nvPr/>
        </p:nvSpPr>
        <p:spPr>
          <a:xfrm>
            <a:off x="109151" y="13902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ledOff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E0944FE-6F50-421F-B193-8BAA0AC3456F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 flipV="1">
            <a:off x="-70262" y="1196752"/>
            <a:ext cx="447796" cy="110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F2EC8D7-18ED-4422-9044-554F55D3D350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-70262" y="1669138"/>
            <a:ext cx="436217" cy="246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61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3995936" y="476672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1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6632"/>
            <a:ext cx="740940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수업 내용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부팅 과정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ueventd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servicemanager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바인더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binder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wp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역방향 바인더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MemoryHeapBase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Thread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pthread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library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Thread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Looper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Looper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JNI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Graphic HAL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HIDL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9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6444208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5465414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84176" y="4869160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113776" y="4482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5105383" y="5589240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5134983" y="52025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 flipH="1">
            <a:off x="5480591" y="5238492"/>
            <a:ext cx="963616" cy="3334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62913" y="472514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92513" y="4338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94308" y="549317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823908" y="5106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422944" y="5094476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67072" y="547586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96672" y="50892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stCxn id="8" idx="2"/>
            <a:endCxn id="23" idx="2"/>
          </p:cNvCxnSpPr>
          <p:nvPr/>
        </p:nvCxnSpPr>
        <p:spPr>
          <a:xfrm flipH="1">
            <a:off x="5778961" y="5094476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51771" y="4540478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81371" y="41538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67270" y="545855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96870" y="507191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2411802" y="4909810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468560" y="1566854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1404646" y="13298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587332" y="5643221"/>
            <a:ext cx="1879740" cy="17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3284984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3284984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H="1">
            <a:off x="8162781" y="1093386"/>
            <a:ext cx="657665" cy="1168630"/>
          </a:xfrm>
          <a:prstGeom prst="bentConnector5">
            <a:avLst>
              <a:gd name="adj1" fmla="val -34759"/>
              <a:gd name="adj2" fmla="val 49035"/>
              <a:gd name="adj3" fmla="val 13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 flipH="1">
            <a:off x="8172399" y="2861117"/>
            <a:ext cx="2520280" cy="608533"/>
          </a:xfrm>
          <a:prstGeom prst="bentConnector5">
            <a:avLst>
              <a:gd name="adj1" fmla="val -9070"/>
              <a:gd name="adj2" fmla="val 51853"/>
              <a:gd name="adj3" fmla="val 109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9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62913" y="472514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92513" y="4338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94308" y="549317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823908" y="5106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422944" y="5094476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484585" y="35193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78636" y="1196752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67072" y="547586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96672" y="50892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stCxn id="8" idx="2"/>
            <a:endCxn id="23" idx="2"/>
          </p:cNvCxnSpPr>
          <p:nvPr/>
        </p:nvCxnSpPr>
        <p:spPr>
          <a:xfrm flipH="1">
            <a:off x="5778961" y="5094476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122495" y="4188458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152095" y="38018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937994" y="510653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967594" y="471989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2482526" y="4557790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658056" y="5291201"/>
            <a:ext cx="1809016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3284984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3284984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H="1">
            <a:off x="8162781" y="1093386"/>
            <a:ext cx="657665" cy="1168630"/>
          </a:xfrm>
          <a:prstGeom prst="bentConnector5">
            <a:avLst>
              <a:gd name="adj1" fmla="val -34759"/>
              <a:gd name="adj2" fmla="val 49035"/>
              <a:gd name="adj3" fmla="val 13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 flipH="1">
            <a:off x="8172399" y="2861117"/>
            <a:ext cx="2520280" cy="608533"/>
          </a:xfrm>
          <a:prstGeom prst="bentConnector5">
            <a:avLst>
              <a:gd name="adj1" fmla="val -9070"/>
              <a:gd name="adj2" fmla="val 51853"/>
              <a:gd name="adj3" fmla="val 109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20EB75-23EF-4BAA-B357-85A2B582468B}"/>
              </a:ext>
            </a:extLst>
          </p:cNvPr>
          <p:cNvSpPr/>
          <p:nvPr/>
        </p:nvSpPr>
        <p:spPr>
          <a:xfrm>
            <a:off x="1128978" y="57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0A2DFE-60D0-4852-BEE1-47B072719EBD}"/>
              </a:ext>
            </a:extLst>
          </p:cNvPr>
          <p:cNvSpPr txBox="1"/>
          <p:nvPr/>
        </p:nvSpPr>
        <p:spPr>
          <a:xfrm>
            <a:off x="1158578" y="53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113929-885E-4DBA-B0D9-D6DFEB5F6A92}"/>
              </a:ext>
            </a:extLst>
          </p:cNvPr>
          <p:cNvCxnSpPr>
            <a:cxnSpLocks/>
          </p:cNvCxnSpPr>
          <p:nvPr/>
        </p:nvCxnSpPr>
        <p:spPr>
          <a:xfrm flipH="1">
            <a:off x="4390355" y="2685883"/>
            <a:ext cx="3416945" cy="3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AA4D1B-230C-4CFB-A962-6CD77F3752E5}"/>
              </a:ext>
            </a:extLst>
          </p:cNvPr>
          <p:cNvSpPr txBox="1"/>
          <p:nvPr/>
        </p:nvSpPr>
        <p:spPr>
          <a:xfrm>
            <a:off x="5208340" y="2863194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handle=140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18229D-BC5F-4510-88B0-5A54F5B73C59}"/>
              </a:ext>
            </a:extLst>
          </p:cNvPr>
          <p:cNvCxnSpPr>
            <a:cxnSpLocks/>
          </p:cNvCxnSpPr>
          <p:nvPr/>
        </p:nvCxnSpPr>
        <p:spPr>
          <a:xfrm flipH="1">
            <a:off x="914060" y="3003191"/>
            <a:ext cx="3416945" cy="3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739C275-8D4C-44DE-BAAE-E3A2872075A2}"/>
              </a:ext>
            </a:extLst>
          </p:cNvPr>
          <p:cNvSpPr txBox="1"/>
          <p:nvPr/>
        </p:nvSpPr>
        <p:spPr>
          <a:xfrm>
            <a:off x="2235307" y="313348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FB9605-5D66-435C-A964-B3DC6633B511}"/>
              </a:ext>
            </a:extLst>
          </p:cNvPr>
          <p:cNvSpPr/>
          <p:nvPr/>
        </p:nvSpPr>
        <p:spPr>
          <a:xfrm>
            <a:off x="1792064" y="643794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C9DA2B-7EEC-48A8-A463-97E998BBE6B6}"/>
              </a:ext>
            </a:extLst>
          </p:cNvPr>
          <p:cNvSpPr txBox="1"/>
          <p:nvPr/>
        </p:nvSpPr>
        <p:spPr>
          <a:xfrm>
            <a:off x="1821664" y="60513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8C86ACA-1BCE-41A6-8528-E81ED460349B}"/>
              </a:ext>
            </a:extLst>
          </p:cNvPr>
          <p:cNvCxnSpPr>
            <a:cxnSpLocks/>
            <a:stCxn id="44" idx="2"/>
            <a:endCxn id="58" idx="2"/>
          </p:cNvCxnSpPr>
          <p:nvPr/>
        </p:nvCxnSpPr>
        <p:spPr>
          <a:xfrm>
            <a:off x="1489009" y="6133946"/>
            <a:ext cx="614944" cy="28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3390D93-7701-4622-A8C7-118B2B3741E5}"/>
              </a:ext>
            </a:extLst>
          </p:cNvPr>
          <p:cNvCxnSpPr>
            <a:cxnSpLocks/>
            <a:stCxn id="57" idx="3"/>
            <a:endCxn id="31" idx="2"/>
          </p:cNvCxnSpPr>
          <p:nvPr/>
        </p:nvCxnSpPr>
        <p:spPr>
          <a:xfrm flipV="1">
            <a:off x="2512126" y="5475867"/>
            <a:ext cx="785899" cy="1146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466786" y="3455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호출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78636" y="1196752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LED_ON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5507904" y="4653136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5537504" y="4266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6323403" y="557121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6353003" y="518456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5867935" y="5022468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20EB75-23EF-4BAA-B357-85A2B582468B}"/>
              </a:ext>
            </a:extLst>
          </p:cNvPr>
          <p:cNvSpPr/>
          <p:nvPr/>
        </p:nvSpPr>
        <p:spPr>
          <a:xfrm>
            <a:off x="1714414" y="489788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0A2DFE-60D0-4852-BEE1-47B072719EBD}"/>
              </a:ext>
            </a:extLst>
          </p:cNvPr>
          <p:cNvSpPr txBox="1"/>
          <p:nvPr/>
        </p:nvSpPr>
        <p:spPr>
          <a:xfrm>
            <a:off x="1744014" y="45112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FB9605-5D66-435C-A964-B3DC6633B511}"/>
              </a:ext>
            </a:extLst>
          </p:cNvPr>
          <p:cNvSpPr/>
          <p:nvPr/>
        </p:nvSpPr>
        <p:spPr>
          <a:xfrm>
            <a:off x="2377500" y="557121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C9DA2B-7EEC-48A8-A463-97E998BBE6B6}"/>
              </a:ext>
            </a:extLst>
          </p:cNvPr>
          <p:cNvSpPr txBox="1"/>
          <p:nvPr/>
        </p:nvSpPr>
        <p:spPr>
          <a:xfrm>
            <a:off x="2407100" y="51845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8C86ACA-1BCE-41A6-8528-E81ED460349B}"/>
              </a:ext>
            </a:extLst>
          </p:cNvPr>
          <p:cNvCxnSpPr>
            <a:cxnSpLocks/>
            <a:stCxn id="44" idx="2"/>
            <a:endCxn id="58" idx="2"/>
          </p:cNvCxnSpPr>
          <p:nvPr/>
        </p:nvCxnSpPr>
        <p:spPr>
          <a:xfrm>
            <a:off x="2074445" y="5267214"/>
            <a:ext cx="614944" cy="28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3390D93-7701-4622-A8C7-118B2B3741E5}"/>
              </a:ext>
            </a:extLst>
          </p:cNvPr>
          <p:cNvCxnSpPr>
            <a:cxnSpLocks/>
            <a:stCxn id="57" idx="3"/>
            <a:endCxn id="31" idx="1"/>
          </p:cNvCxnSpPr>
          <p:nvPr/>
        </p:nvCxnSpPr>
        <p:spPr>
          <a:xfrm>
            <a:off x="3097562" y="5755879"/>
            <a:ext cx="32258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B5CB1B8-52E7-4F85-AD1B-FB727A5E096F}"/>
              </a:ext>
            </a:extLst>
          </p:cNvPr>
          <p:cNvSpPr/>
          <p:nvPr/>
        </p:nvSpPr>
        <p:spPr>
          <a:xfrm>
            <a:off x="8224541" y="1700808"/>
            <a:ext cx="1167967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BA033A-5883-4A24-A87A-65BF4EAA28C0}"/>
              </a:ext>
            </a:extLst>
          </p:cNvPr>
          <p:cNvSpPr txBox="1"/>
          <p:nvPr/>
        </p:nvSpPr>
        <p:spPr>
          <a:xfrm>
            <a:off x="9454640" y="14784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0FA852F-1BCC-4B38-A589-9B851EFB9F8D}"/>
              </a:ext>
            </a:extLst>
          </p:cNvPr>
          <p:cNvSpPr/>
          <p:nvPr/>
        </p:nvSpPr>
        <p:spPr>
          <a:xfrm>
            <a:off x="8224540" y="2059035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1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1403648" y="404664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binder_open();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open(bs-&gt;fd);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C3CC17-DF26-4BDD-A1E9-7253461C36DC}"/>
              </a:ext>
            </a:extLst>
          </p:cNvPr>
          <p:cNvSpPr txBox="1"/>
          <p:nvPr/>
        </p:nvSpPr>
        <p:spPr>
          <a:xfrm>
            <a:off x="6516216" y="411157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binder_open();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E8289EF-F695-49FD-9E33-5C7246F79A43}"/>
              </a:ext>
            </a:extLst>
          </p:cNvPr>
          <p:cNvSpPr/>
          <p:nvPr/>
        </p:nvSpPr>
        <p:spPr>
          <a:xfrm>
            <a:off x="6660232" y="5085184"/>
            <a:ext cx="1152128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7B1475-E257-44BB-B25C-854A2A76DED7}"/>
              </a:ext>
            </a:extLst>
          </p:cNvPr>
          <p:cNvSpPr txBox="1"/>
          <p:nvPr/>
        </p:nvSpPr>
        <p:spPr>
          <a:xfrm>
            <a:off x="6660232" y="46531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4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276261" y="48587"/>
            <a:ext cx="7151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binder_become_context_manager(bs);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ioctl(bs-&gt;fd, BINDER_SET_CONTEXT_MGR, 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F26ED-C384-40C6-849D-184887AA7E96}"/>
              </a:ext>
            </a:extLst>
          </p:cNvPr>
          <p:cNvSpPr txBox="1"/>
          <p:nvPr/>
        </p:nvSpPr>
        <p:spPr>
          <a:xfrm>
            <a:off x="5942235" y="4842415"/>
            <a:ext cx="2970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sys_ioctl();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binder_ioctl();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BINDER_SET_CONTEXT_MGR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E7D5F0-8303-4243-B3EA-811A80E9FA5C}"/>
              </a:ext>
            </a:extLst>
          </p:cNvPr>
          <p:cNvSpPr/>
          <p:nvPr/>
        </p:nvSpPr>
        <p:spPr>
          <a:xfrm>
            <a:off x="4067944" y="5228974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53613-AE7B-4575-B219-801B5F8837AD}"/>
              </a:ext>
            </a:extLst>
          </p:cNvPr>
          <p:cNvSpPr txBox="1"/>
          <p:nvPr/>
        </p:nvSpPr>
        <p:spPr>
          <a:xfrm>
            <a:off x="4067944" y="48424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82078B-BEC6-4D78-A2E2-E023473447DE}"/>
              </a:ext>
            </a:extLst>
          </p:cNvPr>
          <p:cNvSpPr/>
          <p:nvPr/>
        </p:nvSpPr>
        <p:spPr>
          <a:xfrm>
            <a:off x="4878261" y="5978417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E7EAA-575E-459A-AA58-028B265F3C3F}"/>
              </a:ext>
            </a:extLst>
          </p:cNvPr>
          <p:cNvSpPr txBox="1"/>
          <p:nvPr/>
        </p:nvSpPr>
        <p:spPr>
          <a:xfrm>
            <a:off x="4878261" y="55918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762BC0-79E2-4832-9D64-B61C7363BDBF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4413552" y="5572624"/>
            <a:ext cx="810317" cy="40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29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276261" y="4858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open("/dev/binder");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E7D5F0-8303-4243-B3EA-811A80E9FA5C}"/>
              </a:ext>
            </a:extLst>
          </p:cNvPr>
          <p:cNvSpPr/>
          <p:nvPr/>
        </p:nvSpPr>
        <p:spPr>
          <a:xfrm>
            <a:off x="6588224" y="5127598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53613-AE7B-4575-B219-801B5F8837AD}"/>
              </a:ext>
            </a:extLst>
          </p:cNvPr>
          <p:cNvSpPr txBox="1"/>
          <p:nvPr/>
        </p:nvSpPr>
        <p:spPr>
          <a:xfrm>
            <a:off x="6588224" y="474103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82078B-BEC6-4D78-A2E2-E023473447DE}"/>
              </a:ext>
            </a:extLst>
          </p:cNvPr>
          <p:cNvSpPr/>
          <p:nvPr/>
        </p:nvSpPr>
        <p:spPr>
          <a:xfrm>
            <a:off x="7398541" y="5877041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E7EAA-575E-459A-AA58-028B265F3C3F}"/>
              </a:ext>
            </a:extLst>
          </p:cNvPr>
          <p:cNvSpPr txBox="1"/>
          <p:nvPr/>
        </p:nvSpPr>
        <p:spPr>
          <a:xfrm>
            <a:off x="7398541" y="54904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762BC0-79E2-4832-9D64-B61C7363BDBF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6933832" y="5471248"/>
            <a:ext cx="810317" cy="40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E8DDFC8-8B03-455F-9E08-2437582D2B4D}"/>
              </a:ext>
            </a:extLst>
          </p:cNvPr>
          <p:cNvSpPr/>
          <p:nvPr/>
        </p:nvSpPr>
        <p:spPr>
          <a:xfrm>
            <a:off x="738198" y="5105095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E133D5-1B17-452C-AE6B-EB2409BE0502}"/>
              </a:ext>
            </a:extLst>
          </p:cNvPr>
          <p:cNvSpPr txBox="1"/>
          <p:nvPr/>
        </p:nvSpPr>
        <p:spPr>
          <a:xfrm>
            <a:off x="738198" y="47185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5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1151</Words>
  <Application>Microsoft Office PowerPoint</Application>
  <PresentationFormat>화면 슬라이드 쇼(4:3)</PresentationFormat>
  <Paragraphs>460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 정인</cp:lastModifiedBy>
  <cp:revision>193</cp:revision>
  <dcterms:created xsi:type="dcterms:W3CDTF">2017-09-04T00:10:04Z</dcterms:created>
  <dcterms:modified xsi:type="dcterms:W3CDTF">2018-06-14T01:34:13Z</dcterms:modified>
</cp:coreProperties>
</file>