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stCxn id="5" idx="3"/>
          </p:cNvCxnSpPr>
          <p:nvPr/>
        </p:nvCxnSpPr>
        <p:spPr>
          <a:xfrm>
            <a:off x="2123728" y="1304764"/>
            <a:ext cx="2978392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3542970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F7F9C1-9CC3-4C83-8FD6-7946369860BC}"/>
              </a:ext>
            </a:extLst>
          </p:cNvPr>
          <p:cNvSpPr txBox="1"/>
          <p:nvPr/>
        </p:nvSpPr>
        <p:spPr>
          <a:xfrm>
            <a:off x="3804695" y="53387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D76D99-4DF2-4314-BEAC-1D88515386C3}"/>
              </a:ext>
            </a:extLst>
          </p:cNvPr>
          <p:cNvSpPr txBox="1"/>
          <p:nvPr/>
        </p:nvSpPr>
        <p:spPr>
          <a:xfrm>
            <a:off x="4572000" y="1139569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(1 + 3) &amp; (~3);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5102120" y="335549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4716016" y="29417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6218336" y="3344091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5832232" y="29303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4824537" cy="335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6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ptr=0x1000);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1315127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2" cy="8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2339752" y="497567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2102000" y="45644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7286712" cy="42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339752" y="5557609"/>
            <a:ext cx="257077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910529" y="5557609"/>
            <a:ext cx="103425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936226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7669053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855111" y="58606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637643" y="58606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6216646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7884368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552294-466C-40C7-978F-140E662E8913}"/>
              </a:ext>
            </a:extLst>
          </p:cNvPr>
          <p:cNvCxnSpPr/>
          <p:nvPr/>
        </p:nvCxnSpPr>
        <p:spPr>
          <a:xfrm>
            <a:off x="5071651" y="3387392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4FAC25-4F19-4C1C-B127-2AA1435C38B2}"/>
              </a:ext>
            </a:extLst>
          </p:cNvPr>
          <p:cNvSpPr txBox="1"/>
          <p:nvPr/>
        </p:nvSpPr>
        <p:spPr>
          <a:xfrm>
            <a:off x="7164288" y="32669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56+24+12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-7194" y="-86980"/>
            <a:ext cx="907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binder_call(bs, &amp;msg, &amp;reply, target=0, SVC_MGR_ADD_SERVICE=3);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ioctl(bs-&gt;fd, BINDER_WRITE_READ, &amp;bwr);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-479438" y="10527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-985987" y="14487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732713" y="18268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352802" y="21868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-859350" y="25469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-606076" y="28976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689225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347211" y="47278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136152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583079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030006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4466690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360543" y="4441218"/>
            <a:ext cx="3243906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4913617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342296" y="5004434"/>
            <a:ext cx="1596068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3895369" y="50044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290208" y="57169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325267" y="57169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137221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6508948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698173" y="59568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109247" y="59568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5359205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6679394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A7DE0-ACAD-48D3-AB92-4913BD54C5D8}"/>
              </a:ext>
            </a:extLst>
          </p:cNvPr>
          <p:cNvSpPr txBox="1"/>
          <p:nvPr/>
        </p:nvSpPr>
        <p:spPr>
          <a:xfrm>
            <a:off x="1200064" y="7090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62F561-039C-428D-8990-A0F01CF4D571}"/>
              </a:ext>
            </a:extLst>
          </p:cNvPr>
          <p:cNvSpPr/>
          <p:nvPr/>
        </p:nvSpPr>
        <p:spPr>
          <a:xfrm>
            <a:off x="5227031" y="1146927"/>
            <a:ext cx="122413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9A61CE-2FAE-4ACF-B064-5B59FC5BD94E}"/>
              </a:ext>
            </a:extLst>
          </p:cNvPr>
          <p:cNvSpPr/>
          <p:nvPr/>
        </p:nvSpPr>
        <p:spPr>
          <a:xfrm>
            <a:off x="5227031" y="150696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DA096D-89A6-4EB8-8CBD-6E0EFBC6E3B6}"/>
              </a:ext>
            </a:extLst>
          </p:cNvPr>
          <p:cNvSpPr/>
          <p:nvPr/>
        </p:nvSpPr>
        <p:spPr>
          <a:xfrm>
            <a:off x="5227031" y="186700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F54CB4-CC0C-4693-BBFE-69DED240969A}"/>
              </a:ext>
            </a:extLst>
          </p:cNvPr>
          <p:cNvSpPr/>
          <p:nvPr/>
        </p:nvSpPr>
        <p:spPr>
          <a:xfrm>
            <a:off x="5227031" y="222704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605CA-683D-45CA-9568-2E40627F2FFC}"/>
              </a:ext>
            </a:extLst>
          </p:cNvPr>
          <p:cNvSpPr/>
          <p:nvPr/>
        </p:nvSpPr>
        <p:spPr>
          <a:xfrm>
            <a:off x="5227031" y="258708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02FB49-7044-4A4A-B52F-2EC81D2649DD}"/>
              </a:ext>
            </a:extLst>
          </p:cNvPr>
          <p:cNvSpPr/>
          <p:nvPr/>
        </p:nvSpPr>
        <p:spPr>
          <a:xfrm>
            <a:off x="5227031" y="294712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A92829-112B-45F1-9C4C-A225989BE799}"/>
              </a:ext>
            </a:extLst>
          </p:cNvPr>
          <p:cNvSpPr txBox="1"/>
          <p:nvPr/>
        </p:nvSpPr>
        <p:spPr>
          <a:xfrm>
            <a:off x="4579420" y="11346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661013-86F7-4FC8-B924-D9F3B67789B5}"/>
              </a:ext>
            </a:extLst>
          </p:cNvPr>
          <p:cNvSpPr txBox="1"/>
          <p:nvPr/>
        </p:nvSpPr>
        <p:spPr>
          <a:xfrm>
            <a:off x="4579420" y="21121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8E19B-4121-415B-B572-E073C7A02C6B}"/>
              </a:ext>
            </a:extLst>
          </p:cNvPr>
          <p:cNvSpPr txBox="1"/>
          <p:nvPr/>
        </p:nvSpPr>
        <p:spPr>
          <a:xfrm>
            <a:off x="5527503" y="7312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7DA885-E52C-4B0B-8F19-60487D3B2BEB}"/>
              </a:ext>
            </a:extLst>
          </p:cNvPr>
          <p:cNvSpPr txBox="1"/>
          <p:nvPr/>
        </p:nvSpPr>
        <p:spPr>
          <a:xfrm>
            <a:off x="6451167" y="1480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715A4C-3F54-42B7-8623-2A2971F71A72}"/>
              </a:ext>
            </a:extLst>
          </p:cNvPr>
          <p:cNvSpPr txBox="1"/>
          <p:nvPr/>
        </p:nvSpPr>
        <p:spPr>
          <a:xfrm>
            <a:off x="6451167" y="18627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592491-7977-4BA5-A803-735FE263D1B5}"/>
              </a:ext>
            </a:extLst>
          </p:cNvPr>
          <p:cNvSpPr txBox="1"/>
          <p:nvPr/>
        </p:nvSpPr>
        <p:spPr>
          <a:xfrm>
            <a:off x="6436174" y="22044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0FE7C-0D59-4F0D-9954-4A42BAB3D483}"/>
              </a:ext>
            </a:extLst>
          </p:cNvPr>
          <p:cNvSpPr txBox="1"/>
          <p:nvPr/>
        </p:nvSpPr>
        <p:spPr>
          <a:xfrm>
            <a:off x="6436174" y="25877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46C8A0-41AF-4653-8613-7127E8DD8EC5}"/>
              </a:ext>
            </a:extLst>
          </p:cNvPr>
          <p:cNvSpPr txBox="1"/>
          <p:nvPr/>
        </p:nvSpPr>
        <p:spPr>
          <a:xfrm>
            <a:off x="6436174" y="29308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9C9E71-E8E0-4FC0-AEA6-4858B88E5F6D}"/>
              </a:ext>
            </a:extLst>
          </p:cNvPr>
          <p:cNvCxnSpPr>
            <a:stCxn id="54" idx="3"/>
          </p:cNvCxnSpPr>
          <p:nvPr/>
        </p:nvCxnSpPr>
        <p:spPr>
          <a:xfrm flipH="1">
            <a:off x="4466690" y="2767107"/>
            <a:ext cx="1984477" cy="16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7EC6638-ABB0-4828-8869-B751B3CF97D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698173" y="3115521"/>
            <a:ext cx="3738001" cy="13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18C01B9-CB6B-423D-B119-04178984D86A}"/>
              </a:ext>
            </a:extLst>
          </p:cNvPr>
          <p:cNvSpPr/>
          <p:nvPr/>
        </p:nvSpPr>
        <p:spPr>
          <a:xfrm>
            <a:off x="755576" y="3561572"/>
            <a:ext cx="2880320" cy="4161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6EAFEC-73CB-4A44-A088-4D79F9CF9E9D}"/>
              </a:ext>
            </a:extLst>
          </p:cNvPr>
          <p:cNvCxnSpPr>
            <a:stCxn id="10" idx="3"/>
          </p:cNvCxnSpPr>
          <p:nvPr/>
        </p:nvCxnSpPr>
        <p:spPr>
          <a:xfrm flipH="1">
            <a:off x="755576" y="3104964"/>
            <a:ext cx="1368152" cy="4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B4B2A4-1B1E-4236-BA01-C7C31F8CB9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23728" y="1157889"/>
            <a:ext cx="3103303" cy="8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E1FD-2A9D-47D3-9B13-D1F45C731B2E}"/>
              </a:ext>
            </a:extLst>
          </p:cNvPr>
          <p:cNvSpPr txBox="1"/>
          <p:nvPr/>
        </p:nvSpPr>
        <p:spPr>
          <a:xfrm>
            <a:off x="1979712" y="53951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hdr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8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23291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from:"led.service"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16500" y="40050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46100" y="36184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25338" y="49058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54938" y="45192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69870" y="4357112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45400" y="5090523"/>
            <a:ext cx="1897819" cy="1115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480734" y="47364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266525" y="540763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296125" y="502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60A556-4A91-4D29-BC9E-9F7C32A4267E}"/>
              </a:ext>
            </a:extLst>
          </p:cNvPr>
          <p:cNvCxnSpPr>
            <a:cxnSpLocks/>
          </p:cNvCxnSpPr>
          <p:nvPr/>
        </p:nvCxnSpPr>
        <p:spPr>
          <a:xfrm flipH="1">
            <a:off x="4340318" y="2758458"/>
            <a:ext cx="3501360" cy="30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89B313-A564-41C0-ABA4-488FBA6EE0FB}"/>
              </a:ext>
            </a:extLst>
          </p:cNvPr>
          <p:cNvSpPr txBox="1"/>
          <p:nvPr/>
        </p:nvSpPr>
        <p:spPr>
          <a:xfrm>
            <a:off x="5129281" y="2941125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5EBD59-C42B-4729-9996-C3B231182ED4}"/>
              </a:ext>
            </a:extLst>
          </p:cNvPr>
          <p:cNvSpPr/>
          <p:nvPr/>
        </p:nvSpPr>
        <p:spPr>
          <a:xfrm>
            <a:off x="4340318" y="3652501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9AAF6E-1534-4CF7-BD78-47FACBE722E6}"/>
              </a:ext>
            </a:extLst>
          </p:cNvPr>
          <p:cNvSpPr/>
          <p:nvPr/>
        </p:nvSpPr>
        <p:spPr>
          <a:xfrm>
            <a:off x="6375377" y="3652501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27212D-AE8E-4E4C-A134-65AEAE499001}"/>
              </a:ext>
            </a:extLst>
          </p:cNvPr>
          <p:cNvSpPr/>
          <p:nvPr/>
        </p:nvSpPr>
        <p:spPr>
          <a:xfrm>
            <a:off x="7187331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F196E7-FAB7-467E-BA32-B4D191EC61CC}"/>
              </a:ext>
            </a:extLst>
          </p:cNvPr>
          <p:cNvSpPr/>
          <p:nvPr/>
        </p:nvSpPr>
        <p:spPr>
          <a:xfrm>
            <a:off x="8559058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1D7876-A244-49EA-A2D7-8E5D65BC1B21}"/>
              </a:ext>
            </a:extLst>
          </p:cNvPr>
          <p:cNvSpPr txBox="1"/>
          <p:nvPr/>
        </p:nvSpPr>
        <p:spPr>
          <a:xfrm>
            <a:off x="4748283" y="38923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0BC6D0-B23B-49FA-9C7F-835C3571392D}"/>
              </a:ext>
            </a:extLst>
          </p:cNvPr>
          <p:cNvSpPr txBox="1"/>
          <p:nvPr/>
        </p:nvSpPr>
        <p:spPr>
          <a:xfrm>
            <a:off x="6159357" y="38923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B828C-996B-4A87-BE74-3D654E59B84F}"/>
              </a:ext>
            </a:extLst>
          </p:cNvPr>
          <p:cNvSpPr txBox="1"/>
          <p:nvPr/>
        </p:nvSpPr>
        <p:spPr>
          <a:xfrm>
            <a:off x="7409315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ACF69-4C10-4C0C-BDF2-F48240810157}"/>
              </a:ext>
            </a:extLst>
          </p:cNvPr>
          <p:cNvSpPr txBox="1"/>
          <p:nvPr/>
        </p:nvSpPr>
        <p:spPr>
          <a:xfrm>
            <a:off x="8729504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101101" y="613331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130701" y="57466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1626556" y="5776969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2"/>
          </p:cNvCxnSpPr>
          <p:nvPr/>
        </p:nvCxnSpPr>
        <p:spPr>
          <a:xfrm flipV="1">
            <a:off x="2821163" y="5275189"/>
            <a:ext cx="364206" cy="104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C9C387-C64D-44F7-A8D3-1108A875BB0D}"/>
              </a:ext>
            </a:extLst>
          </p:cNvPr>
          <p:cNvSpPr/>
          <p:nvPr/>
        </p:nvSpPr>
        <p:spPr>
          <a:xfrm>
            <a:off x="-1628546" y="25825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964D3-4CA5-40A7-AC35-BDE06642A903}"/>
              </a:ext>
            </a:extLst>
          </p:cNvPr>
          <p:cNvSpPr/>
          <p:nvPr/>
        </p:nvSpPr>
        <p:spPr>
          <a:xfrm>
            <a:off x="406513" y="25825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E5F6E0-BC7D-46CA-BAA0-E2F38B1CB3DF}"/>
              </a:ext>
            </a:extLst>
          </p:cNvPr>
          <p:cNvSpPr/>
          <p:nvPr/>
        </p:nvSpPr>
        <p:spPr>
          <a:xfrm>
            <a:off x="1218467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9134E0-216E-4248-9932-D545532273D4}"/>
              </a:ext>
            </a:extLst>
          </p:cNvPr>
          <p:cNvSpPr/>
          <p:nvPr/>
        </p:nvSpPr>
        <p:spPr>
          <a:xfrm>
            <a:off x="2590194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18E6AE-0261-4CAD-9D1B-324AB727D708}"/>
              </a:ext>
            </a:extLst>
          </p:cNvPr>
          <p:cNvSpPr txBox="1"/>
          <p:nvPr/>
        </p:nvSpPr>
        <p:spPr>
          <a:xfrm>
            <a:off x="-1220581" y="28224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1AD5A7-B708-4B33-9DBE-DE5DAE580D96}"/>
              </a:ext>
            </a:extLst>
          </p:cNvPr>
          <p:cNvSpPr txBox="1"/>
          <p:nvPr/>
        </p:nvSpPr>
        <p:spPr>
          <a:xfrm>
            <a:off x="190493" y="28224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5E84E2-A0C6-4FC8-A998-466FBB7B2C9A}"/>
              </a:ext>
            </a:extLst>
          </p:cNvPr>
          <p:cNvSpPr txBox="1"/>
          <p:nvPr/>
        </p:nvSpPr>
        <p:spPr>
          <a:xfrm>
            <a:off x="1440451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7D652-96C9-43A7-8770-6A6F9B7A27B1}"/>
              </a:ext>
            </a:extLst>
          </p:cNvPr>
          <p:cNvSpPr txBox="1"/>
          <p:nvPr/>
        </p:nvSpPr>
        <p:spPr>
          <a:xfrm>
            <a:off x="2760640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D4277-97AE-4937-A2D8-12DF0EA3F7ED}"/>
              </a:ext>
            </a:extLst>
          </p:cNvPr>
          <p:cNvCxnSpPr>
            <a:cxnSpLocks/>
          </p:cNvCxnSpPr>
          <p:nvPr/>
        </p:nvCxnSpPr>
        <p:spPr>
          <a:xfrm flipH="1">
            <a:off x="936936" y="3059599"/>
            <a:ext cx="3403381" cy="32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483397C-975D-4E48-B88C-69198AE7BA7E}"/>
              </a:ext>
            </a:extLst>
          </p:cNvPr>
          <p:cNvSpPr txBox="1"/>
          <p:nvPr/>
        </p:nvSpPr>
        <p:spPr>
          <a:xfrm>
            <a:off x="2740987" y="313427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2C84E9-620C-4447-A6FD-C02D73F991A8}"/>
              </a:ext>
            </a:extLst>
          </p:cNvPr>
          <p:cNvSpPr txBox="1"/>
          <p:nvPr/>
        </p:nvSpPr>
        <p:spPr>
          <a:xfrm>
            <a:off x="-598345" y="33414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4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6444208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5465414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84176" y="486916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113776" y="4482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5105383" y="558924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5134983" y="52025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flipH="1">
            <a:off x="5480591" y="5238492"/>
            <a:ext cx="963616" cy="333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51771" y="454047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81371" y="4153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67270" y="545855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96870" y="50719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11802" y="490981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87332" y="5643221"/>
            <a:ext cx="1879740" cy="17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84585" y="351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122495" y="418845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152095" y="3801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937994" y="510653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967594" y="4719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82526" y="455779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658056" y="5291201"/>
            <a:ext cx="180901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128978" y="57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158578" y="53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113929-885E-4DBA-B0D9-D6DFEB5F6A92}"/>
              </a:ext>
            </a:extLst>
          </p:cNvPr>
          <p:cNvCxnSpPr>
            <a:cxnSpLocks/>
          </p:cNvCxnSpPr>
          <p:nvPr/>
        </p:nvCxnSpPr>
        <p:spPr>
          <a:xfrm flipH="1">
            <a:off x="4390355" y="2685883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AA4D1B-230C-4CFB-A962-6CD77F3752E5}"/>
              </a:ext>
            </a:extLst>
          </p:cNvPr>
          <p:cNvSpPr txBox="1"/>
          <p:nvPr/>
        </p:nvSpPr>
        <p:spPr>
          <a:xfrm>
            <a:off x="5208340" y="286319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8229D-BC5F-4510-88B0-5A54F5B73C59}"/>
              </a:ext>
            </a:extLst>
          </p:cNvPr>
          <p:cNvCxnSpPr>
            <a:cxnSpLocks/>
          </p:cNvCxnSpPr>
          <p:nvPr/>
        </p:nvCxnSpPr>
        <p:spPr>
          <a:xfrm flipH="1">
            <a:off x="914060" y="3003191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9C275-8D4C-44DE-BAAE-E3A2872075A2}"/>
              </a:ext>
            </a:extLst>
          </p:cNvPr>
          <p:cNvSpPr txBox="1"/>
          <p:nvPr/>
        </p:nvSpPr>
        <p:spPr>
          <a:xfrm>
            <a:off x="2235307" y="313348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1792064" y="643794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1821664" y="6051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1489009" y="6133946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2"/>
          </p:cNvCxnSpPr>
          <p:nvPr/>
        </p:nvCxnSpPr>
        <p:spPr>
          <a:xfrm flipV="1">
            <a:off x="2512126" y="5475867"/>
            <a:ext cx="785899" cy="114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66786" y="3455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507904" y="4653136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5537504" y="4266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323403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353003" y="5184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5867935" y="5022468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714414" y="489788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744014" y="451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2377500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2407100" y="51845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2074445" y="5267214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1"/>
          </p:cNvCxnSpPr>
          <p:nvPr/>
        </p:nvCxnSpPr>
        <p:spPr>
          <a:xfrm>
            <a:off x="3097562" y="5755879"/>
            <a:ext cx="32258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5CB1B8-52E7-4F85-AD1B-FB727A5E096F}"/>
              </a:ext>
            </a:extLst>
          </p:cNvPr>
          <p:cNvSpPr/>
          <p:nvPr/>
        </p:nvSpPr>
        <p:spPr>
          <a:xfrm>
            <a:off x="8224541" y="1700808"/>
            <a:ext cx="1167967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A033A-5883-4A24-A87A-65BF4EAA28C0}"/>
              </a:ext>
            </a:extLst>
          </p:cNvPr>
          <p:cNvSpPr txBox="1"/>
          <p:nvPr/>
        </p:nvSpPr>
        <p:spPr>
          <a:xfrm>
            <a:off x="9454640" y="14784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FA852F-1BCC-4B38-A589-9B851EFB9F8D}"/>
              </a:ext>
            </a:extLst>
          </p:cNvPr>
          <p:cNvSpPr/>
          <p:nvPr/>
        </p:nvSpPr>
        <p:spPr>
          <a:xfrm>
            <a:off x="8224540" y="2059035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1403648" y="40466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open(bs-&gt;fd);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3CC17-DF26-4BDD-A1E9-7253461C36DC}"/>
              </a:ext>
            </a:extLst>
          </p:cNvPr>
          <p:cNvSpPr txBox="1"/>
          <p:nvPr/>
        </p:nvSpPr>
        <p:spPr>
          <a:xfrm>
            <a:off x="6516216" y="41115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8289EF-F695-49FD-9E33-5C7246F79A43}"/>
              </a:ext>
            </a:extLst>
          </p:cNvPr>
          <p:cNvSpPr/>
          <p:nvPr/>
        </p:nvSpPr>
        <p:spPr>
          <a:xfrm>
            <a:off x="6660232" y="5085184"/>
            <a:ext cx="1152128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B1475-E257-44BB-B25C-854A2A76DED7}"/>
              </a:ext>
            </a:extLst>
          </p:cNvPr>
          <p:cNvSpPr txBox="1"/>
          <p:nvPr/>
        </p:nvSpPr>
        <p:spPr>
          <a:xfrm>
            <a:off x="6660232" y="4653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7151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F26ED-C384-40C6-849D-184887AA7E96}"/>
              </a:ext>
            </a:extLst>
          </p:cNvPr>
          <p:cNvSpPr txBox="1"/>
          <p:nvPr/>
        </p:nvSpPr>
        <p:spPr>
          <a:xfrm>
            <a:off x="5942235" y="4842415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sys_ioctl();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BINDER_SET_CONTEXT_MGR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4067944" y="5228974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4067944" y="4842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4878261" y="5978417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4878261" y="55918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413552" y="5572624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9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open("/dev/binder");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6588224" y="5127598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6588224" y="47410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7398541" y="5877041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7398541" y="54904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933832" y="5471248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8DDFC8-8B03-455F-9E08-2437582D2B4D}"/>
              </a:ext>
            </a:extLst>
          </p:cNvPr>
          <p:cNvSpPr/>
          <p:nvPr/>
        </p:nvSpPr>
        <p:spPr>
          <a:xfrm>
            <a:off x="738198" y="5105095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133D5-1B17-452C-AE6B-EB2409BE0502}"/>
              </a:ext>
            </a:extLst>
          </p:cNvPr>
          <p:cNvSpPr txBox="1"/>
          <p:nvPr/>
        </p:nvSpPr>
        <p:spPr>
          <a:xfrm>
            <a:off x="738198" y="47185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Microsoft Office PowerPoint</Application>
  <PresentationFormat>화면 슬라이드 쇼(4:3)</PresentationFormat>
  <Paragraphs>389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187</cp:revision>
  <dcterms:created xsi:type="dcterms:W3CDTF">2017-09-04T00:10:04Z</dcterms:created>
  <dcterms:modified xsi:type="dcterms:W3CDTF">2018-06-14T00:36:07Z</dcterms:modified>
</cp:coreProperties>
</file>